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147471388" r:id="rId2"/>
    <p:sldId id="2147471391" r:id="rId3"/>
    <p:sldId id="2147471371" r:id="rId4"/>
    <p:sldId id="2147471394" r:id="rId5"/>
    <p:sldId id="2147471389" r:id="rId6"/>
    <p:sldId id="347" r:id="rId7"/>
    <p:sldId id="2147471376" r:id="rId8"/>
    <p:sldId id="2147471372" r:id="rId9"/>
    <p:sldId id="2147471366" r:id="rId10"/>
    <p:sldId id="2147471390" r:id="rId11"/>
    <p:sldId id="2147471395" r:id="rId12"/>
    <p:sldId id="214747139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8163CA-C49A-49BD-97CF-905908095EA7}" type="datetimeFigureOut">
              <a:rPr lang="en-US" smtClean="0"/>
              <a:t>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6D9767-9689-4657-9978-62600ED191AF}" type="slidenum">
              <a:rPr lang="en-US" smtClean="0"/>
              <a:t>‹#›</a:t>
            </a:fld>
            <a:endParaRPr lang="en-US"/>
          </a:p>
        </p:txBody>
      </p:sp>
    </p:spTree>
    <p:extLst>
      <p:ext uri="{BB962C8B-B14F-4D97-AF65-F5344CB8AC3E}">
        <p14:creationId xmlns:p14="http://schemas.microsoft.com/office/powerpoint/2010/main" val="4113630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kern="100">
                <a:effectLst/>
                <a:latin typeface="Aptos" panose="020B0004020202020204" pitchFamily="34" charset="0"/>
                <a:ea typeface="Calibri" panose="020F0502020204030204" pitchFamily="34" charset="0"/>
                <a:cs typeface="Times New Roman" panose="02020603050405020304" pitchFamily="18" charset="0"/>
              </a:rPr>
              <a:t>We believe in your potential and are committed to providing the resources and support you need to excel in college and beyond. Empowering your journey to success, here’s what sets the Fidelity Scholars Program apart: </a:t>
            </a:r>
            <a:br>
              <a:rPr lang="en-US" sz="1100" kern="100">
                <a:effectLst/>
                <a:latin typeface="Aptos" panose="020B0004020202020204" pitchFamily="34" charset="0"/>
                <a:ea typeface="Calibri" panose="020F0502020204030204" pitchFamily="34" charset="0"/>
                <a:cs typeface="Times New Roman" panose="02020603050405020304" pitchFamily="18" charset="0"/>
              </a:rPr>
            </a:br>
            <a:endParaRPr lang="en-US" sz="1100" kern="100">
              <a:effectLst/>
              <a:latin typeface="Aptos" panose="020B000402020202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100" b="1" kern="100">
                <a:effectLst/>
                <a:latin typeface="Aptos" panose="020B0004020202020204" pitchFamily="34" charset="0"/>
                <a:ea typeface="Calibri" panose="020F0502020204030204" pitchFamily="34" charset="0"/>
                <a:cs typeface="Times New Roman" panose="02020603050405020304" pitchFamily="18" charset="0"/>
              </a:rPr>
              <a:t>Financial Assistance:</a:t>
            </a:r>
            <a:r>
              <a:rPr lang="en-US" sz="1100" kern="100">
                <a:effectLst/>
                <a:latin typeface="Aptos" panose="020B0004020202020204" pitchFamily="34" charset="0"/>
                <a:ea typeface="Calibri" panose="020F0502020204030204" pitchFamily="34" charset="0"/>
                <a:cs typeface="Times New Roman" panose="02020603050405020304" pitchFamily="18" charset="0"/>
              </a:rPr>
              <a:t> Financial support is only the beginning. By easing the financial burden, we enable students to focus more on their studies and less on how they’ll pay for them.</a:t>
            </a:r>
          </a:p>
          <a:p>
            <a:pPr marL="342900" marR="0" lvl="0" indent="-342900">
              <a:lnSpc>
                <a:spcPct val="107000"/>
              </a:lnSpc>
              <a:spcBef>
                <a:spcPts val="0"/>
              </a:spcBef>
              <a:spcAft>
                <a:spcPts val="0"/>
              </a:spcAft>
              <a:buFont typeface="Symbol" panose="05050102010706020507" pitchFamily="18" charset="2"/>
              <a:buChar char=""/>
            </a:pPr>
            <a:endParaRPr lang="en-US" sz="1100" kern="100">
              <a:effectLst/>
              <a:latin typeface="Aptos" panose="020B00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b="1" kern="100">
                <a:effectLst/>
                <a:latin typeface="Aptos" panose="020B0004020202020204" pitchFamily="34" charset="0"/>
                <a:ea typeface="Calibri" panose="020F0502020204030204" pitchFamily="34" charset="0"/>
                <a:cs typeface="Times New Roman" panose="02020603050405020304" pitchFamily="18" charset="0"/>
              </a:rPr>
              <a:t>College Success Coaches:</a:t>
            </a:r>
            <a:r>
              <a:rPr lang="en-US" sz="1100" kern="100">
                <a:effectLst/>
                <a:latin typeface="Aptos" panose="020B0004020202020204" pitchFamily="34" charset="0"/>
                <a:ea typeface="Calibri" panose="020F0502020204030204" pitchFamily="34" charset="0"/>
                <a:cs typeface="Times New Roman" panose="02020603050405020304" pitchFamily="18" charset="0"/>
              </a:rPr>
              <a:t> Access to dedicated college success coaches who are committed to guiding students through every step of your academic journey. From navigating the college campus to succeeding in your coursework, coaches provide personalized support and guidance.</a:t>
            </a:r>
          </a:p>
          <a:p>
            <a:pPr marL="0" marR="0" lvl="0" indent="0">
              <a:lnSpc>
                <a:spcPct val="107000"/>
              </a:lnSpc>
              <a:spcBef>
                <a:spcPts val="0"/>
              </a:spcBef>
              <a:spcAft>
                <a:spcPts val="0"/>
              </a:spcAft>
              <a:buFont typeface="Symbol" panose="05050102010706020507" pitchFamily="18" charset="2"/>
              <a:buNone/>
            </a:pPr>
            <a:endParaRPr lang="en-US" sz="1100" kern="100">
              <a:effectLst/>
              <a:latin typeface="Aptos" panose="020B000402020202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100" b="1" kern="100">
                <a:effectLst/>
                <a:latin typeface="Aptos" panose="020B0004020202020204" pitchFamily="34" charset="0"/>
                <a:ea typeface="Calibri" panose="020F0502020204030204" pitchFamily="34" charset="0"/>
                <a:cs typeface="Times New Roman" panose="02020603050405020304" pitchFamily="18" charset="0"/>
              </a:rPr>
              <a:t>Mental Health Support:</a:t>
            </a:r>
            <a:r>
              <a:rPr lang="en-US" sz="1100" kern="100">
                <a:effectLst/>
                <a:latin typeface="Aptos" panose="020B0004020202020204" pitchFamily="34" charset="0"/>
                <a:ea typeface="Calibri" panose="020F0502020204030204" pitchFamily="34" charset="0"/>
                <a:cs typeface="Times New Roman" panose="02020603050405020304" pitchFamily="18" charset="0"/>
              </a:rPr>
              <a:t> College can be overwhelming, especially for first-generation students who may not have a family history of higher education to draw upon. That’s why we have intentionally included access to mental health resources through our partnership with the Steve Fund. We recognize that mental well-being is essential to academic success. </a:t>
            </a:r>
            <a:br>
              <a:rPr lang="en-US" sz="1100" kern="100">
                <a:effectLst/>
                <a:latin typeface="Aptos" panose="020B0004020202020204" pitchFamily="34" charset="0"/>
                <a:ea typeface="Calibri" panose="020F0502020204030204" pitchFamily="34" charset="0"/>
                <a:cs typeface="Times New Roman" panose="02020603050405020304" pitchFamily="18" charset="0"/>
              </a:rPr>
            </a:br>
            <a:endParaRPr lang="en-US" sz="1100" kern="100">
              <a:effectLst/>
              <a:latin typeface="Aptos" panose="020B000402020202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100" b="1" kern="100">
                <a:effectLst/>
                <a:latin typeface="Aptos" panose="020B0004020202020204" pitchFamily="34" charset="0"/>
                <a:ea typeface="Calibri" panose="020F0502020204030204" pitchFamily="34" charset="0"/>
                <a:cs typeface="Times New Roman" panose="02020603050405020304" pitchFamily="18" charset="0"/>
              </a:rPr>
              <a:t>Mentorship:</a:t>
            </a:r>
            <a:r>
              <a:rPr lang="en-US" sz="1100" kern="100">
                <a:effectLst/>
                <a:latin typeface="Aptos" panose="020B0004020202020204" pitchFamily="34" charset="0"/>
                <a:ea typeface="Calibri" panose="020F0502020204030204" pitchFamily="34" charset="0"/>
                <a:cs typeface="Times New Roman" panose="02020603050405020304" pitchFamily="18" charset="0"/>
              </a:rPr>
              <a:t> Mentorship is a cornerstone of this program. We have nearly </a:t>
            </a:r>
            <a:r>
              <a:rPr lang="en-US" sz="1100" kern="10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500</a:t>
            </a:r>
            <a:r>
              <a:rPr lang="en-US" sz="1100" kern="100">
                <a:effectLst/>
                <a:latin typeface="Aptos" panose="020B0004020202020204" pitchFamily="34" charset="0"/>
                <a:ea typeface="Calibri" panose="020F0502020204030204" pitchFamily="34" charset="0"/>
                <a:cs typeface="Times New Roman" panose="02020603050405020304" pitchFamily="18" charset="0"/>
              </a:rPr>
              <a:t> Fidelity associates who volunteer their time as mentors to our scholars – helping students build confidence, develop their talents, and overcome challenges and we provide the mentor coaching and resources to our associates with our partner, MENTOR.</a:t>
            </a:r>
          </a:p>
          <a:p>
            <a:pPr marL="342900" marR="0" lvl="0" indent="-342900">
              <a:lnSpc>
                <a:spcPct val="107000"/>
              </a:lnSpc>
              <a:spcBef>
                <a:spcPts val="0"/>
              </a:spcBef>
              <a:spcAft>
                <a:spcPts val="0"/>
              </a:spcAft>
              <a:buFont typeface="Symbol" panose="05050102010706020507" pitchFamily="18" charset="2"/>
              <a:buChar char=""/>
            </a:pPr>
            <a:endParaRPr lang="en-US" sz="1100" kern="100">
              <a:effectLst/>
              <a:latin typeface="Aptos" panose="020B000402020202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100" b="1" kern="100">
                <a:effectLst/>
                <a:latin typeface="Aptos" panose="020B0004020202020204" pitchFamily="34" charset="0"/>
                <a:ea typeface="Calibri" panose="020F0502020204030204" pitchFamily="34" charset="0"/>
                <a:cs typeface="Times New Roman" panose="02020603050405020304" pitchFamily="18" charset="0"/>
              </a:rPr>
              <a:t>Financial Education:</a:t>
            </a:r>
            <a:r>
              <a:rPr lang="en-US" sz="1100" kern="100">
                <a:effectLst/>
                <a:latin typeface="Aptos" panose="020B0004020202020204" pitchFamily="34" charset="0"/>
                <a:ea typeface="Calibri" panose="020F0502020204030204" pitchFamily="34" charset="0"/>
                <a:cs typeface="Times New Roman" panose="02020603050405020304" pitchFamily="18" charset="0"/>
              </a:rPr>
              <a:t> We equip students with the knowledge to make informed decisions about budgeting, saving and managing debt. These skills are crucial not only for their time in college but for their long-term financial well-being.</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lang="en-US" sz="1100" kern="100">
              <a:effectLst/>
              <a:latin typeface="Aptos" panose="020B000402020202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100" b="1" kern="100">
                <a:effectLst/>
                <a:latin typeface="Aptos" panose="020B0004020202020204" pitchFamily="34" charset="0"/>
                <a:ea typeface="Calibri" panose="020F0502020204030204" pitchFamily="34" charset="0"/>
                <a:cs typeface="Times New Roman" panose="02020603050405020304" pitchFamily="18" charset="0"/>
              </a:rPr>
              <a:t>Career Readiness</a:t>
            </a:r>
            <a:r>
              <a:rPr lang="en-US" sz="1100" kern="100">
                <a:effectLst/>
                <a:latin typeface="Aptos" panose="020B000402020202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0"/>
              </a:spcAft>
              <a:buFont typeface="Symbol" panose="05050102010706020507" pitchFamily="18" charset="2"/>
              <a:buChar char=""/>
            </a:pPr>
            <a:endParaRPr lang="en-US" sz="1100" kern="100">
              <a:effectLst/>
              <a:latin typeface="Aptos" panose="020B000402020202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E1D18D-3AE4-4536-91DB-8D0BD42FE5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8508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Since 2023, the Fidelity Scholars Program has awarded more than 750 Scholars more than $12 million in scholarships.</a:t>
            </a:r>
            <a:r>
              <a:rPr lang="en-US" sz="1200" b="0" i="0" strike="noStrike" kern="1200">
                <a:solidFill>
                  <a:schemeClr val="tx1"/>
                </a:solidFill>
                <a:effectLst/>
                <a:latin typeface="+mn-lt"/>
                <a:ea typeface="+mn-ea"/>
                <a:cs typeface="+mn-cs"/>
              </a:rPr>
              <a:t> </a:t>
            </a:r>
            <a:r>
              <a:rPr lang="en-US" sz="1200" b="0" i="0" kern="1200">
                <a:solidFill>
                  <a:schemeClr val="tx1"/>
                </a:solidFill>
                <a:effectLst/>
                <a:latin typeface="+mn-lt"/>
                <a:ea typeface="+mn-ea"/>
                <a:cs typeface="+mn-cs"/>
              </a:rPr>
              <a:t>This fall, 650 new scholars joined the program, bringing the total number of Fidelity scholars to over 1,200.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E1D18D-3AE4-4536-91DB-8D0BD42FE5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7526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E1D18D-3AE4-4536-91DB-8D0BD42FE5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7750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is animated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FB54B-318E-49AF-A5A2-438CC69A6C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5346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E1D18D-3AE4-4536-91DB-8D0BD42FE5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9327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E1D18D-3AE4-4536-91DB-8D0BD42FE5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44198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vider_1">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60EC629D-3961-EDB9-D101-F5BD16605F65}"/>
              </a:ext>
            </a:extLst>
          </p:cNvPr>
          <p:cNvSpPr/>
          <p:nvPr userDrawn="1"/>
        </p:nvSpPr>
        <p:spPr>
          <a:xfrm rot="5400000">
            <a:off x="3022963" y="3371684"/>
            <a:ext cx="6858000" cy="11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E277A65-0E70-1A5E-61C1-4C5732B6C318}"/>
              </a:ext>
            </a:extLst>
          </p:cNvPr>
          <p:cNvSpPr/>
          <p:nvPr userDrawn="1"/>
        </p:nvSpPr>
        <p:spPr>
          <a:xfrm rot="5400000">
            <a:off x="2918024" y="3371685"/>
            <a:ext cx="6858000" cy="1146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870C31C-4B47-B09C-DE7C-5AB479BC02AA}"/>
              </a:ext>
            </a:extLst>
          </p:cNvPr>
          <p:cNvSpPr/>
          <p:nvPr userDrawn="1"/>
        </p:nvSpPr>
        <p:spPr>
          <a:xfrm rot="5400000">
            <a:off x="3127902" y="3371684"/>
            <a:ext cx="6858000" cy="1146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CF6B5B7-B30A-0BA9-4591-8DDB814C954C}"/>
              </a:ext>
            </a:extLst>
          </p:cNvPr>
          <p:cNvSpPr/>
          <p:nvPr userDrawn="1"/>
        </p:nvSpPr>
        <p:spPr>
          <a:xfrm rot="5400000">
            <a:off x="3232841" y="3371684"/>
            <a:ext cx="6858000" cy="1146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59D0D76D-B1A3-70EB-6DA7-B5385299A864}"/>
              </a:ext>
            </a:extLst>
          </p:cNvPr>
          <p:cNvSpPr/>
          <p:nvPr userDrawn="1"/>
        </p:nvSpPr>
        <p:spPr>
          <a:xfrm rot="5400000">
            <a:off x="3337779" y="3371684"/>
            <a:ext cx="6858000" cy="11463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48F43E6-59A3-CABB-224B-01CD71425E7E}"/>
              </a:ext>
            </a:extLst>
          </p:cNvPr>
          <p:cNvSpPr>
            <a:spLocks noGrp="1"/>
          </p:cNvSpPr>
          <p:nvPr userDrawn="1">
            <p:ph type="title" hasCustomPrompt="1"/>
          </p:nvPr>
        </p:nvSpPr>
        <p:spPr>
          <a:xfrm>
            <a:off x="477616" y="1959015"/>
            <a:ext cx="5392337" cy="2100411"/>
          </a:xfrm>
        </p:spPr>
        <p:txBody>
          <a:bodyPr anchor="b">
            <a:noAutofit/>
          </a:bodyPr>
          <a:lstStyle>
            <a:lvl1pPr>
              <a:defRPr sz="4400" b="1">
                <a:solidFill>
                  <a:schemeClr val="bg1"/>
                </a:solidFill>
              </a:defRPr>
            </a:lvl1pPr>
          </a:lstStyle>
          <a:p>
            <a:r>
              <a:rPr lang="en-US"/>
              <a:t>Click To Edit Master</a:t>
            </a:r>
          </a:p>
        </p:txBody>
      </p:sp>
      <p:sp>
        <p:nvSpPr>
          <p:cNvPr id="11" name="Text Placeholder 10">
            <a:extLst>
              <a:ext uri="{FF2B5EF4-FFF2-40B4-BE49-F238E27FC236}">
                <a16:creationId xmlns:a16="http://schemas.microsoft.com/office/drawing/2014/main" id="{B63AD3EF-D870-89CF-BDE3-A91A127AC369}"/>
              </a:ext>
            </a:extLst>
          </p:cNvPr>
          <p:cNvSpPr>
            <a:spLocks noGrp="1"/>
          </p:cNvSpPr>
          <p:nvPr userDrawn="1">
            <p:ph type="body" sz="quarter" idx="10"/>
          </p:nvPr>
        </p:nvSpPr>
        <p:spPr>
          <a:xfrm>
            <a:off x="477616" y="4288929"/>
            <a:ext cx="5392337" cy="1393825"/>
          </a:xfrm>
        </p:spPr>
        <p:txBody>
          <a:bodyPr>
            <a:noAutofit/>
          </a:bodyPr>
          <a:lstStyle>
            <a:lvl1pPr marL="0" indent="0">
              <a:buNone/>
              <a:defRPr sz="2000" b="0">
                <a:solidFill>
                  <a:schemeClr val="bg1"/>
                </a:solidFill>
              </a:defRPr>
            </a:lvl1pPr>
          </a:lstStyle>
          <a:p>
            <a:pPr lvl="0"/>
            <a:r>
              <a:rPr lang="en-US"/>
              <a:t>Click to edit Master text styles</a:t>
            </a:r>
          </a:p>
        </p:txBody>
      </p:sp>
      <p:sp>
        <p:nvSpPr>
          <p:cNvPr id="2" name="Picture Placeholder 5">
            <a:extLst>
              <a:ext uri="{FF2B5EF4-FFF2-40B4-BE49-F238E27FC236}">
                <a16:creationId xmlns:a16="http://schemas.microsoft.com/office/drawing/2014/main" id="{5E196D59-4A22-4AEB-040C-56F7CA44F8F5}"/>
              </a:ext>
            </a:extLst>
          </p:cNvPr>
          <p:cNvSpPr>
            <a:spLocks noGrp="1"/>
          </p:cNvSpPr>
          <p:nvPr userDrawn="1">
            <p:ph type="pic" sz="quarter" idx="15"/>
          </p:nvPr>
        </p:nvSpPr>
        <p:spPr>
          <a:xfrm>
            <a:off x="6824095" y="0"/>
            <a:ext cx="5367905" cy="6858000"/>
          </a:xfrm>
          <a:solidFill>
            <a:schemeClr val="bg1">
              <a:lumMod val="65000"/>
            </a:schemeClr>
          </a:solidFill>
        </p:spPr>
        <p:txBody>
          <a:bodyPr anchor="ctr"/>
          <a:lstStyle>
            <a:lvl1pPr marL="0" indent="0" algn="ctr">
              <a:buNone/>
              <a:defRPr>
                <a:solidFill>
                  <a:sysClr val="windowText" lastClr="000000"/>
                </a:solidFill>
                <a:latin typeface="+mj-lt"/>
              </a:defRPr>
            </a:lvl1pPr>
          </a:lstStyle>
          <a:p>
            <a:endParaRPr lang="en-US"/>
          </a:p>
        </p:txBody>
      </p:sp>
      <p:sp>
        <p:nvSpPr>
          <p:cNvPr id="45" name="Rectangle 44">
            <a:extLst>
              <a:ext uri="{FF2B5EF4-FFF2-40B4-BE49-F238E27FC236}">
                <a16:creationId xmlns:a16="http://schemas.microsoft.com/office/drawing/2014/main" id="{84B7C1CE-B7C8-5B5E-49E6-A4F76B5EF041}"/>
              </a:ext>
            </a:extLst>
          </p:cNvPr>
          <p:cNvSpPr/>
          <p:nvPr userDrawn="1"/>
        </p:nvSpPr>
        <p:spPr>
          <a:xfrm>
            <a:off x="614752" y="4130151"/>
            <a:ext cx="914400" cy="457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C03377D1-6BEA-EE19-C0AF-A06DF39B83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1687" y="472686"/>
            <a:ext cx="1136192" cy="1178826"/>
          </a:xfrm>
          <a:prstGeom prst="rect">
            <a:avLst/>
          </a:prstGeom>
        </p:spPr>
      </p:pic>
    </p:spTree>
    <p:extLst>
      <p:ext uri="{BB962C8B-B14F-4D97-AF65-F5344CB8AC3E}">
        <p14:creationId xmlns:p14="http://schemas.microsoft.com/office/powerpoint/2010/main" val="1538619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cholars Logo C">
    <p:bg>
      <p:bgPr>
        <a:solidFill>
          <a:schemeClr val="bg1"/>
        </a:solidFill>
        <a:effectLst/>
      </p:bgPr>
    </p:bg>
    <p:spTree>
      <p:nvGrpSpPr>
        <p:cNvPr id="1" name=""/>
        <p:cNvGrpSpPr/>
        <p:nvPr/>
      </p:nvGrpSpPr>
      <p:grpSpPr>
        <a:xfrm>
          <a:off x="0" y="0"/>
          <a:ext cx="0" cy="0"/>
          <a:chOff x="0" y="0"/>
          <a:chExt cx="0" cy="0"/>
        </a:xfrm>
      </p:grpSpPr>
      <p:grpSp>
        <p:nvGrpSpPr>
          <p:cNvPr id="79" name="Group 78">
            <a:extLst>
              <a:ext uri="{FF2B5EF4-FFF2-40B4-BE49-F238E27FC236}">
                <a16:creationId xmlns:a16="http://schemas.microsoft.com/office/drawing/2014/main" id="{0A5F9BE1-09A0-F05E-7F0C-1D7AA1C4BEB4}"/>
              </a:ext>
            </a:extLst>
          </p:cNvPr>
          <p:cNvGrpSpPr/>
          <p:nvPr userDrawn="1"/>
        </p:nvGrpSpPr>
        <p:grpSpPr>
          <a:xfrm>
            <a:off x="0" y="3541635"/>
            <a:ext cx="11726344" cy="3316365"/>
            <a:chOff x="0" y="3541635"/>
            <a:chExt cx="11726344" cy="3316365"/>
          </a:xfrm>
          <a:solidFill>
            <a:schemeClr val="accent1"/>
          </a:solidFill>
        </p:grpSpPr>
        <p:sp>
          <p:nvSpPr>
            <p:cNvPr id="61" name="Freeform: Shape 60">
              <a:extLst>
                <a:ext uri="{FF2B5EF4-FFF2-40B4-BE49-F238E27FC236}">
                  <a16:creationId xmlns:a16="http://schemas.microsoft.com/office/drawing/2014/main" id="{F8E2D7E5-F135-3D84-38C4-9751CED55211}"/>
                </a:ext>
              </a:extLst>
            </p:cNvPr>
            <p:cNvSpPr/>
            <p:nvPr userDrawn="1"/>
          </p:nvSpPr>
          <p:spPr>
            <a:xfrm>
              <a:off x="0" y="3541635"/>
              <a:ext cx="3069639" cy="3316365"/>
            </a:xfrm>
            <a:custGeom>
              <a:avLst/>
              <a:gdLst>
                <a:gd name="connsiteX0" fmla="*/ 1489408 w 3069639"/>
                <a:gd name="connsiteY0" fmla="*/ 94 h 3316365"/>
                <a:gd name="connsiteX1" fmla="*/ 1541573 w 3069639"/>
                <a:gd name="connsiteY1" fmla="*/ 161 h 3316365"/>
                <a:gd name="connsiteX2" fmla="*/ 1593535 w 3069639"/>
                <a:gd name="connsiteY2" fmla="*/ 1177 h 3316365"/>
                <a:gd name="connsiteX3" fmla="*/ 1645293 w 3069639"/>
                <a:gd name="connsiteY3" fmla="*/ 3006 h 3316365"/>
                <a:gd name="connsiteX4" fmla="*/ 1696780 w 3069639"/>
                <a:gd name="connsiteY4" fmla="*/ 5784 h 3316365"/>
                <a:gd name="connsiteX5" fmla="*/ 1798872 w 3069639"/>
                <a:gd name="connsiteY5" fmla="*/ 13912 h 3316365"/>
                <a:gd name="connsiteX6" fmla="*/ 1899472 w 3069639"/>
                <a:gd name="connsiteY6" fmla="*/ 25629 h 3316365"/>
                <a:gd name="connsiteX7" fmla="*/ 1998444 w 3069639"/>
                <a:gd name="connsiteY7" fmla="*/ 40937 h 3316365"/>
                <a:gd name="connsiteX8" fmla="*/ 2095652 w 3069639"/>
                <a:gd name="connsiteY8" fmla="*/ 59835 h 3316365"/>
                <a:gd name="connsiteX9" fmla="*/ 2143543 w 3069639"/>
                <a:gd name="connsiteY9" fmla="*/ 70673 h 3316365"/>
                <a:gd name="connsiteX10" fmla="*/ 2190825 w 3069639"/>
                <a:gd name="connsiteY10" fmla="*/ 82458 h 3316365"/>
                <a:gd name="connsiteX11" fmla="*/ 2237563 w 3069639"/>
                <a:gd name="connsiteY11" fmla="*/ 95192 h 3316365"/>
                <a:gd name="connsiteX12" fmla="*/ 2283692 w 3069639"/>
                <a:gd name="connsiteY12" fmla="*/ 108874 h 3316365"/>
                <a:gd name="connsiteX13" fmla="*/ 2329209 w 3069639"/>
                <a:gd name="connsiteY13" fmla="*/ 123504 h 3316365"/>
                <a:gd name="connsiteX14" fmla="*/ 2374048 w 3069639"/>
                <a:gd name="connsiteY14" fmla="*/ 139084 h 3316365"/>
                <a:gd name="connsiteX15" fmla="*/ 2418141 w 3069639"/>
                <a:gd name="connsiteY15" fmla="*/ 155610 h 3316365"/>
                <a:gd name="connsiteX16" fmla="*/ 2461487 w 3069639"/>
                <a:gd name="connsiteY16" fmla="*/ 173154 h 3316365"/>
                <a:gd name="connsiteX17" fmla="*/ 2545536 w 3069639"/>
                <a:gd name="connsiteY17" fmla="*/ 211288 h 3316365"/>
                <a:gd name="connsiteX18" fmla="*/ 2625784 w 3069639"/>
                <a:gd name="connsiteY18" fmla="*/ 253622 h 3316365"/>
                <a:gd name="connsiteX19" fmla="*/ 2701692 w 3069639"/>
                <a:gd name="connsiteY19" fmla="*/ 300155 h 3316365"/>
                <a:gd name="connsiteX20" fmla="*/ 2772648 w 3069639"/>
                <a:gd name="connsiteY20" fmla="*/ 350955 h 3316365"/>
                <a:gd name="connsiteX21" fmla="*/ 2837770 w 3069639"/>
                <a:gd name="connsiteY21" fmla="*/ 406022 h 3316365"/>
                <a:gd name="connsiteX22" fmla="*/ 2896312 w 3069639"/>
                <a:gd name="connsiteY22" fmla="*/ 465357 h 3316365"/>
                <a:gd name="connsiteX23" fmla="*/ 2947595 w 3069639"/>
                <a:gd name="connsiteY23" fmla="*/ 528757 h 3316365"/>
                <a:gd name="connsiteX24" fmla="*/ 2990806 w 3069639"/>
                <a:gd name="connsiteY24" fmla="*/ 596016 h 3316365"/>
                <a:gd name="connsiteX25" fmla="*/ 3009122 w 3069639"/>
                <a:gd name="connsiteY25" fmla="*/ 631034 h 3316365"/>
                <a:gd name="connsiteX26" fmla="*/ 3025199 w 3069639"/>
                <a:gd name="connsiteY26" fmla="*/ 666866 h 3316365"/>
                <a:gd name="connsiteX27" fmla="*/ 3038901 w 3069639"/>
                <a:gd name="connsiteY27" fmla="*/ 703442 h 3316365"/>
                <a:gd name="connsiteX28" fmla="*/ 3050162 w 3069639"/>
                <a:gd name="connsiteY28" fmla="*/ 740763 h 3316365"/>
                <a:gd name="connsiteX29" fmla="*/ 3058845 w 3069639"/>
                <a:gd name="connsiteY29" fmla="*/ 778763 h 3316365"/>
                <a:gd name="connsiteX30" fmla="*/ 3065018 w 3069639"/>
                <a:gd name="connsiteY30" fmla="*/ 817302 h 3316365"/>
                <a:gd name="connsiteX31" fmla="*/ 3068614 w 3069639"/>
                <a:gd name="connsiteY31" fmla="*/ 856385 h 3316365"/>
                <a:gd name="connsiteX32" fmla="*/ 3069631 w 3069639"/>
                <a:gd name="connsiteY32" fmla="*/ 895874 h 3316365"/>
                <a:gd name="connsiteX33" fmla="*/ 3063933 w 3069639"/>
                <a:gd name="connsiteY33" fmla="*/ 975867 h 3316365"/>
                <a:gd name="connsiteX34" fmla="*/ 3047991 w 3069639"/>
                <a:gd name="connsiteY34" fmla="*/ 1056674 h 3316365"/>
                <a:gd name="connsiteX35" fmla="*/ 3022078 w 3069639"/>
                <a:gd name="connsiteY35" fmla="*/ 1137751 h 3316365"/>
                <a:gd name="connsiteX36" fmla="*/ 2986532 w 3069639"/>
                <a:gd name="connsiteY36" fmla="*/ 1218490 h 3316365"/>
                <a:gd name="connsiteX37" fmla="*/ 2965368 w 3069639"/>
                <a:gd name="connsiteY37" fmla="*/ 1258589 h 3316365"/>
                <a:gd name="connsiteX38" fmla="*/ 2942033 w 3069639"/>
                <a:gd name="connsiteY38" fmla="*/ 1298417 h 3316365"/>
                <a:gd name="connsiteX39" fmla="*/ 2916595 w 3069639"/>
                <a:gd name="connsiteY39" fmla="*/ 1337972 h 3316365"/>
                <a:gd name="connsiteX40" fmla="*/ 2889189 w 3069639"/>
                <a:gd name="connsiteY40" fmla="*/ 1377190 h 3316365"/>
                <a:gd name="connsiteX41" fmla="*/ 2859885 w 3069639"/>
                <a:gd name="connsiteY41" fmla="*/ 1416070 h 3316365"/>
                <a:gd name="connsiteX42" fmla="*/ 2828815 w 3069639"/>
                <a:gd name="connsiteY42" fmla="*/ 1454543 h 3316365"/>
                <a:gd name="connsiteX43" fmla="*/ 2795915 w 3069639"/>
                <a:gd name="connsiteY43" fmla="*/ 1492541 h 3316365"/>
                <a:gd name="connsiteX44" fmla="*/ 2761252 w 3069639"/>
                <a:gd name="connsiteY44" fmla="*/ 1529998 h 3316365"/>
                <a:gd name="connsiteX45" fmla="*/ 2725095 w 3069639"/>
                <a:gd name="connsiteY45" fmla="*/ 1566981 h 3316365"/>
                <a:gd name="connsiteX46" fmla="*/ 2687515 w 3069639"/>
                <a:gd name="connsiteY46" fmla="*/ 1603490 h 3316365"/>
                <a:gd name="connsiteX47" fmla="*/ 2648509 w 3069639"/>
                <a:gd name="connsiteY47" fmla="*/ 1639524 h 3316365"/>
                <a:gd name="connsiteX48" fmla="*/ 2608147 w 3069639"/>
                <a:gd name="connsiteY48" fmla="*/ 1675017 h 3316365"/>
                <a:gd name="connsiteX49" fmla="*/ 2597837 w 3069639"/>
                <a:gd name="connsiteY49" fmla="*/ 1683754 h 3316365"/>
                <a:gd name="connsiteX50" fmla="*/ 2587390 w 3069639"/>
                <a:gd name="connsiteY50" fmla="*/ 1692424 h 3316365"/>
                <a:gd name="connsiteX51" fmla="*/ 2576875 w 3069639"/>
                <a:gd name="connsiteY51" fmla="*/ 1701094 h 3316365"/>
                <a:gd name="connsiteX52" fmla="*/ 2566361 w 3069639"/>
                <a:gd name="connsiteY52" fmla="*/ 1709764 h 3316365"/>
                <a:gd name="connsiteX53" fmla="*/ 2561069 w 3069639"/>
                <a:gd name="connsiteY53" fmla="*/ 1714099 h 3316365"/>
                <a:gd name="connsiteX54" fmla="*/ 2555778 w 3069639"/>
                <a:gd name="connsiteY54" fmla="*/ 1718434 h 3316365"/>
                <a:gd name="connsiteX55" fmla="*/ 2550488 w 3069639"/>
                <a:gd name="connsiteY55" fmla="*/ 1722769 h 3316365"/>
                <a:gd name="connsiteX56" fmla="*/ 2545129 w 3069639"/>
                <a:gd name="connsiteY56" fmla="*/ 1727104 h 3316365"/>
                <a:gd name="connsiteX57" fmla="*/ 2523489 w 3069639"/>
                <a:gd name="connsiteY57" fmla="*/ 1744106 h 3316365"/>
                <a:gd name="connsiteX58" fmla="*/ 2501647 w 3069639"/>
                <a:gd name="connsiteY58" fmla="*/ 1761106 h 3316365"/>
                <a:gd name="connsiteX59" fmla="*/ 2496151 w 3069639"/>
                <a:gd name="connsiteY59" fmla="*/ 1765373 h 3316365"/>
                <a:gd name="connsiteX60" fmla="*/ 2490657 w 3069639"/>
                <a:gd name="connsiteY60" fmla="*/ 1769640 h 3316365"/>
                <a:gd name="connsiteX61" fmla="*/ 2485161 w 3069639"/>
                <a:gd name="connsiteY61" fmla="*/ 1773840 h 3316365"/>
                <a:gd name="connsiteX62" fmla="*/ 2479600 w 3069639"/>
                <a:gd name="connsiteY62" fmla="*/ 1777972 h 3316365"/>
                <a:gd name="connsiteX63" fmla="*/ 2434557 w 3069639"/>
                <a:gd name="connsiteY63" fmla="*/ 1811161 h 3316365"/>
                <a:gd name="connsiteX64" fmla="*/ 2428927 w 3069639"/>
                <a:gd name="connsiteY64" fmla="*/ 1815293 h 3316365"/>
                <a:gd name="connsiteX65" fmla="*/ 2423229 w 3069639"/>
                <a:gd name="connsiteY65" fmla="*/ 1819357 h 3316365"/>
                <a:gd name="connsiteX66" fmla="*/ 2417463 w 3069639"/>
                <a:gd name="connsiteY66" fmla="*/ 1823421 h 3316365"/>
                <a:gd name="connsiteX67" fmla="*/ 2411697 w 3069639"/>
                <a:gd name="connsiteY67" fmla="*/ 1827486 h 3316365"/>
                <a:gd name="connsiteX68" fmla="*/ 2388564 w 3069639"/>
                <a:gd name="connsiteY68" fmla="*/ 1843673 h 3316365"/>
                <a:gd name="connsiteX69" fmla="*/ 2365297 w 3069639"/>
                <a:gd name="connsiteY69" fmla="*/ 1859862 h 3316365"/>
                <a:gd name="connsiteX70" fmla="*/ 2359464 w 3069639"/>
                <a:gd name="connsiteY70" fmla="*/ 1863859 h 3316365"/>
                <a:gd name="connsiteX71" fmla="*/ 2353562 w 3069639"/>
                <a:gd name="connsiteY71" fmla="*/ 1867787 h 3316365"/>
                <a:gd name="connsiteX72" fmla="*/ 2347660 w 3069639"/>
                <a:gd name="connsiteY72" fmla="*/ 1871716 h 3316365"/>
                <a:gd name="connsiteX73" fmla="*/ 2341759 w 3069639"/>
                <a:gd name="connsiteY73" fmla="*/ 1875644 h 3316365"/>
                <a:gd name="connsiteX74" fmla="*/ 2294071 w 3069639"/>
                <a:gd name="connsiteY74" fmla="*/ 1907275 h 3316365"/>
                <a:gd name="connsiteX75" fmla="*/ 2245364 w 3069639"/>
                <a:gd name="connsiteY75" fmla="*/ 1938027 h 3316365"/>
                <a:gd name="connsiteX76" fmla="*/ 2220876 w 3069639"/>
                <a:gd name="connsiteY76" fmla="*/ 1953403 h 3316365"/>
                <a:gd name="connsiteX77" fmla="*/ 2195980 w 3069639"/>
                <a:gd name="connsiteY77" fmla="*/ 1968372 h 3316365"/>
                <a:gd name="connsiteX78" fmla="*/ 2145986 w 3069639"/>
                <a:gd name="connsiteY78" fmla="*/ 1998310 h 3316365"/>
                <a:gd name="connsiteX79" fmla="*/ 2095245 w 3069639"/>
                <a:gd name="connsiteY79" fmla="*/ 2027368 h 3316365"/>
                <a:gd name="connsiteX80" fmla="*/ 2069739 w 3069639"/>
                <a:gd name="connsiteY80" fmla="*/ 2041931 h 3316365"/>
                <a:gd name="connsiteX81" fmla="*/ 2043893 w 3069639"/>
                <a:gd name="connsiteY81" fmla="*/ 2056019 h 3316365"/>
                <a:gd name="connsiteX82" fmla="*/ 1992068 w 3069639"/>
                <a:gd name="connsiteY82" fmla="*/ 2084264 h 3316365"/>
                <a:gd name="connsiteX83" fmla="*/ 1939563 w 3069639"/>
                <a:gd name="connsiteY83" fmla="*/ 2111697 h 3316365"/>
                <a:gd name="connsiteX84" fmla="*/ 1913175 w 3069639"/>
                <a:gd name="connsiteY84" fmla="*/ 2125379 h 3316365"/>
                <a:gd name="connsiteX85" fmla="*/ 1886651 w 3069639"/>
                <a:gd name="connsiteY85" fmla="*/ 2138790 h 3316365"/>
                <a:gd name="connsiteX86" fmla="*/ 1859992 w 3069639"/>
                <a:gd name="connsiteY86" fmla="*/ 2152066 h 3316365"/>
                <a:gd name="connsiteX87" fmla="*/ 1833265 w 3069639"/>
                <a:gd name="connsiteY87" fmla="*/ 2165342 h 3316365"/>
                <a:gd name="connsiteX88" fmla="*/ 1819834 w 3069639"/>
                <a:gd name="connsiteY88" fmla="*/ 2171979 h 3316365"/>
                <a:gd name="connsiteX89" fmla="*/ 1806335 w 3069639"/>
                <a:gd name="connsiteY89" fmla="*/ 2178483 h 3316365"/>
                <a:gd name="connsiteX90" fmla="*/ 1792835 w 3069639"/>
                <a:gd name="connsiteY90" fmla="*/ 2184916 h 3316365"/>
                <a:gd name="connsiteX91" fmla="*/ 1779336 w 3069639"/>
                <a:gd name="connsiteY91" fmla="*/ 2191351 h 3316365"/>
                <a:gd name="connsiteX92" fmla="*/ 1726085 w 3069639"/>
                <a:gd name="connsiteY92" fmla="*/ 2216616 h 3316365"/>
                <a:gd name="connsiteX93" fmla="*/ 1692100 w 3069639"/>
                <a:gd name="connsiteY93" fmla="*/ 2232737 h 3316365"/>
                <a:gd name="connsiteX94" fmla="*/ 1683621 w 3069639"/>
                <a:gd name="connsiteY94" fmla="*/ 2236801 h 3316365"/>
                <a:gd name="connsiteX95" fmla="*/ 1675344 w 3069639"/>
                <a:gd name="connsiteY95" fmla="*/ 2240933 h 3316365"/>
                <a:gd name="connsiteX96" fmla="*/ 1667068 w 3069639"/>
                <a:gd name="connsiteY96" fmla="*/ 2245065 h 3316365"/>
                <a:gd name="connsiteX97" fmla="*/ 1658725 w 3069639"/>
                <a:gd name="connsiteY97" fmla="*/ 2249197 h 3316365"/>
                <a:gd name="connsiteX98" fmla="*/ 1625961 w 3069639"/>
                <a:gd name="connsiteY98" fmla="*/ 2265791 h 3316365"/>
                <a:gd name="connsiteX99" fmla="*/ 1593807 w 3069639"/>
                <a:gd name="connsiteY99" fmla="*/ 2282589 h 3316365"/>
                <a:gd name="connsiteX100" fmla="*/ 1562331 w 3069639"/>
                <a:gd name="connsiteY100" fmla="*/ 2299658 h 3316365"/>
                <a:gd name="connsiteX101" fmla="*/ 1531533 w 3069639"/>
                <a:gd name="connsiteY101" fmla="*/ 2316930 h 3316365"/>
                <a:gd name="connsiteX102" fmla="*/ 1501550 w 3069639"/>
                <a:gd name="connsiteY102" fmla="*/ 2334473 h 3316365"/>
                <a:gd name="connsiteX103" fmla="*/ 1472314 w 3069639"/>
                <a:gd name="connsiteY103" fmla="*/ 2352287 h 3316365"/>
                <a:gd name="connsiteX104" fmla="*/ 1443822 w 3069639"/>
                <a:gd name="connsiteY104" fmla="*/ 2370305 h 3316365"/>
                <a:gd name="connsiteX105" fmla="*/ 1416147 w 3069639"/>
                <a:gd name="connsiteY105" fmla="*/ 2388525 h 3316365"/>
                <a:gd name="connsiteX106" fmla="*/ 1363166 w 3069639"/>
                <a:gd name="connsiteY106" fmla="*/ 2425508 h 3316365"/>
                <a:gd name="connsiteX107" fmla="*/ 1313511 w 3069639"/>
                <a:gd name="connsiteY107" fmla="*/ 2463167 h 3316365"/>
                <a:gd name="connsiteX108" fmla="*/ 1267384 w 3069639"/>
                <a:gd name="connsiteY108" fmla="*/ 2501437 h 3316365"/>
                <a:gd name="connsiteX109" fmla="*/ 1224986 w 3069639"/>
                <a:gd name="connsiteY109" fmla="*/ 2540113 h 3316365"/>
                <a:gd name="connsiteX110" fmla="*/ 1186456 w 3069639"/>
                <a:gd name="connsiteY110" fmla="*/ 2579128 h 3316365"/>
                <a:gd name="connsiteX111" fmla="*/ 1151792 w 3069639"/>
                <a:gd name="connsiteY111" fmla="*/ 2618345 h 3316365"/>
                <a:gd name="connsiteX112" fmla="*/ 1121063 w 3069639"/>
                <a:gd name="connsiteY112" fmla="*/ 2657563 h 3316365"/>
                <a:gd name="connsiteX113" fmla="*/ 1094539 w 3069639"/>
                <a:gd name="connsiteY113" fmla="*/ 2696646 h 3316365"/>
                <a:gd name="connsiteX114" fmla="*/ 1082735 w 3069639"/>
                <a:gd name="connsiteY114" fmla="*/ 2716086 h 3316365"/>
                <a:gd name="connsiteX115" fmla="*/ 1071814 w 3069639"/>
                <a:gd name="connsiteY115" fmla="*/ 2735458 h 3316365"/>
                <a:gd name="connsiteX116" fmla="*/ 1061910 w 3069639"/>
                <a:gd name="connsiteY116" fmla="*/ 2754694 h 3316365"/>
                <a:gd name="connsiteX117" fmla="*/ 1053091 w 3069639"/>
                <a:gd name="connsiteY117" fmla="*/ 2773863 h 3316365"/>
                <a:gd name="connsiteX118" fmla="*/ 1051057 w 3069639"/>
                <a:gd name="connsiteY118" fmla="*/ 2778605 h 3316365"/>
                <a:gd name="connsiteX119" fmla="*/ 1049021 w 3069639"/>
                <a:gd name="connsiteY119" fmla="*/ 2783345 h 3316365"/>
                <a:gd name="connsiteX120" fmla="*/ 1047054 w 3069639"/>
                <a:gd name="connsiteY120" fmla="*/ 2788087 h 3316365"/>
                <a:gd name="connsiteX121" fmla="*/ 1045290 w 3069639"/>
                <a:gd name="connsiteY121" fmla="*/ 2792828 h 3316365"/>
                <a:gd name="connsiteX122" fmla="*/ 1041560 w 3069639"/>
                <a:gd name="connsiteY122" fmla="*/ 2802311 h 3316365"/>
                <a:gd name="connsiteX123" fmla="*/ 1038303 w 3069639"/>
                <a:gd name="connsiteY123" fmla="*/ 2811726 h 3316365"/>
                <a:gd name="connsiteX124" fmla="*/ 1036608 w 3069639"/>
                <a:gd name="connsiteY124" fmla="*/ 2816400 h 3316365"/>
                <a:gd name="connsiteX125" fmla="*/ 1035183 w 3069639"/>
                <a:gd name="connsiteY125" fmla="*/ 2821141 h 3316365"/>
                <a:gd name="connsiteX126" fmla="*/ 1034437 w 3069639"/>
                <a:gd name="connsiteY126" fmla="*/ 2823512 h 3316365"/>
                <a:gd name="connsiteX127" fmla="*/ 1033691 w 3069639"/>
                <a:gd name="connsiteY127" fmla="*/ 2825815 h 3316365"/>
                <a:gd name="connsiteX128" fmla="*/ 1032944 w 3069639"/>
                <a:gd name="connsiteY128" fmla="*/ 2828117 h 3316365"/>
                <a:gd name="connsiteX129" fmla="*/ 1032198 w 3069639"/>
                <a:gd name="connsiteY129" fmla="*/ 2830420 h 3316365"/>
                <a:gd name="connsiteX130" fmla="*/ 1029621 w 3069639"/>
                <a:gd name="connsiteY130" fmla="*/ 2839768 h 3316365"/>
                <a:gd name="connsiteX131" fmla="*/ 1028943 w 3069639"/>
                <a:gd name="connsiteY131" fmla="*/ 2842071 h 3316365"/>
                <a:gd name="connsiteX132" fmla="*/ 1028263 w 3069639"/>
                <a:gd name="connsiteY132" fmla="*/ 2844373 h 3316365"/>
                <a:gd name="connsiteX133" fmla="*/ 1027654 w 3069639"/>
                <a:gd name="connsiteY133" fmla="*/ 2846676 h 3316365"/>
                <a:gd name="connsiteX134" fmla="*/ 1027111 w 3069639"/>
                <a:gd name="connsiteY134" fmla="*/ 2848979 h 3316365"/>
                <a:gd name="connsiteX135" fmla="*/ 1022904 w 3069639"/>
                <a:gd name="connsiteY135" fmla="*/ 2867472 h 3316365"/>
                <a:gd name="connsiteX136" fmla="*/ 1019513 w 3069639"/>
                <a:gd name="connsiteY136" fmla="*/ 2885827 h 3316365"/>
                <a:gd name="connsiteX137" fmla="*/ 1017003 w 3069639"/>
                <a:gd name="connsiteY137" fmla="*/ 2904047 h 3316365"/>
                <a:gd name="connsiteX138" fmla="*/ 1015443 w 3069639"/>
                <a:gd name="connsiteY138" fmla="*/ 2922132 h 3316365"/>
                <a:gd name="connsiteX139" fmla="*/ 1014561 w 3069639"/>
                <a:gd name="connsiteY139" fmla="*/ 2940081 h 3316365"/>
                <a:gd name="connsiteX140" fmla="*/ 1014629 w 3069639"/>
                <a:gd name="connsiteY140" fmla="*/ 2957895 h 3316365"/>
                <a:gd name="connsiteX141" fmla="*/ 1015511 w 3069639"/>
                <a:gd name="connsiteY141" fmla="*/ 2975574 h 3316365"/>
                <a:gd name="connsiteX142" fmla="*/ 1017139 w 3069639"/>
                <a:gd name="connsiteY142" fmla="*/ 2993185 h 3316365"/>
                <a:gd name="connsiteX143" fmla="*/ 1023108 w 3069639"/>
                <a:gd name="connsiteY143" fmla="*/ 3027932 h 3316365"/>
                <a:gd name="connsiteX144" fmla="*/ 1032334 w 3069639"/>
                <a:gd name="connsiteY144" fmla="*/ 3062206 h 3316365"/>
                <a:gd name="connsiteX145" fmla="*/ 1044748 w 3069639"/>
                <a:gd name="connsiteY145" fmla="*/ 3095870 h 3316365"/>
                <a:gd name="connsiteX146" fmla="*/ 1060417 w 3069639"/>
                <a:gd name="connsiteY146" fmla="*/ 3128856 h 3316365"/>
                <a:gd name="connsiteX147" fmla="*/ 1079276 w 3069639"/>
                <a:gd name="connsiteY147" fmla="*/ 3160961 h 3316365"/>
                <a:gd name="connsiteX148" fmla="*/ 1101390 w 3069639"/>
                <a:gd name="connsiteY148" fmla="*/ 3191984 h 3316365"/>
                <a:gd name="connsiteX149" fmla="*/ 1126625 w 3069639"/>
                <a:gd name="connsiteY149" fmla="*/ 3221719 h 3316365"/>
                <a:gd name="connsiteX150" fmla="*/ 1154777 w 3069639"/>
                <a:gd name="connsiteY150" fmla="*/ 3250032 h 3316365"/>
                <a:gd name="connsiteX151" fmla="*/ 1185777 w 3069639"/>
                <a:gd name="connsiteY151" fmla="*/ 3276651 h 3316365"/>
                <a:gd name="connsiteX152" fmla="*/ 1219424 w 3069639"/>
                <a:gd name="connsiteY152" fmla="*/ 3301442 h 3316365"/>
                <a:gd name="connsiteX153" fmla="*/ 1243132 w 3069639"/>
                <a:gd name="connsiteY153" fmla="*/ 3316365 h 3316365"/>
                <a:gd name="connsiteX154" fmla="*/ 833957 w 3069639"/>
                <a:gd name="connsiteY154" fmla="*/ 3316365 h 3316365"/>
                <a:gd name="connsiteX155" fmla="*/ 811869 w 3069639"/>
                <a:gd name="connsiteY155" fmla="*/ 3282476 h 3316365"/>
                <a:gd name="connsiteX156" fmla="*/ 784667 w 3069639"/>
                <a:gd name="connsiteY156" fmla="*/ 3231337 h 3316365"/>
                <a:gd name="connsiteX157" fmla="*/ 762688 w 3069639"/>
                <a:gd name="connsiteY157" fmla="*/ 3179182 h 3316365"/>
                <a:gd name="connsiteX158" fmla="*/ 745866 w 3069639"/>
                <a:gd name="connsiteY158" fmla="*/ 3126418 h 3316365"/>
                <a:gd name="connsiteX159" fmla="*/ 734198 w 3069639"/>
                <a:gd name="connsiteY159" fmla="*/ 3073247 h 3316365"/>
                <a:gd name="connsiteX160" fmla="*/ 727550 w 3069639"/>
                <a:gd name="connsiteY160" fmla="*/ 3019939 h 3316365"/>
                <a:gd name="connsiteX161" fmla="*/ 726261 w 3069639"/>
                <a:gd name="connsiteY161" fmla="*/ 2993253 h 3316365"/>
                <a:gd name="connsiteX162" fmla="*/ 726057 w 3069639"/>
                <a:gd name="connsiteY162" fmla="*/ 2966633 h 3316365"/>
                <a:gd name="connsiteX163" fmla="*/ 727075 w 3069639"/>
                <a:gd name="connsiteY163" fmla="*/ 2940081 h 3316365"/>
                <a:gd name="connsiteX164" fmla="*/ 729449 w 3069639"/>
                <a:gd name="connsiteY164" fmla="*/ 2913598 h 3316365"/>
                <a:gd name="connsiteX165" fmla="*/ 732909 w 3069639"/>
                <a:gd name="connsiteY165" fmla="*/ 2887181 h 3316365"/>
                <a:gd name="connsiteX166" fmla="*/ 737657 w 3069639"/>
                <a:gd name="connsiteY166" fmla="*/ 2860833 h 3316365"/>
                <a:gd name="connsiteX167" fmla="*/ 743627 w 3069639"/>
                <a:gd name="connsiteY167" fmla="*/ 2834552 h 3316365"/>
                <a:gd name="connsiteX168" fmla="*/ 750682 w 3069639"/>
                <a:gd name="connsiteY168" fmla="*/ 2808407 h 3316365"/>
                <a:gd name="connsiteX169" fmla="*/ 790501 w 3069639"/>
                <a:gd name="connsiteY169" fmla="*/ 2705248 h 3316365"/>
                <a:gd name="connsiteX170" fmla="*/ 848365 w 3069639"/>
                <a:gd name="connsiteY170" fmla="*/ 2604732 h 3316365"/>
                <a:gd name="connsiteX171" fmla="*/ 923052 w 3069639"/>
                <a:gd name="connsiteY171" fmla="*/ 2507668 h 3316365"/>
                <a:gd name="connsiteX172" fmla="*/ 1013544 w 3069639"/>
                <a:gd name="connsiteY172" fmla="*/ 2414738 h 3316365"/>
                <a:gd name="connsiteX173" fmla="*/ 1064148 w 3069639"/>
                <a:gd name="connsiteY173" fmla="*/ 2370034 h 3316365"/>
                <a:gd name="connsiteX174" fmla="*/ 1118145 w 3069639"/>
                <a:gd name="connsiteY174" fmla="*/ 2326548 h 3316365"/>
                <a:gd name="connsiteX175" fmla="*/ 1175263 w 3069639"/>
                <a:gd name="connsiteY175" fmla="*/ 2284350 h 3316365"/>
                <a:gd name="connsiteX176" fmla="*/ 1235365 w 3069639"/>
                <a:gd name="connsiteY176" fmla="*/ 2243439 h 3316365"/>
                <a:gd name="connsiteX177" fmla="*/ 1266434 w 3069639"/>
                <a:gd name="connsiteY177" fmla="*/ 2223525 h 3316365"/>
                <a:gd name="connsiteX178" fmla="*/ 1298180 w 3069639"/>
                <a:gd name="connsiteY178" fmla="*/ 2203883 h 3316365"/>
                <a:gd name="connsiteX179" fmla="*/ 1330605 w 3069639"/>
                <a:gd name="connsiteY179" fmla="*/ 2184578 h 3316365"/>
                <a:gd name="connsiteX180" fmla="*/ 1363641 w 3069639"/>
                <a:gd name="connsiteY180" fmla="*/ 2165613 h 3316365"/>
                <a:gd name="connsiteX181" fmla="*/ 1397356 w 3069639"/>
                <a:gd name="connsiteY181" fmla="*/ 2147054 h 3316365"/>
                <a:gd name="connsiteX182" fmla="*/ 1431680 w 3069639"/>
                <a:gd name="connsiteY182" fmla="*/ 2128765 h 3316365"/>
                <a:gd name="connsiteX183" fmla="*/ 1466480 w 3069639"/>
                <a:gd name="connsiteY183" fmla="*/ 2110816 h 3316365"/>
                <a:gd name="connsiteX184" fmla="*/ 1501822 w 3069639"/>
                <a:gd name="connsiteY184" fmla="*/ 2093137 h 3316365"/>
                <a:gd name="connsiteX185" fmla="*/ 1510777 w 3069639"/>
                <a:gd name="connsiteY185" fmla="*/ 2088803 h 3316365"/>
                <a:gd name="connsiteX186" fmla="*/ 1519663 w 3069639"/>
                <a:gd name="connsiteY186" fmla="*/ 2084468 h 3316365"/>
                <a:gd name="connsiteX187" fmla="*/ 1528617 w 3069639"/>
                <a:gd name="connsiteY187" fmla="*/ 2080132 h 3316365"/>
                <a:gd name="connsiteX188" fmla="*/ 1537707 w 3069639"/>
                <a:gd name="connsiteY188" fmla="*/ 2075865 h 3316365"/>
                <a:gd name="connsiteX189" fmla="*/ 1574066 w 3069639"/>
                <a:gd name="connsiteY189" fmla="*/ 2058864 h 3316365"/>
                <a:gd name="connsiteX190" fmla="*/ 1623314 w 3069639"/>
                <a:gd name="connsiteY190" fmla="*/ 2035835 h 3316365"/>
                <a:gd name="connsiteX191" fmla="*/ 1635729 w 3069639"/>
                <a:gd name="connsiteY191" fmla="*/ 2030010 h 3316365"/>
                <a:gd name="connsiteX192" fmla="*/ 1648142 w 3069639"/>
                <a:gd name="connsiteY192" fmla="*/ 2024185 h 3316365"/>
                <a:gd name="connsiteX193" fmla="*/ 1660557 w 3069639"/>
                <a:gd name="connsiteY193" fmla="*/ 2018292 h 3316365"/>
                <a:gd name="connsiteX194" fmla="*/ 1672834 w 3069639"/>
                <a:gd name="connsiteY194" fmla="*/ 2012263 h 3316365"/>
                <a:gd name="connsiteX195" fmla="*/ 1697391 w 3069639"/>
                <a:gd name="connsiteY195" fmla="*/ 2000207 h 3316365"/>
                <a:gd name="connsiteX196" fmla="*/ 1721947 w 3069639"/>
                <a:gd name="connsiteY196" fmla="*/ 1988218 h 3316365"/>
                <a:gd name="connsiteX197" fmla="*/ 1746368 w 3069639"/>
                <a:gd name="connsiteY197" fmla="*/ 1976094 h 3316365"/>
                <a:gd name="connsiteX198" fmla="*/ 1770585 w 3069639"/>
                <a:gd name="connsiteY198" fmla="*/ 1963698 h 3316365"/>
                <a:gd name="connsiteX199" fmla="*/ 1818816 w 3069639"/>
                <a:gd name="connsiteY199" fmla="*/ 1938975 h 3316365"/>
                <a:gd name="connsiteX200" fmla="*/ 1866436 w 3069639"/>
                <a:gd name="connsiteY200" fmla="*/ 1913508 h 3316365"/>
                <a:gd name="connsiteX201" fmla="*/ 1890111 w 3069639"/>
                <a:gd name="connsiteY201" fmla="*/ 1900773 h 3316365"/>
                <a:gd name="connsiteX202" fmla="*/ 1913515 w 3069639"/>
                <a:gd name="connsiteY202" fmla="*/ 1887701 h 3316365"/>
                <a:gd name="connsiteX203" fmla="*/ 1960049 w 3069639"/>
                <a:gd name="connsiteY203" fmla="*/ 1861556 h 3316365"/>
                <a:gd name="connsiteX204" fmla="*/ 2005838 w 3069639"/>
                <a:gd name="connsiteY204" fmla="*/ 1834733 h 3316365"/>
                <a:gd name="connsiteX205" fmla="*/ 2028631 w 3069639"/>
                <a:gd name="connsiteY205" fmla="*/ 1821322 h 3316365"/>
                <a:gd name="connsiteX206" fmla="*/ 2051017 w 3069639"/>
                <a:gd name="connsiteY206" fmla="*/ 1807571 h 3316365"/>
                <a:gd name="connsiteX207" fmla="*/ 2095652 w 3069639"/>
                <a:gd name="connsiteY207" fmla="*/ 1780004 h 3316365"/>
                <a:gd name="connsiteX208" fmla="*/ 2139270 w 3069639"/>
                <a:gd name="connsiteY208" fmla="*/ 1751759 h 3316365"/>
                <a:gd name="connsiteX209" fmla="*/ 2144697 w 3069639"/>
                <a:gd name="connsiteY209" fmla="*/ 1748236 h 3316365"/>
                <a:gd name="connsiteX210" fmla="*/ 2150124 w 3069639"/>
                <a:gd name="connsiteY210" fmla="*/ 1744714 h 3316365"/>
                <a:gd name="connsiteX211" fmla="*/ 2155550 w 3069639"/>
                <a:gd name="connsiteY211" fmla="*/ 1741193 h 3316365"/>
                <a:gd name="connsiteX212" fmla="*/ 2160909 w 3069639"/>
                <a:gd name="connsiteY212" fmla="*/ 1737602 h 3316365"/>
                <a:gd name="connsiteX213" fmla="*/ 2182142 w 3069639"/>
                <a:gd name="connsiteY213" fmla="*/ 1723108 h 3316365"/>
                <a:gd name="connsiteX214" fmla="*/ 2192724 w 3069639"/>
                <a:gd name="connsiteY214" fmla="*/ 1715860 h 3316365"/>
                <a:gd name="connsiteX215" fmla="*/ 2203307 w 3069639"/>
                <a:gd name="connsiteY215" fmla="*/ 1708680 h 3316365"/>
                <a:gd name="connsiteX216" fmla="*/ 2213821 w 3069639"/>
                <a:gd name="connsiteY216" fmla="*/ 1701433 h 3316365"/>
                <a:gd name="connsiteX217" fmla="*/ 2224268 w 3069639"/>
                <a:gd name="connsiteY217" fmla="*/ 1694117 h 3316365"/>
                <a:gd name="connsiteX218" fmla="*/ 2265375 w 3069639"/>
                <a:gd name="connsiteY218" fmla="*/ 1664585 h 3316365"/>
                <a:gd name="connsiteX219" fmla="*/ 2305534 w 3069639"/>
                <a:gd name="connsiteY219" fmla="*/ 1634512 h 3316365"/>
                <a:gd name="connsiteX220" fmla="*/ 2344675 w 3069639"/>
                <a:gd name="connsiteY220" fmla="*/ 1604032 h 3316365"/>
                <a:gd name="connsiteX221" fmla="*/ 2382867 w 3069639"/>
                <a:gd name="connsiteY221" fmla="*/ 1573213 h 3316365"/>
                <a:gd name="connsiteX222" fmla="*/ 2419837 w 3069639"/>
                <a:gd name="connsiteY222" fmla="*/ 1541852 h 3316365"/>
                <a:gd name="connsiteX223" fmla="*/ 2455518 w 3069639"/>
                <a:gd name="connsiteY223" fmla="*/ 1510017 h 3316365"/>
                <a:gd name="connsiteX224" fmla="*/ 2489979 w 3069639"/>
                <a:gd name="connsiteY224" fmla="*/ 1477775 h 3316365"/>
                <a:gd name="connsiteX225" fmla="*/ 2523150 w 3069639"/>
                <a:gd name="connsiteY225" fmla="*/ 1445195 h 3316365"/>
                <a:gd name="connsiteX226" fmla="*/ 2554965 w 3069639"/>
                <a:gd name="connsiteY226" fmla="*/ 1412209 h 3316365"/>
                <a:gd name="connsiteX227" fmla="*/ 2585219 w 3069639"/>
                <a:gd name="connsiteY227" fmla="*/ 1378748 h 3316365"/>
                <a:gd name="connsiteX228" fmla="*/ 2613914 w 3069639"/>
                <a:gd name="connsiteY228" fmla="*/ 1344949 h 3316365"/>
                <a:gd name="connsiteX229" fmla="*/ 2641048 w 3069639"/>
                <a:gd name="connsiteY229" fmla="*/ 1310812 h 3316365"/>
                <a:gd name="connsiteX230" fmla="*/ 2666554 w 3069639"/>
                <a:gd name="connsiteY230" fmla="*/ 1276403 h 3316365"/>
                <a:gd name="connsiteX231" fmla="*/ 2690296 w 3069639"/>
                <a:gd name="connsiteY231" fmla="*/ 1241723 h 3316365"/>
                <a:gd name="connsiteX232" fmla="*/ 2712206 w 3069639"/>
                <a:gd name="connsiteY232" fmla="*/ 1206840 h 3316365"/>
                <a:gd name="connsiteX233" fmla="*/ 2732286 w 3069639"/>
                <a:gd name="connsiteY233" fmla="*/ 1171754 h 3316365"/>
                <a:gd name="connsiteX234" fmla="*/ 2766476 w 3069639"/>
                <a:gd name="connsiteY234" fmla="*/ 1101176 h 3316365"/>
                <a:gd name="connsiteX235" fmla="*/ 2792252 w 3069639"/>
                <a:gd name="connsiteY235" fmla="*/ 1030258 h 3316365"/>
                <a:gd name="connsiteX236" fmla="*/ 2809415 w 3069639"/>
                <a:gd name="connsiteY236" fmla="*/ 959544 h 3316365"/>
                <a:gd name="connsiteX237" fmla="*/ 2817758 w 3069639"/>
                <a:gd name="connsiteY237" fmla="*/ 889507 h 3316365"/>
                <a:gd name="connsiteX238" fmla="*/ 2818573 w 3069639"/>
                <a:gd name="connsiteY238" fmla="*/ 854895 h 3316365"/>
                <a:gd name="connsiteX239" fmla="*/ 2817148 w 3069639"/>
                <a:gd name="connsiteY239" fmla="*/ 820622 h 3316365"/>
                <a:gd name="connsiteX240" fmla="*/ 2813485 w 3069639"/>
                <a:gd name="connsiteY240" fmla="*/ 786754 h 3316365"/>
                <a:gd name="connsiteX241" fmla="*/ 2807583 w 3069639"/>
                <a:gd name="connsiteY241" fmla="*/ 753362 h 3316365"/>
                <a:gd name="connsiteX242" fmla="*/ 2799443 w 3069639"/>
                <a:gd name="connsiteY242" fmla="*/ 720511 h 3316365"/>
                <a:gd name="connsiteX243" fmla="*/ 2789131 w 3069639"/>
                <a:gd name="connsiteY243" fmla="*/ 688202 h 3316365"/>
                <a:gd name="connsiteX244" fmla="*/ 2776718 w 3069639"/>
                <a:gd name="connsiteY244" fmla="*/ 656570 h 3316365"/>
                <a:gd name="connsiteX245" fmla="*/ 2762269 w 3069639"/>
                <a:gd name="connsiteY245" fmla="*/ 625615 h 3316365"/>
                <a:gd name="connsiteX246" fmla="*/ 2727538 w 3069639"/>
                <a:gd name="connsiteY246" fmla="*/ 565874 h 3316365"/>
                <a:gd name="connsiteX247" fmla="*/ 2685480 w 3069639"/>
                <a:gd name="connsiteY247" fmla="*/ 509317 h 3316365"/>
                <a:gd name="connsiteX248" fmla="*/ 2636706 w 3069639"/>
                <a:gd name="connsiteY248" fmla="*/ 456146 h 3316365"/>
                <a:gd name="connsiteX249" fmla="*/ 2581827 w 3069639"/>
                <a:gd name="connsiteY249" fmla="*/ 406497 h 3316365"/>
                <a:gd name="connsiteX250" fmla="*/ 2521455 w 3069639"/>
                <a:gd name="connsiteY250" fmla="*/ 360505 h 3316365"/>
                <a:gd name="connsiteX251" fmla="*/ 2456265 w 3069639"/>
                <a:gd name="connsiteY251" fmla="*/ 318172 h 3316365"/>
                <a:gd name="connsiteX252" fmla="*/ 2386869 w 3069639"/>
                <a:gd name="connsiteY252" fmla="*/ 279495 h 3316365"/>
                <a:gd name="connsiteX253" fmla="*/ 2313606 w 3069639"/>
                <a:gd name="connsiteY253" fmla="*/ 244409 h 3316365"/>
                <a:gd name="connsiteX254" fmla="*/ 2275687 w 3069639"/>
                <a:gd name="connsiteY254" fmla="*/ 228221 h 3316365"/>
                <a:gd name="connsiteX255" fmla="*/ 2237021 w 3069639"/>
                <a:gd name="connsiteY255" fmla="*/ 212913 h 3316365"/>
                <a:gd name="connsiteX256" fmla="*/ 2197609 w 3069639"/>
                <a:gd name="connsiteY256" fmla="*/ 198486 h 3316365"/>
                <a:gd name="connsiteX257" fmla="*/ 2157517 w 3069639"/>
                <a:gd name="connsiteY257" fmla="*/ 184872 h 3316365"/>
                <a:gd name="connsiteX258" fmla="*/ 2116816 w 3069639"/>
                <a:gd name="connsiteY258" fmla="*/ 172137 h 3316365"/>
                <a:gd name="connsiteX259" fmla="*/ 2075437 w 3069639"/>
                <a:gd name="connsiteY259" fmla="*/ 160217 h 3316365"/>
                <a:gd name="connsiteX260" fmla="*/ 2033515 w 3069639"/>
                <a:gd name="connsiteY260" fmla="*/ 149176 h 3316365"/>
                <a:gd name="connsiteX261" fmla="*/ 1990982 w 3069639"/>
                <a:gd name="connsiteY261" fmla="*/ 139015 h 3316365"/>
                <a:gd name="connsiteX262" fmla="*/ 1904424 w 3069639"/>
                <a:gd name="connsiteY262" fmla="*/ 121066 h 3316365"/>
                <a:gd name="connsiteX263" fmla="*/ 1816035 w 3069639"/>
                <a:gd name="connsiteY263" fmla="*/ 106368 h 3316365"/>
                <a:gd name="connsiteX264" fmla="*/ 1726017 w 3069639"/>
                <a:gd name="connsiteY264" fmla="*/ 94989 h 3316365"/>
                <a:gd name="connsiteX265" fmla="*/ 1634575 w 3069639"/>
                <a:gd name="connsiteY265" fmla="*/ 86929 h 3316365"/>
                <a:gd name="connsiteX266" fmla="*/ 1588380 w 3069639"/>
                <a:gd name="connsiteY266" fmla="*/ 84084 h 3316365"/>
                <a:gd name="connsiteX267" fmla="*/ 1541981 w 3069639"/>
                <a:gd name="connsiteY267" fmla="*/ 82052 h 3316365"/>
                <a:gd name="connsiteX268" fmla="*/ 1495309 w 3069639"/>
                <a:gd name="connsiteY268" fmla="*/ 80832 h 3316365"/>
                <a:gd name="connsiteX269" fmla="*/ 1448436 w 3069639"/>
                <a:gd name="connsiteY269" fmla="*/ 80426 h 3316365"/>
                <a:gd name="connsiteX270" fmla="*/ 1401426 w 3069639"/>
                <a:gd name="connsiteY270" fmla="*/ 80900 h 3316365"/>
                <a:gd name="connsiteX271" fmla="*/ 1354280 w 3069639"/>
                <a:gd name="connsiteY271" fmla="*/ 82187 h 3316365"/>
                <a:gd name="connsiteX272" fmla="*/ 1307067 w 3069639"/>
                <a:gd name="connsiteY272" fmla="*/ 84287 h 3316365"/>
                <a:gd name="connsiteX273" fmla="*/ 1259786 w 3069639"/>
                <a:gd name="connsiteY273" fmla="*/ 87200 h 3316365"/>
                <a:gd name="connsiteX274" fmla="*/ 1212505 w 3069639"/>
                <a:gd name="connsiteY274" fmla="*/ 90925 h 3316365"/>
                <a:gd name="connsiteX275" fmla="*/ 1165291 w 3069639"/>
                <a:gd name="connsiteY275" fmla="*/ 95395 h 3316365"/>
                <a:gd name="connsiteX276" fmla="*/ 1118214 w 3069639"/>
                <a:gd name="connsiteY276" fmla="*/ 100678 h 3316365"/>
                <a:gd name="connsiteX277" fmla="*/ 1071272 w 3069639"/>
                <a:gd name="connsiteY277" fmla="*/ 106775 h 3316365"/>
                <a:gd name="connsiteX278" fmla="*/ 1024533 w 3069639"/>
                <a:gd name="connsiteY278" fmla="*/ 113616 h 3316365"/>
                <a:gd name="connsiteX279" fmla="*/ 978065 w 3069639"/>
                <a:gd name="connsiteY279" fmla="*/ 121270 h 3316365"/>
                <a:gd name="connsiteX280" fmla="*/ 931938 w 3069639"/>
                <a:gd name="connsiteY280" fmla="*/ 129669 h 3316365"/>
                <a:gd name="connsiteX281" fmla="*/ 886217 w 3069639"/>
                <a:gd name="connsiteY281" fmla="*/ 138744 h 3316365"/>
                <a:gd name="connsiteX282" fmla="*/ 822995 w 3069639"/>
                <a:gd name="connsiteY282" fmla="*/ 152562 h 3316365"/>
                <a:gd name="connsiteX283" fmla="*/ 760789 w 3069639"/>
                <a:gd name="connsiteY283" fmla="*/ 167735 h 3316365"/>
                <a:gd name="connsiteX284" fmla="*/ 699669 w 3069639"/>
                <a:gd name="connsiteY284" fmla="*/ 184126 h 3316365"/>
                <a:gd name="connsiteX285" fmla="*/ 639703 w 3069639"/>
                <a:gd name="connsiteY285" fmla="*/ 201669 h 3316365"/>
                <a:gd name="connsiteX286" fmla="*/ 614197 w 3069639"/>
                <a:gd name="connsiteY286" fmla="*/ 209595 h 3316365"/>
                <a:gd name="connsiteX287" fmla="*/ 588894 w 3069639"/>
                <a:gd name="connsiteY287" fmla="*/ 217723 h 3316365"/>
                <a:gd name="connsiteX288" fmla="*/ 563864 w 3069639"/>
                <a:gd name="connsiteY288" fmla="*/ 226054 h 3316365"/>
                <a:gd name="connsiteX289" fmla="*/ 539103 w 3069639"/>
                <a:gd name="connsiteY289" fmla="*/ 234521 h 3316365"/>
                <a:gd name="connsiteX290" fmla="*/ 458787 w 3069639"/>
                <a:gd name="connsiteY290" fmla="*/ 263849 h 3316365"/>
                <a:gd name="connsiteX291" fmla="*/ 381319 w 3069639"/>
                <a:gd name="connsiteY291" fmla="*/ 294872 h 3316365"/>
                <a:gd name="connsiteX292" fmla="*/ 306700 w 3069639"/>
                <a:gd name="connsiteY292" fmla="*/ 327451 h 3316365"/>
                <a:gd name="connsiteX293" fmla="*/ 234930 w 3069639"/>
                <a:gd name="connsiteY293" fmla="*/ 361386 h 3316365"/>
                <a:gd name="connsiteX294" fmla="*/ 200130 w 3069639"/>
                <a:gd name="connsiteY294" fmla="*/ 378794 h 3316365"/>
                <a:gd name="connsiteX295" fmla="*/ 166009 w 3069639"/>
                <a:gd name="connsiteY295" fmla="*/ 396472 h 3316365"/>
                <a:gd name="connsiteX296" fmla="*/ 132567 w 3069639"/>
                <a:gd name="connsiteY296" fmla="*/ 414421 h 3316365"/>
                <a:gd name="connsiteX297" fmla="*/ 99734 w 3069639"/>
                <a:gd name="connsiteY297" fmla="*/ 432643 h 3316365"/>
                <a:gd name="connsiteX298" fmla="*/ 91662 w 3069639"/>
                <a:gd name="connsiteY298" fmla="*/ 437248 h 3316365"/>
                <a:gd name="connsiteX299" fmla="*/ 83522 w 3069639"/>
                <a:gd name="connsiteY299" fmla="*/ 441854 h 3316365"/>
                <a:gd name="connsiteX300" fmla="*/ 75449 w 3069639"/>
                <a:gd name="connsiteY300" fmla="*/ 446460 h 3316365"/>
                <a:gd name="connsiteX301" fmla="*/ 67445 w 3069639"/>
                <a:gd name="connsiteY301" fmla="*/ 451065 h 3316365"/>
                <a:gd name="connsiteX302" fmla="*/ 35833 w 3069639"/>
                <a:gd name="connsiteY302" fmla="*/ 469760 h 3316365"/>
                <a:gd name="connsiteX303" fmla="*/ 28033 w 3069639"/>
                <a:gd name="connsiteY303" fmla="*/ 474433 h 3316365"/>
                <a:gd name="connsiteX304" fmla="*/ 20299 w 3069639"/>
                <a:gd name="connsiteY304" fmla="*/ 479175 h 3316365"/>
                <a:gd name="connsiteX305" fmla="*/ 12634 w 3069639"/>
                <a:gd name="connsiteY305" fmla="*/ 483917 h 3316365"/>
                <a:gd name="connsiteX306" fmla="*/ 4900 w 3069639"/>
                <a:gd name="connsiteY306" fmla="*/ 488658 h 3316365"/>
                <a:gd name="connsiteX307" fmla="*/ 0 w 3069639"/>
                <a:gd name="connsiteY307" fmla="*/ 491663 h 3316365"/>
                <a:gd name="connsiteX308" fmla="*/ 0 w 3069639"/>
                <a:gd name="connsiteY308" fmla="*/ 389098 h 3316365"/>
                <a:gd name="connsiteX309" fmla="*/ 4222 w 3069639"/>
                <a:gd name="connsiteY309" fmla="*/ 386719 h 3316365"/>
                <a:gd name="connsiteX310" fmla="*/ 39701 w 3069639"/>
                <a:gd name="connsiteY310" fmla="*/ 367279 h 3316365"/>
                <a:gd name="connsiteX311" fmla="*/ 75856 w 3069639"/>
                <a:gd name="connsiteY311" fmla="*/ 348110 h 3316365"/>
                <a:gd name="connsiteX312" fmla="*/ 112758 w 3069639"/>
                <a:gd name="connsiteY312" fmla="*/ 329144 h 3316365"/>
                <a:gd name="connsiteX313" fmla="*/ 150475 w 3069639"/>
                <a:gd name="connsiteY313" fmla="*/ 310450 h 3316365"/>
                <a:gd name="connsiteX314" fmla="*/ 228418 w 3069639"/>
                <a:gd name="connsiteY314" fmla="*/ 273941 h 3316365"/>
                <a:gd name="connsiteX315" fmla="*/ 309753 w 3069639"/>
                <a:gd name="connsiteY315" fmla="*/ 238720 h 3316365"/>
                <a:gd name="connsiteX316" fmla="*/ 394411 w 3069639"/>
                <a:gd name="connsiteY316" fmla="*/ 204989 h 3316365"/>
                <a:gd name="connsiteX317" fmla="*/ 482461 w 3069639"/>
                <a:gd name="connsiteY317" fmla="*/ 172950 h 3316365"/>
                <a:gd name="connsiteX318" fmla="*/ 509731 w 3069639"/>
                <a:gd name="connsiteY318" fmla="*/ 163671 h 3316365"/>
                <a:gd name="connsiteX319" fmla="*/ 537272 w 3069639"/>
                <a:gd name="connsiteY319" fmla="*/ 154527 h 3316365"/>
                <a:gd name="connsiteX320" fmla="*/ 565085 w 3069639"/>
                <a:gd name="connsiteY320" fmla="*/ 145586 h 3316365"/>
                <a:gd name="connsiteX321" fmla="*/ 593236 w 3069639"/>
                <a:gd name="connsiteY321" fmla="*/ 136849 h 3316365"/>
                <a:gd name="connsiteX322" fmla="*/ 611823 w 3069639"/>
                <a:gd name="connsiteY322" fmla="*/ 131226 h 3316365"/>
                <a:gd name="connsiteX323" fmla="*/ 630478 w 3069639"/>
                <a:gd name="connsiteY323" fmla="*/ 125740 h 3316365"/>
                <a:gd name="connsiteX324" fmla="*/ 649268 w 3069639"/>
                <a:gd name="connsiteY324" fmla="*/ 120322 h 3316365"/>
                <a:gd name="connsiteX325" fmla="*/ 668194 w 3069639"/>
                <a:gd name="connsiteY325" fmla="*/ 115038 h 3316365"/>
                <a:gd name="connsiteX326" fmla="*/ 716493 w 3069639"/>
                <a:gd name="connsiteY326" fmla="*/ 102033 h 3316365"/>
                <a:gd name="connsiteX327" fmla="*/ 765470 w 3069639"/>
                <a:gd name="connsiteY327" fmla="*/ 89705 h 3316365"/>
                <a:gd name="connsiteX328" fmla="*/ 815057 w 3069639"/>
                <a:gd name="connsiteY328" fmla="*/ 78055 h 3316365"/>
                <a:gd name="connsiteX329" fmla="*/ 865187 w 3069639"/>
                <a:gd name="connsiteY329" fmla="*/ 67150 h 3316365"/>
                <a:gd name="connsiteX330" fmla="*/ 915793 w 3069639"/>
                <a:gd name="connsiteY330" fmla="*/ 56990 h 3316365"/>
                <a:gd name="connsiteX331" fmla="*/ 966873 w 3069639"/>
                <a:gd name="connsiteY331" fmla="*/ 47575 h 3316365"/>
                <a:gd name="connsiteX332" fmla="*/ 1018360 w 3069639"/>
                <a:gd name="connsiteY332" fmla="*/ 38973 h 3316365"/>
                <a:gd name="connsiteX333" fmla="*/ 1070186 w 3069639"/>
                <a:gd name="connsiteY333" fmla="*/ 31184 h 3316365"/>
                <a:gd name="connsiteX334" fmla="*/ 1122284 w 3069639"/>
                <a:gd name="connsiteY334" fmla="*/ 24275 h 3316365"/>
                <a:gd name="connsiteX335" fmla="*/ 1174584 w 3069639"/>
                <a:gd name="connsiteY335" fmla="*/ 18179 h 3316365"/>
                <a:gd name="connsiteX336" fmla="*/ 1227021 w 3069639"/>
                <a:gd name="connsiteY336" fmla="*/ 12963 h 3316365"/>
                <a:gd name="connsiteX337" fmla="*/ 1279525 w 3069639"/>
                <a:gd name="connsiteY337" fmla="*/ 8628 h 3316365"/>
                <a:gd name="connsiteX338" fmla="*/ 1332098 w 3069639"/>
                <a:gd name="connsiteY338" fmla="*/ 5174 h 3316365"/>
                <a:gd name="connsiteX339" fmla="*/ 1384602 w 3069639"/>
                <a:gd name="connsiteY339" fmla="*/ 2600 h 3316365"/>
                <a:gd name="connsiteX340" fmla="*/ 1437039 w 3069639"/>
                <a:gd name="connsiteY340" fmla="*/ 907 h 3316365"/>
                <a:gd name="connsiteX341" fmla="*/ 1489408 w 3069639"/>
                <a:gd name="connsiteY341" fmla="*/ 94 h 331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3069639" h="3316365">
                  <a:moveTo>
                    <a:pt x="1489408" y="94"/>
                  </a:moveTo>
                  <a:cubicBezTo>
                    <a:pt x="1506842" y="-42"/>
                    <a:pt x="1524275" y="-42"/>
                    <a:pt x="1541573" y="161"/>
                  </a:cubicBezTo>
                  <a:cubicBezTo>
                    <a:pt x="1558939" y="365"/>
                    <a:pt x="1576305" y="703"/>
                    <a:pt x="1593535" y="1177"/>
                  </a:cubicBezTo>
                  <a:cubicBezTo>
                    <a:pt x="1610833" y="1652"/>
                    <a:pt x="1628132" y="2261"/>
                    <a:pt x="1645293" y="3006"/>
                  </a:cubicBezTo>
                  <a:cubicBezTo>
                    <a:pt x="1662524" y="3819"/>
                    <a:pt x="1679686" y="4699"/>
                    <a:pt x="1696780" y="5784"/>
                  </a:cubicBezTo>
                  <a:cubicBezTo>
                    <a:pt x="1731173" y="7883"/>
                    <a:pt x="1765226" y="10592"/>
                    <a:pt x="1798872" y="13912"/>
                  </a:cubicBezTo>
                  <a:cubicBezTo>
                    <a:pt x="1832790" y="17230"/>
                    <a:pt x="1866301" y="21159"/>
                    <a:pt x="1899472" y="25629"/>
                  </a:cubicBezTo>
                  <a:cubicBezTo>
                    <a:pt x="1932847" y="30168"/>
                    <a:pt x="1965883" y="35247"/>
                    <a:pt x="1998444" y="40937"/>
                  </a:cubicBezTo>
                  <a:cubicBezTo>
                    <a:pt x="2031276" y="46626"/>
                    <a:pt x="2063702" y="52994"/>
                    <a:pt x="2095652" y="59835"/>
                  </a:cubicBezTo>
                  <a:cubicBezTo>
                    <a:pt x="2111729" y="63289"/>
                    <a:pt x="2127738" y="66947"/>
                    <a:pt x="2143543" y="70673"/>
                  </a:cubicBezTo>
                  <a:cubicBezTo>
                    <a:pt x="2159418" y="74465"/>
                    <a:pt x="2175223" y="78394"/>
                    <a:pt x="2190825" y="82458"/>
                  </a:cubicBezTo>
                  <a:cubicBezTo>
                    <a:pt x="2206563" y="86590"/>
                    <a:pt x="2222097" y="90790"/>
                    <a:pt x="2237563" y="95192"/>
                  </a:cubicBezTo>
                  <a:cubicBezTo>
                    <a:pt x="2253098" y="99595"/>
                    <a:pt x="2268428" y="104201"/>
                    <a:pt x="2283692" y="108874"/>
                  </a:cubicBezTo>
                  <a:cubicBezTo>
                    <a:pt x="2299022" y="113616"/>
                    <a:pt x="2314217" y="118492"/>
                    <a:pt x="2329209" y="123504"/>
                  </a:cubicBezTo>
                  <a:cubicBezTo>
                    <a:pt x="2344336" y="128585"/>
                    <a:pt x="2359259" y="133732"/>
                    <a:pt x="2374048" y="139084"/>
                  </a:cubicBezTo>
                  <a:cubicBezTo>
                    <a:pt x="2388903" y="144434"/>
                    <a:pt x="2403624" y="149921"/>
                    <a:pt x="2418141" y="155610"/>
                  </a:cubicBezTo>
                  <a:cubicBezTo>
                    <a:pt x="2432793" y="161300"/>
                    <a:pt x="2447242" y="167125"/>
                    <a:pt x="2461487" y="173154"/>
                  </a:cubicBezTo>
                  <a:cubicBezTo>
                    <a:pt x="2490250" y="185211"/>
                    <a:pt x="2518265" y="197944"/>
                    <a:pt x="2545536" y="211288"/>
                  </a:cubicBezTo>
                  <a:cubicBezTo>
                    <a:pt x="2573076" y="224767"/>
                    <a:pt x="2599871" y="238923"/>
                    <a:pt x="2625784" y="253622"/>
                  </a:cubicBezTo>
                  <a:cubicBezTo>
                    <a:pt x="2651969" y="268523"/>
                    <a:pt x="2677340" y="284034"/>
                    <a:pt x="2701692" y="300155"/>
                  </a:cubicBezTo>
                  <a:cubicBezTo>
                    <a:pt x="2726316" y="316478"/>
                    <a:pt x="2749991" y="333412"/>
                    <a:pt x="2772648" y="350955"/>
                  </a:cubicBezTo>
                  <a:cubicBezTo>
                    <a:pt x="2795509" y="368633"/>
                    <a:pt x="2817215" y="387057"/>
                    <a:pt x="2837770" y="406022"/>
                  </a:cubicBezTo>
                  <a:cubicBezTo>
                    <a:pt x="2858527" y="425192"/>
                    <a:pt x="2878064" y="444970"/>
                    <a:pt x="2896312" y="465357"/>
                  </a:cubicBezTo>
                  <a:cubicBezTo>
                    <a:pt x="2914763" y="485949"/>
                    <a:pt x="2931858" y="507082"/>
                    <a:pt x="2947595" y="528757"/>
                  </a:cubicBezTo>
                  <a:cubicBezTo>
                    <a:pt x="2963468" y="550634"/>
                    <a:pt x="2977917" y="573122"/>
                    <a:pt x="2990806" y="596016"/>
                  </a:cubicBezTo>
                  <a:cubicBezTo>
                    <a:pt x="2997319" y="607599"/>
                    <a:pt x="3003424" y="619249"/>
                    <a:pt x="3009122" y="631034"/>
                  </a:cubicBezTo>
                  <a:cubicBezTo>
                    <a:pt x="3014888" y="642888"/>
                    <a:pt x="3020246" y="654810"/>
                    <a:pt x="3025199" y="666866"/>
                  </a:cubicBezTo>
                  <a:cubicBezTo>
                    <a:pt x="3030219" y="678923"/>
                    <a:pt x="3034763" y="691183"/>
                    <a:pt x="3038901" y="703442"/>
                  </a:cubicBezTo>
                  <a:cubicBezTo>
                    <a:pt x="3043107" y="715769"/>
                    <a:pt x="3046839" y="728233"/>
                    <a:pt x="3050162" y="740763"/>
                  </a:cubicBezTo>
                  <a:cubicBezTo>
                    <a:pt x="3053486" y="753362"/>
                    <a:pt x="3056403" y="766028"/>
                    <a:pt x="3058845" y="778763"/>
                  </a:cubicBezTo>
                  <a:cubicBezTo>
                    <a:pt x="3061355" y="791564"/>
                    <a:pt x="3063390" y="804366"/>
                    <a:pt x="3065018" y="817302"/>
                  </a:cubicBezTo>
                  <a:cubicBezTo>
                    <a:pt x="3066646" y="830307"/>
                    <a:pt x="3067867" y="843313"/>
                    <a:pt x="3068614" y="856385"/>
                  </a:cubicBezTo>
                  <a:cubicBezTo>
                    <a:pt x="3069360" y="869525"/>
                    <a:pt x="3069699" y="882666"/>
                    <a:pt x="3069631" y="895874"/>
                  </a:cubicBezTo>
                  <a:cubicBezTo>
                    <a:pt x="3069427" y="922494"/>
                    <a:pt x="3067528" y="949181"/>
                    <a:pt x="3063933" y="975867"/>
                  </a:cubicBezTo>
                  <a:cubicBezTo>
                    <a:pt x="3060269" y="1002825"/>
                    <a:pt x="3054911" y="1029783"/>
                    <a:pt x="3047991" y="1056674"/>
                  </a:cubicBezTo>
                  <a:cubicBezTo>
                    <a:pt x="3040937" y="1083835"/>
                    <a:pt x="3032322" y="1110861"/>
                    <a:pt x="3022078" y="1137751"/>
                  </a:cubicBezTo>
                  <a:cubicBezTo>
                    <a:pt x="3011767" y="1164845"/>
                    <a:pt x="2999896" y="1191803"/>
                    <a:pt x="2986532" y="1218490"/>
                  </a:cubicBezTo>
                  <a:cubicBezTo>
                    <a:pt x="2979817" y="1231901"/>
                    <a:pt x="2972762" y="1245313"/>
                    <a:pt x="2965368" y="1258589"/>
                  </a:cubicBezTo>
                  <a:cubicBezTo>
                    <a:pt x="2957906" y="1271932"/>
                    <a:pt x="2950173" y="1285208"/>
                    <a:pt x="2942033" y="1298417"/>
                  </a:cubicBezTo>
                  <a:cubicBezTo>
                    <a:pt x="2933892" y="1311692"/>
                    <a:pt x="2925414" y="1324833"/>
                    <a:pt x="2916595" y="1337972"/>
                  </a:cubicBezTo>
                  <a:cubicBezTo>
                    <a:pt x="2907776" y="1351113"/>
                    <a:pt x="2898618" y="1364186"/>
                    <a:pt x="2889189" y="1377190"/>
                  </a:cubicBezTo>
                  <a:cubicBezTo>
                    <a:pt x="2879693" y="1390195"/>
                    <a:pt x="2869924" y="1403201"/>
                    <a:pt x="2859885" y="1416070"/>
                  </a:cubicBezTo>
                  <a:cubicBezTo>
                    <a:pt x="2849845" y="1429007"/>
                    <a:pt x="2839466" y="1441809"/>
                    <a:pt x="2828815" y="1454543"/>
                  </a:cubicBezTo>
                  <a:cubicBezTo>
                    <a:pt x="2818097" y="1467277"/>
                    <a:pt x="2807177" y="1480010"/>
                    <a:pt x="2795915" y="1492541"/>
                  </a:cubicBezTo>
                  <a:cubicBezTo>
                    <a:pt x="2784587" y="1505140"/>
                    <a:pt x="2773054" y="1517603"/>
                    <a:pt x="2761252" y="1529998"/>
                  </a:cubicBezTo>
                  <a:cubicBezTo>
                    <a:pt x="2749449" y="1542394"/>
                    <a:pt x="2737374" y="1554721"/>
                    <a:pt x="2725095" y="1566981"/>
                  </a:cubicBezTo>
                  <a:cubicBezTo>
                    <a:pt x="2712817" y="1579241"/>
                    <a:pt x="2700268" y="1591433"/>
                    <a:pt x="2687515" y="1603490"/>
                  </a:cubicBezTo>
                  <a:cubicBezTo>
                    <a:pt x="2674762" y="1615613"/>
                    <a:pt x="2661737" y="1627602"/>
                    <a:pt x="2648509" y="1639524"/>
                  </a:cubicBezTo>
                  <a:cubicBezTo>
                    <a:pt x="2635282" y="1651445"/>
                    <a:pt x="2621783" y="1663298"/>
                    <a:pt x="2608147" y="1675017"/>
                  </a:cubicBezTo>
                  <a:cubicBezTo>
                    <a:pt x="2604756" y="1677930"/>
                    <a:pt x="2601297" y="1680841"/>
                    <a:pt x="2597837" y="1683754"/>
                  </a:cubicBezTo>
                  <a:cubicBezTo>
                    <a:pt x="2594377" y="1686666"/>
                    <a:pt x="2590850" y="1689511"/>
                    <a:pt x="2587390" y="1692424"/>
                  </a:cubicBezTo>
                  <a:cubicBezTo>
                    <a:pt x="2583862" y="1695336"/>
                    <a:pt x="2580402" y="1698182"/>
                    <a:pt x="2576875" y="1701094"/>
                  </a:cubicBezTo>
                  <a:cubicBezTo>
                    <a:pt x="2573348" y="1703939"/>
                    <a:pt x="2569821" y="1706852"/>
                    <a:pt x="2566361" y="1709764"/>
                  </a:cubicBezTo>
                  <a:cubicBezTo>
                    <a:pt x="2564597" y="1711186"/>
                    <a:pt x="2562834" y="1712677"/>
                    <a:pt x="2561069" y="1714099"/>
                  </a:cubicBezTo>
                  <a:cubicBezTo>
                    <a:pt x="2559307" y="1715521"/>
                    <a:pt x="2557542" y="1717011"/>
                    <a:pt x="2555778" y="1718434"/>
                  </a:cubicBezTo>
                  <a:cubicBezTo>
                    <a:pt x="2554015" y="1719857"/>
                    <a:pt x="2552251" y="1721346"/>
                    <a:pt x="2550488" y="1722769"/>
                  </a:cubicBezTo>
                  <a:cubicBezTo>
                    <a:pt x="2548656" y="1724259"/>
                    <a:pt x="2546892" y="1725682"/>
                    <a:pt x="2545129" y="1727104"/>
                  </a:cubicBezTo>
                  <a:lnTo>
                    <a:pt x="2523489" y="1744106"/>
                  </a:lnTo>
                  <a:lnTo>
                    <a:pt x="2501647" y="1761106"/>
                  </a:lnTo>
                  <a:cubicBezTo>
                    <a:pt x="2499815" y="1762528"/>
                    <a:pt x="2497983" y="1763951"/>
                    <a:pt x="2496151" y="1765373"/>
                  </a:cubicBezTo>
                  <a:cubicBezTo>
                    <a:pt x="2494319" y="1766795"/>
                    <a:pt x="2492489" y="1768218"/>
                    <a:pt x="2490657" y="1769640"/>
                  </a:cubicBezTo>
                  <a:cubicBezTo>
                    <a:pt x="2488825" y="1771064"/>
                    <a:pt x="2486993" y="1772418"/>
                    <a:pt x="2485161" y="1773840"/>
                  </a:cubicBezTo>
                  <a:cubicBezTo>
                    <a:pt x="2483331" y="1775194"/>
                    <a:pt x="2481499" y="1776617"/>
                    <a:pt x="2479600" y="1777972"/>
                  </a:cubicBezTo>
                  <a:lnTo>
                    <a:pt x="2434557" y="1811161"/>
                  </a:lnTo>
                  <a:cubicBezTo>
                    <a:pt x="2432725" y="1812516"/>
                    <a:pt x="2430826" y="1813939"/>
                    <a:pt x="2428927" y="1815293"/>
                  </a:cubicBezTo>
                  <a:cubicBezTo>
                    <a:pt x="2427027" y="1816648"/>
                    <a:pt x="2425128" y="1818002"/>
                    <a:pt x="2423229" y="1819357"/>
                  </a:cubicBezTo>
                  <a:cubicBezTo>
                    <a:pt x="2421329" y="1820712"/>
                    <a:pt x="2419362" y="1822067"/>
                    <a:pt x="2417463" y="1823421"/>
                  </a:cubicBezTo>
                  <a:cubicBezTo>
                    <a:pt x="2415564" y="1824776"/>
                    <a:pt x="2413596" y="1826130"/>
                    <a:pt x="2411697" y="1827486"/>
                  </a:cubicBezTo>
                  <a:lnTo>
                    <a:pt x="2388564" y="1843673"/>
                  </a:lnTo>
                  <a:lnTo>
                    <a:pt x="2365297" y="1859862"/>
                  </a:lnTo>
                  <a:cubicBezTo>
                    <a:pt x="2363398" y="1861216"/>
                    <a:pt x="2361430" y="1862503"/>
                    <a:pt x="2359464" y="1863859"/>
                  </a:cubicBezTo>
                  <a:cubicBezTo>
                    <a:pt x="2357497" y="1865146"/>
                    <a:pt x="2355528" y="1866500"/>
                    <a:pt x="2353562" y="1867787"/>
                  </a:cubicBezTo>
                  <a:cubicBezTo>
                    <a:pt x="2351594" y="1869074"/>
                    <a:pt x="2349628" y="1870429"/>
                    <a:pt x="2347660" y="1871716"/>
                  </a:cubicBezTo>
                  <a:cubicBezTo>
                    <a:pt x="2345692" y="1873003"/>
                    <a:pt x="2343726" y="1874290"/>
                    <a:pt x="2341759" y="1875644"/>
                  </a:cubicBezTo>
                  <a:lnTo>
                    <a:pt x="2294071" y="1907275"/>
                  </a:lnTo>
                  <a:lnTo>
                    <a:pt x="2245364" y="1938027"/>
                  </a:lnTo>
                  <a:lnTo>
                    <a:pt x="2220876" y="1953403"/>
                  </a:lnTo>
                  <a:lnTo>
                    <a:pt x="2195980" y="1968372"/>
                  </a:lnTo>
                  <a:lnTo>
                    <a:pt x="2145986" y="1998310"/>
                  </a:lnTo>
                  <a:lnTo>
                    <a:pt x="2095245" y="2027368"/>
                  </a:lnTo>
                  <a:lnTo>
                    <a:pt x="2069739" y="2041931"/>
                  </a:lnTo>
                  <a:lnTo>
                    <a:pt x="2043893" y="2056019"/>
                  </a:lnTo>
                  <a:lnTo>
                    <a:pt x="1992068" y="2084264"/>
                  </a:lnTo>
                  <a:lnTo>
                    <a:pt x="1939563" y="2111697"/>
                  </a:lnTo>
                  <a:cubicBezTo>
                    <a:pt x="1930813" y="2116303"/>
                    <a:pt x="1921994" y="2120841"/>
                    <a:pt x="1913175" y="2125379"/>
                  </a:cubicBezTo>
                  <a:cubicBezTo>
                    <a:pt x="1904357" y="2129917"/>
                    <a:pt x="1895538" y="2134388"/>
                    <a:pt x="1886651" y="2138790"/>
                  </a:cubicBezTo>
                  <a:cubicBezTo>
                    <a:pt x="1877765" y="2143261"/>
                    <a:pt x="1868878" y="2147664"/>
                    <a:pt x="1859992" y="2152066"/>
                  </a:cubicBezTo>
                  <a:cubicBezTo>
                    <a:pt x="1851038" y="2156469"/>
                    <a:pt x="1842151" y="2160871"/>
                    <a:pt x="1833265" y="2165342"/>
                  </a:cubicBezTo>
                  <a:cubicBezTo>
                    <a:pt x="1828788" y="2167577"/>
                    <a:pt x="1824311" y="2169812"/>
                    <a:pt x="1819834" y="2171979"/>
                  </a:cubicBezTo>
                  <a:cubicBezTo>
                    <a:pt x="1815356" y="2174215"/>
                    <a:pt x="1810812" y="2176315"/>
                    <a:pt x="1806335" y="2178483"/>
                  </a:cubicBezTo>
                  <a:cubicBezTo>
                    <a:pt x="1801858" y="2180650"/>
                    <a:pt x="1797312" y="2182750"/>
                    <a:pt x="1792835" y="2184916"/>
                  </a:cubicBezTo>
                  <a:cubicBezTo>
                    <a:pt x="1788358" y="2187084"/>
                    <a:pt x="1783813" y="2189185"/>
                    <a:pt x="1779336" y="2191351"/>
                  </a:cubicBezTo>
                  <a:lnTo>
                    <a:pt x="1726085" y="2216616"/>
                  </a:lnTo>
                  <a:lnTo>
                    <a:pt x="1692100" y="2232737"/>
                  </a:lnTo>
                  <a:cubicBezTo>
                    <a:pt x="1689250" y="2234092"/>
                    <a:pt x="1686401" y="2235446"/>
                    <a:pt x="1683621" y="2236801"/>
                  </a:cubicBezTo>
                  <a:cubicBezTo>
                    <a:pt x="1680839" y="2238155"/>
                    <a:pt x="1678126" y="2239578"/>
                    <a:pt x="1675344" y="2240933"/>
                  </a:cubicBezTo>
                  <a:cubicBezTo>
                    <a:pt x="1672564" y="2242287"/>
                    <a:pt x="1669850" y="2243710"/>
                    <a:pt x="1667068" y="2245065"/>
                  </a:cubicBezTo>
                  <a:cubicBezTo>
                    <a:pt x="1664287" y="2246487"/>
                    <a:pt x="1661507" y="2247841"/>
                    <a:pt x="1658725" y="2249197"/>
                  </a:cubicBezTo>
                  <a:cubicBezTo>
                    <a:pt x="1647736" y="2254682"/>
                    <a:pt x="1636746" y="2260238"/>
                    <a:pt x="1625961" y="2265791"/>
                  </a:cubicBezTo>
                  <a:cubicBezTo>
                    <a:pt x="1615106" y="2271346"/>
                    <a:pt x="1604388" y="2276967"/>
                    <a:pt x="1593807" y="2282589"/>
                  </a:cubicBezTo>
                  <a:cubicBezTo>
                    <a:pt x="1583224" y="2288279"/>
                    <a:pt x="1572710" y="2293969"/>
                    <a:pt x="1562331" y="2299658"/>
                  </a:cubicBezTo>
                  <a:cubicBezTo>
                    <a:pt x="1551952" y="2305348"/>
                    <a:pt x="1541709" y="2311105"/>
                    <a:pt x="1531533" y="2316930"/>
                  </a:cubicBezTo>
                  <a:cubicBezTo>
                    <a:pt x="1521426" y="2322755"/>
                    <a:pt x="1511386" y="2328580"/>
                    <a:pt x="1501550" y="2334473"/>
                  </a:cubicBezTo>
                  <a:cubicBezTo>
                    <a:pt x="1491647" y="2340367"/>
                    <a:pt x="1481946" y="2346327"/>
                    <a:pt x="1472314" y="2352287"/>
                  </a:cubicBezTo>
                  <a:cubicBezTo>
                    <a:pt x="1462681" y="2358248"/>
                    <a:pt x="1453184" y="2364276"/>
                    <a:pt x="1443822" y="2370305"/>
                  </a:cubicBezTo>
                  <a:cubicBezTo>
                    <a:pt x="1434462" y="2376401"/>
                    <a:pt x="1425236" y="2382429"/>
                    <a:pt x="1416147" y="2388525"/>
                  </a:cubicBezTo>
                  <a:cubicBezTo>
                    <a:pt x="1397966" y="2400717"/>
                    <a:pt x="1380261" y="2413045"/>
                    <a:pt x="1363166" y="2425508"/>
                  </a:cubicBezTo>
                  <a:cubicBezTo>
                    <a:pt x="1346004" y="2437970"/>
                    <a:pt x="1329453" y="2450501"/>
                    <a:pt x="1313511" y="2463167"/>
                  </a:cubicBezTo>
                  <a:cubicBezTo>
                    <a:pt x="1297502" y="2475901"/>
                    <a:pt x="1282103" y="2488636"/>
                    <a:pt x="1267384" y="2501437"/>
                  </a:cubicBezTo>
                  <a:cubicBezTo>
                    <a:pt x="1252595" y="2514239"/>
                    <a:pt x="1238485" y="2527176"/>
                    <a:pt x="1224986" y="2540113"/>
                  </a:cubicBezTo>
                  <a:cubicBezTo>
                    <a:pt x="1211486" y="2553050"/>
                    <a:pt x="1198666" y="2566122"/>
                    <a:pt x="1186456" y="2579128"/>
                  </a:cubicBezTo>
                  <a:cubicBezTo>
                    <a:pt x="1174245" y="2592201"/>
                    <a:pt x="1162713" y="2605273"/>
                    <a:pt x="1151792" y="2618345"/>
                  </a:cubicBezTo>
                  <a:cubicBezTo>
                    <a:pt x="1140802" y="2631486"/>
                    <a:pt x="1130627" y="2644559"/>
                    <a:pt x="1121063" y="2657563"/>
                  </a:cubicBezTo>
                  <a:cubicBezTo>
                    <a:pt x="1111497" y="2670637"/>
                    <a:pt x="1102679" y="2683709"/>
                    <a:pt x="1094539" y="2696646"/>
                  </a:cubicBezTo>
                  <a:cubicBezTo>
                    <a:pt x="1090469" y="2703149"/>
                    <a:pt x="1086534" y="2709651"/>
                    <a:pt x="1082735" y="2716086"/>
                  </a:cubicBezTo>
                  <a:cubicBezTo>
                    <a:pt x="1078937" y="2722588"/>
                    <a:pt x="1075274" y="2729023"/>
                    <a:pt x="1071814" y="2735458"/>
                  </a:cubicBezTo>
                  <a:cubicBezTo>
                    <a:pt x="1068355" y="2741892"/>
                    <a:pt x="1065030" y="2748327"/>
                    <a:pt x="1061910" y="2754694"/>
                  </a:cubicBezTo>
                  <a:cubicBezTo>
                    <a:pt x="1058790" y="2761129"/>
                    <a:pt x="1055873" y="2767495"/>
                    <a:pt x="1053091" y="2773863"/>
                  </a:cubicBezTo>
                  <a:cubicBezTo>
                    <a:pt x="1052413" y="2775421"/>
                    <a:pt x="1051735" y="2777047"/>
                    <a:pt x="1051057" y="2778605"/>
                  </a:cubicBezTo>
                  <a:cubicBezTo>
                    <a:pt x="1050379" y="2780162"/>
                    <a:pt x="1049699" y="2781787"/>
                    <a:pt x="1049021" y="2783345"/>
                  </a:cubicBezTo>
                  <a:cubicBezTo>
                    <a:pt x="1048343" y="2784903"/>
                    <a:pt x="1047665" y="2786529"/>
                    <a:pt x="1047054" y="2788087"/>
                  </a:cubicBezTo>
                  <a:cubicBezTo>
                    <a:pt x="1046444" y="2789645"/>
                    <a:pt x="1045833" y="2791271"/>
                    <a:pt x="1045290" y="2792828"/>
                  </a:cubicBezTo>
                  <a:lnTo>
                    <a:pt x="1041560" y="2802311"/>
                  </a:lnTo>
                  <a:lnTo>
                    <a:pt x="1038303" y="2811726"/>
                  </a:lnTo>
                  <a:lnTo>
                    <a:pt x="1036608" y="2816400"/>
                  </a:lnTo>
                  <a:lnTo>
                    <a:pt x="1035183" y="2821141"/>
                  </a:lnTo>
                  <a:cubicBezTo>
                    <a:pt x="1034912" y="2821954"/>
                    <a:pt x="1034708" y="2822767"/>
                    <a:pt x="1034437" y="2823512"/>
                  </a:cubicBezTo>
                  <a:cubicBezTo>
                    <a:pt x="1034165" y="2824256"/>
                    <a:pt x="1033963" y="2825070"/>
                    <a:pt x="1033691" y="2825815"/>
                  </a:cubicBezTo>
                  <a:cubicBezTo>
                    <a:pt x="1033419" y="2826559"/>
                    <a:pt x="1033216" y="2827373"/>
                    <a:pt x="1032944" y="2828117"/>
                  </a:cubicBezTo>
                  <a:cubicBezTo>
                    <a:pt x="1032741" y="2828862"/>
                    <a:pt x="1032470" y="2829675"/>
                    <a:pt x="1032198" y="2830420"/>
                  </a:cubicBezTo>
                  <a:lnTo>
                    <a:pt x="1029621" y="2839768"/>
                  </a:lnTo>
                  <a:cubicBezTo>
                    <a:pt x="1029417" y="2840512"/>
                    <a:pt x="1029145" y="2841258"/>
                    <a:pt x="1028943" y="2842071"/>
                  </a:cubicBezTo>
                  <a:cubicBezTo>
                    <a:pt x="1028739" y="2842815"/>
                    <a:pt x="1028467" y="2843629"/>
                    <a:pt x="1028263" y="2844373"/>
                  </a:cubicBezTo>
                  <a:cubicBezTo>
                    <a:pt x="1028060" y="2845119"/>
                    <a:pt x="1027857" y="2845932"/>
                    <a:pt x="1027654" y="2846676"/>
                  </a:cubicBezTo>
                  <a:cubicBezTo>
                    <a:pt x="1027450" y="2847422"/>
                    <a:pt x="1027246" y="2848234"/>
                    <a:pt x="1027111" y="2848979"/>
                  </a:cubicBezTo>
                  <a:cubicBezTo>
                    <a:pt x="1025618" y="2855211"/>
                    <a:pt x="1024194" y="2861375"/>
                    <a:pt x="1022904" y="2867472"/>
                  </a:cubicBezTo>
                  <a:cubicBezTo>
                    <a:pt x="1021616" y="2873634"/>
                    <a:pt x="1020531" y="2879731"/>
                    <a:pt x="1019513" y="2885827"/>
                  </a:cubicBezTo>
                  <a:cubicBezTo>
                    <a:pt x="1018495" y="2891923"/>
                    <a:pt x="1017682" y="2898019"/>
                    <a:pt x="1017003" y="2904047"/>
                  </a:cubicBezTo>
                  <a:cubicBezTo>
                    <a:pt x="1016325" y="2910143"/>
                    <a:pt x="1015782" y="2916172"/>
                    <a:pt x="1015443" y="2922132"/>
                  </a:cubicBezTo>
                  <a:cubicBezTo>
                    <a:pt x="1014968" y="2928161"/>
                    <a:pt x="1014696" y="2934121"/>
                    <a:pt x="1014561" y="2940081"/>
                  </a:cubicBezTo>
                  <a:cubicBezTo>
                    <a:pt x="1014426" y="2946043"/>
                    <a:pt x="1014426" y="2952003"/>
                    <a:pt x="1014629" y="2957895"/>
                  </a:cubicBezTo>
                  <a:cubicBezTo>
                    <a:pt x="1014765" y="2963788"/>
                    <a:pt x="1015104" y="2969682"/>
                    <a:pt x="1015511" y="2975574"/>
                  </a:cubicBezTo>
                  <a:cubicBezTo>
                    <a:pt x="1015985" y="2981467"/>
                    <a:pt x="1016528" y="2987360"/>
                    <a:pt x="1017139" y="2993185"/>
                  </a:cubicBezTo>
                  <a:cubicBezTo>
                    <a:pt x="1018564" y="3004835"/>
                    <a:pt x="1020598" y="3016418"/>
                    <a:pt x="1023108" y="3027932"/>
                  </a:cubicBezTo>
                  <a:cubicBezTo>
                    <a:pt x="1025686" y="3039447"/>
                    <a:pt x="1028739" y="3050894"/>
                    <a:pt x="1032334" y="3062206"/>
                  </a:cubicBezTo>
                  <a:cubicBezTo>
                    <a:pt x="1035929" y="3073518"/>
                    <a:pt x="1040067" y="3084761"/>
                    <a:pt x="1044748" y="3095870"/>
                  </a:cubicBezTo>
                  <a:cubicBezTo>
                    <a:pt x="1049429" y="3106978"/>
                    <a:pt x="1054652" y="3118019"/>
                    <a:pt x="1060417" y="3128856"/>
                  </a:cubicBezTo>
                  <a:cubicBezTo>
                    <a:pt x="1066115" y="3139694"/>
                    <a:pt x="1072425" y="3150463"/>
                    <a:pt x="1079276" y="3160961"/>
                  </a:cubicBezTo>
                  <a:cubicBezTo>
                    <a:pt x="1086127" y="3171528"/>
                    <a:pt x="1093521" y="3181892"/>
                    <a:pt x="1101390" y="3191984"/>
                  </a:cubicBezTo>
                  <a:cubicBezTo>
                    <a:pt x="1109326" y="3202144"/>
                    <a:pt x="1117738" y="3212033"/>
                    <a:pt x="1126625" y="3221719"/>
                  </a:cubicBezTo>
                  <a:cubicBezTo>
                    <a:pt x="1135579" y="3231404"/>
                    <a:pt x="1144940" y="3240888"/>
                    <a:pt x="1154777" y="3250032"/>
                  </a:cubicBezTo>
                  <a:cubicBezTo>
                    <a:pt x="1164681" y="3259243"/>
                    <a:pt x="1174992" y="3268117"/>
                    <a:pt x="1185777" y="3276651"/>
                  </a:cubicBezTo>
                  <a:cubicBezTo>
                    <a:pt x="1196631" y="3285253"/>
                    <a:pt x="1207824" y="3293517"/>
                    <a:pt x="1219424" y="3301442"/>
                  </a:cubicBezTo>
                  <a:lnTo>
                    <a:pt x="1243132" y="3316365"/>
                  </a:lnTo>
                  <a:lnTo>
                    <a:pt x="833957" y="3316365"/>
                  </a:lnTo>
                  <a:lnTo>
                    <a:pt x="811869" y="3282476"/>
                  </a:lnTo>
                  <a:cubicBezTo>
                    <a:pt x="801965" y="3265678"/>
                    <a:pt x="792875" y="3248609"/>
                    <a:pt x="784667" y="3231337"/>
                  </a:cubicBezTo>
                  <a:cubicBezTo>
                    <a:pt x="776527" y="3214133"/>
                    <a:pt x="769201" y="3196726"/>
                    <a:pt x="762688" y="3179182"/>
                  </a:cubicBezTo>
                  <a:cubicBezTo>
                    <a:pt x="756244" y="3161707"/>
                    <a:pt x="750614" y="3144163"/>
                    <a:pt x="745866" y="3126418"/>
                  </a:cubicBezTo>
                  <a:cubicBezTo>
                    <a:pt x="741185" y="3108806"/>
                    <a:pt x="737251" y="3091061"/>
                    <a:pt x="734198" y="3073247"/>
                  </a:cubicBezTo>
                  <a:cubicBezTo>
                    <a:pt x="731145" y="3055500"/>
                    <a:pt x="728907" y="3037753"/>
                    <a:pt x="727550" y="3019939"/>
                  </a:cubicBezTo>
                  <a:cubicBezTo>
                    <a:pt x="726940" y="3011066"/>
                    <a:pt x="726533" y="3002126"/>
                    <a:pt x="726261" y="2993253"/>
                  </a:cubicBezTo>
                  <a:cubicBezTo>
                    <a:pt x="725990" y="2984380"/>
                    <a:pt x="725922" y="2975507"/>
                    <a:pt x="726057" y="2966633"/>
                  </a:cubicBezTo>
                  <a:cubicBezTo>
                    <a:pt x="726194" y="2957828"/>
                    <a:pt x="726533" y="2948955"/>
                    <a:pt x="727075" y="2940081"/>
                  </a:cubicBezTo>
                  <a:cubicBezTo>
                    <a:pt x="727618" y="2931276"/>
                    <a:pt x="728432" y="2922471"/>
                    <a:pt x="729449" y="2913598"/>
                  </a:cubicBezTo>
                  <a:cubicBezTo>
                    <a:pt x="730399" y="2904793"/>
                    <a:pt x="731553" y="2895986"/>
                    <a:pt x="732909" y="2887181"/>
                  </a:cubicBezTo>
                  <a:cubicBezTo>
                    <a:pt x="734265" y="2878376"/>
                    <a:pt x="735893" y="2869638"/>
                    <a:pt x="737657" y="2860833"/>
                  </a:cubicBezTo>
                  <a:cubicBezTo>
                    <a:pt x="739489" y="2852028"/>
                    <a:pt x="741456" y="2843290"/>
                    <a:pt x="743627" y="2834552"/>
                  </a:cubicBezTo>
                  <a:cubicBezTo>
                    <a:pt x="745798" y="2825815"/>
                    <a:pt x="748172" y="2817077"/>
                    <a:pt x="750682" y="2808407"/>
                  </a:cubicBezTo>
                  <a:cubicBezTo>
                    <a:pt x="760721" y="2773863"/>
                    <a:pt x="774085" y="2739387"/>
                    <a:pt x="790501" y="2705248"/>
                  </a:cubicBezTo>
                  <a:cubicBezTo>
                    <a:pt x="806781" y="2671381"/>
                    <a:pt x="826114" y="2637854"/>
                    <a:pt x="848365" y="2604732"/>
                  </a:cubicBezTo>
                  <a:cubicBezTo>
                    <a:pt x="870411" y="2571880"/>
                    <a:pt x="895374" y="2539503"/>
                    <a:pt x="923052" y="2507668"/>
                  </a:cubicBezTo>
                  <a:cubicBezTo>
                    <a:pt x="950525" y="2476105"/>
                    <a:pt x="980712" y="2445082"/>
                    <a:pt x="1013544" y="2414738"/>
                  </a:cubicBezTo>
                  <a:cubicBezTo>
                    <a:pt x="1029756" y="2399702"/>
                    <a:pt x="1046647" y="2384731"/>
                    <a:pt x="1064148" y="2370034"/>
                  </a:cubicBezTo>
                  <a:cubicBezTo>
                    <a:pt x="1081583" y="2355336"/>
                    <a:pt x="1099559" y="2340840"/>
                    <a:pt x="1118145" y="2326548"/>
                  </a:cubicBezTo>
                  <a:cubicBezTo>
                    <a:pt x="1136597" y="2312257"/>
                    <a:pt x="1155658" y="2298236"/>
                    <a:pt x="1175263" y="2284350"/>
                  </a:cubicBezTo>
                  <a:cubicBezTo>
                    <a:pt x="1194800" y="2270465"/>
                    <a:pt x="1214811" y="2256850"/>
                    <a:pt x="1235365" y="2243439"/>
                  </a:cubicBezTo>
                  <a:cubicBezTo>
                    <a:pt x="1245608" y="2236801"/>
                    <a:pt x="1255987" y="2230096"/>
                    <a:pt x="1266434" y="2223525"/>
                  </a:cubicBezTo>
                  <a:cubicBezTo>
                    <a:pt x="1276880" y="2216887"/>
                    <a:pt x="1287462" y="2210385"/>
                    <a:pt x="1298180" y="2203883"/>
                  </a:cubicBezTo>
                  <a:cubicBezTo>
                    <a:pt x="1308898" y="2197380"/>
                    <a:pt x="1319685" y="2190945"/>
                    <a:pt x="1330605" y="2184578"/>
                  </a:cubicBezTo>
                  <a:cubicBezTo>
                    <a:pt x="1341527" y="2178212"/>
                    <a:pt x="1352517" y="2171912"/>
                    <a:pt x="1363641" y="2165613"/>
                  </a:cubicBezTo>
                  <a:cubicBezTo>
                    <a:pt x="1374766" y="2159382"/>
                    <a:pt x="1386027" y="2153218"/>
                    <a:pt x="1397356" y="2147054"/>
                  </a:cubicBezTo>
                  <a:cubicBezTo>
                    <a:pt x="1408684" y="2140890"/>
                    <a:pt x="1420148" y="2134794"/>
                    <a:pt x="1431680" y="2128765"/>
                  </a:cubicBezTo>
                  <a:cubicBezTo>
                    <a:pt x="1443144" y="2122737"/>
                    <a:pt x="1454812" y="2116776"/>
                    <a:pt x="1466480" y="2110816"/>
                  </a:cubicBezTo>
                  <a:cubicBezTo>
                    <a:pt x="1478147" y="2104856"/>
                    <a:pt x="1489951" y="2098962"/>
                    <a:pt x="1501822" y="2093137"/>
                  </a:cubicBezTo>
                  <a:cubicBezTo>
                    <a:pt x="1504807" y="2091715"/>
                    <a:pt x="1507791" y="2090226"/>
                    <a:pt x="1510777" y="2088803"/>
                  </a:cubicBezTo>
                  <a:cubicBezTo>
                    <a:pt x="1513693" y="2087380"/>
                    <a:pt x="1516678" y="2085890"/>
                    <a:pt x="1519663" y="2084468"/>
                  </a:cubicBezTo>
                  <a:cubicBezTo>
                    <a:pt x="1522647" y="2083045"/>
                    <a:pt x="1525632" y="2081555"/>
                    <a:pt x="1528617" y="2080132"/>
                  </a:cubicBezTo>
                  <a:cubicBezTo>
                    <a:pt x="1531602" y="2078710"/>
                    <a:pt x="1534654" y="2077288"/>
                    <a:pt x="1537707" y="2075865"/>
                  </a:cubicBezTo>
                  <a:lnTo>
                    <a:pt x="1574066" y="2058864"/>
                  </a:lnTo>
                  <a:lnTo>
                    <a:pt x="1623314" y="2035835"/>
                  </a:lnTo>
                  <a:cubicBezTo>
                    <a:pt x="1627453" y="2033871"/>
                    <a:pt x="1631591" y="2031974"/>
                    <a:pt x="1635729" y="2030010"/>
                  </a:cubicBezTo>
                  <a:cubicBezTo>
                    <a:pt x="1639867" y="2028046"/>
                    <a:pt x="1644005" y="2026149"/>
                    <a:pt x="1648142" y="2024185"/>
                  </a:cubicBezTo>
                  <a:cubicBezTo>
                    <a:pt x="1652280" y="2022220"/>
                    <a:pt x="1656418" y="2020256"/>
                    <a:pt x="1660557" y="2018292"/>
                  </a:cubicBezTo>
                  <a:cubicBezTo>
                    <a:pt x="1664626" y="2016328"/>
                    <a:pt x="1668765" y="2014295"/>
                    <a:pt x="1672834" y="2012263"/>
                  </a:cubicBezTo>
                  <a:cubicBezTo>
                    <a:pt x="1680975" y="2008200"/>
                    <a:pt x="1689183" y="2004203"/>
                    <a:pt x="1697391" y="2000207"/>
                  </a:cubicBezTo>
                  <a:cubicBezTo>
                    <a:pt x="1705599" y="1996211"/>
                    <a:pt x="1713807" y="1992214"/>
                    <a:pt x="1721947" y="1988218"/>
                  </a:cubicBezTo>
                  <a:cubicBezTo>
                    <a:pt x="1730088" y="1984222"/>
                    <a:pt x="1738228" y="1980157"/>
                    <a:pt x="1746368" y="1976094"/>
                  </a:cubicBezTo>
                  <a:cubicBezTo>
                    <a:pt x="1754440" y="1972029"/>
                    <a:pt x="1762581" y="1967897"/>
                    <a:pt x="1770585" y="1963698"/>
                  </a:cubicBezTo>
                  <a:lnTo>
                    <a:pt x="1818816" y="1938975"/>
                  </a:lnTo>
                  <a:lnTo>
                    <a:pt x="1866436" y="1913508"/>
                  </a:lnTo>
                  <a:lnTo>
                    <a:pt x="1890111" y="1900773"/>
                  </a:lnTo>
                  <a:lnTo>
                    <a:pt x="1913515" y="1887701"/>
                  </a:lnTo>
                  <a:lnTo>
                    <a:pt x="1960049" y="1861556"/>
                  </a:lnTo>
                  <a:lnTo>
                    <a:pt x="2005838" y="1834733"/>
                  </a:lnTo>
                  <a:lnTo>
                    <a:pt x="2028631" y="1821322"/>
                  </a:lnTo>
                  <a:lnTo>
                    <a:pt x="2051017" y="1807571"/>
                  </a:lnTo>
                  <a:lnTo>
                    <a:pt x="2095652" y="1780004"/>
                  </a:lnTo>
                  <a:lnTo>
                    <a:pt x="2139270" y="1751759"/>
                  </a:lnTo>
                  <a:cubicBezTo>
                    <a:pt x="2141101" y="1750608"/>
                    <a:pt x="2142865" y="1749388"/>
                    <a:pt x="2144697" y="1748236"/>
                  </a:cubicBezTo>
                  <a:cubicBezTo>
                    <a:pt x="2146529" y="1747086"/>
                    <a:pt x="2148292" y="1745866"/>
                    <a:pt x="2150124" y="1744714"/>
                  </a:cubicBezTo>
                  <a:cubicBezTo>
                    <a:pt x="2151955" y="1743563"/>
                    <a:pt x="2153718" y="1742344"/>
                    <a:pt x="2155550" y="1741193"/>
                  </a:cubicBezTo>
                  <a:cubicBezTo>
                    <a:pt x="2157315" y="1739974"/>
                    <a:pt x="2159146" y="1738822"/>
                    <a:pt x="2160909" y="1737602"/>
                  </a:cubicBezTo>
                  <a:lnTo>
                    <a:pt x="2182142" y="1723108"/>
                  </a:lnTo>
                  <a:cubicBezTo>
                    <a:pt x="2185670" y="1720669"/>
                    <a:pt x="2189197" y="1718231"/>
                    <a:pt x="2192724" y="1715860"/>
                  </a:cubicBezTo>
                  <a:cubicBezTo>
                    <a:pt x="2196251" y="1713489"/>
                    <a:pt x="2199780" y="1711051"/>
                    <a:pt x="2203307" y="1708680"/>
                  </a:cubicBezTo>
                  <a:cubicBezTo>
                    <a:pt x="2206834" y="1706242"/>
                    <a:pt x="2210294" y="1703871"/>
                    <a:pt x="2213821" y="1701433"/>
                  </a:cubicBezTo>
                  <a:cubicBezTo>
                    <a:pt x="2217348" y="1698994"/>
                    <a:pt x="2220808" y="1696556"/>
                    <a:pt x="2224268" y="1694117"/>
                  </a:cubicBezTo>
                  <a:cubicBezTo>
                    <a:pt x="2238106" y="1684363"/>
                    <a:pt x="2251808" y="1674542"/>
                    <a:pt x="2265375" y="1664585"/>
                  </a:cubicBezTo>
                  <a:cubicBezTo>
                    <a:pt x="2278943" y="1654629"/>
                    <a:pt x="2292306" y="1644604"/>
                    <a:pt x="2305534" y="1634512"/>
                  </a:cubicBezTo>
                  <a:cubicBezTo>
                    <a:pt x="2318695" y="1624420"/>
                    <a:pt x="2331786" y="1614259"/>
                    <a:pt x="2344675" y="1604032"/>
                  </a:cubicBezTo>
                  <a:cubicBezTo>
                    <a:pt x="2357564" y="1593871"/>
                    <a:pt x="2370317" y="1583576"/>
                    <a:pt x="2382867" y="1573213"/>
                  </a:cubicBezTo>
                  <a:cubicBezTo>
                    <a:pt x="2395416" y="1562850"/>
                    <a:pt x="2407694" y="1552419"/>
                    <a:pt x="2419837" y="1541852"/>
                  </a:cubicBezTo>
                  <a:cubicBezTo>
                    <a:pt x="2431912" y="1531353"/>
                    <a:pt x="2443782" y="1520719"/>
                    <a:pt x="2455518" y="1510017"/>
                  </a:cubicBezTo>
                  <a:cubicBezTo>
                    <a:pt x="2467185" y="1499315"/>
                    <a:pt x="2478650" y="1488613"/>
                    <a:pt x="2489979" y="1477775"/>
                  </a:cubicBezTo>
                  <a:cubicBezTo>
                    <a:pt x="2501239" y="1467006"/>
                    <a:pt x="2512297" y="1456101"/>
                    <a:pt x="2523150" y="1445195"/>
                  </a:cubicBezTo>
                  <a:cubicBezTo>
                    <a:pt x="2534003" y="1434290"/>
                    <a:pt x="2544586" y="1423318"/>
                    <a:pt x="2554965" y="1412209"/>
                  </a:cubicBezTo>
                  <a:cubicBezTo>
                    <a:pt x="2565276" y="1401101"/>
                    <a:pt x="2575384" y="1389993"/>
                    <a:pt x="2585219" y="1378748"/>
                  </a:cubicBezTo>
                  <a:cubicBezTo>
                    <a:pt x="2595055" y="1367573"/>
                    <a:pt x="2604620" y="1356261"/>
                    <a:pt x="2613914" y="1344949"/>
                  </a:cubicBezTo>
                  <a:cubicBezTo>
                    <a:pt x="2623207" y="1333638"/>
                    <a:pt x="2632297" y="1322259"/>
                    <a:pt x="2641048" y="1310812"/>
                  </a:cubicBezTo>
                  <a:cubicBezTo>
                    <a:pt x="2649866" y="1299433"/>
                    <a:pt x="2658346" y="1287917"/>
                    <a:pt x="2666554" y="1276403"/>
                  </a:cubicBezTo>
                  <a:cubicBezTo>
                    <a:pt x="2674762" y="1264888"/>
                    <a:pt x="2682699" y="1253374"/>
                    <a:pt x="2690296" y="1241723"/>
                  </a:cubicBezTo>
                  <a:cubicBezTo>
                    <a:pt x="2697894" y="1230140"/>
                    <a:pt x="2705219" y="1218558"/>
                    <a:pt x="2712206" y="1206840"/>
                  </a:cubicBezTo>
                  <a:cubicBezTo>
                    <a:pt x="2719194" y="1195190"/>
                    <a:pt x="2725910" y="1183472"/>
                    <a:pt x="2732286" y="1171754"/>
                  </a:cubicBezTo>
                  <a:cubicBezTo>
                    <a:pt x="2744971" y="1148453"/>
                    <a:pt x="2756436" y="1124883"/>
                    <a:pt x="2766476" y="1101176"/>
                  </a:cubicBezTo>
                  <a:cubicBezTo>
                    <a:pt x="2776447" y="1077604"/>
                    <a:pt x="2785061" y="1053965"/>
                    <a:pt x="2792252" y="1030258"/>
                  </a:cubicBezTo>
                  <a:cubicBezTo>
                    <a:pt x="2799375" y="1006686"/>
                    <a:pt x="2805141" y="983116"/>
                    <a:pt x="2809415" y="959544"/>
                  </a:cubicBezTo>
                  <a:cubicBezTo>
                    <a:pt x="2813688" y="936176"/>
                    <a:pt x="2816470" y="912808"/>
                    <a:pt x="2817758" y="889507"/>
                  </a:cubicBezTo>
                  <a:cubicBezTo>
                    <a:pt x="2818436" y="877924"/>
                    <a:pt x="2818708" y="866410"/>
                    <a:pt x="2818573" y="854895"/>
                  </a:cubicBezTo>
                  <a:cubicBezTo>
                    <a:pt x="2818505" y="843448"/>
                    <a:pt x="2818030" y="832001"/>
                    <a:pt x="2817148" y="820622"/>
                  </a:cubicBezTo>
                  <a:cubicBezTo>
                    <a:pt x="2816334" y="809310"/>
                    <a:pt x="2815113" y="797999"/>
                    <a:pt x="2813485" y="786754"/>
                  </a:cubicBezTo>
                  <a:cubicBezTo>
                    <a:pt x="2811856" y="775579"/>
                    <a:pt x="2809890" y="764402"/>
                    <a:pt x="2807583" y="753362"/>
                  </a:cubicBezTo>
                  <a:cubicBezTo>
                    <a:pt x="2805277" y="742389"/>
                    <a:pt x="2802496" y="731416"/>
                    <a:pt x="2799443" y="720511"/>
                  </a:cubicBezTo>
                  <a:cubicBezTo>
                    <a:pt x="2796390" y="709674"/>
                    <a:pt x="2792931" y="698903"/>
                    <a:pt x="2789131" y="688202"/>
                  </a:cubicBezTo>
                  <a:cubicBezTo>
                    <a:pt x="2785333" y="677568"/>
                    <a:pt x="2781195" y="667001"/>
                    <a:pt x="2776718" y="656570"/>
                  </a:cubicBezTo>
                  <a:cubicBezTo>
                    <a:pt x="2772241" y="646139"/>
                    <a:pt x="2767425" y="635844"/>
                    <a:pt x="2762269" y="625615"/>
                  </a:cubicBezTo>
                  <a:cubicBezTo>
                    <a:pt x="2752026" y="605296"/>
                    <a:pt x="2740426" y="585382"/>
                    <a:pt x="2727538" y="565874"/>
                  </a:cubicBezTo>
                  <a:cubicBezTo>
                    <a:pt x="2714785" y="546571"/>
                    <a:pt x="2700743" y="527741"/>
                    <a:pt x="2685480" y="509317"/>
                  </a:cubicBezTo>
                  <a:cubicBezTo>
                    <a:pt x="2670353" y="491097"/>
                    <a:pt x="2654072" y="473350"/>
                    <a:pt x="2636706" y="456146"/>
                  </a:cubicBezTo>
                  <a:cubicBezTo>
                    <a:pt x="2619476" y="439076"/>
                    <a:pt x="2601160" y="422482"/>
                    <a:pt x="2581827" y="406497"/>
                  </a:cubicBezTo>
                  <a:cubicBezTo>
                    <a:pt x="2562698" y="390647"/>
                    <a:pt x="2542483" y="375272"/>
                    <a:pt x="2521455" y="360505"/>
                  </a:cubicBezTo>
                  <a:cubicBezTo>
                    <a:pt x="2500560" y="345875"/>
                    <a:pt x="2478853" y="331718"/>
                    <a:pt x="2456265" y="318172"/>
                  </a:cubicBezTo>
                  <a:cubicBezTo>
                    <a:pt x="2433946" y="304760"/>
                    <a:pt x="2410746" y="291823"/>
                    <a:pt x="2386869" y="279495"/>
                  </a:cubicBezTo>
                  <a:cubicBezTo>
                    <a:pt x="2363126" y="267236"/>
                    <a:pt x="2338706" y="255519"/>
                    <a:pt x="2313606" y="244409"/>
                  </a:cubicBezTo>
                  <a:cubicBezTo>
                    <a:pt x="2301125" y="238855"/>
                    <a:pt x="2288508" y="233505"/>
                    <a:pt x="2275687" y="228221"/>
                  </a:cubicBezTo>
                  <a:cubicBezTo>
                    <a:pt x="2262934" y="223005"/>
                    <a:pt x="2250045" y="217858"/>
                    <a:pt x="2237021" y="212913"/>
                  </a:cubicBezTo>
                  <a:cubicBezTo>
                    <a:pt x="2223996" y="207969"/>
                    <a:pt x="2210904" y="203160"/>
                    <a:pt x="2197609" y="198486"/>
                  </a:cubicBezTo>
                  <a:cubicBezTo>
                    <a:pt x="2184381" y="193812"/>
                    <a:pt x="2171017" y="189274"/>
                    <a:pt x="2157517" y="184872"/>
                  </a:cubicBezTo>
                  <a:cubicBezTo>
                    <a:pt x="2144087" y="180536"/>
                    <a:pt x="2130519" y="176269"/>
                    <a:pt x="2116816" y="172137"/>
                  </a:cubicBezTo>
                  <a:cubicBezTo>
                    <a:pt x="2103114" y="168006"/>
                    <a:pt x="2089343" y="164078"/>
                    <a:pt x="2075437" y="160217"/>
                  </a:cubicBezTo>
                  <a:cubicBezTo>
                    <a:pt x="2061598" y="156423"/>
                    <a:pt x="2047625" y="152697"/>
                    <a:pt x="2033515" y="149176"/>
                  </a:cubicBezTo>
                  <a:cubicBezTo>
                    <a:pt x="2019473" y="145654"/>
                    <a:pt x="2005296" y="142267"/>
                    <a:pt x="1990982" y="139015"/>
                  </a:cubicBezTo>
                  <a:cubicBezTo>
                    <a:pt x="1962559" y="132513"/>
                    <a:pt x="1933662" y="126553"/>
                    <a:pt x="1904424" y="121066"/>
                  </a:cubicBezTo>
                  <a:cubicBezTo>
                    <a:pt x="1875323" y="115647"/>
                    <a:pt x="1845882" y="110703"/>
                    <a:pt x="1816035" y="106368"/>
                  </a:cubicBezTo>
                  <a:cubicBezTo>
                    <a:pt x="1786391" y="102033"/>
                    <a:pt x="1756340" y="98240"/>
                    <a:pt x="1726017" y="94989"/>
                  </a:cubicBezTo>
                  <a:cubicBezTo>
                    <a:pt x="1695899" y="91805"/>
                    <a:pt x="1665373" y="89095"/>
                    <a:pt x="1634575" y="86929"/>
                  </a:cubicBezTo>
                  <a:cubicBezTo>
                    <a:pt x="1619245" y="85844"/>
                    <a:pt x="1603846" y="84896"/>
                    <a:pt x="1588380" y="84084"/>
                  </a:cubicBezTo>
                  <a:cubicBezTo>
                    <a:pt x="1572981" y="83270"/>
                    <a:pt x="1557515" y="82593"/>
                    <a:pt x="1541981" y="82052"/>
                  </a:cubicBezTo>
                  <a:cubicBezTo>
                    <a:pt x="1526446" y="81510"/>
                    <a:pt x="1510912" y="81104"/>
                    <a:pt x="1495309" y="80832"/>
                  </a:cubicBezTo>
                  <a:cubicBezTo>
                    <a:pt x="1479708" y="80561"/>
                    <a:pt x="1464106" y="80426"/>
                    <a:pt x="1448436" y="80426"/>
                  </a:cubicBezTo>
                  <a:cubicBezTo>
                    <a:pt x="1432833" y="80426"/>
                    <a:pt x="1417164" y="80629"/>
                    <a:pt x="1401426" y="80900"/>
                  </a:cubicBezTo>
                  <a:cubicBezTo>
                    <a:pt x="1385756" y="81171"/>
                    <a:pt x="1370018" y="81645"/>
                    <a:pt x="1354280" y="82187"/>
                  </a:cubicBezTo>
                  <a:cubicBezTo>
                    <a:pt x="1338611" y="82729"/>
                    <a:pt x="1322873" y="83474"/>
                    <a:pt x="1307067" y="84287"/>
                  </a:cubicBezTo>
                  <a:cubicBezTo>
                    <a:pt x="1291329" y="85167"/>
                    <a:pt x="1275592" y="86115"/>
                    <a:pt x="1259786" y="87200"/>
                  </a:cubicBezTo>
                  <a:cubicBezTo>
                    <a:pt x="1244048" y="88351"/>
                    <a:pt x="1228243" y="89570"/>
                    <a:pt x="1212505" y="90925"/>
                  </a:cubicBezTo>
                  <a:cubicBezTo>
                    <a:pt x="1196767" y="92279"/>
                    <a:pt x="1181029" y="93770"/>
                    <a:pt x="1165291" y="95395"/>
                  </a:cubicBezTo>
                  <a:cubicBezTo>
                    <a:pt x="1149621" y="97021"/>
                    <a:pt x="1133883" y="98782"/>
                    <a:pt x="1118214" y="100678"/>
                  </a:cubicBezTo>
                  <a:cubicBezTo>
                    <a:pt x="1102543" y="102575"/>
                    <a:pt x="1086873" y="104607"/>
                    <a:pt x="1071272" y="106775"/>
                  </a:cubicBezTo>
                  <a:cubicBezTo>
                    <a:pt x="1055669" y="108942"/>
                    <a:pt x="1040067" y="111178"/>
                    <a:pt x="1024533" y="113616"/>
                  </a:cubicBezTo>
                  <a:cubicBezTo>
                    <a:pt x="1008998" y="116054"/>
                    <a:pt x="993532" y="118627"/>
                    <a:pt x="978065" y="121270"/>
                  </a:cubicBezTo>
                  <a:cubicBezTo>
                    <a:pt x="962599" y="123979"/>
                    <a:pt x="947269" y="126756"/>
                    <a:pt x="931938" y="129669"/>
                  </a:cubicBezTo>
                  <a:cubicBezTo>
                    <a:pt x="916675" y="132582"/>
                    <a:pt x="901412" y="135629"/>
                    <a:pt x="886217" y="138744"/>
                  </a:cubicBezTo>
                  <a:cubicBezTo>
                    <a:pt x="864985" y="143080"/>
                    <a:pt x="843888" y="147753"/>
                    <a:pt x="822995" y="152562"/>
                  </a:cubicBezTo>
                  <a:cubicBezTo>
                    <a:pt x="802101" y="157439"/>
                    <a:pt x="781343" y="162452"/>
                    <a:pt x="760789" y="167735"/>
                  </a:cubicBezTo>
                  <a:cubicBezTo>
                    <a:pt x="740235" y="173018"/>
                    <a:pt x="719885" y="178437"/>
                    <a:pt x="699669" y="184126"/>
                  </a:cubicBezTo>
                  <a:cubicBezTo>
                    <a:pt x="679523" y="189816"/>
                    <a:pt x="659511" y="195641"/>
                    <a:pt x="639703" y="201669"/>
                  </a:cubicBezTo>
                  <a:cubicBezTo>
                    <a:pt x="631156" y="204312"/>
                    <a:pt x="622676" y="206953"/>
                    <a:pt x="614197" y="209595"/>
                  </a:cubicBezTo>
                  <a:cubicBezTo>
                    <a:pt x="605717" y="212304"/>
                    <a:pt x="597306" y="215014"/>
                    <a:pt x="588894" y="217723"/>
                  </a:cubicBezTo>
                  <a:cubicBezTo>
                    <a:pt x="580484" y="220500"/>
                    <a:pt x="572139" y="223277"/>
                    <a:pt x="563864" y="226054"/>
                  </a:cubicBezTo>
                  <a:cubicBezTo>
                    <a:pt x="555588" y="228831"/>
                    <a:pt x="547311" y="231676"/>
                    <a:pt x="539103" y="234521"/>
                  </a:cubicBezTo>
                  <a:cubicBezTo>
                    <a:pt x="511834" y="244003"/>
                    <a:pt x="485107" y="253757"/>
                    <a:pt x="458787" y="263849"/>
                  </a:cubicBezTo>
                  <a:cubicBezTo>
                    <a:pt x="432466" y="273874"/>
                    <a:pt x="406621" y="284237"/>
                    <a:pt x="381319" y="294872"/>
                  </a:cubicBezTo>
                  <a:cubicBezTo>
                    <a:pt x="355948" y="305506"/>
                    <a:pt x="331052" y="316343"/>
                    <a:pt x="306700" y="327451"/>
                  </a:cubicBezTo>
                  <a:cubicBezTo>
                    <a:pt x="282279" y="338559"/>
                    <a:pt x="258333" y="349871"/>
                    <a:pt x="234930" y="361386"/>
                  </a:cubicBezTo>
                  <a:cubicBezTo>
                    <a:pt x="223194" y="367144"/>
                    <a:pt x="211595" y="372969"/>
                    <a:pt x="200130" y="378794"/>
                  </a:cubicBezTo>
                  <a:cubicBezTo>
                    <a:pt x="188599" y="384618"/>
                    <a:pt x="177270" y="390512"/>
                    <a:pt x="166009" y="396472"/>
                  </a:cubicBezTo>
                  <a:cubicBezTo>
                    <a:pt x="154748" y="402432"/>
                    <a:pt x="143624" y="408394"/>
                    <a:pt x="132567" y="414421"/>
                  </a:cubicBezTo>
                  <a:cubicBezTo>
                    <a:pt x="121510" y="420450"/>
                    <a:pt x="110588" y="426546"/>
                    <a:pt x="99734" y="432643"/>
                  </a:cubicBezTo>
                  <a:cubicBezTo>
                    <a:pt x="97089" y="434200"/>
                    <a:pt x="94375" y="435690"/>
                    <a:pt x="91662" y="437248"/>
                  </a:cubicBezTo>
                  <a:cubicBezTo>
                    <a:pt x="88949" y="438805"/>
                    <a:pt x="86235" y="440296"/>
                    <a:pt x="83522" y="441854"/>
                  </a:cubicBezTo>
                  <a:cubicBezTo>
                    <a:pt x="80808" y="443412"/>
                    <a:pt x="78095" y="444902"/>
                    <a:pt x="75449" y="446460"/>
                  </a:cubicBezTo>
                  <a:cubicBezTo>
                    <a:pt x="72736" y="447950"/>
                    <a:pt x="70090" y="449507"/>
                    <a:pt x="67445" y="451065"/>
                  </a:cubicBezTo>
                  <a:lnTo>
                    <a:pt x="35833" y="469760"/>
                  </a:lnTo>
                  <a:cubicBezTo>
                    <a:pt x="33188" y="471318"/>
                    <a:pt x="30611" y="472876"/>
                    <a:pt x="28033" y="474433"/>
                  </a:cubicBezTo>
                  <a:cubicBezTo>
                    <a:pt x="25454" y="476059"/>
                    <a:pt x="22877" y="477617"/>
                    <a:pt x="20299" y="479175"/>
                  </a:cubicBezTo>
                  <a:cubicBezTo>
                    <a:pt x="17789" y="480733"/>
                    <a:pt x="15212" y="482359"/>
                    <a:pt x="12634" y="483917"/>
                  </a:cubicBezTo>
                  <a:cubicBezTo>
                    <a:pt x="10057" y="485474"/>
                    <a:pt x="7478" y="487100"/>
                    <a:pt x="4900" y="488658"/>
                  </a:cubicBezTo>
                  <a:lnTo>
                    <a:pt x="0" y="491663"/>
                  </a:lnTo>
                  <a:lnTo>
                    <a:pt x="0" y="389098"/>
                  </a:lnTo>
                  <a:lnTo>
                    <a:pt x="4222" y="386719"/>
                  </a:lnTo>
                  <a:cubicBezTo>
                    <a:pt x="15958" y="380216"/>
                    <a:pt x="27761" y="373714"/>
                    <a:pt x="39701" y="367279"/>
                  </a:cubicBezTo>
                  <a:cubicBezTo>
                    <a:pt x="51639" y="360844"/>
                    <a:pt x="63647" y="354478"/>
                    <a:pt x="75856" y="348110"/>
                  </a:cubicBezTo>
                  <a:cubicBezTo>
                    <a:pt x="87999" y="341743"/>
                    <a:pt x="100345" y="335444"/>
                    <a:pt x="112758" y="329144"/>
                  </a:cubicBezTo>
                  <a:cubicBezTo>
                    <a:pt x="125241" y="322913"/>
                    <a:pt x="137790" y="316614"/>
                    <a:pt x="150475" y="310450"/>
                  </a:cubicBezTo>
                  <a:cubicBezTo>
                    <a:pt x="175845" y="298123"/>
                    <a:pt x="201827" y="285930"/>
                    <a:pt x="228418" y="273941"/>
                  </a:cubicBezTo>
                  <a:cubicBezTo>
                    <a:pt x="254941" y="262021"/>
                    <a:pt x="282075" y="250235"/>
                    <a:pt x="309753" y="238720"/>
                  </a:cubicBezTo>
                  <a:cubicBezTo>
                    <a:pt x="337362" y="227205"/>
                    <a:pt x="365581" y="215962"/>
                    <a:pt x="394411" y="204989"/>
                  </a:cubicBezTo>
                  <a:cubicBezTo>
                    <a:pt x="423173" y="194016"/>
                    <a:pt x="452546" y="183314"/>
                    <a:pt x="482461" y="172950"/>
                  </a:cubicBezTo>
                  <a:cubicBezTo>
                    <a:pt x="491483" y="169834"/>
                    <a:pt x="500573" y="166719"/>
                    <a:pt x="509731" y="163671"/>
                  </a:cubicBezTo>
                  <a:cubicBezTo>
                    <a:pt x="518888" y="160555"/>
                    <a:pt x="528046" y="157507"/>
                    <a:pt x="537272" y="154527"/>
                  </a:cubicBezTo>
                  <a:cubicBezTo>
                    <a:pt x="546498" y="151479"/>
                    <a:pt x="555723" y="148499"/>
                    <a:pt x="565085" y="145586"/>
                  </a:cubicBezTo>
                  <a:cubicBezTo>
                    <a:pt x="574445" y="142605"/>
                    <a:pt x="583807" y="139693"/>
                    <a:pt x="593236" y="136849"/>
                  </a:cubicBezTo>
                  <a:cubicBezTo>
                    <a:pt x="599410" y="134952"/>
                    <a:pt x="605582" y="133055"/>
                    <a:pt x="611823" y="131226"/>
                  </a:cubicBezTo>
                  <a:cubicBezTo>
                    <a:pt x="617996" y="129398"/>
                    <a:pt x="624237" y="127569"/>
                    <a:pt x="630478" y="125740"/>
                  </a:cubicBezTo>
                  <a:cubicBezTo>
                    <a:pt x="636719" y="123911"/>
                    <a:pt x="642960" y="122082"/>
                    <a:pt x="649268" y="120322"/>
                  </a:cubicBezTo>
                  <a:cubicBezTo>
                    <a:pt x="655577" y="118560"/>
                    <a:pt x="661886" y="116799"/>
                    <a:pt x="668194" y="115038"/>
                  </a:cubicBezTo>
                  <a:cubicBezTo>
                    <a:pt x="684203" y="110568"/>
                    <a:pt x="700280" y="106232"/>
                    <a:pt x="716493" y="102033"/>
                  </a:cubicBezTo>
                  <a:cubicBezTo>
                    <a:pt x="732705" y="97833"/>
                    <a:pt x="749054" y="93702"/>
                    <a:pt x="765470" y="89705"/>
                  </a:cubicBezTo>
                  <a:cubicBezTo>
                    <a:pt x="781953" y="85709"/>
                    <a:pt x="798438" y="81781"/>
                    <a:pt x="815057" y="78055"/>
                  </a:cubicBezTo>
                  <a:cubicBezTo>
                    <a:pt x="831677" y="74330"/>
                    <a:pt x="848365" y="70673"/>
                    <a:pt x="865187" y="67150"/>
                  </a:cubicBezTo>
                  <a:cubicBezTo>
                    <a:pt x="881943" y="63628"/>
                    <a:pt x="898834" y="60241"/>
                    <a:pt x="915793" y="56990"/>
                  </a:cubicBezTo>
                  <a:cubicBezTo>
                    <a:pt x="932752" y="53738"/>
                    <a:pt x="949779" y="50556"/>
                    <a:pt x="966873" y="47575"/>
                  </a:cubicBezTo>
                  <a:cubicBezTo>
                    <a:pt x="983967" y="44595"/>
                    <a:pt x="1001129" y="41682"/>
                    <a:pt x="1018360" y="38973"/>
                  </a:cubicBezTo>
                  <a:cubicBezTo>
                    <a:pt x="1035590" y="36195"/>
                    <a:pt x="1052888" y="33621"/>
                    <a:pt x="1070186" y="31184"/>
                  </a:cubicBezTo>
                  <a:cubicBezTo>
                    <a:pt x="1087551" y="28745"/>
                    <a:pt x="1104918" y="26442"/>
                    <a:pt x="1122284" y="24275"/>
                  </a:cubicBezTo>
                  <a:cubicBezTo>
                    <a:pt x="1139717" y="22107"/>
                    <a:pt x="1157151" y="20075"/>
                    <a:pt x="1174584" y="18179"/>
                  </a:cubicBezTo>
                  <a:cubicBezTo>
                    <a:pt x="1192086" y="16282"/>
                    <a:pt x="1209519" y="14589"/>
                    <a:pt x="1227021" y="12963"/>
                  </a:cubicBezTo>
                  <a:cubicBezTo>
                    <a:pt x="1244522" y="11405"/>
                    <a:pt x="1262024" y="9915"/>
                    <a:pt x="1279525" y="8628"/>
                  </a:cubicBezTo>
                  <a:cubicBezTo>
                    <a:pt x="1297095" y="7341"/>
                    <a:pt x="1314596" y="6190"/>
                    <a:pt x="1332098" y="5174"/>
                  </a:cubicBezTo>
                  <a:cubicBezTo>
                    <a:pt x="1349599" y="4158"/>
                    <a:pt x="1367101" y="3345"/>
                    <a:pt x="1384602" y="2600"/>
                  </a:cubicBezTo>
                  <a:cubicBezTo>
                    <a:pt x="1402104" y="1923"/>
                    <a:pt x="1419605" y="1313"/>
                    <a:pt x="1437039" y="907"/>
                  </a:cubicBezTo>
                  <a:cubicBezTo>
                    <a:pt x="1454541" y="500"/>
                    <a:pt x="1472042" y="230"/>
                    <a:pt x="1489408" y="9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B4F929AE-BED7-93EA-B453-DA71008C57DF}"/>
                </a:ext>
              </a:extLst>
            </p:cNvPr>
            <p:cNvSpPr/>
            <p:nvPr userDrawn="1"/>
          </p:nvSpPr>
          <p:spPr>
            <a:xfrm>
              <a:off x="2123921" y="5486521"/>
              <a:ext cx="9602423" cy="1371479"/>
            </a:xfrm>
            <a:custGeom>
              <a:avLst/>
              <a:gdLst>
                <a:gd name="connsiteX0" fmla="*/ 3872192 w 9602423"/>
                <a:gd name="connsiteY0" fmla="*/ 50 h 1371479"/>
                <a:gd name="connsiteX1" fmla="*/ 3986630 w 9602423"/>
                <a:gd name="connsiteY1" fmla="*/ 1201 h 1371479"/>
                <a:gd name="connsiteX2" fmla="*/ 4104053 w 9602423"/>
                <a:gd name="connsiteY2" fmla="*/ 4114 h 1371479"/>
                <a:gd name="connsiteX3" fmla="*/ 4224528 w 9602423"/>
                <a:gd name="connsiteY3" fmla="*/ 8788 h 1371479"/>
                <a:gd name="connsiteX4" fmla="*/ 4348056 w 9602423"/>
                <a:gd name="connsiteY4" fmla="*/ 15290 h 1371479"/>
                <a:gd name="connsiteX5" fmla="*/ 4474705 w 9602423"/>
                <a:gd name="connsiteY5" fmla="*/ 23690 h 1371479"/>
                <a:gd name="connsiteX6" fmla="*/ 4604541 w 9602423"/>
                <a:gd name="connsiteY6" fmla="*/ 34120 h 1371479"/>
                <a:gd name="connsiteX7" fmla="*/ 4737635 w 9602423"/>
                <a:gd name="connsiteY7" fmla="*/ 46583 h 1371479"/>
                <a:gd name="connsiteX8" fmla="*/ 4874051 w 9602423"/>
                <a:gd name="connsiteY8" fmla="*/ 61146 h 1371479"/>
                <a:gd name="connsiteX9" fmla="*/ 5013928 w 9602423"/>
                <a:gd name="connsiteY9" fmla="*/ 77877 h 1371479"/>
                <a:gd name="connsiteX10" fmla="*/ 5157331 w 9602423"/>
                <a:gd name="connsiteY10" fmla="*/ 97045 h 1371479"/>
                <a:gd name="connsiteX11" fmla="*/ 5304331 w 9602423"/>
                <a:gd name="connsiteY11" fmla="*/ 118584 h 1371479"/>
                <a:gd name="connsiteX12" fmla="*/ 5454857 w 9602423"/>
                <a:gd name="connsiteY12" fmla="*/ 142494 h 1371479"/>
                <a:gd name="connsiteX13" fmla="*/ 5608979 w 9602423"/>
                <a:gd name="connsiteY13" fmla="*/ 168910 h 1371479"/>
                <a:gd name="connsiteX14" fmla="*/ 5766763 w 9602423"/>
                <a:gd name="connsiteY14" fmla="*/ 197900 h 1371479"/>
                <a:gd name="connsiteX15" fmla="*/ 5928278 w 9602423"/>
                <a:gd name="connsiteY15" fmla="*/ 229532 h 1371479"/>
                <a:gd name="connsiteX16" fmla="*/ 6093525 w 9602423"/>
                <a:gd name="connsiteY16" fmla="*/ 264008 h 1371479"/>
                <a:gd name="connsiteX17" fmla="*/ 6262638 w 9602423"/>
                <a:gd name="connsiteY17" fmla="*/ 301330 h 1371479"/>
                <a:gd name="connsiteX18" fmla="*/ 6435550 w 9602423"/>
                <a:gd name="connsiteY18" fmla="*/ 341428 h 1371479"/>
                <a:gd name="connsiteX19" fmla="*/ 6612397 w 9602423"/>
                <a:gd name="connsiteY19" fmla="*/ 384508 h 1371479"/>
                <a:gd name="connsiteX20" fmla="*/ 6793179 w 9602423"/>
                <a:gd name="connsiteY20" fmla="*/ 430566 h 1371479"/>
                <a:gd name="connsiteX21" fmla="*/ 6977894 w 9602423"/>
                <a:gd name="connsiteY21" fmla="*/ 479741 h 1371479"/>
                <a:gd name="connsiteX22" fmla="*/ 7166544 w 9602423"/>
                <a:gd name="connsiteY22" fmla="*/ 532167 h 1371479"/>
                <a:gd name="connsiteX23" fmla="*/ 7359264 w 9602423"/>
                <a:gd name="connsiteY23" fmla="*/ 587845 h 1371479"/>
                <a:gd name="connsiteX24" fmla="*/ 7556054 w 9602423"/>
                <a:gd name="connsiteY24" fmla="*/ 646773 h 1371479"/>
                <a:gd name="connsiteX25" fmla="*/ 7756982 w 9602423"/>
                <a:gd name="connsiteY25" fmla="*/ 709020 h 1371479"/>
                <a:gd name="connsiteX26" fmla="*/ 7962116 w 9602423"/>
                <a:gd name="connsiteY26" fmla="*/ 774722 h 1371479"/>
                <a:gd name="connsiteX27" fmla="*/ 8171388 w 9602423"/>
                <a:gd name="connsiteY27" fmla="*/ 844013 h 1371479"/>
                <a:gd name="connsiteX28" fmla="*/ 8384933 w 9602423"/>
                <a:gd name="connsiteY28" fmla="*/ 916963 h 1371479"/>
                <a:gd name="connsiteX29" fmla="*/ 8602888 w 9602423"/>
                <a:gd name="connsiteY29" fmla="*/ 993570 h 1371479"/>
                <a:gd name="connsiteX30" fmla="*/ 8825320 w 9602423"/>
                <a:gd name="connsiteY30" fmla="*/ 1073970 h 1371479"/>
                <a:gd name="connsiteX31" fmla="*/ 9283750 w 9602423"/>
                <a:gd name="connsiteY31" fmla="*/ 1246353 h 1371479"/>
                <a:gd name="connsiteX32" fmla="*/ 9283208 w 9602423"/>
                <a:gd name="connsiteY32" fmla="*/ 1246150 h 1371479"/>
                <a:gd name="connsiteX33" fmla="*/ 9602423 w 9602423"/>
                <a:gd name="connsiteY33" fmla="*/ 1371479 h 1371479"/>
                <a:gd name="connsiteX34" fmla="*/ 8841143 w 9602423"/>
                <a:gd name="connsiteY34" fmla="*/ 1371479 h 1371479"/>
                <a:gd name="connsiteX35" fmla="*/ 8615302 w 9602423"/>
                <a:gd name="connsiteY35" fmla="*/ 1281980 h 1371479"/>
                <a:gd name="connsiteX36" fmla="*/ 8414103 w 9602423"/>
                <a:gd name="connsiteY36" fmla="*/ 1205238 h 1371479"/>
                <a:gd name="connsiteX37" fmla="*/ 8216498 w 9602423"/>
                <a:gd name="connsiteY37" fmla="*/ 1131950 h 1371479"/>
                <a:gd name="connsiteX38" fmla="*/ 8022557 w 9602423"/>
                <a:gd name="connsiteY38" fmla="*/ 1062049 h 1371479"/>
                <a:gd name="connsiteX39" fmla="*/ 7832143 w 9602423"/>
                <a:gd name="connsiteY39" fmla="*/ 995466 h 1371479"/>
                <a:gd name="connsiteX40" fmla="*/ 7645122 w 9602423"/>
                <a:gd name="connsiteY40" fmla="*/ 932203 h 1371479"/>
                <a:gd name="connsiteX41" fmla="*/ 7461627 w 9602423"/>
                <a:gd name="connsiteY41" fmla="*/ 872056 h 1371479"/>
                <a:gd name="connsiteX42" fmla="*/ 7281592 w 9602423"/>
                <a:gd name="connsiteY42" fmla="*/ 815024 h 1371479"/>
                <a:gd name="connsiteX43" fmla="*/ 7105017 w 9602423"/>
                <a:gd name="connsiteY43" fmla="*/ 761039 h 1371479"/>
                <a:gd name="connsiteX44" fmla="*/ 6931970 w 9602423"/>
                <a:gd name="connsiteY44" fmla="*/ 710103 h 1371479"/>
                <a:gd name="connsiteX45" fmla="*/ 6762245 w 9602423"/>
                <a:gd name="connsiteY45" fmla="*/ 662149 h 1371479"/>
                <a:gd name="connsiteX46" fmla="*/ 6595846 w 9602423"/>
                <a:gd name="connsiteY46" fmla="*/ 617106 h 1371479"/>
                <a:gd name="connsiteX47" fmla="*/ 6432770 w 9602423"/>
                <a:gd name="connsiteY47" fmla="*/ 574839 h 1371479"/>
                <a:gd name="connsiteX48" fmla="*/ 6273018 w 9602423"/>
                <a:gd name="connsiteY48" fmla="*/ 535351 h 1371479"/>
                <a:gd name="connsiteX49" fmla="*/ 6116589 w 9602423"/>
                <a:gd name="connsiteY49" fmla="*/ 498503 h 1371479"/>
                <a:gd name="connsiteX50" fmla="*/ 5963418 w 9602423"/>
                <a:gd name="connsiteY50" fmla="*/ 464298 h 1371479"/>
                <a:gd name="connsiteX51" fmla="*/ 5813502 w 9602423"/>
                <a:gd name="connsiteY51" fmla="*/ 432802 h 1371479"/>
                <a:gd name="connsiteX52" fmla="*/ 5666842 w 9602423"/>
                <a:gd name="connsiteY52" fmla="*/ 403811 h 1371479"/>
                <a:gd name="connsiteX53" fmla="*/ 5523370 w 9602423"/>
                <a:gd name="connsiteY53" fmla="*/ 377259 h 1371479"/>
                <a:gd name="connsiteX54" fmla="*/ 5383019 w 9602423"/>
                <a:gd name="connsiteY54" fmla="*/ 353079 h 1371479"/>
                <a:gd name="connsiteX55" fmla="*/ 5245856 w 9602423"/>
                <a:gd name="connsiteY55" fmla="*/ 331200 h 1371479"/>
                <a:gd name="connsiteX56" fmla="*/ 5111678 w 9602423"/>
                <a:gd name="connsiteY56" fmla="*/ 311558 h 1371479"/>
                <a:gd name="connsiteX57" fmla="*/ 4980688 w 9602423"/>
                <a:gd name="connsiteY57" fmla="*/ 294218 h 1371479"/>
                <a:gd name="connsiteX58" fmla="*/ 4852683 w 9602423"/>
                <a:gd name="connsiteY58" fmla="*/ 279046 h 1371479"/>
                <a:gd name="connsiteX59" fmla="*/ 4727595 w 9602423"/>
                <a:gd name="connsiteY59" fmla="*/ 265838 h 1371479"/>
                <a:gd name="connsiteX60" fmla="*/ 4605423 w 9602423"/>
                <a:gd name="connsiteY60" fmla="*/ 254593 h 1371479"/>
                <a:gd name="connsiteX61" fmla="*/ 4486101 w 9602423"/>
                <a:gd name="connsiteY61" fmla="*/ 245314 h 1371479"/>
                <a:gd name="connsiteX62" fmla="*/ 4369560 w 9602423"/>
                <a:gd name="connsiteY62" fmla="*/ 237864 h 1371479"/>
                <a:gd name="connsiteX63" fmla="*/ 4255732 w 9602423"/>
                <a:gd name="connsiteY63" fmla="*/ 232241 h 1371479"/>
                <a:gd name="connsiteX64" fmla="*/ 4144551 w 9602423"/>
                <a:gd name="connsiteY64" fmla="*/ 228380 h 1371479"/>
                <a:gd name="connsiteX65" fmla="*/ 4036082 w 9602423"/>
                <a:gd name="connsiteY65" fmla="*/ 226213 h 1371479"/>
                <a:gd name="connsiteX66" fmla="*/ 3930123 w 9602423"/>
                <a:gd name="connsiteY66" fmla="*/ 225671 h 1371479"/>
                <a:gd name="connsiteX67" fmla="*/ 3826675 w 9602423"/>
                <a:gd name="connsiteY67" fmla="*/ 226620 h 1371479"/>
                <a:gd name="connsiteX68" fmla="*/ 3626899 w 9602423"/>
                <a:gd name="connsiteY68" fmla="*/ 233054 h 1371479"/>
                <a:gd name="connsiteX69" fmla="*/ 3436215 w 9602423"/>
                <a:gd name="connsiteY69" fmla="*/ 244976 h 1371479"/>
                <a:gd name="connsiteX70" fmla="*/ 3254009 w 9602423"/>
                <a:gd name="connsiteY70" fmla="*/ 262044 h 1371479"/>
                <a:gd name="connsiteX71" fmla="*/ 3079807 w 9602423"/>
                <a:gd name="connsiteY71" fmla="*/ 283923 h 1371479"/>
                <a:gd name="connsiteX72" fmla="*/ 2913069 w 9602423"/>
                <a:gd name="connsiteY72" fmla="*/ 310204 h 1371479"/>
                <a:gd name="connsiteX73" fmla="*/ 2753249 w 9602423"/>
                <a:gd name="connsiteY73" fmla="*/ 340615 h 1371479"/>
                <a:gd name="connsiteX74" fmla="*/ 2599874 w 9602423"/>
                <a:gd name="connsiteY74" fmla="*/ 374889 h 1371479"/>
                <a:gd name="connsiteX75" fmla="*/ 2452400 w 9602423"/>
                <a:gd name="connsiteY75" fmla="*/ 412752 h 1371479"/>
                <a:gd name="connsiteX76" fmla="*/ 2420991 w 9602423"/>
                <a:gd name="connsiteY76" fmla="*/ 421490 h 1371479"/>
                <a:gd name="connsiteX77" fmla="*/ 2389856 w 9602423"/>
                <a:gd name="connsiteY77" fmla="*/ 430363 h 1371479"/>
                <a:gd name="connsiteX78" fmla="*/ 2358991 w 9602423"/>
                <a:gd name="connsiteY78" fmla="*/ 439439 h 1371479"/>
                <a:gd name="connsiteX79" fmla="*/ 2328328 w 9602423"/>
                <a:gd name="connsiteY79" fmla="*/ 448651 h 1371479"/>
                <a:gd name="connsiteX80" fmla="*/ 2220539 w 9602423"/>
                <a:gd name="connsiteY80" fmla="*/ 482992 h 1371479"/>
                <a:gd name="connsiteX81" fmla="*/ 2115665 w 9602423"/>
                <a:gd name="connsiteY81" fmla="*/ 519230 h 1371479"/>
                <a:gd name="connsiteX82" fmla="*/ 2013573 w 9602423"/>
                <a:gd name="connsiteY82" fmla="*/ 557296 h 1371479"/>
                <a:gd name="connsiteX83" fmla="*/ 1913990 w 9602423"/>
                <a:gd name="connsiteY83" fmla="*/ 597124 h 1371479"/>
                <a:gd name="connsiteX84" fmla="*/ 1670258 w 9602423"/>
                <a:gd name="connsiteY84" fmla="*/ 707056 h 1371479"/>
                <a:gd name="connsiteX85" fmla="*/ 1440025 w 9602423"/>
                <a:gd name="connsiteY85" fmla="*/ 827690 h 1371479"/>
                <a:gd name="connsiteX86" fmla="*/ 1221189 w 9602423"/>
                <a:gd name="connsiteY86" fmla="*/ 958755 h 1371479"/>
                <a:gd name="connsiteX87" fmla="*/ 1011918 w 9602423"/>
                <a:gd name="connsiteY87" fmla="*/ 1099980 h 1371479"/>
                <a:gd name="connsiteX88" fmla="*/ 960837 w 9602423"/>
                <a:gd name="connsiteY88" fmla="*/ 1136827 h 1371479"/>
                <a:gd name="connsiteX89" fmla="*/ 910300 w 9602423"/>
                <a:gd name="connsiteY89" fmla="*/ 1174420 h 1371479"/>
                <a:gd name="connsiteX90" fmla="*/ 860237 w 9602423"/>
                <a:gd name="connsiteY90" fmla="*/ 1212622 h 1371479"/>
                <a:gd name="connsiteX91" fmla="*/ 810514 w 9602423"/>
                <a:gd name="connsiteY91" fmla="*/ 1251365 h 1371479"/>
                <a:gd name="connsiteX92" fmla="*/ 722397 w 9602423"/>
                <a:gd name="connsiteY92" fmla="*/ 1321673 h 1371479"/>
                <a:gd name="connsiteX93" fmla="*/ 713170 w 9602423"/>
                <a:gd name="connsiteY93" fmla="*/ 1329056 h 1371479"/>
                <a:gd name="connsiteX94" fmla="*/ 703809 w 9602423"/>
                <a:gd name="connsiteY94" fmla="*/ 1336236 h 1371479"/>
                <a:gd name="connsiteX95" fmla="*/ 694380 w 9602423"/>
                <a:gd name="connsiteY95" fmla="*/ 1343348 h 1371479"/>
                <a:gd name="connsiteX96" fmla="*/ 684951 w 9602423"/>
                <a:gd name="connsiteY96" fmla="*/ 1350460 h 1371479"/>
                <a:gd name="connsiteX97" fmla="*/ 666093 w 9602423"/>
                <a:gd name="connsiteY97" fmla="*/ 1364820 h 1371479"/>
                <a:gd name="connsiteX98" fmla="*/ 661344 w 9602423"/>
                <a:gd name="connsiteY98" fmla="*/ 1368342 h 1371479"/>
                <a:gd name="connsiteX99" fmla="*/ 656970 w 9602423"/>
                <a:gd name="connsiteY99" fmla="*/ 1371479 h 1371479"/>
                <a:gd name="connsiteX100" fmla="*/ 0 w 9602423"/>
                <a:gd name="connsiteY100" fmla="*/ 1371479 h 1371479"/>
                <a:gd name="connsiteX101" fmla="*/ 47232 w 9602423"/>
                <a:gd name="connsiteY101" fmla="*/ 1351815 h 1371479"/>
                <a:gd name="connsiteX102" fmla="*/ 106520 w 9602423"/>
                <a:gd name="connsiteY102" fmla="*/ 1324450 h 1371479"/>
                <a:gd name="connsiteX103" fmla="*/ 176797 w 9602423"/>
                <a:gd name="connsiteY103" fmla="*/ 1288551 h 1371479"/>
                <a:gd name="connsiteX104" fmla="*/ 246463 w 9602423"/>
                <a:gd name="connsiteY104" fmla="*/ 1249266 h 1371479"/>
                <a:gd name="connsiteX105" fmla="*/ 315181 w 9602423"/>
                <a:gd name="connsiteY105" fmla="*/ 1206728 h 1371479"/>
                <a:gd name="connsiteX106" fmla="*/ 382677 w 9602423"/>
                <a:gd name="connsiteY106" fmla="*/ 1161076 h 1371479"/>
                <a:gd name="connsiteX107" fmla="*/ 386883 w 9602423"/>
                <a:gd name="connsiteY107" fmla="*/ 1158164 h 1371479"/>
                <a:gd name="connsiteX108" fmla="*/ 391089 w 9602423"/>
                <a:gd name="connsiteY108" fmla="*/ 1155251 h 1371479"/>
                <a:gd name="connsiteX109" fmla="*/ 395294 w 9602423"/>
                <a:gd name="connsiteY109" fmla="*/ 1152338 h 1371479"/>
                <a:gd name="connsiteX110" fmla="*/ 399433 w 9602423"/>
                <a:gd name="connsiteY110" fmla="*/ 1149358 h 1371479"/>
                <a:gd name="connsiteX111" fmla="*/ 415849 w 9602423"/>
                <a:gd name="connsiteY111" fmla="*/ 1137233 h 1371479"/>
                <a:gd name="connsiteX112" fmla="*/ 424125 w 9602423"/>
                <a:gd name="connsiteY112" fmla="*/ 1131206 h 1371479"/>
                <a:gd name="connsiteX113" fmla="*/ 432400 w 9602423"/>
                <a:gd name="connsiteY113" fmla="*/ 1125177 h 1371479"/>
                <a:gd name="connsiteX114" fmla="*/ 440608 w 9602423"/>
                <a:gd name="connsiteY114" fmla="*/ 1119081 h 1371479"/>
                <a:gd name="connsiteX115" fmla="*/ 448681 w 9602423"/>
                <a:gd name="connsiteY115" fmla="*/ 1112849 h 1371479"/>
                <a:gd name="connsiteX116" fmla="*/ 534493 w 9602423"/>
                <a:gd name="connsiteY116" fmla="*/ 1046808 h 1371479"/>
                <a:gd name="connsiteX117" fmla="*/ 585369 w 9602423"/>
                <a:gd name="connsiteY117" fmla="*/ 1008471 h 1371479"/>
                <a:gd name="connsiteX118" fmla="*/ 636585 w 9602423"/>
                <a:gd name="connsiteY118" fmla="*/ 970676 h 1371479"/>
                <a:gd name="connsiteX119" fmla="*/ 688274 w 9602423"/>
                <a:gd name="connsiteY119" fmla="*/ 933490 h 1371479"/>
                <a:gd name="connsiteX120" fmla="*/ 740576 w 9602423"/>
                <a:gd name="connsiteY120" fmla="*/ 896982 h 1371479"/>
                <a:gd name="connsiteX121" fmla="*/ 954733 w 9602423"/>
                <a:gd name="connsiteY121" fmla="*/ 756570 h 1371479"/>
                <a:gd name="connsiteX122" fmla="*/ 1178792 w 9602423"/>
                <a:gd name="connsiteY122" fmla="*/ 625572 h 1371479"/>
                <a:gd name="connsiteX123" fmla="*/ 1414790 w 9602423"/>
                <a:gd name="connsiteY123" fmla="*/ 504328 h 1371479"/>
                <a:gd name="connsiteX124" fmla="*/ 1665035 w 9602423"/>
                <a:gd name="connsiteY124" fmla="*/ 393109 h 1371479"/>
                <a:gd name="connsiteX125" fmla="*/ 1767399 w 9602423"/>
                <a:gd name="connsiteY125" fmla="*/ 352604 h 1371479"/>
                <a:gd name="connsiteX126" fmla="*/ 1872408 w 9602423"/>
                <a:gd name="connsiteY126" fmla="*/ 313726 h 1371479"/>
                <a:gd name="connsiteX127" fmla="*/ 1980334 w 9602423"/>
                <a:gd name="connsiteY127" fmla="*/ 276540 h 1371479"/>
                <a:gd name="connsiteX128" fmla="*/ 2091448 w 9602423"/>
                <a:gd name="connsiteY128" fmla="*/ 241250 h 1371479"/>
                <a:gd name="connsiteX129" fmla="*/ 2123127 w 9602423"/>
                <a:gd name="connsiteY129" fmla="*/ 231700 h 1371479"/>
                <a:gd name="connsiteX130" fmla="*/ 2155077 w 9602423"/>
                <a:gd name="connsiteY130" fmla="*/ 222352 h 1371479"/>
                <a:gd name="connsiteX131" fmla="*/ 2187299 w 9602423"/>
                <a:gd name="connsiteY131" fmla="*/ 213140 h 1371479"/>
                <a:gd name="connsiteX132" fmla="*/ 2219792 w 9602423"/>
                <a:gd name="connsiteY132" fmla="*/ 204064 h 1371479"/>
                <a:gd name="connsiteX133" fmla="*/ 2372286 w 9602423"/>
                <a:gd name="connsiteY133" fmla="*/ 164576 h 1371479"/>
                <a:gd name="connsiteX134" fmla="*/ 2531157 w 9602423"/>
                <a:gd name="connsiteY134" fmla="*/ 128609 h 1371479"/>
                <a:gd name="connsiteX135" fmla="*/ 2697014 w 9602423"/>
                <a:gd name="connsiteY135" fmla="*/ 96368 h 1371479"/>
                <a:gd name="connsiteX136" fmla="*/ 2870400 w 9602423"/>
                <a:gd name="connsiteY136" fmla="*/ 68122 h 1371479"/>
                <a:gd name="connsiteX137" fmla="*/ 3051928 w 9602423"/>
                <a:gd name="connsiteY137" fmla="*/ 44280 h 1371479"/>
                <a:gd name="connsiteX138" fmla="*/ 3242274 w 9602423"/>
                <a:gd name="connsiteY138" fmla="*/ 25112 h 1371479"/>
                <a:gd name="connsiteX139" fmla="*/ 3441981 w 9602423"/>
                <a:gd name="connsiteY139" fmla="*/ 11091 h 1371479"/>
                <a:gd name="connsiteX140" fmla="*/ 3651727 w 9602423"/>
                <a:gd name="connsiteY140" fmla="*/ 2556 h 1371479"/>
                <a:gd name="connsiteX141" fmla="*/ 3760603 w 9602423"/>
                <a:gd name="connsiteY141" fmla="*/ 524 h 1371479"/>
                <a:gd name="connsiteX142" fmla="*/ 3872192 w 9602423"/>
                <a:gd name="connsiteY142" fmla="*/ 50 h 137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9602423" h="1371479">
                  <a:moveTo>
                    <a:pt x="3872192" y="50"/>
                  </a:moveTo>
                  <a:cubicBezTo>
                    <a:pt x="3909909" y="185"/>
                    <a:pt x="3948032" y="524"/>
                    <a:pt x="3986630" y="1201"/>
                  </a:cubicBezTo>
                  <a:cubicBezTo>
                    <a:pt x="4025364" y="1879"/>
                    <a:pt x="4064505" y="2827"/>
                    <a:pt x="4104053" y="4114"/>
                  </a:cubicBezTo>
                  <a:cubicBezTo>
                    <a:pt x="4143804" y="5333"/>
                    <a:pt x="4183963" y="6891"/>
                    <a:pt x="4224528" y="8788"/>
                  </a:cubicBezTo>
                  <a:cubicBezTo>
                    <a:pt x="4265298" y="10616"/>
                    <a:pt x="4306473" y="12784"/>
                    <a:pt x="4348056" y="15290"/>
                  </a:cubicBezTo>
                  <a:cubicBezTo>
                    <a:pt x="4389843" y="17728"/>
                    <a:pt x="4432036" y="20573"/>
                    <a:pt x="4474705" y="23690"/>
                  </a:cubicBezTo>
                  <a:cubicBezTo>
                    <a:pt x="4517508" y="26872"/>
                    <a:pt x="4560788" y="30327"/>
                    <a:pt x="4604541" y="34120"/>
                  </a:cubicBezTo>
                  <a:cubicBezTo>
                    <a:pt x="4648431" y="37981"/>
                    <a:pt x="4692795" y="42112"/>
                    <a:pt x="4737635" y="46583"/>
                  </a:cubicBezTo>
                  <a:cubicBezTo>
                    <a:pt x="4782676" y="51121"/>
                    <a:pt x="4828126" y="55930"/>
                    <a:pt x="4874051" y="61146"/>
                  </a:cubicBezTo>
                  <a:cubicBezTo>
                    <a:pt x="4920247" y="66361"/>
                    <a:pt x="4966849" y="71915"/>
                    <a:pt x="5013928" y="77877"/>
                  </a:cubicBezTo>
                  <a:cubicBezTo>
                    <a:pt x="5061277" y="83904"/>
                    <a:pt x="5109099" y="90272"/>
                    <a:pt x="5157331" y="97045"/>
                  </a:cubicBezTo>
                  <a:cubicBezTo>
                    <a:pt x="5205901" y="103886"/>
                    <a:pt x="5254879" y="111066"/>
                    <a:pt x="5304331" y="118584"/>
                  </a:cubicBezTo>
                  <a:cubicBezTo>
                    <a:pt x="5354054" y="126170"/>
                    <a:pt x="5404251" y="134163"/>
                    <a:pt x="5454857" y="142494"/>
                  </a:cubicBezTo>
                  <a:cubicBezTo>
                    <a:pt x="5505801" y="150894"/>
                    <a:pt x="5557152" y="159699"/>
                    <a:pt x="5608979" y="168910"/>
                  </a:cubicBezTo>
                  <a:cubicBezTo>
                    <a:pt x="5661143" y="178190"/>
                    <a:pt x="5713716" y="187876"/>
                    <a:pt x="5766763" y="197900"/>
                  </a:cubicBezTo>
                  <a:cubicBezTo>
                    <a:pt x="5820149" y="207993"/>
                    <a:pt x="5874010" y="218559"/>
                    <a:pt x="5928278" y="229532"/>
                  </a:cubicBezTo>
                  <a:cubicBezTo>
                    <a:pt x="5982886" y="240573"/>
                    <a:pt x="6037969" y="252088"/>
                    <a:pt x="6093525" y="264008"/>
                  </a:cubicBezTo>
                  <a:cubicBezTo>
                    <a:pt x="6149490" y="276065"/>
                    <a:pt x="6205860" y="288461"/>
                    <a:pt x="6262638" y="301330"/>
                  </a:cubicBezTo>
                  <a:cubicBezTo>
                    <a:pt x="6319825" y="314267"/>
                    <a:pt x="6377484" y="327611"/>
                    <a:pt x="6435550" y="341428"/>
                  </a:cubicBezTo>
                  <a:cubicBezTo>
                    <a:pt x="6494092" y="355382"/>
                    <a:pt x="6553042" y="369741"/>
                    <a:pt x="6612397" y="384508"/>
                  </a:cubicBezTo>
                  <a:cubicBezTo>
                    <a:pt x="6672228" y="399409"/>
                    <a:pt x="6732533" y="414784"/>
                    <a:pt x="6793179" y="430566"/>
                  </a:cubicBezTo>
                  <a:cubicBezTo>
                    <a:pt x="6854366" y="446484"/>
                    <a:pt x="6915961" y="462875"/>
                    <a:pt x="6977894" y="479741"/>
                  </a:cubicBezTo>
                  <a:cubicBezTo>
                    <a:pt x="7040370" y="496743"/>
                    <a:pt x="7103254" y="514218"/>
                    <a:pt x="7166544" y="532167"/>
                  </a:cubicBezTo>
                  <a:cubicBezTo>
                    <a:pt x="7230377" y="550320"/>
                    <a:pt x="7294617" y="568811"/>
                    <a:pt x="7359264" y="587845"/>
                  </a:cubicBezTo>
                  <a:cubicBezTo>
                    <a:pt x="7424453" y="607013"/>
                    <a:pt x="7490050" y="626656"/>
                    <a:pt x="7556054" y="646773"/>
                  </a:cubicBezTo>
                  <a:cubicBezTo>
                    <a:pt x="7622668" y="667025"/>
                    <a:pt x="7689621" y="687820"/>
                    <a:pt x="7756982" y="709020"/>
                  </a:cubicBezTo>
                  <a:cubicBezTo>
                    <a:pt x="7824953" y="730424"/>
                    <a:pt x="7893331" y="752370"/>
                    <a:pt x="7962116" y="774722"/>
                  </a:cubicBezTo>
                  <a:cubicBezTo>
                    <a:pt x="8031511" y="797345"/>
                    <a:pt x="8101247" y="820443"/>
                    <a:pt x="8171388" y="844013"/>
                  </a:cubicBezTo>
                  <a:cubicBezTo>
                    <a:pt x="8242208" y="867856"/>
                    <a:pt x="8313367" y="892173"/>
                    <a:pt x="8384933" y="916963"/>
                  </a:cubicBezTo>
                  <a:cubicBezTo>
                    <a:pt x="8457178" y="942024"/>
                    <a:pt x="8529829" y="967560"/>
                    <a:pt x="8602888" y="993570"/>
                  </a:cubicBezTo>
                  <a:cubicBezTo>
                    <a:pt x="8676625" y="1019919"/>
                    <a:pt x="8750769" y="1046673"/>
                    <a:pt x="8825320" y="1073970"/>
                  </a:cubicBezTo>
                  <a:cubicBezTo>
                    <a:pt x="8976728" y="1129376"/>
                    <a:pt x="9129561" y="1186882"/>
                    <a:pt x="9283750" y="1246353"/>
                  </a:cubicBezTo>
                  <a:lnTo>
                    <a:pt x="9283208" y="1246150"/>
                  </a:lnTo>
                  <a:lnTo>
                    <a:pt x="9602423" y="1371479"/>
                  </a:lnTo>
                  <a:lnTo>
                    <a:pt x="8841143" y="1371479"/>
                  </a:lnTo>
                  <a:lnTo>
                    <a:pt x="8615302" y="1281980"/>
                  </a:lnTo>
                  <a:cubicBezTo>
                    <a:pt x="8547941" y="1255903"/>
                    <a:pt x="8480852" y="1230367"/>
                    <a:pt x="8414103" y="1205238"/>
                  </a:cubicBezTo>
                  <a:cubicBezTo>
                    <a:pt x="8347896" y="1180380"/>
                    <a:pt x="8282028" y="1155928"/>
                    <a:pt x="8216498" y="1131950"/>
                  </a:cubicBezTo>
                  <a:cubicBezTo>
                    <a:pt x="8151579" y="1108244"/>
                    <a:pt x="8086933" y="1084875"/>
                    <a:pt x="8022557" y="1062049"/>
                  </a:cubicBezTo>
                  <a:cubicBezTo>
                    <a:pt x="7958725" y="1039426"/>
                    <a:pt x="7895298" y="1017209"/>
                    <a:pt x="7832143" y="995466"/>
                  </a:cubicBezTo>
                  <a:cubicBezTo>
                    <a:pt x="7769463" y="973927"/>
                    <a:pt x="7707124" y="952862"/>
                    <a:pt x="7645122" y="932203"/>
                  </a:cubicBezTo>
                  <a:cubicBezTo>
                    <a:pt x="7583663" y="911680"/>
                    <a:pt x="7522475" y="891631"/>
                    <a:pt x="7461627" y="872056"/>
                  </a:cubicBezTo>
                  <a:cubicBezTo>
                    <a:pt x="7401254" y="852616"/>
                    <a:pt x="7341288" y="833583"/>
                    <a:pt x="7281592" y="815024"/>
                  </a:cubicBezTo>
                  <a:cubicBezTo>
                    <a:pt x="7222372" y="796600"/>
                    <a:pt x="7163559" y="778583"/>
                    <a:pt x="7105017" y="761039"/>
                  </a:cubicBezTo>
                  <a:cubicBezTo>
                    <a:pt x="7047017" y="743632"/>
                    <a:pt x="6989358" y="726631"/>
                    <a:pt x="6931970" y="710103"/>
                  </a:cubicBezTo>
                  <a:cubicBezTo>
                    <a:pt x="6875056" y="693712"/>
                    <a:pt x="6818482" y="677728"/>
                    <a:pt x="6762245" y="662149"/>
                  </a:cubicBezTo>
                  <a:cubicBezTo>
                    <a:pt x="6706417" y="646705"/>
                    <a:pt x="6650927" y="631668"/>
                    <a:pt x="6595846" y="617106"/>
                  </a:cubicBezTo>
                  <a:cubicBezTo>
                    <a:pt x="6541103" y="602610"/>
                    <a:pt x="6486767" y="588522"/>
                    <a:pt x="6432770" y="574839"/>
                  </a:cubicBezTo>
                  <a:cubicBezTo>
                    <a:pt x="6379180" y="561293"/>
                    <a:pt x="6325861" y="548084"/>
                    <a:pt x="6273018" y="535351"/>
                  </a:cubicBezTo>
                  <a:cubicBezTo>
                    <a:pt x="6220514" y="522685"/>
                    <a:pt x="6168347" y="510357"/>
                    <a:pt x="6116589" y="498503"/>
                  </a:cubicBezTo>
                  <a:cubicBezTo>
                    <a:pt x="6065170" y="486650"/>
                    <a:pt x="6014090" y="475271"/>
                    <a:pt x="5963418" y="464298"/>
                  </a:cubicBezTo>
                  <a:cubicBezTo>
                    <a:pt x="5913084" y="453392"/>
                    <a:pt x="5863089" y="442894"/>
                    <a:pt x="5813502" y="432802"/>
                  </a:cubicBezTo>
                  <a:cubicBezTo>
                    <a:pt x="5764253" y="422777"/>
                    <a:pt x="5715344" y="413091"/>
                    <a:pt x="5666842" y="403811"/>
                  </a:cubicBezTo>
                  <a:cubicBezTo>
                    <a:pt x="5618611" y="394600"/>
                    <a:pt x="5570786" y="385726"/>
                    <a:pt x="5523370" y="377259"/>
                  </a:cubicBezTo>
                  <a:cubicBezTo>
                    <a:pt x="5476157" y="368860"/>
                    <a:pt x="5429418" y="360801"/>
                    <a:pt x="5383019" y="353079"/>
                  </a:cubicBezTo>
                  <a:cubicBezTo>
                    <a:pt x="5336891" y="345425"/>
                    <a:pt x="5291171" y="338110"/>
                    <a:pt x="5245856" y="331200"/>
                  </a:cubicBezTo>
                  <a:cubicBezTo>
                    <a:pt x="5200678" y="324292"/>
                    <a:pt x="5155974" y="317722"/>
                    <a:pt x="5111678" y="311558"/>
                  </a:cubicBezTo>
                  <a:cubicBezTo>
                    <a:pt x="5067653" y="305394"/>
                    <a:pt x="5023968" y="299637"/>
                    <a:pt x="4980688" y="294218"/>
                  </a:cubicBezTo>
                  <a:cubicBezTo>
                    <a:pt x="4937613" y="288800"/>
                    <a:pt x="4894944" y="283787"/>
                    <a:pt x="4852683" y="279046"/>
                  </a:cubicBezTo>
                  <a:cubicBezTo>
                    <a:pt x="4810625" y="274304"/>
                    <a:pt x="4768907" y="269901"/>
                    <a:pt x="4727595" y="265838"/>
                  </a:cubicBezTo>
                  <a:cubicBezTo>
                    <a:pt x="4686486" y="261773"/>
                    <a:pt x="4645785" y="257981"/>
                    <a:pt x="4605423" y="254593"/>
                  </a:cubicBezTo>
                  <a:cubicBezTo>
                    <a:pt x="4565265" y="251207"/>
                    <a:pt x="4525514" y="248091"/>
                    <a:pt x="4486101" y="245314"/>
                  </a:cubicBezTo>
                  <a:cubicBezTo>
                    <a:pt x="4446891" y="242537"/>
                    <a:pt x="4408022" y="240030"/>
                    <a:pt x="4369560" y="237864"/>
                  </a:cubicBezTo>
                  <a:cubicBezTo>
                    <a:pt x="4331234" y="235696"/>
                    <a:pt x="4293245" y="233799"/>
                    <a:pt x="4255732" y="232241"/>
                  </a:cubicBezTo>
                  <a:cubicBezTo>
                    <a:pt x="4218288" y="230684"/>
                    <a:pt x="4181249" y="229397"/>
                    <a:pt x="4144551" y="228380"/>
                  </a:cubicBezTo>
                  <a:cubicBezTo>
                    <a:pt x="4108055" y="227364"/>
                    <a:pt x="4071899" y="226687"/>
                    <a:pt x="4036082" y="226213"/>
                  </a:cubicBezTo>
                  <a:cubicBezTo>
                    <a:pt x="4000401" y="225806"/>
                    <a:pt x="3965059" y="225604"/>
                    <a:pt x="3930123" y="225671"/>
                  </a:cubicBezTo>
                  <a:cubicBezTo>
                    <a:pt x="3895323" y="225739"/>
                    <a:pt x="3860796" y="226077"/>
                    <a:pt x="3826675" y="226620"/>
                  </a:cubicBezTo>
                  <a:cubicBezTo>
                    <a:pt x="3758703" y="227839"/>
                    <a:pt x="3692090" y="229938"/>
                    <a:pt x="3626899" y="233054"/>
                  </a:cubicBezTo>
                  <a:cubicBezTo>
                    <a:pt x="3562049" y="236102"/>
                    <a:pt x="3498487" y="240099"/>
                    <a:pt x="3436215" y="244976"/>
                  </a:cubicBezTo>
                  <a:cubicBezTo>
                    <a:pt x="3374213" y="249853"/>
                    <a:pt x="3313500" y="255542"/>
                    <a:pt x="3254009" y="262044"/>
                  </a:cubicBezTo>
                  <a:cubicBezTo>
                    <a:pt x="3194721" y="268547"/>
                    <a:pt x="3136654" y="275862"/>
                    <a:pt x="3079807" y="283923"/>
                  </a:cubicBezTo>
                  <a:cubicBezTo>
                    <a:pt x="3023098" y="291982"/>
                    <a:pt x="2967540" y="300720"/>
                    <a:pt x="2913069" y="310204"/>
                  </a:cubicBezTo>
                  <a:cubicBezTo>
                    <a:pt x="2858733" y="319686"/>
                    <a:pt x="2805481" y="329778"/>
                    <a:pt x="2753249" y="340615"/>
                  </a:cubicBezTo>
                  <a:cubicBezTo>
                    <a:pt x="2701152" y="351386"/>
                    <a:pt x="2650003" y="362832"/>
                    <a:pt x="2599874" y="374889"/>
                  </a:cubicBezTo>
                  <a:cubicBezTo>
                    <a:pt x="2549744" y="386878"/>
                    <a:pt x="2500630" y="399544"/>
                    <a:pt x="2452400" y="412752"/>
                  </a:cubicBezTo>
                  <a:cubicBezTo>
                    <a:pt x="2441886" y="415665"/>
                    <a:pt x="2431438" y="418578"/>
                    <a:pt x="2420991" y="421490"/>
                  </a:cubicBezTo>
                  <a:cubicBezTo>
                    <a:pt x="2410613" y="424403"/>
                    <a:pt x="2400166" y="427383"/>
                    <a:pt x="2389856" y="430363"/>
                  </a:cubicBezTo>
                  <a:cubicBezTo>
                    <a:pt x="2379545" y="433343"/>
                    <a:pt x="2369233" y="436392"/>
                    <a:pt x="2358991" y="439439"/>
                  </a:cubicBezTo>
                  <a:cubicBezTo>
                    <a:pt x="2348747" y="442487"/>
                    <a:pt x="2338504" y="445536"/>
                    <a:pt x="2328328" y="448651"/>
                  </a:cubicBezTo>
                  <a:cubicBezTo>
                    <a:pt x="2291901" y="459760"/>
                    <a:pt x="2255948" y="471207"/>
                    <a:pt x="2220539" y="482992"/>
                  </a:cubicBezTo>
                  <a:cubicBezTo>
                    <a:pt x="2185061" y="494710"/>
                    <a:pt x="2150125" y="506835"/>
                    <a:pt x="2115665" y="519230"/>
                  </a:cubicBezTo>
                  <a:cubicBezTo>
                    <a:pt x="2081205" y="531625"/>
                    <a:pt x="2047152" y="544291"/>
                    <a:pt x="2013573" y="557296"/>
                  </a:cubicBezTo>
                  <a:cubicBezTo>
                    <a:pt x="1979995" y="570302"/>
                    <a:pt x="1946755" y="583577"/>
                    <a:pt x="1913990" y="597124"/>
                  </a:cubicBezTo>
                  <a:cubicBezTo>
                    <a:pt x="1830147" y="632007"/>
                    <a:pt x="1748947" y="668719"/>
                    <a:pt x="1670258" y="707056"/>
                  </a:cubicBezTo>
                  <a:cubicBezTo>
                    <a:pt x="1591231" y="745597"/>
                    <a:pt x="1514577" y="785830"/>
                    <a:pt x="1440025" y="827690"/>
                  </a:cubicBezTo>
                  <a:cubicBezTo>
                    <a:pt x="1365136" y="869753"/>
                    <a:pt x="1292213" y="913509"/>
                    <a:pt x="1221189" y="958755"/>
                  </a:cubicBezTo>
                  <a:cubicBezTo>
                    <a:pt x="1149691" y="1004272"/>
                    <a:pt x="1080024" y="1051415"/>
                    <a:pt x="1011918" y="1099980"/>
                  </a:cubicBezTo>
                  <a:cubicBezTo>
                    <a:pt x="994754" y="1112172"/>
                    <a:pt x="977728" y="1124432"/>
                    <a:pt x="960837" y="1136827"/>
                  </a:cubicBezTo>
                  <a:cubicBezTo>
                    <a:pt x="943878" y="1149290"/>
                    <a:pt x="927056" y="1161821"/>
                    <a:pt x="910300" y="1174420"/>
                  </a:cubicBezTo>
                  <a:cubicBezTo>
                    <a:pt x="893544" y="1187086"/>
                    <a:pt x="876857" y="1199819"/>
                    <a:pt x="860237" y="1212622"/>
                  </a:cubicBezTo>
                  <a:cubicBezTo>
                    <a:pt x="843618" y="1225423"/>
                    <a:pt x="827066" y="1238360"/>
                    <a:pt x="810514" y="1251365"/>
                  </a:cubicBezTo>
                  <a:lnTo>
                    <a:pt x="722397" y="1321673"/>
                  </a:lnTo>
                  <a:cubicBezTo>
                    <a:pt x="719344" y="1324180"/>
                    <a:pt x="716291" y="1326685"/>
                    <a:pt x="713170" y="1329056"/>
                  </a:cubicBezTo>
                  <a:cubicBezTo>
                    <a:pt x="710051" y="1331427"/>
                    <a:pt x="706930" y="1333865"/>
                    <a:pt x="703809" y="1336236"/>
                  </a:cubicBezTo>
                  <a:cubicBezTo>
                    <a:pt x="700689" y="1338606"/>
                    <a:pt x="697501" y="1340977"/>
                    <a:pt x="694380" y="1343348"/>
                  </a:cubicBezTo>
                  <a:cubicBezTo>
                    <a:pt x="691260" y="1345718"/>
                    <a:pt x="688072" y="1348089"/>
                    <a:pt x="684951" y="1350460"/>
                  </a:cubicBezTo>
                  <a:lnTo>
                    <a:pt x="666093" y="1364820"/>
                  </a:lnTo>
                  <a:cubicBezTo>
                    <a:pt x="664532" y="1366039"/>
                    <a:pt x="662905" y="1367190"/>
                    <a:pt x="661344" y="1368342"/>
                  </a:cubicBezTo>
                  <a:lnTo>
                    <a:pt x="656970" y="1371479"/>
                  </a:lnTo>
                  <a:lnTo>
                    <a:pt x="0" y="1371479"/>
                  </a:lnTo>
                  <a:lnTo>
                    <a:pt x="47232" y="1351815"/>
                  </a:lnTo>
                  <a:cubicBezTo>
                    <a:pt x="66972" y="1343144"/>
                    <a:pt x="86780" y="1334001"/>
                    <a:pt x="106520" y="1324450"/>
                  </a:cubicBezTo>
                  <a:cubicBezTo>
                    <a:pt x="129991" y="1313070"/>
                    <a:pt x="153462" y="1301081"/>
                    <a:pt x="176797" y="1288551"/>
                  </a:cubicBezTo>
                  <a:cubicBezTo>
                    <a:pt x="200133" y="1276020"/>
                    <a:pt x="223332" y="1262948"/>
                    <a:pt x="246463" y="1249266"/>
                  </a:cubicBezTo>
                  <a:cubicBezTo>
                    <a:pt x="269528" y="1235651"/>
                    <a:pt x="292456" y="1221427"/>
                    <a:pt x="315181" y="1206728"/>
                  </a:cubicBezTo>
                  <a:cubicBezTo>
                    <a:pt x="337905" y="1192030"/>
                    <a:pt x="360427" y="1176858"/>
                    <a:pt x="382677" y="1161076"/>
                  </a:cubicBezTo>
                  <a:cubicBezTo>
                    <a:pt x="384102" y="1160128"/>
                    <a:pt x="385458" y="1159179"/>
                    <a:pt x="386883" y="1158164"/>
                  </a:cubicBezTo>
                  <a:cubicBezTo>
                    <a:pt x="388307" y="1157148"/>
                    <a:pt x="389664" y="1156199"/>
                    <a:pt x="391089" y="1155251"/>
                  </a:cubicBezTo>
                  <a:cubicBezTo>
                    <a:pt x="392514" y="1154303"/>
                    <a:pt x="393937" y="1153287"/>
                    <a:pt x="395294" y="1152338"/>
                  </a:cubicBezTo>
                  <a:cubicBezTo>
                    <a:pt x="396651" y="1151323"/>
                    <a:pt x="398076" y="1150374"/>
                    <a:pt x="399433" y="1149358"/>
                  </a:cubicBezTo>
                  <a:lnTo>
                    <a:pt x="415849" y="1137233"/>
                  </a:lnTo>
                  <a:cubicBezTo>
                    <a:pt x="418629" y="1135202"/>
                    <a:pt x="421343" y="1133237"/>
                    <a:pt x="424125" y="1131206"/>
                  </a:cubicBezTo>
                  <a:cubicBezTo>
                    <a:pt x="426906" y="1129241"/>
                    <a:pt x="429686" y="1127209"/>
                    <a:pt x="432400" y="1125177"/>
                  </a:cubicBezTo>
                  <a:cubicBezTo>
                    <a:pt x="435182" y="1123145"/>
                    <a:pt x="437896" y="1121112"/>
                    <a:pt x="440608" y="1119081"/>
                  </a:cubicBezTo>
                  <a:cubicBezTo>
                    <a:pt x="443322" y="1117049"/>
                    <a:pt x="445967" y="1114950"/>
                    <a:pt x="448681" y="1112849"/>
                  </a:cubicBezTo>
                  <a:lnTo>
                    <a:pt x="534493" y="1046808"/>
                  </a:lnTo>
                  <a:cubicBezTo>
                    <a:pt x="551383" y="1033940"/>
                    <a:pt x="568342" y="1021206"/>
                    <a:pt x="585369" y="1008471"/>
                  </a:cubicBezTo>
                  <a:cubicBezTo>
                    <a:pt x="602395" y="995805"/>
                    <a:pt x="619422" y="983206"/>
                    <a:pt x="636585" y="970676"/>
                  </a:cubicBezTo>
                  <a:cubicBezTo>
                    <a:pt x="653747" y="958213"/>
                    <a:pt x="670909" y="945818"/>
                    <a:pt x="688274" y="933490"/>
                  </a:cubicBezTo>
                  <a:cubicBezTo>
                    <a:pt x="705573" y="921230"/>
                    <a:pt x="723007" y="909038"/>
                    <a:pt x="740576" y="896982"/>
                  </a:cubicBezTo>
                  <a:cubicBezTo>
                    <a:pt x="810242" y="848823"/>
                    <a:pt x="881537" y="801951"/>
                    <a:pt x="954733" y="756570"/>
                  </a:cubicBezTo>
                  <a:cubicBezTo>
                    <a:pt x="1027384" y="711459"/>
                    <a:pt x="1102003" y="667770"/>
                    <a:pt x="1178792" y="625572"/>
                  </a:cubicBezTo>
                  <a:cubicBezTo>
                    <a:pt x="1255107" y="583645"/>
                    <a:pt x="1333728" y="543140"/>
                    <a:pt x="1414790" y="504328"/>
                  </a:cubicBezTo>
                  <a:cubicBezTo>
                    <a:pt x="1495515" y="465653"/>
                    <a:pt x="1578885" y="428534"/>
                    <a:pt x="1665035" y="393109"/>
                  </a:cubicBezTo>
                  <a:cubicBezTo>
                    <a:pt x="1698750" y="379360"/>
                    <a:pt x="1732803" y="365880"/>
                    <a:pt x="1767399" y="352604"/>
                  </a:cubicBezTo>
                  <a:cubicBezTo>
                    <a:pt x="1801927" y="339397"/>
                    <a:pt x="1836930" y="326392"/>
                    <a:pt x="1872408" y="313726"/>
                  </a:cubicBezTo>
                  <a:cubicBezTo>
                    <a:pt x="1907885" y="300991"/>
                    <a:pt x="1943838" y="288596"/>
                    <a:pt x="1980334" y="276540"/>
                  </a:cubicBezTo>
                  <a:cubicBezTo>
                    <a:pt x="2016828" y="264483"/>
                    <a:pt x="2053867" y="252697"/>
                    <a:pt x="2091448" y="241250"/>
                  </a:cubicBezTo>
                  <a:cubicBezTo>
                    <a:pt x="2101963" y="237999"/>
                    <a:pt x="2112545" y="234883"/>
                    <a:pt x="2123127" y="231700"/>
                  </a:cubicBezTo>
                  <a:cubicBezTo>
                    <a:pt x="2133709" y="228584"/>
                    <a:pt x="2144360" y="225468"/>
                    <a:pt x="2155077" y="222352"/>
                  </a:cubicBezTo>
                  <a:cubicBezTo>
                    <a:pt x="2165795" y="219236"/>
                    <a:pt x="2176513" y="216189"/>
                    <a:pt x="2187299" y="213140"/>
                  </a:cubicBezTo>
                  <a:cubicBezTo>
                    <a:pt x="2198085" y="210092"/>
                    <a:pt x="2208939" y="207045"/>
                    <a:pt x="2219792" y="204064"/>
                  </a:cubicBezTo>
                  <a:cubicBezTo>
                    <a:pt x="2269651" y="190314"/>
                    <a:pt x="2320459" y="177174"/>
                    <a:pt x="2372286" y="164576"/>
                  </a:cubicBezTo>
                  <a:cubicBezTo>
                    <a:pt x="2424180" y="151977"/>
                    <a:pt x="2477091" y="139988"/>
                    <a:pt x="2531157" y="128609"/>
                  </a:cubicBezTo>
                  <a:cubicBezTo>
                    <a:pt x="2585289" y="117230"/>
                    <a:pt x="2640575" y="106460"/>
                    <a:pt x="2697014" y="96368"/>
                  </a:cubicBezTo>
                  <a:cubicBezTo>
                    <a:pt x="2753588" y="86275"/>
                    <a:pt x="2811383" y="76792"/>
                    <a:pt x="2870400" y="68122"/>
                  </a:cubicBezTo>
                  <a:cubicBezTo>
                    <a:pt x="2929553" y="59453"/>
                    <a:pt x="2990062" y="51460"/>
                    <a:pt x="3051928" y="44280"/>
                  </a:cubicBezTo>
                  <a:cubicBezTo>
                    <a:pt x="3113997" y="37033"/>
                    <a:pt x="3177423" y="30666"/>
                    <a:pt x="3242274" y="25112"/>
                  </a:cubicBezTo>
                  <a:cubicBezTo>
                    <a:pt x="3307395" y="19557"/>
                    <a:pt x="3373942" y="14883"/>
                    <a:pt x="3441981" y="11091"/>
                  </a:cubicBezTo>
                  <a:cubicBezTo>
                    <a:pt x="3510359" y="7297"/>
                    <a:pt x="3580228" y="4385"/>
                    <a:pt x="3651727" y="2556"/>
                  </a:cubicBezTo>
                  <a:cubicBezTo>
                    <a:pt x="3687612" y="1607"/>
                    <a:pt x="3723904" y="930"/>
                    <a:pt x="3760603" y="524"/>
                  </a:cubicBezTo>
                  <a:cubicBezTo>
                    <a:pt x="3797369" y="50"/>
                    <a:pt x="3834611" y="-86"/>
                    <a:pt x="3872192" y="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4" name="Freeform: Shape 33">
            <a:extLst>
              <a:ext uri="{FF2B5EF4-FFF2-40B4-BE49-F238E27FC236}">
                <a16:creationId xmlns:a16="http://schemas.microsoft.com/office/drawing/2014/main" id="{58E1DEDB-233E-1D5D-68A0-71242C1D0DE0}"/>
              </a:ext>
            </a:extLst>
          </p:cNvPr>
          <p:cNvSpPr/>
          <p:nvPr userDrawn="1"/>
        </p:nvSpPr>
        <p:spPr>
          <a:xfrm>
            <a:off x="2988124" y="5798010"/>
            <a:ext cx="7706792" cy="1059990"/>
          </a:xfrm>
          <a:custGeom>
            <a:avLst/>
            <a:gdLst>
              <a:gd name="connsiteX0" fmla="*/ 3130972 w 7706792"/>
              <a:gd name="connsiteY0" fmla="*/ 0 h 1059990"/>
              <a:gd name="connsiteX1" fmla="*/ 3234760 w 7706792"/>
              <a:gd name="connsiteY1" fmla="*/ 881 h 1059990"/>
              <a:gd name="connsiteX2" fmla="*/ 3340923 w 7706792"/>
              <a:gd name="connsiteY2" fmla="*/ 3387 h 1059990"/>
              <a:gd name="connsiteX3" fmla="*/ 3449595 w 7706792"/>
              <a:gd name="connsiteY3" fmla="*/ 7587 h 1059990"/>
              <a:gd name="connsiteX4" fmla="*/ 3560913 w 7706792"/>
              <a:gd name="connsiteY4" fmla="*/ 13547 h 1059990"/>
              <a:gd name="connsiteX5" fmla="*/ 3674808 w 7706792"/>
              <a:gd name="connsiteY5" fmla="*/ 21269 h 1059990"/>
              <a:gd name="connsiteX6" fmla="*/ 3791349 w 7706792"/>
              <a:gd name="connsiteY6" fmla="*/ 30819 h 1059990"/>
              <a:gd name="connsiteX7" fmla="*/ 3910604 w 7706792"/>
              <a:gd name="connsiteY7" fmla="*/ 42267 h 1059990"/>
              <a:gd name="connsiteX8" fmla="*/ 4032640 w 7706792"/>
              <a:gd name="connsiteY8" fmla="*/ 55678 h 1059990"/>
              <a:gd name="connsiteX9" fmla="*/ 4157457 w 7706792"/>
              <a:gd name="connsiteY9" fmla="*/ 71053 h 1059990"/>
              <a:gd name="connsiteX10" fmla="*/ 4285122 w 7706792"/>
              <a:gd name="connsiteY10" fmla="*/ 88528 h 1059990"/>
              <a:gd name="connsiteX11" fmla="*/ 4415706 w 7706792"/>
              <a:gd name="connsiteY11" fmla="*/ 108239 h 1059990"/>
              <a:gd name="connsiteX12" fmla="*/ 4549273 w 7706792"/>
              <a:gd name="connsiteY12" fmla="*/ 130185 h 1059990"/>
              <a:gd name="connsiteX13" fmla="*/ 4685758 w 7706792"/>
              <a:gd name="connsiteY13" fmla="*/ 154366 h 1059990"/>
              <a:gd name="connsiteX14" fmla="*/ 4825227 w 7706792"/>
              <a:gd name="connsiteY14" fmla="*/ 180917 h 1059990"/>
              <a:gd name="connsiteX15" fmla="*/ 4967681 w 7706792"/>
              <a:gd name="connsiteY15" fmla="*/ 209839 h 1059990"/>
              <a:gd name="connsiteX16" fmla="*/ 5113187 w 7706792"/>
              <a:gd name="connsiteY16" fmla="*/ 241133 h 1059990"/>
              <a:gd name="connsiteX17" fmla="*/ 5261746 w 7706792"/>
              <a:gd name="connsiteY17" fmla="*/ 275067 h 1059990"/>
              <a:gd name="connsiteX18" fmla="*/ 5413426 w 7706792"/>
              <a:gd name="connsiteY18" fmla="*/ 311644 h 1059990"/>
              <a:gd name="connsiteX19" fmla="*/ 5568159 w 7706792"/>
              <a:gd name="connsiteY19" fmla="*/ 350794 h 1059990"/>
              <a:gd name="connsiteX20" fmla="*/ 5726080 w 7706792"/>
              <a:gd name="connsiteY20" fmla="*/ 392585 h 1059990"/>
              <a:gd name="connsiteX21" fmla="*/ 5887188 w 7706792"/>
              <a:gd name="connsiteY21" fmla="*/ 437155 h 1059990"/>
              <a:gd name="connsiteX22" fmla="*/ 6051418 w 7706792"/>
              <a:gd name="connsiteY22" fmla="*/ 484568 h 1059990"/>
              <a:gd name="connsiteX23" fmla="*/ 6218767 w 7706792"/>
              <a:gd name="connsiteY23" fmla="*/ 534894 h 1059990"/>
              <a:gd name="connsiteX24" fmla="*/ 6389372 w 7706792"/>
              <a:gd name="connsiteY24" fmla="*/ 588133 h 1059990"/>
              <a:gd name="connsiteX25" fmla="*/ 6563234 w 7706792"/>
              <a:gd name="connsiteY25" fmla="*/ 644284 h 1059990"/>
              <a:gd name="connsiteX26" fmla="*/ 6740285 w 7706792"/>
              <a:gd name="connsiteY26" fmla="*/ 703484 h 1059990"/>
              <a:gd name="connsiteX27" fmla="*/ 6920590 w 7706792"/>
              <a:gd name="connsiteY27" fmla="*/ 765732 h 1059990"/>
              <a:gd name="connsiteX28" fmla="*/ 7104152 w 7706792"/>
              <a:gd name="connsiteY28" fmla="*/ 831163 h 1059990"/>
              <a:gd name="connsiteX29" fmla="*/ 7290971 w 7706792"/>
              <a:gd name="connsiteY29" fmla="*/ 899844 h 1059990"/>
              <a:gd name="connsiteX30" fmla="*/ 7481114 w 7706792"/>
              <a:gd name="connsiteY30" fmla="*/ 971778 h 1059990"/>
              <a:gd name="connsiteX31" fmla="*/ 7674716 w 7706792"/>
              <a:gd name="connsiteY31" fmla="*/ 1047030 h 1059990"/>
              <a:gd name="connsiteX32" fmla="*/ 7706792 w 7706792"/>
              <a:gd name="connsiteY32" fmla="*/ 1059990 h 1059990"/>
              <a:gd name="connsiteX33" fmla="*/ 6945878 w 7706792"/>
              <a:gd name="connsiteY33" fmla="*/ 1059990 h 1059990"/>
              <a:gd name="connsiteX34" fmla="*/ 6784174 w 7706792"/>
              <a:gd name="connsiteY34" fmla="*/ 999074 h 1059990"/>
              <a:gd name="connsiteX35" fmla="*/ 6622590 w 7706792"/>
              <a:gd name="connsiteY35" fmla="*/ 940147 h 1059990"/>
              <a:gd name="connsiteX36" fmla="*/ 6463720 w 7706792"/>
              <a:gd name="connsiteY36" fmla="*/ 883994 h 1059990"/>
              <a:gd name="connsiteX37" fmla="*/ 6307564 w 7706792"/>
              <a:gd name="connsiteY37" fmla="*/ 830621 h 1059990"/>
              <a:gd name="connsiteX38" fmla="*/ 6154052 w 7706792"/>
              <a:gd name="connsiteY38" fmla="*/ 779887 h 1059990"/>
              <a:gd name="connsiteX39" fmla="*/ 6003118 w 7706792"/>
              <a:gd name="connsiteY39" fmla="*/ 731797 h 1059990"/>
              <a:gd name="connsiteX40" fmla="*/ 5854831 w 7706792"/>
              <a:gd name="connsiteY40" fmla="*/ 686415 h 1059990"/>
              <a:gd name="connsiteX41" fmla="*/ 5709121 w 7706792"/>
              <a:gd name="connsiteY41" fmla="*/ 643607 h 1059990"/>
              <a:gd name="connsiteX42" fmla="*/ 5566055 w 7706792"/>
              <a:gd name="connsiteY42" fmla="*/ 603306 h 1059990"/>
              <a:gd name="connsiteX43" fmla="*/ 5425568 w 7706792"/>
              <a:gd name="connsiteY43" fmla="*/ 565442 h 1059990"/>
              <a:gd name="connsiteX44" fmla="*/ 5287661 w 7706792"/>
              <a:gd name="connsiteY44" fmla="*/ 529950 h 1059990"/>
              <a:gd name="connsiteX45" fmla="*/ 5152328 w 7706792"/>
              <a:gd name="connsiteY45" fmla="*/ 496828 h 1059990"/>
              <a:gd name="connsiteX46" fmla="*/ 5019575 w 7706792"/>
              <a:gd name="connsiteY46" fmla="*/ 466212 h 1059990"/>
              <a:gd name="connsiteX47" fmla="*/ 4889399 w 7706792"/>
              <a:gd name="connsiteY47" fmla="*/ 437832 h 1059990"/>
              <a:gd name="connsiteX48" fmla="*/ 4761733 w 7706792"/>
              <a:gd name="connsiteY48" fmla="*/ 411686 h 1059990"/>
              <a:gd name="connsiteX49" fmla="*/ 4636510 w 7706792"/>
              <a:gd name="connsiteY49" fmla="*/ 387641 h 1059990"/>
              <a:gd name="connsiteX50" fmla="*/ 4513795 w 7706792"/>
              <a:gd name="connsiteY50" fmla="*/ 365696 h 1059990"/>
              <a:gd name="connsiteX51" fmla="*/ 4393591 w 7706792"/>
              <a:gd name="connsiteY51" fmla="*/ 345849 h 1059990"/>
              <a:gd name="connsiteX52" fmla="*/ 4275897 w 7706792"/>
              <a:gd name="connsiteY52" fmla="*/ 328171 h 1059990"/>
              <a:gd name="connsiteX53" fmla="*/ 4160576 w 7706792"/>
              <a:gd name="connsiteY53" fmla="*/ 312456 h 1059990"/>
              <a:gd name="connsiteX54" fmla="*/ 4047631 w 7706792"/>
              <a:gd name="connsiteY54" fmla="*/ 298639 h 1059990"/>
              <a:gd name="connsiteX55" fmla="*/ 3937059 w 7706792"/>
              <a:gd name="connsiteY55" fmla="*/ 286650 h 1059990"/>
              <a:gd name="connsiteX56" fmla="*/ 3828794 w 7706792"/>
              <a:gd name="connsiteY56" fmla="*/ 276422 h 1059990"/>
              <a:gd name="connsiteX57" fmla="*/ 3722768 w 7706792"/>
              <a:gd name="connsiteY57" fmla="*/ 267955 h 1059990"/>
              <a:gd name="connsiteX58" fmla="*/ 3618912 w 7706792"/>
              <a:gd name="connsiteY58" fmla="*/ 261182 h 1059990"/>
              <a:gd name="connsiteX59" fmla="*/ 3517295 w 7706792"/>
              <a:gd name="connsiteY59" fmla="*/ 256102 h 1059990"/>
              <a:gd name="connsiteX60" fmla="*/ 3417848 w 7706792"/>
              <a:gd name="connsiteY60" fmla="*/ 252647 h 1059990"/>
              <a:gd name="connsiteX61" fmla="*/ 3320504 w 7706792"/>
              <a:gd name="connsiteY61" fmla="*/ 250818 h 1059990"/>
              <a:gd name="connsiteX62" fmla="*/ 3225196 w 7706792"/>
              <a:gd name="connsiteY62" fmla="*/ 250412 h 1059990"/>
              <a:gd name="connsiteX63" fmla="*/ 3040549 w 7706792"/>
              <a:gd name="connsiteY63" fmla="*/ 254002 h 1059990"/>
              <a:gd name="connsiteX64" fmla="*/ 2863498 w 7706792"/>
              <a:gd name="connsiteY64" fmla="*/ 263078 h 1059990"/>
              <a:gd name="connsiteX65" fmla="*/ 2693639 w 7706792"/>
              <a:gd name="connsiteY65" fmla="*/ 277235 h 1059990"/>
              <a:gd name="connsiteX66" fmla="*/ 2530562 w 7706792"/>
              <a:gd name="connsiteY66" fmla="*/ 296200 h 1059990"/>
              <a:gd name="connsiteX67" fmla="*/ 2373863 w 7706792"/>
              <a:gd name="connsiteY67" fmla="*/ 319704 h 1059990"/>
              <a:gd name="connsiteX68" fmla="*/ 2223134 w 7706792"/>
              <a:gd name="connsiteY68" fmla="*/ 347474 h 1059990"/>
              <a:gd name="connsiteX69" fmla="*/ 2077966 w 7706792"/>
              <a:gd name="connsiteY69" fmla="*/ 379242 h 1059990"/>
              <a:gd name="connsiteX70" fmla="*/ 1938021 w 7706792"/>
              <a:gd name="connsiteY70" fmla="*/ 414802 h 1059990"/>
              <a:gd name="connsiteX71" fmla="*/ 1908174 w 7706792"/>
              <a:gd name="connsiteY71" fmla="*/ 423065 h 1059990"/>
              <a:gd name="connsiteX72" fmla="*/ 1878530 w 7706792"/>
              <a:gd name="connsiteY72" fmla="*/ 431464 h 1059990"/>
              <a:gd name="connsiteX73" fmla="*/ 1849158 w 7706792"/>
              <a:gd name="connsiteY73" fmla="*/ 440067 h 1059990"/>
              <a:gd name="connsiteX74" fmla="*/ 1819988 w 7706792"/>
              <a:gd name="connsiteY74" fmla="*/ 448805 h 1059990"/>
              <a:gd name="connsiteX75" fmla="*/ 1717150 w 7706792"/>
              <a:gd name="connsiteY75" fmla="*/ 481656 h 1059990"/>
              <a:gd name="connsiteX76" fmla="*/ 1616957 w 7706792"/>
              <a:gd name="connsiteY76" fmla="*/ 516539 h 1059990"/>
              <a:gd name="connsiteX77" fmla="*/ 1519206 w 7706792"/>
              <a:gd name="connsiteY77" fmla="*/ 553453 h 1059990"/>
              <a:gd name="connsiteX78" fmla="*/ 1423694 w 7706792"/>
              <a:gd name="connsiteY78" fmla="*/ 592197 h 1059990"/>
              <a:gd name="connsiteX79" fmla="*/ 1189662 w 7706792"/>
              <a:gd name="connsiteY79" fmla="*/ 700098 h 1059990"/>
              <a:gd name="connsiteX80" fmla="*/ 967977 w 7706792"/>
              <a:gd name="connsiteY80" fmla="*/ 819783 h 1059990"/>
              <a:gd name="connsiteX81" fmla="*/ 756806 w 7706792"/>
              <a:gd name="connsiteY81" fmla="*/ 950984 h 1059990"/>
              <a:gd name="connsiteX82" fmla="*/ 602111 w 7706792"/>
              <a:gd name="connsiteY82" fmla="*/ 1059990 h 1059990"/>
              <a:gd name="connsiteX83" fmla="*/ 0 w 7706792"/>
              <a:gd name="connsiteY83" fmla="*/ 1059990 h 1059990"/>
              <a:gd name="connsiteX84" fmla="*/ 51522 w 7706792"/>
              <a:gd name="connsiteY84" fmla="*/ 1018379 h 1059990"/>
              <a:gd name="connsiteX85" fmla="*/ 100838 w 7706792"/>
              <a:gd name="connsiteY85" fmla="*/ 979432 h 1059990"/>
              <a:gd name="connsiteX86" fmla="*/ 150426 w 7706792"/>
              <a:gd name="connsiteY86" fmla="*/ 941094 h 1059990"/>
              <a:gd name="connsiteX87" fmla="*/ 200488 w 7706792"/>
              <a:gd name="connsiteY87" fmla="*/ 903367 h 1059990"/>
              <a:gd name="connsiteX88" fmla="*/ 251161 w 7706792"/>
              <a:gd name="connsiteY88" fmla="*/ 866384 h 1059990"/>
              <a:gd name="connsiteX89" fmla="*/ 458602 w 7706792"/>
              <a:gd name="connsiteY89" fmla="*/ 724821 h 1059990"/>
              <a:gd name="connsiteX90" fmla="*/ 675472 w 7706792"/>
              <a:gd name="connsiteY90" fmla="*/ 593687 h 1059990"/>
              <a:gd name="connsiteX91" fmla="*/ 903534 w 7706792"/>
              <a:gd name="connsiteY91" fmla="*/ 473256 h 1059990"/>
              <a:gd name="connsiteX92" fmla="*/ 1144824 w 7706792"/>
              <a:gd name="connsiteY92" fmla="*/ 363799 h 1059990"/>
              <a:gd name="connsiteX93" fmla="*/ 1243320 w 7706792"/>
              <a:gd name="connsiteY93" fmla="*/ 324242 h 1059990"/>
              <a:gd name="connsiteX94" fmla="*/ 1344260 w 7706792"/>
              <a:gd name="connsiteY94" fmla="*/ 286446 h 1059990"/>
              <a:gd name="connsiteX95" fmla="*/ 1447844 w 7706792"/>
              <a:gd name="connsiteY95" fmla="*/ 250548 h 1059990"/>
              <a:gd name="connsiteX96" fmla="*/ 1554345 w 7706792"/>
              <a:gd name="connsiteY96" fmla="*/ 216613 h 1059990"/>
              <a:gd name="connsiteX97" fmla="*/ 1584667 w 7706792"/>
              <a:gd name="connsiteY97" fmla="*/ 207469 h 1059990"/>
              <a:gd name="connsiteX98" fmla="*/ 1615261 w 7706792"/>
              <a:gd name="connsiteY98" fmla="*/ 198528 h 1059990"/>
              <a:gd name="connsiteX99" fmla="*/ 1646059 w 7706792"/>
              <a:gd name="connsiteY99" fmla="*/ 189723 h 1059990"/>
              <a:gd name="connsiteX100" fmla="*/ 1677127 w 7706792"/>
              <a:gd name="connsiteY100" fmla="*/ 181121 h 1059990"/>
              <a:gd name="connsiteX101" fmla="*/ 1822702 w 7706792"/>
              <a:gd name="connsiteY101" fmla="*/ 143800 h 1059990"/>
              <a:gd name="connsiteX102" fmla="*/ 1974042 w 7706792"/>
              <a:gd name="connsiteY102" fmla="*/ 110136 h 1059990"/>
              <a:gd name="connsiteX103" fmla="*/ 2131556 w 7706792"/>
              <a:gd name="connsiteY103" fmla="*/ 80400 h 1059990"/>
              <a:gd name="connsiteX104" fmla="*/ 2295785 w 7706792"/>
              <a:gd name="connsiteY104" fmla="*/ 54797 h 1059990"/>
              <a:gd name="connsiteX105" fmla="*/ 2467204 w 7706792"/>
              <a:gd name="connsiteY105" fmla="*/ 33731 h 1059990"/>
              <a:gd name="connsiteX106" fmla="*/ 2646289 w 7706792"/>
              <a:gd name="connsiteY106" fmla="*/ 17408 h 1059990"/>
              <a:gd name="connsiteX107" fmla="*/ 2833583 w 7706792"/>
              <a:gd name="connsiteY107" fmla="*/ 6231 h 1059990"/>
              <a:gd name="connsiteX108" fmla="*/ 3029559 w 7706792"/>
              <a:gd name="connsiteY108" fmla="*/ 610 h 1059990"/>
              <a:gd name="connsiteX109" fmla="*/ 3130972 w 7706792"/>
              <a:gd name="connsiteY109" fmla="*/ 0 h 10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7706792" h="1059990">
                <a:moveTo>
                  <a:pt x="3130972" y="0"/>
                </a:moveTo>
                <a:cubicBezTo>
                  <a:pt x="3165230" y="0"/>
                  <a:pt x="3199826" y="339"/>
                  <a:pt x="3234760" y="881"/>
                </a:cubicBezTo>
                <a:cubicBezTo>
                  <a:pt x="3269763" y="1423"/>
                  <a:pt x="3305174" y="2303"/>
                  <a:pt x="3340923" y="3387"/>
                </a:cubicBezTo>
                <a:cubicBezTo>
                  <a:pt x="3376740" y="4538"/>
                  <a:pt x="3412965" y="5893"/>
                  <a:pt x="3449595" y="7587"/>
                </a:cubicBezTo>
                <a:cubicBezTo>
                  <a:pt x="3486361" y="9280"/>
                  <a:pt x="3523467" y="11244"/>
                  <a:pt x="3560913" y="13547"/>
                </a:cubicBezTo>
                <a:cubicBezTo>
                  <a:pt x="3598494" y="15850"/>
                  <a:pt x="3636481" y="18424"/>
                  <a:pt x="3674808" y="21269"/>
                </a:cubicBezTo>
                <a:cubicBezTo>
                  <a:pt x="3713271" y="24114"/>
                  <a:pt x="3752141" y="27297"/>
                  <a:pt x="3791349" y="30819"/>
                </a:cubicBezTo>
                <a:cubicBezTo>
                  <a:pt x="3830693" y="34341"/>
                  <a:pt x="3870445" y="38135"/>
                  <a:pt x="3910604" y="42267"/>
                </a:cubicBezTo>
                <a:cubicBezTo>
                  <a:pt x="3950898" y="46465"/>
                  <a:pt x="3991599" y="50868"/>
                  <a:pt x="4032640" y="55678"/>
                </a:cubicBezTo>
                <a:cubicBezTo>
                  <a:pt x="4073884" y="60487"/>
                  <a:pt x="4115466" y="65566"/>
                  <a:pt x="4157457" y="71053"/>
                </a:cubicBezTo>
                <a:cubicBezTo>
                  <a:pt x="4199650" y="76539"/>
                  <a:pt x="4242183" y="82364"/>
                  <a:pt x="4285122" y="88528"/>
                </a:cubicBezTo>
                <a:cubicBezTo>
                  <a:pt x="4328265" y="94692"/>
                  <a:pt x="4371816" y="101262"/>
                  <a:pt x="4415706" y="108239"/>
                </a:cubicBezTo>
                <a:cubicBezTo>
                  <a:pt x="4459867" y="115215"/>
                  <a:pt x="4504366" y="122531"/>
                  <a:pt x="4549273" y="130185"/>
                </a:cubicBezTo>
                <a:cubicBezTo>
                  <a:pt x="4594383" y="137839"/>
                  <a:pt x="4639902" y="145966"/>
                  <a:pt x="4685758" y="154366"/>
                </a:cubicBezTo>
                <a:cubicBezTo>
                  <a:pt x="4731885" y="162900"/>
                  <a:pt x="4778352" y="171706"/>
                  <a:pt x="4825227" y="180917"/>
                </a:cubicBezTo>
                <a:cubicBezTo>
                  <a:pt x="4872306" y="190197"/>
                  <a:pt x="4919857" y="199815"/>
                  <a:pt x="4967681" y="209839"/>
                </a:cubicBezTo>
                <a:cubicBezTo>
                  <a:pt x="5015844" y="219864"/>
                  <a:pt x="5064346" y="230295"/>
                  <a:pt x="5113187" y="241133"/>
                </a:cubicBezTo>
                <a:cubicBezTo>
                  <a:pt x="5162301" y="252038"/>
                  <a:pt x="5211888" y="263349"/>
                  <a:pt x="5261746" y="275067"/>
                </a:cubicBezTo>
                <a:cubicBezTo>
                  <a:pt x="5311945" y="286854"/>
                  <a:pt x="5362550" y="299045"/>
                  <a:pt x="5413426" y="311644"/>
                </a:cubicBezTo>
                <a:cubicBezTo>
                  <a:pt x="5464642" y="324310"/>
                  <a:pt x="5516264" y="337382"/>
                  <a:pt x="5568159" y="350794"/>
                </a:cubicBezTo>
                <a:cubicBezTo>
                  <a:pt x="5620460" y="364273"/>
                  <a:pt x="5673100" y="378226"/>
                  <a:pt x="5726080" y="392585"/>
                </a:cubicBezTo>
                <a:cubicBezTo>
                  <a:pt x="5779466" y="407013"/>
                  <a:pt x="5833192" y="421915"/>
                  <a:pt x="5887188" y="437155"/>
                </a:cubicBezTo>
                <a:cubicBezTo>
                  <a:pt x="5941591" y="452530"/>
                  <a:pt x="5996403" y="468380"/>
                  <a:pt x="6051418" y="484568"/>
                </a:cubicBezTo>
                <a:cubicBezTo>
                  <a:pt x="6106908" y="500892"/>
                  <a:pt x="6162667" y="517690"/>
                  <a:pt x="6218767" y="534894"/>
                </a:cubicBezTo>
                <a:cubicBezTo>
                  <a:pt x="6275342" y="552235"/>
                  <a:pt x="6332188" y="569980"/>
                  <a:pt x="6389372" y="588133"/>
                </a:cubicBezTo>
                <a:cubicBezTo>
                  <a:pt x="6447032" y="606422"/>
                  <a:pt x="6504964" y="625116"/>
                  <a:pt x="6563234" y="644284"/>
                </a:cubicBezTo>
                <a:cubicBezTo>
                  <a:pt x="6621912" y="663589"/>
                  <a:pt x="6680996" y="683300"/>
                  <a:pt x="6740285" y="703484"/>
                </a:cubicBezTo>
                <a:cubicBezTo>
                  <a:pt x="6800116" y="723805"/>
                  <a:pt x="6860217" y="744530"/>
                  <a:pt x="6920590" y="765732"/>
                </a:cubicBezTo>
                <a:cubicBezTo>
                  <a:pt x="6981506" y="787068"/>
                  <a:pt x="7042694" y="808878"/>
                  <a:pt x="7104152" y="831163"/>
                </a:cubicBezTo>
                <a:cubicBezTo>
                  <a:pt x="7166154" y="853650"/>
                  <a:pt x="7228426" y="876544"/>
                  <a:pt x="7290971" y="899844"/>
                </a:cubicBezTo>
                <a:cubicBezTo>
                  <a:pt x="7354058" y="923416"/>
                  <a:pt x="7417416" y="947394"/>
                  <a:pt x="7481114" y="971778"/>
                </a:cubicBezTo>
                <a:cubicBezTo>
                  <a:pt x="7545354" y="996433"/>
                  <a:pt x="7609932" y="1021494"/>
                  <a:pt x="7674716" y="1047030"/>
                </a:cubicBezTo>
                <a:lnTo>
                  <a:pt x="7706792" y="1059990"/>
                </a:lnTo>
                <a:lnTo>
                  <a:pt x="6945878" y="1059990"/>
                </a:lnTo>
                <a:lnTo>
                  <a:pt x="6784174" y="999074"/>
                </a:lnTo>
                <a:cubicBezTo>
                  <a:pt x="6730042" y="979025"/>
                  <a:pt x="6676180" y="959383"/>
                  <a:pt x="6622590" y="940147"/>
                </a:cubicBezTo>
                <a:cubicBezTo>
                  <a:pt x="6569407" y="921045"/>
                  <a:pt x="6516428" y="902283"/>
                  <a:pt x="6463720" y="883994"/>
                </a:cubicBezTo>
                <a:cubicBezTo>
                  <a:pt x="6411419" y="865842"/>
                  <a:pt x="6359390" y="848028"/>
                  <a:pt x="6307564" y="830621"/>
                </a:cubicBezTo>
                <a:cubicBezTo>
                  <a:pt x="6256144" y="813349"/>
                  <a:pt x="6204928" y="796414"/>
                  <a:pt x="6154052" y="779887"/>
                </a:cubicBezTo>
                <a:cubicBezTo>
                  <a:pt x="6103448" y="763429"/>
                  <a:pt x="6053181" y="747443"/>
                  <a:pt x="6003118" y="731797"/>
                </a:cubicBezTo>
                <a:cubicBezTo>
                  <a:pt x="5953396" y="716285"/>
                  <a:pt x="5904011" y="701181"/>
                  <a:pt x="5854831" y="686415"/>
                </a:cubicBezTo>
                <a:cubicBezTo>
                  <a:pt x="5805989" y="671784"/>
                  <a:pt x="5757419" y="657493"/>
                  <a:pt x="5709121" y="643607"/>
                </a:cubicBezTo>
                <a:cubicBezTo>
                  <a:pt x="5661160" y="629790"/>
                  <a:pt x="5613472" y="616378"/>
                  <a:pt x="5566055" y="603306"/>
                </a:cubicBezTo>
                <a:cubicBezTo>
                  <a:pt x="5518910" y="590301"/>
                  <a:pt x="5472104" y="577702"/>
                  <a:pt x="5425568" y="565442"/>
                </a:cubicBezTo>
                <a:cubicBezTo>
                  <a:pt x="5379306" y="553251"/>
                  <a:pt x="5333313" y="541397"/>
                  <a:pt x="5287661" y="529950"/>
                </a:cubicBezTo>
                <a:cubicBezTo>
                  <a:pt x="5242278" y="518503"/>
                  <a:pt x="5197099" y="507463"/>
                  <a:pt x="5152328" y="496828"/>
                </a:cubicBezTo>
                <a:cubicBezTo>
                  <a:pt x="5107761" y="486261"/>
                  <a:pt x="5063532" y="476034"/>
                  <a:pt x="5019575" y="466212"/>
                </a:cubicBezTo>
                <a:cubicBezTo>
                  <a:pt x="4975889" y="456391"/>
                  <a:pt x="4932475" y="446908"/>
                  <a:pt x="4889399" y="437832"/>
                </a:cubicBezTo>
                <a:cubicBezTo>
                  <a:pt x="4846528" y="428755"/>
                  <a:pt x="4803995" y="420085"/>
                  <a:pt x="4761733" y="411686"/>
                </a:cubicBezTo>
                <a:cubicBezTo>
                  <a:pt x="4719675" y="403287"/>
                  <a:pt x="4677957" y="395295"/>
                  <a:pt x="4636510" y="387641"/>
                </a:cubicBezTo>
                <a:cubicBezTo>
                  <a:pt x="4595333" y="379988"/>
                  <a:pt x="4554428" y="372672"/>
                  <a:pt x="4513795" y="365696"/>
                </a:cubicBezTo>
                <a:cubicBezTo>
                  <a:pt x="4473434" y="358719"/>
                  <a:pt x="4433342" y="352081"/>
                  <a:pt x="4393591" y="345849"/>
                </a:cubicBezTo>
                <a:cubicBezTo>
                  <a:pt x="4354043" y="339617"/>
                  <a:pt x="4314835" y="333725"/>
                  <a:pt x="4275897" y="328171"/>
                </a:cubicBezTo>
                <a:cubicBezTo>
                  <a:pt x="4237163" y="322617"/>
                  <a:pt x="4198700" y="317401"/>
                  <a:pt x="4160576" y="312456"/>
                </a:cubicBezTo>
                <a:cubicBezTo>
                  <a:pt x="4122589" y="307579"/>
                  <a:pt x="4084941" y="302973"/>
                  <a:pt x="4047631" y="298639"/>
                </a:cubicBezTo>
                <a:cubicBezTo>
                  <a:pt x="4010457" y="294372"/>
                  <a:pt x="3973623" y="290375"/>
                  <a:pt x="3937059" y="286650"/>
                </a:cubicBezTo>
                <a:cubicBezTo>
                  <a:pt x="3900699" y="282924"/>
                  <a:pt x="3864612" y="279538"/>
                  <a:pt x="3828794" y="276422"/>
                </a:cubicBezTo>
                <a:cubicBezTo>
                  <a:pt x="3793180" y="273307"/>
                  <a:pt x="3757838" y="270461"/>
                  <a:pt x="3722768" y="267955"/>
                </a:cubicBezTo>
                <a:cubicBezTo>
                  <a:pt x="3687832" y="265450"/>
                  <a:pt x="3653237" y="263146"/>
                  <a:pt x="3618912" y="261182"/>
                </a:cubicBezTo>
                <a:cubicBezTo>
                  <a:pt x="3584723" y="259217"/>
                  <a:pt x="3550873" y="257524"/>
                  <a:pt x="3517295" y="256102"/>
                </a:cubicBezTo>
                <a:cubicBezTo>
                  <a:pt x="3483851" y="254679"/>
                  <a:pt x="3450680" y="253528"/>
                  <a:pt x="3417848" y="252647"/>
                </a:cubicBezTo>
                <a:cubicBezTo>
                  <a:pt x="3385083" y="251835"/>
                  <a:pt x="3352658" y="251158"/>
                  <a:pt x="3320504" y="250818"/>
                </a:cubicBezTo>
                <a:cubicBezTo>
                  <a:pt x="3288418" y="250412"/>
                  <a:pt x="3256672" y="250277"/>
                  <a:pt x="3225196" y="250412"/>
                </a:cubicBezTo>
                <a:cubicBezTo>
                  <a:pt x="3162448" y="250683"/>
                  <a:pt x="3100922" y="251903"/>
                  <a:pt x="3040549" y="254002"/>
                </a:cubicBezTo>
                <a:cubicBezTo>
                  <a:pt x="2980379" y="256170"/>
                  <a:pt x="2921362" y="259217"/>
                  <a:pt x="2863498" y="263078"/>
                </a:cubicBezTo>
                <a:cubicBezTo>
                  <a:pt x="2805771" y="266939"/>
                  <a:pt x="2749196" y="271681"/>
                  <a:pt x="2693639" y="277235"/>
                </a:cubicBezTo>
                <a:cubicBezTo>
                  <a:pt x="2638217" y="282789"/>
                  <a:pt x="2583881" y="289088"/>
                  <a:pt x="2530562" y="296200"/>
                </a:cubicBezTo>
                <a:cubicBezTo>
                  <a:pt x="2477311" y="303312"/>
                  <a:pt x="2425147" y="311170"/>
                  <a:pt x="2373863" y="319704"/>
                </a:cubicBezTo>
                <a:cubicBezTo>
                  <a:pt x="2322648" y="328238"/>
                  <a:pt x="2272449" y="337518"/>
                  <a:pt x="2223134" y="347474"/>
                </a:cubicBezTo>
                <a:cubicBezTo>
                  <a:pt x="2173885" y="357364"/>
                  <a:pt x="2125518" y="367999"/>
                  <a:pt x="2077966" y="379242"/>
                </a:cubicBezTo>
                <a:cubicBezTo>
                  <a:pt x="2030549" y="390486"/>
                  <a:pt x="1983878" y="402340"/>
                  <a:pt x="1938021" y="414802"/>
                </a:cubicBezTo>
                <a:cubicBezTo>
                  <a:pt x="1928050" y="417511"/>
                  <a:pt x="1918078" y="420289"/>
                  <a:pt x="1908174" y="423065"/>
                </a:cubicBezTo>
                <a:cubicBezTo>
                  <a:pt x="1898202" y="425843"/>
                  <a:pt x="1888366" y="428621"/>
                  <a:pt x="1878530" y="431464"/>
                </a:cubicBezTo>
                <a:cubicBezTo>
                  <a:pt x="1868695" y="434310"/>
                  <a:pt x="1858926" y="437155"/>
                  <a:pt x="1849158" y="440067"/>
                </a:cubicBezTo>
                <a:cubicBezTo>
                  <a:pt x="1839390" y="442912"/>
                  <a:pt x="1829689" y="445825"/>
                  <a:pt x="1819988" y="448805"/>
                </a:cubicBezTo>
                <a:cubicBezTo>
                  <a:pt x="1785256" y="459439"/>
                  <a:pt x="1750999" y="470344"/>
                  <a:pt x="1717150" y="481656"/>
                </a:cubicBezTo>
                <a:cubicBezTo>
                  <a:pt x="1683300" y="492900"/>
                  <a:pt x="1649925" y="504550"/>
                  <a:pt x="1616957" y="516539"/>
                </a:cubicBezTo>
                <a:cubicBezTo>
                  <a:pt x="1583989" y="528528"/>
                  <a:pt x="1551360" y="540856"/>
                  <a:pt x="1519206" y="553453"/>
                </a:cubicBezTo>
                <a:cubicBezTo>
                  <a:pt x="1486985" y="566052"/>
                  <a:pt x="1455170" y="578989"/>
                  <a:pt x="1423694" y="592197"/>
                </a:cubicBezTo>
                <a:cubicBezTo>
                  <a:pt x="1343310" y="626200"/>
                  <a:pt x="1265367" y="662234"/>
                  <a:pt x="1189662" y="700098"/>
                </a:cubicBezTo>
                <a:cubicBezTo>
                  <a:pt x="1113687" y="738164"/>
                  <a:pt x="1039815" y="778059"/>
                  <a:pt x="967977" y="819783"/>
                </a:cubicBezTo>
                <a:cubicBezTo>
                  <a:pt x="895732" y="861778"/>
                  <a:pt x="825387" y="905534"/>
                  <a:pt x="756806" y="950984"/>
                </a:cubicBezTo>
                <a:lnTo>
                  <a:pt x="602111" y="1059990"/>
                </a:lnTo>
                <a:lnTo>
                  <a:pt x="0" y="1059990"/>
                </a:lnTo>
                <a:lnTo>
                  <a:pt x="51522" y="1018379"/>
                </a:lnTo>
                <a:cubicBezTo>
                  <a:pt x="67938" y="1005306"/>
                  <a:pt x="84354" y="992301"/>
                  <a:pt x="100838" y="979432"/>
                </a:cubicBezTo>
                <a:cubicBezTo>
                  <a:pt x="117255" y="966562"/>
                  <a:pt x="133807" y="953760"/>
                  <a:pt x="150426" y="941094"/>
                </a:cubicBezTo>
                <a:cubicBezTo>
                  <a:pt x="166978" y="928428"/>
                  <a:pt x="183665" y="915830"/>
                  <a:pt x="200488" y="903367"/>
                </a:cubicBezTo>
                <a:cubicBezTo>
                  <a:pt x="217244" y="890904"/>
                  <a:pt x="234135" y="878576"/>
                  <a:pt x="251161" y="866384"/>
                </a:cubicBezTo>
                <a:cubicBezTo>
                  <a:pt x="318658" y="817683"/>
                  <a:pt x="387714" y="770405"/>
                  <a:pt x="458602" y="724821"/>
                </a:cubicBezTo>
                <a:cubicBezTo>
                  <a:pt x="529014" y="679506"/>
                  <a:pt x="601191" y="635750"/>
                  <a:pt x="675472" y="593687"/>
                </a:cubicBezTo>
                <a:cubicBezTo>
                  <a:pt x="749344" y="551828"/>
                  <a:pt x="825252" y="511662"/>
                  <a:pt x="903534" y="473256"/>
                </a:cubicBezTo>
                <a:cubicBezTo>
                  <a:pt x="981476" y="434987"/>
                  <a:pt x="1061861" y="398479"/>
                  <a:pt x="1144824" y="363799"/>
                </a:cubicBezTo>
                <a:cubicBezTo>
                  <a:pt x="1177249" y="350320"/>
                  <a:pt x="1210081" y="337111"/>
                  <a:pt x="1243320" y="324242"/>
                </a:cubicBezTo>
                <a:cubicBezTo>
                  <a:pt x="1276560" y="311373"/>
                  <a:pt x="1310207" y="298707"/>
                  <a:pt x="1344260" y="286446"/>
                </a:cubicBezTo>
                <a:cubicBezTo>
                  <a:pt x="1378313" y="274186"/>
                  <a:pt x="1412841" y="262198"/>
                  <a:pt x="1447844" y="250548"/>
                </a:cubicBezTo>
                <a:cubicBezTo>
                  <a:pt x="1482847" y="238898"/>
                  <a:pt x="1518325" y="227586"/>
                  <a:pt x="1554345" y="216613"/>
                </a:cubicBezTo>
                <a:cubicBezTo>
                  <a:pt x="1564453" y="213497"/>
                  <a:pt x="1574492" y="210449"/>
                  <a:pt x="1584667" y="207469"/>
                </a:cubicBezTo>
                <a:cubicBezTo>
                  <a:pt x="1594842" y="204489"/>
                  <a:pt x="1605017" y="201508"/>
                  <a:pt x="1615261" y="198528"/>
                </a:cubicBezTo>
                <a:cubicBezTo>
                  <a:pt x="1625436" y="195548"/>
                  <a:pt x="1635748" y="192635"/>
                  <a:pt x="1646059" y="189723"/>
                </a:cubicBezTo>
                <a:cubicBezTo>
                  <a:pt x="1656369" y="186810"/>
                  <a:pt x="1666748" y="183965"/>
                  <a:pt x="1677127" y="181121"/>
                </a:cubicBezTo>
                <a:cubicBezTo>
                  <a:pt x="1724747" y="168116"/>
                  <a:pt x="1773250" y="155652"/>
                  <a:pt x="1822702" y="143800"/>
                </a:cubicBezTo>
                <a:cubicBezTo>
                  <a:pt x="1872221" y="131946"/>
                  <a:pt x="1922623" y="120702"/>
                  <a:pt x="1974042" y="110136"/>
                </a:cubicBezTo>
                <a:cubicBezTo>
                  <a:pt x="2025529" y="99569"/>
                  <a:pt x="2078033" y="89613"/>
                  <a:pt x="2131556" y="80400"/>
                </a:cubicBezTo>
                <a:cubicBezTo>
                  <a:pt x="2185213" y="71120"/>
                  <a:pt x="2239957" y="62586"/>
                  <a:pt x="2295785" y="54797"/>
                </a:cubicBezTo>
                <a:cubicBezTo>
                  <a:pt x="2351748" y="47007"/>
                  <a:pt x="2408934" y="39963"/>
                  <a:pt x="2467204" y="33731"/>
                </a:cubicBezTo>
                <a:cubicBezTo>
                  <a:pt x="2525679" y="27433"/>
                  <a:pt x="2585373" y="22014"/>
                  <a:pt x="2646289" y="17408"/>
                </a:cubicBezTo>
                <a:cubicBezTo>
                  <a:pt x="2707477" y="12802"/>
                  <a:pt x="2769885" y="9076"/>
                  <a:pt x="2833583" y="6231"/>
                </a:cubicBezTo>
                <a:cubicBezTo>
                  <a:pt x="2897551" y="3387"/>
                  <a:pt x="2962876" y="1491"/>
                  <a:pt x="3029559" y="610"/>
                </a:cubicBezTo>
                <a:cubicBezTo>
                  <a:pt x="3063002" y="136"/>
                  <a:pt x="3096851" y="0"/>
                  <a:pt x="31309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56D6913B-975D-AF46-F540-2DFC426F81F8}"/>
              </a:ext>
            </a:extLst>
          </p:cNvPr>
          <p:cNvSpPr/>
          <p:nvPr userDrawn="1"/>
        </p:nvSpPr>
        <p:spPr>
          <a:xfrm>
            <a:off x="3826533" y="6143386"/>
            <a:ext cx="5827689" cy="714614"/>
          </a:xfrm>
          <a:custGeom>
            <a:avLst/>
            <a:gdLst>
              <a:gd name="connsiteX0" fmla="*/ 2460999 w 5827689"/>
              <a:gd name="connsiteY0" fmla="*/ 0 h 714614"/>
              <a:gd name="connsiteX1" fmla="*/ 2553934 w 5827689"/>
              <a:gd name="connsiteY1" fmla="*/ 746 h 714614"/>
              <a:gd name="connsiteX2" fmla="*/ 2648768 w 5827689"/>
              <a:gd name="connsiteY2" fmla="*/ 2913 h 714614"/>
              <a:gd name="connsiteX3" fmla="*/ 2745569 w 5827689"/>
              <a:gd name="connsiteY3" fmla="*/ 6639 h 714614"/>
              <a:gd name="connsiteX4" fmla="*/ 2844404 w 5827689"/>
              <a:gd name="connsiteY4" fmla="*/ 11989 h 714614"/>
              <a:gd name="connsiteX5" fmla="*/ 2945411 w 5827689"/>
              <a:gd name="connsiteY5" fmla="*/ 18966 h 714614"/>
              <a:gd name="connsiteX6" fmla="*/ 3048453 w 5827689"/>
              <a:gd name="connsiteY6" fmla="*/ 27635 h 714614"/>
              <a:gd name="connsiteX7" fmla="*/ 3153598 w 5827689"/>
              <a:gd name="connsiteY7" fmla="*/ 37999 h 714614"/>
              <a:gd name="connsiteX8" fmla="*/ 3260845 w 5827689"/>
              <a:gd name="connsiteY8" fmla="*/ 50123 h 714614"/>
              <a:gd name="connsiteX9" fmla="*/ 3370331 w 5827689"/>
              <a:gd name="connsiteY9" fmla="*/ 64077 h 714614"/>
              <a:gd name="connsiteX10" fmla="*/ 3481988 w 5827689"/>
              <a:gd name="connsiteY10" fmla="*/ 79858 h 714614"/>
              <a:gd name="connsiteX11" fmla="*/ 3595952 w 5827689"/>
              <a:gd name="connsiteY11" fmla="*/ 97537 h 714614"/>
              <a:gd name="connsiteX12" fmla="*/ 3712221 w 5827689"/>
              <a:gd name="connsiteY12" fmla="*/ 117315 h 714614"/>
              <a:gd name="connsiteX13" fmla="*/ 3830797 w 5827689"/>
              <a:gd name="connsiteY13" fmla="*/ 139126 h 714614"/>
              <a:gd name="connsiteX14" fmla="*/ 3951680 w 5827689"/>
              <a:gd name="connsiteY14" fmla="*/ 162968 h 714614"/>
              <a:gd name="connsiteX15" fmla="*/ 4074868 w 5827689"/>
              <a:gd name="connsiteY15" fmla="*/ 188910 h 714614"/>
              <a:gd name="connsiteX16" fmla="*/ 4200431 w 5827689"/>
              <a:gd name="connsiteY16" fmla="*/ 216952 h 714614"/>
              <a:gd name="connsiteX17" fmla="*/ 4328301 w 5827689"/>
              <a:gd name="connsiteY17" fmla="*/ 247228 h 714614"/>
              <a:gd name="connsiteX18" fmla="*/ 4458613 w 5827689"/>
              <a:gd name="connsiteY18" fmla="*/ 279877 h 714614"/>
              <a:gd name="connsiteX19" fmla="*/ 4591299 w 5827689"/>
              <a:gd name="connsiteY19" fmla="*/ 314828 h 714614"/>
              <a:gd name="connsiteX20" fmla="*/ 4726427 w 5827689"/>
              <a:gd name="connsiteY20" fmla="*/ 352081 h 714614"/>
              <a:gd name="connsiteX21" fmla="*/ 4863997 w 5827689"/>
              <a:gd name="connsiteY21" fmla="*/ 391705 h 714614"/>
              <a:gd name="connsiteX22" fmla="*/ 5004009 w 5827689"/>
              <a:gd name="connsiteY22" fmla="*/ 433700 h 714614"/>
              <a:gd name="connsiteX23" fmla="*/ 5146395 w 5827689"/>
              <a:gd name="connsiteY23" fmla="*/ 478202 h 714614"/>
              <a:gd name="connsiteX24" fmla="*/ 5291223 w 5827689"/>
              <a:gd name="connsiteY24" fmla="*/ 525344 h 714614"/>
              <a:gd name="connsiteX25" fmla="*/ 5438425 w 5827689"/>
              <a:gd name="connsiteY25" fmla="*/ 574993 h 714614"/>
              <a:gd name="connsiteX26" fmla="*/ 5588139 w 5827689"/>
              <a:gd name="connsiteY26" fmla="*/ 627216 h 714614"/>
              <a:gd name="connsiteX27" fmla="*/ 5740293 w 5827689"/>
              <a:gd name="connsiteY27" fmla="*/ 682080 h 714614"/>
              <a:gd name="connsiteX28" fmla="*/ 5827689 w 5827689"/>
              <a:gd name="connsiteY28" fmla="*/ 714614 h 714614"/>
              <a:gd name="connsiteX29" fmla="*/ 5006432 w 5827689"/>
              <a:gd name="connsiteY29" fmla="*/ 714614 h 714614"/>
              <a:gd name="connsiteX30" fmla="*/ 4969005 w 5827689"/>
              <a:gd name="connsiteY30" fmla="*/ 702197 h 714614"/>
              <a:gd name="connsiteX31" fmla="*/ 4845545 w 5827689"/>
              <a:gd name="connsiteY31" fmla="*/ 662844 h 714614"/>
              <a:gd name="connsiteX32" fmla="*/ 4723985 w 5827689"/>
              <a:gd name="connsiteY32" fmla="*/ 625658 h 714614"/>
              <a:gd name="connsiteX33" fmla="*/ 4604391 w 5827689"/>
              <a:gd name="connsiteY33" fmla="*/ 590572 h 714614"/>
              <a:gd name="connsiteX34" fmla="*/ 4486697 w 5827689"/>
              <a:gd name="connsiteY34" fmla="*/ 557518 h 714614"/>
              <a:gd name="connsiteX35" fmla="*/ 4370970 w 5827689"/>
              <a:gd name="connsiteY35" fmla="*/ 526564 h 714614"/>
              <a:gd name="connsiteX36" fmla="*/ 4257142 w 5827689"/>
              <a:gd name="connsiteY36" fmla="*/ 497777 h 714614"/>
              <a:gd name="connsiteX37" fmla="*/ 4145146 w 5827689"/>
              <a:gd name="connsiteY37" fmla="*/ 470886 h 714614"/>
              <a:gd name="connsiteX38" fmla="*/ 4035049 w 5827689"/>
              <a:gd name="connsiteY38" fmla="*/ 445960 h 714614"/>
              <a:gd name="connsiteX39" fmla="*/ 3926785 w 5827689"/>
              <a:gd name="connsiteY39" fmla="*/ 422863 h 714614"/>
              <a:gd name="connsiteX40" fmla="*/ 3820350 w 5827689"/>
              <a:gd name="connsiteY40" fmla="*/ 401663 h 714614"/>
              <a:gd name="connsiteX41" fmla="*/ 3715748 w 5827689"/>
              <a:gd name="connsiteY41" fmla="*/ 382290 h 714614"/>
              <a:gd name="connsiteX42" fmla="*/ 3612979 w 5827689"/>
              <a:gd name="connsiteY42" fmla="*/ 364815 h 714614"/>
              <a:gd name="connsiteX43" fmla="*/ 3512039 w 5827689"/>
              <a:gd name="connsiteY43" fmla="*/ 349101 h 714614"/>
              <a:gd name="connsiteX44" fmla="*/ 3412797 w 5827689"/>
              <a:gd name="connsiteY44" fmla="*/ 335079 h 714614"/>
              <a:gd name="connsiteX45" fmla="*/ 3315385 w 5827689"/>
              <a:gd name="connsiteY45" fmla="*/ 322752 h 714614"/>
              <a:gd name="connsiteX46" fmla="*/ 3219669 w 5827689"/>
              <a:gd name="connsiteY46" fmla="*/ 312050 h 714614"/>
              <a:gd name="connsiteX47" fmla="*/ 3125650 w 5827689"/>
              <a:gd name="connsiteY47" fmla="*/ 302906 h 714614"/>
              <a:gd name="connsiteX48" fmla="*/ 3033258 w 5827689"/>
              <a:gd name="connsiteY48" fmla="*/ 295320 h 714614"/>
              <a:gd name="connsiteX49" fmla="*/ 2942563 w 5827689"/>
              <a:gd name="connsiteY49" fmla="*/ 289291 h 714614"/>
              <a:gd name="connsiteX50" fmla="*/ 2853495 w 5827689"/>
              <a:gd name="connsiteY50" fmla="*/ 284821 h 714614"/>
              <a:gd name="connsiteX51" fmla="*/ 2765987 w 5827689"/>
              <a:gd name="connsiteY51" fmla="*/ 281841 h 714614"/>
              <a:gd name="connsiteX52" fmla="*/ 2680039 w 5827689"/>
              <a:gd name="connsiteY52" fmla="*/ 280215 h 714614"/>
              <a:gd name="connsiteX53" fmla="*/ 2512826 w 5827689"/>
              <a:gd name="connsiteY53" fmla="*/ 281164 h 714614"/>
              <a:gd name="connsiteX54" fmla="*/ 2351513 w 5827689"/>
              <a:gd name="connsiteY54" fmla="*/ 287327 h 714614"/>
              <a:gd name="connsiteX55" fmla="*/ 2195832 w 5827689"/>
              <a:gd name="connsiteY55" fmla="*/ 298504 h 714614"/>
              <a:gd name="connsiteX56" fmla="*/ 2045576 w 5827689"/>
              <a:gd name="connsiteY56" fmla="*/ 314489 h 714614"/>
              <a:gd name="connsiteX57" fmla="*/ 1900342 w 5827689"/>
              <a:gd name="connsiteY57" fmla="*/ 335012 h 714614"/>
              <a:gd name="connsiteX58" fmla="*/ 1759989 w 5827689"/>
              <a:gd name="connsiteY58" fmla="*/ 359938 h 714614"/>
              <a:gd name="connsiteX59" fmla="*/ 1624184 w 5827689"/>
              <a:gd name="connsiteY59" fmla="*/ 388996 h 714614"/>
              <a:gd name="connsiteX60" fmla="*/ 1492719 w 5827689"/>
              <a:gd name="connsiteY60" fmla="*/ 421982 h 714614"/>
              <a:gd name="connsiteX61" fmla="*/ 1464703 w 5827689"/>
              <a:gd name="connsiteY61" fmla="*/ 429636 h 714614"/>
              <a:gd name="connsiteX62" fmla="*/ 1436890 w 5827689"/>
              <a:gd name="connsiteY62" fmla="*/ 437493 h 714614"/>
              <a:gd name="connsiteX63" fmla="*/ 1409281 w 5827689"/>
              <a:gd name="connsiteY63" fmla="*/ 445554 h 714614"/>
              <a:gd name="connsiteX64" fmla="*/ 1381875 w 5827689"/>
              <a:gd name="connsiteY64" fmla="*/ 453749 h 714614"/>
              <a:gd name="connsiteX65" fmla="*/ 1284600 w 5827689"/>
              <a:gd name="connsiteY65" fmla="*/ 484907 h 714614"/>
              <a:gd name="connsiteX66" fmla="*/ 1189563 w 5827689"/>
              <a:gd name="connsiteY66" fmla="*/ 518300 h 714614"/>
              <a:gd name="connsiteX67" fmla="*/ 1096629 w 5827689"/>
              <a:gd name="connsiteY67" fmla="*/ 553793 h 714614"/>
              <a:gd name="connsiteX68" fmla="*/ 1005661 w 5827689"/>
              <a:gd name="connsiteY68" fmla="*/ 591317 h 714614"/>
              <a:gd name="connsiteX69" fmla="*/ 782280 w 5827689"/>
              <a:gd name="connsiteY69" fmla="*/ 696847 h 714614"/>
              <a:gd name="connsiteX70" fmla="*/ 750447 w 5827689"/>
              <a:gd name="connsiteY70" fmla="*/ 714614 h 714614"/>
              <a:gd name="connsiteX71" fmla="*/ 0 w 5827689"/>
              <a:gd name="connsiteY71" fmla="*/ 714614 h 714614"/>
              <a:gd name="connsiteX72" fmla="*/ 32022 w 5827689"/>
              <a:gd name="connsiteY72" fmla="*/ 691766 h 714614"/>
              <a:gd name="connsiteX73" fmla="*/ 240954 w 5827689"/>
              <a:gd name="connsiteY73" fmla="*/ 560566 h 714614"/>
              <a:gd name="connsiteX74" fmla="*/ 460266 w 5827689"/>
              <a:gd name="connsiteY74" fmla="*/ 441151 h 714614"/>
              <a:gd name="connsiteX75" fmla="*/ 691583 w 5827689"/>
              <a:gd name="connsiteY75" fmla="*/ 333792 h 714614"/>
              <a:gd name="connsiteX76" fmla="*/ 785943 w 5827689"/>
              <a:gd name="connsiteY76" fmla="*/ 295388 h 714614"/>
              <a:gd name="connsiteX77" fmla="*/ 882473 w 5827689"/>
              <a:gd name="connsiteY77" fmla="*/ 258879 h 714614"/>
              <a:gd name="connsiteX78" fmla="*/ 981376 w 5827689"/>
              <a:gd name="connsiteY78" fmla="*/ 224335 h 714614"/>
              <a:gd name="connsiteX79" fmla="*/ 1082790 w 5827689"/>
              <a:gd name="connsiteY79" fmla="*/ 191891 h 714614"/>
              <a:gd name="connsiteX80" fmla="*/ 1111484 w 5827689"/>
              <a:gd name="connsiteY80" fmla="*/ 183288 h 714614"/>
              <a:gd name="connsiteX81" fmla="*/ 1140450 w 5827689"/>
              <a:gd name="connsiteY81" fmla="*/ 174821 h 714614"/>
              <a:gd name="connsiteX82" fmla="*/ 1169619 w 5827689"/>
              <a:gd name="connsiteY82" fmla="*/ 166558 h 714614"/>
              <a:gd name="connsiteX83" fmla="*/ 1198993 w 5827689"/>
              <a:gd name="connsiteY83" fmla="*/ 158430 h 714614"/>
              <a:gd name="connsiteX84" fmla="*/ 1336765 w 5827689"/>
              <a:gd name="connsiteY84" fmla="*/ 123479 h 714614"/>
              <a:gd name="connsiteX85" fmla="*/ 1479558 w 5827689"/>
              <a:gd name="connsiteY85" fmla="*/ 92389 h 714614"/>
              <a:gd name="connsiteX86" fmla="*/ 1627643 w 5827689"/>
              <a:gd name="connsiteY86" fmla="*/ 65364 h 714614"/>
              <a:gd name="connsiteX87" fmla="*/ 1781425 w 5827689"/>
              <a:gd name="connsiteY87" fmla="*/ 42605 h 714614"/>
              <a:gd name="connsiteX88" fmla="*/ 1941313 w 5827689"/>
              <a:gd name="connsiteY88" fmla="*/ 24453 h 714614"/>
              <a:gd name="connsiteX89" fmla="*/ 2107645 w 5827689"/>
              <a:gd name="connsiteY89" fmla="*/ 11108 h 714614"/>
              <a:gd name="connsiteX90" fmla="*/ 2280761 w 5827689"/>
              <a:gd name="connsiteY90" fmla="*/ 2845 h 714614"/>
              <a:gd name="connsiteX91" fmla="*/ 2460999 w 5827689"/>
              <a:gd name="connsiteY91" fmla="*/ 0 h 71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827689" h="714614">
                <a:moveTo>
                  <a:pt x="2460999" y="0"/>
                </a:moveTo>
                <a:cubicBezTo>
                  <a:pt x="2491729" y="0"/>
                  <a:pt x="2522662" y="271"/>
                  <a:pt x="2553934" y="746"/>
                </a:cubicBezTo>
                <a:cubicBezTo>
                  <a:pt x="2585274" y="1219"/>
                  <a:pt x="2616885" y="1964"/>
                  <a:pt x="2648768" y="2913"/>
                </a:cubicBezTo>
                <a:cubicBezTo>
                  <a:pt x="2680717" y="3929"/>
                  <a:pt x="2713008" y="5148"/>
                  <a:pt x="2745569" y="6639"/>
                </a:cubicBezTo>
                <a:cubicBezTo>
                  <a:pt x="2778197" y="8128"/>
                  <a:pt x="2811166" y="9957"/>
                  <a:pt x="2844404" y="11989"/>
                </a:cubicBezTo>
                <a:cubicBezTo>
                  <a:pt x="2877779" y="14022"/>
                  <a:pt x="2911493" y="16392"/>
                  <a:pt x="2945411" y="18966"/>
                </a:cubicBezTo>
                <a:cubicBezTo>
                  <a:pt x="2979465" y="21608"/>
                  <a:pt x="3013789" y="24453"/>
                  <a:pt x="3048453" y="27635"/>
                </a:cubicBezTo>
                <a:cubicBezTo>
                  <a:pt x="3083253" y="30819"/>
                  <a:pt x="3118256" y="34274"/>
                  <a:pt x="3153598" y="37999"/>
                </a:cubicBezTo>
                <a:cubicBezTo>
                  <a:pt x="3189008" y="41724"/>
                  <a:pt x="3224825" y="45788"/>
                  <a:pt x="3260845" y="50123"/>
                </a:cubicBezTo>
                <a:cubicBezTo>
                  <a:pt x="3297069" y="54458"/>
                  <a:pt x="3333564" y="59132"/>
                  <a:pt x="3370331" y="64077"/>
                </a:cubicBezTo>
                <a:cubicBezTo>
                  <a:pt x="3407234" y="69021"/>
                  <a:pt x="3444475" y="74304"/>
                  <a:pt x="3481988" y="79858"/>
                </a:cubicBezTo>
                <a:cubicBezTo>
                  <a:pt x="3519705" y="85413"/>
                  <a:pt x="3557692" y="91306"/>
                  <a:pt x="3595952" y="97537"/>
                </a:cubicBezTo>
                <a:cubicBezTo>
                  <a:pt x="3634414" y="103768"/>
                  <a:pt x="3673148" y="110338"/>
                  <a:pt x="3712221" y="117315"/>
                </a:cubicBezTo>
                <a:cubicBezTo>
                  <a:pt x="3751431" y="124293"/>
                  <a:pt x="3790978" y="131540"/>
                  <a:pt x="3830797" y="139126"/>
                </a:cubicBezTo>
                <a:cubicBezTo>
                  <a:pt x="3870820" y="146780"/>
                  <a:pt x="3911114" y="154704"/>
                  <a:pt x="3951680" y="162968"/>
                </a:cubicBezTo>
                <a:cubicBezTo>
                  <a:pt x="3992449" y="171299"/>
                  <a:pt x="4033489" y="179969"/>
                  <a:pt x="4074868" y="188910"/>
                </a:cubicBezTo>
                <a:cubicBezTo>
                  <a:pt x="4116452" y="197918"/>
                  <a:pt x="4158306" y="207266"/>
                  <a:pt x="4200431" y="216952"/>
                </a:cubicBezTo>
                <a:cubicBezTo>
                  <a:pt x="4242761" y="226705"/>
                  <a:pt x="4285362" y="236798"/>
                  <a:pt x="4328301" y="247228"/>
                </a:cubicBezTo>
                <a:cubicBezTo>
                  <a:pt x="4371445" y="257728"/>
                  <a:pt x="4414927" y="268632"/>
                  <a:pt x="4458613" y="279877"/>
                </a:cubicBezTo>
                <a:cubicBezTo>
                  <a:pt x="4502571" y="291188"/>
                  <a:pt x="4546799" y="302838"/>
                  <a:pt x="4591299" y="314828"/>
                </a:cubicBezTo>
                <a:cubicBezTo>
                  <a:pt x="4636069" y="326884"/>
                  <a:pt x="4681113" y="339348"/>
                  <a:pt x="4726427" y="352081"/>
                </a:cubicBezTo>
                <a:cubicBezTo>
                  <a:pt x="4772012" y="364950"/>
                  <a:pt x="4817868" y="378158"/>
                  <a:pt x="4863997" y="391705"/>
                </a:cubicBezTo>
                <a:cubicBezTo>
                  <a:pt x="4910395" y="405320"/>
                  <a:pt x="4957067" y="419341"/>
                  <a:pt x="5004009" y="433700"/>
                </a:cubicBezTo>
                <a:cubicBezTo>
                  <a:pt x="5051223" y="448128"/>
                  <a:pt x="5098707" y="462962"/>
                  <a:pt x="5146395" y="478202"/>
                </a:cubicBezTo>
                <a:cubicBezTo>
                  <a:pt x="5194423" y="493510"/>
                  <a:pt x="5242721" y="509223"/>
                  <a:pt x="5291223" y="525344"/>
                </a:cubicBezTo>
                <a:cubicBezTo>
                  <a:pt x="5340064" y="541533"/>
                  <a:pt x="5389109" y="558060"/>
                  <a:pt x="5438425" y="574993"/>
                </a:cubicBezTo>
                <a:cubicBezTo>
                  <a:pt x="5488081" y="591994"/>
                  <a:pt x="5538008" y="609402"/>
                  <a:pt x="5588139" y="627216"/>
                </a:cubicBezTo>
                <a:cubicBezTo>
                  <a:pt x="5638608" y="645098"/>
                  <a:pt x="5689348" y="663386"/>
                  <a:pt x="5740293" y="682080"/>
                </a:cubicBezTo>
                <a:lnTo>
                  <a:pt x="5827689" y="714614"/>
                </a:lnTo>
                <a:lnTo>
                  <a:pt x="5006432" y="714614"/>
                </a:lnTo>
                <a:lnTo>
                  <a:pt x="4969005" y="702197"/>
                </a:lnTo>
                <a:cubicBezTo>
                  <a:pt x="4927627" y="688719"/>
                  <a:pt x="4886518" y="675645"/>
                  <a:pt x="4845545" y="662844"/>
                </a:cubicBezTo>
                <a:cubicBezTo>
                  <a:pt x="4804775" y="650110"/>
                  <a:pt x="4764279" y="637714"/>
                  <a:pt x="4723985" y="625658"/>
                </a:cubicBezTo>
                <a:cubicBezTo>
                  <a:pt x="4683893" y="613669"/>
                  <a:pt x="4644007" y="601951"/>
                  <a:pt x="4604391" y="590572"/>
                </a:cubicBezTo>
                <a:cubicBezTo>
                  <a:pt x="4564910" y="579260"/>
                  <a:pt x="4525703" y="568220"/>
                  <a:pt x="4486697" y="557518"/>
                </a:cubicBezTo>
                <a:cubicBezTo>
                  <a:pt x="4447895" y="546883"/>
                  <a:pt x="4409297" y="536588"/>
                  <a:pt x="4370970" y="526564"/>
                </a:cubicBezTo>
                <a:cubicBezTo>
                  <a:pt x="4332778" y="516674"/>
                  <a:pt x="4294859" y="507057"/>
                  <a:pt x="4257142" y="497777"/>
                </a:cubicBezTo>
                <a:cubicBezTo>
                  <a:pt x="4219562" y="488497"/>
                  <a:pt x="4182253" y="479556"/>
                  <a:pt x="4145146" y="470886"/>
                </a:cubicBezTo>
                <a:cubicBezTo>
                  <a:pt x="4108244" y="462284"/>
                  <a:pt x="4071545" y="453953"/>
                  <a:pt x="4035049" y="445960"/>
                </a:cubicBezTo>
                <a:cubicBezTo>
                  <a:pt x="3998758" y="437968"/>
                  <a:pt x="3962670" y="430246"/>
                  <a:pt x="3926785" y="422863"/>
                </a:cubicBezTo>
                <a:cubicBezTo>
                  <a:pt x="3891035" y="415547"/>
                  <a:pt x="3855558" y="408436"/>
                  <a:pt x="3820350" y="401663"/>
                </a:cubicBezTo>
                <a:cubicBezTo>
                  <a:pt x="3785280" y="394889"/>
                  <a:pt x="3750345" y="388454"/>
                  <a:pt x="3715748" y="382290"/>
                </a:cubicBezTo>
                <a:cubicBezTo>
                  <a:pt x="3681220" y="376194"/>
                  <a:pt x="3646964" y="370369"/>
                  <a:pt x="3612979" y="364815"/>
                </a:cubicBezTo>
                <a:cubicBezTo>
                  <a:pt x="3579128" y="359261"/>
                  <a:pt x="3545482" y="354046"/>
                  <a:pt x="3512039" y="349101"/>
                </a:cubicBezTo>
                <a:cubicBezTo>
                  <a:pt x="3478732" y="344156"/>
                  <a:pt x="3445629" y="339483"/>
                  <a:pt x="3412797" y="335079"/>
                </a:cubicBezTo>
                <a:cubicBezTo>
                  <a:pt x="3380100" y="330745"/>
                  <a:pt x="3347607" y="326613"/>
                  <a:pt x="3315385" y="322752"/>
                </a:cubicBezTo>
                <a:cubicBezTo>
                  <a:pt x="3283231" y="318959"/>
                  <a:pt x="3251348" y="315370"/>
                  <a:pt x="3219669" y="312050"/>
                </a:cubicBezTo>
                <a:cubicBezTo>
                  <a:pt x="3188126" y="308731"/>
                  <a:pt x="3156786" y="305684"/>
                  <a:pt x="3125650" y="302906"/>
                </a:cubicBezTo>
                <a:cubicBezTo>
                  <a:pt x="3094581" y="300129"/>
                  <a:pt x="3063784" y="297623"/>
                  <a:pt x="3033258" y="295320"/>
                </a:cubicBezTo>
                <a:cubicBezTo>
                  <a:pt x="3002801" y="293017"/>
                  <a:pt x="2972546" y="291053"/>
                  <a:pt x="2942563" y="289291"/>
                </a:cubicBezTo>
                <a:cubicBezTo>
                  <a:pt x="2912647" y="287531"/>
                  <a:pt x="2882935" y="286040"/>
                  <a:pt x="2853495" y="284821"/>
                </a:cubicBezTo>
                <a:cubicBezTo>
                  <a:pt x="2824054" y="283602"/>
                  <a:pt x="2794952" y="282587"/>
                  <a:pt x="2765987" y="281841"/>
                </a:cubicBezTo>
                <a:cubicBezTo>
                  <a:pt x="2737089" y="281028"/>
                  <a:pt x="2708463" y="280554"/>
                  <a:pt x="2680039" y="280215"/>
                </a:cubicBezTo>
                <a:cubicBezTo>
                  <a:pt x="2623397" y="279605"/>
                  <a:pt x="2567637" y="279944"/>
                  <a:pt x="2512826" y="281164"/>
                </a:cubicBezTo>
                <a:cubicBezTo>
                  <a:pt x="2458219" y="282315"/>
                  <a:pt x="2404425" y="284415"/>
                  <a:pt x="2351513" y="287327"/>
                </a:cubicBezTo>
                <a:cubicBezTo>
                  <a:pt x="2298805" y="290172"/>
                  <a:pt x="2246912" y="293966"/>
                  <a:pt x="2195832" y="298504"/>
                </a:cubicBezTo>
                <a:cubicBezTo>
                  <a:pt x="2144955" y="303042"/>
                  <a:pt x="2094824" y="308393"/>
                  <a:pt x="2045576" y="314489"/>
                </a:cubicBezTo>
                <a:cubicBezTo>
                  <a:pt x="1996395" y="320585"/>
                  <a:pt x="1947962" y="327426"/>
                  <a:pt x="1900342" y="335012"/>
                </a:cubicBezTo>
                <a:cubicBezTo>
                  <a:pt x="1852789" y="342599"/>
                  <a:pt x="1806049" y="350929"/>
                  <a:pt x="1759989" y="359938"/>
                </a:cubicBezTo>
                <a:cubicBezTo>
                  <a:pt x="1713998" y="368947"/>
                  <a:pt x="1668751" y="378633"/>
                  <a:pt x="1624184" y="388996"/>
                </a:cubicBezTo>
                <a:cubicBezTo>
                  <a:pt x="1579615" y="399291"/>
                  <a:pt x="1535862" y="410332"/>
                  <a:pt x="1492719" y="421982"/>
                </a:cubicBezTo>
                <a:cubicBezTo>
                  <a:pt x="1483357" y="424489"/>
                  <a:pt x="1473997" y="427063"/>
                  <a:pt x="1464703" y="429636"/>
                </a:cubicBezTo>
                <a:cubicBezTo>
                  <a:pt x="1455410" y="432210"/>
                  <a:pt x="1446116" y="434852"/>
                  <a:pt x="1436890" y="437493"/>
                </a:cubicBezTo>
                <a:cubicBezTo>
                  <a:pt x="1427665" y="440135"/>
                  <a:pt x="1418439" y="442845"/>
                  <a:pt x="1409281" y="445554"/>
                </a:cubicBezTo>
                <a:cubicBezTo>
                  <a:pt x="1400123" y="448263"/>
                  <a:pt x="1390966" y="450973"/>
                  <a:pt x="1381875" y="453749"/>
                </a:cubicBezTo>
                <a:cubicBezTo>
                  <a:pt x="1349043" y="463774"/>
                  <a:pt x="1316619" y="474137"/>
                  <a:pt x="1284600" y="484907"/>
                </a:cubicBezTo>
                <a:cubicBezTo>
                  <a:pt x="1252514" y="495676"/>
                  <a:pt x="1220903" y="506785"/>
                  <a:pt x="1189563" y="518300"/>
                </a:cubicBezTo>
                <a:cubicBezTo>
                  <a:pt x="1158223" y="529747"/>
                  <a:pt x="1127290" y="541600"/>
                  <a:pt x="1096629" y="553793"/>
                </a:cubicBezTo>
                <a:cubicBezTo>
                  <a:pt x="1065967" y="565984"/>
                  <a:pt x="1035644" y="578515"/>
                  <a:pt x="1005661" y="591317"/>
                </a:cubicBezTo>
                <a:cubicBezTo>
                  <a:pt x="929076" y="624371"/>
                  <a:pt x="854661" y="659593"/>
                  <a:pt x="782280" y="696847"/>
                </a:cubicBezTo>
                <a:lnTo>
                  <a:pt x="750447" y="714614"/>
                </a:lnTo>
                <a:lnTo>
                  <a:pt x="0" y="714614"/>
                </a:lnTo>
                <a:lnTo>
                  <a:pt x="32022" y="691766"/>
                </a:lnTo>
                <a:cubicBezTo>
                  <a:pt x="99857" y="646250"/>
                  <a:pt x="169456" y="602426"/>
                  <a:pt x="240954" y="560566"/>
                </a:cubicBezTo>
                <a:cubicBezTo>
                  <a:pt x="312046" y="518842"/>
                  <a:pt x="385105" y="479014"/>
                  <a:pt x="460266" y="441151"/>
                </a:cubicBezTo>
                <a:cubicBezTo>
                  <a:pt x="535088" y="403423"/>
                  <a:pt x="612149" y="367593"/>
                  <a:pt x="691583" y="333792"/>
                </a:cubicBezTo>
                <a:cubicBezTo>
                  <a:pt x="722720" y="320720"/>
                  <a:pt x="754128" y="307919"/>
                  <a:pt x="785943" y="295388"/>
                </a:cubicBezTo>
                <a:cubicBezTo>
                  <a:pt x="817758" y="282925"/>
                  <a:pt x="849912" y="270733"/>
                  <a:pt x="882473" y="258879"/>
                </a:cubicBezTo>
                <a:cubicBezTo>
                  <a:pt x="915033" y="247026"/>
                  <a:pt x="948002" y="235511"/>
                  <a:pt x="981376" y="224335"/>
                </a:cubicBezTo>
                <a:cubicBezTo>
                  <a:pt x="1014751" y="213158"/>
                  <a:pt x="1048533" y="202321"/>
                  <a:pt x="1082790" y="191891"/>
                </a:cubicBezTo>
                <a:cubicBezTo>
                  <a:pt x="1092287" y="189045"/>
                  <a:pt x="1101851" y="186133"/>
                  <a:pt x="1111484" y="183288"/>
                </a:cubicBezTo>
                <a:cubicBezTo>
                  <a:pt x="1121117" y="180444"/>
                  <a:pt x="1130750" y="177599"/>
                  <a:pt x="1140450" y="174821"/>
                </a:cubicBezTo>
                <a:cubicBezTo>
                  <a:pt x="1150151" y="172045"/>
                  <a:pt x="1159851" y="169267"/>
                  <a:pt x="1169619" y="166558"/>
                </a:cubicBezTo>
                <a:cubicBezTo>
                  <a:pt x="1179387" y="163781"/>
                  <a:pt x="1189156" y="161072"/>
                  <a:pt x="1198993" y="158430"/>
                </a:cubicBezTo>
                <a:cubicBezTo>
                  <a:pt x="1244103" y="146170"/>
                  <a:pt x="1290027" y="134520"/>
                  <a:pt x="1336765" y="123479"/>
                </a:cubicBezTo>
                <a:cubicBezTo>
                  <a:pt x="1383572" y="112439"/>
                  <a:pt x="1431125" y="102075"/>
                  <a:pt x="1479558" y="92389"/>
                </a:cubicBezTo>
                <a:cubicBezTo>
                  <a:pt x="1528061" y="82703"/>
                  <a:pt x="1577377" y="73694"/>
                  <a:pt x="1627643" y="65364"/>
                </a:cubicBezTo>
                <a:cubicBezTo>
                  <a:pt x="1677976" y="57032"/>
                  <a:pt x="1729260" y="49446"/>
                  <a:pt x="1781425" y="42605"/>
                </a:cubicBezTo>
                <a:cubicBezTo>
                  <a:pt x="1833726" y="35764"/>
                  <a:pt x="1887045" y="29736"/>
                  <a:pt x="1941313" y="24453"/>
                </a:cubicBezTo>
                <a:cubicBezTo>
                  <a:pt x="1995785" y="19169"/>
                  <a:pt x="2051207" y="14699"/>
                  <a:pt x="2107645" y="11108"/>
                </a:cubicBezTo>
                <a:cubicBezTo>
                  <a:pt x="2164287" y="7518"/>
                  <a:pt x="2222016" y="4742"/>
                  <a:pt x="2280761" y="2845"/>
                </a:cubicBezTo>
                <a:cubicBezTo>
                  <a:pt x="2339711" y="1016"/>
                  <a:pt x="2399812" y="0"/>
                  <a:pt x="246099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 name="Freeform: Shape 54">
            <a:extLst>
              <a:ext uri="{FF2B5EF4-FFF2-40B4-BE49-F238E27FC236}">
                <a16:creationId xmlns:a16="http://schemas.microsoft.com/office/drawing/2014/main" id="{99C7595E-EA18-EA12-5111-2B11E913FDF1}"/>
              </a:ext>
            </a:extLst>
          </p:cNvPr>
          <p:cNvSpPr/>
          <p:nvPr userDrawn="1"/>
        </p:nvSpPr>
        <p:spPr>
          <a:xfrm>
            <a:off x="6422163" y="6844772"/>
            <a:ext cx="611275" cy="13228"/>
          </a:xfrm>
          <a:custGeom>
            <a:avLst/>
            <a:gdLst>
              <a:gd name="connsiteX0" fmla="*/ 415173 w 611275"/>
              <a:gd name="connsiteY0" fmla="*/ 1557 h 13228"/>
              <a:gd name="connsiteX1" fmla="*/ 611275 w 611275"/>
              <a:gd name="connsiteY1" fmla="*/ 13228 h 13228"/>
              <a:gd name="connsiteX2" fmla="*/ 0 w 611275"/>
              <a:gd name="connsiteY2" fmla="*/ 13228 h 13228"/>
              <a:gd name="connsiteX3" fmla="*/ 124974 w 611275"/>
              <a:gd name="connsiteY3" fmla="*/ 3589 h 13228"/>
              <a:gd name="connsiteX4" fmla="*/ 415173 w 611275"/>
              <a:gd name="connsiteY4" fmla="*/ 1557 h 13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275" h="13228">
                <a:moveTo>
                  <a:pt x="415173" y="1557"/>
                </a:moveTo>
                <a:lnTo>
                  <a:pt x="611275" y="13228"/>
                </a:lnTo>
                <a:lnTo>
                  <a:pt x="0" y="13228"/>
                </a:lnTo>
                <a:lnTo>
                  <a:pt x="124974" y="3589"/>
                </a:lnTo>
                <a:cubicBezTo>
                  <a:pt x="219401" y="-340"/>
                  <a:pt x="316202" y="-1084"/>
                  <a:pt x="415173" y="155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 name="Group 1">
            <a:extLst>
              <a:ext uri="{FF2B5EF4-FFF2-40B4-BE49-F238E27FC236}">
                <a16:creationId xmlns:a16="http://schemas.microsoft.com/office/drawing/2014/main" id="{62A43282-8BCA-C519-A686-0795D1C0E6EB}"/>
              </a:ext>
            </a:extLst>
          </p:cNvPr>
          <p:cNvGrpSpPr/>
          <p:nvPr userDrawn="1"/>
        </p:nvGrpSpPr>
        <p:grpSpPr>
          <a:xfrm>
            <a:off x="0" y="3889136"/>
            <a:ext cx="8505328" cy="2968864"/>
            <a:chOff x="0" y="3889136"/>
            <a:chExt cx="8505328" cy="2968864"/>
          </a:xfrm>
          <a:solidFill>
            <a:schemeClr val="accent4"/>
          </a:solidFill>
        </p:grpSpPr>
        <p:sp>
          <p:nvSpPr>
            <p:cNvPr id="57" name="Freeform: Shape 56">
              <a:extLst>
                <a:ext uri="{FF2B5EF4-FFF2-40B4-BE49-F238E27FC236}">
                  <a16:creationId xmlns:a16="http://schemas.microsoft.com/office/drawing/2014/main" id="{F0E1CF2A-0397-7DD4-1CE7-8297E48EA207}"/>
                </a:ext>
              </a:extLst>
            </p:cNvPr>
            <p:cNvSpPr/>
            <p:nvPr userDrawn="1"/>
          </p:nvSpPr>
          <p:spPr>
            <a:xfrm>
              <a:off x="0" y="3889136"/>
              <a:ext cx="2097550" cy="2263667"/>
            </a:xfrm>
            <a:custGeom>
              <a:avLst/>
              <a:gdLst>
                <a:gd name="connsiteX0" fmla="*/ 1283324 w 2097550"/>
                <a:gd name="connsiteY0" fmla="*/ 0 h 2263667"/>
                <a:gd name="connsiteX1" fmla="*/ 1312968 w 2097550"/>
                <a:gd name="connsiteY1" fmla="*/ 339 h 2263667"/>
                <a:gd name="connsiteX2" fmla="*/ 1342476 w 2097550"/>
                <a:gd name="connsiteY2" fmla="*/ 1287 h 2263667"/>
                <a:gd name="connsiteX3" fmla="*/ 1371849 w 2097550"/>
                <a:gd name="connsiteY3" fmla="*/ 2778 h 2263667"/>
                <a:gd name="connsiteX4" fmla="*/ 1401086 w 2097550"/>
                <a:gd name="connsiteY4" fmla="*/ 4809 h 2263667"/>
                <a:gd name="connsiteX5" fmla="*/ 1430187 w 2097550"/>
                <a:gd name="connsiteY5" fmla="*/ 7383 h 2263667"/>
                <a:gd name="connsiteX6" fmla="*/ 1487711 w 2097550"/>
                <a:gd name="connsiteY6" fmla="*/ 14157 h 2263667"/>
                <a:gd name="connsiteX7" fmla="*/ 1544150 w 2097550"/>
                <a:gd name="connsiteY7" fmla="*/ 23166 h 2263667"/>
                <a:gd name="connsiteX8" fmla="*/ 1599233 w 2097550"/>
                <a:gd name="connsiteY8" fmla="*/ 34409 h 2263667"/>
                <a:gd name="connsiteX9" fmla="*/ 1652823 w 2097550"/>
                <a:gd name="connsiteY9" fmla="*/ 47821 h 2263667"/>
                <a:gd name="connsiteX10" fmla="*/ 1679007 w 2097550"/>
                <a:gd name="connsiteY10" fmla="*/ 55339 h 2263667"/>
                <a:gd name="connsiteX11" fmla="*/ 1704716 w 2097550"/>
                <a:gd name="connsiteY11" fmla="*/ 63399 h 2263667"/>
                <a:gd name="connsiteX12" fmla="*/ 1729883 w 2097550"/>
                <a:gd name="connsiteY12" fmla="*/ 72001 h 2263667"/>
                <a:gd name="connsiteX13" fmla="*/ 1754507 w 2097550"/>
                <a:gd name="connsiteY13" fmla="*/ 81145 h 2263667"/>
                <a:gd name="connsiteX14" fmla="*/ 1778589 w 2097550"/>
                <a:gd name="connsiteY14" fmla="*/ 90831 h 2263667"/>
                <a:gd name="connsiteX15" fmla="*/ 1802060 w 2097550"/>
                <a:gd name="connsiteY15" fmla="*/ 100991 h 2263667"/>
                <a:gd name="connsiteX16" fmla="*/ 1824921 w 2097550"/>
                <a:gd name="connsiteY16" fmla="*/ 111693 h 2263667"/>
                <a:gd name="connsiteX17" fmla="*/ 1847103 w 2097550"/>
                <a:gd name="connsiteY17" fmla="*/ 122937 h 2263667"/>
                <a:gd name="connsiteX18" fmla="*/ 1889297 w 2097550"/>
                <a:gd name="connsiteY18" fmla="*/ 146982 h 2263667"/>
                <a:gd name="connsiteX19" fmla="*/ 1928370 w 2097550"/>
                <a:gd name="connsiteY19" fmla="*/ 172992 h 2263667"/>
                <a:gd name="connsiteX20" fmla="*/ 1964051 w 2097550"/>
                <a:gd name="connsiteY20" fmla="*/ 200967 h 2263667"/>
                <a:gd name="connsiteX21" fmla="*/ 1996205 w 2097550"/>
                <a:gd name="connsiteY21" fmla="*/ 230770 h 2263667"/>
                <a:gd name="connsiteX22" fmla="*/ 2024221 w 2097550"/>
                <a:gd name="connsiteY22" fmla="*/ 262401 h 2263667"/>
                <a:gd name="connsiteX23" fmla="*/ 2048031 w 2097550"/>
                <a:gd name="connsiteY23" fmla="*/ 295726 h 2263667"/>
                <a:gd name="connsiteX24" fmla="*/ 2067432 w 2097550"/>
                <a:gd name="connsiteY24" fmla="*/ 330609 h 2263667"/>
                <a:gd name="connsiteX25" fmla="*/ 2082220 w 2097550"/>
                <a:gd name="connsiteY25" fmla="*/ 366983 h 2263667"/>
                <a:gd name="connsiteX26" fmla="*/ 2087782 w 2097550"/>
                <a:gd name="connsiteY26" fmla="*/ 385677 h 2263667"/>
                <a:gd name="connsiteX27" fmla="*/ 2092124 w 2097550"/>
                <a:gd name="connsiteY27" fmla="*/ 404710 h 2263667"/>
                <a:gd name="connsiteX28" fmla="*/ 2095244 w 2097550"/>
                <a:gd name="connsiteY28" fmla="*/ 424014 h 2263667"/>
                <a:gd name="connsiteX29" fmla="*/ 2097076 w 2097550"/>
                <a:gd name="connsiteY29" fmla="*/ 443590 h 2263667"/>
                <a:gd name="connsiteX30" fmla="*/ 2097550 w 2097550"/>
                <a:gd name="connsiteY30" fmla="*/ 463435 h 2263667"/>
                <a:gd name="connsiteX31" fmla="*/ 2096737 w 2097550"/>
                <a:gd name="connsiteY31" fmla="*/ 483552 h 2263667"/>
                <a:gd name="connsiteX32" fmla="*/ 2094634 w 2097550"/>
                <a:gd name="connsiteY32" fmla="*/ 503872 h 2263667"/>
                <a:gd name="connsiteX33" fmla="*/ 2091242 w 2097550"/>
                <a:gd name="connsiteY33" fmla="*/ 524396 h 2263667"/>
                <a:gd name="connsiteX34" fmla="*/ 2080524 w 2097550"/>
                <a:gd name="connsiteY34" fmla="*/ 565917 h 2263667"/>
                <a:gd name="connsiteX35" fmla="*/ 2064651 w 2097550"/>
                <a:gd name="connsiteY35" fmla="*/ 607979 h 2263667"/>
                <a:gd name="connsiteX36" fmla="*/ 2043621 w 2097550"/>
                <a:gd name="connsiteY36" fmla="*/ 650448 h 2263667"/>
                <a:gd name="connsiteX37" fmla="*/ 2017437 w 2097550"/>
                <a:gd name="connsiteY37" fmla="*/ 693188 h 2263667"/>
                <a:gd name="connsiteX38" fmla="*/ 2002514 w 2097550"/>
                <a:gd name="connsiteY38" fmla="*/ 714592 h 2263667"/>
                <a:gd name="connsiteX39" fmla="*/ 1986437 w 2097550"/>
                <a:gd name="connsiteY39" fmla="*/ 735996 h 2263667"/>
                <a:gd name="connsiteX40" fmla="*/ 1969206 w 2097550"/>
                <a:gd name="connsiteY40" fmla="*/ 757400 h 2263667"/>
                <a:gd name="connsiteX41" fmla="*/ 1950823 w 2097550"/>
                <a:gd name="connsiteY41" fmla="*/ 778736 h 2263667"/>
                <a:gd name="connsiteX42" fmla="*/ 1931354 w 2097550"/>
                <a:gd name="connsiteY42" fmla="*/ 800073 h 2263667"/>
                <a:gd name="connsiteX43" fmla="*/ 1910800 w 2097550"/>
                <a:gd name="connsiteY43" fmla="*/ 821341 h 2263667"/>
                <a:gd name="connsiteX44" fmla="*/ 1889160 w 2097550"/>
                <a:gd name="connsiteY44" fmla="*/ 842541 h 2263667"/>
                <a:gd name="connsiteX45" fmla="*/ 1866368 w 2097550"/>
                <a:gd name="connsiteY45" fmla="*/ 863606 h 2263667"/>
                <a:gd name="connsiteX46" fmla="*/ 1842557 w 2097550"/>
                <a:gd name="connsiteY46" fmla="*/ 884537 h 2263667"/>
                <a:gd name="connsiteX47" fmla="*/ 1817866 w 2097550"/>
                <a:gd name="connsiteY47" fmla="*/ 905398 h 2263667"/>
                <a:gd name="connsiteX48" fmla="*/ 1792292 w 2097550"/>
                <a:gd name="connsiteY48" fmla="*/ 926125 h 2263667"/>
                <a:gd name="connsiteX49" fmla="*/ 1765768 w 2097550"/>
                <a:gd name="connsiteY49" fmla="*/ 946717 h 2263667"/>
                <a:gd name="connsiteX50" fmla="*/ 1738227 w 2097550"/>
                <a:gd name="connsiteY50" fmla="*/ 967104 h 2263667"/>
                <a:gd name="connsiteX51" fmla="*/ 1709940 w 2097550"/>
                <a:gd name="connsiteY51" fmla="*/ 987424 h 2263667"/>
                <a:gd name="connsiteX52" fmla="*/ 1680906 w 2097550"/>
                <a:gd name="connsiteY52" fmla="*/ 1007541 h 2263667"/>
                <a:gd name="connsiteX53" fmla="*/ 1650991 w 2097550"/>
                <a:gd name="connsiteY53" fmla="*/ 1027523 h 2263667"/>
                <a:gd name="connsiteX54" fmla="*/ 1643393 w 2097550"/>
                <a:gd name="connsiteY54" fmla="*/ 1032467 h 2263667"/>
                <a:gd name="connsiteX55" fmla="*/ 1635660 w 2097550"/>
                <a:gd name="connsiteY55" fmla="*/ 1037412 h 2263667"/>
                <a:gd name="connsiteX56" fmla="*/ 1627927 w 2097550"/>
                <a:gd name="connsiteY56" fmla="*/ 1042356 h 2263667"/>
                <a:gd name="connsiteX57" fmla="*/ 1620193 w 2097550"/>
                <a:gd name="connsiteY57" fmla="*/ 1047301 h 2263667"/>
                <a:gd name="connsiteX58" fmla="*/ 1604727 w 2097550"/>
                <a:gd name="connsiteY58" fmla="*/ 1057190 h 2263667"/>
                <a:gd name="connsiteX59" fmla="*/ 1600793 w 2097550"/>
                <a:gd name="connsiteY59" fmla="*/ 1059629 h 2263667"/>
                <a:gd name="connsiteX60" fmla="*/ 1596790 w 2097550"/>
                <a:gd name="connsiteY60" fmla="*/ 1062067 h 2263667"/>
                <a:gd name="connsiteX61" fmla="*/ 1592788 w 2097550"/>
                <a:gd name="connsiteY61" fmla="*/ 1064506 h 2263667"/>
                <a:gd name="connsiteX62" fmla="*/ 1588786 w 2097550"/>
                <a:gd name="connsiteY62" fmla="*/ 1066944 h 2263667"/>
                <a:gd name="connsiteX63" fmla="*/ 1556835 w 2097550"/>
                <a:gd name="connsiteY63" fmla="*/ 1086383 h 2263667"/>
                <a:gd name="connsiteX64" fmla="*/ 1523868 w 2097550"/>
                <a:gd name="connsiteY64" fmla="*/ 1105484 h 2263667"/>
                <a:gd name="connsiteX65" fmla="*/ 1507315 w 2097550"/>
                <a:gd name="connsiteY65" fmla="*/ 1115103 h 2263667"/>
                <a:gd name="connsiteX66" fmla="*/ 1490425 w 2097550"/>
                <a:gd name="connsiteY66" fmla="*/ 1124518 h 2263667"/>
                <a:gd name="connsiteX67" fmla="*/ 1456507 w 2097550"/>
                <a:gd name="connsiteY67" fmla="*/ 1143415 h 2263667"/>
                <a:gd name="connsiteX68" fmla="*/ 1421708 w 2097550"/>
                <a:gd name="connsiteY68" fmla="*/ 1161907 h 2263667"/>
                <a:gd name="connsiteX69" fmla="*/ 1404274 w 2097550"/>
                <a:gd name="connsiteY69" fmla="*/ 1171254 h 2263667"/>
                <a:gd name="connsiteX70" fmla="*/ 1386501 w 2097550"/>
                <a:gd name="connsiteY70" fmla="*/ 1180331 h 2263667"/>
                <a:gd name="connsiteX71" fmla="*/ 1350820 w 2097550"/>
                <a:gd name="connsiteY71" fmla="*/ 1198551 h 2263667"/>
                <a:gd name="connsiteX72" fmla="*/ 1314393 w 2097550"/>
                <a:gd name="connsiteY72" fmla="*/ 1216432 h 2263667"/>
                <a:gd name="connsiteX73" fmla="*/ 1296145 w 2097550"/>
                <a:gd name="connsiteY73" fmla="*/ 1225374 h 2263667"/>
                <a:gd name="connsiteX74" fmla="*/ 1277693 w 2097550"/>
                <a:gd name="connsiteY74" fmla="*/ 1234179 h 2263667"/>
                <a:gd name="connsiteX75" fmla="*/ 1259106 w 2097550"/>
                <a:gd name="connsiteY75" fmla="*/ 1242917 h 2263667"/>
                <a:gd name="connsiteX76" fmla="*/ 1240519 w 2097550"/>
                <a:gd name="connsiteY76" fmla="*/ 1251653 h 2263667"/>
                <a:gd name="connsiteX77" fmla="*/ 1231159 w 2097550"/>
                <a:gd name="connsiteY77" fmla="*/ 1256057 h 2263667"/>
                <a:gd name="connsiteX78" fmla="*/ 1221730 w 2097550"/>
                <a:gd name="connsiteY78" fmla="*/ 1260391 h 2263667"/>
                <a:gd name="connsiteX79" fmla="*/ 1212233 w 2097550"/>
                <a:gd name="connsiteY79" fmla="*/ 1264659 h 2263667"/>
                <a:gd name="connsiteX80" fmla="*/ 1202736 w 2097550"/>
                <a:gd name="connsiteY80" fmla="*/ 1268926 h 2263667"/>
                <a:gd name="connsiteX81" fmla="*/ 1164545 w 2097550"/>
                <a:gd name="connsiteY81" fmla="*/ 1286198 h 2263667"/>
                <a:gd name="connsiteX82" fmla="*/ 1121604 w 2097550"/>
                <a:gd name="connsiteY82" fmla="*/ 1305570 h 2263667"/>
                <a:gd name="connsiteX83" fmla="*/ 1110886 w 2097550"/>
                <a:gd name="connsiteY83" fmla="*/ 1310447 h 2263667"/>
                <a:gd name="connsiteX84" fmla="*/ 1100237 w 2097550"/>
                <a:gd name="connsiteY84" fmla="*/ 1315391 h 2263667"/>
                <a:gd name="connsiteX85" fmla="*/ 1089586 w 2097550"/>
                <a:gd name="connsiteY85" fmla="*/ 1320403 h 2263667"/>
                <a:gd name="connsiteX86" fmla="*/ 1078936 w 2097550"/>
                <a:gd name="connsiteY86" fmla="*/ 1325349 h 2263667"/>
                <a:gd name="connsiteX87" fmla="*/ 1036403 w 2097550"/>
                <a:gd name="connsiteY87" fmla="*/ 1345668 h 2263667"/>
                <a:gd name="connsiteX88" fmla="*/ 994142 w 2097550"/>
                <a:gd name="connsiteY88" fmla="*/ 1366531 h 2263667"/>
                <a:gd name="connsiteX89" fmla="*/ 952084 w 2097550"/>
                <a:gd name="connsiteY89" fmla="*/ 1387935 h 2263667"/>
                <a:gd name="connsiteX90" fmla="*/ 910297 w 2097550"/>
                <a:gd name="connsiteY90" fmla="*/ 1409880 h 2263667"/>
                <a:gd name="connsiteX91" fmla="*/ 868850 w 2097550"/>
                <a:gd name="connsiteY91" fmla="*/ 1432436 h 2263667"/>
                <a:gd name="connsiteX92" fmla="*/ 827674 w 2097550"/>
                <a:gd name="connsiteY92" fmla="*/ 1455600 h 2263667"/>
                <a:gd name="connsiteX93" fmla="*/ 786837 w 2097550"/>
                <a:gd name="connsiteY93" fmla="*/ 1479375 h 2263667"/>
                <a:gd name="connsiteX94" fmla="*/ 746272 w 2097550"/>
                <a:gd name="connsiteY94" fmla="*/ 1503827 h 2263667"/>
                <a:gd name="connsiteX95" fmla="*/ 666226 w 2097550"/>
                <a:gd name="connsiteY95" fmla="*/ 1554695 h 2263667"/>
                <a:gd name="connsiteX96" fmla="*/ 587740 w 2097550"/>
                <a:gd name="connsiteY96" fmla="*/ 1608475 h 2263667"/>
                <a:gd name="connsiteX97" fmla="*/ 511019 w 2097550"/>
                <a:gd name="connsiteY97" fmla="*/ 1665372 h 2263667"/>
                <a:gd name="connsiteX98" fmla="*/ 436401 w 2097550"/>
                <a:gd name="connsiteY98" fmla="*/ 1725587 h 2263667"/>
                <a:gd name="connsiteX99" fmla="*/ 364155 w 2097550"/>
                <a:gd name="connsiteY99" fmla="*/ 1789258 h 2263667"/>
                <a:gd name="connsiteX100" fmla="*/ 294557 w 2097550"/>
                <a:gd name="connsiteY100" fmla="*/ 1856585 h 2263667"/>
                <a:gd name="connsiteX101" fmla="*/ 228213 w 2097550"/>
                <a:gd name="connsiteY101" fmla="*/ 1927773 h 2263667"/>
                <a:gd name="connsiteX102" fmla="*/ 165602 w 2097550"/>
                <a:gd name="connsiteY102" fmla="*/ 2003093 h 2263667"/>
                <a:gd name="connsiteX103" fmla="*/ 135822 w 2097550"/>
                <a:gd name="connsiteY103" fmla="*/ 2042244 h 2263667"/>
                <a:gd name="connsiteX104" fmla="*/ 107060 w 2097550"/>
                <a:gd name="connsiteY104" fmla="*/ 2082409 h 2263667"/>
                <a:gd name="connsiteX105" fmla="*/ 79519 w 2097550"/>
                <a:gd name="connsiteY105" fmla="*/ 2123659 h 2263667"/>
                <a:gd name="connsiteX106" fmla="*/ 53335 w 2097550"/>
                <a:gd name="connsiteY106" fmla="*/ 2165993 h 2263667"/>
                <a:gd name="connsiteX107" fmla="*/ 47026 w 2097550"/>
                <a:gd name="connsiteY107" fmla="*/ 2176762 h 2263667"/>
                <a:gd name="connsiteX108" fmla="*/ 40717 w 2097550"/>
                <a:gd name="connsiteY108" fmla="*/ 2187600 h 2263667"/>
                <a:gd name="connsiteX109" fmla="*/ 34476 w 2097550"/>
                <a:gd name="connsiteY109" fmla="*/ 2198505 h 2263667"/>
                <a:gd name="connsiteX110" fmla="*/ 28439 w 2097550"/>
                <a:gd name="connsiteY110" fmla="*/ 2209478 h 2263667"/>
                <a:gd name="connsiteX111" fmla="*/ 16432 w 2097550"/>
                <a:gd name="connsiteY111" fmla="*/ 2231559 h 2263667"/>
                <a:gd name="connsiteX112" fmla="*/ 4967 w 2097550"/>
                <a:gd name="connsiteY112" fmla="*/ 2253979 h 2263667"/>
                <a:gd name="connsiteX113" fmla="*/ 0 w 2097550"/>
                <a:gd name="connsiteY113" fmla="*/ 2263667 h 2263667"/>
                <a:gd name="connsiteX114" fmla="*/ 0 w 2097550"/>
                <a:gd name="connsiteY114" fmla="*/ 1887197 h 2263667"/>
                <a:gd name="connsiteX115" fmla="*/ 36308 w 2097550"/>
                <a:gd name="connsiteY115" fmla="*/ 1845273 h 2263667"/>
                <a:gd name="connsiteX116" fmla="*/ 111265 w 2097550"/>
                <a:gd name="connsiteY116" fmla="*/ 1767650 h 2263667"/>
                <a:gd name="connsiteX117" fmla="*/ 189073 w 2097550"/>
                <a:gd name="connsiteY117" fmla="*/ 1694701 h 2263667"/>
                <a:gd name="connsiteX118" fmla="*/ 269118 w 2097550"/>
                <a:gd name="connsiteY118" fmla="*/ 1626154 h 2263667"/>
                <a:gd name="connsiteX119" fmla="*/ 351064 w 2097550"/>
                <a:gd name="connsiteY119" fmla="*/ 1561739 h 2263667"/>
                <a:gd name="connsiteX120" fmla="*/ 434637 w 2097550"/>
                <a:gd name="connsiteY120" fmla="*/ 1501253 h 2263667"/>
                <a:gd name="connsiteX121" fmla="*/ 519566 w 2097550"/>
                <a:gd name="connsiteY121" fmla="*/ 1444289 h 2263667"/>
                <a:gd name="connsiteX122" fmla="*/ 605581 w 2097550"/>
                <a:gd name="connsiteY122" fmla="*/ 1390644 h 2263667"/>
                <a:gd name="connsiteX123" fmla="*/ 648928 w 2097550"/>
                <a:gd name="connsiteY123" fmla="*/ 1364973 h 2263667"/>
                <a:gd name="connsiteX124" fmla="*/ 692479 w 2097550"/>
                <a:gd name="connsiteY124" fmla="*/ 1340047 h 2263667"/>
                <a:gd name="connsiteX125" fmla="*/ 736232 w 2097550"/>
                <a:gd name="connsiteY125" fmla="*/ 1315798 h 2263667"/>
                <a:gd name="connsiteX126" fmla="*/ 780190 w 2097550"/>
                <a:gd name="connsiteY126" fmla="*/ 1292294 h 2263667"/>
                <a:gd name="connsiteX127" fmla="*/ 824350 w 2097550"/>
                <a:gd name="connsiteY127" fmla="*/ 1269467 h 2263667"/>
                <a:gd name="connsiteX128" fmla="*/ 868646 w 2097550"/>
                <a:gd name="connsiteY128" fmla="*/ 1247251 h 2263667"/>
                <a:gd name="connsiteX129" fmla="*/ 913079 w 2097550"/>
                <a:gd name="connsiteY129" fmla="*/ 1225644 h 2263667"/>
                <a:gd name="connsiteX130" fmla="*/ 957646 w 2097550"/>
                <a:gd name="connsiteY130" fmla="*/ 1204578 h 2263667"/>
                <a:gd name="connsiteX131" fmla="*/ 968772 w 2097550"/>
                <a:gd name="connsiteY131" fmla="*/ 1199432 h 2263667"/>
                <a:gd name="connsiteX132" fmla="*/ 979897 w 2097550"/>
                <a:gd name="connsiteY132" fmla="*/ 1194284 h 2263667"/>
                <a:gd name="connsiteX133" fmla="*/ 991089 w 2097550"/>
                <a:gd name="connsiteY133" fmla="*/ 1189136 h 2263667"/>
                <a:gd name="connsiteX134" fmla="*/ 1002282 w 2097550"/>
                <a:gd name="connsiteY134" fmla="*/ 1184055 h 2263667"/>
                <a:gd name="connsiteX135" fmla="*/ 1047054 w 2097550"/>
                <a:gd name="connsiteY135" fmla="*/ 1164073 h 2263667"/>
                <a:gd name="connsiteX136" fmla="*/ 1082057 w 2097550"/>
                <a:gd name="connsiteY136" fmla="*/ 1148427 h 2263667"/>
                <a:gd name="connsiteX137" fmla="*/ 1090671 w 2097550"/>
                <a:gd name="connsiteY137" fmla="*/ 1144566 h 2263667"/>
                <a:gd name="connsiteX138" fmla="*/ 1099287 w 2097550"/>
                <a:gd name="connsiteY138" fmla="*/ 1140705 h 2263667"/>
                <a:gd name="connsiteX139" fmla="*/ 1107902 w 2097550"/>
                <a:gd name="connsiteY139" fmla="*/ 1136845 h 2263667"/>
                <a:gd name="connsiteX140" fmla="*/ 1116381 w 2097550"/>
                <a:gd name="connsiteY140" fmla="*/ 1132916 h 2263667"/>
                <a:gd name="connsiteX141" fmla="*/ 1133272 w 2097550"/>
                <a:gd name="connsiteY141" fmla="*/ 1125059 h 2263667"/>
                <a:gd name="connsiteX142" fmla="*/ 1150163 w 2097550"/>
                <a:gd name="connsiteY142" fmla="*/ 1117202 h 2263667"/>
                <a:gd name="connsiteX143" fmla="*/ 1166918 w 2097550"/>
                <a:gd name="connsiteY143" fmla="*/ 1109345 h 2263667"/>
                <a:gd name="connsiteX144" fmla="*/ 1183402 w 2097550"/>
                <a:gd name="connsiteY144" fmla="*/ 1101352 h 2263667"/>
                <a:gd name="connsiteX145" fmla="*/ 1216303 w 2097550"/>
                <a:gd name="connsiteY145" fmla="*/ 1085367 h 2263667"/>
                <a:gd name="connsiteX146" fmla="*/ 1248457 w 2097550"/>
                <a:gd name="connsiteY146" fmla="*/ 1069179 h 2263667"/>
                <a:gd name="connsiteX147" fmla="*/ 1264534 w 2097550"/>
                <a:gd name="connsiteY147" fmla="*/ 1061118 h 2263667"/>
                <a:gd name="connsiteX148" fmla="*/ 1280203 w 2097550"/>
                <a:gd name="connsiteY148" fmla="*/ 1052855 h 2263667"/>
                <a:gd name="connsiteX149" fmla="*/ 1311475 w 2097550"/>
                <a:gd name="connsiteY149" fmla="*/ 1036463 h 2263667"/>
                <a:gd name="connsiteX150" fmla="*/ 1341933 w 2097550"/>
                <a:gd name="connsiteY150" fmla="*/ 1019801 h 2263667"/>
                <a:gd name="connsiteX151" fmla="*/ 1357128 w 2097550"/>
                <a:gd name="connsiteY151" fmla="*/ 1011470 h 2263667"/>
                <a:gd name="connsiteX152" fmla="*/ 1371916 w 2097550"/>
                <a:gd name="connsiteY152" fmla="*/ 1003003 h 2263667"/>
                <a:gd name="connsiteX153" fmla="*/ 1401357 w 2097550"/>
                <a:gd name="connsiteY153" fmla="*/ 986205 h 2263667"/>
                <a:gd name="connsiteX154" fmla="*/ 1429780 w 2097550"/>
                <a:gd name="connsiteY154" fmla="*/ 969204 h 2263667"/>
                <a:gd name="connsiteX155" fmla="*/ 1433375 w 2097550"/>
                <a:gd name="connsiteY155" fmla="*/ 967104 h 2263667"/>
                <a:gd name="connsiteX156" fmla="*/ 1436970 w 2097550"/>
                <a:gd name="connsiteY156" fmla="*/ 965004 h 2263667"/>
                <a:gd name="connsiteX157" fmla="*/ 1440499 w 2097550"/>
                <a:gd name="connsiteY157" fmla="*/ 962904 h 2263667"/>
                <a:gd name="connsiteX158" fmla="*/ 1443958 w 2097550"/>
                <a:gd name="connsiteY158" fmla="*/ 960737 h 2263667"/>
                <a:gd name="connsiteX159" fmla="*/ 1457660 w 2097550"/>
                <a:gd name="connsiteY159" fmla="*/ 952135 h 2263667"/>
                <a:gd name="connsiteX160" fmla="*/ 1464512 w 2097550"/>
                <a:gd name="connsiteY160" fmla="*/ 947868 h 2263667"/>
                <a:gd name="connsiteX161" fmla="*/ 1471431 w 2097550"/>
                <a:gd name="connsiteY161" fmla="*/ 943600 h 2263667"/>
                <a:gd name="connsiteX162" fmla="*/ 1478282 w 2097550"/>
                <a:gd name="connsiteY162" fmla="*/ 939333 h 2263667"/>
                <a:gd name="connsiteX163" fmla="*/ 1484998 w 2097550"/>
                <a:gd name="connsiteY163" fmla="*/ 934998 h 2263667"/>
                <a:gd name="connsiteX164" fmla="*/ 1586276 w 2097550"/>
                <a:gd name="connsiteY164" fmla="*/ 865368 h 2263667"/>
                <a:gd name="connsiteX165" fmla="*/ 1674055 w 2097550"/>
                <a:gd name="connsiteY165" fmla="*/ 794721 h 2263667"/>
                <a:gd name="connsiteX166" fmla="*/ 1747181 w 2097550"/>
                <a:gd name="connsiteY166" fmla="*/ 723940 h 2263667"/>
                <a:gd name="connsiteX167" fmla="*/ 1804570 w 2097550"/>
                <a:gd name="connsiteY167" fmla="*/ 653768 h 2263667"/>
                <a:gd name="connsiteX168" fmla="*/ 1827091 w 2097550"/>
                <a:gd name="connsiteY168" fmla="*/ 619155 h 2263667"/>
                <a:gd name="connsiteX169" fmla="*/ 1845339 w 2097550"/>
                <a:gd name="connsiteY169" fmla="*/ 585018 h 2263667"/>
                <a:gd name="connsiteX170" fmla="*/ 1859381 w 2097550"/>
                <a:gd name="connsiteY170" fmla="*/ 551421 h 2263667"/>
                <a:gd name="connsiteX171" fmla="*/ 1869285 w 2097550"/>
                <a:gd name="connsiteY171" fmla="*/ 518503 h 2263667"/>
                <a:gd name="connsiteX172" fmla="*/ 1872677 w 2097550"/>
                <a:gd name="connsiteY172" fmla="*/ 502315 h 2263667"/>
                <a:gd name="connsiteX173" fmla="*/ 1875051 w 2097550"/>
                <a:gd name="connsiteY173" fmla="*/ 486261 h 2263667"/>
                <a:gd name="connsiteX174" fmla="*/ 1876408 w 2097550"/>
                <a:gd name="connsiteY174" fmla="*/ 470411 h 2263667"/>
                <a:gd name="connsiteX175" fmla="*/ 1876814 w 2097550"/>
                <a:gd name="connsiteY175" fmla="*/ 454765 h 2263667"/>
                <a:gd name="connsiteX176" fmla="*/ 1876136 w 2097550"/>
                <a:gd name="connsiteY176" fmla="*/ 439390 h 2263667"/>
                <a:gd name="connsiteX177" fmla="*/ 1874441 w 2097550"/>
                <a:gd name="connsiteY177" fmla="*/ 424217 h 2263667"/>
                <a:gd name="connsiteX178" fmla="*/ 1871727 w 2097550"/>
                <a:gd name="connsiteY178" fmla="*/ 409248 h 2263667"/>
                <a:gd name="connsiteX179" fmla="*/ 1868063 w 2097550"/>
                <a:gd name="connsiteY179" fmla="*/ 394549 h 2263667"/>
                <a:gd name="connsiteX180" fmla="*/ 1857956 w 2097550"/>
                <a:gd name="connsiteY180" fmla="*/ 365831 h 2263667"/>
                <a:gd name="connsiteX181" fmla="*/ 1844118 w 2097550"/>
                <a:gd name="connsiteY181" fmla="*/ 338128 h 2263667"/>
                <a:gd name="connsiteX182" fmla="*/ 1826752 w 2097550"/>
                <a:gd name="connsiteY182" fmla="*/ 311508 h 2263667"/>
                <a:gd name="connsiteX183" fmla="*/ 1805926 w 2097550"/>
                <a:gd name="connsiteY183" fmla="*/ 286108 h 2263667"/>
                <a:gd name="connsiteX184" fmla="*/ 1781641 w 2097550"/>
                <a:gd name="connsiteY184" fmla="*/ 261995 h 2263667"/>
                <a:gd name="connsiteX185" fmla="*/ 1754372 w 2097550"/>
                <a:gd name="connsiteY185" fmla="*/ 239236 h 2263667"/>
                <a:gd name="connsiteX186" fmla="*/ 1724185 w 2097550"/>
                <a:gd name="connsiteY186" fmla="*/ 217900 h 2263667"/>
                <a:gd name="connsiteX187" fmla="*/ 1691285 w 2097550"/>
                <a:gd name="connsiteY187" fmla="*/ 198054 h 2263667"/>
                <a:gd name="connsiteX188" fmla="*/ 1673852 w 2097550"/>
                <a:gd name="connsiteY188" fmla="*/ 188707 h 2263667"/>
                <a:gd name="connsiteX189" fmla="*/ 1655807 w 2097550"/>
                <a:gd name="connsiteY189" fmla="*/ 179765 h 2263667"/>
                <a:gd name="connsiteX190" fmla="*/ 1637220 w 2097550"/>
                <a:gd name="connsiteY190" fmla="*/ 171231 h 2263667"/>
                <a:gd name="connsiteX191" fmla="*/ 1618159 w 2097550"/>
                <a:gd name="connsiteY191" fmla="*/ 163103 h 2263667"/>
                <a:gd name="connsiteX192" fmla="*/ 1598622 w 2097550"/>
                <a:gd name="connsiteY192" fmla="*/ 155381 h 2263667"/>
                <a:gd name="connsiteX193" fmla="*/ 1578543 w 2097550"/>
                <a:gd name="connsiteY193" fmla="*/ 148134 h 2263667"/>
                <a:gd name="connsiteX194" fmla="*/ 1558056 w 2097550"/>
                <a:gd name="connsiteY194" fmla="*/ 141293 h 2263667"/>
                <a:gd name="connsiteX195" fmla="*/ 1537096 w 2097550"/>
                <a:gd name="connsiteY195" fmla="*/ 134926 h 2263667"/>
                <a:gd name="connsiteX196" fmla="*/ 1494156 w 2097550"/>
                <a:gd name="connsiteY196" fmla="*/ 123547 h 2263667"/>
                <a:gd name="connsiteX197" fmla="*/ 1449995 w 2097550"/>
                <a:gd name="connsiteY197" fmla="*/ 113928 h 2263667"/>
                <a:gd name="connsiteX198" fmla="*/ 1404749 w 2097550"/>
                <a:gd name="connsiteY198" fmla="*/ 106139 h 2263667"/>
                <a:gd name="connsiteX199" fmla="*/ 1358689 w 2097550"/>
                <a:gd name="connsiteY199" fmla="*/ 100246 h 2263667"/>
                <a:gd name="connsiteX200" fmla="*/ 1335421 w 2097550"/>
                <a:gd name="connsiteY200" fmla="*/ 98011 h 2263667"/>
                <a:gd name="connsiteX201" fmla="*/ 1312018 w 2097550"/>
                <a:gd name="connsiteY201" fmla="*/ 96183 h 2263667"/>
                <a:gd name="connsiteX202" fmla="*/ 1288547 w 2097550"/>
                <a:gd name="connsiteY202" fmla="*/ 94827 h 2263667"/>
                <a:gd name="connsiteX203" fmla="*/ 1265008 w 2097550"/>
                <a:gd name="connsiteY203" fmla="*/ 93880 h 2263667"/>
                <a:gd name="connsiteX204" fmla="*/ 1241401 w 2097550"/>
                <a:gd name="connsiteY204" fmla="*/ 93473 h 2263667"/>
                <a:gd name="connsiteX205" fmla="*/ 1217727 w 2097550"/>
                <a:gd name="connsiteY205" fmla="*/ 93473 h 2263667"/>
                <a:gd name="connsiteX206" fmla="*/ 1194052 w 2097550"/>
                <a:gd name="connsiteY206" fmla="*/ 93947 h 2263667"/>
                <a:gd name="connsiteX207" fmla="*/ 1170378 w 2097550"/>
                <a:gd name="connsiteY207" fmla="*/ 94896 h 2263667"/>
                <a:gd name="connsiteX208" fmla="*/ 1146704 w 2097550"/>
                <a:gd name="connsiteY208" fmla="*/ 96250 h 2263667"/>
                <a:gd name="connsiteX209" fmla="*/ 1123029 w 2097550"/>
                <a:gd name="connsiteY209" fmla="*/ 98011 h 2263667"/>
                <a:gd name="connsiteX210" fmla="*/ 1099422 w 2097550"/>
                <a:gd name="connsiteY210" fmla="*/ 100246 h 2263667"/>
                <a:gd name="connsiteX211" fmla="*/ 1075815 w 2097550"/>
                <a:gd name="connsiteY211" fmla="*/ 102888 h 2263667"/>
                <a:gd name="connsiteX212" fmla="*/ 1052276 w 2097550"/>
                <a:gd name="connsiteY212" fmla="*/ 106004 h 2263667"/>
                <a:gd name="connsiteX213" fmla="*/ 1028806 w 2097550"/>
                <a:gd name="connsiteY213" fmla="*/ 109594 h 2263667"/>
                <a:gd name="connsiteX214" fmla="*/ 1005335 w 2097550"/>
                <a:gd name="connsiteY214" fmla="*/ 113590 h 2263667"/>
                <a:gd name="connsiteX215" fmla="*/ 981931 w 2097550"/>
                <a:gd name="connsiteY215" fmla="*/ 117993 h 2263667"/>
                <a:gd name="connsiteX216" fmla="*/ 949371 w 2097550"/>
                <a:gd name="connsiteY216" fmla="*/ 124901 h 2263667"/>
                <a:gd name="connsiteX217" fmla="*/ 916945 w 2097550"/>
                <a:gd name="connsiteY217" fmla="*/ 132623 h 2263667"/>
                <a:gd name="connsiteX218" fmla="*/ 884656 w 2097550"/>
                <a:gd name="connsiteY218" fmla="*/ 141157 h 2263667"/>
                <a:gd name="connsiteX219" fmla="*/ 852502 w 2097550"/>
                <a:gd name="connsiteY219" fmla="*/ 150505 h 2263667"/>
                <a:gd name="connsiteX220" fmla="*/ 838596 w 2097550"/>
                <a:gd name="connsiteY220" fmla="*/ 154839 h 2263667"/>
                <a:gd name="connsiteX221" fmla="*/ 824690 w 2097550"/>
                <a:gd name="connsiteY221" fmla="*/ 159310 h 2263667"/>
                <a:gd name="connsiteX222" fmla="*/ 810851 w 2097550"/>
                <a:gd name="connsiteY222" fmla="*/ 163916 h 2263667"/>
                <a:gd name="connsiteX223" fmla="*/ 797012 w 2097550"/>
                <a:gd name="connsiteY223" fmla="*/ 168725 h 2263667"/>
                <a:gd name="connsiteX224" fmla="*/ 751563 w 2097550"/>
                <a:gd name="connsiteY224" fmla="*/ 185591 h 2263667"/>
                <a:gd name="connsiteX225" fmla="*/ 706520 w 2097550"/>
                <a:gd name="connsiteY225" fmla="*/ 204082 h 2263667"/>
                <a:gd name="connsiteX226" fmla="*/ 661885 w 2097550"/>
                <a:gd name="connsiteY226" fmla="*/ 224199 h 2263667"/>
                <a:gd name="connsiteX227" fmla="*/ 617792 w 2097550"/>
                <a:gd name="connsiteY227" fmla="*/ 245874 h 2263667"/>
                <a:gd name="connsiteX228" fmla="*/ 595948 w 2097550"/>
                <a:gd name="connsiteY228" fmla="*/ 257321 h 2263667"/>
                <a:gd name="connsiteX229" fmla="*/ 574242 w 2097550"/>
                <a:gd name="connsiteY229" fmla="*/ 269107 h 2263667"/>
                <a:gd name="connsiteX230" fmla="*/ 552737 w 2097550"/>
                <a:gd name="connsiteY230" fmla="*/ 281231 h 2263667"/>
                <a:gd name="connsiteX231" fmla="*/ 531370 w 2097550"/>
                <a:gd name="connsiteY231" fmla="*/ 293762 h 2263667"/>
                <a:gd name="connsiteX232" fmla="*/ 526079 w 2097550"/>
                <a:gd name="connsiteY232" fmla="*/ 296946 h 2263667"/>
                <a:gd name="connsiteX233" fmla="*/ 520720 w 2097550"/>
                <a:gd name="connsiteY233" fmla="*/ 300129 h 2263667"/>
                <a:gd name="connsiteX234" fmla="*/ 515361 w 2097550"/>
                <a:gd name="connsiteY234" fmla="*/ 303312 h 2263667"/>
                <a:gd name="connsiteX235" fmla="*/ 510069 w 2097550"/>
                <a:gd name="connsiteY235" fmla="*/ 306563 h 2263667"/>
                <a:gd name="connsiteX236" fmla="*/ 489040 w 2097550"/>
                <a:gd name="connsiteY236" fmla="*/ 319772 h 2263667"/>
                <a:gd name="connsiteX237" fmla="*/ 483817 w 2097550"/>
                <a:gd name="connsiteY237" fmla="*/ 323158 h 2263667"/>
                <a:gd name="connsiteX238" fmla="*/ 478593 w 2097550"/>
                <a:gd name="connsiteY238" fmla="*/ 326545 h 2263667"/>
                <a:gd name="connsiteX239" fmla="*/ 473371 w 2097550"/>
                <a:gd name="connsiteY239" fmla="*/ 329931 h 2263667"/>
                <a:gd name="connsiteX240" fmla="*/ 468147 w 2097550"/>
                <a:gd name="connsiteY240" fmla="*/ 333319 h 2263667"/>
                <a:gd name="connsiteX241" fmla="*/ 462924 w 2097550"/>
                <a:gd name="connsiteY241" fmla="*/ 336705 h 2263667"/>
                <a:gd name="connsiteX242" fmla="*/ 457768 w 2097550"/>
                <a:gd name="connsiteY242" fmla="*/ 340160 h 2263667"/>
                <a:gd name="connsiteX243" fmla="*/ 452613 w 2097550"/>
                <a:gd name="connsiteY243" fmla="*/ 343682 h 2263667"/>
                <a:gd name="connsiteX244" fmla="*/ 447458 w 2097550"/>
                <a:gd name="connsiteY244" fmla="*/ 347203 h 2263667"/>
                <a:gd name="connsiteX245" fmla="*/ 437147 w 2097550"/>
                <a:gd name="connsiteY245" fmla="*/ 354248 h 2263667"/>
                <a:gd name="connsiteX246" fmla="*/ 426903 w 2097550"/>
                <a:gd name="connsiteY246" fmla="*/ 361428 h 2263667"/>
                <a:gd name="connsiteX247" fmla="*/ 416728 w 2097550"/>
                <a:gd name="connsiteY247" fmla="*/ 368676 h 2263667"/>
                <a:gd name="connsiteX248" fmla="*/ 406485 w 2097550"/>
                <a:gd name="connsiteY248" fmla="*/ 375923 h 2263667"/>
                <a:gd name="connsiteX249" fmla="*/ 396445 w 2097550"/>
                <a:gd name="connsiteY249" fmla="*/ 383374 h 2263667"/>
                <a:gd name="connsiteX250" fmla="*/ 386338 w 2097550"/>
                <a:gd name="connsiteY250" fmla="*/ 390825 h 2263667"/>
                <a:gd name="connsiteX251" fmla="*/ 376298 w 2097550"/>
                <a:gd name="connsiteY251" fmla="*/ 398343 h 2263667"/>
                <a:gd name="connsiteX252" fmla="*/ 366395 w 2097550"/>
                <a:gd name="connsiteY252" fmla="*/ 405997 h 2263667"/>
                <a:gd name="connsiteX253" fmla="*/ 356423 w 2097550"/>
                <a:gd name="connsiteY253" fmla="*/ 413650 h 2263667"/>
                <a:gd name="connsiteX254" fmla="*/ 351470 w 2097550"/>
                <a:gd name="connsiteY254" fmla="*/ 417511 h 2263667"/>
                <a:gd name="connsiteX255" fmla="*/ 346587 w 2097550"/>
                <a:gd name="connsiteY255" fmla="*/ 421440 h 2263667"/>
                <a:gd name="connsiteX256" fmla="*/ 326982 w 2097550"/>
                <a:gd name="connsiteY256" fmla="*/ 437155 h 2263667"/>
                <a:gd name="connsiteX257" fmla="*/ 322098 w 2097550"/>
                <a:gd name="connsiteY257" fmla="*/ 441151 h 2263667"/>
                <a:gd name="connsiteX258" fmla="*/ 317282 w 2097550"/>
                <a:gd name="connsiteY258" fmla="*/ 445147 h 2263667"/>
                <a:gd name="connsiteX259" fmla="*/ 312466 w 2097550"/>
                <a:gd name="connsiteY259" fmla="*/ 449211 h 2263667"/>
                <a:gd name="connsiteX260" fmla="*/ 307649 w 2097550"/>
                <a:gd name="connsiteY260" fmla="*/ 453207 h 2263667"/>
                <a:gd name="connsiteX261" fmla="*/ 302765 w 2097550"/>
                <a:gd name="connsiteY261" fmla="*/ 457272 h 2263667"/>
                <a:gd name="connsiteX262" fmla="*/ 297880 w 2097550"/>
                <a:gd name="connsiteY262" fmla="*/ 461335 h 2263667"/>
                <a:gd name="connsiteX263" fmla="*/ 293064 w 2097550"/>
                <a:gd name="connsiteY263" fmla="*/ 465400 h 2263667"/>
                <a:gd name="connsiteX264" fmla="*/ 288316 w 2097550"/>
                <a:gd name="connsiteY264" fmla="*/ 469532 h 2263667"/>
                <a:gd name="connsiteX265" fmla="*/ 269255 w 2097550"/>
                <a:gd name="connsiteY265" fmla="*/ 486059 h 2263667"/>
                <a:gd name="connsiteX266" fmla="*/ 264505 w 2097550"/>
                <a:gd name="connsiteY266" fmla="*/ 490257 h 2263667"/>
                <a:gd name="connsiteX267" fmla="*/ 259825 w 2097550"/>
                <a:gd name="connsiteY267" fmla="*/ 494457 h 2263667"/>
                <a:gd name="connsiteX268" fmla="*/ 255145 w 2097550"/>
                <a:gd name="connsiteY268" fmla="*/ 498725 h 2263667"/>
                <a:gd name="connsiteX269" fmla="*/ 250464 w 2097550"/>
                <a:gd name="connsiteY269" fmla="*/ 502924 h 2263667"/>
                <a:gd name="connsiteX270" fmla="*/ 241035 w 2097550"/>
                <a:gd name="connsiteY270" fmla="*/ 511391 h 2263667"/>
                <a:gd name="connsiteX271" fmla="*/ 231742 w 2097550"/>
                <a:gd name="connsiteY271" fmla="*/ 519993 h 2263667"/>
                <a:gd name="connsiteX272" fmla="*/ 222515 w 2097550"/>
                <a:gd name="connsiteY272" fmla="*/ 528663 h 2263667"/>
                <a:gd name="connsiteX273" fmla="*/ 213222 w 2097550"/>
                <a:gd name="connsiteY273" fmla="*/ 537333 h 2263667"/>
                <a:gd name="connsiteX274" fmla="*/ 208609 w 2097550"/>
                <a:gd name="connsiteY274" fmla="*/ 541735 h 2263667"/>
                <a:gd name="connsiteX275" fmla="*/ 204065 w 2097550"/>
                <a:gd name="connsiteY275" fmla="*/ 546138 h 2263667"/>
                <a:gd name="connsiteX276" fmla="*/ 199519 w 2097550"/>
                <a:gd name="connsiteY276" fmla="*/ 550609 h 2263667"/>
                <a:gd name="connsiteX277" fmla="*/ 194975 w 2097550"/>
                <a:gd name="connsiteY277" fmla="*/ 555011 h 2263667"/>
                <a:gd name="connsiteX278" fmla="*/ 185749 w 2097550"/>
                <a:gd name="connsiteY278" fmla="*/ 563953 h 2263667"/>
                <a:gd name="connsiteX279" fmla="*/ 181204 w 2097550"/>
                <a:gd name="connsiteY279" fmla="*/ 568422 h 2263667"/>
                <a:gd name="connsiteX280" fmla="*/ 176727 w 2097550"/>
                <a:gd name="connsiteY280" fmla="*/ 572960 h 2263667"/>
                <a:gd name="connsiteX281" fmla="*/ 167773 w 2097550"/>
                <a:gd name="connsiteY281" fmla="*/ 582037 h 2263667"/>
                <a:gd name="connsiteX282" fmla="*/ 158750 w 2097550"/>
                <a:gd name="connsiteY282" fmla="*/ 591113 h 2263667"/>
                <a:gd name="connsiteX283" fmla="*/ 149797 w 2097550"/>
                <a:gd name="connsiteY283" fmla="*/ 600258 h 2263667"/>
                <a:gd name="connsiteX284" fmla="*/ 140978 w 2097550"/>
                <a:gd name="connsiteY284" fmla="*/ 609537 h 2263667"/>
                <a:gd name="connsiteX285" fmla="*/ 123137 w 2097550"/>
                <a:gd name="connsiteY285" fmla="*/ 628164 h 2263667"/>
                <a:gd name="connsiteX286" fmla="*/ 105703 w 2097550"/>
                <a:gd name="connsiteY286" fmla="*/ 647129 h 2263667"/>
                <a:gd name="connsiteX287" fmla="*/ 96952 w 2097550"/>
                <a:gd name="connsiteY287" fmla="*/ 656679 h 2263667"/>
                <a:gd name="connsiteX288" fmla="*/ 88338 w 2097550"/>
                <a:gd name="connsiteY288" fmla="*/ 666298 h 2263667"/>
                <a:gd name="connsiteX289" fmla="*/ 79722 w 2097550"/>
                <a:gd name="connsiteY289" fmla="*/ 675984 h 2263667"/>
                <a:gd name="connsiteX290" fmla="*/ 71107 w 2097550"/>
                <a:gd name="connsiteY290" fmla="*/ 685738 h 2263667"/>
                <a:gd name="connsiteX291" fmla="*/ 29117 w 2097550"/>
                <a:gd name="connsiteY291" fmla="*/ 733084 h 2263667"/>
                <a:gd name="connsiteX292" fmla="*/ 5917 w 2097550"/>
                <a:gd name="connsiteY292" fmla="*/ 758212 h 2263667"/>
                <a:gd name="connsiteX293" fmla="*/ 0 w 2097550"/>
                <a:gd name="connsiteY293" fmla="*/ 764600 h 2263667"/>
                <a:gd name="connsiteX294" fmla="*/ 0 w 2097550"/>
                <a:gd name="connsiteY294" fmla="*/ 566826 h 2263667"/>
                <a:gd name="connsiteX295" fmla="*/ 7885 w 2097550"/>
                <a:gd name="connsiteY295" fmla="*/ 559007 h 2263667"/>
                <a:gd name="connsiteX296" fmla="*/ 17653 w 2097550"/>
                <a:gd name="connsiteY296" fmla="*/ 549457 h 2263667"/>
                <a:gd name="connsiteX297" fmla="*/ 27353 w 2097550"/>
                <a:gd name="connsiteY297" fmla="*/ 539907 h 2263667"/>
                <a:gd name="connsiteX298" fmla="*/ 32170 w 2097550"/>
                <a:gd name="connsiteY298" fmla="*/ 535165 h 2263667"/>
                <a:gd name="connsiteX299" fmla="*/ 37190 w 2097550"/>
                <a:gd name="connsiteY299" fmla="*/ 530491 h 2263667"/>
                <a:gd name="connsiteX300" fmla="*/ 47094 w 2097550"/>
                <a:gd name="connsiteY300" fmla="*/ 521145 h 2263667"/>
                <a:gd name="connsiteX301" fmla="*/ 52046 w 2097550"/>
                <a:gd name="connsiteY301" fmla="*/ 516470 h 2263667"/>
                <a:gd name="connsiteX302" fmla="*/ 56997 w 2097550"/>
                <a:gd name="connsiteY302" fmla="*/ 511797 h 2263667"/>
                <a:gd name="connsiteX303" fmla="*/ 61949 w 2097550"/>
                <a:gd name="connsiteY303" fmla="*/ 507123 h 2263667"/>
                <a:gd name="connsiteX304" fmla="*/ 66969 w 2097550"/>
                <a:gd name="connsiteY304" fmla="*/ 502517 h 2263667"/>
                <a:gd name="connsiteX305" fmla="*/ 77077 w 2097550"/>
                <a:gd name="connsiteY305" fmla="*/ 493306 h 2263667"/>
                <a:gd name="connsiteX306" fmla="*/ 87116 w 2097550"/>
                <a:gd name="connsiteY306" fmla="*/ 484162 h 2263667"/>
                <a:gd name="connsiteX307" fmla="*/ 97224 w 2097550"/>
                <a:gd name="connsiteY307" fmla="*/ 475017 h 2263667"/>
                <a:gd name="connsiteX308" fmla="*/ 107467 w 2097550"/>
                <a:gd name="connsiteY308" fmla="*/ 466009 h 2263667"/>
                <a:gd name="connsiteX309" fmla="*/ 112623 w 2097550"/>
                <a:gd name="connsiteY309" fmla="*/ 461539 h 2263667"/>
                <a:gd name="connsiteX310" fmla="*/ 117710 w 2097550"/>
                <a:gd name="connsiteY310" fmla="*/ 457068 h 2263667"/>
                <a:gd name="connsiteX311" fmla="*/ 122798 w 2097550"/>
                <a:gd name="connsiteY311" fmla="*/ 452597 h 2263667"/>
                <a:gd name="connsiteX312" fmla="*/ 127953 w 2097550"/>
                <a:gd name="connsiteY312" fmla="*/ 448128 h 2263667"/>
                <a:gd name="connsiteX313" fmla="*/ 148778 w 2097550"/>
                <a:gd name="connsiteY313" fmla="*/ 430516 h 2263667"/>
                <a:gd name="connsiteX314" fmla="*/ 154002 w 2097550"/>
                <a:gd name="connsiteY314" fmla="*/ 426114 h 2263667"/>
                <a:gd name="connsiteX315" fmla="*/ 159293 w 2097550"/>
                <a:gd name="connsiteY315" fmla="*/ 421778 h 2263667"/>
                <a:gd name="connsiteX316" fmla="*/ 164585 w 2097550"/>
                <a:gd name="connsiteY316" fmla="*/ 417444 h 2263667"/>
                <a:gd name="connsiteX317" fmla="*/ 169875 w 2097550"/>
                <a:gd name="connsiteY317" fmla="*/ 413109 h 2263667"/>
                <a:gd name="connsiteX318" fmla="*/ 175167 w 2097550"/>
                <a:gd name="connsiteY318" fmla="*/ 408774 h 2263667"/>
                <a:gd name="connsiteX319" fmla="*/ 180458 w 2097550"/>
                <a:gd name="connsiteY319" fmla="*/ 404439 h 2263667"/>
                <a:gd name="connsiteX320" fmla="*/ 185749 w 2097550"/>
                <a:gd name="connsiteY320" fmla="*/ 400172 h 2263667"/>
                <a:gd name="connsiteX321" fmla="*/ 191108 w 2097550"/>
                <a:gd name="connsiteY321" fmla="*/ 395905 h 2263667"/>
                <a:gd name="connsiteX322" fmla="*/ 212679 w 2097550"/>
                <a:gd name="connsiteY322" fmla="*/ 379039 h 2263667"/>
                <a:gd name="connsiteX323" fmla="*/ 218038 w 2097550"/>
                <a:gd name="connsiteY323" fmla="*/ 374840 h 2263667"/>
                <a:gd name="connsiteX324" fmla="*/ 223534 w 2097550"/>
                <a:gd name="connsiteY324" fmla="*/ 370708 h 2263667"/>
                <a:gd name="connsiteX325" fmla="*/ 234522 w 2097550"/>
                <a:gd name="connsiteY325" fmla="*/ 362445 h 2263667"/>
                <a:gd name="connsiteX326" fmla="*/ 245444 w 2097550"/>
                <a:gd name="connsiteY326" fmla="*/ 354180 h 2263667"/>
                <a:gd name="connsiteX327" fmla="*/ 256569 w 2097550"/>
                <a:gd name="connsiteY327" fmla="*/ 346052 h 2263667"/>
                <a:gd name="connsiteX328" fmla="*/ 267762 w 2097550"/>
                <a:gd name="connsiteY328" fmla="*/ 337992 h 2263667"/>
                <a:gd name="connsiteX329" fmla="*/ 278887 w 2097550"/>
                <a:gd name="connsiteY329" fmla="*/ 329931 h 2263667"/>
                <a:gd name="connsiteX330" fmla="*/ 290215 w 2097550"/>
                <a:gd name="connsiteY330" fmla="*/ 322007 h 2263667"/>
                <a:gd name="connsiteX331" fmla="*/ 301544 w 2097550"/>
                <a:gd name="connsiteY331" fmla="*/ 314150 h 2263667"/>
                <a:gd name="connsiteX332" fmla="*/ 312940 w 2097550"/>
                <a:gd name="connsiteY332" fmla="*/ 306361 h 2263667"/>
                <a:gd name="connsiteX333" fmla="*/ 324472 w 2097550"/>
                <a:gd name="connsiteY333" fmla="*/ 298639 h 2263667"/>
                <a:gd name="connsiteX334" fmla="*/ 330238 w 2097550"/>
                <a:gd name="connsiteY334" fmla="*/ 294778 h 2263667"/>
                <a:gd name="connsiteX335" fmla="*/ 336004 w 2097550"/>
                <a:gd name="connsiteY335" fmla="*/ 290917 h 2263667"/>
                <a:gd name="connsiteX336" fmla="*/ 341770 w 2097550"/>
                <a:gd name="connsiteY336" fmla="*/ 287124 h 2263667"/>
                <a:gd name="connsiteX337" fmla="*/ 347604 w 2097550"/>
                <a:gd name="connsiteY337" fmla="*/ 283331 h 2263667"/>
                <a:gd name="connsiteX338" fmla="*/ 353437 w 2097550"/>
                <a:gd name="connsiteY338" fmla="*/ 279605 h 2263667"/>
                <a:gd name="connsiteX339" fmla="*/ 359272 w 2097550"/>
                <a:gd name="connsiteY339" fmla="*/ 275881 h 2263667"/>
                <a:gd name="connsiteX340" fmla="*/ 365105 w 2097550"/>
                <a:gd name="connsiteY340" fmla="*/ 272155 h 2263667"/>
                <a:gd name="connsiteX341" fmla="*/ 371007 w 2097550"/>
                <a:gd name="connsiteY341" fmla="*/ 268430 h 2263667"/>
                <a:gd name="connsiteX342" fmla="*/ 394749 w 2097550"/>
                <a:gd name="connsiteY342" fmla="*/ 253798 h 2263667"/>
                <a:gd name="connsiteX343" fmla="*/ 400719 w 2097550"/>
                <a:gd name="connsiteY343" fmla="*/ 250141 h 2263667"/>
                <a:gd name="connsiteX344" fmla="*/ 406757 w 2097550"/>
                <a:gd name="connsiteY344" fmla="*/ 246551 h 2263667"/>
                <a:gd name="connsiteX345" fmla="*/ 412794 w 2097550"/>
                <a:gd name="connsiteY345" fmla="*/ 242961 h 2263667"/>
                <a:gd name="connsiteX346" fmla="*/ 418831 w 2097550"/>
                <a:gd name="connsiteY346" fmla="*/ 239372 h 2263667"/>
                <a:gd name="connsiteX347" fmla="*/ 443116 w 2097550"/>
                <a:gd name="connsiteY347" fmla="*/ 225351 h 2263667"/>
                <a:gd name="connsiteX348" fmla="*/ 467740 w 2097550"/>
                <a:gd name="connsiteY348" fmla="*/ 211669 h 2263667"/>
                <a:gd name="connsiteX349" fmla="*/ 492636 w 2097550"/>
                <a:gd name="connsiteY349" fmla="*/ 198324 h 2263667"/>
                <a:gd name="connsiteX350" fmla="*/ 517803 w 2097550"/>
                <a:gd name="connsiteY350" fmla="*/ 185320 h 2263667"/>
                <a:gd name="connsiteX351" fmla="*/ 569086 w 2097550"/>
                <a:gd name="connsiteY351" fmla="*/ 160394 h 2263667"/>
                <a:gd name="connsiteX352" fmla="*/ 621523 w 2097550"/>
                <a:gd name="connsiteY352" fmla="*/ 136958 h 2263667"/>
                <a:gd name="connsiteX353" fmla="*/ 675045 w 2097550"/>
                <a:gd name="connsiteY353" fmla="*/ 115148 h 2263667"/>
                <a:gd name="connsiteX354" fmla="*/ 729652 w 2097550"/>
                <a:gd name="connsiteY354" fmla="*/ 94963 h 2263667"/>
                <a:gd name="connsiteX355" fmla="*/ 746339 w 2097550"/>
                <a:gd name="connsiteY355" fmla="*/ 89206 h 2263667"/>
                <a:gd name="connsiteX356" fmla="*/ 763094 w 2097550"/>
                <a:gd name="connsiteY356" fmla="*/ 83584 h 2263667"/>
                <a:gd name="connsiteX357" fmla="*/ 779918 w 2097550"/>
                <a:gd name="connsiteY357" fmla="*/ 78165 h 2263667"/>
                <a:gd name="connsiteX358" fmla="*/ 796877 w 2097550"/>
                <a:gd name="connsiteY358" fmla="*/ 72882 h 2263667"/>
                <a:gd name="connsiteX359" fmla="*/ 836357 w 2097550"/>
                <a:gd name="connsiteY359" fmla="*/ 61367 h 2263667"/>
                <a:gd name="connsiteX360" fmla="*/ 876244 w 2097550"/>
                <a:gd name="connsiteY360" fmla="*/ 50801 h 2263667"/>
                <a:gd name="connsiteX361" fmla="*/ 916538 w 2097550"/>
                <a:gd name="connsiteY361" fmla="*/ 41182 h 2263667"/>
                <a:gd name="connsiteX362" fmla="*/ 957172 w 2097550"/>
                <a:gd name="connsiteY362" fmla="*/ 32512 h 2263667"/>
                <a:gd name="connsiteX363" fmla="*/ 986409 w 2097550"/>
                <a:gd name="connsiteY363" fmla="*/ 26890 h 2263667"/>
                <a:gd name="connsiteX364" fmla="*/ 1015782 w 2097550"/>
                <a:gd name="connsiteY364" fmla="*/ 21810 h 2263667"/>
                <a:gd name="connsiteX365" fmla="*/ 1045289 w 2097550"/>
                <a:gd name="connsiteY365" fmla="*/ 17204 h 2263667"/>
                <a:gd name="connsiteX366" fmla="*/ 1074933 w 2097550"/>
                <a:gd name="connsiteY366" fmla="*/ 13141 h 2263667"/>
                <a:gd name="connsiteX367" fmla="*/ 1104646 w 2097550"/>
                <a:gd name="connsiteY367" fmla="*/ 9686 h 2263667"/>
                <a:gd name="connsiteX368" fmla="*/ 1134425 w 2097550"/>
                <a:gd name="connsiteY368" fmla="*/ 6774 h 2263667"/>
                <a:gd name="connsiteX369" fmla="*/ 1164205 w 2097550"/>
                <a:gd name="connsiteY369" fmla="*/ 4336 h 2263667"/>
                <a:gd name="connsiteX370" fmla="*/ 1194052 w 2097550"/>
                <a:gd name="connsiteY370" fmla="*/ 2439 h 2263667"/>
                <a:gd name="connsiteX371" fmla="*/ 1223833 w 2097550"/>
                <a:gd name="connsiteY371" fmla="*/ 1083 h 2263667"/>
                <a:gd name="connsiteX372" fmla="*/ 1253612 w 2097550"/>
                <a:gd name="connsiteY372" fmla="*/ 271 h 2263667"/>
                <a:gd name="connsiteX373" fmla="*/ 1283324 w 2097550"/>
                <a:gd name="connsiteY373" fmla="*/ 0 h 226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Lst>
              <a:rect l="l" t="t" r="r" b="b"/>
              <a:pathLst>
                <a:path w="2097550" h="2263667">
                  <a:moveTo>
                    <a:pt x="1283324" y="0"/>
                  </a:moveTo>
                  <a:cubicBezTo>
                    <a:pt x="1293228" y="0"/>
                    <a:pt x="1303132" y="136"/>
                    <a:pt x="1312968" y="339"/>
                  </a:cubicBezTo>
                  <a:cubicBezTo>
                    <a:pt x="1322804" y="610"/>
                    <a:pt x="1332641" y="881"/>
                    <a:pt x="1342476" y="1287"/>
                  </a:cubicBezTo>
                  <a:cubicBezTo>
                    <a:pt x="1352312" y="1693"/>
                    <a:pt x="1362081" y="2168"/>
                    <a:pt x="1371849" y="2778"/>
                  </a:cubicBezTo>
                  <a:cubicBezTo>
                    <a:pt x="1381617" y="3387"/>
                    <a:pt x="1391386" y="4064"/>
                    <a:pt x="1401086" y="4809"/>
                  </a:cubicBezTo>
                  <a:cubicBezTo>
                    <a:pt x="1410855" y="5622"/>
                    <a:pt x="1420554" y="6435"/>
                    <a:pt x="1430187" y="7383"/>
                  </a:cubicBezTo>
                  <a:cubicBezTo>
                    <a:pt x="1449588" y="9280"/>
                    <a:pt x="1468785" y="11515"/>
                    <a:pt x="1487711" y="14157"/>
                  </a:cubicBezTo>
                  <a:cubicBezTo>
                    <a:pt x="1506773" y="16798"/>
                    <a:pt x="1525563" y="19778"/>
                    <a:pt x="1544150" y="23166"/>
                  </a:cubicBezTo>
                  <a:cubicBezTo>
                    <a:pt x="1562737" y="26552"/>
                    <a:pt x="1581120" y="30277"/>
                    <a:pt x="1599233" y="34409"/>
                  </a:cubicBezTo>
                  <a:cubicBezTo>
                    <a:pt x="1617344" y="38541"/>
                    <a:pt x="1635253" y="43011"/>
                    <a:pt x="1652823" y="47821"/>
                  </a:cubicBezTo>
                  <a:cubicBezTo>
                    <a:pt x="1661641" y="50259"/>
                    <a:pt x="1670392" y="52765"/>
                    <a:pt x="1679007" y="55339"/>
                  </a:cubicBezTo>
                  <a:cubicBezTo>
                    <a:pt x="1687689" y="57913"/>
                    <a:pt x="1696236" y="60622"/>
                    <a:pt x="1704716" y="63399"/>
                  </a:cubicBezTo>
                  <a:cubicBezTo>
                    <a:pt x="1713195" y="66176"/>
                    <a:pt x="1721608" y="69021"/>
                    <a:pt x="1729883" y="72001"/>
                  </a:cubicBezTo>
                  <a:cubicBezTo>
                    <a:pt x="1738227" y="74981"/>
                    <a:pt x="1746436" y="78030"/>
                    <a:pt x="1754507" y="81145"/>
                  </a:cubicBezTo>
                  <a:cubicBezTo>
                    <a:pt x="1762648" y="84329"/>
                    <a:pt x="1770653" y="87512"/>
                    <a:pt x="1778589" y="90831"/>
                  </a:cubicBezTo>
                  <a:cubicBezTo>
                    <a:pt x="1786526" y="94082"/>
                    <a:pt x="1794327" y="97537"/>
                    <a:pt x="1802060" y="100991"/>
                  </a:cubicBezTo>
                  <a:cubicBezTo>
                    <a:pt x="1809794" y="104446"/>
                    <a:pt x="1817391" y="108035"/>
                    <a:pt x="1824921" y="111693"/>
                  </a:cubicBezTo>
                  <a:cubicBezTo>
                    <a:pt x="1832450" y="115351"/>
                    <a:pt x="1839844" y="119144"/>
                    <a:pt x="1847103" y="122937"/>
                  </a:cubicBezTo>
                  <a:cubicBezTo>
                    <a:pt x="1861755" y="130659"/>
                    <a:pt x="1875797" y="138652"/>
                    <a:pt x="1889297" y="146982"/>
                  </a:cubicBezTo>
                  <a:cubicBezTo>
                    <a:pt x="1902931" y="155314"/>
                    <a:pt x="1915955" y="163984"/>
                    <a:pt x="1928370" y="172992"/>
                  </a:cubicBezTo>
                  <a:cubicBezTo>
                    <a:pt x="1940851" y="182068"/>
                    <a:pt x="1952790" y="191348"/>
                    <a:pt x="1964051" y="200967"/>
                  </a:cubicBezTo>
                  <a:cubicBezTo>
                    <a:pt x="1975447" y="210652"/>
                    <a:pt x="1986165" y="220542"/>
                    <a:pt x="1996205" y="230770"/>
                  </a:cubicBezTo>
                  <a:cubicBezTo>
                    <a:pt x="2006245" y="241065"/>
                    <a:pt x="2015605" y="251632"/>
                    <a:pt x="2024221" y="262401"/>
                  </a:cubicBezTo>
                  <a:cubicBezTo>
                    <a:pt x="2032903" y="273238"/>
                    <a:pt x="2040840" y="284415"/>
                    <a:pt x="2048031" y="295726"/>
                  </a:cubicBezTo>
                  <a:cubicBezTo>
                    <a:pt x="2055289" y="307106"/>
                    <a:pt x="2061734" y="318756"/>
                    <a:pt x="2067432" y="330609"/>
                  </a:cubicBezTo>
                  <a:cubicBezTo>
                    <a:pt x="2073198" y="342530"/>
                    <a:pt x="2078081" y="354654"/>
                    <a:pt x="2082220" y="366983"/>
                  </a:cubicBezTo>
                  <a:cubicBezTo>
                    <a:pt x="2084255" y="373145"/>
                    <a:pt x="2086154" y="379378"/>
                    <a:pt x="2087782" y="385677"/>
                  </a:cubicBezTo>
                  <a:cubicBezTo>
                    <a:pt x="2089410" y="391975"/>
                    <a:pt x="2090903" y="398343"/>
                    <a:pt x="2092124" y="404710"/>
                  </a:cubicBezTo>
                  <a:cubicBezTo>
                    <a:pt x="2093413" y="411077"/>
                    <a:pt x="2094430" y="417511"/>
                    <a:pt x="2095244" y="424014"/>
                  </a:cubicBezTo>
                  <a:cubicBezTo>
                    <a:pt x="2096058" y="430516"/>
                    <a:pt x="2096668" y="437019"/>
                    <a:pt x="2097076" y="443590"/>
                  </a:cubicBezTo>
                  <a:cubicBezTo>
                    <a:pt x="2097483" y="450159"/>
                    <a:pt x="2097550" y="456797"/>
                    <a:pt x="2097550" y="463435"/>
                  </a:cubicBezTo>
                  <a:cubicBezTo>
                    <a:pt x="2097483" y="470140"/>
                    <a:pt x="2097211" y="476846"/>
                    <a:pt x="2096737" y="483552"/>
                  </a:cubicBezTo>
                  <a:cubicBezTo>
                    <a:pt x="2096262" y="490326"/>
                    <a:pt x="2095584" y="497099"/>
                    <a:pt x="2094634" y="503872"/>
                  </a:cubicBezTo>
                  <a:cubicBezTo>
                    <a:pt x="2093752" y="510714"/>
                    <a:pt x="2092598" y="517555"/>
                    <a:pt x="2091242" y="524396"/>
                  </a:cubicBezTo>
                  <a:cubicBezTo>
                    <a:pt x="2088529" y="538145"/>
                    <a:pt x="2084933" y="552031"/>
                    <a:pt x="2080524" y="565917"/>
                  </a:cubicBezTo>
                  <a:cubicBezTo>
                    <a:pt x="2076047" y="579870"/>
                    <a:pt x="2070756" y="593891"/>
                    <a:pt x="2064651" y="607979"/>
                  </a:cubicBezTo>
                  <a:cubicBezTo>
                    <a:pt x="2058477" y="622068"/>
                    <a:pt x="2051490" y="636292"/>
                    <a:pt x="2043621" y="650448"/>
                  </a:cubicBezTo>
                  <a:cubicBezTo>
                    <a:pt x="2035685" y="664740"/>
                    <a:pt x="2027001" y="678964"/>
                    <a:pt x="2017437" y="693188"/>
                  </a:cubicBezTo>
                  <a:cubicBezTo>
                    <a:pt x="2012621" y="700368"/>
                    <a:pt x="2007669" y="707480"/>
                    <a:pt x="2002514" y="714592"/>
                  </a:cubicBezTo>
                  <a:cubicBezTo>
                    <a:pt x="1997357" y="721772"/>
                    <a:pt x="1991998" y="728884"/>
                    <a:pt x="1986437" y="735996"/>
                  </a:cubicBezTo>
                  <a:cubicBezTo>
                    <a:pt x="1980874" y="743176"/>
                    <a:pt x="1975176" y="750288"/>
                    <a:pt x="1969206" y="757400"/>
                  </a:cubicBezTo>
                  <a:cubicBezTo>
                    <a:pt x="1963237" y="764512"/>
                    <a:pt x="1957132" y="771624"/>
                    <a:pt x="1950823" y="778736"/>
                  </a:cubicBezTo>
                  <a:cubicBezTo>
                    <a:pt x="1944514" y="785849"/>
                    <a:pt x="1938002" y="792961"/>
                    <a:pt x="1931354" y="800073"/>
                  </a:cubicBezTo>
                  <a:cubicBezTo>
                    <a:pt x="1924639" y="807184"/>
                    <a:pt x="1917855" y="814296"/>
                    <a:pt x="1910800" y="821341"/>
                  </a:cubicBezTo>
                  <a:cubicBezTo>
                    <a:pt x="1903746" y="828453"/>
                    <a:pt x="1896555" y="835497"/>
                    <a:pt x="1889160" y="842541"/>
                  </a:cubicBezTo>
                  <a:cubicBezTo>
                    <a:pt x="1881767" y="849586"/>
                    <a:pt x="1874169" y="856630"/>
                    <a:pt x="1866368" y="863606"/>
                  </a:cubicBezTo>
                  <a:cubicBezTo>
                    <a:pt x="1858567" y="870583"/>
                    <a:pt x="1850630" y="877559"/>
                    <a:pt x="1842557" y="884537"/>
                  </a:cubicBezTo>
                  <a:cubicBezTo>
                    <a:pt x="1834485" y="891513"/>
                    <a:pt x="1826210" y="898490"/>
                    <a:pt x="1817866" y="905398"/>
                  </a:cubicBezTo>
                  <a:cubicBezTo>
                    <a:pt x="1809522" y="912307"/>
                    <a:pt x="1800975" y="919216"/>
                    <a:pt x="1792292" y="926125"/>
                  </a:cubicBezTo>
                  <a:cubicBezTo>
                    <a:pt x="1783609" y="932966"/>
                    <a:pt x="1774791" y="939875"/>
                    <a:pt x="1765768" y="946717"/>
                  </a:cubicBezTo>
                  <a:cubicBezTo>
                    <a:pt x="1756746" y="953489"/>
                    <a:pt x="1747520" y="960330"/>
                    <a:pt x="1738227" y="967104"/>
                  </a:cubicBezTo>
                  <a:cubicBezTo>
                    <a:pt x="1728933" y="973945"/>
                    <a:pt x="1719504" y="980718"/>
                    <a:pt x="1709940" y="987424"/>
                  </a:cubicBezTo>
                  <a:cubicBezTo>
                    <a:pt x="1700375" y="994130"/>
                    <a:pt x="1690742" y="1000835"/>
                    <a:pt x="1680906" y="1007541"/>
                  </a:cubicBezTo>
                  <a:cubicBezTo>
                    <a:pt x="1671070" y="1014247"/>
                    <a:pt x="1661098" y="1020885"/>
                    <a:pt x="1650991" y="1027523"/>
                  </a:cubicBezTo>
                  <a:cubicBezTo>
                    <a:pt x="1648481" y="1029149"/>
                    <a:pt x="1645971" y="1030842"/>
                    <a:pt x="1643393" y="1032467"/>
                  </a:cubicBezTo>
                  <a:cubicBezTo>
                    <a:pt x="1640816" y="1034160"/>
                    <a:pt x="1638238" y="1035786"/>
                    <a:pt x="1635660" y="1037412"/>
                  </a:cubicBezTo>
                  <a:cubicBezTo>
                    <a:pt x="1633082" y="1039105"/>
                    <a:pt x="1630505" y="1040730"/>
                    <a:pt x="1627927" y="1042356"/>
                  </a:cubicBezTo>
                  <a:cubicBezTo>
                    <a:pt x="1625349" y="1043982"/>
                    <a:pt x="1622772" y="1045676"/>
                    <a:pt x="1620193" y="1047301"/>
                  </a:cubicBezTo>
                  <a:lnTo>
                    <a:pt x="1604727" y="1057190"/>
                  </a:lnTo>
                  <a:cubicBezTo>
                    <a:pt x="1603438" y="1058003"/>
                    <a:pt x="1602082" y="1058816"/>
                    <a:pt x="1600793" y="1059629"/>
                  </a:cubicBezTo>
                  <a:cubicBezTo>
                    <a:pt x="1599437" y="1060441"/>
                    <a:pt x="1598147" y="1061254"/>
                    <a:pt x="1596790" y="1062067"/>
                  </a:cubicBezTo>
                  <a:cubicBezTo>
                    <a:pt x="1595434" y="1062880"/>
                    <a:pt x="1594145" y="1063692"/>
                    <a:pt x="1592788" y="1064506"/>
                  </a:cubicBezTo>
                  <a:cubicBezTo>
                    <a:pt x="1591431" y="1065318"/>
                    <a:pt x="1590143" y="1066131"/>
                    <a:pt x="1588786" y="1066944"/>
                  </a:cubicBezTo>
                  <a:lnTo>
                    <a:pt x="1556835" y="1086383"/>
                  </a:lnTo>
                  <a:lnTo>
                    <a:pt x="1523868" y="1105484"/>
                  </a:lnTo>
                  <a:lnTo>
                    <a:pt x="1507315" y="1115103"/>
                  </a:lnTo>
                  <a:lnTo>
                    <a:pt x="1490425" y="1124518"/>
                  </a:lnTo>
                  <a:lnTo>
                    <a:pt x="1456507" y="1143415"/>
                  </a:lnTo>
                  <a:lnTo>
                    <a:pt x="1421708" y="1161907"/>
                  </a:lnTo>
                  <a:lnTo>
                    <a:pt x="1404274" y="1171254"/>
                  </a:lnTo>
                  <a:lnTo>
                    <a:pt x="1386501" y="1180331"/>
                  </a:lnTo>
                  <a:lnTo>
                    <a:pt x="1350820" y="1198551"/>
                  </a:lnTo>
                  <a:lnTo>
                    <a:pt x="1314393" y="1216432"/>
                  </a:lnTo>
                  <a:cubicBezTo>
                    <a:pt x="1308355" y="1219412"/>
                    <a:pt x="1302250" y="1222393"/>
                    <a:pt x="1296145" y="1225374"/>
                  </a:cubicBezTo>
                  <a:cubicBezTo>
                    <a:pt x="1290039" y="1228354"/>
                    <a:pt x="1283867" y="1231266"/>
                    <a:pt x="1277693" y="1234179"/>
                  </a:cubicBezTo>
                  <a:cubicBezTo>
                    <a:pt x="1271521" y="1237091"/>
                    <a:pt x="1265347" y="1240004"/>
                    <a:pt x="1259106" y="1242917"/>
                  </a:cubicBezTo>
                  <a:cubicBezTo>
                    <a:pt x="1252934" y="1245829"/>
                    <a:pt x="1246693" y="1248742"/>
                    <a:pt x="1240519" y="1251653"/>
                  </a:cubicBezTo>
                  <a:cubicBezTo>
                    <a:pt x="1237400" y="1253144"/>
                    <a:pt x="1234279" y="1254634"/>
                    <a:pt x="1231159" y="1256057"/>
                  </a:cubicBezTo>
                  <a:cubicBezTo>
                    <a:pt x="1228038" y="1257547"/>
                    <a:pt x="1224918" y="1258969"/>
                    <a:pt x="1221730" y="1260391"/>
                  </a:cubicBezTo>
                  <a:cubicBezTo>
                    <a:pt x="1218541" y="1261814"/>
                    <a:pt x="1215421" y="1263236"/>
                    <a:pt x="1212233" y="1264659"/>
                  </a:cubicBezTo>
                  <a:cubicBezTo>
                    <a:pt x="1209045" y="1266081"/>
                    <a:pt x="1205855" y="1267503"/>
                    <a:pt x="1202736" y="1268926"/>
                  </a:cubicBezTo>
                  <a:lnTo>
                    <a:pt x="1164545" y="1286198"/>
                  </a:lnTo>
                  <a:lnTo>
                    <a:pt x="1121604" y="1305570"/>
                  </a:lnTo>
                  <a:cubicBezTo>
                    <a:pt x="1118009" y="1307196"/>
                    <a:pt x="1114414" y="1308821"/>
                    <a:pt x="1110886" y="1310447"/>
                  </a:cubicBezTo>
                  <a:cubicBezTo>
                    <a:pt x="1107359" y="1312073"/>
                    <a:pt x="1103764" y="1313698"/>
                    <a:pt x="1100237" y="1315391"/>
                  </a:cubicBezTo>
                  <a:cubicBezTo>
                    <a:pt x="1096709" y="1317085"/>
                    <a:pt x="1093114" y="1318710"/>
                    <a:pt x="1089586" y="1320403"/>
                  </a:cubicBezTo>
                  <a:cubicBezTo>
                    <a:pt x="1086059" y="1322029"/>
                    <a:pt x="1082463" y="1323723"/>
                    <a:pt x="1078936" y="1325349"/>
                  </a:cubicBezTo>
                  <a:cubicBezTo>
                    <a:pt x="1064691" y="1332054"/>
                    <a:pt x="1050513" y="1338827"/>
                    <a:pt x="1036403" y="1345668"/>
                  </a:cubicBezTo>
                  <a:cubicBezTo>
                    <a:pt x="1022293" y="1352578"/>
                    <a:pt x="1008184" y="1359486"/>
                    <a:pt x="994142" y="1366531"/>
                  </a:cubicBezTo>
                  <a:cubicBezTo>
                    <a:pt x="980032" y="1373575"/>
                    <a:pt x="966058" y="1380754"/>
                    <a:pt x="952084" y="1387935"/>
                  </a:cubicBezTo>
                  <a:cubicBezTo>
                    <a:pt x="938110" y="1395182"/>
                    <a:pt x="924203" y="1402498"/>
                    <a:pt x="910297" y="1409880"/>
                  </a:cubicBezTo>
                  <a:cubicBezTo>
                    <a:pt x="896459" y="1417331"/>
                    <a:pt x="882620" y="1424849"/>
                    <a:pt x="868850" y="1432436"/>
                  </a:cubicBezTo>
                  <a:cubicBezTo>
                    <a:pt x="855079" y="1440022"/>
                    <a:pt x="841308" y="1447811"/>
                    <a:pt x="827674" y="1455600"/>
                  </a:cubicBezTo>
                  <a:cubicBezTo>
                    <a:pt x="814039" y="1463390"/>
                    <a:pt x="800404" y="1471315"/>
                    <a:pt x="786837" y="1479375"/>
                  </a:cubicBezTo>
                  <a:cubicBezTo>
                    <a:pt x="773270" y="1487435"/>
                    <a:pt x="759703" y="1495563"/>
                    <a:pt x="746272" y="1503827"/>
                  </a:cubicBezTo>
                  <a:cubicBezTo>
                    <a:pt x="719342" y="1520354"/>
                    <a:pt x="692614" y="1537287"/>
                    <a:pt x="666226" y="1554695"/>
                  </a:cubicBezTo>
                  <a:cubicBezTo>
                    <a:pt x="639770" y="1572171"/>
                    <a:pt x="613586" y="1590053"/>
                    <a:pt x="587740" y="1608475"/>
                  </a:cubicBezTo>
                  <a:cubicBezTo>
                    <a:pt x="561760" y="1626967"/>
                    <a:pt x="536186" y="1645933"/>
                    <a:pt x="511019" y="1665372"/>
                  </a:cubicBezTo>
                  <a:cubicBezTo>
                    <a:pt x="485784" y="1684947"/>
                    <a:pt x="460889" y="1704997"/>
                    <a:pt x="436401" y="1725587"/>
                  </a:cubicBezTo>
                  <a:cubicBezTo>
                    <a:pt x="411912" y="1746246"/>
                    <a:pt x="387762" y="1767515"/>
                    <a:pt x="364155" y="1789258"/>
                  </a:cubicBezTo>
                  <a:cubicBezTo>
                    <a:pt x="340413" y="1811135"/>
                    <a:pt x="317145" y="1833555"/>
                    <a:pt x="294557" y="1856585"/>
                  </a:cubicBezTo>
                  <a:cubicBezTo>
                    <a:pt x="271832" y="1879682"/>
                    <a:pt x="249649" y="1903457"/>
                    <a:pt x="228213" y="1927773"/>
                  </a:cubicBezTo>
                  <a:cubicBezTo>
                    <a:pt x="206642" y="1952293"/>
                    <a:pt x="185681" y="1977355"/>
                    <a:pt x="165602" y="2003093"/>
                  </a:cubicBezTo>
                  <a:cubicBezTo>
                    <a:pt x="155495" y="2015963"/>
                    <a:pt x="145590" y="2029035"/>
                    <a:pt x="135822" y="2042244"/>
                  </a:cubicBezTo>
                  <a:cubicBezTo>
                    <a:pt x="126053" y="2055451"/>
                    <a:pt x="116421" y="2068863"/>
                    <a:pt x="107060" y="2082409"/>
                  </a:cubicBezTo>
                  <a:cubicBezTo>
                    <a:pt x="97631" y="2096024"/>
                    <a:pt x="88473" y="2109774"/>
                    <a:pt x="79519" y="2123659"/>
                  </a:cubicBezTo>
                  <a:cubicBezTo>
                    <a:pt x="70564" y="2137612"/>
                    <a:pt x="61814" y="2151701"/>
                    <a:pt x="53335" y="2165993"/>
                  </a:cubicBezTo>
                  <a:cubicBezTo>
                    <a:pt x="51231" y="2169583"/>
                    <a:pt x="49128" y="2173173"/>
                    <a:pt x="47026" y="2176762"/>
                  </a:cubicBezTo>
                  <a:cubicBezTo>
                    <a:pt x="44923" y="2180420"/>
                    <a:pt x="42820" y="2184011"/>
                    <a:pt x="40717" y="2187600"/>
                  </a:cubicBezTo>
                  <a:cubicBezTo>
                    <a:pt x="38614" y="2191258"/>
                    <a:pt x="36511" y="2194848"/>
                    <a:pt x="34476" y="2198505"/>
                  </a:cubicBezTo>
                  <a:cubicBezTo>
                    <a:pt x="32442" y="2202162"/>
                    <a:pt x="30406" y="2205821"/>
                    <a:pt x="28439" y="2209478"/>
                  </a:cubicBezTo>
                  <a:lnTo>
                    <a:pt x="16432" y="2231559"/>
                  </a:lnTo>
                  <a:lnTo>
                    <a:pt x="4967" y="2253979"/>
                  </a:lnTo>
                  <a:lnTo>
                    <a:pt x="0" y="2263667"/>
                  </a:lnTo>
                  <a:lnTo>
                    <a:pt x="0" y="1887197"/>
                  </a:lnTo>
                  <a:lnTo>
                    <a:pt x="36308" y="1845273"/>
                  </a:lnTo>
                  <a:cubicBezTo>
                    <a:pt x="60661" y="1818654"/>
                    <a:pt x="85692" y="1792780"/>
                    <a:pt x="111265" y="1767650"/>
                  </a:cubicBezTo>
                  <a:cubicBezTo>
                    <a:pt x="136704" y="1742656"/>
                    <a:pt x="162685" y="1718340"/>
                    <a:pt x="189073" y="1694701"/>
                  </a:cubicBezTo>
                  <a:cubicBezTo>
                    <a:pt x="215325" y="1671198"/>
                    <a:pt x="242052" y="1648371"/>
                    <a:pt x="269118" y="1626154"/>
                  </a:cubicBezTo>
                  <a:cubicBezTo>
                    <a:pt x="296049" y="1604073"/>
                    <a:pt x="323387" y="1582602"/>
                    <a:pt x="351064" y="1561739"/>
                  </a:cubicBezTo>
                  <a:cubicBezTo>
                    <a:pt x="378604" y="1541012"/>
                    <a:pt x="406485" y="1520828"/>
                    <a:pt x="434637" y="1501253"/>
                  </a:cubicBezTo>
                  <a:cubicBezTo>
                    <a:pt x="462720" y="1481678"/>
                    <a:pt x="491008" y="1462712"/>
                    <a:pt x="519566" y="1444289"/>
                  </a:cubicBezTo>
                  <a:cubicBezTo>
                    <a:pt x="548058" y="1425866"/>
                    <a:pt x="576683" y="1408052"/>
                    <a:pt x="605581" y="1390644"/>
                  </a:cubicBezTo>
                  <a:cubicBezTo>
                    <a:pt x="619963" y="1381974"/>
                    <a:pt x="634411" y="1373439"/>
                    <a:pt x="648928" y="1364973"/>
                  </a:cubicBezTo>
                  <a:cubicBezTo>
                    <a:pt x="663377" y="1356574"/>
                    <a:pt x="677893" y="1348242"/>
                    <a:pt x="692479" y="1340047"/>
                  </a:cubicBezTo>
                  <a:cubicBezTo>
                    <a:pt x="706996" y="1331851"/>
                    <a:pt x="721580" y="1323791"/>
                    <a:pt x="736232" y="1315798"/>
                  </a:cubicBezTo>
                  <a:cubicBezTo>
                    <a:pt x="750885" y="1307873"/>
                    <a:pt x="765537" y="1300016"/>
                    <a:pt x="780190" y="1292294"/>
                  </a:cubicBezTo>
                  <a:cubicBezTo>
                    <a:pt x="794909" y="1284573"/>
                    <a:pt x="809630" y="1276987"/>
                    <a:pt x="824350" y="1269467"/>
                  </a:cubicBezTo>
                  <a:cubicBezTo>
                    <a:pt x="839070" y="1261949"/>
                    <a:pt x="853858" y="1254566"/>
                    <a:pt x="868646" y="1247251"/>
                  </a:cubicBezTo>
                  <a:cubicBezTo>
                    <a:pt x="883435" y="1239936"/>
                    <a:pt x="898223" y="1232756"/>
                    <a:pt x="913079" y="1225644"/>
                  </a:cubicBezTo>
                  <a:cubicBezTo>
                    <a:pt x="927867" y="1218532"/>
                    <a:pt x="942723" y="1211488"/>
                    <a:pt x="957646" y="1204578"/>
                  </a:cubicBezTo>
                  <a:cubicBezTo>
                    <a:pt x="961310" y="1202885"/>
                    <a:pt x="965041" y="1201125"/>
                    <a:pt x="968772" y="1199432"/>
                  </a:cubicBezTo>
                  <a:cubicBezTo>
                    <a:pt x="972434" y="1197737"/>
                    <a:pt x="976165" y="1195977"/>
                    <a:pt x="979897" y="1194284"/>
                  </a:cubicBezTo>
                  <a:cubicBezTo>
                    <a:pt x="983628" y="1192522"/>
                    <a:pt x="987359" y="1190829"/>
                    <a:pt x="991089" y="1189136"/>
                  </a:cubicBezTo>
                  <a:cubicBezTo>
                    <a:pt x="994820" y="1187443"/>
                    <a:pt x="998551" y="1185748"/>
                    <a:pt x="1002282" y="1184055"/>
                  </a:cubicBezTo>
                  <a:lnTo>
                    <a:pt x="1047054" y="1164073"/>
                  </a:lnTo>
                  <a:lnTo>
                    <a:pt x="1082057" y="1148427"/>
                  </a:lnTo>
                  <a:cubicBezTo>
                    <a:pt x="1084906" y="1147140"/>
                    <a:pt x="1087755" y="1145853"/>
                    <a:pt x="1090671" y="1144566"/>
                  </a:cubicBezTo>
                  <a:cubicBezTo>
                    <a:pt x="1093520" y="1143279"/>
                    <a:pt x="1096438" y="1141992"/>
                    <a:pt x="1099287" y="1140705"/>
                  </a:cubicBezTo>
                  <a:cubicBezTo>
                    <a:pt x="1102204" y="1139419"/>
                    <a:pt x="1105053" y="1138132"/>
                    <a:pt x="1107902" y="1136845"/>
                  </a:cubicBezTo>
                  <a:cubicBezTo>
                    <a:pt x="1110751" y="1135559"/>
                    <a:pt x="1113600" y="1134272"/>
                    <a:pt x="1116381" y="1132916"/>
                  </a:cubicBezTo>
                  <a:cubicBezTo>
                    <a:pt x="1122012" y="1130274"/>
                    <a:pt x="1127641" y="1127701"/>
                    <a:pt x="1133272" y="1125059"/>
                  </a:cubicBezTo>
                  <a:cubicBezTo>
                    <a:pt x="1138902" y="1122418"/>
                    <a:pt x="1144533" y="1119844"/>
                    <a:pt x="1150163" y="1117202"/>
                  </a:cubicBezTo>
                  <a:cubicBezTo>
                    <a:pt x="1155794" y="1114628"/>
                    <a:pt x="1161356" y="1111987"/>
                    <a:pt x="1166918" y="1109345"/>
                  </a:cubicBezTo>
                  <a:cubicBezTo>
                    <a:pt x="1172481" y="1106704"/>
                    <a:pt x="1177975" y="1104062"/>
                    <a:pt x="1183402" y="1101352"/>
                  </a:cubicBezTo>
                  <a:lnTo>
                    <a:pt x="1216303" y="1085367"/>
                  </a:lnTo>
                  <a:lnTo>
                    <a:pt x="1248457" y="1069179"/>
                  </a:lnTo>
                  <a:lnTo>
                    <a:pt x="1264534" y="1061118"/>
                  </a:lnTo>
                  <a:lnTo>
                    <a:pt x="1280203" y="1052855"/>
                  </a:lnTo>
                  <a:lnTo>
                    <a:pt x="1311475" y="1036463"/>
                  </a:lnTo>
                  <a:lnTo>
                    <a:pt x="1341933" y="1019801"/>
                  </a:lnTo>
                  <a:lnTo>
                    <a:pt x="1357128" y="1011470"/>
                  </a:lnTo>
                  <a:lnTo>
                    <a:pt x="1371916" y="1003003"/>
                  </a:lnTo>
                  <a:lnTo>
                    <a:pt x="1401357" y="986205"/>
                  </a:lnTo>
                  <a:lnTo>
                    <a:pt x="1429780" y="969204"/>
                  </a:lnTo>
                  <a:cubicBezTo>
                    <a:pt x="1431001" y="968527"/>
                    <a:pt x="1432154" y="967781"/>
                    <a:pt x="1433375" y="967104"/>
                  </a:cubicBezTo>
                  <a:cubicBezTo>
                    <a:pt x="1434597" y="966426"/>
                    <a:pt x="1435750" y="965682"/>
                    <a:pt x="1436970" y="965004"/>
                  </a:cubicBezTo>
                  <a:cubicBezTo>
                    <a:pt x="1438124" y="964327"/>
                    <a:pt x="1439345" y="963582"/>
                    <a:pt x="1440499" y="962904"/>
                  </a:cubicBezTo>
                  <a:cubicBezTo>
                    <a:pt x="1441651" y="962159"/>
                    <a:pt x="1442805" y="961482"/>
                    <a:pt x="1443958" y="960737"/>
                  </a:cubicBezTo>
                  <a:lnTo>
                    <a:pt x="1457660" y="952135"/>
                  </a:lnTo>
                  <a:cubicBezTo>
                    <a:pt x="1459899" y="950713"/>
                    <a:pt x="1462205" y="949291"/>
                    <a:pt x="1464512" y="947868"/>
                  </a:cubicBezTo>
                  <a:cubicBezTo>
                    <a:pt x="1466818" y="946445"/>
                    <a:pt x="1469124" y="945022"/>
                    <a:pt x="1471431" y="943600"/>
                  </a:cubicBezTo>
                  <a:cubicBezTo>
                    <a:pt x="1473737" y="942178"/>
                    <a:pt x="1476043" y="940755"/>
                    <a:pt x="1478282" y="939333"/>
                  </a:cubicBezTo>
                  <a:cubicBezTo>
                    <a:pt x="1480520" y="937910"/>
                    <a:pt x="1482827" y="936421"/>
                    <a:pt x="1484998" y="934998"/>
                  </a:cubicBezTo>
                  <a:cubicBezTo>
                    <a:pt x="1520815" y="912104"/>
                    <a:pt x="1554597" y="888871"/>
                    <a:pt x="1586276" y="865368"/>
                  </a:cubicBezTo>
                  <a:cubicBezTo>
                    <a:pt x="1617752" y="842000"/>
                    <a:pt x="1647125" y="818428"/>
                    <a:pt x="1674055" y="794721"/>
                  </a:cubicBezTo>
                  <a:cubicBezTo>
                    <a:pt x="1700850" y="771218"/>
                    <a:pt x="1725339" y="747579"/>
                    <a:pt x="1747181" y="723940"/>
                  </a:cubicBezTo>
                  <a:cubicBezTo>
                    <a:pt x="1768956" y="700504"/>
                    <a:pt x="1788086" y="677067"/>
                    <a:pt x="1804570" y="653768"/>
                  </a:cubicBezTo>
                  <a:cubicBezTo>
                    <a:pt x="1812778" y="642185"/>
                    <a:pt x="1820308" y="630670"/>
                    <a:pt x="1827091" y="619155"/>
                  </a:cubicBezTo>
                  <a:cubicBezTo>
                    <a:pt x="1833875" y="607709"/>
                    <a:pt x="1839980" y="596329"/>
                    <a:pt x="1845339" y="585018"/>
                  </a:cubicBezTo>
                  <a:cubicBezTo>
                    <a:pt x="1850698" y="573706"/>
                    <a:pt x="1855378" y="562530"/>
                    <a:pt x="1859381" y="551421"/>
                  </a:cubicBezTo>
                  <a:cubicBezTo>
                    <a:pt x="1863384" y="540381"/>
                    <a:pt x="1866639" y="529408"/>
                    <a:pt x="1869285" y="518503"/>
                  </a:cubicBezTo>
                  <a:cubicBezTo>
                    <a:pt x="1870573" y="513084"/>
                    <a:pt x="1871727" y="507665"/>
                    <a:pt x="1872677" y="502315"/>
                  </a:cubicBezTo>
                  <a:cubicBezTo>
                    <a:pt x="1873626" y="496896"/>
                    <a:pt x="1874441" y="491544"/>
                    <a:pt x="1875051" y="486261"/>
                  </a:cubicBezTo>
                  <a:cubicBezTo>
                    <a:pt x="1875661" y="480911"/>
                    <a:pt x="1876136" y="475627"/>
                    <a:pt x="1876408" y="470411"/>
                  </a:cubicBezTo>
                  <a:cubicBezTo>
                    <a:pt x="1876747" y="465129"/>
                    <a:pt x="1876814" y="459981"/>
                    <a:pt x="1876814" y="454765"/>
                  </a:cubicBezTo>
                  <a:cubicBezTo>
                    <a:pt x="1876747" y="449617"/>
                    <a:pt x="1876543" y="444469"/>
                    <a:pt x="1876136" y="439390"/>
                  </a:cubicBezTo>
                  <a:cubicBezTo>
                    <a:pt x="1875730" y="434310"/>
                    <a:pt x="1875186" y="429229"/>
                    <a:pt x="1874441" y="424217"/>
                  </a:cubicBezTo>
                  <a:cubicBezTo>
                    <a:pt x="1873694" y="419205"/>
                    <a:pt x="1872812" y="414193"/>
                    <a:pt x="1871727" y="409248"/>
                  </a:cubicBezTo>
                  <a:cubicBezTo>
                    <a:pt x="1870642" y="404304"/>
                    <a:pt x="1869421" y="399426"/>
                    <a:pt x="1868063" y="394549"/>
                  </a:cubicBezTo>
                  <a:cubicBezTo>
                    <a:pt x="1865351" y="384864"/>
                    <a:pt x="1861959" y="375246"/>
                    <a:pt x="1857956" y="365831"/>
                  </a:cubicBezTo>
                  <a:cubicBezTo>
                    <a:pt x="1853954" y="356416"/>
                    <a:pt x="1849341" y="347203"/>
                    <a:pt x="1844118" y="338128"/>
                  </a:cubicBezTo>
                  <a:cubicBezTo>
                    <a:pt x="1838962" y="329052"/>
                    <a:pt x="1833129" y="320178"/>
                    <a:pt x="1826752" y="311508"/>
                  </a:cubicBezTo>
                  <a:cubicBezTo>
                    <a:pt x="1820443" y="302838"/>
                    <a:pt x="1813456" y="294372"/>
                    <a:pt x="1805926" y="286108"/>
                  </a:cubicBezTo>
                  <a:cubicBezTo>
                    <a:pt x="1798329" y="277912"/>
                    <a:pt x="1790257" y="269852"/>
                    <a:pt x="1781641" y="261995"/>
                  </a:cubicBezTo>
                  <a:cubicBezTo>
                    <a:pt x="1773094" y="254205"/>
                    <a:pt x="1764004" y="246619"/>
                    <a:pt x="1754372" y="239236"/>
                  </a:cubicBezTo>
                  <a:cubicBezTo>
                    <a:pt x="1744808" y="231921"/>
                    <a:pt x="1734699" y="224809"/>
                    <a:pt x="1724185" y="217900"/>
                  </a:cubicBezTo>
                  <a:cubicBezTo>
                    <a:pt x="1713671" y="211059"/>
                    <a:pt x="1702749" y="204421"/>
                    <a:pt x="1691285" y="198054"/>
                  </a:cubicBezTo>
                  <a:cubicBezTo>
                    <a:pt x="1685587" y="194871"/>
                    <a:pt x="1679753" y="191754"/>
                    <a:pt x="1673852" y="188707"/>
                  </a:cubicBezTo>
                  <a:cubicBezTo>
                    <a:pt x="1667950" y="185658"/>
                    <a:pt x="1661913" y="182678"/>
                    <a:pt x="1655807" y="179765"/>
                  </a:cubicBezTo>
                  <a:cubicBezTo>
                    <a:pt x="1649702" y="176853"/>
                    <a:pt x="1643529" y="174009"/>
                    <a:pt x="1637220" y="171231"/>
                  </a:cubicBezTo>
                  <a:cubicBezTo>
                    <a:pt x="1630980" y="168454"/>
                    <a:pt x="1624603" y="165745"/>
                    <a:pt x="1618159" y="163103"/>
                  </a:cubicBezTo>
                  <a:cubicBezTo>
                    <a:pt x="1611782" y="160462"/>
                    <a:pt x="1605202" y="157888"/>
                    <a:pt x="1598622" y="155381"/>
                  </a:cubicBezTo>
                  <a:cubicBezTo>
                    <a:pt x="1591974" y="152875"/>
                    <a:pt x="1585327" y="150505"/>
                    <a:pt x="1578543" y="148134"/>
                  </a:cubicBezTo>
                  <a:cubicBezTo>
                    <a:pt x="1571827" y="145763"/>
                    <a:pt x="1564976" y="143460"/>
                    <a:pt x="1558056" y="141293"/>
                  </a:cubicBezTo>
                  <a:cubicBezTo>
                    <a:pt x="1551137" y="139058"/>
                    <a:pt x="1544150" y="136958"/>
                    <a:pt x="1537096" y="134926"/>
                  </a:cubicBezTo>
                  <a:cubicBezTo>
                    <a:pt x="1523053" y="130861"/>
                    <a:pt x="1508740" y="127069"/>
                    <a:pt x="1494156" y="123547"/>
                  </a:cubicBezTo>
                  <a:cubicBezTo>
                    <a:pt x="1479707" y="120024"/>
                    <a:pt x="1464919" y="116841"/>
                    <a:pt x="1449995" y="113928"/>
                  </a:cubicBezTo>
                  <a:cubicBezTo>
                    <a:pt x="1435071" y="111016"/>
                    <a:pt x="1420012" y="108442"/>
                    <a:pt x="1404749" y="106139"/>
                  </a:cubicBezTo>
                  <a:cubicBezTo>
                    <a:pt x="1389554" y="103836"/>
                    <a:pt x="1374155" y="101872"/>
                    <a:pt x="1358689" y="100246"/>
                  </a:cubicBezTo>
                  <a:cubicBezTo>
                    <a:pt x="1350956" y="99434"/>
                    <a:pt x="1343222" y="98688"/>
                    <a:pt x="1335421" y="98011"/>
                  </a:cubicBezTo>
                  <a:cubicBezTo>
                    <a:pt x="1327620" y="97333"/>
                    <a:pt x="1319819" y="96724"/>
                    <a:pt x="1312018" y="96183"/>
                  </a:cubicBezTo>
                  <a:cubicBezTo>
                    <a:pt x="1304217" y="95640"/>
                    <a:pt x="1296416" y="95234"/>
                    <a:pt x="1288547" y="94827"/>
                  </a:cubicBezTo>
                  <a:cubicBezTo>
                    <a:pt x="1280746" y="94421"/>
                    <a:pt x="1272877" y="94082"/>
                    <a:pt x="1265008" y="93880"/>
                  </a:cubicBezTo>
                  <a:cubicBezTo>
                    <a:pt x="1257139" y="93676"/>
                    <a:pt x="1249270" y="93473"/>
                    <a:pt x="1241401" y="93473"/>
                  </a:cubicBezTo>
                  <a:cubicBezTo>
                    <a:pt x="1233532" y="93405"/>
                    <a:pt x="1225596" y="93405"/>
                    <a:pt x="1217727" y="93473"/>
                  </a:cubicBezTo>
                  <a:cubicBezTo>
                    <a:pt x="1209858" y="93540"/>
                    <a:pt x="1201921" y="93744"/>
                    <a:pt x="1194052" y="93947"/>
                  </a:cubicBezTo>
                  <a:cubicBezTo>
                    <a:pt x="1186184" y="94218"/>
                    <a:pt x="1178247" y="94488"/>
                    <a:pt x="1170378" y="94896"/>
                  </a:cubicBezTo>
                  <a:cubicBezTo>
                    <a:pt x="1162509" y="95302"/>
                    <a:pt x="1154573" y="95708"/>
                    <a:pt x="1146704" y="96250"/>
                  </a:cubicBezTo>
                  <a:cubicBezTo>
                    <a:pt x="1138835" y="96724"/>
                    <a:pt x="1130898" y="97333"/>
                    <a:pt x="1123029" y="98011"/>
                  </a:cubicBezTo>
                  <a:cubicBezTo>
                    <a:pt x="1115160" y="98688"/>
                    <a:pt x="1107291" y="99434"/>
                    <a:pt x="1099422" y="100246"/>
                  </a:cubicBezTo>
                  <a:cubicBezTo>
                    <a:pt x="1091553" y="101059"/>
                    <a:pt x="1083684" y="101939"/>
                    <a:pt x="1075815" y="102888"/>
                  </a:cubicBezTo>
                  <a:cubicBezTo>
                    <a:pt x="1067947" y="103836"/>
                    <a:pt x="1060145" y="104852"/>
                    <a:pt x="1052276" y="106004"/>
                  </a:cubicBezTo>
                  <a:cubicBezTo>
                    <a:pt x="1044476" y="107155"/>
                    <a:pt x="1036607" y="108307"/>
                    <a:pt x="1028806" y="109594"/>
                  </a:cubicBezTo>
                  <a:cubicBezTo>
                    <a:pt x="1020937" y="110880"/>
                    <a:pt x="1013135" y="112167"/>
                    <a:pt x="1005335" y="113590"/>
                  </a:cubicBezTo>
                  <a:cubicBezTo>
                    <a:pt x="997534" y="115013"/>
                    <a:pt x="989732" y="116435"/>
                    <a:pt x="981931" y="117993"/>
                  </a:cubicBezTo>
                  <a:cubicBezTo>
                    <a:pt x="971010" y="120160"/>
                    <a:pt x="960225" y="122463"/>
                    <a:pt x="949371" y="124901"/>
                  </a:cubicBezTo>
                  <a:cubicBezTo>
                    <a:pt x="938517" y="127340"/>
                    <a:pt x="927732" y="129914"/>
                    <a:pt x="916945" y="132623"/>
                  </a:cubicBezTo>
                  <a:cubicBezTo>
                    <a:pt x="906160" y="135332"/>
                    <a:pt x="895374" y="138177"/>
                    <a:pt x="884656" y="141157"/>
                  </a:cubicBezTo>
                  <a:cubicBezTo>
                    <a:pt x="873938" y="144137"/>
                    <a:pt x="863220" y="147253"/>
                    <a:pt x="852502" y="150505"/>
                  </a:cubicBezTo>
                  <a:cubicBezTo>
                    <a:pt x="847889" y="151927"/>
                    <a:pt x="843209" y="153350"/>
                    <a:pt x="838596" y="154839"/>
                  </a:cubicBezTo>
                  <a:cubicBezTo>
                    <a:pt x="833915" y="156330"/>
                    <a:pt x="829302" y="157820"/>
                    <a:pt x="824690" y="159310"/>
                  </a:cubicBezTo>
                  <a:cubicBezTo>
                    <a:pt x="820076" y="160800"/>
                    <a:pt x="815464" y="162359"/>
                    <a:pt x="810851" y="163916"/>
                  </a:cubicBezTo>
                  <a:cubicBezTo>
                    <a:pt x="806238" y="165541"/>
                    <a:pt x="801626" y="167099"/>
                    <a:pt x="797012" y="168725"/>
                  </a:cubicBezTo>
                  <a:cubicBezTo>
                    <a:pt x="781818" y="174076"/>
                    <a:pt x="766623" y="179698"/>
                    <a:pt x="751563" y="185591"/>
                  </a:cubicBezTo>
                  <a:cubicBezTo>
                    <a:pt x="736503" y="191483"/>
                    <a:pt x="721444" y="197647"/>
                    <a:pt x="706520" y="204082"/>
                  </a:cubicBezTo>
                  <a:cubicBezTo>
                    <a:pt x="691529" y="210517"/>
                    <a:pt x="676672" y="217223"/>
                    <a:pt x="661885" y="224199"/>
                  </a:cubicBezTo>
                  <a:cubicBezTo>
                    <a:pt x="647097" y="231176"/>
                    <a:pt x="632376" y="238423"/>
                    <a:pt x="617792" y="245874"/>
                  </a:cubicBezTo>
                  <a:cubicBezTo>
                    <a:pt x="610465" y="249667"/>
                    <a:pt x="603207" y="253460"/>
                    <a:pt x="595948" y="257321"/>
                  </a:cubicBezTo>
                  <a:cubicBezTo>
                    <a:pt x="588690" y="261182"/>
                    <a:pt x="581432" y="265110"/>
                    <a:pt x="574242" y="269107"/>
                  </a:cubicBezTo>
                  <a:cubicBezTo>
                    <a:pt x="567051" y="273103"/>
                    <a:pt x="559860" y="277099"/>
                    <a:pt x="552737" y="281231"/>
                  </a:cubicBezTo>
                  <a:cubicBezTo>
                    <a:pt x="545615" y="285363"/>
                    <a:pt x="538492" y="289563"/>
                    <a:pt x="531370" y="293762"/>
                  </a:cubicBezTo>
                  <a:cubicBezTo>
                    <a:pt x="529606" y="294846"/>
                    <a:pt x="527843" y="295861"/>
                    <a:pt x="526079" y="296946"/>
                  </a:cubicBezTo>
                  <a:cubicBezTo>
                    <a:pt x="524247" y="298029"/>
                    <a:pt x="522484" y="299045"/>
                    <a:pt x="520720" y="300129"/>
                  </a:cubicBezTo>
                  <a:cubicBezTo>
                    <a:pt x="518888" y="301144"/>
                    <a:pt x="517125" y="302229"/>
                    <a:pt x="515361" y="303312"/>
                  </a:cubicBezTo>
                  <a:cubicBezTo>
                    <a:pt x="513596" y="304396"/>
                    <a:pt x="511833" y="305480"/>
                    <a:pt x="510069" y="306563"/>
                  </a:cubicBezTo>
                  <a:lnTo>
                    <a:pt x="489040" y="319772"/>
                  </a:lnTo>
                  <a:cubicBezTo>
                    <a:pt x="487277" y="320924"/>
                    <a:pt x="485580" y="322007"/>
                    <a:pt x="483817" y="323158"/>
                  </a:cubicBezTo>
                  <a:cubicBezTo>
                    <a:pt x="482053" y="324310"/>
                    <a:pt x="480290" y="325393"/>
                    <a:pt x="478593" y="326545"/>
                  </a:cubicBezTo>
                  <a:cubicBezTo>
                    <a:pt x="476830" y="327629"/>
                    <a:pt x="475134" y="328781"/>
                    <a:pt x="473371" y="329931"/>
                  </a:cubicBezTo>
                  <a:cubicBezTo>
                    <a:pt x="471607" y="331083"/>
                    <a:pt x="469911" y="332167"/>
                    <a:pt x="468147" y="333319"/>
                  </a:cubicBezTo>
                  <a:cubicBezTo>
                    <a:pt x="466384" y="334402"/>
                    <a:pt x="464687" y="335554"/>
                    <a:pt x="462924" y="336705"/>
                  </a:cubicBezTo>
                  <a:cubicBezTo>
                    <a:pt x="461228" y="337857"/>
                    <a:pt x="459465" y="339008"/>
                    <a:pt x="457768" y="340160"/>
                  </a:cubicBezTo>
                  <a:cubicBezTo>
                    <a:pt x="456005" y="341379"/>
                    <a:pt x="454308" y="342530"/>
                    <a:pt x="452613" y="343682"/>
                  </a:cubicBezTo>
                  <a:cubicBezTo>
                    <a:pt x="450917" y="344833"/>
                    <a:pt x="449153" y="346052"/>
                    <a:pt x="447458" y="347203"/>
                  </a:cubicBezTo>
                  <a:cubicBezTo>
                    <a:pt x="443998" y="349507"/>
                    <a:pt x="440606" y="351878"/>
                    <a:pt x="437147" y="354248"/>
                  </a:cubicBezTo>
                  <a:cubicBezTo>
                    <a:pt x="433687" y="356619"/>
                    <a:pt x="430295" y="359057"/>
                    <a:pt x="426903" y="361428"/>
                  </a:cubicBezTo>
                  <a:cubicBezTo>
                    <a:pt x="423512" y="363867"/>
                    <a:pt x="420120" y="366237"/>
                    <a:pt x="416728" y="368676"/>
                  </a:cubicBezTo>
                  <a:cubicBezTo>
                    <a:pt x="413268" y="371114"/>
                    <a:pt x="409876" y="373485"/>
                    <a:pt x="406485" y="375923"/>
                  </a:cubicBezTo>
                  <a:cubicBezTo>
                    <a:pt x="403161" y="378429"/>
                    <a:pt x="399769" y="380936"/>
                    <a:pt x="396445" y="383374"/>
                  </a:cubicBezTo>
                  <a:cubicBezTo>
                    <a:pt x="393053" y="385880"/>
                    <a:pt x="389730" y="388318"/>
                    <a:pt x="386338" y="390825"/>
                  </a:cubicBezTo>
                  <a:cubicBezTo>
                    <a:pt x="383014" y="393331"/>
                    <a:pt x="379622" y="395836"/>
                    <a:pt x="376298" y="398343"/>
                  </a:cubicBezTo>
                  <a:cubicBezTo>
                    <a:pt x="372974" y="400849"/>
                    <a:pt x="369651" y="403423"/>
                    <a:pt x="366395" y="405997"/>
                  </a:cubicBezTo>
                  <a:lnTo>
                    <a:pt x="356423" y="413650"/>
                  </a:lnTo>
                  <a:lnTo>
                    <a:pt x="351470" y="417511"/>
                  </a:lnTo>
                  <a:lnTo>
                    <a:pt x="346587" y="421440"/>
                  </a:lnTo>
                  <a:lnTo>
                    <a:pt x="326982" y="437155"/>
                  </a:lnTo>
                  <a:cubicBezTo>
                    <a:pt x="325354" y="438509"/>
                    <a:pt x="323726" y="439796"/>
                    <a:pt x="322098" y="441151"/>
                  </a:cubicBezTo>
                  <a:cubicBezTo>
                    <a:pt x="320470" y="442438"/>
                    <a:pt x="318910" y="443792"/>
                    <a:pt x="317282" y="445147"/>
                  </a:cubicBezTo>
                  <a:cubicBezTo>
                    <a:pt x="315654" y="446502"/>
                    <a:pt x="314094" y="447857"/>
                    <a:pt x="312466" y="449211"/>
                  </a:cubicBezTo>
                  <a:cubicBezTo>
                    <a:pt x="310905" y="450498"/>
                    <a:pt x="309277" y="451853"/>
                    <a:pt x="307649" y="453207"/>
                  </a:cubicBezTo>
                  <a:cubicBezTo>
                    <a:pt x="306021" y="454562"/>
                    <a:pt x="304393" y="455917"/>
                    <a:pt x="302765" y="457272"/>
                  </a:cubicBezTo>
                  <a:cubicBezTo>
                    <a:pt x="301137" y="458626"/>
                    <a:pt x="299508" y="459981"/>
                    <a:pt x="297880" y="461335"/>
                  </a:cubicBezTo>
                  <a:cubicBezTo>
                    <a:pt x="296252" y="462691"/>
                    <a:pt x="294692" y="464045"/>
                    <a:pt x="293064" y="465400"/>
                  </a:cubicBezTo>
                  <a:cubicBezTo>
                    <a:pt x="291504" y="466754"/>
                    <a:pt x="289876" y="468176"/>
                    <a:pt x="288316" y="469532"/>
                  </a:cubicBezTo>
                  <a:lnTo>
                    <a:pt x="269255" y="486059"/>
                  </a:lnTo>
                  <a:cubicBezTo>
                    <a:pt x="267626" y="487481"/>
                    <a:pt x="266066" y="488835"/>
                    <a:pt x="264505" y="490257"/>
                  </a:cubicBezTo>
                  <a:cubicBezTo>
                    <a:pt x="262945" y="491613"/>
                    <a:pt x="261386" y="493035"/>
                    <a:pt x="259825" y="494457"/>
                  </a:cubicBezTo>
                  <a:cubicBezTo>
                    <a:pt x="258265" y="495880"/>
                    <a:pt x="256705" y="497302"/>
                    <a:pt x="255145" y="498725"/>
                  </a:cubicBezTo>
                  <a:cubicBezTo>
                    <a:pt x="253584" y="500079"/>
                    <a:pt x="252024" y="501501"/>
                    <a:pt x="250464" y="502924"/>
                  </a:cubicBezTo>
                  <a:cubicBezTo>
                    <a:pt x="247276" y="505701"/>
                    <a:pt x="244155" y="508546"/>
                    <a:pt x="241035" y="511391"/>
                  </a:cubicBezTo>
                  <a:cubicBezTo>
                    <a:pt x="237914" y="514235"/>
                    <a:pt x="234794" y="517080"/>
                    <a:pt x="231742" y="519993"/>
                  </a:cubicBezTo>
                  <a:cubicBezTo>
                    <a:pt x="228689" y="522905"/>
                    <a:pt x="225568" y="525750"/>
                    <a:pt x="222515" y="528663"/>
                  </a:cubicBezTo>
                  <a:cubicBezTo>
                    <a:pt x="219463" y="531576"/>
                    <a:pt x="216343" y="534421"/>
                    <a:pt x="213222" y="537333"/>
                  </a:cubicBezTo>
                  <a:cubicBezTo>
                    <a:pt x="211662" y="538823"/>
                    <a:pt x="210102" y="540246"/>
                    <a:pt x="208609" y="541735"/>
                  </a:cubicBezTo>
                  <a:cubicBezTo>
                    <a:pt x="207117" y="543158"/>
                    <a:pt x="205556" y="544648"/>
                    <a:pt x="204065" y="546138"/>
                  </a:cubicBezTo>
                  <a:cubicBezTo>
                    <a:pt x="202572" y="547628"/>
                    <a:pt x="201012" y="549119"/>
                    <a:pt x="199519" y="550609"/>
                  </a:cubicBezTo>
                  <a:cubicBezTo>
                    <a:pt x="198027" y="552031"/>
                    <a:pt x="196535" y="553522"/>
                    <a:pt x="194975" y="555011"/>
                  </a:cubicBezTo>
                  <a:lnTo>
                    <a:pt x="185749" y="563953"/>
                  </a:lnTo>
                  <a:lnTo>
                    <a:pt x="181204" y="568422"/>
                  </a:lnTo>
                  <a:lnTo>
                    <a:pt x="176727" y="572960"/>
                  </a:lnTo>
                  <a:cubicBezTo>
                    <a:pt x="173742" y="576009"/>
                    <a:pt x="170757" y="578989"/>
                    <a:pt x="167773" y="582037"/>
                  </a:cubicBezTo>
                  <a:cubicBezTo>
                    <a:pt x="164788" y="585018"/>
                    <a:pt x="161736" y="588066"/>
                    <a:pt x="158750" y="591113"/>
                  </a:cubicBezTo>
                  <a:cubicBezTo>
                    <a:pt x="155766" y="594162"/>
                    <a:pt x="152781" y="597209"/>
                    <a:pt x="149797" y="600258"/>
                  </a:cubicBezTo>
                  <a:cubicBezTo>
                    <a:pt x="146811" y="603306"/>
                    <a:pt x="143895" y="606422"/>
                    <a:pt x="140978" y="609537"/>
                  </a:cubicBezTo>
                  <a:lnTo>
                    <a:pt x="123137" y="628164"/>
                  </a:lnTo>
                  <a:lnTo>
                    <a:pt x="105703" y="647129"/>
                  </a:lnTo>
                  <a:cubicBezTo>
                    <a:pt x="102787" y="650313"/>
                    <a:pt x="99869" y="653497"/>
                    <a:pt x="96952" y="656679"/>
                  </a:cubicBezTo>
                  <a:cubicBezTo>
                    <a:pt x="94103" y="659863"/>
                    <a:pt x="91187" y="663047"/>
                    <a:pt x="88338" y="666298"/>
                  </a:cubicBezTo>
                  <a:cubicBezTo>
                    <a:pt x="85421" y="669482"/>
                    <a:pt x="82571" y="672733"/>
                    <a:pt x="79722" y="675984"/>
                  </a:cubicBezTo>
                  <a:cubicBezTo>
                    <a:pt x="76873" y="679235"/>
                    <a:pt x="74024" y="682486"/>
                    <a:pt x="71107" y="685738"/>
                  </a:cubicBezTo>
                  <a:lnTo>
                    <a:pt x="29117" y="733084"/>
                  </a:lnTo>
                  <a:lnTo>
                    <a:pt x="5917" y="758212"/>
                  </a:lnTo>
                  <a:lnTo>
                    <a:pt x="0" y="764600"/>
                  </a:lnTo>
                  <a:lnTo>
                    <a:pt x="0" y="566826"/>
                  </a:lnTo>
                  <a:lnTo>
                    <a:pt x="7885" y="559007"/>
                  </a:lnTo>
                  <a:cubicBezTo>
                    <a:pt x="11141" y="555825"/>
                    <a:pt x="14397" y="552641"/>
                    <a:pt x="17653" y="549457"/>
                  </a:cubicBezTo>
                  <a:cubicBezTo>
                    <a:pt x="20909" y="546274"/>
                    <a:pt x="24165" y="543090"/>
                    <a:pt x="27353" y="539907"/>
                  </a:cubicBezTo>
                  <a:lnTo>
                    <a:pt x="32170" y="535165"/>
                  </a:lnTo>
                  <a:lnTo>
                    <a:pt x="37190" y="530491"/>
                  </a:lnTo>
                  <a:lnTo>
                    <a:pt x="47094" y="521145"/>
                  </a:lnTo>
                  <a:cubicBezTo>
                    <a:pt x="48722" y="519587"/>
                    <a:pt x="50418" y="518029"/>
                    <a:pt x="52046" y="516470"/>
                  </a:cubicBezTo>
                  <a:cubicBezTo>
                    <a:pt x="53741" y="514912"/>
                    <a:pt x="55369" y="513355"/>
                    <a:pt x="56997" y="511797"/>
                  </a:cubicBezTo>
                  <a:cubicBezTo>
                    <a:pt x="58626" y="510239"/>
                    <a:pt x="60322" y="508681"/>
                    <a:pt x="61949" y="507123"/>
                  </a:cubicBezTo>
                  <a:cubicBezTo>
                    <a:pt x="63577" y="505566"/>
                    <a:pt x="65274" y="504075"/>
                    <a:pt x="66969" y="502517"/>
                  </a:cubicBezTo>
                  <a:cubicBezTo>
                    <a:pt x="70361" y="499470"/>
                    <a:pt x="73753" y="496354"/>
                    <a:pt x="77077" y="493306"/>
                  </a:cubicBezTo>
                  <a:cubicBezTo>
                    <a:pt x="80401" y="490257"/>
                    <a:pt x="83792" y="487210"/>
                    <a:pt x="87116" y="484162"/>
                  </a:cubicBezTo>
                  <a:cubicBezTo>
                    <a:pt x="90440" y="481113"/>
                    <a:pt x="93832" y="478066"/>
                    <a:pt x="97224" y="475017"/>
                  </a:cubicBezTo>
                  <a:cubicBezTo>
                    <a:pt x="100616" y="472037"/>
                    <a:pt x="104007" y="468989"/>
                    <a:pt x="107467" y="466009"/>
                  </a:cubicBezTo>
                  <a:cubicBezTo>
                    <a:pt x="109231" y="464519"/>
                    <a:pt x="110926" y="463029"/>
                    <a:pt x="112623" y="461539"/>
                  </a:cubicBezTo>
                  <a:cubicBezTo>
                    <a:pt x="114318" y="460048"/>
                    <a:pt x="116015" y="458559"/>
                    <a:pt x="117710" y="457068"/>
                  </a:cubicBezTo>
                  <a:cubicBezTo>
                    <a:pt x="119406" y="455578"/>
                    <a:pt x="121102" y="454088"/>
                    <a:pt x="122798" y="452597"/>
                  </a:cubicBezTo>
                  <a:cubicBezTo>
                    <a:pt x="124493" y="451108"/>
                    <a:pt x="126190" y="449617"/>
                    <a:pt x="127953" y="448128"/>
                  </a:cubicBezTo>
                  <a:lnTo>
                    <a:pt x="148778" y="430516"/>
                  </a:lnTo>
                  <a:cubicBezTo>
                    <a:pt x="150542" y="429027"/>
                    <a:pt x="152238" y="427604"/>
                    <a:pt x="154002" y="426114"/>
                  </a:cubicBezTo>
                  <a:cubicBezTo>
                    <a:pt x="155766" y="424691"/>
                    <a:pt x="157529" y="423202"/>
                    <a:pt x="159293" y="421778"/>
                  </a:cubicBezTo>
                  <a:cubicBezTo>
                    <a:pt x="161057" y="420356"/>
                    <a:pt x="162821" y="418934"/>
                    <a:pt x="164585" y="417444"/>
                  </a:cubicBezTo>
                  <a:cubicBezTo>
                    <a:pt x="166348" y="415953"/>
                    <a:pt x="168112" y="414531"/>
                    <a:pt x="169875" y="413109"/>
                  </a:cubicBezTo>
                  <a:cubicBezTo>
                    <a:pt x="171639" y="411686"/>
                    <a:pt x="173403" y="410197"/>
                    <a:pt x="175167" y="408774"/>
                  </a:cubicBezTo>
                  <a:cubicBezTo>
                    <a:pt x="176931" y="407284"/>
                    <a:pt x="178694" y="405861"/>
                    <a:pt x="180458" y="404439"/>
                  </a:cubicBezTo>
                  <a:cubicBezTo>
                    <a:pt x="182221" y="403017"/>
                    <a:pt x="183985" y="401594"/>
                    <a:pt x="185749" y="400172"/>
                  </a:cubicBezTo>
                  <a:cubicBezTo>
                    <a:pt x="187512" y="398749"/>
                    <a:pt x="189277" y="397327"/>
                    <a:pt x="191108" y="395905"/>
                  </a:cubicBezTo>
                  <a:lnTo>
                    <a:pt x="212679" y="379039"/>
                  </a:lnTo>
                  <a:lnTo>
                    <a:pt x="218038" y="374840"/>
                  </a:lnTo>
                  <a:lnTo>
                    <a:pt x="223534" y="370708"/>
                  </a:lnTo>
                  <a:lnTo>
                    <a:pt x="234522" y="362445"/>
                  </a:lnTo>
                  <a:cubicBezTo>
                    <a:pt x="238118" y="359667"/>
                    <a:pt x="241780" y="356889"/>
                    <a:pt x="245444" y="354180"/>
                  </a:cubicBezTo>
                  <a:cubicBezTo>
                    <a:pt x="249107" y="351471"/>
                    <a:pt x="252838" y="348761"/>
                    <a:pt x="256569" y="346052"/>
                  </a:cubicBezTo>
                  <a:cubicBezTo>
                    <a:pt x="260300" y="343343"/>
                    <a:pt x="264031" y="340701"/>
                    <a:pt x="267762" y="337992"/>
                  </a:cubicBezTo>
                  <a:cubicBezTo>
                    <a:pt x="271493" y="335283"/>
                    <a:pt x="275223" y="332641"/>
                    <a:pt x="278887" y="329931"/>
                  </a:cubicBezTo>
                  <a:cubicBezTo>
                    <a:pt x="282685" y="327290"/>
                    <a:pt x="286417" y="324649"/>
                    <a:pt x="290215" y="322007"/>
                  </a:cubicBezTo>
                  <a:cubicBezTo>
                    <a:pt x="294014" y="319433"/>
                    <a:pt x="297745" y="316792"/>
                    <a:pt x="301544" y="314150"/>
                  </a:cubicBezTo>
                  <a:cubicBezTo>
                    <a:pt x="305343" y="311576"/>
                    <a:pt x="309141" y="308935"/>
                    <a:pt x="312940" y="306361"/>
                  </a:cubicBezTo>
                  <a:cubicBezTo>
                    <a:pt x="316739" y="303787"/>
                    <a:pt x="320605" y="301213"/>
                    <a:pt x="324472" y="298639"/>
                  </a:cubicBezTo>
                  <a:cubicBezTo>
                    <a:pt x="326439" y="297352"/>
                    <a:pt x="328339" y="296065"/>
                    <a:pt x="330238" y="294778"/>
                  </a:cubicBezTo>
                  <a:cubicBezTo>
                    <a:pt x="332138" y="293491"/>
                    <a:pt x="334105" y="292204"/>
                    <a:pt x="336004" y="290917"/>
                  </a:cubicBezTo>
                  <a:cubicBezTo>
                    <a:pt x="337903" y="289630"/>
                    <a:pt x="339803" y="288411"/>
                    <a:pt x="341770" y="287124"/>
                  </a:cubicBezTo>
                  <a:cubicBezTo>
                    <a:pt x="343669" y="285837"/>
                    <a:pt x="345637" y="284550"/>
                    <a:pt x="347604" y="283331"/>
                  </a:cubicBezTo>
                  <a:cubicBezTo>
                    <a:pt x="349571" y="282112"/>
                    <a:pt x="351470" y="280892"/>
                    <a:pt x="353437" y="279605"/>
                  </a:cubicBezTo>
                  <a:cubicBezTo>
                    <a:pt x="355405" y="278386"/>
                    <a:pt x="357305" y="277099"/>
                    <a:pt x="359272" y="275881"/>
                  </a:cubicBezTo>
                  <a:cubicBezTo>
                    <a:pt x="361239" y="274661"/>
                    <a:pt x="363138" y="273374"/>
                    <a:pt x="365105" y="272155"/>
                  </a:cubicBezTo>
                  <a:cubicBezTo>
                    <a:pt x="367073" y="270935"/>
                    <a:pt x="369040" y="269648"/>
                    <a:pt x="371007" y="268430"/>
                  </a:cubicBezTo>
                  <a:lnTo>
                    <a:pt x="394749" y="253798"/>
                  </a:lnTo>
                  <a:cubicBezTo>
                    <a:pt x="396717" y="252580"/>
                    <a:pt x="398752" y="251360"/>
                    <a:pt x="400719" y="250141"/>
                  </a:cubicBezTo>
                  <a:cubicBezTo>
                    <a:pt x="402754" y="248922"/>
                    <a:pt x="404721" y="247771"/>
                    <a:pt x="406757" y="246551"/>
                  </a:cubicBezTo>
                  <a:cubicBezTo>
                    <a:pt x="408791" y="245332"/>
                    <a:pt x="410758" y="244181"/>
                    <a:pt x="412794" y="242961"/>
                  </a:cubicBezTo>
                  <a:cubicBezTo>
                    <a:pt x="414828" y="241742"/>
                    <a:pt x="416796" y="240591"/>
                    <a:pt x="418831" y="239372"/>
                  </a:cubicBezTo>
                  <a:cubicBezTo>
                    <a:pt x="426835" y="234630"/>
                    <a:pt x="434976" y="229957"/>
                    <a:pt x="443116" y="225351"/>
                  </a:cubicBezTo>
                  <a:cubicBezTo>
                    <a:pt x="451324" y="220745"/>
                    <a:pt x="459465" y="216207"/>
                    <a:pt x="467740" y="211669"/>
                  </a:cubicBezTo>
                  <a:cubicBezTo>
                    <a:pt x="476016" y="207198"/>
                    <a:pt x="484292" y="202727"/>
                    <a:pt x="492636" y="198324"/>
                  </a:cubicBezTo>
                  <a:cubicBezTo>
                    <a:pt x="500979" y="193990"/>
                    <a:pt x="509391" y="189588"/>
                    <a:pt x="517803" y="185320"/>
                  </a:cubicBezTo>
                  <a:cubicBezTo>
                    <a:pt x="534693" y="176785"/>
                    <a:pt x="551788" y="168454"/>
                    <a:pt x="569086" y="160394"/>
                  </a:cubicBezTo>
                  <a:cubicBezTo>
                    <a:pt x="586384" y="152334"/>
                    <a:pt x="603886" y="144544"/>
                    <a:pt x="621523" y="136958"/>
                  </a:cubicBezTo>
                  <a:cubicBezTo>
                    <a:pt x="639159" y="129439"/>
                    <a:pt x="657001" y="122192"/>
                    <a:pt x="675045" y="115148"/>
                  </a:cubicBezTo>
                  <a:cubicBezTo>
                    <a:pt x="693090" y="108171"/>
                    <a:pt x="711269" y="101398"/>
                    <a:pt x="729652" y="94963"/>
                  </a:cubicBezTo>
                  <a:cubicBezTo>
                    <a:pt x="735215" y="92999"/>
                    <a:pt x="740778" y="91102"/>
                    <a:pt x="746339" y="89206"/>
                  </a:cubicBezTo>
                  <a:cubicBezTo>
                    <a:pt x="751902" y="87309"/>
                    <a:pt x="757465" y="85412"/>
                    <a:pt x="763094" y="83584"/>
                  </a:cubicBezTo>
                  <a:cubicBezTo>
                    <a:pt x="768657" y="81755"/>
                    <a:pt x="774288" y="79927"/>
                    <a:pt x="779918" y="78165"/>
                  </a:cubicBezTo>
                  <a:cubicBezTo>
                    <a:pt x="785549" y="76336"/>
                    <a:pt x="791247" y="74575"/>
                    <a:pt x="796877" y="72882"/>
                  </a:cubicBezTo>
                  <a:cubicBezTo>
                    <a:pt x="809969" y="68885"/>
                    <a:pt x="823129" y="65025"/>
                    <a:pt x="836357" y="61367"/>
                  </a:cubicBezTo>
                  <a:cubicBezTo>
                    <a:pt x="849585" y="57709"/>
                    <a:pt x="862881" y="54187"/>
                    <a:pt x="876244" y="50801"/>
                  </a:cubicBezTo>
                  <a:cubicBezTo>
                    <a:pt x="889608" y="47481"/>
                    <a:pt x="903039" y="44230"/>
                    <a:pt x="916538" y="41182"/>
                  </a:cubicBezTo>
                  <a:cubicBezTo>
                    <a:pt x="930038" y="38135"/>
                    <a:pt x="943605" y="35222"/>
                    <a:pt x="957172" y="32512"/>
                  </a:cubicBezTo>
                  <a:cubicBezTo>
                    <a:pt x="966872" y="30548"/>
                    <a:pt x="976641" y="28651"/>
                    <a:pt x="986409" y="26890"/>
                  </a:cubicBezTo>
                  <a:cubicBezTo>
                    <a:pt x="996177" y="25130"/>
                    <a:pt x="1005946" y="23436"/>
                    <a:pt x="1015782" y="21810"/>
                  </a:cubicBezTo>
                  <a:cubicBezTo>
                    <a:pt x="1025618" y="20184"/>
                    <a:pt x="1035454" y="18627"/>
                    <a:pt x="1045289" y="17204"/>
                  </a:cubicBezTo>
                  <a:cubicBezTo>
                    <a:pt x="1055194" y="15715"/>
                    <a:pt x="1065030" y="14359"/>
                    <a:pt x="1074933" y="13141"/>
                  </a:cubicBezTo>
                  <a:cubicBezTo>
                    <a:pt x="1084838" y="11921"/>
                    <a:pt x="1094742" y="10769"/>
                    <a:pt x="1104646" y="9686"/>
                  </a:cubicBezTo>
                  <a:cubicBezTo>
                    <a:pt x="1114617" y="8670"/>
                    <a:pt x="1124522" y="7654"/>
                    <a:pt x="1134425" y="6774"/>
                  </a:cubicBezTo>
                  <a:cubicBezTo>
                    <a:pt x="1144329" y="5825"/>
                    <a:pt x="1154301" y="5080"/>
                    <a:pt x="1164205" y="4336"/>
                  </a:cubicBezTo>
                  <a:cubicBezTo>
                    <a:pt x="1174177" y="3590"/>
                    <a:pt x="1184149" y="2980"/>
                    <a:pt x="1194052" y="2439"/>
                  </a:cubicBezTo>
                  <a:cubicBezTo>
                    <a:pt x="1203956" y="1897"/>
                    <a:pt x="1213928" y="1423"/>
                    <a:pt x="1223833" y="1083"/>
                  </a:cubicBezTo>
                  <a:cubicBezTo>
                    <a:pt x="1233736" y="677"/>
                    <a:pt x="1243708" y="475"/>
                    <a:pt x="1253612" y="271"/>
                  </a:cubicBezTo>
                  <a:cubicBezTo>
                    <a:pt x="1263516" y="68"/>
                    <a:pt x="1273420" y="0"/>
                    <a:pt x="12833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92C58336-0181-2AAB-7EF2-9EC6149A3E7A}"/>
                </a:ext>
              </a:extLst>
            </p:cNvPr>
            <p:cNvSpPr/>
            <p:nvPr userDrawn="1"/>
          </p:nvSpPr>
          <p:spPr>
            <a:xfrm>
              <a:off x="4899982" y="6529682"/>
              <a:ext cx="3605346" cy="328318"/>
            </a:xfrm>
            <a:custGeom>
              <a:avLst/>
              <a:gdLst>
                <a:gd name="connsiteX0" fmla="*/ 1690095 w 3605346"/>
                <a:gd name="connsiteY0" fmla="*/ 533 h 328318"/>
                <a:gd name="connsiteX1" fmla="*/ 1773262 w 3605346"/>
                <a:gd name="connsiteY1" fmla="*/ 2429 h 328318"/>
                <a:gd name="connsiteX2" fmla="*/ 1857852 w 3605346"/>
                <a:gd name="connsiteY2" fmla="*/ 5680 h 328318"/>
                <a:gd name="connsiteX3" fmla="*/ 1943867 w 3605346"/>
                <a:gd name="connsiteY3" fmla="*/ 10355 h 328318"/>
                <a:gd name="connsiteX4" fmla="*/ 2031442 w 3605346"/>
                <a:gd name="connsiteY4" fmla="*/ 16586 h 328318"/>
                <a:gd name="connsiteX5" fmla="*/ 2120510 w 3605346"/>
                <a:gd name="connsiteY5" fmla="*/ 24308 h 328318"/>
                <a:gd name="connsiteX6" fmla="*/ 2211070 w 3605346"/>
                <a:gd name="connsiteY6" fmla="*/ 33519 h 328318"/>
                <a:gd name="connsiteX7" fmla="*/ 2303190 w 3605346"/>
                <a:gd name="connsiteY7" fmla="*/ 44289 h 328318"/>
                <a:gd name="connsiteX8" fmla="*/ 2396870 w 3605346"/>
                <a:gd name="connsiteY8" fmla="*/ 56616 h 328318"/>
                <a:gd name="connsiteX9" fmla="*/ 2492179 w 3605346"/>
                <a:gd name="connsiteY9" fmla="*/ 70637 h 328318"/>
                <a:gd name="connsiteX10" fmla="*/ 2589049 w 3605346"/>
                <a:gd name="connsiteY10" fmla="*/ 86217 h 328318"/>
                <a:gd name="connsiteX11" fmla="*/ 2687545 w 3605346"/>
                <a:gd name="connsiteY11" fmla="*/ 103489 h 328318"/>
                <a:gd name="connsiteX12" fmla="*/ 2787738 w 3605346"/>
                <a:gd name="connsiteY12" fmla="*/ 122590 h 328318"/>
                <a:gd name="connsiteX13" fmla="*/ 2889490 w 3605346"/>
                <a:gd name="connsiteY13" fmla="*/ 143451 h 328318"/>
                <a:gd name="connsiteX14" fmla="*/ 2992939 w 3605346"/>
                <a:gd name="connsiteY14" fmla="*/ 166075 h 328318"/>
                <a:gd name="connsiteX15" fmla="*/ 3098084 w 3605346"/>
                <a:gd name="connsiteY15" fmla="*/ 190526 h 328318"/>
                <a:gd name="connsiteX16" fmla="*/ 3204925 w 3605346"/>
                <a:gd name="connsiteY16" fmla="*/ 216807 h 328318"/>
                <a:gd name="connsiteX17" fmla="*/ 3313461 w 3605346"/>
                <a:gd name="connsiteY17" fmla="*/ 244985 h 328318"/>
                <a:gd name="connsiteX18" fmla="*/ 3423760 w 3605346"/>
                <a:gd name="connsiteY18" fmla="*/ 275194 h 328318"/>
                <a:gd name="connsiteX19" fmla="*/ 3535756 w 3605346"/>
                <a:gd name="connsiteY19" fmla="*/ 307435 h 328318"/>
                <a:gd name="connsiteX20" fmla="*/ 3605346 w 3605346"/>
                <a:gd name="connsiteY20" fmla="*/ 328318 h 328318"/>
                <a:gd name="connsiteX21" fmla="*/ 2133456 w 3605346"/>
                <a:gd name="connsiteY21" fmla="*/ 328318 h 328318"/>
                <a:gd name="connsiteX22" fmla="*/ 1937354 w 3605346"/>
                <a:gd name="connsiteY22" fmla="*/ 316647 h 328318"/>
                <a:gd name="connsiteX23" fmla="*/ 1647155 w 3605346"/>
                <a:gd name="connsiteY23" fmla="*/ 318679 h 328318"/>
                <a:gd name="connsiteX24" fmla="*/ 1522181 w 3605346"/>
                <a:gd name="connsiteY24" fmla="*/ 328318 h 328318"/>
                <a:gd name="connsiteX25" fmla="*/ 0 w 3605346"/>
                <a:gd name="connsiteY25" fmla="*/ 328318 h 328318"/>
                <a:gd name="connsiteX26" fmla="*/ 52279 w 3605346"/>
                <a:gd name="connsiteY26" fmla="*/ 303439 h 328318"/>
                <a:gd name="connsiteX27" fmla="*/ 142026 w 3605346"/>
                <a:gd name="connsiteY27" fmla="*/ 266252 h 328318"/>
                <a:gd name="connsiteX28" fmla="*/ 233603 w 3605346"/>
                <a:gd name="connsiteY28" fmla="*/ 231166 h 328318"/>
                <a:gd name="connsiteX29" fmla="*/ 327148 w 3605346"/>
                <a:gd name="connsiteY29" fmla="*/ 198181 h 328318"/>
                <a:gd name="connsiteX30" fmla="*/ 422864 w 3605346"/>
                <a:gd name="connsiteY30" fmla="*/ 167497 h 328318"/>
                <a:gd name="connsiteX31" fmla="*/ 449727 w 3605346"/>
                <a:gd name="connsiteY31" fmla="*/ 159436 h 328318"/>
                <a:gd name="connsiteX32" fmla="*/ 476794 w 3605346"/>
                <a:gd name="connsiteY32" fmla="*/ 151579 h 328318"/>
                <a:gd name="connsiteX33" fmla="*/ 504063 w 3605346"/>
                <a:gd name="connsiteY33" fmla="*/ 143858 h 328318"/>
                <a:gd name="connsiteX34" fmla="*/ 531536 w 3605346"/>
                <a:gd name="connsiteY34" fmla="*/ 136339 h 328318"/>
                <a:gd name="connsiteX35" fmla="*/ 660559 w 3605346"/>
                <a:gd name="connsiteY35" fmla="*/ 104098 h 328318"/>
                <a:gd name="connsiteX36" fmla="*/ 793652 w 3605346"/>
                <a:gd name="connsiteY36" fmla="*/ 75785 h 328318"/>
                <a:gd name="connsiteX37" fmla="*/ 931018 w 3605346"/>
                <a:gd name="connsiteY37" fmla="*/ 51672 h 328318"/>
                <a:gd name="connsiteX38" fmla="*/ 1072862 w 3605346"/>
                <a:gd name="connsiteY38" fmla="*/ 31894 h 328318"/>
                <a:gd name="connsiteX39" fmla="*/ 1219522 w 3605346"/>
                <a:gd name="connsiteY39" fmla="*/ 16721 h 328318"/>
                <a:gd name="connsiteX40" fmla="*/ 1371134 w 3605346"/>
                <a:gd name="connsiteY40" fmla="*/ 6290 h 328318"/>
                <a:gd name="connsiteX41" fmla="*/ 1527901 w 3605346"/>
                <a:gd name="connsiteY41" fmla="*/ 804 h 328318"/>
                <a:gd name="connsiteX42" fmla="*/ 1690095 w 3605346"/>
                <a:gd name="connsiteY42" fmla="*/ 533 h 328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05346" h="328318">
                  <a:moveTo>
                    <a:pt x="1690095" y="533"/>
                  </a:moveTo>
                  <a:cubicBezTo>
                    <a:pt x="1717636" y="940"/>
                    <a:pt x="1745313" y="1549"/>
                    <a:pt x="1773262" y="2429"/>
                  </a:cubicBezTo>
                  <a:cubicBezTo>
                    <a:pt x="1801278" y="3310"/>
                    <a:pt x="1829429" y="4393"/>
                    <a:pt x="1857852" y="5680"/>
                  </a:cubicBezTo>
                  <a:cubicBezTo>
                    <a:pt x="1886274" y="6967"/>
                    <a:pt x="1914968" y="8526"/>
                    <a:pt x="1943867" y="10355"/>
                  </a:cubicBezTo>
                  <a:cubicBezTo>
                    <a:pt x="1972833" y="12183"/>
                    <a:pt x="2002002" y="14283"/>
                    <a:pt x="2031442" y="16586"/>
                  </a:cubicBezTo>
                  <a:cubicBezTo>
                    <a:pt x="2060950" y="18889"/>
                    <a:pt x="2090594" y="21463"/>
                    <a:pt x="2120510" y="24308"/>
                  </a:cubicBezTo>
                  <a:cubicBezTo>
                    <a:pt x="2150493" y="27084"/>
                    <a:pt x="2180680" y="30200"/>
                    <a:pt x="2211070" y="33519"/>
                  </a:cubicBezTo>
                  <a:cubicBezTo>
                    <a:pt x="2241596" y="36838"/>
                    <a:pt x="2272257" y="40428"/>
                    <a:pt x="2303190" y="44289"/>
                  </a:cubicBezTo>
                  <a:cubicBezTo>
                    <a:pt x="2334190" y="48150"/>
                    <a:pt x="2365463" y="52214"/>
                    <a:pt x="2396870" y="56616"/>
                  </a:cubicBezTo>
                  <a:cubicBezTo>
                    <a:pt x="2428482" y="61087"/>
                    <a:pt x="2460228" y="65760"/>
                    <a:pt x="2492179" y="70637"/>
                  </a:cubicBezTo>
                  <a:cubicBezTo>
                    <a:pt x="2524265" y="75582"/>
                    <a:pt x="2556554" y="80730"/>
                    <a:pt x="2589049" y="86217"/>
                  </a:cubicBezTo>
                  <a:cubicBezTo>
                    <a:pt x="2621677" y="91702"/>
                    <a:pt x="2654509" y="97460"/>
                    <a:pt x="2687545" y="103489"/>
                  </a:cubicBezTo>
                  <a:cubicBezTo>
                    <a:pt x="2720716" y="109516"/>
                    <a:pt x="2754091" y="115884"/>
                    <a:pt x="2787738" y="122590"/>
                  </a:cubicBezTo>
                  <a:cubicBezTo>
                    <a:pt x="2821451" y="129227"/>
                    <a:pt x="2855369" y="136204"/>
                    <a:pt x="2889490" y="143451"/>
                  </a:cubicBezTo>
                  <a:cubicBezTo>
                    <a:pt x="2923747" y="150699"/>
                    <a:pt x="2958275" y="158217"/>
                    <a:pt x="2992939" y="166075"/>
                  </a:cubicBezTo>
                  <a:cubicBezTo>
                    <a:pt x="3027807" y="173932"/>
                    <a:pt x="3062810" y="182127"/>
                    <a:pt x="3098084" y="190526"/>
                  </a:cubicBezTo>
                  <a:cubicBezTo>
                    <a:pt x="3133494" y="198993"/>
                    <a:pt x="3169107" y="207731"/>
                    <a:pt x="3204925" y="216807"/>
                  </a:cubicBezTo>
                  <a:cubicBezTo>
                    <a:pt x="3240878" y="225883"/>
                    <a:pt x="3277101" y="235298"/>
                    <a:pt x="3313461" y="244985"/>
                  </a:cubicBezTo>
                  <a:cubicBezTo>
                    <a:pt x="3350024" y="254738"/>
                    <a:pt x="3386791" y="264830"/>
                    <a:pt x="3423760" y="275194"/>
                  </a:cubicBezTo>
                  <a:cubicBezTo>
                    <a:pt x="3460867" y="285625"/>
                    <a:pt x="3498244" y="296394"/>
                    <a:pt x="3535756" y="307435"/>
                  </a:cubicBezTo>
                  <a:lnTo>
                    <a:pt x="3605346" y="328318"/>
                  </a:lnTo>
                  <a:lnTo>
                    <a:pt x="2133456" y="328318"/>
                  </a:lnTo>
                  <a:lnTo>
                    <a:pt x="1937354" y="316647"/>
                  </a:lnTo>
                  <a:cubicBezTo>
                    <a:pt x="1838383" y="314006"/>
                    <a:pt x="1741582" y="314750"/>
                    <a:pt x="1647155" y="318679"/>
                  </a:cubicBezTo>
                  <a:lnTo>
                    <a:pt x="1522181" y="328318"/>
                  </a:lnTo>
                  <a:lnTo>
                    <a:pt x="0" y="328318"/>
                  </a:lnTo>
                  <a:lnTo>
                    <a:pt x="52279" y="303439"/>
                  </a:lnTo>
                  <a:cubicBezTo>
                    <a:pt x="81923" y="290705"/>
                    <a:pt x="111839" y="278310"/>
                    <a:pt x="142026" y="266252"/>
                  </a:cubicBezTo>
                  <a:cubicBezTo>
                    <a:pt x="172213" y="254263"/>
                    <a:pt x="202739" y="242546"/>
                    <a:pt x="233603" y="231166"/>
                  </a:cubicBezTo>
                  <a:cubicBezTo>
                    <a:pt x="264401" y="219787"/>
                    <a:pt x="295605" y="208814"/>
                    <a:pt x="327148" y="198181"/>
                  </a:cubicBezTo>
                  <a:cubicBezTo>
                    <a:pt x="358692" y="187546"/>
                    <a:pt x="390574" y="177318"/>
                    <a:pt x="422864" y="167497"/>
                  </a:cubicBezTo>
                  <a:cubicBezTo>
                    <a:pt x="431751" y="164788"/>
                    <a:pt x="440705" y="162078"/>
                    <a:pt x="449727" y="159436"/>
                  </a:cubicBezTo>
                  <a:cubicBezTo>
                    <a:pt x="458681" y="156795"/>
                    <a:pt x="467704" y="154221"/>
                    <a:pt x="476794" y="151579"/>
                  </a:cubicBezTo>
                  <a:cubicBezTo>
                    <a:pt x="485883" y="148938"/>
                    <a:pt x="494973" y="146364"/>
                    <a:pt x="504063" y="143858"/>
                  </a:cubicBezTo>
                  <a:cubicBezTo>
                    <a:pt x="513221" y="141284"/>
                    <a:pt x="522379" y="138778"/>
                    <a:pt x="531536" y="136339"/>
                  </a:cubicBezTo>
                  <a:cubicBezTo>
                    <a:pt x="573934" y="124960"/>
                    <a:pt x="616941" y="114191"/>
                    <a:pt x="660559" y="104098"/>
                  </a:cubicBezTo>
                  <a:cubicBezTo>
                    <a:pt x="704245" y="93938"/>
                    <a:pt x="748610" y="84523"/>
                    <a:pt x="793652" y="75785"/>
                  </a:cubicBezTo>
                  <a:cubicBezTo>
                    <a:pt x="838762" y="67047"/>
                    <a:pt x="884552" y="58988"/>
                    <a:pt x="931018" y="51672"/>
                  </a:cubicBezTo>
                  <a:cubicBezTo>
                    <a:pt x="977554" y="44356"/>
                    <a:pt x="1024834" y="37719"/>
                    <a:pt x="1072862" y="31894"/>
                  </a:cubicBezTo>
                  <a:cubicBezTo>
                    <a:pt x="1121026" y="26069"/>
                    <a:pt x="1169866" y="20988"/>
                    <a:pt x="1219522" y="16721"/>
                  </a:cubicBezTo>
                  <a:cubicBezTo>
                    <a:pt x="1269244" y="12454"/>
                    <a:pt x="1319850" y="8932"/>
                    <a:pt x="1371134" y="6290"/>
                  </a:cubicBezTo>
                  <a:cubicBezTo>
                    <a:pt x="1422553" y="3581"/>
                    <a:pt x="1474855" y="1752"/>
                    <a:pt x="1527901" y="804"/>
                  </a:cubicBezTo>
                  <a:cubicBezTo>
                    <a:pt x="1581151" y="-145"/>
                    <a:pt x="1635216" y="-280"/>
                    <a:pt x="1690095" y="5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3" name="Freeform: Shape 72">
            <a:extLst>
              <a:ext uri="{FF2B5EF4-FFF2-40B4-BE49-F238E27FC236}">
                <a16:creationId xmlns:a16="http://schemas.microsoft.com/office/drawing/2014/main" id="{EA069BA1-AC87-C793-872F-F6DE3673B67A}"/>
              </a:ext>
            </a:extLst>
          </p:cNvPr>
          <p:cNvSpPr/>
          <p:nvPr userDrawn="1"/>
        </p:nvSpPr>
        <p:spPr>
          <a:xfrm>
            <a:off x="0" y="3662208"/>
            <a:ext cx="2730667" cy="3192502"/>
          </a:xfrm>
          <a:custGeom>
            <a:avLst/>
            <a:gdLst>
              <a:gd name="connsiteX0" fmla="*/ 1433647 w 2730667"/>
              <a:gd name="connsiteY0" fmla="*/ 0 h 3192502"/>
              <a:gd name="connsiteX1" fmla="*/ 1478553 w 2730667"/>
              <a:gd name="connsiteY1" fmla="*/ 475 h 3192502"/>
              <a:gd name="connsiteX2" fmla="*/ 1523257 w 2730667"/>
              <a:gd name="connsiteY2" fmla="*/ 1762 h 3192502"/>
              <a:gd name="connsiteX3" fmla="*/ 1567757 w 2730667"/>
              <a:gd name="connsiteY3" fmla="*/ 3793 h 3192502"/>
              <a:gd name="connsiteX4" fmla="*/ 1611985 w 2730667"/>
              <a:gd name="connsiteY4" fmla="*/ 6638 h 3192502"/>
              <a:gd name="connsiteX5" fmla="*/ 1699561 w 2730667"/>
              <a:gd name="connsiteY5" fmla="*/ 14630 h 3192502"/>
              <a:gd name="connsiteX6" fmla="*/ 1785712 w 2730667"/>
              <a:gd name="connsiteY6" fmla="*/ 25807 h 3192502"/>
              <a:gd name="connsiteX7" fmla="*/ 1870234 w 2730667"/>
              <a:gd name="connsiteY7" fmla="*/ 40166 h 3192502"/>
              <a:gd name="connsiteX8" fmla="*/ 1952925 w 2730667"/>
              <a:gd name="connsiteY8" fmla="*/ 57642 h 3192502"/>
              <a:gd name="connsiteX9" fmla="*/ 1993559 w 2730667"/>
              <a:gd name="connsiteY9" fmla="*/ 67599 h 3192502"/>
              <a:gd name="connsiteX10" fmla="*/ 2033582 w 2730667"/>
              <a:gd name="connsiteY10" fmla="*/ 78368 h 3192502"/>
              <a:gd name="connsiteX11" fmla="*/ 2072994 w 2730667"/>
              <a:gd name="connsiteY11" fmla="*/ 89950 h 3192502"/>
              <a:gd name="connsiteX12" fmla="*/ 2111796 w 2730667"/>
              <a:gd name="connsiteY12" fmla="*/ 102346 h 3192502"/>
              <a:gd name="connsiteX13" fmla="*/ 2149919 w 2730667"/>
              <a:gd name="connsiteY13" fmla="*/ 115554 h 3192502"/>
              <a:gd name="connsiteX14" fmla="*/ 2187432 w 2730667"/>
              <a:gd name="connsiteY14" fmla="*/ 129575 h 3192502"/>
              <a:gd name="connsiteX15" fmla="*/ 2224199 w 2730667"/>
              <a:gd name="connsiteY15" fmla="*/ 144408 h 3192502"/>
              <a:gd name="connsiteX16" fmla="*/ 2260220 w 2730667"/>
              <a:gd name="connsiteY16" fmla="*/ 160056 h 3192502"/>
              <a:gd name="connsiteX17" fmla="*/ 2329615 w 2730667"/>
              <a:gd name="connsiteY17" fmla="*/ 193990 h 3192502"/>
              <a:gd name="connsiteX18" fmla="*/ 2395279 w 2730667"/>
              <a:gd name="connsiteY18" fmla="*/ 231311 h 3192502"/>
              <a:gd name="connsiteX19" fmla="*/ 2456738 w 2730667"/>
              <a:gd name="connsiteY19" fmla="*/ 272087 h 3192502"/>
              <a:gd name="connsiteX20" fmla="*/ 2513517 w 2730667"/>
              <a:gd name="connsiteY20" fmla="*/ 316249 h 3192502"/>
              <a:gd name="connsiteX21" fmla="*/ 2564868 w 2730667"/>
              <a:gd name="connsiteY21" fmla="*/ 363867 h 3192502"/>
              <a:gd name="connsiteX22" fmla="*/ 2610317 w 2730667"/>
              <a:gd name="connsiteY22" fmla="*/ 414802 h 3192502"/>
              <a:gd name="connsiteX23" fmla="*/ 2649254 w 2730667"/>
              <a:gd name="connsiteY23" fmla="*/ 468853 h 3192502"/>
              <a:gd name="connsiteX24" fmla="*/ 2681205 w 2730667"/>
              <a:gd name="connsiteY24" fmla="*/ 525885 h 3192502"/>
              <a:gd name="connsiteX25" fmla="*/ 2694366 w 2730667"/>
              <a:gd name="connsiteY25" fmla="*/ 555417 h 3192502"/>
              <a:gd name="connsiteX26" fmla="*/ 2705558 w 2730667"/>
              <a:gd name="connsiteY26" fmla="*/ 585559 h 3192502"/>
              <a:gd name="connsiteX27" fmla="*/ 2714784 w 2730667"/>
              <a:gd name="connsiteY27" fmla="*/ 616310 h 3192502"/>
              <a:gd name="connsiteX28" fmla="*/ 2721907 w 2730667"/>
              <a:gd name="connsiteY28" fmla="*/ 647604 h 3192502"/>
              <a:gd name="connsiteX29" fmla="*/ 2726926 w 2730667"/>
              <a:gd name="connsiteY29" fmla="*/ 679370 h 3192502"/>
              <a:gd name="connsiteX30" fmla="*/ 2729843 w 2730667"/>
              <a:gd name="connsiteY30" fmla="*/ 711545 h 3192502"/>
              <a:gd name="connsiteX31" fmla="*/ 2730657 w 2730667"/>
              <a:gd name="connsiteY31" fmla="*/ 744124 h 3192502"/>
              <a:gd name="connsiteX32" fmla="*/ 2729300 w 2730667"/>
              <a:gd name="connsiteY32" fmla="*/ 777043 h 3192502"/>
              <a:gd name="connsiteX33" fmla="*/ 2720279 w 2730667"/>
              <a:gd name="connsiteY33" fmla="*/ 843558 h 3192502"/>
              <a:gd name="connsiteX34" fmla="*/ 2702844 w 2730667"/>
              <a:gd name="connsiteY34" fmla="*/ 910682 h 3192502"/>
              <a:gd name="connsiteX35" fmla="*/ 2677270 w 2730667"/>
              <a:gd name="connsiteY35" fmla="*/ 978009 h 3192502"/>
              <a:gd name="connsiteX36" fmla="*/ 2643760 w 2730667"/>
              <a:gd name="connsiteY36" fmla="*/ 1045066 h 3192502"/>
              <a:gd name="connsiteX37" fmla="*/ 2624156 w 2730667"/>
              <a:gd name="connsiteY37" fmla="*/ 1078459 h 3192502"/>
              <a:gd name="connsiteX38" fmla="*/ 2602788 w 2730667"/>
              <a:gd name="connsiteY38" fmla="*/ 1111648 h 3192502"/>
              <a:gd name="connsiteX39" fmla="*/ 2579724 w 2730667"/>
              <a:gd name="connsiteY39" fmla="*/ 1144635 h 3192502"/>
              <a:gd name="connsiteX40" fmla="*/ 2555032 w 2730667"/>
              <a:gd name="connsiteY40" fmla="*/ 1177350 h 3192502"/>
              <a:gd name="connsiteX41" fmla="*/ 2528779 w 2730667"/>
              <a:gd name="connsiteY41" fmla="*/ 1209862 h 3192502"/>
              <a:gd name="connsiteX42" fmla="*/ 2500967 w 2730667"/>
              <a:gd name="connsiteY42" fmla="*/ 1242036 h 3192502"/>
              <a:gd name="connsiteX43" fmla="*/ 2471662 w 2730667"/>
              <a:gd name="connsiteY43" fmla="*/ 1273871 h 3192502"/>
              <a:gd name="connsiteX44" fmla="*/ 2440865 w 2730667"/>
              <a:gd name="connsiteY44" fmla="*/ 1305299 h 3192502"/>
              <a:gd name="connsiteX45" fmla="*/ 2408711 w 2730667"/>
              <a:gd name="connsiteY45" fmla="*/ 1336389 h 3192502"/>
              <a:gd name="connsiteX46" fmla="*/ 2375404 w 2730667"/>
              <a:gd name="connsiteY46" fmla="*/ 1367208 h 3192502"/>
              <a:gd name="connsiteX47" fmla="*/ 2340876 w 2730667"/>
              <a:gd name="connsiteY47" fmla="*/ 1397621 h 3192502"/>
              <a:gd name="connsiteX48" fmla="*/ 2305194 w 2730667"/>
              <a:gd name="connsiteY48" fmla="*/ 1427626 h 3192502"/>
              <a:gd name="connsiteX49" fmla="*/ 2268292 w 2730667"/>
              <a:gd name="connsiteY49" fmla="*/ 1457091 h 3192502"/>
              <a:gd name="connsiteX50" fmla="*/ 2230439 w 2730667"/>
              <a:gd name="connsiteY50" fmla="*/ 1486217 h 3192502"/>
              <a:gd name="connsiteX51" fmla="*/ 2191638 w 2730667"/>
              <a:gd name="connsiteY51" fmla="*/ 1515003 h 3192502"/>
              <a:gd name="connsiteX52" fmla="*/ 2151887 w 2730667"/>
              <a:gd name="connsiteY52" fmla="*/ 1543316 h 3192502"/>
              <a:gd name="connsiteX53" fmla="*/ 2141846 w 2730667"/>
              <a:gd name="connsiteY53" fmla="*/ 1550360 h 3192502"/>
              <a:gd name="connsiteX54" fmla="*/ 2131671 w 2730667"/>
              <a:gd name="connsiteY54" fmla="*/ 1557269 h 3192502"/>
              <a:gd name="connsiteX55" fmla="*/ 2121429 w 2730667"/>
              <a:gd name="connsiteY55" fmla="*/ 1564178 h 3192502"/>
              <a:gd name="connsiteX56" fmla="*/ 2111185 w 2730667"/>
              <a:gd name="connsiteY56" fmla="*/ 1571086 h 3192502"/>
              <a:gd name="connsiteX57" fmla="*/ 2090564 w 2730667"/>
              <a:gd name="connsiteY57" fmla="*/ 1584972 h 3192502"/>
              <a:gd name="connsiteX58" fmla="*/ 2085409 w 2730667"/>
              <a:gd name="connsiteY58" fmla="*/ 1588427 h 3192502"/>
              <a:gd name="connsiteX59" fmla="*/ 2080185 w 2730667"/>
              <a:gd name="connsiteY59" fmla="*/ 1591813 h 3192502"/>
              <a:gd name="connsiteX60" fmla="*/ 2074893 w 2730667"/>
              <a:gd name="connsiteY60" fmla="*/ 1595200 h 3192502"/>
              <a:gd name="connsiteX61" fmla="*/ 2069671 w 2730667"/>
              <a:gd name="connsiteY61" fmla="*/ 1598587 h 3192502"/>
              <a:gd name="connsiteX62" fmla="*/ 2027477 w 2730667"/>
              <a:gd name="connsiteY62" fmla="*/ 1625681 h 3192502"/>
              <a:gd name="connsiteX63" fmla="*/ 1984333 w 2730667"/>
              <a:gd name="connsiteY63" fmla="*/ 1652164 h 3192502"/>
              <a:gd name="connsiteX64" fmla="*/ 1962626 w 2730667"/>
              <a:gd name="connsiteY64" fmla="*/ 1665372 h 3192502"/>
              <a:gd name="connsiteX65" fmla="*/ 1940580 w 2730667"/>
              <a:gd name="connsiteY65" fmla="*/ 1678310 h 3192502"/>
              <a:gd name="connsiteX66" fmla="*/ 1896284 w 2730667"/>
              <a:gd name="connsiteY66" fmla="*/ 1704116 h 3192502"/>
              <a:gd name="connsiteX67" fmla="*/ 1851173 w 2730667"/>
              <a:gd name="connsiteY67" fmla="*/ 1729246 h 3192502"/>
              <a:gd name="connsiteX68" fmla="*/ 1828516 w 2730667"/>
              <a:gd name="connsiteY68" fmla="*/ 1741844 h 3192502"/>
              <a:gd name="connsiteX69" fmla="*/ 1805587 w 2730667"/>
              <a:gd name="connsiteY69" fmla="*/ 1754104 h 3192502"/>
              <a:gd name="connsiteX70" fmla="*/ 1759527 w 2730667"/>
              <a:gd name="connsiteY70" fmla="*/ 1778623 h 3192502"/>
              <a:gd name="connsiteX71" fmla="*/ 1712789 w 2730667"/>
              <a:gd name="connsiteY71" fmla="*/ 1802534 h 3192502"/>
              <a:gd name="connsiteX72" fmla="*/ 1689317 w 2730667"/>
              <a:gd name="connsiteY72" fmla="*/ 1814455 h 3192502"/>
              <a:gd name="connsiteX73" fmla="*/ 1665643 w 2730667"/>
              <a:gd name="connsiteY73" fmla="*/ 1826173 h 3192502"/>
              <a:gd name="connsiteX74" fmla="*/ 1641901 w 2730667"/>
              <a:gd name="connsiteY74" fmla="*/ 1837755 h 3192502"/>
              <a:gd name="connsiteX75" fmla="*/ 1618091 w 2730667"/>
              <a:gd name="connsiteY75" fmla="*/ 1849337 h 3192502"/>
              <a:gd name="connsiteX76" fmla="*/ 1606152 w 2730667"/>
              <a:gd name="connsiteY76" fmla="*/ 1855163 h 3192502"/>
              <a:gd name="connsiteX77" fmla="*/ 1594145 w 2730667"/>
              <a:gd name="connsiteY77" fmla="*/ 1860853 h 3192502"/>
              <a:gd name="connsiteX78" fmla="*/ 1582070 w 2730667"/>
              <a:gd name="connsiteY78" fmla="*/ 1866474 h 3192502"/>
              <a:gd name="connsiteX79" fmla="*/ 1569996 w 2730667"/>
              <a:gd name="connsiteY79" fmla="*/ 1872096 h 3192502"/>
              <a:gd name="connsiteX80" fmla="*/ 1522171 w 2730667"/>
              <a:gd name="connsiteY80" fmla="*/ 1894380 h 3192502"/>
              <a:gd name="connsiteX81" fmla="*/ 1484998 w 2730667"/>
              <a:gd name="connsiteY81" fmla="*/ 1911720 h 3192502"/>
              <a:gd name="connsiteX82" fmla="*/ 1475705 w 2730667"/>
              <a:gd name="connsiteY82" fmla="*/ 1916056 h 3192502"/>
              <a:gd name="connsiteX83" fmla="*/ 1466547 w 2730667"/>
              <a:gd name="connsiteY83" fmla="*/ 1920458 h 3192502"/>
              <a:gd name="connsiteX84" fmla="*/ 1457389 w 2730667"/>
              <a:gd name="connsiteY84" fmla="*/ 1924928 h 3192502"/>
              <a:gd name="connsiteX85" fmla="*/ 1448231 w 2730667"/>
              <a:gd name="connsiteY85" fmla="*/ 1929331 h 3192502"/>
              <a:gd name="connsiteX86" fmla="*/ 1412007 w 2730667"/>
              <a:gd name="connsiteY86" fmla="*/ 1947348 h 3192502"/>
              <a:gd name="connsiteX87" fmla="*/ 1376258 w 2730667"/>
              <a:gd name="connsiteY87" fmla="*/ 1965704 h 3192502"/>
              <a:gd name="connsiteX88" fmla="*/ 1340984 w 2730667"/>
              <a:gd name="connsiteY88" fmla="*/ 1984398 h 3192502"/>
              <a:gd name="connsiteX89" fmla="*/ 1306252 w 2730667"/>
              <a:gd name="connsiteY89" fmla="*/ 2003432 h 3192502"/>
              <a:gd name="connsiteX90" fmla="*/ 1272199 w 2730667"/>
              <a:gd name="connsiteY90" fmla="*/ 2022872 h 3192502"/>
              <a:gd name="connsiteX91" fmla="*/ 1238689 w 2730667"/>
              <a:gd name="connsiteY91" fmla="*/ 2042650 h 3192502"/>
              <a:gd name="connsiteX92" fmla="*/ 1205788 w 2730667"/>
              <a:gd name="connsiteY92" fmla="*/ 2062834 h 3192502"/>
              <a:gd name="connsiteX93" fmla="*/ 1173499 w 2730667"/>
              <a:gd name="connsiteY93" fmla="*/ 2083359 h 3192502"/>
              <a:gd name="connsiteX94" fmla="*/ 1110955 w 2730667"/>
              <a:gd name="connsiteY94" fmla="*/ 2125557 h 3192502"/>
              <a:gd name="connsiteX95" fmla="*/ 1051191 w 2730667"/>
              <a:gd name="connsiteY95" fmla="*/ 2169312 h 3192502"/>
              <a:gd name="connsiteX96" fmla="*/ 994413 w 2730667"/>
              <a:gd name="connsiteY96" fmla="*/ 2214559 h 3192502"/>
              <a:gd name="connsiteX97" fmla="*/ 940823 w 2730667"/>
              <a:gd name="connsiteY97" fmla="*/ 2261295 h 3192502"/>
              <a:gd name="connsiteX98" fmla="*/ 844158 w 2730667"/>
              <a:gd name="connsiteY98" fmla="*/ 2359171 h 3192502"/>
              <a:gd name="connsiteX99" fmla="*/ 763163 w 2730667"/>
              <a:gd name="connsiteY99" fmla="*/ 2462668 h 3192502"/>
              <a:gd name="connsiteX100" fmla="*/ 699194 w 2730667"/>
              <a:gd name="connsiteY100" fmla="*/ 2571177 h 3192502"/>
              <a:gd name="connsiteX101" fmla="*/ 654016 w 2730667"/>
              <a:gd name="connsiteY101" fmla="*/ 2684022 h 3192502"/>
              <a:gd name="connsiteX102" fmla="*/ 645807 w 2730667"/>
              <a:gd name="connsiteY102" fmla="*/ 2712809 h 3192502"/>
              <a:gd name="connsiteX103" fmla="*/ 638821 w 2730667"/>
              <a:gd name="connsiteY103" fmla="*/ 2741799 h 3192502"/>
              <a:gd name="connsiteX104" fmla="*/ 633122 w 2730667"/>
              <a:gd name="connsiteY104" fmla="*/ 2770992 h 3192502"/>
              <a:gd name="connsiteX105" fmla="*/ 628849 w 2730667"/>
              <a:gd name="connsiteY105" fmla="*/ 2800389 h 3192502"/>
              <a:gd name="connsiteX106" fmla="*/ 625729 w 2730667"/>
              <a:gd name="connsiteY106" fmla="*/ 2829921 h 3192502"/>
              <a:gd name="connsiteX107" fmla="*/ 624101 w 2730667"/>
              <a:gd name="connsiteY107" fmla="*/ 2859587 h 3192502"/>
              <a:gd name="connsiteX108" fmla="*/ 623829 w 2730667"/>
              <a:gd name="connsiteY108" fmla="*/ 2889391 h 3192502"/>
              <a:gd name="connsiteX109" fmla="*/ 624779 w 2730667"/>
              <a:gd name="connsiteY109" fmla="*/ 2919261 h 3192502"/>
              <a:gd name="connsiteX110" fmla="*/ 631292 w 2730667"/>
              <a:gd name="connsiteY110" fmla="*/ 2979206 h 3192502"/>
              <a:gd name="connsiteX111" fmla="*/ 643434 w 2730667"/>
              <a:gd name="connsiteY111" fmla="*/ 3039150 h 3192502"/>
              <a:gd name="connsiteX112" fmla="*/ 661410 w 2730667"/>
              <a:gd name="connsiteY112" fmla="*/ 3098892 h 3192502"/>
              <a:gd name="connsiteX113" fmla="*/ 685288 w 2730667"/>
              <a:gd name="connsiteY113" fmla="*/ 3158023 h 3192502"/>
              <a:gd name="connsiteX114" fmla="*/ 702894 w 2730667"/>
              <a:gd name="connsiteY114" fmla="*/ 3192502 h 3192502"/>
              <a:gd name="connsiteX115" fmla="*/ 383131 w 2730667"/>
              <a:gd name="connsiteY115" fmla="*/ 3192502 h 3192502"/>
              <a:gd name="connsiteX116" fmla="*/ 379419 w 2730667"/>
              <a:gd name="connsiteY116" fmla="*/ 3181933 h 3192502"/>
              <a:gd name="connsiteX117" fmla="*/ 359476 w 2730667"/>
              <a:gd name="connsiteY117" fmla="*/ 3102616 h 3192502"/>
              <a:gd name="connsiteX118" fmla="*/ 347129 w 2730667"/>
              <a:gd name="connsiteY118" fmla="*/ 3023572 h 3192502"/>
              <a:gd name="connsiteX119" fmla="*/ 342177 w 2730667"/>
              <a:gd name="connsiteY119" fmla="*/ 2945271 h 3192502"/>
              <a:gd name="connsiteX120" fmla="*/ 342517 w 2730667"/>
              <a:gd name="connsiteY120" fmla="*/ 2906460 h 3192502"/>
              <a:gd name="connsiteX121" fmla="*/ 344551 w 2730667"/>
              <a:gd name="connsiteY121" fmla="*/ 2867987 h 3192502"/>
              <a:gd name="connsiteX122" fmla="*/ 348282 w 2730667"/>
              <a:gd name="connsiteY122" fmla="*/ 2829853 h 3192502"/>
              <a:gd name="connsiteX123" fmla="*/ 353778 w 2730667"/>
              <a:gd name="connsiteY123" fmla="*/ 2792057 h 3192502"/>
              <a:gd name="connsiteX124" fmla="*/ 360764 w 2730667"/>
              <a:gd name="connsiteY124" fmla="*/ 2754668 h 3192502"/>
              <a:gd name="connsiteX125" fmla="*/ 369447 w 2730667"/>
              <a:gd name="connsiteY125" fmla="*/ 2717753 h 3192502"/>
              <a:gd name="connsiteX126" fmla="*/ 379690 w 2730667"/>
              <a:gd name="connsiteY126" fmla="*/ 2681313 h 3192502"/>
              <a:gd name="connsiteX127" fmla="*/ 391358 w 2730667"/>
              <a:gd name="connsiteY127" fmla="*/ 2645346 h 3192502"/>
              <a:gd name="connsiteX128" fmla="*/ 392850 w 2730667"/>
              <a:gd name="connsiteY128" fmla="*/ 2640875 h 3192502"/>
              <a:gd name="connsiteX129" fmla="*/ 394479 w 2730667"/>
              <a:gd name="connsiteY129" fmla="*/ 2636405 h 3192502"/>
              <a:gd name="connsiteX130" fmla="*/ 396174 w 2730667"/>
              <a:gd name="connsiteY130" fmla="*/ 2631935 h 3192502"/>
              <a:gd name="connsiteX131" fmla="*/ 397870 w 2730667"/>
              <a:gd name="connsiteY131" fmla="*/ 2627464 h 3192502"/>
              <a:gd name="connsiteX132" fmla="*/ 404517 w 2730667"/>
              <a:gd name="connsiteY132" fmla="*/ 2609785 h 3192502"/>
              <a:gd name="connsiteX133" fmla="*/ 411708 w 2730667"/>
              <a:gd name="connsiteY133" fmla="*/ 2592242 h 3192502"/>
              <a:gd name="connsiteX134" fmla="*/ 415235 w 2730667"/>
              <a:gd name="connsiteY134" fmla="*/ 2583572 h 3192502"/>
              <a:gd name="connsiteX135" fmla="*/ 419103 w 2730667"/>
              <a:gd name="connsiteY135" fmla="*/ 2574903 h 3192502"/>
              <a:gd name="connsiteX136" fmla="*/ 426836 w 2730667"/>
              <a:gd name="connsiteY136" fmla="*/ 2557630 h 3192502"/>
              <a:gd name="connsiteX137" fmla="*/ 435111 w 2730667"/>
              <a:gd name="connsiteY137" fmla="*/ 2540562 h 3192502"/>
              <a:gd name="connsiteX138" fmla="*/ 439181 w 2730667"/>
              <a:gd name="connsiteY138" fmla="*/ 2532027 h 3192502"/>
              <a:gd name="connsiteX139" fmla="*/ 443523 w 2730667"/>
              <a:gd name="connsiteY139" fmla="*/ 2523560 h 3192502"/>
              <a:gd name="connsiteX140" fmla="*/ 447932 w 2730667"/>
              <a:gd name="connsiteY140" fmla="*/ 2515093 h 3192502"/>
              <a:gd name="connsiteX141" fmla="*/ 452342 w 2730667"/>
              <a:gd name="connsiteY141" fmla="*/ 2506694 h 3192502"/>
              <a:gd name="connsiteX142" fmla="*/ 470793 w 2730667"/>
              <a:gd name="connsiteY142" fmla="*/ 2473370 h 3192502"/>
              <a:gd name="connsiteX143" fmla="*/ 490600 w 2730667"/>
              <a:gd name="connsiteY143" fmla="*/ 2440654 h 3192502"/>
              <a:gd name="connsiteX144" fmla="*/ 511562 w 2730667"/>
              <a:gd name="connsiteY144" fmla="*/ 2408548 h 3192502"/>
              <a:gd name="connsiteX145" fmla="*/ 533609 w 2730667"/>
              <a:gd name="connsiteY145" fmla="*/ 2376985 h 3192502"/>
              <a:gd name="connsiteX146" fmla="*/ 580821 w 2730667"/>
              <a:gd name="connsiteY146" fmla="*/ 2315617 h 3192502"/>
              <a:gd name="connsiteX147" fmla="*/ 632173 w 2730667"/>
              <a:gd name="connsiteY147" fmla="*/ 2256622 h 3192502"/>
              <a:gd name="connsiteX148" fmla="*/ 687255 w 2730667"/>
              <a:gd name="connsiteY148" fmla="*/ 2199996 h 3192502"/>
              <a:gd name="connsiteX149" fmla="*/ 745661 w 2730667"/>
              <a:gd name="connsiteY149" fmla="*/ 2145673 h 3192502"/>
              <a:gd name="connsiteX150" fmla="*/ 807188 w 2730667"/>
              <a:gd name="connsiteY150" fmla="*/ 2093586 h 3192502"/>
              <a:gd name="connsiteX151" fmla="*/ 871496 w 2730667"/>
              <a:gd name="connsiteY151" fmla="*/ 2043733 h 3192502"/>
              <a:gd name="connsiteX152" fmla="*/ 938381 w 2730667"/>
              <a:gd name="connsiteY152" fmla="*/ 1996049 h 3192502"/>
              <a:gd name="connsiteX153" fmla="*/ 1007641 w 2730667"/>
              <a:gd name="connsiteY153" fmla="*/ 1950397 h 3192502"/>
              <a:gd name="connsiteX154" fmla="*/ 1043051 w 2730667"/>
              <a:gd name="connsiteY154" fmla="*/ 1928316 h 3192502"/>
              <a:gd name="connsiteX155" fmla="*/ 1079004 w 2730667"/>
              <a:gd name="connsiteY155" fmla="*/ 1906708 h 3192502"/>
              <a:gd name="connsiteX156" fmla="*/ 1115432 w 2730667"/>
              <a:gd name="connsiteY156" fmla="*/ 1885575 h 3192502"/>
              <a:gd name="connsiteX157" fmla="*/ 1152334 w 2730667"/>
              <a:gd name="connsiteY157" fmla="*/ 1864916 h 3192502"/>
              <a:gd name="connsiteX158" fmla="*/ 1189779 w 2730667"/>
              <a:gd name="connsiteY158" fmla="*/ 1844732 h 3192502"/>
              <a:gd name="connsiteX159" fmla="*/ 1227632 w 2730667"/>
              <a:gd name="connsiteY159" fmla="*/ 1825021 h 3192502"/>
              <a:gd name="connsiteX160" fmla="*/ 1265890 w 2730667"/>
              <a:gd name="connsiteY160" fmla="*/ 1805717 h 3192502"/>
              <a:gd name="connsiteX161" fmla="*/ 1304556 w 2730667"/>
              <a:gd name="connsiteY161" fmla="*/ 1786819 h 3192502"/>
              <a:gd name="connsiteX162" fmla="*/ 1314324 w 2730667"/>
              <a:gd name="connsiteY162" fmla="*/ 1782146 h 3192502"/>
              <a:gd name="connsiteX163" fmla="*/ 1324025 w 2730667"/>
              <a:gd name="connsiteY163" fmla="*/ 1777472 h 3192502"/>
              <a:gd name="connsiteX164" fmla="*/ 1333793 w 2730667"/>
              <a:gd name="connsiteY164" fmla="*/ 1772798 h 3192502"/>
              <a:gd name="connsiteX165" fmla="*/ 1343629 w 2730667"/>
              <a:gd name="connsiteY165" fmla="*/ 1768260 h 3192502"/>
              <a:gd name="connsiteX166" fmla="*/ 1383041 w 2730667"/>
              <a:gd name="connsiteY166" fmla="*/ 1750107 h 3192502"/>
              <a:gd name="connsiteX167" fmla="*/ 1427134 w 2730667"/>
              <a:gd name="connsiteY167" fmla="*/ 1729788 h 3192502"/>
              <a:gd name="connsiteX168" fmla="*/ 1438192 w 2730667"/>
              <a:gd name="connsiteY168" fmla="*/ 1724707 h 3192502"/>
              <a:gd name="connsiteX169" fmla="*/ 1449249 w 2730667"/>
              <a:gd name="connsiteY169" fmla="*/ 1719627 h 3192502"/>
              <a:gd name="connsiteX170" fmla="*/ 1460306 w 2730667"/>
              <a:gd name="connsiteY170" fmla="*/ 1714479 h 3192502"/>
              <a:gd name="connsiteX171" fmla="*/ 1471228 w 2730667"/>
              <a:gd name="connsiteY171" fmla="*/ 1709264 h 3192502"/>
              <a:gd name="connsiteX172" fmla="*/ 1493070 w 2730667"/>
              <a:gd name="connsiteY172" fmla="*/ 1698765 h 3192502"/>
              <a:gd name="connsiteX173" fmla="*/ 1514845 w 2730667"/>
              <a:gd name="connsiteY173" fmla="*/ 1688267 h 3192502"/>
              <a:gd name="connsiteX174" fmla="*/ 1536553 w 2730667"/>
              <a:gd name="connsiteY174" fmla="*/ 1677700 h 3192502"/>
              <a:gd name="connsiteX175" fmla="*/ 1557989 w 2730667"/>
              <a:gd name="connsiteY175" fmla="*/ 1666930 h 3192502"/>
              <a:gd name="connsiteX176" fmla="*/ 1600725 w 2730667"/>
              <a:gd name="connsiteY176" fmla="*/ 1645459 h 3192502"/>
              <a:gd name="connsiteX177" fmla="*/ 1642783 w 2730667"/>
              <a:gd name="connsiteY177" fmla="*/ 1623378 h 3192502"/>
              <a:gd name="connsiteX178" fmla="*/ 1663744 w 2730667"/>
              <a:gd name="connsiteY178" fmla="*/ 1612405 h 3192502"/>
              <a:gd name="connsiteX179" fmla="*/ 1684434 w 2730667"/>
              <a:gd name="connsiteY179" fmla="*/ 1601093 h 3192502"/>
              <a:gd name="connsiteX180" fmla="*/ 1725610 w 2730667"/>
              <a:gd name="connsiteY180" fmla="*/ 1578537 h 3192502"/>
              <a:gd name="connsiteX181" fmla="*/ 1765972 w 2730667"/>
              <a:gd name="connsiteY181" fmla="*/ 1555440 h 3192502"/>
              <a:gd name="connsiteX182" fmla="*/ 1786051 w 2730667"/>
              <a:gd name="connsiteY182" fmla="*/ 1543926 h 3192502"/>
              <a:gd name="connsiteX183" fmla="*/ 1805791 w 2730667"/>
              <a:gd name="connsiteY183" fmla="*/ 1532140 h 3192502"/>
              <a:gd name="connsiteX184" fmla="*/ 1845067 w 2730667"/>
              <a:gd name="connsiteY184" fmla="*/ 1508569 h 3192502"/>
              <a:gd name="connsiteX185" fmla="*/ 1883395 w 2730667"/>
              <a:gd name="connsiteY185" fmla="*/ 1484455 h 3192502"/>
              <a:gd name="connsiteX186" fmla="*/ 1888143 w 2730667"/>
              <a:gd name="connsiteY186" fmla="*/ 1481475 h 3192502"/>
              <a:gd name="connsiteX187" fmla="*/ 1892959 w 2730667"/>
              <a:gd name="connsiteY187" fmla="*/ 1478495 h 3192502"/>
              <a:gd name="connsiteX188" fmla="*/ 1897708 w 2730667"/>
              <a:gd name="connsiteY188" fmla="*/ 1475515 h 3192502"/>
              <a:gd name="connsiteX189" fmla="*/ 1902456 w 2730667"/>
              <a:gd name="connsiteY189" fmla="*/ 1472466 h 3192502"/>
              <a:gd name="connsiteX190" fmla="*/ 1921043 w 2730667"/>
              <a:gd name="connsiteY190" fmla="*/ 1460139 h 3192502"/>
              <a:gd name="connsiteX191" fmla="*/ 1930337 w 2730667"/>
              <a:gd name="connsiteY191" fmla="*/ 1453975 h 3192502"/>
              <a:gd name="connsiteX192" fmla="*/ 1939630 w 2730667"/>
              <a:gd name="connsiteY192" fmla="*/ 1447878 h 3192502"/>
              <a:gd name="connsiteX193" fmla="*/ 1948855 w 2730667"/>
              <a:gd name="connsiteY193" fmla="*/ 1441716 h 3192502"/>
              <a:gd name="connsiteX194" fmla="*/ 1958013 w 2730667"/>
              <a:gd name="connsiteY194" fmla="*/ 1435483 h 3192502"/>
              <a:gd name="connsiteX195" fmla="*/ 1994034 w 2730667"/>
              <a:gd name="connsiteY195" fmla="*/ 1410422 h 3192502"/>
              <a:gd name="connsiteX196" fmla="*/ 2029172 w 2730667"/>
              <a:gd name="connsiteY196" fmla="*/ 1385022 h 3192502"/>
              <a:gd name="connsiteX197" fmla="*/ 2063430 w 2730667"/>
              <a:gd name="connsiteY197" fmla="*/ 1359351 h 3192502"/>
              <a:gd name="connsiteX198" fmla="*/ 2096872 w 2730667"/>
              <a:gd name="connsiteY198" fmla="*/ 1333409 h 3192502"/>
              <a:gd name="connsiteX199" fmla="*/ 2129162 w 2730667"/>
              <a:gd name="connsiteY199" fmla="*/ 1307128 h 3192502"/>
              <a:gd name="connsiteX200" fmla="*/ 2160366 w 2730667"/>
              <a:gd name="connsiteY200" fmla="*/ 1280509 h 3192502"/>
              <a:gd name="connsiteX201" fmla="*/ 2190485 w 2730667"/>
              <a:gd name="connsiteY201" fmla="*/ 1253619 h 3192502"/>
              <a:gd name="connsiteX202" fmla="*/ 2219586 w 2730667"/>
              <a:gd name="connsiteY202" fmla="*/ 1226457 h 3192502"/>
              <a:gd name="connsiteX203" fmla="*/ 2247535 w 2730667"/>
              <a:gd name="connsiteY203" fmla="*/ 1199024 h 3192502"/>
              <a:gd name="connsiteX204" fmla="*/ 2274058 w 2730667"/>
              <a:gd name="connsiteY204" fmla="*/ 1171322 h 3192502"/>
              <a:gd name="connsiteX205" fmla="*/ 2299293 w 2730667"/>
              <a:gd name="connsiteY205" fmla="*/ 1143348 h 3192502"/>
              <a:gd name="connsiteX206" fmla="*/ 2323170 w 2730667"/>
              <a:gd name="connsiteY206" fmla="*/ 1115170 h 3192502"/>
              <a:gd name="connsiteX207" fmla="*/ 2345692 w 2730667"/>
              <a:gd name="connsiteY207" fmla="*/ 1086858 h 3192502"/>
              <a:gd name="connsiteX208" fmla="*/ 2366789 w 2730667"/>
              <a:gd name="connsiteY208" fmla="*/ 1058342 h 3192502"/>
              <a:gd name="connsiteX209" fmla="*/ 2386393 w 2730667"/>
              <a:gd name="connsiteY209" fmla="*/ 1029690 h 3192502"/>
              <a:gd name="connsiteX210" fmla="*/ 2404437 w 2730667"/>
              <a:gd name="connsiteY210" fmla="*/ 1000971 h 3192502"/>
              <a:gd name="connsiteX211" fmla="*/ 2435778 w 2730667"/>
              <a:gd name="connsiteY211" fmla="*/ 943262 h 3192502"/>
              <a:gd name="connsiteX212" fmla="*/ 2460266 w 2730667"/>
              <a:gd name="connsiteY212" fmla="*/ 885417 h 3192502"/>
              <a:gd name="connsiteX213" fmla="*/ 2477768 w 2730667"/>
              <a:gd name="connsiteY213" fmla="*/ 827843 h 3192502"/>
              <a:gd name="connsiteX214" fmla="*/ 2488146 w 2730667"/>
              <a:gd name="connsiteY214" fmla="*/ 770811 h 3192502"/>
              <a:gd name="connsiteX215" fmla="*/ 2490656 w 2730667"/>
              <a:gd name="connsiteY215" fmla="*/ 742566 h 3192502"/>
              <a:gd name="connsiteX216" fmla="*/ 2491335 w 2730667"/>
              <a:gd name="connsiteY216" fmla="*/ 714592 h 3192502"/>
              <a:gd name="connsiteX217" fmla="*/ 2490181 w 2730667"/>
              <a:gd name="connsiteY217" fmla="*/ 686957 h 3192502"/>
              <a:gd name="connsiteX218" fmla="*/ 2487264 w 2730667"/>
              <a:gd name="connsiteY218" fmla="*/ 659660 h 3192502"/>
              <a:gd name="connsiteX219" fmla="*/ 2482516 w 2730667"/>
              <a:gd name="connsiteY219" fmla="*/ 632702 h 3192502"/>
              <a:gd name="connsiteX220" fmla="*/ 2475936 w 2730667"/>
              <a:gd name="connsiteY220" fmla="*/ 606218 h 3192502"/>
              <a:gd name="connsiteX221" fmla="*/ 2467660 w 2730667"/>
              <a:gd name="connsiteY221" fmla="*/ 580209 h 3192502"/>
              <a:gd name="connsiteX222" fmla="*/ 2457688 w 2730667"/>
              <a:gd name="connsiteY222" fmla="*/ 554673 h 3192502"/>
              <a:gd name="connsiteX223" fmla="*/ 2432860 w 2730667"/>
              <a:gd name="connsiteY223" fmla="*/ 505227 h 3192502"/>
              <a:gd name="connsiteX224" fmla="*/ 2401860 w 2730667"/>
              <a:gd name="connsiteY224" fmla="*/ 458151 h 3192502"/>
              <a:gd name="connsiteX225" fmla="*/ 2365093 w 2730667"/>
              <a:gd name="connsiteY225" fmla="*/ 413583 h 3192502"/>
              <a:gd name="connsiteX226" fmla="*/ 2322967 w 2730667"/>
              <a:gd name="connsiteY226" fmla="*/ 371723 h 3192502"/>
              <a:gd name="connsiteX227" fmla="*/ 2275821 w 2730667"/>
              <a:gd name="connsiteY227" fmla="*/ 332641 h 3192502"/>
              <a:gd name="connsiteX228" fmla="*/ 2224335 w 2730667"/>
              <a:gd name="connsiteY228" fmla="*/ 296404 h 3192502"/>
              <a:gd name="connsiteX229" fmla="*/ 2168913 w 2730667"/>
              <a:gd name="connsiteY229" fmla="*/ 263011 h 3192502"/>
              <a:gd name="connsiteX230" fmla="*/ 2109829 w 2730667"/>
              <a:gd name="connsiteY230" fmla="*/ 232530 h 3192502"/>
              <a:gd name="connsiteX231" fmla="*/ 2079031 w 2730667"/>
              <a:gd name="connsiteY231" fmla="*/ 218374 h 3192502"/>
              <a:gd name="connsiteX232" fmla="*/ 2047488 w 2730667"/>
              <a:gd name="connsiteY232" fmla="*/ 204963 h 3192502"/>
              <a:gd name="connsiteX233" fmla="*/ 2015266 w 2730667"/>
              <a:gd name="connsiteY233" fmla="*/ 192229 h 3192502"/>
              <a:gd name="connsiteX234" fmla="*/ 1982367 w 2730667"/>
              <a:gd name="connsiteY234" fmla="*/ 180240 h 3192502"/>
              <a:gd name="connsiteX235" fmla="*/ 1948855 w 2730667"/>
              <a:gd name="connsiteY235" fmla="*/ 168928 h 3192502"/>
              <a:gd name="connsiteX236" fmla="*/ 1914734 w 2730667"/>
              <a:gd name="connsiteY236" fmla="*/ 158294 h 3192502"/>
              <a:gd name="connsiteX237" fmla="*/ 1880003 w 2730667"/>
              <a:gd name="connsiteY237" fmla="*/ 148405 h 3192502"/>
              <a:gd name="connsiteX238" fmla="*/ 1844728 w 2730667"/>
              <a:gd name="connsiteY238" fmla="*/ 139261 h 3192502"/>
              <a:gd name="connsiteX239" fmla="*/ 1772688 w 2730667"/>
              <a:gd name="connsiteY239" fmla="*/ 123073 h 3192502"/>
              <a:gd name="connsiteX240" fmla="*/ 1698883 w 2730667"/>
              <a:gd name="connsiteY240" fmla="*/ 109661 h 3192502"/>
              <a:gd name="connsiteX241" fmla="*/ 1623585 w 2730667"/>
              <a:gd name="connsiteY241" fmla="*/ 99095 h 3192502"/>
              <a:gd name="connsiteX242" fmla="*/ 1546864 w 2730667"/>
              <a:gd name="connsiteY242" fmla="*/ 91373 h 3192502"/>
              <a:gd name="connsiteX243" fmla="*/ 1508130 w 2730667"/>
              <a:gd name="connsiteY243" fmla="*/ 88596 h 3192502"/>
              <a:gd name="connsiteX244" fmla="*/ 1469124 w 2730667"/>
              <a:gd name="connsiteY244" fmla="*/ 86496 h 3192502"/>
              <a:gd name="connsiteX245" fmla="*/ 1429916 w 2730667"/>
              <a:gd name="connsiteY245" fmla="*/ 85073 h 3192502"/>
              <a:gd name="connsiteX246" fmla="*/ 1390504 w 2730667"/>
              <a:gd name="connsiteY246" fmla="*/ 84329 h 3192502"/>
              <a:gd name="connsiteX247" fmla="*/ 1350956 w 2730667"/>
              <a:gd name="connsiteY247" fmla="*/ 84329 h 3192502"/>
              <a:gd name="connsiteX248" fmla="*/ 1311272 w 2730667"/>
              <a:gd name="connsiteY248" fmla="*/ 85073 h 3192502"/>
              <a:gd name="connsiteX249" fmla="*/ 1271521 w 2730667"/>
              <a:gd name="connsiteY249" fmla="*/ 86564 h 3192502"/>
              <a:gd name="connsiteX250" fmla="*/ 1231701 w 2730667"/>
              <a:gd name="connsiteY250" fmla="*/ 88732 h 3192502"/>
              <a:gd name="connsiteX251" fmla="*/ 1191882 w 2730667"/>
              <a:gd name="connsiteY251" fmla="*/ 91576 h 3192502"/>
              <a:gd name="connsiteX252" fmla="*/ 1152130 w 2730667"/>
              <a:gd name="connsiteY252" fmla="*/ 95098 h 3192502"/>
              <a:gd name="connsiteX253" fmla="*/ 1112446 w 2730667"/>
              <a:gd name="connsiteY253" fmla="*/ 99298 h 3192502"/>
              <a:gd name="connsiteX254" fmla="*/ 1072831 w 2730667"/>
              <a:gd name="connsiteY254" fmla="*/ 104242 h 3192502"/>
              <a:gd name="connsiteX255" fmla="*/ 1033419 w 2730667"/>
              <a:gd name="connsiteY255" fmla="*/ 109865 h 3192502"/>
              <a:gd name="connsiteX256" fmla="*/ 994142 w 2730667"/>
              <a:gd name="connsiteY256" fmla="*/ 116163 h 3192502"/>
              <a:gd name="connsiteX257" fmla="*/ 955136 w 2730667"/>
              <a:gd name="connsiteY257" fmla="*/ 123141 h 3192502"/>
              <a:gd name="connsiteX258" fmla="*/ 916403 w 2730667"/>
              <a:gd name="connsiteY258" fmla="*/ 130726 h 3192502"/>
              <a:gd name="connsiteX259" fmla="*/ 862813 w 2730667"/>
              <a:gd name="connsiteY259" fmla="*/ 142377 h 3192502"/>
              <a:gd name="connsiteX260" fmla="*/ 809902 w 2730667"/>
              <a:gd name="connsiteY260" fmla="*/ 155179 h 3192502"/>
              <a:gd name="connsiteX261" fmla="*/ 757736 w 2730667"/>
              <a:gd name="connsiteY261" fmla="*/ 169064 h 3192502"/>
              <a:gd name="connsiteX262" fmla="*/ 706453 w 2730667"/>
              <a:gd name="connsiteY262" fmla="*/ 184033 h 3192502"/>
              <a:gd name="connsiteX263" fmla="*/ 684610 w 2730667"/>
              <a:gd name="connsiteY263" fmla="*/ 190806 h 3192502"/>
              <a:gd name="connsiteX264" fmla="*/ 662903 w 2730667"/>
              <a:gd name="connsiteY264" fmla="*/ 197783 h 3192502"/>
              <a:gd name="connsiteX265" fmla="*/ 641399 w 2730667"/>
              <a:gd name="connsiteY265" fmla="*/ 204963 h 3192502"/>
              <a:gd name="connsiteX266" fmla="*/ 620098 w 2730667"/>
              <a:gd name="connsiteY266" fmla="*/ 212279 h 3192502"/>
              <a:gd name="connsiteX267" fmla="*/ 550703 w 2730667"/>
              <a:gd name="connsiteY267" fmla="*/ 237746 h 3192502"/>
              <a:gd name="connsiteX268" fmla="*/ 483411 w 2730667"/>
              <a:gd name="connsiteY268" fmla="*/ 264907 h 3192502"/>
              <a:gd name="connsiteX269" fmla="*/ 418288 w 2730667"/>
              <a:gd name="connsiteY269" fmla="*/ 293626 h 3192502"/>
              <a:gd name="connsiteX270" fmla="*/ 355269 w 2730667"/>
              <a:gd name="connsiteY270" fmla="*/ 323768 h 3192502"/>
              <a:gd name="connsiteX271" fmla="*/ 324608 w 2730667"/>
              <a:gd name="connsiteY271" fmla="*/ 339347 h 3192502"/>
              <a:gd name="connsiteX272" fmla="*/ 294490 w 2730667"/>
              <a:gd name="connsiteY272" fmla="*/ 355196 h 3192502"/>
              <a:gd name="connsiteX273" fmla="*/ 264846 w 2730667"/>
              <a:gd name="connsiteY273" fmla="*/ 371385 h 3192502"/>
              <a:gd name="connsiteX274" fmla="*/ 235676 w 2730667"/>
              <a:gd name="connsiteY274" fmla="*/ 387844 h 3192502"/>
              <a:gd name="connsiteX275" fmla="*/ 228485 w 2730667"/>
              <a:gd name="connsiteY275" fmla="*/ 392044 h 3192502"/>
              <a:gd name="connsiteX276" fmla="*/ 221294 w 2730667"/>
              <a:gd name="connsiteY276" fmla="*/ 396175 h 3192502"/>
              <a:gd name="connsiteX277" fmla="*/ 214105 w 2730667"/>
              <a:gd name="connsiteY277" fmla="*/ 400375 h 3192502"/>
              <a:gd name="connsiteX278" fmla="*/ 206982 w 2730667"/>
              <a:gd name="connsiteY278" fmla="*/ 404574 h 3192502"/>
              <a:gd name="connsiteX279" fmla="*/ 178763 w 2730667"/>
              <a:gd name="connsiteY279" fmla="*/ 421576 h 3192502"/>
              <a:gd name="connsiteX280" fmla="*/ 171775 w 2730667"/>
              <a:gd name="connsiteY280" fmla="*/ 425843 h 3192502"/>
              <a:gd name="connsiteX281" fmla="*/ 164855 w 2730667"/>
              <a:gd name="connsiteY281" fmla="*/ 430178 h 3192502"/>
              <a:gd name="connsiteX282" fmla="*/ 157936 w 2730667"/>
              <a:gd name="connsiteY282" fmla="*/ 434513 h 3192502"/>
              <a:gd name="connsiteX283" fmla="*/ 151018 w 2730667"/>
              <a:gd name="connsiteY283" fmla="*/ 438848 h 3192502"/>
              <a:gd name="connsiteX284" fmla="*/ 144099 w 2730667"/>
              <a:gd name="connsiteY284" fmla="*/ 443182 h 3192502"/>
              <a:gd name="connsiteX285" fmla="*/ 137315 w 2730667"/>
              <a:gd name="connsiteY285" fmla="*/ 447518 h 3192502"/>
              <a:gd name="connsiteX286" fmla="*/ 130532 w 2730667"/>
              <a:gd name="connsiteY286" fmla="*/ 451920 h 3192502"/>
              <a:gd name="connsiteX287" fmla="*/ 123748 w 2730667"/>
              <a:gd name="connsiteY287" fmla="*/ 456323 h 3192502"/>
              <a:gd name="connsiteX288" fmla="*/ 110248 w 2730667"/>
              <a:gd name="connsiteY288" fmla="*/ 465129 h 3192502"/>
              <a:gd name="connsiteX289" fmla="*/ 96953 w 2730667"/>
              <a:gd name="connsiteY289" fmla="*/ 474001 h 3192502"/>
              <a:gd name="connsiteX290" fmla="*/ 83725 w 2730667"/>
              <a:gd name="connsiteY290" fmla="*/ 482943 h 3192502"/>
              <a:gd name="connsiteX291" fmla="*/ 70497 w 2730667"/>
              <a:gd name="connsiteY291" fmla="*/ 491951 h 3192502"/>
              <a:gd name="connsiteX292" fmla="*/ 57540 w 2730667"/>
              <a:gd name="connsiteY292" fmla="*/ 501028 h 3192502"/>
              <a:gd name="connsiteX293" fmla="*/ 44584 w 2730667"/>
              <a:gd name="connsiteY293" fmla="*/ 510104 h 3192502"/>
              <a:gd name="connsiteX294" fmla="*/ 31695 w 2730667"/>
              <a:gd name="connsiteY294" fmla="*/ 519248 h 3192502"/>
              <a:gd name="connsiteX295" fmla="*/ 19010 w 2730667"/>
              <a:gd name="connsiteY295" fmla="*/ 528459 h 3192502"/>
              <a:gd name="connsiteX296" fmla="*/ 6325 w 2730667"/>
              <a:gd name="connsiteY296" fmla="*/ 537739 h 3192502"/>
              <a:gd name="connsiteX297" fmla="*/ 0 w 2730667"/>
              <a:gd name="connsiteY297" fmla="*/ 542308 h 3192502"/>
              <a:gd name="connsiteX298" fmla="*/ 0 w 2730667"/>
              <a:gd name="connsiteY298" fmla="*/ 421053 h 3192502"/>
              <a:gd name="connsiteX299" fmla="*/ 13312 w 2730667"/>
              <a:gd name="connsiteY299" fmla="*/ 412500 h 3192502"/>
              <a:gd name="connsiteX300" fmla="*/ 20638 w 2730667"/>
              <a:gd name="connsiteY300" fmla="*/ 407825 h 3192502"/>
              <a:gd name="connsiteX301" fmla="*/ 27964 w 2730667"/>
              <a:gd name="connsiteY301" fmla="*/ 403152 h 3192502"/>
              <a:gd name="connsiteX302" fmla="*/ 35358 w 2730667"/>
              <a:gd name="connsiteY302" fmla="*/ 398479 h 3192502"/>
              <a:gd name="connsiteX303" fmla="*/ 42888 w 2730667"/>
              <a:gd name="connsiteY303" fmla="*/ 393872 h 3192502"/>
              <a:gd name="connsiteX304" fmla="*/ 50418 w 2730667"/>
              <a:gd name="connsiteY304" fmla="*/ 389266 h 3192502"/>
              <a:gd name="connsiteX305" fmla="*/ 57879 w 2730667"/>
              <a:gd name="connsiteY305" fmla="*/ 384661 h 3192502"/>
              <a:gd name="connsiteX306" fmla="*/ 65409 w 2730667"/>
              <a:gd name="connsiteY306" fmla="*/ 380055 h 3192502"/>
              <a:gd name="connsiteX307" fmla="*/ 73007 w 2730667"/>
              <a:gd name="connsiteY307" fmla="*/ 375449 h 3192502"/>
              <a:gd name="connsiteX308" fmla="*/ 103737 w 2730667"/>
              <a:gd name="connsiteY308" fmla="*/ 357228 h 3192502"/>
              <a:gd name="connsiteX309" fmla="*/ 111469 w 2730667"/>
              <a:gd name="connsiteY309" fmla="*/ 352690 h 3192502"/>
              <a:gd name="connsiteX310" fmla="*/ 119338 w 2730667"/>
              <a:gd name="connsiteY310" fmla="*/ 348220 h 3192502"/>
              <a:gd name="connsiteX311" fmla="*/ 127207 w 2730667"/>
              <a:gd name="connsiteY311" fmla="*/ 343750 h 3192502"/>
              <a:gd name="connsiteX312" fmla="*/ 135076 w 2730667"/>
              <a:gd name="connsiteY312" fmla="*/ 339279 h 3192502"/>
              <a:gd name="connsiteX313" fmla="*/ 166959 w 2730667"/>
              <a:gd name="connsiteY313" fmla="*/ 321532 h 3192502"/>
              <a:gd name="connsiteX314" fmla="*/ 199452 w 2730667"/>
              <a:gd name="connsiteY314" fmla="*/ 304057 h 3192502"/>
              <a:gd name="connsiteX315" fmla="*/ 232555 w 2730667"/>
              <a:gd name="connsiteY315" fmla="*/ 286853 h 3192502"/>
              <a:gd name="connsiteX316" fmla="*/ 266269 w 2730667"/>
              <a:gd name="connsiteY316" fmla="*/ 269919 h 3192502"/>
              <a:gd name="connsiteX317" fmla="*/ 335733 w 2730667"/>
              <a:gd name="connsiteY317" fmla="*/ 237001 h 3192502"/>
              <a:gd name="connsiteX318" fmla="*/ 407909 w 2730667"/>
              <a:gd name="connsiteY318" fmla="*/ 205436 h 3192502"/>
              <a:gd name="connsiteX319" fmla="*/ 482731 w 2730667"/>
              <a:gd name="connsiteY319" fmla="*/ 175363 h 3192502"/>
              <a:gd name="connsiteX320" fmla="*/ 560267 w 2730667"/>
              <a:gd name="connsiteY320" fmla="*/ 147050 h 3192502"/>
              <a:gd name="connsiteX321" fmla="*/ 584146 w 2730667"/>
              <a:gd name="connsiteY321" fmla="*/ 138854 h 3192502"/>
              <a:gd name="connsiteX322" fmla="*/ 608227 w 2730667"/>
              <a:gd name="connsiteY322" fmla="*/ 130862 h 3192502"/>
              <a:gd name="connsiteX323" fmla="*/ 632580 w 2730667"/>
              <a:gd name="connsiteY323" fmla="*/ 123073 h 3192502"/>
              <a:gd name="connsiteX324" fmla="*/ 657136 w 2730667"/>
              <a:gd name="connsiteY324" fmla="*/ 115486 h 3192502"/>
              <a:gd name="connsiteX325" fmla="*/ 714865 w 2730667"/>
              <a:gd name="connsiteY325" fmla="*/ 98620 h 3192502"/>
              <a:gd name="connsiteX326" fmla="*/ 773677 w 2730667"/>
              <a:gd name="connsiteY326" fmla="*/ 82838 h 3192502"/>
              <a:gd name="connsiteX327" fmla="*/ 833508 w 2730667"/>
              <a:gd name="connsiteY327" fmla="*/ 68276 h 3192502"/>
              <a:gd name="connsiteX328" fmla="*/ 894220 w 2730667"/>
              <a:gd name="connsiteY328" fmla="*/ 55000 h 3192502"/>
              <a:gd name="connsiteX329" fmla="*/ 938178 w 2730667"/>
              <a:gd name="connsiteY329" fmla="*/ 46330 h 3192502"/>
              <a:gd name="connsiteX330" fmla="*/ 982474 w 2730667"/>
              <a:gd name="connsiteY330" fmla="*/ 38337 h 3192502"/>
              <a:gd name="connsiteX331" fmla="*/ 1027042 w 2730667"/>
              <a:gd name="connsiteY331" fmla="*/ 31090 h 3192502"/>
              <a:gd name="connsiteX332" fmla="*/ 1071882 w 2730667"/>
              <a:gd name="connsiteY332" fmla="*/ 24588 h 3192502"/>
              <a:gd name="connsiteX333" fmla="*/ 1116923 w 2730667"/>
              <a:gd name="connsiteY333" fmla="*/ 18830 h 3192502"/>
              <a:gd name="connsiteX334" fmla="*/ 1162102 w 2730667"/>
              <a:gd name="connsiteY334" fmla="*/ 13818 h 3192502"/>
              <a:gd name="connsiteX335" fmla="*/ 1207348 w 2730667"/>
              <a:gd name="connsiteY335" fmla="*/ 9551 h 3192502"/>
              <a:gd name="connsiteX336" fmla="*/ 1252662 w 2730667"/>
              <a:gd name="connsiteY336" fmla="*/ 6096 h 3192502"/>
              <a:gd name="connsiteX337" fmla="*/ 1297977 w 2730667"/>
              <a:gd name="connsiteY337" fmla="*/ 3387 h 3192502"/>
              <a:gd name="connsiteX338" fmla="*/ 1343290 w 2730667"/>
              <a:gd name="connsiteY338" fmla="*/ 1491 h 3192502"/>
              <a:gd name="connsiteX339" fmla="*/ 1388537 w 2730667"/>
              <a:gd name="connsiteY339" fmla="*/ 339 h 3192502"/>
              <a:gd name="connsiteX340" fmla="*/ 1433647 w 2730667"/>
              <a:gd name="connsiteY340" fmla="*/ 0 h 319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2730667" h="3192502">
                <a:moveTo>
                  <a:pt x="1433647" y="0"/>
                </a:moveTo>
                <a:cubicBezTo>
                  <a:pt x="1448638" y="0"/>
                  <a:pt x="1463630" y="204"/>
                  <a:pt x="1478553" y="475"/>
                </a:cubicBezTo>
                <a:cubicBezTo>
                  <a:pt x="1493477" y="813"/>
                  <a:pt x="1508402" y="1219"/>
                  <a:pt x="1523257" y="1762"/>
                </a:cubicBezTo>
                <a:cubicBezTo>
                  <a:pt x="1538181" y="2303"/>
                  <a:pt x="1552969" y="2980"/>
                  <a:pt x="1567757" y="3793"/>
                </a:cubicBezTo>
                <a:cubicBezTo>
                  <a:pt x="1582545" y="4606"/>
                  <a:pt x="1597333" y="5554"/>
                  <a:pt x="1611985" y="6638"/>
                </a:cubicBezTo>
                <a:cubicBezTo>
                  <a:pt x="1641494" y="8738"/>
                  <a:pt x="1670663" y="11447"/>
                  <a:pt x="1699561" y="14630"/>
                </a:cubicBezTo>
                <a:cubicBezTo>
                  <a:pt x="1728662" y="17814"/>
                  <a:pt x="1757356" y="21540"/>
                  <a:pt x="1785712" y="25807"/>
                </a:cubicBezTo>
                <a:cubicBezTo>
                  <a:pt x="1814271" y="30074"/>
                  <a:pt x="1842422" y="34883"/>
                  <a:pt x="1870234" y="40166"/>
                </a:cubicBezTo>
                <a:cubicBezTo>
                  <a:pt x="1898183" y="45449"/>
                  <a:pt x="1925791" y="51274"/>
                  <a:pt x="1952925" y="57642"/>
                </a:cubicBezTo>
                <a:cubicBezTo>
                  <a:pt x="1966629" y="60825"/>
                  <a:pt x="1980128" y="64144"/>
                  <a:pt x="1993559" y="67599"/>
                </a:cubicBezTo>
                <a:cubicBezTo>
                  <a:pt x="2006991" y="71053"/>
                  <a:pt x="2020354" y="74643"/>
                  <a:pt x="2033582" y="78368"/>
                </a:cubicBezTo>
                <a:cubicBezTo>
                  <a:pt x="2046810" y="82093"/>
                  <a:pt x="2059970" y="85954"/>
                  <a:pt x="2072994" y="89950"/>
                </a:cubicBezTo>
                <a:cubicBezTo>
                  <a:pt x="2086087" y="93947"/>
                  <a:pt x="2098976" y="98078"/>
                  <a:pt x="2111796" y="102346"/>
                </a:cubicBezTo>
                <a:cubicBezTo>
                  <a:pt x="2124617" y="106613"/>
                  <a:pt x="2137370" y="111016"/>
                  <a:pt x="2149919" y="115554"/>
                </a:cubicBezTo>
                <a:cubicBezTo>
                  <a:pt x="2162604" y="120092"/>
                  <a:pt x="2175086" y="124766"/>
                  <a:pt x="2187432" y="129575"/>
                </a:cubicBezTo>
                <a:cubicBezTo>
                  <a:pt x="2199846" y="134384"/>
                  <a:pt x="2212124" y="139329"/>
                  <a:pt x="2224199" y="144408"/>
                </a:cubicBezTo>
                <a:cubicBezTo>
                  <a:pt x="2236341" y="149489"/>
                  <a:pt x="2248348" y="154704"/>
                  <a:pt x="2260220" y="160056"/>
                </a:cubicBezTo>
                <a:cubicBezTo>
                  <a:pt x="2284029" y="170825"/>
                  <a:pt x="2307162" y="182137"/>
                  <a:pt x="2329615" y="193990"/>
                </a:cubicBezTo>
                <a:cubicBezTo>
                  <a:pt x="2352272" y="205911"/>
                  <a:pt x="2374183" y="218374"/>
                  <a:pt x="2395279" y="231311"/>
                </a:cubicBezTo>
                <a:cubicBezTo>
                  <a:pt x="2416580" y="244383"/>
                  <a:pt x="2437067" y="257998"/>
                  <a:pt x="2456738" y="272087"/>
                </a:cubicBezTo>
                <a:cubicBezTo>
                  <a:pt x="2476547" y="286311"/>
                  <a:pt x="2495472" y="301009"/>
                  <a:pt x="2513517" y="316249"/>
                </a:cubicBezTo>
                <a:cubicBezTo>
                  <a:pt x="2531628" y="331625"/>
                  <a:pt x="2548791" y="347542"/>
                  <a:pt x="2564868" y="363867"/>
                </a:cubicBezTo>
                <a:cubicBezTo>
                  <a:pt x="2581148" y="380394"/>
                  <a:pt x="2596275" y="397394"/>
                  <a:pt x="2610317" y="414802"/>
                </a:cubicBezTo>
                <a:cubicBezTo>
                  <a:pt x="2624427" y="432413"/>
                  <a:pt x="2637451" y="450431"/>
                  <a:pt x="2649254" y="468853"/>
                </a:cubicBezTo>
                <a:cubicBezTo>
                  <a:pt x="2661193" y="487481"/>
                  <a:pt x="2671844" y="506514"/>
                  <a:pt x="2681205" y="525885"/>
                </a:cubicBezTo>
                <a:cubicBezTo>
                  <a:pt x="2685954" y="535639"/>
                  <a:pt x="2690296" y="545461"/>
                  <a:pt x="2694366" y="555417"/>
                </a:cubicBezTo>
                <a:cubicBezTo>
                  <a:pt x="2698435" y="565375"/>
                  <a:pt x="2702166" y="575399"/>
                  <a:pt x="2705558" y="585559"/>
                </a:cubicBezTo>
                <a:cubicBezTo>
                  <a:pt x="2709018" y="595720"/>
                  <a:pt x="2712071" y="606015"/>
                  <a:pt x="2714784" y="616310"/>
                </a:cubicBezTo>
                <a:cubicBezTo>
                  <a:pt x="2717497" y="626674"/>
                  <a:pt x="2719871" y="637105"/>
                  <a:pt x="2721907" y="647604"/>
                </a:cubicBezTo>
                <a:cubicBezTo>
                  <a:pt x="2723941" y="658170"/>
                  <a:pt x="2725638" y="668737"/>
                  <a:pt x="2726926" y="679370"/>
                </a:cubicBezTo>
                <a:cubicBezTo>
                  <a:pt x="2728283" y="690005"/>
                  <a:pt x="2729233" y="700774"/>
                  <a:pt x="2729843" y="711545"/>
                </a:cubicBezTo>
                <a:cubicBezTo>
                  <a:pt x="2730454" y="722382"/>
                  <a:pt x="2730725" y="733220"/>
                  <a:pt x="2730657" y="744124"/>
                </a:cubicBezTo>
                <a:cubicBezTo>
                  <a:pt x="2730589" y="755097"/>
                  <a:pt x="2730115" y="766070"/>
                  <a:pt x="2729300" y="777043"/>
                </a:cubicBezTo>
                <a:cubicBezTo>
                  <a:pt x="2727740" y="799192"/>
                  <a:pt x="2724688" y="821341"/>
                  <a:pt x="2720279" y="843558"/>
                </a:cubicBezTo>
                <a:cubicBezTo>
                  <a:pt x="2715801" y="865910"/>
                  <a:pt x="2709967" y="888330"/>
                  <a:pt x="2702844" y="910682"/>
                </a:cubicBezTo>
                <a:cubicBezTo>
                  <a:pt x="2695655" y="933170"/>
                  <a:pt x="2687106" y="955657"/>
                  <a:pt x="2677270" y="978009"/>
                </a:cubicBezTo>
                <a:cubicBezTo>
                  <a:pt x="2667367" y="1000497"/>
                  <a:pt x="2656174" y="1022849"/>
                  <a:pt x="2643760" y="1045066"/>
                </a:cubicBezTo>
                <a:cubicBezTo>
                  <a:pt x="2637519" y="1056242"/>
                  <a:pt x="2630939" y="1067418"/>
                  <a:pt x="2624156" y="1078459"/>
                </a:cubicBezTo>
                <a:cubicBezTo>
                  <a:pt x="2617304" y="1089567"/>
                  <a:pt x="2610182" y="1100608"/>
                  <a:pt x="2602788" y="1111648"/>
                </a:cubicBezTo>
                <a:cubicBezTo>
                  <a:pt x="2595394" y="1122689"/>
                  <a:pt x="2587660" y="1133729"/>
                  <a:pt x="2579724" y="1144635"/>
                </a:cubicBezTo>
                <a:cubicBezTo>
                  <a:pt x="2571787" y="1155608"/>
                  <a:pt x="2563512" y="1166512"/>
                  <a:pt x="2555032" y="1177350"/>
                </a:cubicBezTo>
                <a:cubicBezTo>
                  <a:pt x="2546553" y="1188255"/>
                  <a:pt x="2537801" y="1199093"/>
                  <a:pt x="2528779" y="1209862"/>
                </a:cubicBezTo>
                <a:cubicBezTo>
                  <a:pt x="2519758" y="1220632"/>
                  <a:pt x="2510464" y="1231401"/>
                  <a:pt x="2500967" y="1242036"/>
                </a:cubicBezTo>
                <a:cubicBezTo>
                  <a:pt x="2491470" y="1252738"/>
                  <a:pt x="2481702" y="1263305"/>
                  <a:pt x="2471662" y="1273871"/>
                </a:cubicBezTo>
                <a:cubicBezTo>
                  <a:pt x="2461622" y="1284438"/>
                  <a:pt x="2451379" y="1294868"/>
                  <a:pt x="2440865" y="1305299"/>
                </a:cubicBezTo>
                <a:cubicBezTo>
                  <a:pt x="2430350" y="1315730"/>
                  <a:pt x="2419632" y="1326093"/>
                  <a:pt x="2408711" y="1336389"/>
                </a:cubicBezTo>
                <a:cubicBezTo>
                  <a:pt x="2397790" y="1346753"/>
                  <a:pt x="2386665" y="1357048"/>
                  <a:pt x="2375404" y="1367208"/>
                </a:cubicBezTo>
                <a:cubicBezTo>
                  <a:pt x="2364075" y="1377435"/>
                  <a:pt x="2352544" y="1387596"/>
                  <a:pt x="2340876" y="1397621"/>
                </a:cubicBezTo>
                <a:cubicBezTo>
                  <a:pt x="2329140" y="1407713"/>
                  <a:pt x="2317269" y="1417738"/>
                  <a:pt x="2305194" y="1427626"/>
                </a:cubicBezTo>
                <a:cubicBezTo>
                  <a:pt x="2293052" y="1437516"/>
                  <a:pt x="2280774" y="1447337"/>
                  <a:pt x="2268292" y="1457091"/>
                </a:cubicBezTo>
                <a:cubicBezTo>
                  <a:pt x="2255810" y="1466844"/>
                  <a:pt x="2243193" y="1476598"/>
                  <a:pt x="2230439" y="1486217"/>
                </a:cubicBezTo>
                <a:cubicBezTo>
                  <a:pt x="2217687" y="1495903"/>
                  <a:pt x="2204730" y="1505520"/>
                  <a:pt x="2191638" y="1515003"/>
                </a:cubicBezTo>
                <a:cubicBezTo>
                  <a:pt x="2178546" y="1524554"/>
                  <a:pt x="2165318" y="1533969"/>
                  <a:pt x="2151887" y="1543316"/>
                </a:cubicBezTo>
                <a:cubicBezTo>
                  <a:pt x="2148563" y="1545687"/>
                  <a:pt x="2145238" y="1548057"/>
                  <a:pt x="2141846" y="1550360"/>
                </a:cubicBezTo>
                <a:cubicBezTo>
                  <a:pt x="2138455" y="1552664"/>
                  <a:pt x="2135063" y="1554967"/>
                  <a:pt x="2131671" y="1557269"/>
                </a:cubicBezTo>
                <a:cubicBezTo>
                  <a:pt x="2128279" y="1559572"/>
                  <a:pt x="2124820" y="1561875"/>
                  <a:pt x="2121429" y="1564178"/>
                </a:cubicBezTo>
                <a:cubicBezTo>
                  <a:pt x="2118037" y="1566481"/>
                  <a:pt x="2114577" y="1568784"/>
                  <a:pt x="2111185" y="1571086"/>
                </a:cubicBezTo>
                <a:lnTo>
                  <a:pt x="2090564" y="1584972"/>
                </a:lnTo>
                <a:cubicBezTo>
                  <a:pt x="2088867" y="1586124"/>
                  <a:pt x="2087172" y="1587275"/>
                  <a:pt x="2085409" y="1588427"/>
                </a:cubicBezTo>
                <a:cubicBezTo>
                  <a:pt x="2083712" y="1589578"/>
                  <a:pt x="2081949" y="1590662"/>
                  <a:pt x="2080185" y="1591813"/>
                </a:cubicBezTo>
                <a:cubicBezTo>
                  <a:pt x="2078421" y="1592965"/>
                  <a:pt x="2076658" y="1594048"/>
                  <a:pt x="2074893" y="1595200"/>
                </a:cubicBezTo>
                <a:cubicBezTo>
                  <a:pt x="2073198" y="1596351"/>
                  <a:pt x="2071434" y="1597436"/>
                  <a:pt x="2069671" y="1598587"/>
                </a:cubicBezTo>
                <a:lnTo>
                  <a:pt x="2027477" y="1625681"/>
                </a:lnTo>
                <a:lnTo>
                  <a:pt x="1984333" y="1652164"/>
                </a:lnTo>
                <a:lnTo>
                  <a:pt x="1962626" y="1665372"/>
                </a:lnTo>
                <a:lnTo>
                  <a:pt x="1940580" y="1678310"/>
                </a:lnTo>
                <a:lnTo>
                  <a:pt x="1896284" y="1704116"/>
                </a:lnTo>
                <a:lnTo>
                  <a:pt x="1851173" y="1729246"/>
                </a:lnTo>
                <a:lnTo>
                  <a:pt x="1828516" y="1741844"/>
                </a:lnTo>
                <a:lnTo>
                  <a:pt x="1805587" y="1754104"/>
                </a:lnTo>
                <a:lnTo>
                  <a:pt x="1759527" y="1778623"/>
                </a:lnTo>
                <a:lnTo>
                  <a:pt x="1712789" y="1802534"/>
                </a:lnTo>
                <a:cubicBezTo>
                  <a:pt x="1704988" y="1806530"/>
                  <a:pt x="1697186" y="1810526"/>
                  <a:pt x="1689317" y="1814455"/>
                </a:cubicBezTo>
                <a:cubicBezTo>
                  <a:pt x="1681448" y="1818383"/>
                  <a:pt x="1673580" y="1822312"/>
                  <a:pt x="1665643" y="1826173"/>
                </a:cubicBezTo>
                <a:cubicBezTo>
                  <a:pt x="1657774" y="1830034"/>
                  <a:pt x="1649837" y="1833895"/>
                  <a:pt x="1641901" y="1837755"/>
                </a:cubicBezTo>
                <a:cubicBezTo>
                  <a:pt x="1633964" y="1841616"/>
                  <a:pt x="1626028" y="1845476"/>
                  <a:pt x="1618091" y="1849337"/>
                </a:cubicBezTo>
                <a:cubicBezTo>
                  <a:pt x="1614089" y="1851302"/>
                  <a:pt x="1610154" y="1853266"/>
                  <a:pt x="1606152" y="1855163"/>
                </a:cubicBezTo>
                <a:cubicBezTo>
                  <a:pt x="1602149" y="1857059"/>
                  <a:pt x="1598147" y="1858956"/>
                  <a:pt x="1594145" y="1860853"/>
                </a:cubicBezTo>
                <a:cubicBezTo>
                  <a:pt x="1590143" y="1862748"/>
                  <a:pt x="1586072" y="1864578"/>
                  <a:pt x="1582070" y="1866474"/>
                </a:cubicBezTo>
                <a:cubicBezTo>
                  <a:pt x="1578001" y="1868304"/>
                  <a:pt x="1573998" y="1870199"/>
                  <a:pt x="1569996" y="1872096"/>
                </a:cubicBezTo>
                <a:lnTo>
                  <a:pt x="1522171" y="1894380"/>
                </a:lnTo>
                <a:lnTo>
                  <a:pt x="1484998" y="1911720"/>
                </a:lnTo>
                <a:cubicBezTo>
                  <a:pt x="1481878" y="1913143"/>
                  <a:pt x="1478757" y="1914565"/>
                  <a:pt x="1475705" y="1916056"/>
                </a:cubicBezTo>
                <a:cubicBezTo>
                  <a:pt x="1472652" y="1917478"/>
                  <a:pt x="1469600" y="1918968"/>
                  <a:pt x="1466547" y="1920458"/>
                </a:cubicBezTo>
                <a:cubicBezTo>
                  <a:pt x="1463494" y="1921948"/>
                  <a:pt x="1460442" y="1923439"/>
                  <a:pt x="1457389" y="1924928"/>
                </a:cubicBezTo>
                <a:cubicBezTo>
                  <a:pt x="1454336" y="1926350"/>
                  <a:pt x="1451284" y="1927841"/>
                  <a:pt x="1448231" y="1929331"/>
                </a:cubicBezTo>
                <a:cubicBezTo>
                  <a:pt x="1436088" y="1935292"/>
                  <a:pt x="1424014" y="1941320"/>
                  <a:pt x="1412007" y="1947348"/>
                </a:cubicBezTo>
                <a:cubicBezTo>
                  <a:pt x="1400000" y="1953444"/>
                  <a:pt x="1388061" y="1959541"/>
                  <a:pt x="1376258" y="1965704"/>
                </a:cubicBezTo>
                <a:cubicBezTo>
                  <a:pt x="1364387" y="1971868"/>
                  <a:pt x="1352651" y="1978100"/>
                  <a:pt x="1340984" y="1984398"/>
                </a:cubicBezTo>
                <a:cubicBezTo>
                  <a:pt x="1329316" y="1990698"/>
                  <a:pt x="1317716" y="1997064"/>
                  <a:pt x="1306252" y="2003432"/>
                </a:cubicBezTo>
                <a:cubicBezTo>
                  <a:pt x="1294787" y="2009867"/>
                  <a:pt x="1283460" y="2016302"/>
                  <a:pt x="1272199" y="2022872"/>
                </a:cubicBezTo>
                <a:cubicBezTo>
                  <a:pt x="1260938" y="2029374"/>
                  <a:pt x="1249746" y="2036012"/>
                  <a:pt x="1238689" y="2042650"/>
                </a:cubicBezTo>
                <a:cubicBezTo>
                  <a:pt x="1227632" y="2049356"/>
                  <a:pt x="1216642" y="2056061"/>
                  <a:pt x="1205788" y="2062834"/>
                </a:cubicBezTo>
                <a:cubicBezTo>
                  <a:pt x="1194935" y="2069608"/>
                  <a:pt x="1184149" y="2076449"/>
                  <a:pt x="1173499" y="2083359"/>
                </a:cubicBezTo>
                <a:cubicBezTo>
                  <a:pt x="1152198" y="2097175"/>
                  <a:pt x="1131305" y="2111264"/>
                  <a:pt x="1110955" y="2125557"/>
                </a:cubicBezTo>
                <a:cubicBezTo>
                  <a:pt x="1090536" y="2139916"/>
                  <a:pt x="1070593" y="2154479"/>
                  <a:pt x="1051191" y="2169312"/>
                </a:cubicBezTo>
                <a:cubicBezTo>
                  <a:pt x="1031722" y="2184146"/>
                  <a:pt x="1012796" y="2199251"/>
                  <a:pt x="994413" y="2214559"/>
                </a:cubicBezTo>
                <a:cubicBezTo>
                  <a:pt x="975962" y="2229866"/>
                  <a:pt x="958054" y="2245512"/>
                  <a:pt x="940823" y="2261295"/>
                </a:cubicBezTo>
                <a:cubicBezTo>
                  <a:pt x="906024" y="2292994"/>
                  <a:pt x="873734" y="2325710"/>
                  <a:pt x="844158" y="2359171"/>
                </a:cubicBezTo>
                <a:cubicBezTo>
                  <a:pt x="814378" y="2392902"/>
                  <a:pt x="787312" y="2427446"/>
                  <a:pt x="763163" y="2462668"/>
                </a:cubicBezTo>
                <a:cubicBezTo>
                  <a:pt x="738810" y="2498228"/>
                  <a:pt x="717374" y="2534465"/>
                  <a:pt x="699194" y="2571177"/>
                </a:cubicBezTo>
                <a:cubicBezTo>
                  <a:pt x="680810" y="2608296"/>
                  <a:pt x="665684" y="2645956"/>
                  <a:pt x="654016" y="2684022"/>
                </a:cubicBezTo>
                <a:cubicBezTo>
                  <a:pt x="651099" y="2693573"/>
                  <a:pt x="648317" y="2703190"/>
                  <a:pt x="645807" y="2712809"/>
                </a:cubicBezTo>
                <a:cubicBezTo>
                  <a:pt x="643298" y="2722426"/>
                  <a:pt x="640924" y="2732112"/>
                  <a:pt x="638821" y="2741799"/>
                </a:cubicBezTo>
                <a:cubicBezTo>
                  <a:pt x="636651" y="2751485"/>
                  <a:pt x="634750" y="2761238"/>
                  <a:pt x="633122" y="2770992"/>
                </a:cubicBezTo>
                <a:cubicBezTo>
                  <a:pt x="631427" y="2780813"/>
                  <a:pt x="630002" y="2790567"/>
                  <a:pt x="628849" y="2800389"/>
                </a:cubicBezTo>
                <a:cubicBezTo>
                  <a:pt x="627561" y="2810210"/>
                  <a:pt x="626542" y="2820099"/>
                  <a:pt x="625729" y="2829921"/>
                </a:cubicBezTo>
                <a:cubicBezTo>
                  <a:pt x="624982" y="2839809"/>
                  <a:pt x="624440" y="2849699"/>
                  <a:pt x="624101" y="2859587"/>
                </a:cubicBezTo>
                <a:cubicBezTo>
                  <a:pt x="623829" y="2869545"/>
                  <a:pt x="623693" y="2879433"/>
                  <a:pt x="623829" y="2889391"/>
                </a:cubicBezTo>
                <a:cubicBezTo>
                  <a:pt x="623897" y="2899348"/>
                  <a:pt x="624236" y="2909305"/>
                  <a:pt x="624779" y="2919261"/>
                </a:cubicBezTo>
                <a:cubicBezTo>
                  <a:pt x="626000" y="2939243"/>
                  <a:pt x="628171" y="2959292"/>
                  <a:pt x="631292" y="2979206"/>
                </a:cubicBezTo>
                <a:cubicBezTo>
                  <a:pt x="634411" y="2999255"/>
                  <a:pt x="638414" y="3019236"/>
                  <a:pt x="643434" y="3039150"/>
                </a:cubicBezTo>
                <a:cubicBezTo>
                  <a:pt x="648521" y="3059200"/>
                  <a:pt x="654491" y="3079113"/>
                  <a:pt x="661410" y="3098892"/>
                </a:cubicBezTo>
                <a:cubicBezTo>
                  <a:pt x="668397" y="3118737"/>
                  <a:pt x="676402" y="3138516"/>
                  <a:pt x="685288" y="3158023"/>
                </a:cubicBezTo>
                <a:lnTo>
                  <a:pt x="702894" y="3192502"/>
                </a:lnTo>
                <a:lnTo>
                  <a:pt x="383131" y="3192502"/>
                </a:lnTo>
                <a:lnTo>
                  <a:pt x="379419" y="3181933"/>
                </a:lnTo>
                <a:cubicBezTo>
                  <a:pt x="371482" y="3155585"/>
                  <a:pt x="364835" y="3129168"/>
                  <a:pt x="359476" y="3102616"/>
                </a:cubicBezTo>
                <a:cubicBezTo>
                  <a:pt x="354117" y="3076268"/>
                  <a:pt x="349978" y="3049920"/>
                  <a:pt x="347129" y="3023572"/>
                </a:cubicBezTo>
                <a:cubicBezTo>
                  <a:pt x="344280" y="2997494"/>
                  <a:pt x="342652" y="2971349"/>
                  <a:pt x="342177" y="2945271"/>
                </a:cubicBezTo>
                <a:cubicBezTo>
                  <a:pt x="342041" y="2932335"/>
                  <a:pt x="342109" y="2919397"/>
                  <a:pt x="342517" y="2906460"/>
                </a:cubicBezTo>
                <a:cubicBezTo>
                  <a:pt x="342923" y="2893590"/>
                  <a:pt x="343602" y="2880789"/>
                  <a:pt x="344551" y="2867987"/>
                </a:cubicBezTo>
                <a:cubicBezTo>
                  <a:pt x="345501" y="2855253"/>
                  <a:pt x="346722" y="2842519"/>
                  <a:pt x="348282" y="2829853"/>
                </a:cubicBezTo>
                <a:cubicBezTo>
                  <a:pt x="349775" y="2817187"/>
                  <a:pt x="351607" y="2804588"/>
                  <a:pt x="353778" y="2792057"/>
                </a:cubicBezTo>
                <a:cubicBezTo>
                  <a:pt x="355812" y="2779527"/>
                  <a:pt x="358118" y="2767063"/>
                  <a:pt x="360764" y="2754668"/>
                </a:cubicBezTo>
                <a:cubicBezTo>
                  <a:pt x="363410" y="2742341"/>
                  <a:pt x="366259" y="2730013"/>
                  <a:pt x="369447" y="2717753"/>
                </a:cubicBezTo>
                <a:cubicBezTo>
                  <a:pt x="372635" y="2705562"/>
                  <a:pt x="376027" y="2693437"/>
                  <a:pt x="379690" y="2681313"/>
                </a:cubicBezTo>
                <a:cubicBezTo>
                  <a:pt x="383353" y="2669256"/>
                  <a:pt x="387220" y="2657267"/>
                  <a:pt x="391358" y="2645346"/>
                </a:cubicBezTo>
                <a:cubicBezTo>
                  <a:pt x="391832" y="2643855"/>
                  <a:pt x="392308" y="2642366"/>
                  <a:pt x="392850" y="2640875"/>
                </a:cubicBezTo>
                <a:cubicBezTo>
                  <a:pt x="393393" y="2639386"/>
                  <a:pt x="393936" y="2637895"/>
                  <a:pt x="394479" y="2636405"/>
                </a:cubicBezTo>
                <a:cubicBezTo>
                  <a:pt x="395088" y="2634915"/>
                  <a:pt x="395631" y="2633424"/>
                  <a:pt x="396174" y="2631935"/>
                </a:cubicBezTo>
                <a:cubicBezTo>
                  <a:pt x="396785" y="2630444"/>
                  <a:pt x="397328" y="2628954"/>
                  <a:pt x="397870" y="2627464"/>
                </a:cubicBezTo>
                <a:lnTo>
                  <a:pt x="404517" y="2609785"/>
                </a:lnTo>
                <a:lnTo>
                  <a:pt x="411708" y="2592242"/>
                </a:lnTo>
                <a:lnTo>
                  <a:pt x="415235" y="2583572"/>
                </a:lnTo>
                <a:lnTo>
                  <a:pt x="419103" y="2574903"/>
                </a:lnTo>
                <a:lnTo>
                  <a:pt x="426836" y="2557630"/>
                </a:lnTo>
                <a:lnTo>
                  <a:pt x="435111" y="2540562"/>
                </a:lnTo>
                <a:cubicBezTo>
                  <a:pt x="436400" y="2537717"/>
                  <a:pt x="437757" y="2534871"/>
                  <a:pt x="439181" y="2532027"/>
                </a:cubicBezTo>
                <a:cubicBezTo>
                  <a:pt x="440606" y="2529182"/>
                  <a:pt x="442030" y="2526405"/>
                  <a:pt x="443523" y="2523560"/>
                </a:cubicBezTo>
                <a:cubicBezTo>
                  <a:pt x="445016" y="2520716"/>
                  <a:pt x="446440" y="2517871"/>
                  <a:pt x="447932" y="2515093"/>
                </a:cubicBezTo>
                <a:cubicBezTo>
                  <a:pt x="449425" y="2512317"/>
                  <a:pt x="450918" y="2509471"/>
                  <a:pt x="452342" y="2506694"/>
                </a:cubicBezTo>
                <a:cubicBezTo>
                  <a:pt x="458243" y="2495518"/>
                  <a:pt x="464416" y="2484410"/>
                  <a:pt x="470793" y="2473370"/>
                </a:cubicBezTo>
                <a:cubicBezTo>
                  <a:pt x="477170" y="2462397"/>
                  <a:pt x="483817" y="2451491"/>
                  <a:pt x="490600" y="2440654"/>
                </a:cubicBezTo>
                <a:cubicBezTo>
                  <a:pt x="497384" y="2429885"/>
                  <a:pt x="504371" y="2419183"/>
                  <a:pt x="511562" y="2408548"/>
                </a:cubicBezTo>
                <a:cubicBezTo>
                  <a:pt x="518753" y="2397914"/>
                  <a:pt x="526079" y="2387415"/>
                  <a:pt x="533609" y="2376985"/>
                </a:cubicBezTo>
                <a:cubicBezTo>
                  <a:pt x="548532" y="2356189"/>
                  <a:pt x="564338" y="2335734"/>
                  <a:pt x="580821" y="2315617"/>
                </a:cubicBezTo>
                <a:cubicBezTo>
                  <a:pt x="597237" y="2295568"/>
                  <a:pt x="614333" y="2275925"/>
                  <a:pt x="632173" y="2256622"/>
                </a:cubicBezTo>
                <a:cubicBezTo>
                  <a:pt x="649877" y="2237384"/>
                  <a:pt x="668262" y="2218554"/>
                  <a:pt x="687255" y="2199996"/>
                </a:cubicBezTo>
                <a:cubicBezTo>
                  <a:pt x="706114" y="2181572"/>
                  <a:pt x="725650" y="2163419"/>
                  <a:pt x="745661" y="2145673"/>
                </a:cubicBezTo>
                <a:cubicBezTo>
                  <a:pt x="765673" y="2127927"/>
                  <a:pt x="786160" y="2110587"/>
                  <a:pt x="807188" y="2093586"/>
                </a:cubicBezTo>
                <a:cubicBezTo>
                  <a:pt x="828149" y="2076652"/>
                  <a:pt x="849585" y="2059989"/>
                  <a:pt x="871496" y="2043733"/>
                </a:cubicBezTo>
                <a:cubicBezTo>
                  <a:pt x="893338" y="2027545"/>
                  <a:pt x="915656" y="2011627"/>
                  <a:pt x="938381" y="1996049"/>
                </a:cubicBezTo>
                <a:cubicBezTo>
                  <a:pt x="961038" y="1980538"/>
                  <a:pt x="984170" y="1965298"/>
                  <a:pt x="1007641" y="1950397"/>
                </a:cubicBezTo>
                <a:cubicBezTo>
                  <a:pt x="1019309" y="1942946"/>
                  <a:pt x="1031181" y="1935630"/>
                  <a:pt x="1043051" y="1928316"/>
                </a:cubicBezTo>
                <a:cubicBezTo>
                  <a:pt x="1054990" y="1921000"/>
                  <a:pt x="1066929" y="1913820"/>
                  <a:pt x="1079004" y="1906708"/>
                </a:cubicBezTo>
                <a:cubicBezTo>
                  <a:pt x="1091078" y="1899596"/>
                  <a:pt x="1103221" y="1892551"/>
                  <a:pt x="1115432" y="1885575"/>
                </a:cubicBezTo>
                <a:cubicBezTo>
                  <a:pt x="1127641" y="1878598"/>
                  <a:pt x="1139920" y="1871757"/>
                  <a:pt x="1152334" y="1864916"/>
                </a:cubicBezTo>
                <a:cubicBezTo>
                  <a:pt x="1164748" y="1858143"/>
                  <a:pt x="1177230" y="1851369"/>
                  <a:pt x="1189779" y="1844732"/>
                </a:cubicBezTo>
                <a:cubicBezTo>
                  <a:pt x="1202328" y="1838093"/>
                  <a:pt x="1214946" y="1831523"/>
                  <a:pt x="1227632" y="1825021"/>
                </a:cubicBezTo>
                <a:cubicBezTo>
                  <a:pt x="1240316" y="1818519"/>
                  <a:pt x="1253069" y="1812084"/>
                  <a:pt x="1265890" y="1805717"/>
                </a:cubicBezTo>
                <a:cubicBezTo>
                  <a:pt x="1278711" y="1799350"/>
                  <a:pt x="1291599" y="1793051"/>
                  <a:pt x="1304556" y="1786819"/>
                </a:cubicBezTo>
                <a:cubicBezTo>
                  <a:pt x="1307813" y="1785262"/>
                  <a:pt x="1311068" y="1783704"/>
                  <a:pt x="1314324" y="1782146"/>
                </a:cubicBezTo>
                <a:cubicBezTo>
                  <a:pt x="1317581" y="1780587"/>
                  <a:pt x="1320769" y="1779029"/>
                  <a:pt x="1324025" y="1777472"/>
                </a:cubicBezTo>
                <a:cubicBezTo>
                  <a:pt x="1327281" y="1775914"/>
                  <a:pt x="1330537" y="1774356"/>
                  <a:pt x="1333793" y="1772798"/>
                </a:cubicBezTo>
                <a:cubicBezTo>
                  <a:pt x="1337049" y="1771309"/>
                  <a:pt x="1340306" y="1769750"/>
                  <a:pt x="1343629" y="1768260"/>
                </a:cubicBezTo>
                <a:lnTo>
                  <a:pt x="1383041" y="1750107"/>
                </a:lnTo>
                <a:lnTo>
                  <a:pt x="1427134" y="1729788"/>
                </a:lnTo>
                <a:cubicBezTo>
                  <a:pt x="1430798" y="1728094"/>
                  <a:pt x="1434529" y="1726400"/>
                  <a:pt x="1438192" y="1724707"/>
                </a:cubicBezTo>
                <a:cubicBezTo>
                  <a:pt x="1441855" y="1723014"/>
                  <a:pt x="1445586" y="1721320"/>
                  <a:pt x="1449249" y="1719627"/>
                </a:cubicBezTo>
                <a:cubicBezTo>
                  <a:pt x="1452980" y="1717934"/>
                  <a:pt x="1456643" y="1716173"/>
                  <a:pt x="1460306" y="1714479"/>
                </a:cubicBezTo>
                <a:cubicBezTo>
                  <a:pt x="1463969" y="1712786"/>
                  <a:pt x="1467633" y="1711025"/>
                  <a:pt x="1471228" y="1709264"/>
                </a:cubicBezTo>
                <a:cubicBezTo>
                  <a:pt x="1478486" y="1705741"/>
                  <a:pt x="1485812" y="1702220"/>
                  <a:pt x="1493070" y="1698765"/>
                </a:cubicBezTo>
                <a:cubicBezTo>
                  <a:pt x="1500329" y="1695243"/>
                  <a:pt x="1507587" y="1691788"/>
                  <a:pt x="1514845" y="1688267"/>
                </a:cubicBezTo>
                <a:cubicBezTo>
                  <a:pt x="1522104" y="1684745"/>
                  <a:pt x="1529362" y="1681222"/>
                  <a:pt x="1536553" y="1677700"/>
                </a:cubicBezTo>
                <a:cubicBezTo>
                  <a:pt x="1543744" y="1674110"/>
                  <a:pt x="1550866" y="1670588"/>
                  <a:pt x="1557989" y="1666930"/>
                </a:cubicBezTo>
                <a:lnTo>
                  <a:pt x="1600725" y="1645459"/>
                </a:lnTo>
                <a:lnTo>
                  <a:pt x="1642783" y="1623378"/>
                </a:lnTo>
                <a:lnTo>
                  <a:pt x="1663744" y="1612405"/>
                </a:lnTo>
                <a:lnTo>
                  <a:pt x="1684434" y="1601093"/>
                </a:lnTo>
                <a:lnTo>
                  <a:pt x="1725610" y="1578537"/>
                </a:lnTo>
                <a:lnTo>
                  <a:pt x="1765972" y="1555440"/>
                </a:lnTo>
                <a:lnTo>
                  <a:pt x="1786051" y="1543926"/>
                </a:lnTo>
                <a:lnTo>
                  <a:pt x="1805791" y="1532140"/>
                </a:lnTo>
                <a:lnTo>
                  <a:pt x="1845067" y="1508569"/>
                </a:lnTo>
                <a:lnTo>
                  <a:pt x="1883395" y="1484455"/>
                </a:lnTo>
                <a:cubicBezTo>
                  <a:pt x="1884955" y="1483507"/>
                  <a:pt x="1886515" y="1482491"/>
                  <a:pt x="1888143" y="1481475"/>
                </a:cubicBezTo>
                <a:cubicBezTo>
                  <a:pt x="1889771" y="1480527"/>
                  <a:pt x="1891331" y="1479511"/>
                  <a:pt x="1892959" y="1478495"/>
                </a:cubicBezTo>
                <a:cubicBezTo>
                  <a:pt x="1894519" y="1477546"/>
                  <a:pt x="1896147" y="1476531"/>
                  <a:pt x="1897708" y="1475515"/>
                </a:cubicBezTo>
                <a:cubicBezTo>
                  <a:pt x="1899335" y="1474499"/>
                  <a:pt x="1900896" y="1473482"/>
                  <a:pt x="1902456" y="1472466"/>
                </a:cubicBezTo>
                <a:lnTo>
                  <a:pt x="1921043" y="1460139"/>
                </a:lnTo>
                <a:cubicBezTo>
                  <a:pt x="1924096" y="1458039"/>
                  <a:pt x="1927216" y="1456007"/>
                  <a:pt x="1930337" y="1453975"/>
                </a:cubicBezTo>
                <a:cubicBezTo>
                  <a:pt x="1933457" y="1451943"/>
                  <a:pt x="1936509" y="1449911"/>
                  <a:pt x="1939630" y="1447878"/>
                </a:cubicBezTo>
                <a:cubicBezTo>
                  <a:pt x="1942683" y="1445847"/>
                  <a:pt x="1945803" y="1443747"/>
                  <a:pt x="1948855" y="1441716"/>
                </a:cubicBezTo>
                <a:cubicBezTo>
                  <a:pt x="1951908" y="1439615"/>
                  <a:pt x="1954961" y="1437584"/>
                  <a:pt x="1958013" y="1435483"/>
                </a:cubicBezTo>
                <a:cubicBezTo>
                  <a:pt x="1970156" y="1427153"/>
                  <a:pt x="1982163" y="1418821"/>
                  <a:pt x="1994034" y="1410422"/>
                </a:cubicBezTo>
                <a:cubicBezTo>
                  <a:pt x="2005905" y="1402023"/>
                  <a:pt x="2017572" y="1393556"/>
                  <a:pt x="2029172" y="1385022"/>
                </a:cubicBezTo>
                <a:cubicBezTo>
                  <a:pt x="2040705" y="1376556"/>
                  <a:pt x="2052169" y="1367953"/>
                  <a:pt x="2063430" y="1359351"/>
                </a:cubicBezTo>
                <a:cubicBezTo>
                  <a:pt x="2074758" y="1350749"/>
                  <a:pt x="2085883" y="1342078"/>
                  <a:pt x="2096872" y="1333409"/>
                </a:cubicBezTo>
                <a:cubicBezTo>
                  <a:pt x="2107793" y="1324739"/>
                  <a:pt x="2118580" y="1315934"/>
                  <a:pt x="2129162" y="1307128"/>
                </a:cubicBezTo>
                <a:cubicBezTo>
                  <a:pt x="2139744" y="1298322"/>
                  <a:pt x="2150123" y="1289449"/>
                  <a:pt x="2160366" y="1280509"/>
                </a:cubicBezTo>
                <a:cubicBezTo>
                  <a:pt x="2170541" y="1271635"/>
                  <a:pt x="2180581" y="1262626"/>
                  <a:pt x="2190485" y="1253619"/>
                </a:cubicBezTo>
                <a:cubicBezTo>
                  <a:pt x="2200389" y="1244610"/>
                  <a:pt x="2210089" y="1235533"/>
                  <a:pt x="2219586" y="1226457"/>
                </a:cubicBezTo>
                <a:cubicBezTo>
                  <a:pt x="2229151" y="1217381"/>
                  <a:pt x="2238445" y="1208237"/>
                  <a:pt x="2247535" y="1199024"/>
                </a:cubicBezTo>
                <a:cubicBezTo>
                  <a:pt x="2256556" y="1189813"/>
                  <a:pt x="2265443" y="1180602"/>
                  <a:pt x="2274058" y="1171322"/>
                </a:cubicBezTo>
                <a:cubicBezTo>
                  <a:pt x="2282673" y="1162042"/>
                  <a:pt x="2291085" y="1152695"/>
                  <a:pt x="2299293" y="1143348"/>
                </a:cubicBezTo>
                <a:cubicBezTo>
                  <a:pt x="2307434" y="1134000"/>
                  <a:pt x="2315438" y="1124585"/>
                  <a:pt x="2323170" y="1115170"/>
                </a:cubicBezTo>
                <a:cubicBezTo>
                  <a:pt x="2330904" y="1105755"/>
                  <a:pt x="2338434" y="1096340"/>
                  <a:pt x="2345692" y="1086858"/>
                </a:cubicBezTo>
                <a:cubicBezTo>
                  <a:pt x="2352950" y="1077374"/>
                  <a:pt x="2360005" y="1067892"/>
                  <a:pt x="2366789" y="1058342"/>
                </a:cubicBezTo>
                <a:cubicBezTo>
                  <a:pt x="2373572" y="1048791"/>
                  <a:pt x="2380084" y="1039241"/>
                  <a:pt x="2386393" y="1029690"/>
                </a:cubicBezTo>
                <a:cubicBezTo>
                  <a:pt x="2392634" y="1020140"/>
                  <a:pt x="2398671" y="1010590"/>
                  <a:pt x="2404437" y="1000971"/>
                </a:cubicBezTo>
                <a:cubicBezTo>
                  <a:pt x="2415970" y="981870"/>
                  <a:pt x="2426416" y="962565"/>
                  <a:pt x="2435778" y="943262"/>
                </a:cubicBezTo>
                <a:cubicBezTo>
                  <a:pt x="2445071" y="924026"/>
                  <a:pt x="2453211" y="904721"/>
                  <a:pt x="2460266" y="885417"/>
                </a:cubicBezTo>
                <a:cubicBezTo>
                  <a:pt x="2467253" y="866249"/>
                  <a:pt x="2473087" y="847012"/>
                  <a:pt x="2477768" y="827843"/>
                </a:cubicBezTo>
                <a:cubicBezTo>
                  <a:pt x="2482380" y="808811"/>
                  <a:pt x="2485907" y="789777"/>
                  <a:pt x="2488146" y="770811"/>
                </a:cubicBezTo>
                <a:cubicBezTo>
                  <a:pt x="2489299" y="761329"/>
                  <a:pt x="2490114" y="751981"/>
                  <a:pt x="2490656" y="742566"/>
                </a:cubicBezTo>
                <a:cubicBezTo>
                  <a:pt x="2491198" y="733220"/>
                  <a:pt x="2491402" y="723872"/>
                  <a:pt x="2491335" y="714592"/>
                </a:cubicBezTo>
                <a:cubicBezTo>
                  <a:pt x="2491266" y="705381"/>
                  <a:pt x="2490859" y="696101"/>
                  <a:pt x="2490181" y="686957"/>
                </a:cubicBezTo>
                <a:cubicBezTo>
                  <a:pt x="2489503" y="677813"/>
                  <a:pt x="2488553" y="668737"/>
                  <a:pt x="2487264" y="659660"/>
                </a:cubicBezTo>
                <a:cubicBezTo>
                  <a:pt x="2485976" y="650584"/>
                  <a:pt x="2484415" y="641643"/>
                  <a:pt x="2482516" y="632702"/>
                </a:cubicBezTo>
                <a:cubicBezTo>
                  <a:pt x="2480617" y="623829"/>
                  <a:pt x="2478446" y="614956"/>
                  <a:pt x="2475936" y="606218"/>
                </a:cubicBezTo>
                <a:cubicBezTo>
                  <a:pt x="2473494" y="597480"/>
                  <a:pt x="2470712" y="588810"/>
                  <a:pt x="2467660" y="580209"/>
                </a:cubicBezTo>
                <a:cubicBezTo>
                  <a:pt x="2464607" y="571606"/>
                  <a:pt x="2461283" y="563139"/>
                  <a:pt x="2457688" y="554673"/>
                </a:cubicBezTo>
                <a:cubicBezTo>
                  <a:pt x="2450497" y="537874"/>
                  <a:pt x="2442222" y="521416"/>
                  <a:pt x="2432860" y="505227"/>
                </a:cubicBezTo>
                <a:cubicBezTo>
                  <a:pt x="2423567" y="489241"/>
                  <a:pt x="2413256" y="473528"/>
                  <a:pt x="2401860" y="458151"/>
                </a:cubicBezTo>
                <a:cubicBezTo>
                  <a:pt x="2390598" y="442911"/>
                  <a:pt x="2378320" y="428078"/>
                  <a:pt x="2365093" y="413583"/>
                </a:cubicBezTo>
                <a:cubicBezTo>
                  <a:pt x="2352001" y="399224"/>
                  <a:pt x="2337959" y="385270"/>
                  <a:pt x="2322967" y="371723"/>
                </a:cubicBezTo>
                <a:cubicBezTo>
                  <a:pt x="2308112" y="358312"/>
                  <a:pt x="2292374" y="345239"/>
                  <a:pt x="2275821" y="332641"/>
                </a:cubicBezTo>
                <a:cubicBezTo>
                  <a:pt x="2259405" y="320178"/>
                  <a:pt x="2242243" y="308054"/>
                  <a:pt x="2224335" y="296404"/>
                </a:cubicBezTo>
                <a:cubicBezTo>
                  <a:pt x="2206562" y="284821"/>
                  <a:pt x="2188110" y="273713"/>
                  <a:pt x="2168913" y="263011"/>
                </a:cubicBezTo>
                <a:cubicBezTo>
                  <a:pt x="2149852" y="252444"/>
                  <a:pt x="2130179" y="242217"/>
                  <a:pt x="2109829" y="232530"/>
                </a:cubicBezTo>
                <a:cubicBezTo>
                  <a:pt x="2099721" y="227721"/>
                  <a:pt x="2089410" y="222979"/>
                  <a:pt x="2079031" y="218374"/>
                </a:cubicBezTo>
                <a:cubicBezTo>
                  <a:pt x="2068652" y="213836"/>
                  <a:pt x="2058138" y="209366"/>
                  <a:pt x="2047488" y="204963"/>
                </a:cubicBezTo>
                <a:cubicBezTo>
                  <a:pt x="2036906" y="200628"/>
                  <a:pt x="2026119" y="196360"/>
                  <a:pt x="2015266" y="192229"/>
                </a:cubicBezTo>
                <a:cubicBezTo>
                  <a:pt x="2004413" y="188165"/>
                  <a:pt x="1993424" y="184169"/>
                  <a:pt x="1982367" y="180240"/>
                </a:cubicBezTo>
                <a:cubicBezTo>
                  <a:pt x="1971309" y="176379"/>
                  <a:pt x="1960184" y="172586"/>
                  <a:pt x="1948855" y="168928"/>
                </a:cubicBezTo>
                <a:cubicBezTo>
                  <a:pt x="1937595" y="165271"/>
                  <a:pt x="1926199" y="161681"/>
                  <a:pt x="1914734" y="158294"/>
                </a:cubicBezTo>
                <a:cubicBezTo>
                  <a:pt x="1903270" y="154908"/>
                  <a:pt x="1891670" y="151588"/>
                  <a:pt x="1880003" y="148405"/>
                </a:cubicBezTo>
                <a:cubicBezTo>
                  <a:pt x="1868335" y="145222"/>
                  <a:pt x="1856600" y="142173"/>
                  <a:pt x="1844728" y="139261"/>
                </a:cubicBezTo>
                <a:cubicBezTo>
                  <a:pt x="1821121" y="133435"/>
                  <a:pt x="1797040" y="128017"/>
                  <a:pt x="1772688" y="123073"/>
                </a:cubicBezTo>
                <a:cubicBezTo>
                  <a:pt x="1748402" y="118128"/>
                  <a:pt x="1723779" y="113657"/>
                  <a:pt x="1698883" y="109661"/>
                </a:cubicBezTo>
                <a:cubicBezTo>
                  <a:pt x="1674123" y="105665"/>
                  <a:pt x="1649024" y="102143"/>
                  <a:pt x="1623585" y="99095"/>
                </a:cubicBezTo>
                <a:cubicBezTo>
                  <a:pt x="1598283" y="96047"/>
                  <a:pt x="1572709" y="93473"/>
                  <a:pt x="1546864" y="91373"/>
                </a:cubicBezTo>
                <a:cubicBezTo>
                  <a:pt x="1534043" y="90357"/>
                  <a:pt x="1521086" y="89409"/>
                  <a:pt x="1508130" y="88596"/>
                </a:cubicBezTo>
                <a:cubicBezTo>
                  <a:pt x="1495174" y="87783"/>
                  <a:pt x="1482149" y="87106"/>
                  <a:pt x="1469124" y="86496"/>
                </a:cubicBezTo>
                <a:cubicBezTo>
                  <a:pt x="1456100" y="85887"/>
                  <a:pt x="1443008" y="85412"/>
                  <a:pt x="1429916" y="85073"/>
                </a:cubicBezTo>
                <a:cubicBezTo>
                  <a:pt x="1416823" y="84667"/>
                  <a:pt x="1403664" y="84465"/>
                  <a:pt x="1390504" y="84329"/>
                </a:cubicBezTo>
                <a:cubicBezTo>
                  <a:pt x="1377343" y="84194"/>
                  <a:pt x="1364183" y="84194"/>
                  <a:pt x="1350956" y="84329"/>
                </a:cubicBezTo>
                <a:cubicBezTo>
                  <a:pt x="1337796" y="84465"/>
                  <a:pt x="1324500" y="84735"/>
                  <a:pt x="1311272" y="85073"/>
                </a:cubicBezTo>
                <a:cubicBezTo>
                  <a:pt x="1298044" y="85481"/>
                  <a:pt x="1284816" y="85954"/>
                  <a:pt x="1271521" y="86564"/>
                </a:cubicBezTo>
                <a:cubicBezTo>
                  <a:pt x="1258224" y="87174"/>
                  <a:pt x="1244997" y="87919"/>
                  <a:pt x="1231701" y="88732"/>
                </a:cubicBezTo>
                <a:cubicBezTo>
                  <a:pt x="1218405" y="89544"/>
                  <a:pt x="1205177" y="90492"/>
                  <a:pt x="1191882" y="91576"/>
                </a:cubicBezTo>
                <a:cubicBezTo>
                  <a:pt x="1178654" y="92593"/>
                  <a:pt x="1165358" y="93811"/>
                  <a:pt x="1152130" y="95098"/>
                </a:cubicBezTo>
                <a:cubicBezTo>
                  <a:pt x="1138902" y="96385"/>
                  <a:pt x="1125674" y="97740"/>
                  <a:pt x="1112446" y="99298"/>
                </a:cubicBezTo>
                <a:cubicBezTo>
                  <a:pt x="1099219" y="100856"/>
                  <a:pt x="1085991" y="102481"/>
                  <a:pt x="1072831" y="104242"/>
                </a:cubicBezTo>
                <a:cubicBezTo>
                  <a:pt x="1059671" y="106004"/>
                  <a:pt x="1046511" y="107900"/>
                  <a:pt x="1033419" y="109865"/>
                </a:cubicBezTo>
                <a:cubicBezTo>
                  <a:pt x="1020259" y="111829"/>
                  <a:pt x="1007166" y="113928"/>
                  <a:pt x="994142" y="116163"/>
                </a:cubicBezTo>
                <a:cubicBezTo>
                  <a:pt x="981118" y="118399"/>
                  <a:pt x="968093" y="120702"/>
                  <a:pt x="955136" y="123141"/>
                </a:cubicBezTo>
                <a:cubicBezTo>
                  <a:pt x="942180" y="125578"/>
                  <a:pt x="929291" y="128085"/>
                  <a:pt x="916403" y="130726"/>
                </a:cubicBezTo>
                <a:cubicBezTo>
                  <a:pt x="898427" y="134452"/>
                  <a:pt x="880586" y="138312"/>
                  <a:pt x="862813" y="142377"/>
                </a:cubicBezTo>
                <a:cubicBezTo>
                  <a:pt x="845040" y="146441"/>
                  <a:pt x="827403" y="150708"/>
                  <a:pt x="809902" y="155179"/>
                </a:cubicBezTo>
                <a:cubicBezTo>
                  <a:pt x="792332" y="159581"/>
                  <a:pt x="774966" y="164254"/>
                  <a:pt x="757736" y="169064"/>
                </a:cubicBezTo>
                <a:cubicBezTo>
                  <a:pt x="740506" y="173873"/>
                  <a:pt x="723412" y="178886"/>
                  <a:pt x="706453" y="184033"/>
                </a:cubicBezTo>
                <a:cubicBezTo>
                  <a:pt x="699194" y="186268"/>
                  <a:pt x="691868" y="188503"/>
                  <a:pt x="684610" y="190806"/>
                </a:cubicBezTo>
                <a:cubicBezTo>
                  <a:pt x="677352" y="193109"/>
                  <a:pt x="670092" y="195413"/>
                  <a:pt x="662903" y="197783"/>
                </a:cubicBezTo>
                <a:cubicBezTo>
                  <a:pt x="655712" y="200154"/>
                  <a:pt x="648521" y="202592"/>
                  <a:pt x="641399" y="204963"/>
                </a:cubicBezTo>
                <a:cubicBezTo>
                  <a:pt x="634276" y="207333"/>
                  <a:pt x="627153" y="209840"/>
                  <a:pt x="620098" y="212279"/>
                </a:cubicBezTo>
                <a:cubicBezTo>
                  <a:pt x="596628" y="220474"/>
                  <a:pt x="573495" y="228941"/>
                  <a:pt x="550703" y="237746"/>
                </a:cubicBezTo>
                <a:cubicBezTo>
                  <a:pt x="527911" y="246551"/>
                  <a:pt x="505456" y="255560"/>
                  <a:pt x="483411" y="264907"/>
                </a:cubicBezTo>
                <a:cubicBezTo>
                  <a:pt x="461364" y="274255"/>
                  <a:pt x="439657" y="283805"/>
                  <a:pt x="418288" y="293626"/>
                </a:cubicBezTo>
                <a:cubicBezTo>
                  <a:pt x="396920" y="303448"/>
                  <a:pt x="375892" y="313540"/>
                  <a:pt x="355269" y="323768"/>
                </a:cubicBezTo>
                <a:cubicBezTo>
                  <a:pt x="344959" y="328916"/>
                  <a:pt x="334715" y="334131"/>
                  <a:pt x="324608" y="339347"/>
                </a:cubicBezTo>
                <a:cubicBezTo>
                  <a:pt x="314500" y="344562"/>
                  <a:pt x="304461" y="349846"/>
                  <a:pt x="294490" y="355196"/>
                </a:cubicBezTo>
                <a:cubicBezTo>
                  <a:pt x="284517" y="360548"/>
                  <a:pt x="274613" y="365966"/>
                  <a:pt x="264846" y="371385"/>
                </a:cubicBezTo>
                <a:cubicBezTo>
                  <a:pt x="255009" y="376871"/>
                  <a:pt x="245309" y="382358"/>
                  <a:pt x="235676" y="387844"/>
                </a:cubicBezTo>
                <a:cubicBezTo>
                  <a:pt x="233301" y="389266"/>
                  <a:pt x="230860" y="390688"/>
                  <a:pt x="228485" y="392044"/>
                </a:cubicBezTo>
                <a:cubicBezTo>
                  <a:pt x="226111" y="393398"/>
                  <a:pt x="223669" y="394753"/>
                  <a:pt x="221294" y="396175"/>
                </a:cubicBezTo>
                <a:cubicBezTo>
                  <a:pt x="218921" y="397598"/>
                  <a:pt x="216478" y="398953"/>
                  <a:pt x="214105" y="400375"/>
                </a:cubicBezTo>
                <a:cubicBezTo>
                  <a:pt x="211730" y="401798"/>
                  <a:pt x="209356" y="403152"/>
                  <a:pt x="206982" y="404574"/>
                </a:cubicBezTo>
                <a:lnTo>
                  <a:pt x="178763" y="421576"/>
                </a:lnTo>
                <a:cubicBezTo>
                  <a:pt x="176388" y="422998"/>
                  <a:pt x="174082" y="424420"/>
                  <a:pt x="171775" y="425843"/>
                </a:cubicBezTo>
                <a:cubicBezTo>
                  <a:pt x="169468" y="427334"/>
                  <a:pt x="167162" y="428756"/>
                  <a:pt x="164855" y="430178"/>
                </a:cubicBezTo>
                <a:cubicBezTo>
                  <a:pt x="162549" y="431601"/>
                  <a:pt x="160243" y="433090"/>
                  <a:pt x="157936" y="434513"/>
                </a:cubicBezTo>
                <a:cubicBezTo>
                  <a:pt x="155630" y="435935"/>
                  <a:pt x="153324" y="437426"/>
                  <a:pt x="151018" y="438848"/>
                </a:cubicBezTo>
                <a:cubicBezTo>
                  <a:pt x="148711" y="440270"/>
                  <a:pt x="146405" y="441760"/>
                  <a:pt x="144099" y="443182"/>
                </a:cubicBezTo>
                <a:cubicBezTo>
                  <a:pt x="141859" y="444605"/>
                  <a:pt x="139553" y="446027"/>
                  <a:pt x="137315" y="447518"/>
                </a:cubicBezTo>
                <a:cubicBezTo>
                  <a:pt x="135009" y="449008"/>
                  <a:pt x="132770" y="450431"/>
                  <a:pt x="130532" y="451920"/>
                </a:cubicBezTo>
                <a:cubicBezTo>
                  <a:pt x="128225" y="453411"/>
                  <a:pt x="125986" y="454833"/>
                  <a:pt x="123748" y="456323"/>
                </a:cubicBezTo>
                <a:cubicBezTo>
                  <a:pt x="119203" y="459236"/>
                  <a:pt x="114725" y="462148"/>
                  <a:pt x="110248" y="465129"/>
                </a:cubicBezTo>
                <a:cubicBezTo>
                  <a:pt x="105839" y="468041"/>
                  <a:pt x="101362" y="471021"/>
                  <a:pt x="96953" y="474001"/>
                </a:cubicBezTo>
                <a:cubicBezTo>
                  <a:pt x="92543" y="476981"/>
                  <a:pt x="88134" y="479962"/>
                  <a:pt x="83725" y="482943"/>
                </a:cubicBezTo>
                <a:cubicBezTo>
                  <a:pt x="79315" y="485990"/>
                  <a:pt x="74906" y="488970"/>
                  <a:pt x="70497" y="491951"/>
                </a:cubicBezTo>
                <a:cubicBezTo>
                  <a:pt x="66155" y="494999"/>
                  <a:pt x="61882" y="497979"/>
                  <a:pt x="57540" y="501028"/>
                </a:cubicBezTo>
                <a:cubicBezTo>
                  <a:pt x="53267" y="504008"/>
                  <a:pt x="48926" y="507055"/>
                  <a:pt x="44584" y="510104"/>
                </a:cubicBezTo>
                <a:cubicBezTo>
                  <a:pt x="40242" y="513152"/>
                  <a:pt x="35969" y="516199"/>
                  <a:pt x="31695" y="519248"/>
                </a:cubicBezTo>
                <a:cubicBezTo>
                  <a:pt x="27422" y="522296"/>
                  <a:pt x="23215" y="525344"/>
                  <a:pt x="19010" y="528459"/>
                </a:cubicBezTo>
                <a:lnTo>
                  <a:pt x="6325" y="537739"/>
                </a:lnTo>
                <a:lnTo>
                  <a:pt x="0" y="542308"/>
                </a:lnTo>
                <a:lnTo>
                  <a:pt x="0" y="421053"/>
                </a:lnTo>
                <a:lnTo>
                  <a:pt x="13312" y="412500"/>
                </a:lnTo>
                <a:cubicBezTo>
                  <a:pt x="15754" y="410941"/>
                  <a:pt x="18196" y="409383"/>
                  <a:pt x="20638" y="407825"/>
                </a:cubicBezTo>
                <a:cubicBezTo>
                  <a:pt x="23080" y="406268"/>
                  <a:pt x="25523" y="404710"/>
                  <a:pt x="27964" y="403152"/>
                </a:cubicBezTo>
                <a:cubicBezTo>
                  <a:pt x="30406" y="401594"/>
                  <a:pt x="32848" y="400036"/>
                  <a:pt x="35358" y="398479"/>
                </a:cubicBezTo>
                <a:cubicBezTo>
                  <a:pt x="37868" y="396988"/>
                  <a:pt x="40378" y="395430"/>
                  <a:pt x="42888" y="393872"/>
                </a:cubicBezTo>
                <a:cubicBezTo>
                  <a:pt x="45398" y="392383"/>
                  <a:pt x="47908" y="390825"/>
                  <a:pt x="50418" y="389266"/>
                </a:cubicBezTo>
                <a:cubicBezTo>
                  <a:pt x="52860" y="387777"/>
                  <a:pt x="55369" y="386219"/>
                  <a:pt x="57879" y="384661"/>
                </a:cubicBezTo>
                <a:cubicBezTo>
                  <a:pt x="60389" y="383103"/>
                  <a:pt x="62899" y="381613"/>
                  <a:pt x="65409" y="380055"/>
                </a:cubicBezTo>
                <a:cubicBezTo>
                  <a:pt x="67919" y="378497"/>
                  <a:pt x="70429" y="377006"/>
                  <a:pt x="73007" y="375449"/>
                </a:cubicBezTo>
                <a:lnTo>
                  <a:pt x="103737" y="357228"/>
                </a:lnTo>
                <a:cubicBezTo>
                  <a:pt x="106314" y="355671"/>
                  <a:pt x="108892" y="354180"/>
                  <a:pt x="111469" y="352690"/>
                </a:cubicBezTo>
                <a:cubicBezTo>
                  <a:pt x="114116" y="351200"/>
                  <a:pt x="116693" y="349710"/>
                  <a:pt x="119338" y="348220"/>
                </a:cubicBezTo>
                <a:cubicBezTo>
                  <a:pt x="121983" y="346730"/>
                  <a:pt x="124562" y="345239"/>
                  <a:pt x="127207" y="343750"/>
                </a:cubicBezTo>
                <a:cubicBezTo>
                  <a:pt x="129852" y="342259"/>
                  <a:pt x="132499" y="340770"/>
                  <a:pt x="135076" y="339279"/>
                </a:cubicBezTo>
                <a:cubicBezTo>
                  <a:pt x="145590" y="333319"/>
                  <a:pt x="156241" y="327425"/>
                  <a:pt x="166959" y="321532"/>
                </a:cubicBezTo>
                <a:cubicBezTo>
                  <a:pt x="177677" y="315707"/>
                  <a:pt x="188531" y="309882"/>
                  <a:pt x="199452" y="304057"/>
                </a:cubicBezTo>
                <a:cubicBezTo>
                  <a:pt x="210374" y="298300"/>
                  <a:pt x="221431" y="292543"/>
                  <a:pt x="232555" y="286853"/>
                </a:cubicBezTo>
                <a:cubicBezTo>
                  <a:pt x="243680" y="281163"/>
                  <a:pt x="254941" y="275542"/>
                  <a:pt x="266269" y="269919"/>
                </a:cubicBezTo>
                <a:cubicBezTo>
                  <a:pt x="288927" y="258744"/>
                  <a:pt x="312126" y="247771"/>
                  <a:pt x="335733" y="237001"/>
                </a:cubicBezTo>
                <a:cubicBezTo>
                  <a:pt x="359339" y="226299"/>
                  <a:pt x="383420" y="215732"/>
                  <a:pt x="407909" y="205436"/>
                </a:cubicBezTo>
                <a:cubicBezTo>
                  <a:pt x="432398" y="195142"/>
                  <a:pt x="457294" y="185117"/>
                  <a:pt x="482731" y="175363"/>
                </a:cubicBezTo>
                <a:cubicBezTo>
                  <a:pt x="508102" y="165677"/>
                  <a:pt x="533948" y="156195"/>
                  <a:pt x="560267" y="147050"/>
                </a:cubicBezTo>
                <a:cubicBezTo>
                  <a:pt x="568204" y="144273"/>
                  <a:pt x="576141" y="141564"/>
                  <a:pt x="584146" y="138854"/>
                </a:cubicBezTo>
                <a:cubicBezTo>
                  <a:pt x="592150" y="136145"/>
                  <a:pt x="600155" y="133504"/>
                  <a:pt x="608227" y="130862"/>
                </a:cubicBezTo>
                <a:cubicBezTo>
                  <a:pt x="616300" y="128220"/>
                  <a:pt x="624440" y="125646"/>
                  <a:pt x="632580" y="123073"/>
                </a:cubicBezTo>
                <a:cubicBezTo>
                  <a:pt x="640720" y="120499"/>
                  <a:pt x="648928" y="117993"/>
                  <a:pt x="657136" y="115486"/>
                </a:cubicBezTo>
                <a:cubicBezTo>
                  <a:pt x="676198" y="109729"/>
                  <a:pt x="695463" y="104039"/>
                  <a:pt x="714865" y="98620"/>
                </a:cubicBezTo>
                <a:cubicBezTo>
                  <a:pt x="734265" y="93134"/>
                  <a:pt x="753869" y="87919"/>
                  <a:pt x="773677" y="82838"/>
                </a:cubicBezTo>
                <a:cubicBezTo>
                  <a:pt x="793485" y="77759"/>
                  <a:pt x="813429" y="72949"/>
                  <a:pt x="833508" y="68276"/>
                </a:cubicBezTo>
                <a:cubicBezTo>
                  <a:pt x="853587" y="63602"/>
                  <a:pt x="873870" y="59200"/>
                  <a:pt x="894220" y="55000"/>
                </a:cubicBezTo>
                <a:cubicBezTo>
                  <a:pt x="908805" y="52019"/>
                  <a:pt x="923458" y="49108"/>
                  <a:pt x="938178" y="46330"/>
                </a:cubicBezTo>
                <a:cubicBezTo>
                  <a:pt x="952898" y="43553"/>
                  <a:pt x="967686" y="40911"/>
                  <a:pt x="982474" y="38337"/>
                </a:cubicBezTo>
                <a:cubicBezTo>
                  <a:pt x="997263" y="35832"/>
                  <a:pt x="1012118" y="33393"/>
                  <a:pt x="1027042" y="31090"/>
                </a:cubicBezTo>
                <a:cubicBezTo>
                  <a:pt x="1041966" y="28787"/>
                  <a:pt x="1056890" y="26619"/>
                  <a:pt x="1071882" y="24588"/>
                </a:cubicBezTo>
                <a:cubicBezTo>
                  <a:pt x="1086873" y="22556"/>
                  <a:pt x="1101865" y="20592"/>
                  <a:pt x="1116923" y="18830"/>
                </a:cubicBezTo>
                <a:cubicBezTo>
                  <a:pt x="1131983" y="17002"/>
                  <a:pt x="1147043" y="15376"/>
                  <a:pt x="1162102" y="13818"/>
                </a:cubicBezTo>
                <a:cubicBezTo>
                  <a:pt x="1177161" y="12260"/>
                  <a:pt x="1192289" y="10838"/>
                  <a:pt x="1207348" y="9551"/>
                </a:cubicBezTo>
                <a:cubicBezTo>
                  <a:pt x="1222475" y="8264"/>
                  <a:pt x="1237535" y="7112"/>
                  <a:pt x="1252662" y="6096"/>
                </a:cubicBezTo>
                <a:cubicBezTo>
                  <a:pt x="1267790" y="5080"/>
                  <a:pt x="1282917" y="4132"/>
                  <a:pt x="1297977" y="3387"/>
                </a:cubicBezTo>
                <a:cubicBezTo>
                  <a:pt x="1313104" y="2641"/>
                  <a:pt x="1328230" y="2032"/>
                  <a:pt x="1343290" y="1491"/>
                </a:cubicBezTo>
                <a:cubicBezTo>
                  <a:pt x="1358417" y="948"/>
                  <a:pt x="1373477" y="610"/>
                  <a:pt x="1388537" y="339"/>
                </a:cubicBezTo>
                <a:cubicBezTo>
                  <a:pt x="1403664" y="68"/>
                  <a:pt x="1418655" y="0"/>
                  <a:pt x="143364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Shape 71">
            <a:extLst>
              <a:ext uri="{FF2B5EF4-FFF2-40B4-BE49-F238E27FC236}">
                <a16:creationId xmlns:a16="http://schemas.microsoft.com/office/drawing/2014/main" id="{828F2D2C-08BC-56A5-21DF-CD44AD54875C}"/>
              </a:ext>
            </a:extLst>
          </p:cNvPr>
          <p:cNvSpPr/>
          <p:nvPr userDrawn="1"/>
        </p:nvSpPr>
        <p:spPr>
          <a:xfrm>
            <a:off x="-1" y="3777456"/>
            <a:ext cx="2407028" cy="3077254"/>
          </a:xfrm>
          <a:custGeom>
            <a:avLst/>
            <a:gdLst>
              <a:gd name="connsiteX0" fmla="*/ 1337051 w 2407028"/>
              <a:gd name="connsiteY0" fmla="*/ 101 h 3077254"/>
              <a:gd name="connsiteX1" fmla="*/ 1374562 w 2407028"/>
              <a:gd name="connsiteY1" fmla="*/ 101 h 3077254"/>
              <a:gd name="connsiteX2" fmla="*/ 1411940 w 2407028"/>
              <a:gd name="connsiteY2" fmla="*/ 847 h 3077254"/>
              <a:gd name="connsiteX3" fmla="*/ 1449114 w 2407028"/>
              <a:gd name="connsiteY3" fmla="*/ 2269 h 3077254"/>
              <a:gd name="connsiteX4" fmla="*/ 1486084 w 2407028"/>
              <a:gd name="connsiteY4" fmla="*/ 4369 h 3077254"/>
              <a:gd name="connsiteX5" fmla="*/ 1522851 w 2407028"/>
              <a:gd name="connsiteY5" fmla="*/ 7146 h 3077254"/>
              <a:gd name="connsiteX6" fmla="*/ 1595570 w 2407028"/>
              <a:gd name="connsiteY6" fmla="*/ 14733 h 3077254"/>
              <a:gd name="connsiteX7" fmla="*/ 1667001 w 2407028"/>
              <a:gd name="connsiteY7" fmla="*/ 25028 h 3077254"/>
              <a:gd name="connsiteX8" fmla="*/ 1736871 w 2407028"/>
              <a:gd name="connsiteY8" fmla="*/ 38032 h 3077254"/>
              <a:gd name="connsiteX9" fmla="*/ 1805046 w 2407028"/>
              <a:gd name="connsiteY9" fmla="*/ 53747 h 3077254"/>
              <a:gd name="connsiteX10" fmla="*/ 1838420 w 2407028"/>
              <a:gd name="connsiteY10" fmla="*/ 62620 h 3077254"/>
              <a:gd name="connsiteX11" fmla="*/ 1871252 w 2407028"/>
              <a:gd name="connsiteY11" fmla="*/ 72171 h 3077254"/>
              <a:gd name="connsiteX12" fmla="*/ 1903475 w 2407028"/>
              <a:gd name="connsiteY12" fmla="*/ 82398 h 3077254"/>
              <a:gd name="connsiteX13" fmla="*/ 1935086 w 2407028"/>
              <a:gd name="connsiteY13" fmla="*/ 93304 h 3077254"/>
              <a:gd name="connsiteX14" fmla="*/ 1966086 w 2407028"/>
              <a:gd name="connsiteY14" fmla="*/ 104886 h 3077254"/>
              <a:gd name="connsiteX15" fmla="*/ 1996477 w 2407028"/>
              <a:gd name="connsiteY15" fmla="*/ 117146 h 3077254"/>
              <a:gd name="connsiteX16" fmla="*/ 2026189 w 2407028"/>
              <a:gd name="connsiteY16" fmla="*/ 130083 h 3077254"/>
              <a:gd name="connsiteX17" fmla="*/ 2055155 w 2407028"/>
              <a:gd name="connsiteY17" fmla="*/ 143630 h 3077254"/>
              <a:gd name="connsiteX18" fmla="*/ 2110575 w 2407028"/>
              <a:gd name="connsiteY18" fmla="*/ 172823 h 3077254"/>
              <a:gd name="connsiteX19" fmla="*/ 2162470 w 2407028"/>
              <a:gd name="connsiteY19" fmla="*/ 204725 h 3077254"/>
              <a:gd name="connsiteX20" fmla="*/ 2210497 w 2407028"/>
              <a:gd name="connsiteY20" fmla="*/ 239338 h 3077254"/>
              <a:gd name="connsiteX21" fmla="*/ 2254318 w 2407028"/>
              <a:gd name="connsiteY21" fmla="*/ 276524 h 3077254"/>
              <a:gd name="connsiteX22" fmla="*/ 2293324 w 2407028"/>
              <a:gd name="connsiteY22" fmla="*/ 316283 h 3077254"/>
              <a:gd name="connsiteX23" fmla="*/ 2327173 w 2407028"/>
              <a:gd name="connsiteY23" fmla="*/ 358549 h 3077254"/>
              <a:gd name="connsiteX24" fmla="*/ 2355529 w 2407028"/>
              <a:gd name="connsiteY24" fmla="*/ 403118 h 3077254"/>
              <a:gd name="connsiteX25" fmla="*/ 2378051 w 2407028"/>
              <a:gd name="connsiteY25" fmla="*/ 449787 h 3077254"/>
              <a:gd name="connsiteX26" fmla="*/ 2387004 w 2407028"/>
              <a:gd name="connsiteY26" fmla="*/ 473900 h 3077254"/>
              <a:gd name="connsiteX27" fmla="*/ 2394331 w 2407028"/>
              <a:gd name="connsiteY27" fmla="*/ 498420 h 3077254"/>
              <a:gd name="connsiteX28" fmla="*/ 2400028 w 2407028"/>
              <a:gd name="connsiteY28" fmla="*/ 523414 h 3077254"/>
              <a:gd name="connsiteX29" fmla="*/ 2404099 w 2407028"/>
              <a:gd name="connsiteY29" fmla="*/ 548746 h 3077254"/>
              <a:gd name="connsiteX30" fmla="*/ 2406405 w 2407028"/>
              <a:gd name="connsiteY30" fmla="*/ 574485 h 3077254"/>
              <a:gd name="connsiteX31" fmla="*/ 2407015 w 2407028"/>
              <a:gd name="connsiteY31" fmla="*/ 600494 h 3077254"/>
              <a:gd name="connsiteX32" fmla="*/ 2405930 w 2407028"/>
              <a:gd name="connsiteY32" fmla="*/ 626844 h 3077254"/>
              <a:gd name="connsiteX33" fmla="*/ 2403149 w 2407028"/>
              <a:gd name="connsiteY33" fmla="*/ 653394 h 3077254"/>
              <a:gd name="connsiteX34" fmla="*/ 2392499 w 2407028"/>
              <a:gd name="connsiteY34" fmla="*/ 707108 h 3077254"/>
              <a:gd name="connsiteX35" fmla="*/ 2375202 w 2407028"/>
              <a:gd name="connsiteY35" fmla="*/ 761362 h 3077254"/>
              <a:gd name="connsiteX36" fmla="*/ 2351323 w 2407028"/>
              <a:gd name="connsiteY36" fmla="*/ 815888 h 3077254"/>
              <a:gd name="connsiteX37" fmla="*/ 2321001 w 2407028"/>
              <a:gd name="connsiteY37" fmla="*/ 870346 h 3077254"/>
              <a:gd name="connsiteX38" fmla="*/ 2303567 w 2407028"/>
              <a:gd name="connsiteY38" fmla="*/ 897508 h 3077254"/>
              <a:gd name="connsiteX39" fmla="*/ 2284640 w 2407028"/>
              <a:gd name="connsiteY39" fmla="*/ 924533 h 3077254"/>
              <a:gd name="connsiteX40" fmla="*/ 2264358 w 2407028"/>
              <a:gd name="connsiteY40" fmla="*/ 951491 h 3077254"/>
              <a:gd name="connsiteX41" fmla="*/ 2242651 w 2407028"/>
              <a:gd name="connsiteY41" fmla="*/ 978314 h 3077254"/>
              <a:gd name="connsiteX42" fmla="*/ 2219655 w 2407028"/>
              <a:gd name="connsiteY42" fmla="*/ 1004933 h 3077254"/>
              <a:gd name="connsiteX43" fmla="*/ 2195369 w 2407028"/>
              <a:gd name="connsiteY43" fmla="*/ 1031418 h 3077254"/>
              <a:gd name="connsiteX44" fmla="*/ 2169863 w 2407028"/>
              <a:gd name="connsiteY44" fmla="*/ 1057698 h 3077254"/>
              <a:gd name="connsiteX45" fmla="*/ 2143001 w 2407028"/>
              <a:gd name="connsiteY45" fmla="*/ 1083708 h 3077254"/>
              <a:gd name="connsiteX46" fmla="*/ 2115053 w 2407028"/>
              <a:gd name="connsiteY46" fmla="*/ 1109515 h 3077254"/>
              <a:gd name="connsiteX47" fmla="*/ 2086087 w 2407028"/>
              <a:gd name="connsiteY47" fmla="*/ 1135118 h 3077254"/>
              <a:gd name="connsiteX48" fmla="*/ 2056036 w 2407028"/>
              <a:gd name="connsiteY48" fmla="*/ 1160451 h 3077254"/>
              <a:gd name="connsiteX49" fmla="*/ 2024968 w 2407028"/>
              <a:gd name="connsiteY49" fmla="*/ 1185512 h 3077254"/>
              <a:gd name="connsiteX50" fmla="*/ 1992814 w 2407028"/>
              <a:gd name="connsiteY50" fmla="*/ 1210235 h 3077254"/>
              <a:gd name="connsiteX51" fmla="*/ 1959778 w 2407028"/>
              <a:gd name="connsiteY51" fmla="*/ 1234755 h 3077254"/>
              <a:gd name="connsiteX52" fmla="*/ 1925928 w 2407028"/>
              <a:gd name="connsiteY52" fmla="*/ 1259003 h 3077254"/>
              <a:gd name="connsiteX53" fmla="*/ 1891197 w 2407028"/>
              <a:gd name="connsiteY53" fmla="*/ 1282913 h 3077254"/>
              <a:gd name="connsiteX54" fmla="*/ 1882378 w 2407028"/>
              <a:gd name="connsiteY54" fmla="*/ 1288873 h 3077254"/>
              <a:gd name="connsiteX55" fmla="*/ 1873423 w 2407028"/>
              <a:gd name="connsiteY55" fmla="*/ 1294767 h 3077254"/>
              <a:gd name="connsiteX56" fmla="*/ 1864469 w 2407028"/>
              <a:gd name="connsiteY56" fmla="*/ 1300592 h 3077254"/>
              <a:gd name="connsiteX57" fmla="*/ 1855515 w 2407028"/>
              <a:gd name="connsiteY57" fmla="*/ 1306485 h 3077254"/>
              <a:gd name="connsiteX58" fmla="*/ 1837539 w 2407028"/>
              <a:gd name="connsiteY58" fmla="*/ 1318203 h 3077254"/>
              <a:gd name="connsiteX59" fmla="*/ 1832993 w 2407028"/>
              <a:gd name="connsiteY59" fmla="*/ 1321115 h 3077254"/>
              <a:gd name="connsiteX60" fmla="*/ 1828381 w 2407028"/>
              <a:gd name="connsiteY60" fmla="*/ 1324028 h 3077254"/>
              <a:gd name="connsiteX61" fmla="*/ 1823768 w 2407028"/>
              <a:gd name="connsiteY61" fmla="*/ 1326873 h 3077254"/>
              <a:gd name="connsiteX62" fmla="*/ 1819155 w 2407028"/>
              <a:gd name="connsiteY62" fmla="*/ 1329717 h 3077254"/>
              <a:gd name="connsiteX63" fmla="*/ 1782185 w 2407028"/>
              <a:gd name="connsiteY63" fmla="*/ 1352815 h 3077254"/>
              <a:gd name="connsiteX64" fmla="*/ 1744333 w 2407028"/>
              <a:gd name="connsiteY64" fmla="*/ 1375437 h 3077254"/>
              <a:gd name="connsiteX65" fmla="*/ 1725272 w 2407028"/>
              <a:gd name="connsiteY65" fmla="*/ 1386749 h 3077254"/>
              <a:gd name="connsiteX66" fmla="*/ 1705870 w 2407028"/>
              <a:gd name="connsiteY66" fmla="*/ 1397857 h 3077254"/>
              <a:gd name="connsiteX67" fmla="*/ 1666933 w 2407028"/>
              <a:gd name="connsiteY67" fmla="*/ 1420007 h 3077254"/>
              <a:gd name="connsiteX68" fmla="*/ 1627182 w 2407028"/>
              <a:gd name="connsiteY68" fmla="*/ 1441682 h 3077254"/>
              <a:gd name="connsiteX69" fmla="*/ 1607238 w 2407028"/>
              <a:gd name="connsiteY69" fmla="*/ 1452519 h 3077254"/>
              <a:gd name="connsiteX70" fmla="*/ 1586955 w 2407028"/>
              <a:gd name="connsiteY70" fmla="*/ 1463086 h 3077254"/>
              <a:gd name="connsiteX71" fmla="*/ 1546254 w 2407028"/>
              <a:gd name="connsiteY71" fmla="*/ 1484286 h 3077254"/>
              <a:gd name="connsiteX72" fmla="*/ 1504875 w 2407028"/>
              <a:gd name="connsiteY72" fmla="*/ 1505013 h 3077254"/>
              <a:gd name="connsiteX73" fmla="*/ 1484117 w 2407028"/>
              <a:gd name="connsiteY73" fmla="*/ 1515376 h 3077254"/>
              <a:gd name="connsiteX74" fmla="*/ 1463155 w 2407028"/>
              <a:gd name="connsiteY74" fmla="*/ 1525536 h 3077254"/>
              <a:gd name="connsiteX75" fmla="*/ 1442060 w 2407028"/>
              <a:gd name="connsiteY75" fmla="*/ 1535628 h 3077254"/>
              <a:gd name="connsiteX76" fmla="*/ 1420963 w 2407028"/>
              <a:gd name="connsiteY76" fmla="*/ 1545720 h 3077254"/>
              <a:gd name="connsiteX77" fmla="*/ 1410380 w 2407028"/>
              <a:gd name="connsiteY77" fmla="*/ 1550801 h 3077254"/>
              <a:gd name="connsiteX78" fmla="*/ 1399662 w 2407028"/>
              <a:gd name="connsiteY78" fmla="*/ 1555745 h 3077254"/>
              <a:gd name="connsiteX79" fmla="*/ 1388944 w 2407028"/>
              <a:gd name="connsiteY79" fmla="*/ 1560622 h 3077254"/>
              <a:gd name="connsiteX80" fmla="*/ 1378226 w 2407028"/>
              <a:gd name="connsiteY80" fmla="*/ 1565566 h 3077254"/>
              <a:gd name="connsiteX81" fmla="*/ 1335354 w 2407028"/>
              <a:gd name="connsiteY81" fmla="*/ 1585210 h 3077254"/>
              <a:gd name="connsiteX82" fmla="*/ 1295196 w 2407028"/>
              <a:gd name="connsiteY82" fmla="*/ 1603633 h 3077254"/>
              <a:gd name="connsiteX83" fmla="*/ 1285156 w 2407028"/>
              <a:gd name="connsiteY83" fmla="*/ 1608239 h 3077254"/>
              <a:gd name="connsiteX84" fmla="*/ 1275252 w 2407028"/>
              <a:gd name="connsiteY84" fmla="*/ 1612981 h 3077254"/>
              <a:gd name="connsiteX85" fmla="*/ 1265348 w 2407028"/>
              <a:gd name="connsiteY85" fmla="*/ 1617722 h 3077254"/>
              <a:gd name="connsiteX86" fmla="*/ 1255377 w 2407028"/>
              <a:gd name="connsiteY86" fmla="*/ 1622463 h 3077254"/>
              <a:gd name="connsiteX87" fmla="*/ 1215896 w 2407028"/>
              <a:gd name="connsiteY87" fmla="*/ 1641699 h 3077254"/>
              <a:gd name="connsiteX88" fmla="*/ 1176755 w 2407028"/>
              <a:gd name="connsiteY88" fmla="*/ 1661343 h 3077254"/>
              <a:gd name="connsiteX89" fmla="*/ 1137953 w 2407028"/>
              <a:gd name="connsiteY89" fmla="*/ 1681460 h 3077254"/>
              <a:gd name="connsiteX90" fmla="*/ 1099558 w 2407028"/>
              <a:gd name="connsiteY90" fmla="*/ 1701983 h 3077254"/>
              <a:gd name="connsiteX91" fmla="*/ 1061706 w 2407028"/>
              <a:gd name="connsiteY91" fmla="*/ 1723048 h 3077254"/>
              <a:gd name="connsiteX92" fmla="*/ 1024262 w 2407028"/>
              <a:gd name="connsiteY92" fmla="*/ 1744654 h 3077254"/>
              <a:gd name="connsiteX93" fmla="*/ 987223 w 2407028"/>
              <a:gd name="connsiteY93" fmla="*/ 1766737 h 3077254"/>
              <a:gd name="connsiteX94" fmla="*/ 950660 w 2407028"/>
              <a:gd name="connsiteY94" fmla="*/ 1789359 h 3077254"/>
              <a:gd name="connsiteX95" fmla="*/ 879094 w 2407028"/>
              <a:gd name="connsiteY95" fmla="*/ 1836164 h 3077254"/>
              <a:gd name="connsiteX96" fmla="*/ 809698 w 2407028"/>
              <a:gd name="connsiteY96" fmla="*/ 1885203 h 3077254"/>
              <a:gd name="connsiteX97" fmla="*/ 742745 w 2407028"/>
              <a:gd name="connsiteY97" fmla="*/ 1936612 h 3077254"/>
              <a:gd name="connsiteX98" fmla="*/ 678437 w 2407028"/>
              <a:gd name="connsiteY98" fmla="*/ 1990461 h 3077254"/>
              <a:gd name="connsiteX99" fmla="*/ 617115 w 2407028"/>
              <a:gd name="connsiteY99" fmla="*/ 2046883 h 3077254"/>
              <a:gd name="connsiteX100" fmla="*/ 558979 w 2407028"/>
              <a:gd name="connsiteY100" fmla="*/ 2105880 h 3077254"/>
              <a:gd name="connsiteX101" fmla="*/ 504440 w 2407028"/>
              <a:gd name="connsiteY101" fmla="*/ 2167585 h 3077254"/>
              <a:gd name="connsiteX102" fmla="*/ 453970 w 2407028"/>
              <a:gd name="connsiteY102" fmla="*/ 2232068 h 3077254"/>
              <a:gd name="connsiteX103" fmla="*/ 430296 w 2407028"/>
              <a:gd name="connsiteY103" fmla="*/ 2265324 h 3077254"/>
              <a:gd name="connsiteX104" fmla="*/ 407707 w 2407028"/>
              <a:gd name="connsiteY104" fmla="*/ 2299260 h 3077254"/>
              <a:gd name="connsiteX105" fmla="*/ 386339 w 2407028"/>
              <a:gd name="connsiteY105" fmla="*/ 2333872 h 3077254"/>
              <a:gd name="connsiteX106" fmla="*/ 366259 w 2407028"/>
              <a:gd name="connsiteY106" fmla="*/ 2369161 h 3077254"/>
              <a:gd name="connsiteX107" fmla="*/ 361511 w 2407028"/>
              <a:gd name="connsiteY107" fmla="*/ 2378102 h 3077254"/>
              <a:gd name="connsiteX108" fmla="*/ 356762 w 2407028"/>
              <a:gd name="connsiteY108" fmla="*/ 2387043 h 3077254"/>
              <a:gd name="connsiteX109" fmla="*/ 352082 w 2407028"/>
              <a:gd name="connsiteY109" fmla="*/ 2396052 h 3077254"/>
              <a:gd name="connsiteX110" fmla="*/ 347605 w 2407028"/>
              <a:gd name="connsiteY110" fmla="*/ 2405127 h 3077254"/>
              <a:gd name="connsiteX111" fmla="*/ 338651 w 2407028"/>
              <a:gd name="connsiteY111" fmla="*/ 2423280 h 3077254"/>
              <a:gd name="connsiteX112" fmla="*/ 330171 w 2407028"/>
              <a:gd name="connsiteY112" fmla="*/ 2441704 h 3077254"/>
              <a:gd name="connsiteX113" fmla="*/ 325965 w 2407028"/>
              <a:gd name="connsiteY113" fmla="*/ 2450916 h 3077254"/>
              <a:gd name="connsiteX114" fmla="*/ 321963 w 2407028"/>
              <a:gd name="connsiteY114" fmla="*/ 2460263 h 3077254"/>
              <a:gd name="connsiteX115" fmla="*/ 314094 w 2407028"/>
              <a:gd name="connsiteY115" fmla="*/ 2478958 h 3077254"/>
              <a:gd name="connsiteX116" fmla="*/ 312195 w 2407028"/>
              <a:gd name="connsiteY116" fmla="*/ 2483699 h 3077254"/>
              <a:gd name="connsiteX117" fmla="*/ 310363 w 2407028"/>
              <a:gd name="connsiteY117" fmla="*/ 2488440 h 3077254"/>
              <a:gd name="connsiteX118" fmla="*/ 308531 w 2407028"/>
              <a:gd name="connsiteY118" fmla="*/ 2493182 h 3077254"/>
              <a:gd name="connsiteX119" fmla="*/ 306700 w 2407028"/>
              <a:gd name="connsiteY119" fmla="*/ 2497924 h 3077254"/>
              <a:gd name="connsiteX120" fmla="*/ 304868 w 2407028"/>
              <a:gd name="connsiteY120" fmla="*/ 2502664 h 3077254"/>
              <a:gd name="connsiteX121" fmla="*/ 303037 w 2407028"/>
              <a:gd name="connsiteY121" fmla="*/ 2507406 h 3077254"/>
              <a:gd name="connsiteX122" fmla="*/ 301273 w 2407028"/>
              <a:gd name="connsiteY122" fmla="*/ 2512147 h 3077254"/>
              <a:gd name="connsiteX123" fmla="*/ 299578 w 2407028"/>
              <a:gd name="connsiteY123" fmla="*/ 2516889 h 3077254"/>
              <a:gd name="connsiteX124" fmla="*/ 286553 w 2407028"/>
              <a:gd name="connsiteY124" fmla="*/ 2555362 h 3077254"/>
              <a:gd name="connsiteX125" fmla="*/ 275021 w 2407028"/>
              <a:gd name="connsiteY125" fmla="*/ 2594444 h 3077254"/>
              <a:gd name="connsiteX126" fmla="*/ 265117 w 2407028"/>
              <a:gd name="connsiteY126" fmla="*/ 2634068 h 3077254"/>
              <a:gd name="connsiteX127" fmla="*/ 256977 w 2407028"/>
              <a:gd name="connsiteY127" fmla="*/ 2674234 h 3077254"/>
              <a:gd name="connsiteX128" fmla="*/ 250465 w 2407028"/>
              <a:gd name="connsiteY128" fmla="*/ 2714874 h 3077254"/>
              <a:gd name="connsiteX129" fmla="*/ 245851 w 2407028"/>
              <a:gd name="connsiteY129" fmla="*/ 2755989 h 3077254"/>
              <a:gd name="connsiteX130" fmla="*/ 243071 w 2407028"/>
              <a:gd name="connsiteY130" fmla="*/ 2797577 h 3077254"/>
              <a:gd name="connsiteX131" fmla="*/ 242053 w 2407028"/>
              <a:gd name="connsiteY131" fmla="*/ 2839573 h 3077254"/>
              <a:gd name="connsiteX132" fmla="*/ 246055 w 2407028"/>
              <a:gd name="connsiteY132" fmla="*/ 2924511 h 3077254"/>
              <a:gd name="connsiteX133" fmla="*/ 258062 w 2407028"/>
              <a:gd name="connsiteY133" fmla="*/ 3010466 h 3077254"/>
              <a:gd name="connsiteX134" fmla="*/ 273724 w 2407028"/>
              <a:gd name="connsiteY134" fmla="*/ 3077254 h 3077254"/>
              <a:gd name="connsiteX135" fmla="*/ 0 w 2407028"/>
              <a:gd name="connsiteY135" fmla="*/ 3077254 h 3077254"/>
              <a:gd name="connsiteX136" fmla="*/ 0 w 2407028"/>
              <a:gd name="connsiteY136" fmla="*/ 2637353 h 3077254"/>
              <a:gd name="connsiteX137" fmla="*/ 17518 w 2407028"/>
              <a:gd name="connsiteY137" fmla="*/ 2571212 h 3077254"/>
              <a:gd name="connsiteX138" fmla="*/ 49876 w 2407028"/>
              <a:gd name="connsiteY138" fmla="*/ 2479906 h 3077254"/>
              <a:gd name="connsiteX139" fmla="*/ 52047 w 2407028"/>
              <a:gd name="connsiteY139" fmla="*/ 2474284 h 3077254"/>
              <a:gd name="connsiteX140" fmla="*/ 54353 w 2407028"/>
              <a:gd name="connsiteY140" fmla="*/ 2468730 h 3077254"/>
              <a:gd name="connsiteX141" fmla="*/ 56727 w 2407028"/>
              <a:gd name="connsiteY141" fmla="*/ 2463175 h 3077254"/>
              <a:gd name="connsiteX142" fmla="*/ 59101 w 2407028"/>
              <a:gd name="connsiteY142" fmla="*/ 2457621 h 3077254"/>
              <a:gd name="connsiteX143" fmla="*/ 61407 w 2407028"/>
              <a:gd name="connsiteY143" fmla="*/ 2452135 h 3077254"/>
              <a:gd name="connsiteX144" fmla="*/ 63714 w 2407028"/>
              <a:gd name="connsiteY144" fmla="*/ 2446648 h 3077254"/>
              <a:gd name="connsiteX145" fmla="*/ 66088 w 2407028"/>
              <a:gd name="connsiteY145" fmla="*/ 2441163 h 3077254"/>
              <a:gd name="connsiteX146" fmla="*/ 68530 w 2407028"/>
              <a:gd name="connsiteY146" fmla="*/ 2435676 h 3077254"/>
              <a:gd name="connsiteX147" fmla="*/ 78503 w 2407028"/>
              <a:gd name="connsiteY147" fmla="*/ 2413865 h 3077254"/>
              <a:gd name="connsiteX148" fmla="*/ 83522 w 2407028"/>
              <a:gd name="connsiteY148" fmla="*/ 2403028 h 3077254"/>
              <a:gd name="connsiteX149" fmla="*/ 88813 w 2407028"/>
              <a:gd name="connsiteY149" fmla="*/ 2392326 h 3077254"/>
              <a:gd name="connsiteX150" fmla="*/ 99463 w 2407028"/>
              <a:gd name="connsiteY150" fmla="*/ 2370990 h 3077254"/>
              <a:gd name="connsiteX151" fmla="*/ 110656 w 2407028"/>
              <a:gd name="connsiteY151" fmla="*/ 2349924 h 3077254"/>
              <a:gd name="connsiteX152" fmla="*/ 116287 w 2407028"/>
              <a:gd name="connsiteY152" fmla="*/ 2339426 h 3077254"/>
              <a:gd name="connsiteX153" fmla="*/ 122120 w 2407028"/>
              <a:gd name="connsiteY153" fmla="*/ 2329063 h 3077254"/>
              <a:gd name="connsiteX154" fmla="*/ 128022 w 2407028"/>
              <a:gd name="connsiteY154" fmla="*/ 2318767 h 3077254"/>
              <a:gd name="connsiteX155" fmla="*/ 133923 w 2407028"/>
              <a:gd name="connsiteY155" fmla="*/ 2308472 h 3077254"/>
              <a:gd name="connsiteX156" fmla="*/ 158412 w 2407028"/>
              <a:gd name="connsiteY156" fmla="*/ 2267967 h 3077254"/>
              <a:gd name="connsiteX157" fmla="*/ 184325 w 2407028"/>
              <a:gd name="connsiteY157" fmla="*/ 2228410 h 3077254"/>
              <a:gd name="connsiteX158" fmla="*/ 211391 w 2407028"/>
              <a:gd name="connsiteY158" fmla="*/ 2189802 h 3077254"/>
              <a:gd name="connsiteX159" fmla="*/ 239543 w 2407028"/>
              <a:gd name="connsiteY159" fmla="*/ 2152142 h 3077254"/>
              <a:gd name="connsiteX160" fmla="*/ 298967 w 2407028"/>
              <a:gd name="connsiteY160" fmla="*/ 2079599 h 3077254"/>
              <a:gd name="connsiteX161" fmla="*/ 362189 w 2407028"/>
              <a:gd name="connsiteY161" fmla="*/ 2010849 h 3077254"/>
              <a:gd name="connsiteX162" fmla="*/ 428735 w 2407028"/>
              <a:gd name="connsiteY162" fmla="*/ 1945621 h 3077254"/>
              <a:gd name="connsiteX163" fmla="*/ 498131 w 2407028"/>
              <a:gd name="connsiteY163" fmla="*/ 1883780 h 3077254"/>
              <a:gd name="connsiteX164" fmla="*/ 570105 w 2407028"/>
              <a:gd name="connsiteY164" fmla="*/ 1825191 h 3077254"/>
              <a:gd name="connsiteX165" fmla="*/ 644249 w 2407028"/>
              <a:gd name="connsiteY165" fmla="*/ 1769717 h 3077254"/>
              <a:gd name="connsiteX166" fmla="*/ 720360 w 2407028"/>
              <a:gd name="connsiteY166" fmla="*/ 1717088 h 3077254"/>
              <a:gd name="connsiteX167" fmla="*/ 798235 w 2407028"/>
              <a:gd name="connsiteY167" fmla="*/ 1667235 h 3077254"/>
              <a:gd name="connsiteX168" fmla="*/ 837782 w 2407028"/>
              <a:gd name="connsiteY168" fmla="*/ 1643257 h 3077254"/>
              <a:gd name="connsiteX169" fmla="*/ 877670 w 2407028"/>
              <a:gd name="connsiteY169" fmla="*/ 1619889 h 3077254"/>
              <a:gd name="connsiteX170" fmla="*/ 917895 w 2407028"/>
              <a:gd name="connsiteY170" fmla="*/ 1597131 h 3077254"/>
              <a:gd name="connsiteX171" fmla="*/ 958461 w 2407028"/>
              <a:gd name="connsiteY171" fmla="*/ 1574914 h 3077254"/>
              <a:gd name="connsiteX172" fmla="*/ 999366 w 2407028"/>
              <a:gd name="connsiteY172" fmla="*/ 1553375 h 3077254"/>
              <a:gd name="connsiteX173" fmla="*/ 1040542 w 2407028"/>
              <a:gd name="connsiteY173" fmla="*/ 1532309 h 3077254"/>
              <a:gd name="connsiteX174" fmla="*/ 1081990 w 2407028"/>
              <a:gd name="connsiteY174" fmla="*/ 1511786 h 3077254"/>
              <a:gd name="connsiteX175" fmla="*/ 1123708 w 2407028"/>
              <a:gd name="connsiteY175" fmla="*/ 1491737 h 3077254"/>
              <a:gd name="connsiteX176" fmla="*/ 1134222 w 2407028"/>
              <a:gd name="connsiteY176" fmla="*/ 1486793 h 3077254"/>
              <a:gd name="connsiteX177" fmla="*/ 1144670 w 2407028"/>
              <a:gd name="connsiteY177" fmla="*/ 1481847 h 3077254"/>
              <a:gd name="connsiteX178" fmla="*/ 1155184 w 2407028"/>
              <a:gd name="connsiteY178" fmla="*/ 1476970 h 3077254"/>
              <a:gd name="connsiteX179" fmla="*/ 1165766 w 2407028"/>
              <a:gd name="connsiteY179" fmla="*/ 1472161 h 3077254"/>
              <a:gd name="connsiteX180" fmla="*/ 1207959 w 2407028"/>
              <a:gd name="connsiteY180" fmla="*/ 1453061 h 3077254"/>
              <a:gd name="connsiteX181" fmla="*/ 1247372 w 2407028"/>
              <a:gd name="connsiteY181" fmla="*/ 1435180 h 3077254"/>
              <a:gd name="connsiteX182" fmla="*/ 1257208 w 2407028"/>
              <a:gd name="connsiteY182" fmla="*/ 1430709 h 3077254"/>
              <a:gd name="connsiteX183" fmla="*/ 1267044 w 2407028"/>
              <a:gd name="connsiteY183" fmla="*/ 1426306 h 3077254"/>
              <a:gd name="connsiteX184" fmla="*/ 1276813 w 2407028"/>
              <a:gd name="connsiteY184" fmla="*/ 1421835 h 3077254"/>
              <a:gd name="connsiteX185" fmla="*/ 1286445 w 2407028"/>
              <a:gd name="connsiteY185" fmla="*/ 1417297 h 3077254"/>
              <a:gd name="connsiteX186" fmla="*/ 1305710 w 2407028"/>
              <a:gd name="connsiteY186" fmla="*/ 1408221 h 3077254"/>
              <a:gd name="connsiteX187" fmla="*/ 1324975 w 2407028"/>
              <a:gd name="connsiteY187" fmla="*/ 1399144 h 3077254"/>
              <a:gd name="connsiteX188" fmla="*/ 1344105 w 2407028"/>
              <a:gd name="connsiteY188" fmla="*/ 1390000 h 3077254"/>
              <a:gd name="connsiteX189" fmla="*/ 1363031 w 2407028"/>
              <a:gd name="connsiteY189" fmla="*/ 1380653 h 3077254"/>
              <a:gd name="connsiteX190" fmla="*/ 1400679 w 2407028"/>
              <a:gd name="connsiteY190" fmla="*/ 1362094 h 3077254"/>
              <a:gd name="connsiteX191" fmla="*/ 1437650 w 2407028"/>
              <a:gd name="connsiteY191" fmla="*/ 1343129 h 3077254"/>
              <a:gd name="connsiteX192" fmla="*/ 1456101 w 2407028"/>
              <a:gd name="connsiteY192" fmla="*/ 1333645 h 3077254"/>
              <a:gd name="connsiteX193" fmla="*/ 1474214 w 2407028"/>
              <a:gd name="connsiteY193" fmla="*/ 1323960 h 3077254"/>
              <a:gd name="connsiteX194" fmla="*/ 1510301 w 2407028"/>
              <a:gd name="connsiteY194" fmla="*/ 1304656 h 3077254"/>
              <a:gd name="connsiteX195" fmla="*/ 1545576 w 2407028"/>
              <a:gd name="connsiteY195" fmla="*/ 1284945 h 3077254"/>
              <a:gd name="connsiteX196" fmla="*/ 1563144 w 2407028"/>
              <a:gd name="connsiteY196" fmla="*/ 1275124 h 3077254"/>
              <a:gd name="connsiteX197" fmla="*/ 1580375 w 2407028"/>
              <a:gd name="connsiteY197" fmla="*/ 1265099 h 3077254"/>
              <a:gd name="connsiteX198" fmla="*/ 1614565 w 2407028"/>
              <a:gd name="connsiteY198" fmla="*/ 1245050 h 3077254"/>
              <a:gd name="connsiteX199" fmla="*/ 1647871 w 2407028"/>
              <a:gd name="connsiteY199" fmla="*/ 1224663 h 3077254"/>
              <a:gd name="connsiteX200" fmla="*/ 1652009 w 2407028"/>
              <a:gd name="connsiteY200" fmla="*/ 1222089 h 3077254"/>
              <a:gd name="connsiteX201" fmla="*/ 1656147 w 2407028"/>
              <a:gd name="connsiteY201" fmla="*/ 1219582 h 3077254"/>
              <a:gd name="connsiteX202" fmla="*/ 1660286 w 2407028"/>
              <a:gd name="connsiteY202" fmla="*/ 1217008 h 3077254"/>
              <a:gd name="connsiteX203" fmla="*/ 1664355 w 2407028"/>
              <a:gd name="connsiteY203" fmla="*/ 1214434 h 3077254"/>
              <a:gd name="connsiteX204" fmla="*/ 1680500 w 2407028"/>
              <a:gd name="connsiteY204" fmla="*/ 1204071 h 3077254"/>
              <a:gd name="connsiteX205" fmla="*/ 1688572 w 2407028"/>
              <a:gd name="connsiteY205" fmla="*/ 1198923 h 3077254"/>
              <a:gd name="connsiteX206" fmla="*/ 1696645 w 2407028"/>
              <a:gd name="connsiteY206" fmla="*/ 1193775 h 3077254"/>
              <a:gd name="connsiteX207" fmla="*/ 1704649 w 2407028"/>
              <a:gd name="connsiteY207" fmla="*/ 1188627 h 3077254"/>
              <a:gd name="connsiteX208" fmla="*/ 1712518 w 2407028"/>
              <a:gd name="connsiteY208" fmla="*/ 1183412 h 3077254"/>
              <a:gd name="connsiteX209" fmla="*/ 1743655 w 2407028"/>
              <a:gd name="connsiteY209" fmla="*/ 1162415 h 3077254"/>
              <a:gd name="connsiteX210" fmla="*/ 1773977 w 2407028"/>
              <a:gd name="connsiteY210" fmla="*/ 1141214 h 3077254"/>
              <a:gd name="connsiteX211" fmla="*/ 1803486 w 2407028"/>
              <a:gd name="connsiteY211" fmla="*/ 1119877 h 3077254"/>
              <a:gd name="connsiteX212" fmla="*/ 1832248 w 2407028"/>
              <a:gd name="connsiteY212" fmla="*/ 1098338 h 3077254"/>
              <a:gd name="connsiteX213" fmla="*/ 1859992 w 2407028"/>
              <a:gd name="connsiteY213" fmla="*/ 1076596 h 3077254"/>
              <a:gd name="connsiteX214" fmla="*/ 1886787 w 2407028"/>
              <a:gd name="connsiteY214" fmla="*/ 1054650 h 3077254"/>
              <a:gd name="connsiteX215" fmla="*/ 1912564 w 2407028"/>
              <a:gd name="connsiteY215" fmla="*/ 1032569 h 3077254"/>
              <a:gd name="connsiteX216" fmla="*/ 1937460 w 2407028"/>
              <a:gd name="connsiteY216" fmla="*/ 1010352 h 3077254"/>
              <a:gd name="connsiteX217" fmla="*/ 1961338 w 2407028"/>
              <a:gd name="connsiteY217" fmla="*/ 988000 h 3077254"/>
              <a:gd name="connsiteX218" fmla="*/ 1983995 w 2407028"/>
              <a:gd name="connsiteY218" fmla="*/ 965513 h 3077254"/>
              <a:gd name="connsiteX219" fmla="*/ 2005499 w 2407028"/>
              <a:gd name="connsiteY219" fmla="*/ 942889 h 3077254"/>
              <a:gd name="connsiteX220" fmla="*/ 2025917 w 2407028"/>
              <a:gd name="connsiteY220" fmla="*/ 920199 h 3077254"/>
              <a:gd name="connsiteX221" fmla="*/ 2045182 w 2407028"/>
              <a:gd name="connsiteY221" fmla="*/ 897440 h 3077254"/>
              <a:gd name="connsiteX222" fmla="*/ 2063294 w 2407028"/>
              <a:gd name="connsiteY222" fmla="*/ 874613 h 3077254"/>
              <a:gd name="connsiteX223" fmla="*/ 2080185 w 2407028"/>
              <a:gd name="connsiteY223" fmla="*/ 851787 h 3077254"/>
              <a:gd name="connsiteX224" fmla="*/ 2095787 w 2407028"/>
              <a:gd name="connsiteY224" fmla="*/ 828893 h 3077254"/>
              <a:gd name="connsiteX225" fmla="*/ 2123125 w 2407028"/>
              <a:gd name="connsiteY225" fmla="*/ 783173 h 3077254"/>
              <a:gd name="connsiteX226" fmla="*/ 2145036 w 2407028"/>
              <a:gd name="connsiteY226" fmla="*/ 737588 h 3077254"/>
              <a:gd name="connsiteX227" fmla="*/ 2161384 w 2407028"/>
              <a:gd name="connsiteY227" fmla="*/ 692342 h 3077254"/>
              <a:gd name="connsiteX228" fmla="*/ 2172238 w 2407028"/>
              <a:gd name="connsiteY228" fmla="*/ 647638 h 3077254"/>
              <a:gd name="connsiteX229" fmla="*/ 2175562 w 2407028"/>
              <a:gd name="connsiteY229" fmla="*/ 625557 h 3077254"/>
              <a:gd name="connsiteX230" fmla="*/ 2177461 w 2407028"/>
              <a:gd name="connsiteY230" fmla="*/ 603678 h 3077254"/>
              <a:gd name="connsiteX231" fmla="*/ 2177936 w 2407028"/>
              <a:gd name="connsiteY231" fmla="*/ 582003 h 3077254"/>
              <a:gd name="connsiteX232" fmla="*/ 2177054 w 2407028"/>
              <a:gd name="connsiteY232" fmla="*/ 560599 h 3077254"/>
              <a:gd name="connsiteX233" fmla="*/ 2174748 w 2407028"/>
              <a:gd name="connsiteY233" fmla="*/ 539534 h 3077254"/>
              <a:gd name="connsiteX234" fmla="*/ 2171084 w 2407028"/>
              <a:gd name="connsiteY234" fmla="*/ 518740 h 3077254"/>
              <a:gd name="connsiteX235" fmla="*/ 2165997 w 2407028"/>
              <a:gd name="connsiteY235" fmla="*/ 498284 h 3077254"/>
              <a:gd name="connsiteX236" fmla="*/ 2159621 w 2407028"/>
              <a:gd name="connsiteY236" fmla="*/ 478167 h 3077254"/>
              <a:gd name="connsiteX237" fmla="*/ 2142933 w 2407028"/>
              <a:gd name="connsiteY237" fmla="*/ 439085 h 3077254"/>
              <a:gd name="connsiteX238" fmla="*/ 2121293 w 2407028"/>
              <a:gd name="connsiteY238" fmla="*/ 401628 h 3077254"/>
              <a:gd name="connsiteX239" fmla="*/ 2094974 w 2407028"/>
              <a:gd name="connsiteY239" fmla="*/ 365932 h 3077254"/>
              <a:gd name="connsiteX240" fmla="*/ 2064176 w 2407028"/>
              <a:gd name="connsiteY240" fmla="*/ 332133 h 3077254"/>
              <a:gd name="connsiteX241" fmla="*/ 2029105 w 2407028"/>
              <a:gd name="connsiteY241" fmla="*/ 300366 h 3077254"/>
              <a:gd name="connsiteX242" fmla="*/ 1990236 w 2407028"/>
              <a:gd name="connsiteY242" fmla="*/ 270630 h 3077254"/>
              <a:gd name="connsiteX243" fmla="*/ 1947839 w 2407028"/>
              <a:gd name="connsiteY243" fmla="*/ 242995 h 3077254"/>
              <a:gd name="connsiteX244" fmla="*/ 1902186 w 2407028"/>
              <a:gd name="connsiteY244" fmla="*/ 217528 h 3077254"/>
              <a:gd name="connsiteX245" fmla="*/ 1878240 w 2407028"/>
              <a:gd name="connsiteY245" fmla="*/ 205674 h 3077254"/>
              <a:gd name="connsiteX246" fmla="*/ 1853616 w 2407028"/>
              <a:gd name="connsiteY246" fmla="*/ 194362 h 3077254"/>
              <a:gd name="connsiteX247" fmla="*/ 1828313 w 2407028"/>
              <a:gd name="connsiteY247" fmla="*/ 183593 h 3077254"/>
              <a:gd name="connsiteX248" fmla="*/ 1802400 w 2407028"/>
              <a:gd name="connsiteY248" fmla="*/ 173365 h 3077254"/>
              <a:gd name="connsiteX249" fmla="*/ 1775944 w 2407028"/>
              <a:gd name="connsiteY249" fmla="*/ 163747 h 3077254"/>
              <a:gd name="connsiteX250" fmla="*/ 1748946 w 2407028"/>
              <a:gd name="connsiteY250" fmla="*/ 154670 h 3077254"/>
              <a:gd name="connsiteX251" fmla="*/ 1721337 w 2407028"/>
              <a:gd name="connsiteY251" fmla="*/ 146204 h 3077254"/>
              <a:gd name="connsiteX252" fmla="*/ 1693253 w 2407028"/>
              <a:gd name="connsiteY252" fmla="*/ 138347 h 3077254"/>
              <a:gd name="connsiteX253" fmla="*/ 1635797 w 2407028"/>
              <a:gd name="connsiteY253" fmla="*/ 124325 h 3077254"/>
              <a:gd name="connsiteX254" fmla="*/ 1576780 w 2407028"/>
              <a:gd name="connsiteY254" fmla="*/ 112607 h 3077254"/>
              <a:gd name="connsiteX255" fmla="*/ 1516406 w 2407028"/>
              <a:gd name="connsiteY255" fmla="*/ 103192 h 3077254"/>
              <a:gd name="connsiteX256" fmla="*/ 1454812 w 2407028"/>
              <a:gd name="connsiteY256" fmla="*/ 96216 h 3077254"/>
              <a:gd name="connsiteX257" fmla="*/ 1423675 w 2407028"/>
              <a:gd name="connsiteY257" fmla="*/ 93575 h 3077254"/>
              <a:gd name="connsiteX258" fmla="*/ 1392336 w 2407028"/>
              <a:gd name="connsiteY258" fmla="*/ 91542 h 3077254"/>
              <a:gd name="connsiteX259" fmla="*/ 1360860 w 2407028"/>
              <a:gd name="connsiteY259" fmla="*/ 90053 h 3077254"/>
              <a:gd name="connsiteX260" fmla="*/ 1329249 w 2407028"/>
              <a:gd name="connsiteY260" fmla="*/ 89172 h 3077254"/>
              <a:gd name="connsiteX261" fmla="*/ 1297502 w 2407028"/>
              <a:gd name="connsiteY261" fmla="*/ 88901 h 3077254"/>
              <a:gd name="connsiteX262" fmla="*/ 1265620 w 2407028"/>
              <a:gd name="connsiteY262" fmla="*/ 89239 h 3077254"/>
              <a:gd name="connsiteX263" fmla="*/ 1233669 w 2407028"/>
              <a:gd name="connsiteY263" fmla="*/ 90188 h 3077254"/>
              <a:gd name="connsiteX264" fmla="*/ 1201718 w 2407028"/>
              <a:gd name="connsiteY264" fmla="*/ 91678 h 3077254"/>
              <a:gd name="connsiteX265" fmla="*/ 1169768 w 2407028"/>
              <a:gd name="connsiteY265" fmla="*/ 93777 h 3077254"/>
              <a:gd name="connsiteX266" fmla="*/ 1137818 w 2407028"/>
              <a:gd name="connsiteY266" fmla="*/ 96419 h 3077254"/>
              <a:gd name="connsiteX267" fmla="*/ 1105936 w 2407028"/>
              <a:gd name="connsiteY267" fmla="*/ 99603 h 3077254"/>
              <a:gd name="connsiteX268" fmla="*/ 1074121 w 2407028"/>
              <a:gd name="connsiteY268" fmla="*/ 103396 h 3077254"/>
              <a:gd name="connsiteX269" fmla="*/ 1042374 w 2407028"/>
              <a:gd name="connsiteY269" fmla="*/ 107731 h 3077254"/>
              <a:gd name="connsiteX270" fmla="*/ 1010763 w 2407028"/>
              <a:gd name="connsiteY270" fmla="*/ 112675 h 3077254"/>
              <a:gd name="connsiteX271" fmla="*/ 979287 w 2407028"/>
              <a:gd name="connsiteY271" fmla="*/ 118161 h 3077254"/>
              <a:gd name="connsiteX272" fmla="*/ 947947 w 2407028"/>
              <a:gd name="connsiteY272" fmla="*/ 124190 h 3077254"/>
              <a:gd name="connsiteX273" fmla="*/ 904532 w 2407028"/>
              <a:gd name="connsiteY273" fmla="*/ 133470 h 3077254"/>
              <a:gd name="connsiteX274" fmla="*/ 861525 w 2407028"/>
              <a:gd name="connsiteY274" fmla="*/ 143765 h 3077254"/>
              <a:gd name="connsiteX275" fmla="*/ 818992 w 2407028"/>
              <a:gd name="connsiteY275" fmla="*/ 155077 h 3077254"/>
              <a:gd name="connsiteX276" fmla="*/ 776934 w 2407028"/>
              <a:gd name="connsiteY276" fmla="*/ 167337 h 3077254"/>
              <a:gd name="connsiteX277" fmla="*/ 758957 w 2407028"/>
              <a:gd name="connsiteY277" fmla="*/ 172891 h 3077254"/>
              <a:gd name="connsiteX278" fmla="*/ 741050 w 2407028"/>
              <a:gd name="connsiteY278" fmla="*/ 178648 h 3077254"/>
              <a:gd name="connsiteX279" fmla="*/ 723276 w 2407028"/>
              <a:gd name="connsiteY279" fmla="*/ 184541 h 3077254"/>
              <a:gd name="connsiteX280" fmla="*/ 705639 w 2407028"/>
              <a:gd name="connsiteY280" fmla="*/ 190637 h 3077254"/>
              <a:gd name="connsiteX281" fmla="*/ 647844 w 2407028"/>
              <a:gd name="connsiteY281" fmla="*/ 211974 h 3077254"/>
              <a:gd name="connsiteX282" fmla="*/ 591337 w 2407028"/>
              <a:gd name="connsiteY282" fmla="*/ 235003 h 3077254"/>
              <a:gd name="connsiteX283" fmla="*/ 536187 w 2407028"/>
              <a:gd name="connsiteY283" fmla="*/ 259590 h 3077254"/>
              <a:gd name="connsiteX284" fmla="*/ 482393 w 2407028"/>
              <a:gd name="connsiteY284" fmla="*/ 285668 h 3077254"/>
              <a:gd name="connsiteX285" fmla="*/ 456073 w 2407028"/>
              <a:gd name="connsiteY285" fmla="*/ 299282 h 3077254"/>
              <a:gd name="connsiteX286" fmla="*/ 430093 w 2407028"/>
              <a:gd name="connsiteY286" fmla="*/ 313236 h 3077254"/>
              <a:gd name="connsiteX287" fmla="*/ 404383 w 2407028"/>
              <a:gd name="connsiteY287" fmla="*/ 327460 h 3077254"/>
              <a:gd name="connsiteX288" fmla="*/ 379013 w 2407028"/>
              <a:gd name="connsiteY288" fmla="*/ 342023 h 3077254"/>
              <a:gd name="connsiteX289" fmla="*/ 372772 w 2407028"/>
              <a:gd name="connsiteY289" fmla="*/ 345748 h 3077254"/>
              <a:gd name="connsiteX290" fmla="*/ 366463 w 2407028"/>
              <a:gd name="connsiteY290" fmla="*/ 349405 h 3077254"/>
              <a:gd name="connsiteX291" fmla="*/ 360222 w 2407028"/>
              <a:gd name="connsiteY291" fmla="*/ 353131 h 3077254"/>
              <a:gd name="connsiteX292" fmla="*/ 354049 w 2407028"/>
              <a:gd name="connsiteY292" fmla="*/ 356856 h 3077254"/>
              <a:gd name="connsiteX293" fmla="*/ 329357 w 2407028"/>
              <a:gd name="connsiteY293" fmla="*/ 372028 h 3077254"/>
              <a:gd name="connsiteX294" fmla="*/ 323252 w 2407028"/>
              <a:gd name="connsiteY294" fmla="*/ 375889 h 3077254"/>
              <a:gd name="connsiteX295" fmla="*/ 317215 w 2407028"/>
              <a:gd name="connsiteY295" fmla="*/ 379750 h 3077254"/>
              <a:gd name="connsiteX296" fmla="*/ 311178 w 2407028"/>
              <a:gd name="connsiteY296" fmla="*/ 383611 h 3077254"/>
              <a:gd name="connsiteX297" fmla="*/ 305072 w 2407028"/>
              <a:gd name="connsiteY297" fmla="*/ 387472 h 3077254"/>
              <a:gd name="connsiteX298" fmla="*/ 298967 w 2407028"/>
              <a:gd name="connsiteY298" fmla="*/ 391333 h 3077254"/>
              <a:gd name="connsiteX299" fmla="*/ 292930 w 2407028"/>
              <a:gd name="connsiteY299" fmla="*/ 395261 h 3077254"/>
              <a:gd name="connsiteX300" fmla="*/ 286960 w 2407028"/>
              <a:gd name="connsiteY300" fmla="*/ 399190 h 3077254"/>
              <a:gd name="connsiteX301" fmla="*/ 280991 w 2407028"/>
              <a:gd name="connsiteY301" fmla="*/ 403186 h 3077254"/>
              <a:gd name="connsiteX302" fmla="*/ 269052 w 2407028"/>
              <a:gd name="connsiteY302" fmla="*/ 411110 h 3077254"/>
              <a:gd name="connsiteX303" fmla="*/ 257249 w 2407028"/>
              <a:gd name="connsiteY303" fmla="*/ 419171 h 3077254"/>
              <a:gd name="connsiteX304" fmla="*/ 245512 w 2407028"/>
              <a:gd name="connsiteY304" fmla="*/ 427300 h 3077254"/>
              <a:gd name="connsiteX305" fmla="*/ 233777 w 2407028"/>
              <a:gd name="connsiteY305" fmla="*/ 435428 h 3077254"/>
              <a:gd name="connsiteX306" fmla="*/ 222246 w 2407028"/>
              <a:gd name="connsiteY306" fmla="*/ 443691 h 3077254"/>
              <a:gd name="connsiteX307" fmla="*/ 210713 w 2407028"/>
              <a:gd name="connsiteY307" fmla="*/ 452022 h 3077254"/>
              <a:gd name="connsiteX308" fmla="*/ 199249 w 2407028"/>
              <a:gd name="connsiteY308" fmla="*/ 460353 h 3077254"/>
              <a:gd name="connsiteX309" fmla="*/ 187921 w 2407028"/>
              <a:gd name="connsiteY309" fmla="*/ 468821 h 3077254"/>
              <a:gd name="connsiteX310" fmla="*/ 176592 w 2407028"/>
              <a:gd name="connsiteY310" fmla="*/ 477287 h 3077254"/>
              <a:gd name="connsiteX311" fmla="*/ 170894 w 2407028"/>
              <a:gd name="connsiteY311" fmla="*/ 481554 h 3077254"/>
              <a:gd name="connsiteX312" fmla="*/ 165331 w 2407028"/>
              <a:gd name="connsiteY312" fmla="*/ 485821 h 3077254"/>
              <a:gd name="connsiteX313" fmla="*/ 143081 w 2407028"/>
              <a:gd name="connsiteY313" fmla="*/ 503161 h 3077254"/>
              <a:gd name="connsiteX314" fmla="*/ 137519 w 2407028"/>
              <a:gd name="connsiteY314" fmla="*/ 507496 h 3077254"/>
              <a:gd name="connsiteX315" fmla="*/ 132024 w 2407028"/>
              <a:gd name="connsiteY315" fmla="*/ 511899 h 3077254"/>
              <a:gd name="connsiteX316" fmla="*/ 126597 w 2407028"/>
              <a:gd name="connsiteY316" fmla="*/ 516302 h 3077254"/>
              <a:gd name="connsiteX317" fmla="*/ 121103 w 2407028"/>
              <a:gd name="connsiteY317" fmla="*/ 520704 h 3077254"/>
              <a:gd name="connsiteX318" fmla="*/ 115608 w 2407028"/>
              <a:gd name="connsiteY318" fmla="*/ 525107 h 3077254"/>
              <a:gd name="connsiteX319" fmla="*/ 110113 w 2407028"/>
              <a:gd name="connsiteY319" fmla="*/ 529510 h 3077254"/>
              <a:gd name="connsiteX320" fmla="*/ 104687 w 2407028"/>
              <a:gd name="connsiteY320" fmla="*/ 533980 h 3077254"/>
              <a:gd name="connsiteX321" fmla="*/ 99328 w 2407028"/>
              <a:gd name="connsiteY321" fmla="*/ 538450 h 3077254"/>
              <a:gd name="connsiteX322" fmla="*/ 77824 w 2407028"/>
              <a:gd name="connsiteY322" fmla="*/ 556468 h 3077254"/>
              <a:gd name="connsiteX323" fmla="*/ 72533 w 2407028"/>
              <a:gd name="connsiteY323" fmla="*/ 561006 h 3077254"/>
              <a:gd name="connsiteX324" fmla="*/ 67242 w 2407028"/>
              <a:gd name="connsiteY324" fmla="*/ 565544 h 3077254"/>
              <a:gd name="connsiteX325" fmla="*/ 62018 w 2407028"/>
              <a:gd name="connsiteY325" fmla="*/ 570150 h 3077254"/>
              <a:gd name="connsiteX326" fmla="*/ 56727 w 2407028"/>
              <a:gd name="connsiteY326" fmla="*/ 574756 h 3077254"/>
              <a:gd name="connsiteX327" fmla="*/ 46145 w 2407028"/>
              <a:gd name="connsiteY327" fmla="*/ 583967 h 3077254"/>
              <a:gd name="connsiteX328" fmla="*/ 35766 w 2407028"/>
              <a:gd name="connsiteY328" fmla="*/ 593247 h 3077254"/>
              <a:gd name="connsiteX329" fmla="*/ 25456 w 2407028"/>
              <a:gd name="connsiteY329" fmla="*/ 602595 h 3077254"/>
              <a:gd name="connsiteX330" fmla="*/ 15077 w 2407028"/>
              <a:gd name="connsiteY330" fmla="*/ 611942 h 3077254"/>
              <a:gd name="connsiteX331" fmla="*/ 9921 w 2407028"/>
              <a:gd name="connsiteY331" fmla="*/ 616683 h 3077254"/>
              <a:gd name="connsiteX332" fmla="*/ 4833 w 2407028"/>
              <a:gd name="connsiteY332" fmla="*/ 621425 h 3077254"/>
              <a:gd name="connsiteX333" fmla="*/ 0 w 2407028"/>
              <a:gd name="connsiteY333" fmla="*/ 625930 h 3077254"/>
              <a:gd name="connsiteX334" fmla="*/ 0 w 2407028"/>
              <a:gd name="connsiteY334" fmla="*/ 474901 h 3077254"/>
              <a:gd name="connsiteX335" fmla="*/ 2119 w 2407028"/>
              <a:gd name="connsiteY335" fmla="*/ 473223 h 3077254"/>
              <a:gd name="connsiteX336" fmla="*/ 8021 w 2407028"/>
              <a:gd name="connsiteY336" fmla="*/ 468550 h 3077254"/>
              <a:gd name="connsiteX337" fmla="*/ 14058 w 2407028"/>
              <a:gd name="connsiteY337" fmla="*/ 463943 h 3077254"/>
              <a:gd name="connsiteX338" fmla="*/ 38208 w 2407028"/>
              <a:gd name="connsiteY338" fmla="*/ 445520 h 3077254"/>
              <a:gd name="connsiteX339" fmla="*/ 44245 w 2407028"/>
              <a:gd name="connsiteY339" fmla="*/ 440913 h 3077254"/>
              <a:gd name="connsiteX340" fmla="*/ 50419 w 2407028"/>
              <a:gd name="connsiteY340" fmla="*/ 436375 h 3077254"/>
              <a:gd name="connsiteX341" fmla="*/ 62765 w 2407028"/>
              <a:gd name="connsiteY341" fmla="*/ 427300 h 3077254"/>
              <a:gd name="connsiteX342" fmla="*/ 75043 w 2407028"/>
              <a:gd name="connsiteY342" fmla="*/ 418291 h 3077254"/>
              <a:gd name="connsiteX343" fmla="*/ 87593 w 2407028"/>
              <a:gd name="connsiteY343" fmla="*/ 409350 h 3077254"/>
              <a:gd name="connsiteX344" fmla="*/ 100210 w 2407028"/>
              <a:gd name="connsiteY344" fmla="*/ 400477 h 3077254"/>
              <a:gd name="connsiteX345" fmla="*/ 112759 w 2407028"/>
              <a:gd name="connsiteY345" fmla="*/ 391603 h 3077254"/>
              <a:gd name="connsiteX346" fmla="*/ 125648 w 2407028"/>
              <a:gd name="connsiteY346" fmla="*/ 382865 h 3077254"/>
              <a:gd name="connsiteX347" fmla="*/ 138469 w 2407028"/>
              <a:gd name="connsiteY347" fmla="*/ 374129 h 3077254"/>
              <a:gd name="connsiteX348" fmla="*/ 151425 w 2407028"/>
              <a:gd name="connsiteY348" fmla="*/ 365458 h 3077254"/>
              <a:gd name="connsiteX349" fmla="*/ 164517 w 2407028"/>
              <a:gd name="connsiteY349" fmla="*/ 356856 h 3077254"/>
              <a:gd name="connsiteX350" fmla="*/ 171029 w 2407028"/>
              <a:gd name="connsiteY350" fmla="*/ 352589 h 3077254"/>
              <a:gd name="connsiteX351" fmla="*/ 177610 w 2407028"/>
              <a:gd name="connsiteY351" fmla="*/ 348322 h 3077254"/>
              <a:gd name="connsiteX352" fmla="*/ 184257 w 2407028"/>
              <a:gd name="connsiteY352" fmla="*/ 344055 h 3077254"/>
              <a:gd name="connsiteX353" fmla="*/ 190973 w 2407028"/>
              <a:gd name="connsiteY353" fmla="*/ 339855 h 3077254"/>
              <a:gd name="connsiteX354" fmla="*/ 197621 w 2407028"/>
              <a:gd name="connsiteY354" fmla="*/ 335655 h 3077254"/>
              <a:gd name="connsiteX355" fmla="*/ 204268 w 2407028"/>
              <a:gd name="connsiteY355" fmla="*/ 331456 h 3077254"/>
              <a:gd name="connsiteX356" fmla="*/ 210985 w 2407028"/>
              <a:gd name="connsiteY356" fmla="*/ 327256 h 3077254"/>
              <a:gd name="connsiteX357" fmla="*/ 217700 w 2407028"/>
              <a:gd name="connsiteY357" fmla="*/ 323057 h 3077254"/>
              <a:gd name="connsiteX358" fmla="*/ 244970 w 2407028"/>
              <a:gd name="connsiteY358" fmla="*/ 306530 h 3077254"/>
              <a:gd name="connsiteX359" fmla="*/ 251890 w 2407028"/>
              <a:gd name="connsiteY359" fmla="*/ 302466 h 3077254"/>
              <a:gd name="connsiteX360" fmla="*/ 258877 w 2407028"/>
              <a:gd name="connsiteY360" fmla="*/ 298402 h 3077254"/>
              <a:gd name="connsiteX361" fmla="*/ 265863 w 2407028"/>
              <a:gd name="connsiteY361" fmla="*/ 294337 h 3077254"/>
              <a:gd name="connsiteX362" fmla="*/ 272850 w 2407028"/>
              <a:gd name="connsiteY362" fmla="*/ 290274 h 3077254"/>
              <a:gd name="connsiteX363" fmla="*/ 301002 w 2407028"/>
              <a:gd name="connsiteY363" fmla="*/ 274289 h 3077254"/>
              <a:gd name="connsiteX364" fmla="*/ 329628 w 2407028"/>
              <a:gd name="connsiteY364" fmla="*/ 258641 h 3077254"/>
              <a:gd name="connsiteX365" fmla="*/ 358662 w 2407028"/>
              <a:gd name="connsiteY365" fmla="*/ 243266 h 3077254"/>
              <a:gd name="connsiteX366" fmla="*/ 388171 w 2407028"/>
              <a:gd name="connsiteY366" fmla="*/ 228230 h 3077254"/>
              <a:gd name="connsiteX367" fmla="*/ 448747 w 2407028"/>
              <a:gd name="connsiteY367" fmla="*/ 199171 h 3077254"/>
              <a:gd name="connsiteX368" fmla="*/ 511291 w 2407028"/>
              <a:gd name="connsiteY368" fmla="*/ 171536 h 3077254"/>
              <a:gd name="connsiteX369" fmla="*/ 575803 w 2407028"/>
              <a:gd name="connsiteY369" fmla="*/ 145459 h 3077254"/>
              <a:gd name="connsiteX370" fmla="*/ 642213 w 2407028"/>
              <a:gd name="connsiteY370" fmla="*/ 121074 h 3077254"/>
              <a:gd name="connsiteX371" fmla="*/ 662564 w 2407028"/>
              <a:gd name="connsiteY371" fmla="*/ 114098 h 3077254"/>
              <a:gd name="connsiteX372" fmla="*/ 683118 w 2407028"/>
              <a:gd name="connsiteY372" fmla="*/ 107257 h 3077254"/>
              <a:gd name="connsiteX373" fmla="*/ 703807 w 2407028"/>
              <a:gd name="connsiteY373" fmla="*/ 100618 h 3077254"/>
              <a:gd name="connsiteX374" fmla="*/ 724701 w 2407028"/>
              <a:gd name="connsiteY374" fmla="*/ 94116 h 3077254"/>
              <a:gd name="connsiteX375" fmla="*/ 773610 w 2407028"/>
              <a:gd name="connsiteY375" fmla="*/ 79824 h 3077254"/>
              <a:gd name="connsiteX376" fmla="*/ 823265 w 2407028"/>
              <a:gd name="connsiteY376" fmla="*/ 66616 h 3077254"/>
              <a:gd name="connsiteX377" fmla="*/ 873599 w 2407028"/>
              <a:gd name="connsiteY377" fmla="*/ 54492 h 3077254"/>
              <a:gd name="connsiteX378" fmla="*/ 924543 w 2407028"/>
              <a:gd name="connsiteY378" fmla="*/ 43451 h 3077254"/>
              <a:gd name="connsiteX379" fmla="*/ 961378 w 2407028"/>
              <a:gd name="connsiteY379" fmla="*/ 36272 h 3077254"/>
              <a:gd name="connsiteX380" fmla="*/ 998417 w 2407028"/>
              <a:gd name="connsiteY380" fmla="*/ 29702 h 3077254"/>
              <a:gd name="connsiteX381" fmla="*/ 1035658 w 2407028"/>
              <a:gd name="connsiteY381" fmla="*/ 23741 h 3077254"/>
              <a:gd name="connsiteX382" fmla="*/ 1073103 w 2407028"/>
              <a:gd name="connsiteY382" fmla="*/ 18458 h 3077254"/>
              <a:gd name="connsiteX383" fmla="*/ 1110684 w 2407028"/>
              <a:gd name="connsiteY383" fmla="*/ 13852 h 3077254"/>
              <a:gd name="connsiteX384" fmla="*/ 1148400 w 2407028"/>
              <a:gd name="connsiteY384" fmla="*/ 9923 h 3077254"/>
              <a:gd name="connsiteX385" fmla="*/ 1186117 w 2407028"/>
              <a:gd name="connsiteY385" fmla="*/ 6605 h 3077254"/>
              <a:gd name="connsiteX386" fmla="*/ 1223901 w 2407028"/>
              <a:gd name="connsiteY386" fmla="*/ 3962 h 3077254"/>
              <a:gd name="connsiteX387" fmla="*/ 1261685 w 2407028"/>
              <a:gd name="connsiteY387" fmla="*/ 1998 h 3077254"/>
              <a:gd name="connsiteX388" fmla="*/ 1299401 w 2407028"/>
              <a:gd name="connsiteY388" fmla="*/ 711 h 3077254"/>
              <a:gd name="connsiteX389" fmla="*/ 1337051 w 2407028"/>
              <a:gd name="connsiteY389" fmla="*/ 101 h 307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Lst>
            <a:rect l="l" t="t" r="r" b="b"/>
            <a:pathLst>
              <a:path w="2407028" h="3077254">
                <a:moveTo>
                  <a:pt x="1337051" y="101"/>
                </a:moveTo>
                <a:cubicBezTo>
                  <a:pt x="1349599" y="-34"/>
                  <a:pt x="1362081" y="-34"/>
                  <a:pt x="1374562" y="101"/>
                </a:cubicBezTo>
                <a:cubicBezTo>
                  <a:pt x="1387045" y="237"/>
                  <a:pt x="1399527" y="508"/>
                  <a:pt x="1411940" y="847"/>
                </a:cubicBezTo>
                <a:cubicBezTo>
                  <a:pt x="1424354" y="1186"/>
                  <a:pt x="1436768" y="1659"/>
                  <a:pt x="1449114" y="2269"/>
                </a:cubicBezTo>
                <a:cubicBezTo>
                  <a:pt x="1461460" y="2879"/>
                  <a:pt x="1473806" y="3556"/>
                  <a:pt x="1486084" y="4369"/>
                </a:cubicBezTo>
                <a:cubicBezTo>
                  <a:pt x="1498362" y="5182"/>
                  <a:pt x="1510641" y="6130"/>
                  <a:pt x="1522851" y="7146"/>
                </a:cubicBezTo>
                <a:cubicBezTo>
                  <a:pt x="1547339" y="9246"/>
                  <a:pt x="1571624" y="11752"/>
                  <a:pt x="1595570" y="14733"/>
                </a:cubicBezTo>
                <a:cubicBezTo>
                  <a:pt x="1619720" y="17713"/>
                  <a:pt x="1643529" y="21167"/>
                  <a:pt x="1667001" y="25028"/>
                </a:cubicBezTo>
                <a:cubicBezTo>
                  <a:pt x="1690608" y="28888"/>
                  <a:pt x="1713943" y="33292"/>
                  <a:pt x="1736871" y="38032"/>
                </a:cubicBezTo>
                <a:cubicBezTo>
                  <a:pt x="1759936" y="42842"/>
                  <a:pt x="1782728" y="48126"/>
                  <a:pt x="1805046" y="53747"/>
                </a:cubicBezTo>
                <a:cubicBezTo>
                  <a:pt x="1816306" y="56592"/>
                  <a:pt x="1827432" y="59572"/>
                  <a:pt x="1838420" y="62620"/>
                </a:cubicBezTo>
                <a:cubicBezTo>
                  <a:pt x="1849477" y="65736"/>
                  <a:pt x="1860399" y="68851"/>
                  <a:pt x="1871252" y="72171"/>
                </a:cubicBezTo>
                <a:cubicBezTo>
                  <a:pt x="1882107" y="75490"/>
                  <a:pt x="1892825" y="78876"/>
                  <a:pt x="1903475" y="82398"/>
                </a:cubicBezTo>
                <a:cubicBezTo>
                  <a:pt x="1914124" y="85921"/>
                  <a:pt x="1924639" y="89578"/>
                  <a:pt x="1935086" y="93304"/>
                </a:cubicBezTo>
                <a:cubicBezTo>
                  <a:pt x="1945532" y="97096"/>
                  <a:pt x="1955844" y="100957"/>
                  <a:pt x="1966086" y="104886"/>
                </a:cubicBezTo>
                <a:cubicBezTo>
                  <a:pt x="1976330" y="108883"/>
                  <a:pt x="1986505" y="112946"/>
                  <a:pt x="1996477" y="117146"/>
                </a:cubicBezTo>
                <a:cubicBezTo>
                  <a:pt x="2006516" y="121345"/>
                  <a:pt x="2016420" y="125681"/>
                  <a:pt x="2026189" y="130083"/>
                </a:cubicBezTo>
                <a:cubicBezTo>
                  <a:pt x="2036025" y="134486"/>
                  <a:pt x="2045658" y="139024"/>
                  <a:pt x="2055155" y="143630"/>
                </a:cubicBezTo>
                <a:cubicBezTo>
                  <a:pt x="2074216" y="152910"/>
                  <a:pt x="2092735" y="162663"/>
                  <a:pt x="2110575" y="172823"/>
                </a:cubicBezTo>
                <a:cubicBezTo>
                  <a:pt x="2128552" y="183050"/>
                  <a:pt x="2145850" y="193685"/>
                  <a:pt x="2162470" y="204725"/>
                </a:cubicBezTo>
                <a:cubicBezTo>
                  <a:pt x="2179157" y="215902"/>
                  <a:pt x="2195234" y="227416"/>
                  <a:pt x="2210497" y="239338"/>
                </a:cubicBezTo>
                <a:cubicBezTo>
                  <a:pt x="2225896" y="251327"/>
                  <a:pt x="2240480" y="263722"/>
                  <a:pt x="2254318" y="276524"/>
                </a:cubicBezTo>
                <a:cubicBezTo>
                  <a:pt x="2268157" y="289393"/>
                  <a:pt x="2281181" y="302669"/>
                  <a:pt x="2293324" y="316283"/>
                </a:cubicBezTo>
                <a:cubicBezTo>
                  <a:pt x="2305535" y="330034"/>
                  <a:pt x="2316795" y="344122"/>
                  <a:pt x="2327173" y="358549"/>
                </a:cubicBezTo>
                <a:cubicBezTo>
                  <a:pt x="2337620" y="373112"/>
                  <a:pt x="2347049" y="387946"/>
                  <a:pt x="2355529" y="403118"/>
                </a:cubicBezTo>
                <a:cubicBezTo>
                  <a:pt x="2364076" y="418358"/>
                  <a:pt x="2371606" y="433937"/>
                  <a:pt x="2378051" y="449787"/>
                </a:cubicBezTo>
                <a:cubicBezTo>
                  <a:pt x="2381306" y="457779"/>
                  <a:pt x="2384290" y="465772"/>
                  <a:pt x="2387004" y="473900"/>
                </a:cubicBezTo>
                <a:cubicBezTo>
                  <a:pt x="2389717" y="481961"/>
                  <a:pt x="2392160" y="490156"/>
                  <a:pt x="2394331" y="498420"/>
                </a:cubicBezTo>
                <a:cubicBezTo>
                  <a:pt x="2396501" y="506683"/>
                  <a:pt x="2398401" y="515015"/>
                  <a:pt x="2400028" y="523414"/>
                </a:cubicBezTo>
                <a:cubicBezTo>
                  <a:pt x="2401725" y="531813"/>
                  <a:pt x="2403014" y="540212"/>
                  <a:pt x="2404099" y="548746"/>
                </a:cubicBezTo>
                <a:cubicBezTo>
                  <a:pt x="2405116" y="557280"/>
                  <a:pt x="2405930" y="565883"/>
                  <a:pt x="2406405" y="574485"/>
                </a:cubicBezTo>
                <a:cubicBezTo>
                  <a:pt x="2406880" y="583087"/>
                  <a:pt x="2407084" y="591757"/>
                  <a:pt x="2407015" y="600494"/>
                </a:cubicBezTo>
                <a:cubicBezTo>
                  <a:pt x="2406948" y="609301"/>
                  <a:pt x="2406541" y="618037"/>
                  <a:pt x="2405930" y="626844"/>
                </a:cubicBezTo>
                <a:cubicBezTo>
                  <a:pt x="2405320" y="635649"/>
                  <a:pt x="2404370" y="644522"/>
                  <a:pt x="2403149" y="653394"/>
                </a:cubicBezTo>
                <a:cubicBezTo>
                  <a:pt x="2400707" y="671208"/>
                  <a:pt x="2397179" y="689159"/>
                  <a:pt x="2392499" y="707108"/>
                </a:cubicBezTo>
                <a:cubicBezTo>
                  <a:pt x="2387818" y="725193"/>
                  <a:pt x="2382052" y="743278"/>
                  <a:pt x="2375202" y="761362"/>
                </a:cubicBezTo>
                <a:cubicBezTo>
                  <a:pt x="2368350" y="779583"/>
                  <a:pt x="2360345" y="797735"/>
                  <a:pt x="2351323" y="815888"/>
                </a:cubicBezTo>
                <a:cubicBezTo>
                  <a:pt x="2342301" y="834109"/>
                  <a:pt x="2332126" y="852262"/>
                  <a:pt x="2321001" y="870346"/>
                </a:cubicBezTo>
                <a:cubicBezTo>
                  <a:pt x="2315438" y="879422"/>
                  <a:pt x="2309604" y="888499"/>
                  <a:pt x="2303567" y="897508"/>
                </a:cubicBezTo>
                <a:cubicBezTo>
                  <a:pt x="2297462" y="906517"/>
                  <a:pt x="2291153" y="915525"/>
                  <a:pt x="2284640" y="924533"/>
                </a:cubicBezTo>
                <a:cubicBezTo>
                  <a:pt x="2278129" y="933542"/>
                  <a:pt x="2271345" y="942551"/>
                  <a:pt x="2264358" y="951491"/>
                </a:cubicBezTo>
                <a:cubicBezTo>
                  <a:pt x="2257304" y="960500"/>
                  <a:pt x="2250113" y="969441"/>
                  <a:pt x="2242651" y="978314"/>
                </a:cubicBezTo>
                <a:cubicBezTo>
                  <a:pt x="2235188" y="987187"/>
                  <a:pt x="2227523" y="996061"/>
                  <a:pt x="2219655" y="1004933"/>
                </a:cubicBezTo>
                <a:cubicBezTo>
                  <a:pt x="2211718" y="1013807"/>
                  <a:pt x="2203645" y="1022612"/>
                  <a:pt x="2195369" y="1031418"/>
                </a:cubicBezTo>
                <a:cubicBezTo>
                  <a:pt x="2187094" y="1040223"/>
                  <a:pt x="2178614" y="1048961"/>
                  <a:pt x="2169863" y="1057698"/>
                </a:cubicBezTo>
                <a:cubicBezTo>
                  <a:pt x="2161113" y="1066436"/>
                  <a:pt x="2152158" y="1075105"/>
                  <a:pt x="2143001" y="1083708"/>
                </a:cubicBezTo>
                <a:cubicBezTo>
                  <a:pt x="2133843" y="1092378"/>
                  <a:pt x="2124550" y="1100980"/>
                  <a:pt x="2115053" y="1109515"/>
                </a:cubicBezTo>
                <a:cubicBezTo>
                  <a:pt x="2105555" y="1118117"/>
                  <a:pt x="2095923" y="1126651"/>
                  <a:pt x="2086087" y="1135118"/>
                </a:cubicBezTo>
                <a:cubicBezTo>
                  <a:pt x="2076250" y="1143585"/>
                  <a:pt x="2066212" y="1152052"/>
                  <a:pt x="2056036" y="1160451"/>
                </a:cubicBezTo>
                <a:cubicBezTo>
                  <a:pt x="2045861" y="1168849"/>
                  <a:pt x="2035482" y="1177181"/>
                  <a:pt x="2024968" y="1185512"/>
                </a:cubicBezTo>
                <a:cubicBezTo>
                  <a:pt x="2014385" y="1193775"/>
                  <a:pt x="2003667" y="1202039"/>
                  <a:pt x="1992814" y="1210235"/>
                </a:cubicBezTo>
                <a:cubicBezTo>
                  <a:pt x="1981892" y="1218499"/>
                  <a:pt x="1970902" y="1226627"/>
                  <a:pt x="1959778" y="1234755"/>
                </a:cubicBezTo>
                <a:cubicBezTo>
                  <a:pt x="1948653" y="1242883"/>
                  <a:pt x="1937324" y="1251011"/>
                  <a:pt x="1925928" y="1259003"/>
                </a:cubicBezTo>
                <a:cubicBezTo>
                  <a:pt x="1914463" y="1266996"/>
                  <a:pt x="1902932" y="1274989"/>
                  <a:pt x="1891197" y="1282913"/>
                </a:cubicBezTo>
                <a:cubicBezTo>
                  <a:pt x="1888279" y="1284945"/>
                  <a:pt x="1885362" y="1286909"/>
                  <a:pt x="1882378" y="1288873"/>
                </a:cubicBezTo>
                <a:cubicBezTo>
                  <a:pt x="1879393" y="1290839"/>
                  <a:pt x="1876409" y="1292803"/>
                  <a:pt x="1873423" y="1294767"/>
                </a:cubicBezTo>
                <a:cubicBezTo>
                  <a:pt x="1870439" y="1296663"/>
                  <a:pt x="1867454" y="1298628"/>
                  <a:pt x="1864469" y="1300592"/>
                </a:cubicBezTo>
                <a:cubicBezTo>
                  <a:pt x="1861485" y="1302557"/>
                  <a:pt x="1858500" y="1304521"/>
                  <a:pt x="1855515" y="1306485"/>
                </a:cubicBezTo>
                <a:lnTo>
                  <a:pt x="1837539" y="1318203"/>
                </a:lnTo>
                <a:cubicBezTo>
                  <a:pt x="1836046" y="1319151"/>
                  <a:pt x="1834554" y="1320099"/>
                  <a:pt x="1832993" y="1321115"/>
                </a:cubicBezTo>
                <a:cubicBezTo>
                  <a:pt x="1831433" y="1322131"/>
                  <a:pt x="1829942" y="1323080"/>
                  <a:pt x="1828381" y="1324028"/>
                </a:cubicBezTo>
                <a:cubicBezTo>
                  <a:pt x="1826821" y="1324976"/>
                  <a:pt x="1825329" y="1325925"/>
                  <a:pt x="1823768" y="1326873"/>
                </a:cubicBezTo>
                <a:cubicBezTo>
                  <a:pt x="1822208" y="1327820"/>
                  <a:pt x="1820715" y="1328769"/>
                  <a:pt x="1819155" y="1329717"/>
                </a:cubicBezTo>
                <a:lnTo>
                  <a:pt x="1782185" y="1352815"/>
                </a:lnTo>
                <a:lnTo>
                  <a:pt x="1744333" y="1375437"/>
                </a:lnTo>
                <a:lnTo>
                  <a:pt x="1725272" y="1386749"/>
                </a:lnTo>
                <a:lnTo>
                  <a:pt x="1705870" y="1397857"/>
                </a:lnTo>
                <a:lnTo>
                  <a:pt x="1666933" y="1420007"/>
                </a:lnTo>
                <a:lnTo>
                  <a:pt x="1627182" y="1441682"/>
                </a:lnTo>
                <a:lnTo>
                  <a:pt x="1607238" y="1452519"/>
                </a:lnTo>
                <a:lnTo>
                  <a:pt x="1586955" y="1463086"/>
                </a:lnTo>
                <a:lnTo>
                  <a:pt x="1546254" y="1484286"/>
                </a:lnTo>
                <a:lnTo>
                  <a:pt x="1504875" y="1505013"/>
                </a:lnTo>
                <a:cubicBezTo>
                  <a:pt x="1498023" y="1508535"/>
                  <a:pt x="1491104" y="1511989"/>
                  <a:pt x="1484117" y="1515376"/>
                </a:cubicBezTo>
                <a:cubicBezTo>
                  <a:pt x="1477198" y="1518762"/>
                  <a:pt x="1470211" y="1522150"/>
                  <a:pt x="1463155" y="1525536"/>
                </a:cubicBezTo>
                <a:cubicBezTo>
                  <a:pt x="1456169" y="1528922"/>
                  <a:pt x="1449114" y="1532242"/>
                  <a:pt x="1442060" y="1535628"/>
                </a:cubicBezTo>
                <a:cubicBezTo>
                  <a:pt x="1435072" y="1538947"/>
                  <a:pt x="1428017" y="1542334"/>
                  <a:pt x="1420963" y="1545720"/>
                </a:cubicBezTo>
                <a:cubicBezTo>
                  <a:pt x="1417434" y="1547482"/>
                  <a:pt x="1413907" y="1549108"/>
                  <a:pt x="1410380" y="1550801"/>
                </a:cubicBezTo>
                <a:cubicBezTo>
                  <a:pt x="1406785" y="1552494"/>
                  <a:pt x="1403258" y="1554119"/>
                  <a:pt x="1399662" y="1555745"/>
                </a:cubicBezTo>
                <a:cubicBezTo>
                  <a:pt x="1396067" y="1557371"/>
                  <a:pt x="1392540" y="1558996"/>
                  <a:pt x="1388944" y="1560622"/>
                </a:cubicBezTo>
                <a:cubicBezTo>
                  <a:pt x="1385349" y="1562248"/>
                  <a:pt x="1381753" y="1563941"/>
                  <a:pt x="1378226" y="1565566"/>
                </a:cubicBezTo>
                <a:lnTo>
                  <a:pt x="1335354" y="1585210"/>
                </a:lnTo>
                <a:lnTo>
                  <a:pt x="1295196" y="1603633"/>
                </a:lnTo>
                <a:cubicBezTo>
                  <a:pt x="1291804" y="1605123"/>
                  <a:pt x="1288480" y="1606681"/>
                  <a:pt x="1285156" y="1608239"/>
                </a:cubicBezTo>
                <a:cubicBezTo>
                  <a:pt x="1281900" y="1609797"/>
                  <a:pt x="1278576" y="1611423"/>
                  <a:pt x="1275252" y="1612981"/>
                </a:cubicBezTo>
                <a:cubicBezTo>
                  <a:pt x="1271928" y="1614538"/>
                  <a:pt x="1268672" y="1616163"/>
                  <a:pt x="1265348" y="1617722"/>
                </a:cubicBezTo>
                <a:cubicBezTo>
                  <a:pt x="1262025" y="1619347"/>
                  <a:pt x="1258700" y="1620905"/>
                  <a:pt x="1255377" y="1622463"/>
                </a:cubicBezTo>
                <a:cubicBezTo>
                  <a:pt x="1242149" y="1628830"/>
                  <a:pt x="1228989" y="1635197"/>
                  <a:pt x="1215896" y="1641699"/>
                </a:cubicBezTo>
                <a:cubicBezTo>
                  <a:pt x="1202804" y="1648202"/>
                  <a:pt x="1189712" y="1654704"/>
                  <a:pt x="1176755" y="1661343"/>
                </a:cubicBezTo>
                <a:cubicBezTo>
                  <a:pt x="1163731" y="1667980"/>
                  <a:pt x="1150842" y="1674686"/>
                  <a:pt x="1137953" y="1681460"/>
                </a:cubicBezTo>
                <a:cubicBezTo>
                  <a:pt x="1125065" y="1688233"/>
                  <a:pt x="1112312" y="1695074"/>
                  <a:pt x="1099558" y="1701983"/>
                </a:cubicBezTo>
                <a:cubicBezTo>
                  <a:pt x="1086873" y="1708891"/>
                  <a:pt x="1074256" y="1715936"/>
                  <a:pt x="1061706" y="1723048"/>
                </a:cubicBezTo>
                <a:cubicBezTo>
                  <a:pt x="1049158" y="1730160"/>
                  <a:pt x="1036675" y="1737407"/>
                  <a:pt x="1024262" y="1744654"/>
                </a:cubicBezTo>
                <a:cubicBezTo>
                  <a:pt x="1011780" y="1751903"/>
                  <a:pt x="999502" y="1759286"/>
                  <a:pt x="987223" y="1766737"/>
                </a:cubicBezTo>
                <a:cubicBezTo>
                  <a:pt x="974945" y="1774187"/>
                  <a:pt x="962736" y="1781773"/>
                  <a:pt x="950660" y="1789359"/>
                </a:cubicBezTo>
                <a:cubicBezTo>
                  <a:pt x="926444" y="1804599"/>
                  <a:pt x="902565" y="1820246"/>
                  <a:pt x="879094" y="1836164"/>
                </a:cubicBezTo>
                <a:cubicBezTo>
                  <a:pt x="855555" y="1852149"/>
                  <a:pt x="832423" y="1868472"/>
                  <a:pt x="809698" y="1885203"/>
                </a:cubicBezTo>
                <a:cubicBezTo>
                  <a:pt x="786906" y="1902001"/>
                  <a:pt x="764588" y="1919137"/>
                  <a:pt x="742745" y="1936612"/>
                </a:cubicBezTo>
                <a:cubicBezTo>
                  <a:pt x="720835" y="1954155"/>
                  <a:pt x="699330" y="1972106"/>
                  <a:pt x="678437" y="1990461"/>
                </a:cubicBezTo>
                <a:cubicBezTo>
                  <a:pt x="657477" y="2008885"/>
                  <a:pt x="636990" y="2027715"/>
                  <a:pt x="617115" y="2046883"/>
                </a:cubicBezTo>
                <a:cubicBezTo>
                  <a:pt x="597170" y="2066119"/>
                  <a:pt x="577770" y="2085830"/>
                  <a:pt x="558979" y="2105880"/>
                </a:cubicBezTo>
                <a:cubicBezTo>
                  <a:pt x="540121" y="2126064"/>
                  <a:pt x="521942" y="2146656"/>
                  <a:pt x="504440" y="2167585"/>
                </a:cubicBezTo>
                <a:cubicBezTo>
                  <a:pt x="486871" y="2188718"/>
                  <a:pt x="470047" y="2210190"/>
                  <a:pt x="453970" y="2232068"/>
                </a:cubicBezTo>
                <a:cubicBezTo>
                  <a:pt x="445898" y="2243108"/>
                  <a:pt x="438029" y="2254149"/>
                  <a:pt x="430296" y="2265324"/>
                </a:cubicBezTo>
                <a:cubicBezTo>
                  <a:pt x="422563" y="2276569"/>
                  <a:pt x="415033" y="2287880"/>
                  <a:pt x="407707" y="2299260"/>
                </a:cubicBezTo>
                <a:cubicBezTo>
                  <a:pt x="400380" y="2310706"/>
                  <a:pt x="393258" y="2322222"/>
                  <a:pt x="386339" y="2333872"/>
                </a:cubicBezTo>
                <a:cubicBezTo>
                  <a:pt x="379420" y="2345522"/>
                  <a:pt x="372704" y="2357308"/>
                  <a:pt x="366259" y="2369161"/>
                </a:cubicBezTo>
                <a:cubicBezTo>
                  <a:pt x="364699" y="2372142"/>
                  <a:pt x="363139" y="2375122"/>
                  <a:pt x="361511" y="2378102"/>
                </a:cubicBezTo>
                <a:cubicBezTo>
                  <a:pt x="359951" y="2381082"/>
                  <a:pt x="358323" y="2384063"/>
                  <a:pt x="356762" y="2387043"/>
                </a:cubicBezTo>
                <a:cubicBezTo>
                  <a:pt x="355202" y="2390023"/>
                  <a:pt x="353642" y="2393071"/>
                  <a:pt x="352082" y="2396052"/>
                </a:cubicBezTo>
                <a:cubicBezTo>
                  <a:pt x="350589" y="2399099"/>
                  <a:pt x="349030" y="2402080"/>
                  <a:pt x="347605" y="2405127"/>
                </a:cubicBezTo>
                <a:lnTo>
                  <a:pt x="338651" y="2423280"/>
                </a:lnTo>
                <a:lnTo>
                  <a:pt x="330171" y="2441704"/>
                </a:lnTo>
                <a:lnTo>
                  <a:pt x="325965" y="2450916"/>
                </a:lnTo>
                <a:lnTo>
                  <a:pt x="321963" y="2460263"/>
                </a:lnTo>
                <a:lnTo>
                  <a:pt x="314094" y="2478958"/>
                </a:lnTo>
                <a:cubicBezTo>
                  <a:pt x="313416" y="2480583"/>
                  <a:pt x="312806" y="2482141"/>
                  <a:pt x="312195" y="2483699"/>
                </a:cubicBezTo>
                <a:cubicBezTo>
                  <a:pt x="311584" y="2485325"/>
                  <a:pt x="310974" y="2486883"/>
                  <a:pt x="310363" y="2488440"/>
                </a:cubicBezTo>
                <a:cubicBezTo>
                  <a:pt x="309753" y="2490066"/>
                  <a:pt x="309142" y="2491624"/>
                  <a:pt x="308531" y="2493182"/>
                </a:cubicBezTo>
                <a:cubicBezTo>
                  <a:pt x="307921" y="2494740"/>
                  <a:pt x="307310" y="2496366"/>
                  <a:pt x="306700" y="2497924"/>
                </a:cubicBezTo>
                <a:cubicBezTo>
                  <a:pt x="306089" y="2499481"/>
                  <a:pt x="305479" y="2501106"/>
                  <a:pt x="304868" y="2502664"/>
                </a:cubicBezTo>
                <a:cubicBezTo>
                  <a:pt x="304258" y="2504222"/>
                  <a:pt x="303648" y="2505848"/>
                  <a:pt x="303037" y="2507406"/>
                </a:cubicBezTo>
                <a:cubicBezTo>
                  <a:pt x="302427" y="2508964"/>
                  <a:pt x="301884" y="2510590"/>
                  <a:pt x="301273" y="2512147"/>
                </a:cubicBezTo>
                <a:cubicBezTo>
                  <a:pt x="300663" y="2513705"/>
                  <a:pt x="300120" y="2515330"/>
                  <a:pt x="299578" y="2516889"/>
                </a:cubicBezTo>
                <a:cubicBezTo>
                  <a:pt x="294964" y="2529622"/>
                  <a:pt x="290623" y="2542424"/>
                  <a:pt x="286553" y="2555362"/>
                </a:cubicBezTo>
                <a:cubicBezTo>
                  <a:pt x="282415" y="2568299"/>
                  <a:pt x="278616" y="2581371"/>
                  <a:pt x="275021" y="2594444"/>
                </a:cubicBezTo>
                <a:cubicBezTo>
                  <a:pt x="271425" y="2607585"/>
                  <a:pt x="268102" y="2620792"/>
                  <a:pt x="265117" y="2634068"/>
                </a:cubicBezTo>
                <a:cubicBezTo>
                  <a:pt x="262065" y="2647411"/>
                  <a:pt x="259351" y="2660756"/>
                  <a:pt x="256977" y="2674234"/>
                </a:cubicBezTo>
                <a:cubicBezTo>
                  <a:pt x="254467" y="2687714"/>
                  <a:pt x="252296" y="2701260"/>
                  <a:pt x="250465" y="2714874"/>
                </a:cubicBezTo>
                <a:cubicBezTo>
                  <a:pt x="248633" y="2728489"/>
                  <a:pt x="247073" y="2742239"/>
                  <a:pt x="245851" y="2755989"/>
                </a:cubicBezTo>
                <a:cubicBezTo>
                  <a:pt x="244630" y="2769807"/>
                  <a:pt x="243681" y="2783693"/>
                  <a:pt x="243071" y="2797577"/>
                </a:cubicBezTo>
                <a:cubicBezTo>
                  <a:pt x="242460" y="2811531"/>
                  <a:pt x="242053" y="2825552"/>
                  <a:pt x="242053" y="2839573"/>
                </a:cubicBezTo>
                <a:cubicBezTo>
                  <a:pt x="242053" y="2867818"/>
                  <a:pt x="243410" y="2896130"/>
                  <a:pt x="246055" y="2924511"/>
                </a:cubicBezTo>
                <a:cubicBezTo>
                  <a:pt x="248701" y="2953162"/>
                  <a:pt x="252703" y="2981813"/>
                  <a:pt x="258062" y="3010466"/>
                </a:cubicBezTo>
                <a:lnTo>
                  <a:pt x="273724" y="3077254"/>
                </a:lnTo>
                <a:lnTo>
                  <a:pt x="0" y="3077254"/>
                </a:lnTo>
                <a:lnTo>
                  <a:pt x="0" y="2637353"/>
                </a:lnTo>
                <a:lnTo>
                  <a:pt x="17518" y="2571212"/>
                </a:lnTo>
                <a:cubicBezTo>
                  <a:pt x="27083" y="2540324"/>
                  <a:pt x="37869" y="2509844"/>
                  <a:pt x="49876" y="2479906"/>
                </a:cubicBezTo>
                <a:cubicBezTo>
                  <a:pt x="50554" y="2478009"/>
                  <a:pt x="51300" y="2476181"/>
                  <a:pt x="52047" y="2474284"/>
                </a:cubicBezTo>
                <a:cubicBezTo>
                  <a:pt x="52792" y="2472455"/>
                  <a:pt x="53607" y="2470558"/>
                  <a:pt x="54353" y="2468730"/>
                </a:cubicBezTo>
                <a:cubicBezTo>
                  <a:pt x="55167" y="2466901"/>
                  <a:pt x="55913" y="2465004"/>
                  <a:pt x="56727" y="2463175"/>
                </a:cubicBezTo>
                <a:cubicBezTo>
                  <a:pt x="57541" y="2461347"/>
                  <a:pt x="58288" y="2459450"/>
                  <a:pt x="59101" y="2457621"/>
                </a:cubicBezTo>
                <a:cubicBezTo>
                  <a:pt x="59848" y="2455793"/>
                  <a:pt x="60661" y="2453964"/>
                  <a:pt x="61407" y="2452135"/>
                </a:cubicBezTo>
                <a:cubicBezTo>
                  <a:pt x="62154" y="2450306"/>
                  <a:pt x="62900" y="2448477"/>
                  <a:pt x="63714" y="2446648"/>
                </a:cubicBezTo>
                <a:cubicBezTo>
                  <a:pt x="64528" y="2444820"/>
                  <a:pt x="65275" y="2442991"/>
                  <a:pt x="66088" y="2441163"/>
                </a:cubicBezTo>
                <a:cubicBezTo>
                  <a:pt x="66902" y="2439333"/>
                  <a:pt x="67716" y="2437504"/>
                  <a:pt x="68530" y="2435676"/>
                </a:cubicBezTo>
                <a:lnTo>
                  <a:pt x="78503" y="2413865"/>
                </a:lnTo>
                <a:lnTo>
                  <a:pt x="83522" y="2403028"/>
                </a:lnTo>
                <a:lnTo>
                  <a:pt x="88813" y="2392326"/>
                </a:lnTo>
                <a:lnTo>
                  <a:pt x="99463" y="2370990"/>
                </a:lnTo>
                <a:lnTo>
                  <a:pt x="110656" y="2349924"/>
                </a:lnTo>
                <a:cubicBezTo>
                  <a:pt x="112487" y="2346402"/>
                  <a:pt x="114388" y="2342881"/>
                  <a:pt x="116287" y="2339426"/>
                </a:cubicBezTo>
                <a:cubicBezTo>
                  <a:pt x="118254" y="2335971"/>
                  <a:pt x="120153" y="2332517"/>
                  <a:pt x="122120" y="2329063"/>
                </a:cubicBezTo>
                <a:cubicBezTo>
                  <a:pt x="124087" y="2325676"/>
                  <a:pt x="126054" y="2322222"/>
                  <a:pt x="128022" y="2318767"/>
                </a:cubicBezTo>
                <a:cubicBezTo>
                  <a:pt x="129989" y="2315313"/>
                  <a:pt x="131956" y="2311926"/>
                  <a:pt x="133923" y="2308472"/>
                </a:cubicBezTo>
                <a:cubicBezTo>
                  <a:pt x="141792" y="2294857"/>
                  <a:pt x="150000" y="2281310"/>
                  <a:pt x="158412" y="2267967"/>
                </a:cubicBezTo>
                <a:cubicBezTo>
                  <a:pt x="166824" y="2254624"/>
                  <a:pt x="175506" y="2241483"/>
                  <a:pt x="184325" y="2228410"/>
                </a:cubicBezTo>
                <a:cubicBezTo>
                  <a:pt x="193144" y="2215405"/>
                  <a:pt x="202166" y="2202536"/>
                  <a:pt x="211391" y="2189802"/>
                </a:cubicBezTo>
                <a:cubicBezTo>
                  <a:pt x="220617" y="2177136"/>
                  <a:pt x="229978" y="2164537"/>
                  <a:pt x="239543" y="2152142"/>
                </a:cubicBezTo>
                <a:cubicBezTo>
                  <a:pt x="258605" y="2127351"/>
                  <a:pt x="278413" y="2103238"/>
                  <a:pt x="298967" y="2079599"/>
                </a:cubicBezTo>
                <a:cubicBezTo>
                  <a:pt x="319386" y="2056163"/>
                  <a:pt x="340482" y="2033201"/>
                  <a:pt x="362189" y="2010849"/>
                </a:cubicBezTo>
                <a:cubicBezTo>
                  <a:pt x="383761" y="1988564"/>
                  <a:pt x="406011" y="1966822"/>
                  <a:pt x="428735" y="1945621"/>
                </a:cubicBezTo>
                <a:cubicBezTo>
                  <a:pt x="451393" y="1924489"/>
                  <a:pt x="474524" y="1903897"/>
                  <a:pt x="498131" y="1883780"/>
                </a:cubicBezTo>
                <a:cubicBezTo>
                  <a:pt x="521670" y="1863732"/>
                  <a:pt x="545684" y="1844223"/>
                  <a:pt x="570105" y="1825191"/>
                </a:cubicBezTo>
                <a:cubicBezTo>
                  <a:pt x="594390" y="1806225"/>
                  <a:pt x="619149" y="1787733"/>
                  <a:pt x="644249" y="1769717"/>
                </a:cubicBezTo>
                <a:cubicBezTo>
                  <a:pt x="669280" y="1751699"/>
                  <a:pt x="694649" y="1734156"/>
                  <a:pt x="720360" y="1717088"/>
                </a:cubicBezTo>
                <a:cubicBezTo>
                  <a:pt x="746001" y="1700086"/>
                  <a:pt x="771982" y="1683424"/>
                  <a:pt x="798235" y="1667235"/>
                </a:cubicBezTo>
                <a:cubicBezTo>
                  <a:pt x="811395" y="1659107"/>
                  <a:pt x="824554" y="1651182"/>
                  <a:pt x="837782" y="1643257"/>
                </a:cubicBezTo>
                <a:cubicBezTo>
                  <a:pt x="851010" y="1635400"/>
                  <a:pt x="864307" y="1627611"/>
                  <a:pt x="877670" y="1619889"/>
                </a:cubicBezTo>
                <a:cubicBezTo>
                  <a:pt x="891033" y="1612235"/>
                  <a:pt x="904397" y="1604649"/>
                  <a:pt x="917895" y="1597131"/>
                </a:cubicBezTo>
                <a:cubicBezTo>
                  <a:pt x="931395" y="1589613"/>
                  <a:pt x="944894" y="1582229"/>
                  <a:pt x="958461" y="1574914"/>
                </a:cubicBezTo>
                <a:cubicBezTo>
                  <a:pt x="972028" y="1567666"/>
                  <a:pt x="985663" y="1560487"/>
                  <a:pt x="999366" y="1553375"/>
                </a:cubicBezTo>
                <a:cubicBezTo>
                  <a:pt x="1013001" y="1546263"/>
                  <a:pt x="1026772" y="1539218"/>
                  <a:pt x="1040542" y="1532309"/>
                </a:cubicBezTo>
                <a:cubicBezTo>
                  <a:pt x="1054313" y="1525401"/>
                  <a:pt x="1068151" y="1518560"/>
                  <a:pt x="1081990" y="1511786"/>
                </a:cubicBezTo>
                <a:cubicBezTo>
                  <a:pt x="1095896" y="1505013"/>
                  <a:pt x="1109734" y="1498307"/>
                  <a:pt x="1123708" y="1491737"/>
                </a:cubicBezTo>
                <a:cubicBezTo>
                  <a:pt x="1127235" y="1490111"/>
                  <a:pt x="1130763" y="1488418"/>
                  <a:pt x="1134222" y="1486793"/>
                </a:cubicBezTo>
                <a:cubicBezTo>
                  <a:pt x="1137682" y="1485167"/>
                  <a:pt x="1141210" y="1483473"/>
                  <a:pt x="1144670" y="1481847"/>
                </a:cubicBezTo>
                <a:cubicBezTo>
                  <a:pt x="1148197" y="1480222"/>
                  <a:pt x="1151657" y="1478596"/>
                  <a:pt x="1155184" y="1476970"/>
                </a:cubicBezTo>
                <a:cubicBezTo>
                  <a:pt x="1158711" y="1475345"/>
                  <a:pt x="1162238" y="1473719"/>
                  <a:pt x="1165766" y="1472161"/>
                </a:cubicBezTo>
                <a:lnTo>
                  <a:pt x="1207959" y="1453061"/>
                </a:lnTo>
                <a:lnTo>
                  <a:pt x="1247372" y="1435180"/>
                </a:lnTo>
                <a:cubicBezTo>
                  <a:pt x="1250629" y="1433689"/>
                  <a:pt x="1253952" y="1432198"/>
                  <a:pt x="1257208" y="1430709"/>
                </a:cubicBezTo>
                <a:cubicBezTo>
                  <a:pt x="1260464" y="1429286"/>
                  <a:pt x="1263788" y="1427796"/>
                  <a:pt x="1267044" y="1426306"/>
                </a:cubicBezTo>
                <a:cubicBezTo>
                  <a:pt x="1270300" y="1424816"/>
                  <a:pt x="1273556" y="1423326"/>
                  <a:pt x="1276813" y="1421835"/>
                </a:cubicBezTo>
                <a:cubicBezTo>
                  <a:pt x="1280001" y="1420346"/>
                  <a:pt x="1283257" y="1418855"/>
                  <a:pt x="1286445" y="1417297"/>
                </a:cubicBezTo>
                <a:cubicBezTo>
                  <a:pt x="1292890" y="1414249"/>
                  <a:pt x="1299266" y="1411269"/>
                  <a:pt x="1305710" y="1408221"/>
                </a:cubicBezTo>
                <a:cubicBezTo>
                  <a:pt x="1312155" y="1405240"/>
                  <a:pt x="1318599" y="1402193"/>
                  <a:pt x="1324975" y="1399144"/>
                </a:cubicBezTo>
                <a:cubicBezTo>
                  <a:pt x="1331351" y="1396097"/>
                  <a:pt x="1337729" y="1393049"/>
                  <a:pt x="1344105" y="1390000"/>
                </a:cubicBezTo>
                <a:cubicBezTo>
                  <a:pt x="1350481" y="1386885"/>
                  <a:pt x="1356790" y="1383769"/>
                  <a:pt x="1363031" y="1380653"/>
                </a:cubicBezTo>
                <a:lnTo>
                  <a:pt x="1400679" y="1362094"/>
                </a:lnTo>
                <a:lnTo>
                  <a:pt x="1437650" y="1343129"/>
                </a:lnTo>
                <a:lnTo>
                  <a:pt x="1456101" y="1333645"/>
                </a:lnTo>
                <a:lnTo>
                  <a:pt x="1474214" y="1323960"/>
                </a:lnTo>
                <a:lnTo>
                  <a:pt x="1510301" y="1304656"/>
                </a:lnTo>
                <a:lnTo>
                  <a:pt x="1545576" y="1284945"/>
                </a:lnTo>
                <a:lnTo>
                  <a:pt x="1563144" y="1275124"/>
                </a:lnTo>
                <a:lnTo>
                  <a:pt x="1580375" y="1265099"/>
                </a:lnTo>
                <a:lnTo>
                  <a:pt x="1614565" y="1245050"/>
                </a:lnTo>
                <a:lnTo>
                  <a:pt x="1647871" y="1224663"/>
                </a:lnTo>
                <a:cubicBezTo>
                  <a:pt x="1649227" y="1223782"/>
                  <a:pt x="1650653" y="1222901"/>
                  <a:pt x="1652009" y="1222089"/>
                </a:cubicBezTo>
                <a:cubicBezTo>
                  <a:pt x="1653366" y="1221275"/>
                  <a:pt x="1654790" y="1220395"/>
                  <a:pt x="1656147" y="1219582"/>
                </a:cubicBezTo>
                <a:cubicBezTo>
                  <a:pt x="1657504" y="1218701"/>
                  <a:pt x="1658928" y="1217889"/>
                  <a:pt x="1660286" y="1217008"/>
                </a:cubicBezTo>
                <a:cubicBezTo>
                  <a:pt x="1661642" y="1216127"/>
                  <a:pt x="1662998" y="1215315"/>
                  <a:pt x="1664355" y="1214434"/>
                </a:cubicBezTo>
                <a:lnTo>
                  <a:pt x="1680500" y="1204071"/>
                </a:lnTo>
                <a:cubicBezTo>
                  <a:pt x="1683213" y="1202378"/>
                  <a:pt x="1685859" y="1200616"/>
                  <a:pt x="1688572" y="1198923"/>
                </a:cubicBezTo>
                <a:cubicBezTo>
                  <a:pt x="1691286" y="1197230"/>
                  <a:pt x="1693931" y="1195468"/>
                  <a:pt x="1696645" y="1193775"/>
                </a:cubicBezTo>
                <a:cubicBezTo>
                  <a:pt x="1699290" y="1192082"/>
                  <a:pt x="1702004" y="1190389"/>
                  <a:pt x="1704649" y="1188627"/>
                </a:cubicBezTo>
                <a:cubicBezTo>
                  <a:pt x="1707295" y="1186934"/>
                  <a:pt x="1709941" y="1185174"/>
                  <a:pt x="1712518" y="1183412"/>
                </a:cubicBezTo>
                <a:cubicBezTo>
                  <a:pt x="1723032" y="1176436"/>
                  <a:pt x="1733411" y="1169459"/>
                  <a:pt x="1743655" y="1162415"/>
                </a:cubicBezTo>
                <a:cubicBezTo>
                  <a:pt x="1753897" y="1155371"/>
                  <a:pt x="1764005" y="1148326"/>
                  <a:pt x="1773977" y="1141214"/>
                </a:cubicBezTo>
                <a:cubicBezTo>
                  <a:pt x="1783949" y="1134170"/>
                  <a:pt x="1793785" y="1127058"/>
                  <a:pt x="1803486" y="1119877"/>
                </a:cubicBezTo>
                <a:cubicBezTo>
                  <a:pt x="1813185" y="1112698"/>
                  <a:pt x="1822751" y="1105518"/>
                  <a:pt x="1832248" y="1098338"/>
                </a:cubicBezTo>
                <a:cubicBezTo>
                  <a:pt x="1841677" y="1091159"/>
                  <a:pt x="1850902" y="1083912"/>
                  <a:pt x="1859992" y="1076596"/>
                </a:cubicBezTo>
                <a:cubicBezTo>
                  <a:pt x="1869082" y="1069280"/>
                  <a:pt x="1878036" y="1061965"/>
                  <a:pt x="1886787" y="1054650"/>
                </a:cubicBezTo>
                <a:cubicBezTo>
                  <a:pt x="1895537" y="1047335"/>
                  <a:pt x="1904085" y="1039952"/>
                  <a:pt x="1912564" y="1032569"/>
                </a:cubicBezTo>
                <a:cubicBezTo>
                  <a:pt x="1921044" y="1025186"/>
                  <a:pt x="1929320" y="1017803"/>
                  <a:pt x="1937460" y="1010352"/>
                </a:cubicBezTo>
                <a:cubicBezTo>
                  <a:pt x="1945600" y="1002902"/>
                  <a:pt x="1953537" y="995451"/>
                  <a:pt x="1961338" y="988000"/>
                </a:cubicBezTo>
                <a:cubicBezTo>
                  <a:pt x="1969072" y="980549"/>
                  <a:pt x="1976601" y="973031"/>
                  <a:pt x="1983995" y="965513"/>
                </a:cubicBezTo>
                <a:cubicBezTo>
                  <a:pt x="1991321" y="957993"/>
                  <a:pt x="1998512" y="950475"/>
                  <a:pt x="2005499" y="942889"/>
                </a:cubicBezTo>
                <a:cubicBezTo>
                  <a:pt x="2012486" y="935371"/>
                  <a:pt x="2019270" y="927784"/>
                  <a:pt x="2025917" y="920199"/>
                </a:cubicBezTo>
                <a:cubicBezTo>
                  <a:pt x="2032497" y="912613"/>
                  <a:pt x="2038941" y="905026"/>
                  <a:pt x="2045182" y="897440"/>
                </a:cubicBezTo>
                <a:cubicBezTo>
                  <a:pt x="2051423" y="889853"/>
                  <a:pt x="2057461" y="882268"/>
                  <a:pt x="2063294" y="874613"/>
                </a:cubicBezTo>
                <a:cubicBezTo>
                  <a:pt x="2069128" y="867027"/>
                  <a:pt x="2074759" y="859442"/>
                  <a:pt x="2080185" y="851787"/>
                </a:cubicBezTo>
                <a:cubicBezTo>
                  <a:pt x="2085544" y="844133"/>
                  <a:pt x="2090768" y="836547"/>
                  <a:pt x="2095787" y="828893"/>
                </a:cubicBezTo>
                <a:cubicBezTo>
                  <a:pt x="2105759" y="813721"/>
                  <a:pt x="2114917" y="798412"/>
                  <a:pt x="2123125" y="783173"/>
                </a:cubicBezTo>
                <a:cubicBezTo>
                  <a:pt x="2131333" y="768001"/>
                  <a:pt x="2138659" y="752761"/>
                  <a:pt x="2145036" y="737588"/>
                </a:cubicBezTo>
                <a:cubicBezTo>
                  <a:pt x="2151345" y="722483"/>
                  <a:pt x="2156839" y="707379"/>
                  <a:pt x="2161384" y="692342"/>
                </a:cubicBezTo>
                <a:cubicBezTo>
                  <a:pt x="2165929" y="677372"/>
                  <a:pt x="2169524" y="662471"/>
                  <a:pt x="2172238" y="647638"/>
                </a:cubicBezTo>
                <a:cubicBezTo>
                  <a:pt x="2173594" y="640255"/>
                  <a:pt x="2174680" y="632871"/>
                  <a:pt x="2175562" y="625557"/>
                </a:cubicBezTo>
                <a:cubicBezTo>
                  <a:pt x="2176444" y="618241"/>
                  <a:pt x="2177054" y="610926"/>
                  <a:pt x="2177461" y="603678"/>
                </a:cubicBezTo>
                <a:cubicBezTo>
                  <a:pt x="2177801" y="596431"/>
                  <a:pt x="2177936" y="589184"/>
                  <a:pt x="2177936" y="582003"/>
                </a:cubicBezTo>
                <a:cubicBezTo>
                  <a:pt x="2177868" y="574823"/>
                  <a:pt x="2177597" y="567711"/>
                  <a:pt x="2177054" y="560599"/>
                </a:cubicBezTo>
                <a:cubicBezTo>
                  <a:pt x="2176511" y="553555"/>
                  <a:pt x="2175765" y="546511"/>
                  <a:pt x="2174748" y="539534"/>
                </a:cubicBezTo>
                <a:cubicBezTo>
                  <a:pt x="2173798" y="532558"/>
                  <a:pt x="2172577" y="525649"/>
                  <a:pt x="2171084" y="518740"/>
                </a:cubicBezTo>
                <a:cubicBezTo>
                  <a:pt x="2169593" y="511899"/>
                  <a:pt x="2167896" y="505058"/>
                  <a:pt x="2165997" y="498284"/>
                </a:cubicBezTo>
                <a:cubicBezTo>
                  <a:pt x="2164098" y="491511"/>
                  <a:pt x="2161994" y="484806"/>
                  <a:pt x="2159621" y="478167"/>
                </a:cubicBezTo>
                <a:cubicBezTo>
                  <a:pt x="2154940" y="464960"/>
                  <a:pt x="2149377" y="451886"/>
                  <a:pt x="2142933" y="439085"/>
                </a:cubicBezTo>
                <a:cubicBezTo>
                  <a:pt x="2136557" y="426350"/>
                  <a:pt x="2129299" y="413888"/>
                  <a:pt x="2121293" y="401628"/>
                </a:cubicBezTo>
                <a:cubicBezTo>
                  <a:pt x="2113289" y="389436"/>
                  <a:pt x="2104538" y="377582"/>
                  <a:pt x="2094974" y="365932"/>
                </a:cubicBezTo>
                <a:cubicBezTo>
                  <a:pt x="2085477" y="354418"/>
                  <a:pt x="2075233" y="343106"/>
                  <a:pt x="2064176" y="332133"/>
                </a:cubicBezTo>
                <a:cubicBezTo>
                  <a:pt x="2053187" y="321296"/>
                  <a:pt x="2041519" y="310662"/>
                  <a:pt x="2029105" y="300366"/>
                </a:cubicBezTo>
                <a:cubicBezTo>
                  <a:pt x="2016827" y="290139"/>
                  <a:pt x="2003803" y="280249"/>
                  <a:pt x="1990236" y="270630"/>
                </a:cubicBezTo>
                <a:cubicBezTo>
                  <a:pt x="1976669" y="261080"/>
                  <a:pt x="1962559" y="251869"/>
                  <a:pt x="1947839" y="242995"/>
                </a:cubicBezTo>
                <a:cubicBezTo>
                  <a:pt x="1933187" y="234122"/>
                  <a:pt x="1917923" y="225656"/>
                  <a:pt x="1902186" y="217528"/>
                </a:cubicBezTo>
                <a:cubicBezTo>
                  <a:pt x="1894317" y="213531"/>
                  <a:pt x="1886380" y="209535"/>
                  <a:pt x="1878240" y="205674"/>
                </a:cubicBezTo>
                <a:cubicBezTo>
                  <a:pt x="1870167" y="201813"/>
                  <a:pt x="1861959" y="198020"/>
                  <a:pt x="1853616" y="194362"/>
                </a:cubicBezTo>
                <a:cubicBezTo>
                  <a:pt x="1845272" y="190705"/>
                  <a:pt x="1836860" y="187115"/>
                  <a:pt x="1828313" y="183593"/>
                </a:cubicBezTo>
                <a:cubicBezTo>
                  <a:pt x="1819766" y="180070"/>
                  <a:pt x="1811151" y="176684"/>
                  <a:pt x="1802400" y="173365"/>
                </a:cubicBezTo>
                <a:cubicBezTo>
                  <a:pt x="1793718" y="170114"/>
                  <a:pt x="1784899" y="166863"/>
                  <a:pt x="1775944" y="163747"/>
                </a:cubicBezTo>
                <a:cubicBezTo>
                  <a:pt x="1767058" y="160631"/>
                  <a:pt x="1758035" y="157583"/>
                  <a:pt x="1748946" y="154670"/>
                </a:cubicBezTo>
                <a:cubicBezTo>
                  <a:pt x="1739856" y="151758"/>
                  <a:pt x="1730631" y="148913"/>
                  <a:pt x="1721337" y="146204"/>
                </a:cubicBezTo>
                <a:cubicBezTo>
                  <a:pt x="1712111" y="143494"/>
                  <a:pt x="1702682" y="140852"/>
                  <a:pt x="1693253" y="138347"/>
                </a:cubicBezTo>
                <a:cubicBezTo>
                  <a:pt x="1674462" y="133334"/>
                  <a:pt x="1655266" y="128661"/>
                  <a:pt x="1635797" y="124325"/>
                </a:cubicBezTo>
                <a:cubicBezTo>
                  <a:pt x="1616464" y="120058"/>
                  <a:pt x="1596724" y="116130"/>
                  <a:pt x="1576780" y="112607"/>
                </a:cubicBezTo>
                <a:cubicBezTo>
                  <a:pt x="1556972" y="109085"/>
                  <a:pt x="1536825" y="105970"/>
                  <a:pt x="1516406" y="103192"/>
                </a:cubicBezTo>
                <a:cubicBezTo>
                  <a:pt x="1496124" y="100483"/>
                  <a:pt x="1475570" y="98181"/>
                  <a:pt x="1454812" y="96216"/>
                </a:cubicBezTo>
                <a:cubicBezTo>
                  <a:pt x="1444501" y="95200"/>
                  <a:pt x="1434122" y="94387"/>
                  <a:pt x="1423675" y="93575"/>
                </a:cubicBezTo>
                <a:cubicBezTo>
                  <a:pt x="1413229" y="92829"/>
                  <a:pt x="1402782" y="92152"/>
                  <a:pt x="1392336" y="91542"/>
                </a:cubicBezTo>
                <a:cubicBezTo>
                  <a:pt x="1381889" y="90932"/>
                  <a:pt x="1371374" y="90459"/>
                  <a:pt x="1360860" y="90053"/>
                </a:cubicBezTo>
                <a:cubicBezTo>
                  <a:pt x="1350346" y="89645"/>
                  <a:pt x="1339831" y="89375"/>
                  <a:pt x="1329249" y="89172"/>
                </a:cubicBezTo>
                <a:cubicBezTo>
                  <a:pt x="1318734" y="88968"/>
                  <a:pt x="1308085" y="88901"/>
                  <a:pt x="1297502" y="88901"/>
                </a:cubicBezTo>
                <a:cubicBezTo>
                  <a:pt x="1286852" y="88901"/>
                  <a:pt x="1276270" y="89037"/>
                  <a:pt x="1265620" y="89239"/>
                </a:cubicBezTo>
                <a:cubicBezTo>
                  <a:pt x="1254969" y="89510"/>
                  <a:pt x="1244320" y="89781"/>
                  <a:pt x="1233669" y="90188"/>
                </a:cubicBezTo>
                <a:cubicBezTo>
                  <a:pt x="1223019" y="90594"/>
                  <a:pt x="1212369" y="91068"/>
                  <a:pt x="1201718" y="91678"/>
                </a:cubicBezTo>
                <a:cubicBezTo>
                  <a:pt x="1191069" y="92288"/>
                  <a:pt x="1180419" y="92965"/>
                  <a:pt x="1169768" y="93777"/>
                </a:cubicBezTo>
                <a:cubicBezTo>
                  <a:pt x="1159118" y="94591"/>
                  <a:pt x="1148468" y="95471"/>
                  <a:pt x="1137818" y="96419"/>
                </a:cubicBezTo>
                <a:cubicBezTo>
                  <a:pt x="1127168" y="97367"/>
                  <a:pt x="1116585" y="98452"/>
                  <a:pt x="1105936" y="99603"/>
                </a:cubicBezTo>
                <a:cubicBezTo>
                  <a:pt x="1095353" y="100755"/>
                  <a:pt x="1084702" y="102041"/>
                  <a:pt x="1074121" y="103396"/>
                </a:cubicBezTo>
                <a:cubicBezTo>
                  <a:pt x="1063538" y="104750"/>
                  <a:pt x="1052956" y="106173"/>
                  <a:pt x="1042374" y="107731"/>
                </a:cubicBezTo>
                <a:cubicBezTo>
                  <a:pt x="1031792" y="109289"/>
                  <a:pt x="1021277" y="110914"/>
                  <a:pt x="1010763" y="112675"/>
                </a:cubicBezTo>
                <a:cubicBezTo>
                  <a:pt x="1000248" y="114437"/>
                  <a:pt x="989733" y="116266"/>
                  <a:pt x="979287" y="118161"/>
                </a:cubicBezTo>
                <a:cubicBezTo>
                  <a:pt x="968773" y="120058"/>
                  <a:pt x="958326" y="122091"/>
                  <a:pt x="947947" y="124190"/>
                </a:cubicBezTo>
                <a:cubicBezTo>
                  <a:pt x="933431" y="127103"/>
                  <a:pt x="918914" y="130219"/>
                  <a:pt x="904532" y="133470"/>
                </a:cubicBezTo>
                <a:cubicBezTo>
                  <a:pt x="890151" y="136721"/>
                  <a:pt x="875770" y="140175"/>
                  <a:pt x="861525" y="143765"/>
                </a:cubicBezTo>
                <a:cubicBezTo>
                  <a:pt x="847280" y="147355"/>
                  <a:pt x="833102" y="151148"/>
                  <a:pt x="818992" y="155077"/>
                </a:cubicBezTo>
                <a:cubicBezTo>
                  <a:pt x="804882" y="159005"/>
                  <a:pt x="790841" y="163070"/>
                  <a:pt x="776934" y="167337"/>
                </a:cubicBezTo>
                <a:cubicBezTo>
                  <a:pt x="770965" y="169166"/>
                  <a:pt x="764927" y="170994"/>
                  <a:pt x="758957" y="172891"/>
                </a:cubicBezTo>
                <a:cubicBezTo>
                  <a:pt x="752989" y="174787"/>
                  <a:pt x="747019" y="176684"/>
                  <a:pt x="741050" y="178648"/>
                </a:cubicBezTo>
                <a:cubicBezTo>
                  <a:pt x="735080" y="180545"/>
                  <a:pt x="729178" y="182509"/>
                  <a:pt x="723276" y="184541"/>
                </a:cubicBezTo>
                <a:cubicBezTo>
                  <a:pt x="717375" y="186573"/>
                  <a:pt x="711473" y="188606"/>
                  <a:pt x="705639" y="190637"/>
                </a:cubicBezTo>
                <a:cubicBezTo>
                  <a:pt x="686171" y="197478"/>
                  <a:pt x="666905" y="204590"/>
                  <a:pt x="647844" y="211974"/>
                </a:cubicBezTo>
                <a:cubicBezTo>
                  <a:pt x="628782" y="219424"/>
                  <a:pt x="609924" y="227078"/>
                  <a:pt x="591337" y="235003"/>
                </a:cubicBezTo>
                <a:cubicBezTo>
                  <a:pt x="572750" y="242928"/>
                  <a:pt x="554367" y="251123"/>
                  <a:pt x="536187" y="259590"/>
                </a:cubicBezTo>
                <a:cubicBezTo>
                  <a:pt x="518007" y="268056"/>
                  <a:pt x="500099" y="276727"/>
                  <a:pt x="482393" y="285668"/>
                </a:cubicBezTo>
                <a:cubicBezTo>
                  <a:pt x="473574" y="290139"/>
                  <a:pt x="464756" y="294677"/>
                  <a:pt x="456073" y="299282"/>
                </a:cubicBezTo>
                <a:cubicBezTo>
                  <a:pt x="447390" y="303888"/>
                  <a:pt x="438708" y="308561"/>
                  <a:pt x="430093" y="313236"/>
                </a:cubicBezTo>
                <a:cubicBezTo>
                  <a:pt x="421477" y="317909"/>
                  <a:pt x="412862" y="322651"/>
                  <a:pt x="404383" y="327460"/>
                </a:cubicBezTo>
                <a:cubicBezTo>
                  <a:pt x="395836" y="332268"/>
                  <a:pt x="387424" y="337145"/>
                  <a:pt x="379013" y="342023"/>
                </a:cubicBezTo>
                <a:cubicBezTo>
                  <a:pt x="376977" y="343309"/>
                  <a:pt x="374874" y="344528"/>
                  <a:pt x="372772" y="345748"/>
                </a:cubicBezTo>
                <a:cubicBezTo>
                  <a:pt x="370669" y="346967"/>
                  <a:pt x="368565" y="348187"/>
                  <a:pt x="366463" y="349405"/>
                </a:cubicBezTo>
                <a:cubicBezTo>
                  <a:pt x="364428" y="350624"/>
                  <a:pt x="362325" y="351911"/>
                  <a:pt x="360222" y="353131"/>
                </a:cubicBezTo>
                <a:cubicBezTo>
                  <a:pt x="358187" y="354349"/>
                  <a:pt x="356084" y="355569"/>
                  <a:pt x="354049" y="356856"/>
                </a:cubicBezTo>
                <a:lnTo>
                  <a:pt x="329357" y="372028"/>
                </a:lnTo>
                <a:cubicBezTo>
                  <a:pt x="327322" y="373315"/>
                  <a:pt x="325287" y="374602"/>
                  <a:pt x="323252" y="375889"/>
                </a:cubicBezTo>
                <a:cubicBezTo>
                  <a:pt x="321285" y="377176"/>
                  <a:pt x="319249" y="378463"/>
                  <a:pt x="317215" y="379750"/>
                </a:cubicBezTo>
                <a:cubicBezTo>
                  <a:pt x="315247" y="381037"/>
                  <a:pt x="313212" y="382324"/>
                  <a:pt x="311178" y="383611"/>
                </a:cubicBezTo>
                <a:cubicBezTo>
                  <a:pt x="309142" y="384898"/>
                  <a:pt x="307107" y="386185"/>
                  <a:pt x="305072" y="387472"/>
                </a:cubicBezTo>
                <a:cubicBezTo>
                  <a:pt x="303037" y="388759"/>
                  <a:pt x="301002" y="390046"/>
                  <a:pt x="298967" y="391333"/>
                </a:cubicBezTo>
                <a:cubicBezTo>
                  <a:pt x="296931" y="392619"/>
                  <a:pt x="294897" y="393974"/>
                  <a:pt x="292930" y="395261"/>
                </a:cubicBezTo>
                <a:cubicBezTo>
                  <a:pt x="290962" y="396548"/>
                  <a:pt x="288927" y="397835"/>
                  <a:pt x="286960" y="399190"/>
                </a:cubicBezTo>
                <a:cubicBezTo>
                  <a:pt x="284992" y="400544"/>
                  <a:pt x="282958" y="401831"/>
                  <a:pt x="280991" y="403186"/>
                </a:cubicBezTo>
                <a:cubicBezTo>
                  <a:pt x="276988" y="405760"/>
                  <a:pt x="272986" y="408469"/>
                  <a:pt x="269052" y="411110"/>
                </a:cubicBezTo>
                <a:cubicBezTo>
                  <a:pt x="265117" y="413820"/>
                  <a:pt x="261183" y="416462"/>
                  <a:pt x="257249" y="419171"/>
                </a:cubicBezTo>
                <a:cubicBezTo>
                  <a:pt x="253314" y="421881"/>
                  <a:pt x="249447" y="424590"/>
                  <a:pt x="245512" y="427300"/>
                </a:cubicBezTo>
                <a:cubicBezTo>
                  <a:pt x="241646" y="430009"/>
                  <a:pt x="237712" y="432718"/>
                  <a:pt x="233777" y="435428"/>
                </a:cubicBezTo>
                <a:cubicBezTo>
                  <a:pt x="229911" y="438204"/>
                  <a:pt x="226112" y="440913"/>
                  <a:pt x="222246" y="443691"/>
                </a:cubicBezTo>
                <a:cubicBezTo>
                  <a:pt x="218446" y="446468"/>
                  <a:pt x="214580" y="449245"/>
                  <a:pt x="210713" y="452022"/>
                </a:cubicBezTo>
                <a:cubicBezTo>
                  <a:pt x="206914" y="454799"/>
                  <a:pt x="203048" y="457576"/>
                  <a:pt x="199249" y="460353"/>
                </a:cubicBezTo>
                <a:cubicBezTo>
                  <a:pt x="195451" y="463131"/>
                  <a:pt x="191651" y="465976"/>
                  <a:pt x="187921" y="468821"/>
                </a:cubicBezTo>
                <a:lnTo>
                  <a:pt x="176592" y="477287"/>
                </a:lnTo>
                <a:lnTo>
                  <a:pt x="170894" y="481554"/>
                </a:lnTo>
                <a:lnTo>
                  <a:pt x="165331" y="485821"/>
                </a:lnTo>
                <a:lnTo>
                  <a:pt x="143081" y="503161"/>
                </a:lnTo>
                <a:cubicBezTo>
                  <a:pt x="141182" y="504584"/>
                  <a:pt x="139351" y="506006"/>
                  <a:pt x="137519" y="507496"/>
                </a:cubicBezTo>
                <a:cubicBezTo>
                  <a:pt x="135687" y="508986"/>
                  <a:pt x="133856" y="510409"/>
                  <a:pt x="132024" y="511899"/>
                </a:cubicBezTo>
                <a:cubicBezTo>
                  <a:pt x="130193" y="513389"/>
                  <a:pt x="128429" y="514811"/>
                  <a:pt x="126597" y="516302"/>
                </a:cubicBezTo>
                <a:cubicBezTo>
                  <a:pt x="124765" y="517791"/>
                  <a:pt x="122935" y="519214"/>
                  <a:pt x="121103" y="520704"/>
                </a:cubicBezTo>
                <a:cubicBezTo>
                  <a:pt x="119271" y="522194"/>
                  <a:pt x="117439" y="523616"/>
                  <a:pt x="115608" y="525107"/>
                </a:cubicBezTo>
                <a:cubicBezTo>
                  <a:pt x="113777" y="526529"/>
                  <a:pt x="111945" y="528020"/>
                  <a:pt x="110113" y="529510"/>
                </a:cubicBezTo>
                <a:cubicBezTo>
                  <a:pt x="108282" y="531000"/>
                  <a:pt x="106519" y="532490"/>
                  <a:pt x="104687" y="533980"/>
                </a:cubicBezTo>
                <a:cubicBezTo>
                  <a:pt x="102855" y="535470"/>
                  <a:pt x="101091" y="536961"/>
                  <a:pt x="99328" y="538450"/>
                </a:cubicBezTo>
                <a:lnTo>
                  <a:pt x="77824" y="556468"/>
                </a:lnTo>
                <a:cubicBezTo>
                  <a:pt x="76060" y="557958"/>
                  <a:pt x="74296" y="559516"/>
                  <a:pt x="72533" y="561006"/>
                </a:cubicBezTo>
                <a:cubicBezTo>
                  <a:pt x="70769" y="562496"/>
                  <a:pt x="69006" y="564054"/>
                  <a:pt x="67242" y="565544"/>
                </a:cubicBezTo>
                <a:cubicBezTo>
                  <a:pt x="65546" y="567102"/>
                  <a:pt x="63782" y="568592"/>
                  <a:pt x="62018" y="570150"/>
                </a:cubicBezTo>
                <a:cubicBezTo>
                  <a:pt x="60255" y="571708"/>
                  <a:pt x="58491" y="573265"/>
                  <a:pt x="56727" y="574756"/>
                </a:cubicBezTo>
                <a:cubicBezTo>
                  <a:pt x="53132" y="577803"/>
                  <a:pt x="49604" y="580920"/>
                  <a:pt x="46145" y="583967"/>
                </a:cubicBezTo>
                <a:cubicBezTo>
                  <a:pt x="42685" y="587016"/>
                  <a:pt x="39225" y="590131"/>
                  <a:pt x="35766" y="593247"/>
                </a:cubicBezTo>
                <a:cubicBezTo>
                  <a:pt x="32374" y="596363"/>
                  <a:pt x="28914" y="599478"/>
                  <a:pt x="25456" y="602595"/>
                </a:cubicBezTo>
                <a:cubicBezTo>
                  <a:pt x="21996" y="605710"/>
                  <a:pt x="18536" y="608826"/>
                  <a:pt x="15077" y="611942"/>
                </a:cubicBezTo>
                <a:cubicBezTo>
                  <a:pt x="13313" y="613568"/>
                  <a:pt x="11617" y="615126"/>
                  <a:pt x="9921" y="616683"/>
                </a:cubicBezTo>
                <a:cubicBezTo>
                  <a:pt x="8225" y="618241"/>
                  <a:pt x="6529" y="619867"/>
                  <a:pt x="4833" y="621425"/>
                </a:cubicBezTo>
                <a:lnTo>
                  <a:pt x="0" y="625930"/>
                </a:lnTo>
                <a:lnTo>
                  <a:pt x="0" y="474901"/>
                </a:lnTo>
                <a:lnTo>
                  <a:pt x="2119" y="473223"/>
                </a:lnTo>
                <a:cubicBezTo>
                  <a:pt x="4087" y="471665"/>
                  <a:pt x="6054" y="470107"/>
                  <a:pt x="8021" y="468550"/>
                </a:cubicBezTo>
                <a:cubicBezTo>
                  <a:pt x="10057" y="467059"/>
                  <a:pt x="12024" y="465501"/>
                  <a:pt x="14058" y="463943"/>
                </a:cubicBezTo>
                <a:lnTo>
                  <a:pt x="38208" y="445520"/>
                </a:lnTo>
                <a:lnTo>
                  <a:pt x="44245" y="440913"/>
                </a:lnTo>
                <a:lnTo>
                  <a:pt x="50419" y="436375"/>
                </a:lnTo>
                <a:lnTo>
                  <a:pt x="62765" y="427300"/>
                </a:lnTo>
                <a:cubicBezTo>
                  <a:pt x="66766" y="424319"/>
                  <a:pt x="70905" y="421271"/>
                  <a:pt x="75043" y="418291"/>
                </a:cubicBezTo>
                <a:cubicBezTo>
                  <a:pt x="79248" y="415310"/>
                  <a:pt x="83386" y="412330"/>
                  <a:pt x="87593" y="409350"/>
                </a:cubicBezTo>
                <a:cubicBezTo>
                  <a:pt x="91798" y="406370"/>
                  <a:pt x="96004" y="403457"/>
                  <a:pt x="100210" y="400477"/>
                </a:cubicBezTo>
                <a:cubicBezTo>
                  <a:pt x="104415" y="397497"/>
                  <a:pt x="108621" y="394584"/>
                  <a:pt x="112759" y="391603"/>
                </a:cubicBezTo>
                <a:cubicBezTo>
                  <a:pt x="117100" y="388690"/>
                  <a:pt x="121374" y="385778"/>
                  <a:pt x="125648" y="382865"/>
                </a:cubicBezTo>
                <a:cubicBezTo>
                  <a:pt x="129922" y="379953"/>
                  <a:pt x="134195" y="377040"/>
                  <a:pt x="138469" y="374129"/>
                </a:cubicBezTo>
                <a:cubicBezTo>
                  <a:pt x="142810" y="371215"/>
                  <a:pt x="147084" y="368371"/>
                  <a:pt x="151425" y="365458"/>
                </a:cubicBezTo>
                <a:cubicBezTo>
                  <a:pt x="155767" y="362546"/>
                  <a:pt x="160108" y="359701"/>
                  <a:pt x="164517" y="356856"/>
                </a:cubicBezTo>
                <a:cubicBezTo>
                  <a:pt x="166688" y="355434"/>
                  <a:pt x="168859" y="354011"/>
                  <a:pt x="171029" y="352589"/>
                </a:cubicBezTo>
                <a:cubicBezTo>
                  <a:pt x="173200" y="351167"/>
                  <a:pt x="175439" y="349744"/>
                  <a:pt x="177610" y="348322"/>
                </a:cubicBezTo>
                <a:cubicBezTo>
                  <a:pt x="179848" y="346900"/>
                  <a:pt x="182019" y="345477"/>
                  <a:pt x="184257" y="344055"/>
                </a:cubicBezTo>
                <a:cubicBezTo>
                  <a:pt x="186496" y="342631"/>
                  <a:pt x="188734" y="341277"/>
                  <a:pt x="190973" y="339855"/>
                </a:cubicBezTo>
                <a:cubicBezTo>
                  <a:pt x="193144" y="338432"/>
                  <a:pt x="195382" y="337077"/>
                  <a:pt x="197621" y="335655"/>
                </a:cubicBezTo>
                <a:cubicBezTo>
                  <a:pt x="199860" y="334232"/>
                  <a:pt x="202030" y="332878"/>
                  <a:pt x="204268" y="331456"/>
                </a:cubicBezTo>
                <a:cubicBezTo>
                  <a:pt x="206508" y="330034"/>
                  <a:pt x="208746" y="328678"/>
                  <a:pt x="210985" y="327256"/>
                </a:cubicBezTo>
                <a:cubicBezTo>
                  <a:pt x="213223" y="325834"/>
                  <a:pt x="215462" y="324411"/>
                  <a:pt x="217700" y="323057"/>
                </a:cubicBezTo>
                <a:lnTo>
                  <a:pt x="244970" y="306530"/>
                </a:lnTo>
                <a:cubicBezTo>
                  <a:pt x="247276" y="305175"/>
                  <a:pt x="249583" y="303821"/>
                  <a:pt x="251890" y="302466"/>
                </a:cubicBezTo>
                <a:cubicBezTo>
                  <a:pt x="254263" y="301111"/>
                  <a:pt x="256569" y="299756"/>
                  <a:pt x="258877" y="298402"/>
                </a:cubicBezTo>
                <a:cubicBezTo>
                  <a:pt x="261183" y="297047"/>
                  <a:pt x="263556" y="295693"/>
                  <a:pt x="265863" y="294337"/>
                </a:cubicBezTo>
                <a:cubicBezTo>
                  <a:pt x="268237" y="292983"/>
                  <a:pt x="270544" y="291628"/>
                  <a:pt x="272850" y="290274"/>
                </a:cubicBezTo>
                <a:cubicBezTo>
                  <a:pt x="282143" y="284855"/>
                  <a:pt x="291505" y="279572"/>
                  <a:pt x="301002" y="274289"/>
                </a:cubicBezTo>
                <a:cubicBezTo>
                  <a:pt x="310498" y="269073"/>
                  <a:pt x="319995" y="263789"/>
                  <a:pt x="329628" y="258641"/>
                </a:cubicBezTo>
                <a:cubicBezTo>
                  <a:pt x="339193" y="253494"/>
                  <a:pt x="348894" y="248347"/>
                  <a:pt x="358662" y="243266"/>
                </a:cubicBezTo>
                <a:cubicBezTo>
                  <a:pt x="368362" y="238254"/>
                  <a:pt x="378266" y="233174"/>
                  <a:pt x="388171" y="228230"/>
                </a:cubicBezTo>
                <a:cubicBezTo>
                  <a:pt x="407978" y="218340"/>
                  <a:pt x="428193" y="208654"/>
                  <a:pt x="448747" y="199171"/>
                </a:cubicBezTo>
                <a:cubicBezTo>
                  <a:pt x="469234" y="189756"/>
                  <a:pt x="490127" y="180478"/>
                  <a:pt x="511291" y="171536"/>
                </a:cubicBezTo>
                <a:cubicBezTo>
                  <a:pt x="532456" y="162595"/>
                  <a:pt x="553959" y="153857"/>
                  <a:pt x="575803" y="145459"/>
                </a:cubicBezTo>
                <a:cubicBezTo>
                  <a:pt x="597646" y="137060"/>
                  <a:pt x="619760" y="128932"/>
                  <a:pt x="642213" y="121074"/>
                </a:cubicBezTo>
                <a:cubicBezTo>
                  <a:pt x="648928" y="118771"/>
                  <a:pt x="655713" y="116401"/>
                  <a:pt x="662564" y="114098"/>
                </a:cubicBezTo>
                <a:cubicBezTo>
                  <a:pt x="669415" y="111795"/>
                  <a:pt x="676266" y="109492"/>
                  <a:pt x="683118" y="107257"/>
                </a:cubicBezTo>
                <a:cubicBezTo>
                  <a:pt x="689970" y="105022"/>
                  <a:pt x="696889" y="102786"/>
                  <a:pt x="703807" y="100618"/>
                </a:cubicBezTo>
                <a:cubicBezTo>
                  <a:pt x="710726" y="98383"/>
                  <a:pt x="717714" y="96216"/>
                  <a:pt x="724701" y="94116"/>
                </a:cubicBezTo>
                <a:cubicBezTo>
                  <a:pt x="740913" y="89172"/>
                  <a:pt x="757194" y="84430"/>
                  <a:pt x="773610" y="79824"/>
                </a:cubicBezTo>
                <a:cubicBezTo>
                  <a:pt x="790026" y="75286"/>
                  <a:pt x="806578" y="70815"/>
                  <a:pt x="823265" y="66616"/>
                </a:cubicBezTo>
                <a:cubicBezTo>
                  <a:pt x="839953" y="62417"/>
                  <a:pt x="856708" y="58353"/>
                  <a:pt x="873599" y="54492"/>
                </a:cubicBezTo>
                <a:cubicBezTo>
                  <a:pt x="890491" y="50631"/>
                  <a:pt x="907449" y="46906"/>
                  <a:pt x="924543" y="43451"/>
                </a:cubicBezTo>
                <a:cubicBezTo>
                  <a:pt x="936822" y="40945"/>
                  <a:pt x="949032" y="38575"/>
                  <a:pt x="961378" y="36272"/>
                </a:cubicBezTo>
                <a:cubicBezTo>
                  <a:pt x="973656" y="33969"/>
                  <a:pt x="986002" y="31801"/>
                  <a:pt x="998417" y="29702"/>
                </a:cubicBezTo>
                <a:cubicBezTo>
                  <a:pt x="1010763" y="27601"/>
                  <a:pt x="1023245" y="25637"/>
                  <a:pt x="1035658" y="23741"/>
                </a:cubicBezTo>
                <a:cubicBezTo>
                  <a:pt x="1048139" y="21844"/>
                  <a:pt x="1060621" y="20083"/>
                  <a:pt x="1073103" y="18458"/>
                </a:cubicBezTo>
                <a:cubicBezTo>
                  <a:pt x="1085585" y="16832"/>
                  <a:pt x="1098134" y="15274"/>
                  <a:pt x="1110684" y="13852"/>
                </a:cubicBezTo>
                <a:cubicBezTo>
                  <a:pt x="1123301" y="12429"/>
                  <a:pt x="1135851" y="11142"/>
                  <a:pt x="1148400" y="9923"/>
                </a:cubicBezTo>
                <a:cubicBezTo>
                  <a:pt x="1160950" y="8704"/>
                  <a:pt x="1173567" y="7621"/>
                  <a:pt x="1186117" y="6605"/>
                </a:cubicBezTo>
                <a:cubicBezTo>
                  <a:pt x="1198734" y="5588"/>
                  <a:pt x="1211351" y="4708"/>
                  <a:pt x="1223901" y="3962"/>
                </a:cubicBezTo>
                <a:cubicBezTo>
                  <a:pt x="1236518" y="3217"/>
                  <a:pt x="1249136" y="2540"/>
                  <a:pt x="1261685" y="1998"/>
                </a:cubicBezTo>
                <a:cubicBezTo>
                  <a:pt x="1274303" y="1457"/>
                  <a:pt x="1286852" y="1050"/>
                  <a:pt x="1299401" y="711"/>
                </a:cubicBezTo>
                <a:cubicBezTo>
                  <a:pt x="1311951" y="440"/>
                  <a:pt x="1324501" y="170"/>
                  <a:pt x="1337051" y="101"/>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47530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_2C">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B6E2C8EF-985C-8E9C-B324-ED540BD8CDF1}"/>
              </a:ext>
            </a:extLst>
          </p:cNvPr>
          <p:cNvSpPr/>
          <p:nvPr userDrawn="1"/>
        </p:nvSpPr>
        <p:spPr>
          <a:xfrm>
            <a:off x="3151045" y="5669464"/>
            <a:ext cx="9040741" cy="1193890"/>
          </a:xfrm>
          <a:custGeom>
            <a:avLst/>
            <a:gdLst>
              <a:gd name="connsiteX0" fmla="*/ 9040741 w 9040741"/>
              <a:gd name="connsiteY0" fmla="*/ 0 h 1193890"/>
              <a:gd name="connsiteX1" fmla="*/ 9040741 w 9040741"/>
              <a:gd name="connsiteY1" fmla="*/ 608328 h 1193890"/>
              <a:gd name="connsiteX2" fmla="*/ 3441822 w 9040741"/>
              <a:gd name="connsiteY2" fmla="*/ 1044622 h 1193890"/>
              <a:gd name="connsiteX3" fmla="*/ 1778064 w 9040741"/>
              <a:gd name="connsiteY3" fmla="*/ 1158008 h 1193890"/>
              <a:gd name="connsiteX4" fmla="*/ 1310174 w 9040741"/>
              <a:gd name="connsiteY4" fmla="*/ 1186527 h 1193890"/>
              <a:gd name="connsiteX5" fmla="*/ 1182581 w 9040741"/>
              <a:gd name="connsiteY5" fmla="*/ 1193890 h 1193890"/>
              <a:gd name="connsiteX6" fmla="*/ 0 w 9040741"/>
              <a:gd name="connsiteY6" fmla="*/ 1193890 h 1193890"/>
              <a:gd name="connsiteX7" fmla="*/ 257128 w 9040741"/>
              <a:gd name="connsiteY7" fmla="*/ 1176868 h 1193890"/>
              <a:gd name="connsiteX8" fmla="*/ 876036 w 9040741"/>
              <a:gd name="connsiteY8" fmla="*/ 1126959 h 1193890"/>
              <a:gd name="connsiteX9" fmla="*/ 1761503 w 9040741"/>
              <a:gd name="connsiteY9" fmla="*/ 1037723 h 1193890"/>
              <a:gd name="connsiteX10" fmla="*/ 3422734 w 9040741"/>
              <a:gd name="connsiteY10" fmla="*/ 832570 h 1193890"/>
              <a:gd name="connsiteX11" fmla="*/ 9040741 w 9040741"/>
              <a:gd name="connsiteY11" fmla="*/ 0 h 119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0741" h="1193890">
                <a:moveTo>
                  <a:pt x="9040741" y="0"/>
                </a:moveTo>
                <a:lnTo>
                  <a:pt x="9040741" y="608328"/>
                </a:lnTo>
                <a:cubicBezTo>
                  <a:pt x="6133415" y="843380"/>
                  <a:pt x="4491275" y="968725"/>
                  <a:pt x="3441822" y="1044622"/>
                </a:cubicBezTo>
                <a:cubicBezTo>
                  <a:pt x="2761738" y="1093840"/>
                  <a:pt x="2217578" y="1130409"/>
                  <a:pt x="1778064" y="1158008"/>
                </a:cubicBezTo>
                <a:cubicBezTo>
                  <a:pt x="1613620" y="1168357"/>
                  <a:pt x="1457800" y="1177845"/>
                  <a:pt x="1310174" y="1186527"/>
                </a:cubicBezTo>
                <a:lnTo>
                  <a:pt x="1182581" y="1193890"/>
                </a:lnTo>
                <a:lnTo>
                  <a:pt x="0" y="1193890"/>
                </a:lnTo>
                <a:lnTo>
                  <a:pt x="257128" y="1176868"/>
                </a:lnTo>
                <a:cubicBezTo>
                  <a:pt x="454230" y="1162838"/>
                  <a:pt x="660303" y="1146508"/>
                  <a:pt x="876036" y="1126959"/>
                </a:cubicBezTo>
                <a:cubicBezTo>
                  <a:pt x="1139606" y="1103270"/>
                  <a:pt x="1433766" y="1074061"/>
                  <a:pt x="1761503" y="1037723"/>
                </a:cubicBezTo>
                <a:cubicBezTo>
                  <a:pt x="2201478" y="988965"/>
                  <a:pt x="2745639" y="922957"/>
                  <a:pt x="3422734" y="832570"/>
                </a:cubicBezTo>
                <a:cubicBezTo>
                  <a:pt x="4473565" y="692045"/>
                  <a:pt x="6120766" y="454924"/>
                  <a:pt x="9040741"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A54773F7-FE46-894D-B25E-1FC93D674008}"/>
              </a:ext>
            </a:extLst>
          </p:cNvPr>
          <p:cNvSpPr/>
          <p:nvPr userDrawn="1"/>
        </p:nvSpPr>
        <p:spPr>
          <a:xfrm>
            <a:off x="5107381" y="6489613"/>
            <a:ext cx="7084404" cy="373741"/>
          </a:xfrm>
          <a:custGeom>
            <a:avLst/>
            <a:gdLst>
              <a:gd name="connsiteX0" fmla="*/ 7084404 w 7084404"/>
              <a:gd name="connsiteY0" fmla="*/ 0 h 373741"/>
              <a:gd name="connsiteX1" fmla="*/ 7084404 w 7084404"/>
              <a:gd name="connsiteY1" fmla="*/ 373741 h 373741"/>
              <a:gd name="connsiteX2" fmla="*/ 0 w 7084404"/>
              <a:gd name="connsiteY2" fmla="*/ 373741 h 373741"/>
              <a:gd name="connsiteX3" fmla="*/ 1512 w 7084404"/>
              <a:gd name="connsiteY3" fmla="*/ 373671 h 373741"/>
              <a:gd name="connsiteX4" fmla="*/ 1502965 w 7084404"/>
              <a:gd name="connsiteY4" fmla="*/ 299910 h 373741"/>
              <a:gd name="connsiteX5" fmla="*/ 7084404 w 7084404"/>
              <a:gd name="connsiteY5" fmla="*/ 0 h 37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84404" h="373741">
                <a:moveTo>
                  <a:pt x="7084404" y="0"/>
                </a:moveTo>
                <a:lnTo>
                  <a:pt x="7084404" y="373741"/>
                </a:lnTo>
                <a:lnTo>
                  <a:pt x="0" y="373741"/>
                </a:lnTo>
                <a:lnTo>
                  <a:pt x="1512" y="373671"/>
                </a:lnTo>
                <a:cubicBezTo>
                  <a:pt x="410872" y="354572"/>
                  <a:pt x="904268" y="330499"/>
                  <a:pt x="1502965" y="299910"/>
                </a:cubicBezTo>
                <a:cubicBezTo>
                  <a:pt x="2550348" y="246551"/>
                  <a:pt x="4187199" y="160074"/>
                  <a:pt x="708440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ontent Placeholder 5">
            <a:extLst>
              <a:ext uri="{FF2B5EF4-FFF2-40B4-BE49-F238E27FC236}">
                <a16:creationId xmlns:a16="http://schemas.microsoft.com/office/drawing/2014/main" id="{18C2E339-796B-359C-6ABD-6DD5BFA24DB4}"/>
              </a:ext>
            </a:extLst>
          </p:cNvPr>
          <p:cNvSpPr>
            <a:spLocks noGrp="1"/>
          </p:cNvSpPr>
          <p:nvPr userDrawn="1">
            <p:ph sz="quarter" idx="12"/>
          </p:nvPr>
        </p:nvSpPr>
        <p:spPr>
          <a:xfrm>
            <a:off x="304799" y="1140311"/>
            <a:ext cx="11582399" cy="5146189"/>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itle 19">
            <a:extLst>
              <a:ext uri="{FF2B5EF4-FFF2-40B4-BE49-F238E27FC236}">
                <a16:creationId xmlns:a16="http://schemas.microsoft.com/office/drawing/2014/main" id="{FD61161E-D1F5-7301-84F1-8F8096753082}"/>
              </a:ext>
            </a:extLst>
          </p:cNvPr>
          <p:cNvSpPr>
            <a:spLocks noGrp="1"/>
          </p:cNvSpPr>
          <p:nvPr>
            <p:ph type="title"/>
          </p:nvPr>
        </p:nvSpPr>
        <p:spPr/>
        <p:txBody>
          <a:bodyPr/>
          <a:lstStyle/>
          <a:p>
            <a:r>
              <a:rPr lang="en-US"/>
              <a:t>Click to edit Master title style</a:t>
            </a:r>
          </a:p>
        </p:txBody>
      </p:sp>
      <p:grpSp>
        <p:nvGrpSpPr>
          <p:cNvPr id="2" name="Group 1">
            <a:extLst>
              <a:ext uri="{FF2B5EF4-FFF2-40B4-BE49-F238E27FC236}">
                <a16:creationId xmlns:a16="http://schemas.microsoft.com/office/drawing/2014/main" id="{C32BC2D8-2CC2-B598-2F66-948488096C81}"/>
              </a:ext>
            </a:extLst>
          </p:cNvPr>
          <p:cNvGrpSpPr/>
          <p:nvPr userDrawn="1"/>
        </p:nvGrpSpPr>
        <p:grpSpPr>
          <a:xfrm>
            <a:off x="11183626" y="5887386"/>
            <a:ext cx="802887" cy="802887"/>
            <a:chOff x="11183626" y="5887386"/>
            <a:chExt cx="802887" cy="802887"/>
          </a:xfrm>
        </p:grpSpPr>
        <p:sp>
          <p:nvSpPr>
            <p:cNvPr id="4" name="Oval 3">
              <a:extLst>
                <a:ext uri="{FF2B5EF4-FFF2-40B4-BE49-F238E27FC236}">
                  <a16:creationId xmlns:a16="http://schemas.microsoft.com/office/drawing/2014/main" id="{EDB71070-4AB5-F3F4-0929-6F2BCF6ABED5}"/>
                </a:ext>
              </a:extLst>
            </p:cNvPr>
            <p:cNvSpPr/>
            <p:nvPr userDrawn="1"/>
          </p:nvSpPr>
          <p:spPr>
            <a:xfrm>
              <a:off x="11183626" y="5887386"/>
              <a:ext cx="802887" cy="80288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E1743B29-CCCD-8CDF-373E-46080406C1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5554" y="6095003"/>
              <a:ext cx="574551" cy="402244"/>
            </a:xfrm>
            <a:prstGeom prst="rect">
              <a:avLst/>
            </a:prstGeom>
          </p:spPr>
        </p:pic>
      </p:grpSp>
    </p:spTree>
    <p:extLst>
      <p:ext uri="{BB962C8B-B14F-4D97-AF65-F5344CB8AC3E}">
        <p14:creationId xmlns:p14="http://schemas.microsoft.com/office/powerpoint/2010/main" val="156830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 1-A">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38" name="Graphic 37">
            <a:extLst>
              <a:ext uri="{FF2B5EF4-FFF2-40B4-BE49-F238E27FC236}">
                <a16:creationId xmlns:a16="http://schemas.microsoft.com/office/drawing/2014/main" id="{DFC1767A-111E-C5C1-92F9-2836488BB1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2400300"/>
            <a:ext cx="12192000" cy="4457700"/>
          </a:xfrm>
          <a:prstGeom prst="rect">
            <a:avLst/>
          </a:prstGeom>
        </p:spPr>
      </p:pic>
      <p:sp>
        <p:nvSpPr>
          <p:cNvPr id="20" name="Text Placeholder 11">
            <a:extLst>
              <a:ext uri="{FF2B5EF4-FFF2-40B4-BE49-F238E27FC236}">
                <a16:creationId xmlns:a16="http://schemas.microsoft.com/office/drawing/2014/main" id="{6A91E937-32C6-492B-9191-9381F5C9AB10}"/>
              </a:ext>
            </a:extLst>
          </p:cNvPr>
          <p:cNvSpPr>
            <a:spLocks noGrp="1"/>
          </p:cNvSpPr>
          <p:nvPr>
            <p:ph type="body" sz="quarter" idx="13" hasCustomPrompt="1"/>
          </p:nvPr>
        </p:nvSpPr>
        <p:spPr>
          <a:xfrm>
            <a:off x="554437" y="3093317"/>
            <a:ext cx="5943182" cy="445950"/>
          </a:xfrm>
        </p:spPr>
        <p:txBody>
          <a:bodyPr>
            <a:noAutofit/>
          </a:bodyPr>
          <a:lstStyle>
            <a:lvl1pPr marL="0" indent="0">
              <a:buNone/>
              <a:defRPr sz="1800">
                <a:solidFill>
                  <a:schemeClr val="bg1"/>
                </a:solidFill>
              </a:defRPr>
            </a:lvl1pPr>
          </a:lstStyle>
          <a:p>
            <a:pPr lvl="0"/>
            <a:r>
              <a:rPr lang="en-US"/>
              <a:t>Click to edit master text styles</a:t>
            </a:r>
          </a:p>
        </p:txBody>
      </p:sp>
      <p:sp>
        <p:nvSpPr>
          <p:cNvPr id="2" name="Title 1">
            <a:extLst>
              <a:ext uri="{FF2B5EF4-FFF2-40B4-BE49-F238E27FC236}">
                <a16:creationId xmlns:a16="http://schemas.microsoft.com/office/drawing/2014/main" id="{2E69F46C-3116-1281-3695-6E454030FA2D}"/>
              </a:ext>
            </a:extLst>
          </p:cNvPr>
          <p:cNvSpPr>
            <a:spLocks noGrp="1"/>
          </p:cNvSpPr>
          <p:nvPr>
            <p:ph type="title" hasCustomPrompt="1"/>
          </p:nvPr>
        </p:nvSpPr>
        <p:spPr>
          <a:xfrm>
            <a:off x="537710" y="523219"/>
            <a:ext cx="7993104" cy="2229605"/>
          </a:xfrm>
        </p:spPr>
        <p:txBody>
          <a:bodyPr anchor="b"/>
          <a:lstStyle>
            <a:lvl1pPr>
              <a:defRPr sz="5400">
                <a:solidFill>
                  <a:schemeClr val="bg1"/>
                </a:solidFill>
              </a:defRPr>
            </a:lvl1pPr>
          </a:lstStyle>
          <a:p>
            <a:r>
              <a:rPr lang="en-US"/>
              <a:t>Click To Edit Master Title Style</a:t>
            </a:r>
          </a:p>
        </p:txBody>
      </p:sp>
      <p:sp>
        <p:nvSpPr>
          <p:cNvPr id="8" name="Rectangle 7">
            <a:extLst>
              <a:ext uri="{FF2B5EF4-FFF2-40B4-BE49-F238E27FC236}">
                <a16:creationId xmlns:a16="http://schemas.microsoft.com/office/drawing/2014/main" id="{60ED2D3E-6D33-8B6B-B182-F7CEA7C579AA}"/>
              </a:ext>
            </a:extLst>
          </p:cNvPr>
          <p:cNvSpPr/>
          <p:nvPr userDrawn="1"/>
        </p:nvSpPr>
        <p:spPr>
          <a:xfrm>
            <a:off x="657783" y="2901735"/>
            <a:ext cx="91440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Graphic 41">
            <a:extLst>
              <a:ext uri="{FF2B5EF4-FFF2-40B4-BE49-F238E27FC236}">
                <a16:creationId xmlns:a16="http://schemas.microsoft.com/office/drawing/2014/main" id="{EDE4393B-09DB-9722-1CB2-67D2E2A3865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012218" y="431779"/>
            <a:ext cx="1485311" cy="1541045"/>
          </a:xfrm>
          <a:prstGeom prst="rect">
            <a:avLst/>
          </a:prstGeom>
        </p:spPr>
      </p:pic>
    </p:spTree>
    <p:extLst>
      <p:ext uri="{BB962C8B-B14F-4D97-AF65-F5344CB8AC3E}">
        <p14:creationId xmlns:p14="http://schemas.microsoft.com/office/powerpoint/2010/main" val="3475694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Slide 1-B">
    <p:bg>
      <p:bgPr>
        <a:solidFill>
          <a:schemeClr val="tx2"/>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EE6EC058-1FD7-5F79-E7C6-3A8228A162E9}"/>
              </a:ext>
            </a:extLst>
          </p:cNvPr>
          <p:cNvSpPr/>
          <p:nvPr/>
        </p:nvSpPr>
        <p:spPr>
          <a:xfrm>
            <a:off x="444" y="2400109"/>
            <a:ext cx="12193270" cy="3855402"/>
          </a:xfrm>
          <a:custGeom>
            <a:avLst/>
            <a:gdLst>
              <a:gd name="connsiteX0" fmla="*/ 12186602 w 12193270"/>
              <a:gd name="connsiteY0" fmla="*/ 1087184 h 3855402"/>
              <a:gd name="connsiteX1" fmla="*/ 12146851 w 12193270"/>
              <a:gd name="connsiteY1" fmla="*/ 1081723 h 3855402"/>
              <a:gd name="connsiteX2" fmla="*/ 12107227 w 12193270"/>
              <a:gd name="connsiteY2" fmla="*/ 1076008 h 3855402"/>
              <a:gd name="connsiteX3" fmla="*/ 12067794 w 12193270"/>
              <a:gd name="connsiteY3" fmla="*/ 1069848 h 3855402"/>
              <a:gd name="connsiteX4" fmla="*/ 12028487 w 12193270"/>
              <a:gd name="connsiteY4" fmla="*/ 1063244 h 3855402"/>
              <a:gd name="connsiteX5" fmla="*/ 11989372 w 12193270"/>
              <a:gd name="connsiteY5" fmla="*/ 1056132 h 3855402"/>
              <a:gd name="connsiteX6" fmla="*/ 11950446 w 12193270"/>
              <a:gd name="connsiteY6" fmla="*/ 1048385 h 3855402"/>
              <a:gd name="connsiteX7" fmla="*/ 11911774 w 12193270"/>
              <a:gd name="connsiteY7" fmla="*/ 1040003 h 3855402"/>
              <a:gd name="connsiteX8" fmla="*/ 11873421 w 12193270"/>
              <a:gd name="connsiteY8" fmla="*/ 1030923 h 3855402"/>
              <a:gd name="connsiteX9" fmla="*/ 11835448 w 12193270"/>
              <a:gd name="connsiteY9" fmla="*/ 1021080 h 3855402"/>
              <a:gd name="connsiteX10" fmla="*/ 11801792 w 12193270"/>
              <a:gd name="connsiteY10" fmla="*/ 1011619 h 3855402"/>
              <a:gd name="connsiteX11" fmla="*/ 11768519 w 12193270"/>
              <a:gd name="connsiteY11" fmla="*/ 1001522 h 3855402"/>
              <a:gd name="connsiteX12" fmla="*/ 11735689 w 12193270"/>
              <a:gd name="connsiteY12" fmla="*/ 990727 h 3855402"/>
              <a:gd name="connsiteX13" fmla="*/ 11703367 w 12193270"/>
              <a:gd name="connsiteY13" fmla="*/ 979297 h 3855402"/>
              <a:gd name="connsiteX14" fmla="*/ 11699685 w 12193270"/>
              <a:gd name="connsiteY14" fmla="*/ 977964 h 3855402"/>
              <a:gd name="connsiteX15" fmla="*/ 11696001 w 12193270"/>
              <a:gd name="connsiteY15" fmla="*/ 976630 h 3855402"/>
              <a:gd name="connsiteX16" fmla="*/ 11692382 w 12193270"/>
              <a:gd name="connsiteY16" fmla="*/ 975233 h 3855402"/>
              <a:gd name="connsiteX17" fmla="*/ 11688762 w 12193270"/>
              <a:gd name="connsiteY17" fmla="*/ 973836 h 3855402"/>
              <a:gd name="connsiteX18" fmla="*/ 11653647 w 12193270"/>
              <a:gd name="connsiteY18" fmla="*/ 959930 h 3855402"/>
              <a:gd name="connsiteX19" fmla="*/ 11619230 w 12193270"/>
              <a:gd name="connsiteY19" fmla="*/ 945134 h 3855402"/>
              <a:gd name="connsiteX20" fmla="*/ 11585575 w 12193270"/>
              <a:gd name="connsiteY20" fmla="*/ 929513 h 3855402"/>
              <a:gd name="connsiteX21" fmla="*/ 11552619 w 12193270"/>
              <a:gd name="connsiteY21" fmla="*/ 913003 h 3855402"/>
              <a:gd name="connsiteX22" fmla="*/ 11520361 w 12193270"/>
              <a:gd name="connsiteY22" fmla="*/ 895604 h 3855402"/>
              <a:gd name="connsiteX23" fmla="*/ 11488801 w 12193270"/>
              <a:gd name="connsiteY23" fmla="*/ 877380 h 3855402"/>
              <a:gd name="connsiteX24" fmla="*/ 11458003 w 12193270"/>
              <a:gd name="connsiteY24" fmla="*/ 858330 h 3855402"/>
              <a:gd name="connsiteX25" fmla="*/ 11427904 w 12193270"/>
              <a:gd name="connsiteY25" fmla="*/ 838518 h 3855402"/>
              <a:gd name="connsiteX26" fmla="*/ 11413109 w 12193270"/>
              <a:gd name="connsiteY26" fmla="*/ 828294 h 3855402"/>
              <a:gd name="connsiteX27" fmla="*/ 11398567 w 12193270"/>
              <a:gd name="connsiteY27" fmla="*/ 817880 h 3855402"/>
              <a:gd name="connsiteX28" fmla="*/ 11384216 w 12193270"/>
              <a:gd name="connsiteY28" fmla="*/ 807276 h 3855402"/>
              <a:gd name="connsiteX29" fmla="*/ 11370056 w 12193270"/>
              <a:gd name="connsiteY29" fmla="*/ 796544 h 3855402"/>
              <a:gd name="connsiteX30" fmla="*/ 11363008 w 12193270"/>
              <a:gd name="connsiteY30" fmla="*/ 791147 h 3855402"/>
              <a:gd name="connsiteX31" fmla="*/ 11356086 w 12193270"/>
              <a:gd name="connsiteY31" fmla="*/ 785622 h 3855402"/>
              <a:gd name="connsiteX32" fmla="*/ 11349164 w 12193270"/>
              <a:gd name="connsiteY32" fmla="*/ 780098 h 3855402"/>
              <a:gd name="connsiteX33" fmla="*/ 11345736 w 12193270"/>
              <a:gd name="connsiteY33" fmla="*/ 777367 h 3855402"/>
              <a:gd name="connsiteX34" fmla="*/ 11342307 w 12193270"/>
              <a:gd name="connsiteY34" fmla="*/ 774573 h 3855402"/>
              <a:gd name="connsiteX35" fmla="*/ 11328781 w 12193270"/>
              <a:gd name="connsiteY35" fmla="*/ 763397 h 3855402"/>
              <a:gd name="connsiteX36" fmla="*/ 11315446 w 12193270"/>
              <a:gd name="connsiteY36" fmla="*/ 752031 h 3855402"/>
              <a:gd name="connsiteX37" fmla="*/ 11289474 w 12193270"/>
              <a:gd name="connsiteY37" fmla="*/ 729044 h 3855402"/>
              <a:gd name="connsiteX38" fmla="*/ 11264392 w 12193270"/>
              <a:gd name="connsiteY38" fmla="*/ 705676 h 3855402"/>
              <a:gd name="connsiteX39" fmla="*/ 11240199 w 12193270"/>
              <a:gd name="connsiteY39" fmla="*/ 681990 h 3855402"/>
              <a:gd name="connsiteX40" fmla="*/ 11216958 w 12193270"/>
              <a:gd name="connsiteY40" fmla="*/ 658051 h 3855402"/>
              <a:gd name="connsiteX41" fmla="*/ 11211242 w 12193270"/>
              <a:gd name="connsiteY41" fmla="*/ 652082 h 3855402"/>
              <a:gd name="connsiteX42" fmla="*/ 11205718 w 12193270"/>
              <a:gd name="connsiteY42" fmla="*/ 646049 h 3855402"/>
              <a:gd name="connsiteX43" fmla="*/ 11194605 w 12193270"/>
              <a:gd name="connsiteY43" fmla="*/ 633984 h 3855402"/>
              <a:gd name="connsiteX44" fmla="*/ 11171809 w 12193270"/>
              <a:gd name="connsiteY44" fmla="*/ 608330 h 3855402"/>
              <a:gd name="connsiteX45" fmla="*/ 11165078 w 12193270"/>
              <a:gd name="connsiteY45" fmla="*/ 600710 h 3855402"/>
              <a:gd name="connsiteX46" fmla="*/ 11158347 w 12193270"/>
              <a:gd name="connsiteY46" fmla="*/ 593090 h 3855402"/>
              <a:gd name="connsiteX47" fmla="*/ 11151552 w 12193270"/>
              <a:gd name="connsiteY47" fmla="*/ 585534 h 3855402"/>
              <a:gd name="connsiteX48" fmla="*/ 11144631 w 12193270"/>
              <a:gd name="connsiteY48" fmla="*/ 577977 h 3855402"/>
              <a:gd name="connsiteX49" fmla="*/ 11130851 w 12193270"/>
              <a:gd name="connsiteY49" fmla="*/ 562991 h 3855402"/>
              <a:gd name="connsiteX50" fmla="*/ 11116754 w 12193270"/>
              <a:gd name="connsiteY50" fmla="*/ 548069 h 3855402"/>
              <a:gd name="connsiteX51" fmla="*/ 11109706 w 12193270"/>
              <a:gd name="connsiteY51" fmla="*/ 540639 h 3855402"/>
              <a:gd name="connsiteX52" fmla="*/ 11102530 w 12193270"/>
              <a:gd name="connsiteY52" fmla="*/ 533273 h 3855402"/>
              <a:gd name="connsiteX53" fmla="*/ 11095291 w 12193270"/>
              <a:gd name="connsiteY53" fmla="*/ 525907 h 3855402"/>
              <a:gd name="connsiteX54" fmla="*/ 11088116 w 12193270"/>
              <a:gd name="connsiteY54" fmla="*/ 518541 h 3855402"/>
              <a:gd name="connsiteX55" fmla="*/ 11084497 w 12193270"/>
              <a:gd name="connsiteY55" fmla="*/ 514858 h 3855402"/>
              <a:gd name="connsiteX56" fmla="*/ 11080813 w 12193270"/>
              <a:gd name="connsiteY56" fmla="*/ 511175 h 3855402"/>
              <a:gd name="connsiteX57" fmla="*/ 11073448 w 12193270"/>
              <a:gd name="connsiteY57" fmla="*/ 503873 h 3855402"/>
              <a:gd name="connsiteX58" fmla="*/ 11069764 w 12193270"/>
              <a:gd name="connsiteY58" fmla="*/ 500253 h 3855402"/>
              <a:gd name="connsiteX59" fmla="*/ 11066082 w 12193270"/>
              <a:gd name="connsiteY59" fmla="*/ 496634 h 3855402"/>
              <a:gd name="connsiteX60" fmla="*/ 11062399 w 12193270"/>
              <a:gd name="connsiteY60" fmla="*/ 493014 h 3855402"/>
              <a:gd name="connsiteX61" fmla="*/ 11058652 w 12193270"/>
              <a:gd name="connsiteY61" fmla="*/ 489395 h 3855402"/>
              <a:gd name="connsiteX62" fmla="*/ 11051096 w 12193270"/>
              <a:gd name="connsiteY62" fmla="*/ 482156 h 3855402"/>
              <a:gd name="connsiteX63" fmla="*/ 11043539 w 12193270"/>
              <a:gd name="connsiteY63" fmla="*/ 474980 h 3855402"/>
              <a:gd name="connsiteX64" fmla="*/ 11035983 w 12193270"/>
              <a:gd name="connsiteY64" fmla="*/ 467805 h 3855402"/>
              <a:gd name="connsiteX65" fmla="*/ 11028236 w 12193270"/>
              <a:gd name="connsiteY65" fmla="*/ 460629 h 3855402"/>
              <a:gd name="connsiteX66" fmla="*/ 11024362 w 12193270"/>
              <a:gd name="connsiteY66" fmla="*/ 457073 h 3855402"/>
              <a:gd name="connsiteX67" fmla="*/ 11020488 w 12193270"/>
              <a:gd name="connsiteY67" fmla="*/ 453517 h 3855402"/>
              <a:gd name="connsiteX68" fmla="*/ 11016615 w 12193270"/>
              <a:gd name="connsiteY68" fmla="*/ 449961 h 3855402"/>
              <a:gd name="connsiteX69" fmla="*/ 11012741 w 12193270"/>
              <a:gd name="connsiteY69" fmla="*/ 446405 h 3855402"/>
              <a:gd name="connsiteX70" fmla="*/ 10996866 w 12193270"/>
              <a:gd name="connsiteY70" fmla="*/ 432245 h 3855402"/>
              <a:gd name="connsiteX71" fmla="*/ 10992929 w 12193270"/>
              <a:gd name="connsiteY71" fmla="*/ 428752 h 3855402"/>
              <a:gd name="connsiteX72" fmla="*/ 10988929 w 12193270"/>
              <a:gd name="connsiteY72" fmla="*/ 425260 h 3855402"/>
              <a:gd name="connsiteX73" fmla="*/ 10984865 w 12193270"/>
              <a:gd name="connsiteY73" fmla="*/ 421767 h 3855402"/>
              <a:gd name="connsiteX74" fmla="*/ 10980801 w 12193270"/>
              <a:gd name="connsiteY74" fmla="*/ 418274 h 3855402"/>
              <a:gd name="connsiteX75" fmla="*/ 10976737 w 12193270"/>
              <a:gd name="connsiteY75" fmla="*/ 414782 h 3855402"/>
              <a:gd name="connsiteX76" fmla="*/ 10972673 w 12193270"/>
              <a:gd name="connsiteY76" fmla="*/ 411290 h 3855402"/>
              <a:gd name="connsiteX77" fmla="*/ 10968609 w 12193270"/>
              <a:gd name="connsiteY77" fmla="*/ 407797 h 3855402"/>
              <a:gd name="connsiteX78" fmla="*/ 10964482 w 12193270"/>
              <a:gd name="connsiteY78" fmla="*/ 404305 h 3855402"/>
              <a:gd name="connsiteX79" fmla="*/ 10947908 w 12193270"/>
              <a:gd name="connsiteY79" fmla="*/ 390462 h 3855402"/>
              <a:gd name="connsiteX80" fmla="*/ 10943780 w 12193270"/>
              <a:gd name="connsiteY80" fmla="*/ 387033 h 3855402"/>
              <a:gd name="connsiteX81" fmla="*/ 10939526 w 12193270"/>
              <a:gd name="connsiteY81" fmla="*/ 383604 h 3855402"/>
              <a:gd name="connsiteX82" fmla="*/ 10931017 w 12193270"/>
              <a:gd name="connsiteY82" fmla="*/ 376746 h 3855402"/>
              <a:gd name="connsiteX83" fmla="*/ 10922508 w 12193270"/>
              <a:gd name="connsiteY83" fmla="*/ 369888 h 3855402"/>
              <a:gd name="connsiteX84" fmla="*/ 10913872 w 12193270"/>
              <a:gd name="connsiteY84" fmla="*/ 363093 h 3855402"/>
              <a:gd name="connsiteX85" fmla="*/ 10905173 w 12193270"/>
              <a:gd name="connsiteY85" fmla="*/ 356299 h 3855402"/>
              <a:gd name="connsiteX86" fmla="*/ 10896473 w 12193270"/>
              <a:gd name="connsiteY86" fmla="*/ 349568 h 3855402"/>
              <a:gd name="connsiteX87" fmla="*/ 10887520 w 12193270"/>
              <a:gd name="connsiteY87" fmla="*/ 342837 h 3855402"/>
              <a:gd name="connsiteX88" fmla="*/ 10878566 w 12193270"/>
              <a:gd name="connsiteY88" fmla="*/ 336106 h 3855402"/>
              <a:gd name="connsiteX89" fmla="*/ 10869549 w 12193270"/>
              <a:gd name="connsiteY89" fmla="*/ 329438 h 3855402"/>
              <a:gd name="connsiteX90" fmla="*/ 10860405 w 12193270"/>
              <a:gd name="connsiteY90" fmla="*/ 322771 h 3855402"/>
              <a:gd name="connsiteX91" fmla="*/ 10855833 w 12193270"/>
              <a:gd name="connsiteY91" fmla="*/ 319469 h 3855402"/>
              <a:gd name="connsiteX92" fmla="*/ 10851261 w 12193270"/>
              <a:gd name="connsiteY92" fmla="*/ 316167 h 3855402"/>
              <a:gd name="connsiteX93" fmla="*/ 10846625 w 12193270"/>
              <a:gd name="connsiteY93" fmla="*/ 312865 h 3855402"/>
              <a:gd name="connsiteX94" fmla="*/ 10841926 w 12193270"/>
              <a:gd name="connsiteY94" fmla="*/ 309563 h 3855402"/>
              <a:gd name="connsiteX95" fmla="*/ 10837227 w 12193270"/>
              <a:gd name="connsiteY95" fmla="*/ 306261 h 3855402"/>
              <a:gd name="connsiteX96" fmla="*/ 10832528 w 12193270"/>
              <a:gd name="connsiteY96" fmla="*/ 302959 h 3855402"/>
              <a:gd name="connsiteX97" fmla="*/ 10827829 w 12193270"/>
              <a:gd name="connsiteY97" fmla="*/ 299657 h 3855402"/>
              <a:gd name="connsiteX98" fmla="*/ 10823067 w 12193270"/>
              <a:gd name="connsiteY98" fmla="*/ 296418 h 3855402"/>
              <a:gd name="connsiteX99" fmla="*/ 10803826 w 12193270"/>
              <a:gd name="connsiteY99" fmla="*/ 283464 h 3855402"/>
              <a:gd name="connsiteX100" fmla="*/ 10798937 w 12193270"/>
              <a:gd name="connsiteY100" fmla="*/ 280226 h 3855402"/>
              <a:gd name="connsiteX101" fmla="*/ 10794048 w 12193270"/>
              <a:gd name="connsiteY101" fmla="*/ 276987 h 3855402"/>
              <a:gd name="connsiteX102" fmla="*/ 10789095 w 12193270"/>
              <a:gd name="connsiteY102" fmla="*/ 273812 h 3855402"/>
              <a:gd name="connsiteX103" fmla="*/ 10784205 w 12193270"/>
              <a:gd name="connsiteY103" fmla="*/ 270637 h 3855402"/>
              <a:gd name="connsiteX104" fmla="*/ 10764139 w 12193270"/>
              <a:gd name="connsiteY104" fmla="*/ 257937 h 3855402"/>
              <a:gd name="connsiteX105" fmla="*/ 10743692 w 12193270"/>
              <a:gd name="connsiteY105" fmla="*/ 245364 h 3855402"/>
              <a:gd name="connsiteX106" fmla="*/ 10722864 w 12193270"/>
              <a:gd name="connsiteY106" fmla="*/ 232982 h 3855402"/>
              <a:gd name="connsiteX107" fmla="*/ 10701591 w 12193270"/>
              <a:gd name="connsiteY107" fmla="*/ 220726 h 3855402"/>
              <a:gd name="connsiteX108" fmla="*/ 10657713 w 12193270"/>
              <a:gd name="connsiteY108" fmla="*/ 196787 h 3855402"/>
              <a:gd name="connsiteX109" fmla="*/ 10612057 w 12193270"/>
              <a:gd name="connsiteY109" fmla="*/ 173609 h 3855402"/>
              <a:gd name="connsiteX110" fmla="*/ 10564622 w 12193270"/>
              <a:gd name="connsiteY110" fmla="*/ 151321 h 3855402"/>
              <a:gd name="connsiteX111" fmla="*/ 10515410 w 12193270"/>
              <a:gd name="connsiteY111" fmla="*/ 130048 h 3855402"/>
              <a:gd name="connsiteX112" fmla="*/ 10500233 w 12193270"/>
              <a:gd name="connsiteY112" fmla="*/ 123889 h 3855402"/>
              <a:gd name="connsiteX113" fmla="*/ 10484929 w 12193270"/>
              <a:gd name="connsiteY113" fmla="*/ 117793 h 3855402"/>
              <a:gd name="connsiteX114" fmla="*/ 10469436 w 12193270"/>
              <a:gd name="connsiteY114" fmla="*/ 111824 h 3855402"/>
              <a:gd name="connsiteX115" fmla="*/ 10453814 w 12193270"/>
              <a:gd name="connsiteY115" fmla="*/ 105982 h 3855402"/>
              <a:gd name="connsiteX116" fmla="*/ 10416985 w 12193270"/>
              <a:gd name="connsiteY116" fmla="*/ 92901 h 3855402"/>
              <a:gd name="connsiteX117" fmla="*/ 10379392 w 12193270"/>
              <a:gd name="connsiteY117" fmla="*/ 80518 h 3855402"/>
              <a:gd name="connsiteX118" fmla="*/ 10341102 w 12193270"/>
              <a:gd name="connsiteY118" fmla="*/ 68898 h 3855402"/>
              <a:gd name="connsiteX119" fmla="*/ 10302176 w 12193270"/>
              <a:gd name="connsiteY119" fmla="*/ 58039 h 3855402"/>
              <a:gd name="connsiteX120" fmla="*/ 10273983 w 12193270"/>
              <a:gd name="connsiteY120" fmla="*/ 50800 h 3855402"/>
              <a:gd name="connsiteX121" fmla="*/ 10245535 w 12193270"/>
              <a:gd name="connsiteY121" fmla="*/ 44006 h 3855402"/>
              <a:gd name="connsiteX122" fmla="*/ 10216896 w 12193270"/>
              <a:gd name="connsiteY122" fmla="*/ 37656 h 3855402"/>
              <a:gd name="connsiteX123" fmla="*/ 10188067 w 12193270"/>
              <a:gd name="connsiteY123" fmla="*/ 31750 h 3855402"/>
              <a:gd name="connsiteX124" fmla="*/ 10159048 w 12193270"/>
              <a:gd name="connsiteY124" fmla="*/ 26353 h 3855402"/>
              <a:gd name="connsiteX125" fmla="*/ 10129901 w 12193270"/>
              <a:gd name="connsiteY125" fmla="*/ 21463 h 3855402"/>
              <a:gd name="connsiteX126" fmla="*/ 10100691 w 12193270"/>
              <a:gd name="connsiteY126" fmla="*/ 17018 h 3855402"/>
              <a:gd name="connsiteX127" fmla="*/ 10071417 w 12193270"/>
              <a:gd name="connsiteY127" fmla="*/ 13081 h 3855402"/>
              <a:gd name="connsiteX128" fmla="*/ 10042144 w 12193270"/>
              <a:gd name="connsiteY128" fmla="*/ 9652 h 3855402"/>
              <a:gd name="connsiteX129" fmla="*/ 10012807 w 12193270"/>
              <a:gd name="connsiteY129" fmla="*/ 6731 h 3855402"/>
              <a:gd name="connsiteX130" fmla="*/ 9983534 w 12193270"/>
              <a:gd name="connsiteY130" fmla="*/ 4318 h 3855402"/>
              <a:gd name="connsiteX131" fmla="*/ 9954324 w 12193270"/>
              <a:gd name="connsiteY131" fmla="*/ 2477 h 3855402"/>
              <a:gd name="connsiteX132" fmla="*/ 9925177 w 12193270"/>
              <a:gd name="connsiteY132" fmla="*/ 1143 h 3855402"/>
              <a:gd name="connsiteX133" fmla="*/ 9896094 w 12193270"/>
              <a:gd name="connsiteY133" fmla="*/ 318 h 3855402"/>
              <a:gd name="connsiteX134" fmla="*/ 9867138 w 12193270"/>
              <a:gd name="connsiteY134" fmla="*/ 0 h 3855402"/>
              <a:gd name="connsiteX135" fmla="*/ 9838373 w 12193270"/>
              <a:gd name="connsiteY135" fmla="*/ 254 h 3855402"/>
              <a:gd name="connsiteX136" fmla="*/ 9781286 w 12193270"/>
              <a:gd name="connsiteY136" fmla="*/ 2223 h 3855402"/>
              <a:gd name="connsiteX137" fmla="*/ 9725025 w 12193270"/>
              <a:gd name="connsiteY137" fmla="*/ 6350 h 3855402"/>
              <a:gd name="connsiteX138" fmla="*/ 9669653 w 12193270"/>
              <a:gd name="connsiteY138" fmla="*/ 12573 h 3855402"/>
              <a:gd name="connsiteX139" fmla="*/ 9615361 w 12193270"/>
              <a:gd name="connsiteY139" fmla="*/ 20892 h 3855402"/>
              <a:gd name="connsiteX140" fmla="*/ 9588627 w 12193270"/>
              <a:gd name="connsiteY140" fmla="*/ 25845 h 3855402"/>
              <a:gd name="connsiteX141" fmla="*/ 9562274 w 12193270"/>
              <a:gd name="connsiteY141" fmla="*/ 31369 h 3855402"/>
              <a:gd name="connsiteX142" fmla="*/ 9536239 w 12193270"/>
              <a:gd name="connsiteY142" fmla="*/ 37465 h 3855402"/>
              <a:gd name="connsiteX143" fmla="*/ 9510586 w 12193270"/>
              <a:gd name="connsiteY143" fmla="*/ 44069 h 3855402"/>
              <a:gd name="connsiteX144" fmla="*/ 9485376 w 12193270"/>
              <a:gd name="connsiteY144" fmla="*/ 51245 h 3855402"/>
              <a:gd name="connsiteX145" fmla="*/ 9460548 w 12193270"/>
              <a:gd name="connsiteY145" fmla="*/ 58992 h 3855402"/>
              <a:gd name="connsiteX146" fmla="*/ 9436163 w 12193270"/>
              <a:gd name="connsiteY146" fmla="*/ 67310 h 3855402"/>
              <a:gd name="connsiteX147" fmla="*/ 9412224 w 12193270"/>
              <a:gd name="connsiteY147" fmla="*/ 76200 h 3855402"/>
              <a:gd name="connsiteX148" fmla="*/ 9365933 w 12193270"/>
              <a:gd name="connsiteY148" fmla="*/ 95695 h 3855402"/>
              <a:gd name="connsiteX149" fmla="*/ 9321990 w 12193270"/>
              <a:gd name="connsiteY149" fmla="*/ 117539 h 3855402"/>
              <a:gd name="connsiteX150" fmla="*/ 9280652 w 12193270"/>
              <a:gd name="connsiteY150" fmla="*/ 141796 h 3855402"/>
              <a:gd name="connsiteX151" fmla="*/ 9242171 w 12193270"/>
              <a:gd name="connsiteY151" fmla="*/ 168402 h 3855402"/>
              <a:gd name="connsiteX152" fmla="*/ 9207119 w 12193270"/>
              <a:gd name="connsiteY152" fmla="*/ 197422 h 3855402"/>
              <a:gd name="connsiteX153" fmla="*/ 9175750 w 12193270"/>
              <a:gd name="connsiteY153" fmla="*/ 228854 h 3855402"/>
              <a:gd name="connsiteX154" fmla="*/ 9148509 w 12193270"/>
              <a:gd name="connsiteY154" fmla="*/ 262573 h 3855402"/>
              <a:gd name="connsiteX155" fmla="*/ 9125712 w 12193270"/>
              <a:gd name="connsiteY155" fmla="*/ 298450 h 3855402"/>
              <a:gd name="connsiteX156" fmla="*/ 9116124 w 12193270"/>
              <a:gd name="connsiteY156" fmla="*/ 317183 h 3855402"/>
              <a:gd name="connsiteX157" fmla="*/ 9107741 w 12193270"/>
              <a:gd name="connsiteY157" fmla="*/ 336360 h 3855402"/>
              <a:gd name="connsiteX158" fmla="*/ 9100629 w 12193270"/>
              <a:gd name="connsiteY158" fmla="*/ 355981 h 3855402"/>
              <a:gd name="connsiteX159" fmla="*/ 9094851 w 12193270"/>
              <a:gd name="connsiteY159" fmla="*/ 376047 h 3855402"/>
              <a:gd name="connsiteX160" fmla="*/ 9090406 w 12193270"/>
              <a:gd name="connsiteY160" fmla="*/ 396494 h 3855402"/>
              <a:gd name="connsiteX161" fmla="*/ 9087358 w 12193270"/>
              <a:gd name="connsiteY161" fmla="*/ 417322 h 3855402"/>
              <a:gd name="connsiteX162" fmla="*/ 9085644 w 12193270"/>
              <a:gd name="connsiteY162" fmla="*/ 438467 h 3855402"/>
              <a:gd name="connsiteX163" fmla="*/ 9085326 w 12193270"/>
              <a:gd name="connsiteY163" fmla="*/ 459867 h 3855402"/>
              <a:gd name="connsiteX164" fmla="*/ 9088755 w 12193270"/>
              <a:gd name="connsiteY164" fmla="*/ 503428 h 3855402"/>
              <a:gd name="connsiteX165" fmla="*/ 9097582 w 12193270"/>
              <a:gd name="connsiteY165" fmla="*/ 547688 h 3855402"/>
              <a:gd name="connsiteX166" fmla="*/ 9111742 w 12193270"/>
              <a:gd name="connsiteY166" fmla="*/ 592392 h 3855402"/>
              <a:gd name="connsiteX167" fmla="*/ 9131046 w 12193270"/>
              <a:gd name="connsiteY167" fmla="*/ 637223 h 3855402"/>
              <a:gd name="connsiteX168" fmla="*/ 9142539 w 12193270"/>
              <a:gd name="connsiteY168" fmla="*/ 659638 h 3855402"/>
              <a:gd name="connsiteX169" fmla="*/ 9155176 w 12193270"/>
              <a:gd name="connsiteY169" fmla="*/ 681990 h 3855402"/>
              <a:gd name="connsiteX170" fmla="*/ 9168955 w 12193270"/>
              <a:gd name="connsiteY170" fmla="*/ 704279 h 3855402"/>
              <a:gd name="connsiteX171" fmla="*/ 9183814 w 12193270"/>
              <a:gd name="connsiteY171" fmla="*/ 726440 h 3855402"/>
              <a:gd name="connsiteX172" fmla="*/ 9199689 w 12193270"/>
              <a:gd name="connsiteY172" fmla="*/ 748538 h 3855402"/>
              <a:gd name="connsiteX173" fmla="*/ 9216517 w 12193270"/>
              <a:gd name="connsiteY173" fmla="*/ 770446 h 3855402"/>
              <a:gd name="connsiteX174" fmla="*/ 9234361 w 12193270"/>
              <a:gd name="connsiteY174" fmla="*/ 792226 h 3855402"/>
              <a:gd name="connsiteX175" fmla="*/ 9253220 w 12193270"/>
              <a:gd name="connsiteY175" fmla="*/ 813816 h 3855402"/>
              <a:gd name="connsiteX176" fmla="*/ 9272905 w 12193270"/>
              <a:gd name="connsiteY176" fmla="*/ 835216 h 3855402"/>
              <a:gd name="connsiteX177" fmla="*/ 9293415 w 12193270"/>
              <a:gd name="connsiteY177" fmla="*/ 856425 h 3855402"/>
              <a:gd name="connsiteX178" fmla="*/ 9314688 w 12193270"/>
              <a:gd name="connsiteY178" fmla="*/ 877443 h 3855402"/>
              <a:gd name="connsiteX179" fmla="*/ 9336723 w 12193270"/>
              <a:gd name="connsiteY179" fmla="*/ 898208 h 3855402"/>
              <a:gd name="connsiteX180" fmla="*/ 9359583 w 12193270"/>
              <a:gd name="connsiteY180" fmla="*/ 918718 h 3855402"/>
              <a:gd name="connsiteX181" fmla="*/ 9383077 w 12193270"/>
              <a:gd name="connsiteY181" fmla="*/ 939038 h 3855402"/>
              <a:gd name="connsiteX182" fmla="*/ 9407208 w 12193270"/>
              <a:gd name="connsiteY182" fmla="*/ 959168 h 3855402"/>
              <a:gd name="connsiteX183" fmla="*/ 9431973 w 12193270"/>
              <a:gd name="connsiteY183" fmla="*/ 979043 h 3855402"/>
              <a:gd name="connsiteX184" fmla="*/ 9438259 w 12193270"/>
              <a:gd name="connsiteY184" fmla="*/ 983996 h 3855402"/>
              <a:gd name="connsiteX185" fmla="*/ 9444609 w 12193270"/>
              <a:gd name="connsiteY185" fmla="*/ 988886 h 3855402"/>
              <a:gd name="connsiteX186" fmla="*/ 9451023 w 12193270"/>
              <a:gd name="connsiteY186" fmla="*/ 993775 h 3855402"/>
              <a:gd name="connsiteX187" fmla="*/ 9457436 w 12193270"/>
              <a:gd name="connsiteY187" fmla="*/ 998665 h 3855402"/>
              <a:gd name="connsiteX188" fmla="*/ 9470263 w 12193270"/>
              <a:gd name="connsiteY188" fmla="*/ 1008444 h 3855402"/>
              <a:gd name="connsiteX189" fmla="*/ 9473501 w 12193270"/>
              <a:gd name="connsiteY189" fmla="*/ 1010857 h 3855402"/>
              <a:gd name="connsiteX190" fmla="*/ 9476803 w 12193270"/>
              <a:gd name="connsiteY190" fmla="*/ 1013269 h 3855402"/>
              <a:gd name="connsiteX191" fmla="*/ 9480105 w 12193270"/>
              <a:gd name="connsiteY191" fmla="*/ 1015683 h 3855402"/>
              <a:gd name="connsiteX192" fmla="*/ 9483408 w 12193270"/>
              <a:gd name="connsiteY192" fmla="*/ 1018096 h 3855402"/>
              <a:gd name="connsiteX193" fmla="*/ 9509760 w 12193270"/>
              <a:gd name="connsiteY193" fmla="*/ 1037273 h 3855402"/>
              <a:gd name="connsiteX194" fmla="*/ 9536748 w 12193270"/>
              <a:gd name="connsiteY194" fmla="*/ 1056069 h 3855402"/>
              <a:gd name="connsiteX195" fmla="*/ 9550337 w 12193270"/>
              <a:gd name="connsiteY195" fmla="*/ 1065467 h 3855402"/>
              <a:gd name="connsiteX196" fmla="*/ 9564179 w 12193270"/>
              <a:gd name="connsiteY196" fmla="*/ 1074674 h 3855402"/>
              <a:gd name="connsiteX197" fmla="*/ 9591992 w 12193270"/>
              <a:gd name="connsiteY197" fmla="*/ 1093089 h 3855402"/>
              <a:gd name="connsiteX198" fmla="*/ 9620313 w 12193270"/>
              <a:gd name="connsiteY198" fmla="*/ 1111060 h 3855402"/>
              <a:gd name="connsiteX199" fmla="*/ 9634537 w 12193270"/>
              <a:gd name="connsiteY199" fmla="*/ 1120077 h 3855402"/>
              <a:gd name="connsiteX200" fmla="*/ 9648952 w 12193270"/>
              <a:gd name="connsiteY200" fmla="*/ 1128903 h 3855402"/>
              <a:gd name="connsiteX201" fmla="*/ 9677972 w 12193270"/>
              <a:gd name="connsiteY201" fmla="*/ 1146556 h 3855402"/>
              <a:gd name="connsiteX202" fmla="*/ 9707436 w 12193270"/>
              <a:gd name="connsiteY202" fmla="*/ 1163765 h 3855402"/>
              <a:gd name="connsiteX203" fmla="*/ 9722231 w 12193270"/>
              <a:gd name="connsiteY203" fmla="*/ 1172401 h 3855402"/>
              <a:gd name="connsiteX204" fmla="*/ 9737153 w 12193270"/>
              <a:gd name="connsiteY204" fmla="*/ 1180846 h 3855402"/>
              <a:gd name="connsiteX205" fmla="*/ 9752139 w 12193270"/>
              <a:gd name="connsiteY205" fmla="*/ 1189228 h 3855402"/>
              <a:gd name="connsiteX206" fmla="*/ 9767189 w 12193270"/>
              <a:gd name="connsiteY206" fmla="*/ 1197610 h 3855402"/>
              <a:gd name="connsiteX207" fmla="*/ 9774682 w 12193270"/>
              <a:gd name="connsiteY207" fmla="*/ 1201801 h 3855402"/>
              <a:gd name="connsiteX208" fmla="*/ 9782238 w 12193270"/>
              <a:gd name="connsiteY208" fmla="*/ 1205929 h 3855402"/>
              <a:gd name="connsiteX209" fmla="*/ 9789859 w 12193270"/>
              <a:gd name="connsiteY209" fmla="*/ 1209993 h 3855402"/>
              <a:gd name="connsiteX210" fmla="*/ 9797478 w 12193270"/>
              <a:gd name="connsiteY210" fmla="*/ 1214120 h 3855402"/>
              <a:gd name="connsiteX211" fmla="*/ 9827704 w 12193270"/>
              <a:gd name="connsiteY211" fmla="*/ 1230313 h 3855402"/>
              <a:gd name="connsiteX212" fmla="*/ 9851199 w 12193270"/>
              <a:gd name="connsiteY212" fmla="*/ 1242949 h 3855402"/>
              <a:gd name="connsiteX213" fmla="*/ 9857041 w 12193270"/>
              <a:gd name="connsiteY213" fmla="*/ 1246124 h 3855402"/>
              <a:gd name="connsiteX214" fmla="*/ 9862820 w 12193270"/>
              <a:gd name="connsiteY214" fmla="*/ 1249363 h 3855402"/>
              <a:gd name="connsiteX215" fmla="*/ 9868599 w 12193270"/>
              <a:gd name="connsiteY215" fmla="*/ 1252601 h 3855402"/>
              <a:gd name="connsiteX216" fmla="*/ 9874377 w 12193270"/>
              <a:gd name="connsiteY216" fmla="*/ 1255840 h 3855402"/>
              <a:gd name="connsiteX217" fmla="*/ 9897237 w 12193270"/>
              <a:gd name="connsiteY217" fmla="*/ 1268857 h 3855402"/>
              <a:gd name="connsiteX218" fmla="*/ 9919779 w 12193270"/>
              <a:gd name="connsiteY218" fmla="*/ 1282065 h 3855402"/>
              <a:gd name="connsiteX219" fmla="*/ 9941941 w 12193270"/>
              <a:gd name="connsiteY219" fmla="*/ 1295464 h 3855402"/>
              <a:gd name="connsiteX220" fmla="*/ 9963785 w 12193270"/>
              <a:gd name="connsiteY220" fmla="*/ 1309116 h 3855402"/>
              <a:gd name="connsiteX221" fmla="*/ 9985185 w 12193270"/>
              <a:gd name="connsiteY221" fmla="*/ 1322959 h 3855402"/>
              <a:gd name="connsiteX222" fmla="*/ 10006203 w 12193270"/>
              <a:gd name="connsiteY222" fmla="*/ 1337056 h 3855402"/>
              <a:gd name="connsiteX223" fmla="*/ 10026777 w 12193270"/>
              <a:gd name="connsiteY223" fmla="*/ 1351344 h 3855402"/>
              <a:gd name="connsiteX224" fmla="*/ 10046970 w 12193270"/>
              <a:gd name="connsiteY224" fmla="*/ 1365885 h 3855402"/>
              <a:gd name="connsiteX225" fmla="*/ 10086023 w 12193270"/>
              <a:gd name="connsiteY225" fmla="*/ 1395603 h 3855402"/>
              <a:gd name="connsiteX226" fmla="*/ 10123170 w 12193270"/>
              <a:gd name="connsiteY226" fmla="*/ 1426210 h 3855402"/>
              <a:gd name="connsiteX227" fmla="*/ 10158349 w 12193270"/>
              <a:gd name="connsiteY227" fmla="*/ 1457706 h 3855402"/>
              <a:gd name="connsiteX228" fmla="*/ 10191369 w 12193270"/>
              <a:gd name="connsiteY228" fmla="*/ 1490028 h 3855402"/>
              <a:gd name="connsiteX229" fmla="*/ 10250487 w 12193270"/>
              <a:gd name="connsiteY229" fmla="*/ 1557147 h 3855402"/>
              <a:gd name="connsiteX230" fmla="*/ 10299255 w 12193270"/>
              <a:gd name="connsiteY230" fmla="*/ 1627378 h 3855402"/>
              <a:gd name="connsiteX231" fmla="*/ 10336784 w 12193270"/>
              <a:gd name="connsiteY231" fmla="*/ 1700213 h 3855402"/>
              <a:gd name="connsiteX232" fmla="*/ 10361930 w 12193270"/>
              <a:gd name="connsiteY232" fmla="*/ 1775206 h 3855402"/>
              <a:gd name="connsiteX233" fmla="*/ 10366185 w 12193270"/>
              <a:gd name="connsiteY233" fmla="*/ 1794192 h 3855402"/>
              <a:gd name="connsiteX234" fmla="*/ 10369677 w 12193270"/>
              <a:gd name="connsiteY234" fmla="*/ 1813306 h 3855402"/>
              <a:gd name="connsiteX235" fmla="*/ 10372280 w 12193270"/>
              <a:gd name="connsiteY235" fmla="*/ 1832483 h 3855402"/>
              <a:gd name="connsiteX236" fmla="*/ 10373932 w 12193270"/>
              <a:gd name="connsiteY236" fmla="*/ 1851723 h 3855402"/>
              <a:gd name="connsiteX237" fmla="*/ 10374884 w 12193270"/>
              <a:gd name="connsiteY237" fmla="*/ 1871028 h 3855402"/>
              <a:gd name="connsiteX238" fmla="*/ 10374884 w 12193270"/>
              <a:gd name="connsiteY238" fmla="*/ 1890332 h 3855402"/>
              <a:gd name="connsiteX239" fmla="*/ 10373995 w 12193270"/>
              <a:gd name="connsiteY239" fmla="*/ 1909699 h 3855402"/>
              <a:gd name="connsiteX240" fmla="*/ 10372280 w 12193270"/>
              <a:gd name="connsiteY240" fmla="*/ 1929067 h 3855402"/>
              <a:gd name="connsiteX241" fmla="*/ 10365867 w 12193270"/>
              <a:gd name="connsiteY241" fmla="*/ 1967738 h 3855402"/>
              <a:gd name="connsiteX242" fmla="*/ 10355771 w 12193270"/>
              <a:gd name="connsiteY242" fmla="*/ 2006283 h 3855402"/>
              <a:gd name="connsiteX243" fmla="*/ 10341927 w 12193270"/>
              <a:gd name="connsiteY243" fmla="*/ 2044446 h 3855402"/>
              <a:gd name="connsiteX244" fmla="*/ 10324274 w 12193270"/>
              <a:gd name="connsiteY244" fmla="*/ 2082038 h 3855402"/>
              <a:gd name="connsiteX245" fmla="*/ 10302812 w 12193270"/>
              <a:gd name="connsiteY245" fmla="*/ 2118805 h 3855402"/>
              <a:gd name="connsiteX246" fmla="*/ 10277475 w 12193270"/>
              <a:gd name="connsiteY246" fmla="*/ 2154492 h 3855402"/>
              <a:gd name="connsiteX247" fmla="*/ 10248392 w 12193270"/>
              <a:gd name="connsiteY247" fmla="*/ 2188782 h 3855402"/>
              <a:gd name="connsiteX248" fmla="*/ 10215689 w 12193270"/>
              <a:gd name="connsiteY248" fmla="*/ 2221484 h 3855402"/>
              <a:gd name="connsiteX249" fmla="*/ 10179431 w 12193270"/>
              <a:gd name="connsiteY249" fmla="*/ 2252282 h 3855402"/>
              <a:gd name="connsiteX250" fmla="*/ 10139807 w 12193270"/>
              <a:gd name="connsiteY250" fmla="*/ 2280920 h 3855402"/>
              <a:gd name="connsiteX251" fmla="*/ 10097008 w 12193270"/>
              <a:gd name="connsiteY251" fmla="*/ 2307146 h 3855402"/>
              <a:gd name="connsiteX252" fmla="*/ 10051224 w 12193270"/>
              <a:gd name="connsiteY252" fmla="*/ 2330704 h 3855402"/>
              <a:gd name="connsiteX253" fmla="*/ 10002647 w 12193270"/>
              <a:gd name="connsiteY253" fmla="*/ 2351278 h 3855402"/>
              <a:gd name="connsiteX254" fmla="*/ 9951529 w 12193270"/>
              <a:gd name="connsiteY254" fmla="*/ 2368804 h 3855402"/>
              <a:gd name="connsiteX255" fmla="*/ 9898126 w 12193270"/>
              <a:gd name="connsiteY255" fmla="*/ 2383092 h 3855402"/>
              <a:gd name="connsiteX256" fmla="*/ 9842627 w 12193270"/>
              <a:gd name="connsiteY256" fmla="*/ 2393950 h 3855402"/>
              <a:gd name="connsiteX257" fmla="*/ 9814115 w 12193270"/>
              <a:gd name="connsiteY257" fmla="*/ 2398014 h 3855402"/>
              <a:gd name="connsiteX258" fmla="*/ 9785223 w 12193270"/>
              <a:gd name="connsiteY258" fmla="*/ 2401189 h 3855402"/>
              <a:gd name="connsiteX259" fmla="*/ 9755949 w 12193270"/>
              <a:gd name="connsiteY259" fmla="*/ 2403475 h 3855402"/>
              <a:gd name="connsiteX260" fmla="*/ 9726295 w 12193270"/>
              <a:gd name="connsiteY260" fmla="*/ 2404872 h 3855402"/>
              <a:gd name="connsiteX261" fmla="*/ 9696323 w 12193270"/>
              <a:gd name="connsiteY261" fmla="*/ 2405253 h 3855402"/>
              <a:gd name="connsiteX262" fmla="*/ 9666097 w 12193270"/>
              <a:gd name="connsiteY262" fmla="*/ 2404745 h 3855402"/>
              <a:gd name="connsiteX263" fmla="*/ 9635617 w 12193270"/>
              <a:gd name="connsiteY263" fmla="*/ 2403348 h 3855402"/>
              <a:gd name="connsiteX264" fmla="*/ 9604883 w 12193270"/>
              <a:gd name="connsiteY264" fmla="*/ 2400935 h 3855402"/>
              <a:gd name="connsiteX265" fmla="*/ 9542971 w 12193270"/>
              <a:gd name="connsiteY265" fmla="*/ 2393252 h 3855402"/>
              <a:gd name="connsiteX266" fmla="*/ 9480677 w 12193270"/>
              <a:gd name="connsiteY266" fmla="*/ 2381885 h 3855402"/>
              <a:gd name="connsiteX267" fmla="*/ 9418320 w 12193270"/>
              <a:gd name="connsiteY267" fmla="*/ 2366836 h 3855402"/>
              <a:gd name="connsiteX268" fmla="*/ 9356217 w 12193270"/>
              <a:gd name="connsiteY268" fmla="*/ 2348103 h 3855402"/>
              <a:gd name="connsiteX269" fmla="*/ 9346374 w 12193270"/>
              <a:gd name="connsiteY269" fmla="*/ 2344801 h 3855402"/>
              <a:gd name="connsiteX270" fmla="*/ 9336596 w 12193270"/>
              <a:gd name="connsiteY270" fmla="*/ 2341436 h 3855402"/>
              <a:gd name="connsiteX271" fmla="*/ 9326816 w 12193270"/>
              <a:gd name="connsiteY271" fmla="*/ 2337943 h 3855402"/>
              <a:gd name="connsiteX272" fmla="*/ 9317037 w 12193270"/>
              <a:gd name="connsiteY272" fmla="*/ 2334387 h 3855402"/>
              <a:gd name="connsiteX273" fmla="*/ 9265666 w 12193270"/>
              <a:gd name="connsiteY273" fmla="*/ 2314194 h 3855402"/>
              <a:gd name="connsiteX274" fmla="*/ 9214993 w 12193270"/>
              <a:gd name="connsiteY274" fmla="*/ 2291779 h 3855402"/>
              <a:gd name="connsiteX275" fmla="*/ 9165146 w 12193270"/>
              <a:gd name="connsiteY275" fmla="*/ 2267268 h 3855402"/>
              <a:gd name="connsiteX276" fmla="*/ 9116314 w 12193270"/>
              <a:gd name="connsiteY276" fmla="*/ 2240725 h 3855402"/>
              <a:gd name="connsiteX277" fmla="*/ 9059672 w 12193270"/>
              <a:gd name="connsiteY277" fmla="*/ 2206816 h 3855402"/>
              <a:gd name="connsiteX278" fmla="*/ 9004808 w 12193270"/>
              <a:gd name="connsiteY278" fmla="*/ 2170494 h 3855402"/>
              <a:gd name="connsiteX279" fmla="*/ 8951786 w 12193270"/>
              <a:gd name="connsiteY279" fmla="*/ 2132013 h 3855402"/>
              <a:gd name="connsiteX280" fmla="*/ 8900859 w 12193270"/>
              <a:gd name="connsiteY280" fmla="*/ 2091500 h 3855402"/>
              <a:gd name="connsiteX281" fmla="*/ 8897747 w 12193270"/>
              <a:gd name="connsiteY281" fmla="*/ 2088896 h 3855402"/>
              <a:gd name="connsiteX282" fmla="*/ 8894636 w 12193270"/>
              <a:gd name="connsiteY282" fmla="*/ 2086356 h 3855402"/>
              <a:gd name="connsiteX283" fmla="*/ 8891524 w 12193270"/>
              <a:gd name="connsiteY283" fmla="*/ 2083816 h 3855402"/>
              <a:gd name="connsiteX284" fmla="*/ 8888412 w 12193270"/>
              <a:gd name="connsiteY284" fmla="*/ 2081213 h 3855402"/>
              <a:gd name="connsiteX285" fmla="*/ 8876221 w 12193270"/>
              <a:gd name="connsiteY285" fmla="*/ 2070672 h 3855402"/>
              <a:gd name="connsiteX286" fmla="*/ 8870124 w 12193270"/>
              <a:gd name="connsiteY286" fmla="*/ 2065401 h 3855402"/>
              <a:gd name="connsiteX287" fmla="*/ 8864028 w 12193270"/>
              <a:gd name="connsiteY287" fmla="*/ 2060131 h 3855402"/>
              <a:gd name="connsiteX288" fmla="*/ 8857996 w 12193270"/>
              <a:gd name="connsiteY288" fmla="*/ 2054797 h 3855402"/>
              <a:gd name="connsiteX289" fmla="*/ 8852027 w 12193270"/>
              <a:gd name="connsiteY289" fmla="*/ 2049399 h 3855402"/>
              <a:gd name="connsiteX290" fmla="*/ 8796909 w 12193270"/>
              <a:gd name="connsiteY290" fmla="*/ 1999361 h 3855402"/>
              <a:gd name="connsiteX291" fmla="*/ 8766365 w 12193270"/>
              <a:gd name="connsiteY291" fmla="*/ 1972247 h 3855402"/>
              <a:gd name="connsiteX292" fmla="*/ 8735568 w 12193270"/>
              <a:gd name="connsiteY292" fmla="*/ 1945513 h 3855402"/>
              <a:gd name="connsiteX293" fmla="*/ 8704453 w 12193270"/>
              <a:gd name="connsiteY293" fmla="*/ 1919161 h 3855402"/>
              <a:gd name="connsiteX294" fmla="*/ 8672957 w 12193270"/>
              <a:gd name="connsiteY294" fmla="*/ 1893316 h 3855402"/>
              <a:gd name="connsiteX295" fmla="*/ 8543544 w 12193270"/>
              <a:gd name="connsiteY295" fmla="*/ 1793748 h 3855402"/>
              <a:gd name="connsiteX296" fmla="*/ 8407654 w 12193270"/>
              <a:gd name="connsiteY296" fmla="*/ 1700594 h 3855402"/>
              <a:gd name="connsiteX297" fmla="*/ 8264144 w 12193270"/>
              <a:gd name="connsiteY297" fmla="*/ 1614043 h 3855402"/>
              <a:gd name="connsiteX298" fmla="*/ 8111681 w 12193270"/>
              <a:gd name="connsiteY298" fmla="*/ 1534097 h 3855402"/>
              <a:gd name="connsiteX299" fmla="*/ 8049261 w 12193270"/>
              <a:gd name="connsiteY299" fmla="*/ 1504823 h 3855402"/>
              <a:gd name="connsiteX300" fmla="*/ 7985188 w 12193270"/>
              <a:gd name="connsiteY300" fmla="*/ 1476566 h 3855402"/>
              <a:gd name="connsiteX301" fmla="*/ 7919339 w 12193270"/>
              <a:gd name="connsiteY301" fmla="*/ 1449451 h 3855402"/>
              <a:gd name="connsiteX302" fmla="*/ 7851521 w 12193270"/>
              <a:gd name="connsiteY302" fmla="*/ 1423480 h 3855402"/>
              <a:gd name="connsiteX303" fmla="*/ 7832217 w 12193270"/>
              <a:gd name="connsiteY303" fmla="*/ 1416431 h 3855402"/>
              <a:gd name="connsiteX304" fmla="*/ 7812723 w 12193270"/>
              <a:gd name="connsiteY304" fmla="*/ 1409510 h 3855402"/>
              <a:gd name="connsiteX305" fmla="*/ 7793037 w 12193270"/>
              <a:gd name="connsiteY305" fmla="*/ 1402652 h 3855402"/>
              <a:gd name="connsiteX306" fmla="*/ 7773162 w 12193270"/>
              <a:gd name="connsiteY306" fmla="*/ 1395921 h 3855402"/>
              <a:gd name="connsiteX307" fmla="*/ 7680071 w 12193270"/>
              <a:gd name="connsiteY307" fmla="*/ 1366330 h 3855402"/>
              <a:gd name="connsiteX308" fmla="*/ 7583170 w 12193270"/>
              <a:gd name="connsiteY308" fmla="*/ 1338898 h 3855402"/>
              <a:gd name="connsiteX309" fmla="*/ 7482078 w 12193270"/>
              <a:gd name="connsiteY309" fmla="*/ 1313815 h 3855402"/>
              <a:gd name="connsiteX310" fmla="*/ 7376478 w 12193270"/>
              <a:gd name="connsiteY310" fmla="*/ 1291209 h 3855402"/>
              <a:gd name="connsiteX311" fmla="*/ 7266051 w 12193270"/>
              <a:gd name="connsiteY311" fmla="*/ 1271207 h 3855402"/>
              <a:gd name="connsiteX312" fmla="*/ 7150481 w 12193270"/>
              <a:gd name="connsiteY312" fmla="*/ 1254062 h 3855402"/>
              <a:gd name="connsiteX313" fmla="*/ 7029387 w 12193270"/>
              <a:gd name="connsiteY313" fmla="*/ 1239965 h 3855402"/>
              <a:gd name="connsiteX314" fmla="*/ 6902450 w 12193270"/>
              <a:gd name="connsiteY314" fmla="*/ 1229106 h 3855402"/>
              <a:gd name="connsiteX315" fmla="*/ 6836664 w 12193270"/>
              <a:gd name="connsiteY315" fmla="*/ 1224979 h 3855402"/>
              <a:gd name="connsiteX316" fmla="*/ 6769354 w 12193270"/>
              <a:gd name="connsiteY316" fmla="*/ 1221740 h 3855402"/>
              <a:gd name="connsiteX317" fmla="*/ 6700393 w 12193270"/>
              <a:gd name="connsiteY317" fmla="*/ 1219454 h 3855402"/>
              <a:gd name="connsiteX318" fmla="*/ 6629718 w 12193270"/>
              <a:gd name="connsiteY318" fmla="*/ 1218184 h 3855402"/>
              <a:gd name="connsiteX319" fmla="*/ 6557264 w 12193270"/>
              <a:gd name="connsiteY319" fmla="*/ 1217994 h 3855402"/>
              <a:gd name="connsiteX320" fmla="*/ 6483096 w 12193270"/>
              <a:gd name="connsiteY320" fmla="*/ 1218819 h 3855402"/>
              <a:gd name="connsiteX321" fmla="*/ 6407150 w 12193270"/>
              <a:gd name="connsiteY321" fmla="*/ 1220788 h 3855402"/>
              <a:gd name="connsiteX322" fmla="*/ 6329363 w 12193270"/>
              <a:gd name="connsiteY322" fmla="*/ 1223836 h 3855402"/>
              <a:gd name="connsiteX323" fmla="*/ 6249734 w 12193270"/>
              <a:gd name="connsiteY323" fmla="*/ 1228090 h 3855402"/>
              <a:gd name="connsiteX324" fmla="*/ 6168200 w 12193270"/>
              <a:gd name="connsiteY324" fmla="*/ 1233488 h 3855402"/>
              <a:gd name="connsiteX325" fmla="*/ 6084761 w 12193270"/>
              <a:gd name="connsiteY325" fmla="*/ 1240155 h 3855402"/>
              <a:gd name="connsiteX326" fmla="*/ 5999353 w 12193270"/>
              <a:gd name="connsiteY326" fmla="*/ 1248220 h 3855402"/>
              <a:gd name="connsiteX327" fmla="*/ 5911914 w 12193270"/>
              <a:gd name="connsiteY327" fmla="*/ 1257618 h 3855402"/>
              <a:gd name="connsiteX328" fmla="*/ 5822506 w 12193270"/>
              <a:gd name="connsiteY328" fmla="*/ 1268349 h 3855402"/>
              <a:gd name="connsiteX329" fmla="*/ 5731066 w 12193270"/>
              <a:gd name="connsiteY329" fmla="*/ 1280478 h 3855402"/>
              <a:gd name="connsiteX330" fmla="*/ 5637594 w 12193270"/>
              <a:gd name="connsiteY330" fmla="*/ 1294003 h 3855402"/>
              <a:gd name="connsiteX331" fmla="*/ 5542090 w 12193270"/>
              <a:gd name="connsiteY331" fmla="*/ 1309053 h 3855402"/>
              <a:gd name="connsiteX332" fmla="*/ 5444490 w 12193270"/>
              <a:gd name="connsiteY332" fmla="*/ 1325690 h 3855402"/>
              <a:gd name="connsiteX333" fmla="*/ 5344795 w 12193270"/>
              <a:gd name="connsiteY333" fmla="*/ 1343914 h 3855402"/>
              <a:gd name="connsiteX334" fmla="*/ 5242941 w 12193270"/>
              <a:gd name="connsiteY334" fmla="*/ 1363663 h 3855402"/>
              <a:gd name="connsiteX335" fmla="*/ 5138928 w 12193270"/>
              <a:gd name="connsiteY335" fmla="*/ 1385062 h 3855402"/>
              <a:gd name="connsiteX336" fmla="*/ 5032820 w 12193270"/>
              <a:gd name="connsiteY336" fmla="*/ 1408113 h 3855402"/>
              <a:gd name="connsiteX337" fmla="*/ 4924552 w 12193270"/>
              <a:gd name="connsiteY337" fmla="*/ 1432878 h 3855402"/>
              <a:gd name="connsiteX338" fmla="*/ 4814189 w 12193270"/>
              <a:gd name="connsiteY338" fmla="*/ 1459421 h 3855402"/>
              <a:gd name="connsiteX339" fmla="*/ 4701604 w 12193270"/>
              <a:gd name="connsiteY339" fmla="*/ 1487742 h 3855402"/>
              <a:gd name="connsiteX340" fmla="*/ 4586796 w 12193270"/>
              <a:gd name="connsiteY340" fmla="*/ 1517841 h 3855402"/>
              <a:gd name="connsiteX341" fmla="*/ 4469765 w 12193270"/>
              <a:gd name="connsiteY341" fmla="*/ 1549781 h 3855402"/>
              <a:gd name="connsiteX342" fmla="*/ 4350512 w 12193270"/>
              <a:gd name="connsiteY342" fmla="*/ 1583627 h 3855402"/>
              <a:gd name="connsiteX343" fmla="*/ 4229037 w 12193270"/>
              <a:gd name="connsiteY343" fmla="*/ 1619441 h 3855402"/>
              <a:gd name="connsiteX344" fmla="*/ 4105339 w 12193270"/>
              <a:gd name="connsiteY344" fmla="*/ 1657223 h 3855402"/>
              <a:gd name="connsiteX345" fmla="*/ 3979355 w 12193270"/>
              <a:gd name="connsiteY345" fmla="*/ 1696974 h 3855402"/>
              <a:gd name="connsiteX346" fmla="*/ 3851021 w 12193270"/>
              <a:gd name="connsiteY346" fmla="*/ 1738757 h 3855402"/>
              <a:gd name="connsiteX347" fmla="*/ 3587179 w 12193270"/>
              <a:gd name="connsiteY347" fmla="*/ 1828546 h 3855402"/>
              <a:gd name="connsiteX348" fmla="*/ 3313811 w 12193270"/>
              <a:gd name="connsiteY348" fmla="*/ 1927035 h 3855402"/>
              <a:gd name="connsiteX349" fmla="*/ 3030538 w 12193270"/>
              <a:gd name="connsiteY349" fmla="*/ 2034540 h 3855402"/>
              <a:gd name="connsiteX350" fmla="*/ 2736914 w 12193270"/>
              <a:gd name="connsiteY350" fmla="*/ 2151507 h 3855402"/>
              <a:gd name="connsiteX351" fmla="*/ 2432495 w 12193270"/>
              <a:gd name="connsiteY351" fmla="*/ 2278317 h 3855402"/>
              <a:gd name="connsiteX352" fmla="*/ 2116773 w 12193270"/>
              <a:gd name="connsiteY352" fmla="*/ 2415477 h 3855402"/>
              <a:gd name="connsiteX353" fmla="*/ 1789176 w 12193270"/>
              <a:gd name="connsiteY353" fmla="*/ 2563622 h 3855402"/>
              <a:gd name="connsiteX354" fmla="*/ 1449134 w 12193270"/>
              <a:gd name="connsiteY354" fmla="*/ 2723261 h 3855402"/>
              <a:gd name="connsiteX355" fmla="*/ 1095947 w 12193270"/>
              <a:gd name="connsiteY355" fmla="*/ 2895092 h 3855402"/>
              <a:gd name="connsiteX356" fmla="*/ 728663 w 12193270"/>
              <a:gd name="connsiteY356" fmla="*/ 3079941 h 3855402"/>
              <a:gd name="connsiteX357" fmla="*/ 346266 w 12193270"/>
              <a:gd name="connsiteY357" fmla="*/ 3278632 h 3855402"/>
              <a:gd name="connsiteX358" fmla="*/ 0 w 12193270"/>
              <a:gd name="connsiteY358" fmla="*/ 3463862 h 3855402"/>
              <a:gd name="connsiteX359" fmla="*/ 2540 w 12193270"/>
              <a:gd name="connsiteY359" fmla="*/ 3855403 h 3855402"/>
              <a:gd name="connsiteX360" fmla="*/ 249619 w 12193270"/>
              <a:gd name="connsiteY360" fmla="*/ 3706241 h 3855402"/>
              <a:gd name="connsiteX361" fmla="*/ 598805 w 12193270"/>
              <a:gd name="connsiteY361" fmla="*/ 3500628 h 3855402"/>
              <a:gd name="connsiteX362" fmla="*/ 935800 w 12193270"/>
              <a:gd name="connsiteY362" fmla="*/ 3308223 h 3855402"/>
              <a:gd name="connsiteX363" fmla="*/ 1261174 w 12193270"/>
              <a:gd name="connsiteY363" fmla="*/ 3128201 h 3855402"/>
              <a:gd name="connsiteX364" fmla="*/ 1575435 w 12193270"/>
              <a:gd name="connsiteY364" fmla="*/ 2959989 h 3855402"/>
              <a:gd name="connsiteX365" fmla="*/ 1879219 w 12193270"/>
              <a:gd name="connsiteY365" fmla="*/ 2802827 h 3855402"/>
              <a:gd name="connsiteX366" fmla="*/ 2173097 w 12193270"/>
              <a:gd name="connsiteY366" fmla="*/ 2656269 h 3855402"/>
              <a:gd name="connsiteX367" fmla="*/ 2457577 w 12193270"/>
              <a:gd name="connsiteY367" fmla="*/ 2519744 h 3855402"/>
              <a:gd name="connsiteX368" fmla="*/ 2732913 w 12193270"/>
              <a:gd name="connsiteY368" fmla="*/ 2392744 h 3855402"/>
              <a:gd name="connsiteX369" fmla="*/ 2999550 w 12193270"/>
              <a:gd name="connsiteY369" fmla="*/ 2274888 h 3855402"/>
              <a:gd name="connsiteX370" fmla="*/ 3257677 w 12193270"/>
              <a:gd name="connsiteY370" fmla="*/ 2165795 h 3855402"/>
              <a:gd name="connsiteX371" fmla="*/ 3507740 w 12193270"/>
              <a:gd name="connsiteY371" fmla="*/ 2065084 h 3855402"/>
              <a:gd name="connsiteX372" fmla="*/ 3749865 w 12193270"/>
              <a:gd name="connsiteY372" fmla="*/ 1972437 h 3855402"/>
              <a:gd name="connsiteX373" fmla="*/ 3984371 w 12193270"/>
              <a:gd name="connsiteY373" fmla="*/ 1887665 h 3855402"/>
              <a:gd name="connsiteX374" fmla="*/ 4098734 w 12193270"/>
              <a:gd name="connsiteY374" fmla="*/ 1848041 h 3855402"/>
              <a:gd name="connsiteX375" fmla="*/ 4211193 w 12193270"/>
              <a:gd name="connsiteY375" fmla="*/ 1810258 h 3855402"/>
              <a:gd name="connsiteX376" fmla="*/ 4321810 w 12193270"/>
              <a:gd name="connsiteY376" fmla="*/ 1774317 h 3855402"/>
              <a:gd name="connsiteX377" fmla="*/ 4430586 w 12193270"/>
              <a:gd name="connsiteY377" fmla="*/ 1740154 h 3855402"/>
              <a:gd name="connsiteX378" fmla="*/ 4537583 w 12193270"/>
              <a:gd name="connsiteY378" fmla="*/ 1707769 h 3855402"/>
              <a:gd name="connsiteX379" fmla="*/ 4642676 w 12193270"/>
              <a:gd name="connsiteY379" fmla="*/ 1677098 h 3855402"/>
              <a:gd name="connsiteX380" fmla="*/ 4745927 w 12193270"/>
              <a:gd name="connsiteY380" fmla="*/ 1648142 h 3855402"/>
              <a:gd name="connsiteX381" fmla="*/ 4847400 w 12193270"/>
              <a:gd name="connsiteY381" fmla="*/ 1620838 h 3855402"/>
              <a:gd name="connsiteX382" fmla="*/ 4947031 w 12193270"/>
              <a:gd name="connsiteY382" fmla="*/ 1595120 h 3855402"/>
              <a:gd name="connsiteX383" fmla="*/ 5044885 w 12193270"/>
              <a:gd name="connsiteY383" fmla="*/ 1571054 h 3855402"/>
              <a:gd name="connsiteX384" fmla="*/ 5140960 w 12193270"/>
              <a:gd name="connsiteY384" fmla="*/ 1548575 h 3855402"/>
              <a:gd name="connsiteX385" fmla="*/ 5235258 w 12193270"/>
              <a:gd name="connsiteY385" fmla="*/ 1527620 h 3855402"/>
              <a:gd name="connsiteX386" fmla="*/ 5327777 w 12193270"/>
              <a:gd name="connsiteY386" fmla="*/ 1508189 h 3855402"/>
              <a:gd name="connsiteX387" fmla="*/ 5418519 w 12193270"/>
              <a:gd name="connsiteY387" fmla="*/ 1490155 h 3855402"/>
              <a:gd name="connsiteX388" fmla="*/ 5507482 w 12193270"/>
              <a:gd name="connsiteY388" fmla="*/ 1473645 h 3855402"/>
              <a:gd name="connsiteX389" fmla="*/ 5594731 w 12193270"/>
              <a:gd name="connsiteY389" fmla="*/ 1458595 h 3855402"/>
              <a:gd name="connsiteX390" fmla="*/ 5680202 w 12193270"/>
              <a:gd name="connsiteY390" fmla="*/ 1444943 h 3855402"/>
              <a:gd name="connsiteX391" fmla="*/ 5763959 w 12193270"/>
              <a:gd name="connsiteY391" fmla="*/ 1432624 h 3855402"/>
              <a:gd name="connsiteX392" fmla="*/ 5846064 w 12193270"/>
              <a:gd name="connsiteY392" fmla="*/ 1421638 h 3855402"/>
              <a:gd name="connsiteX393" fmla="*/ 5926455 w 12193270"/>
              <a:gd name="connsiteY393" fmla="*/ 1411923 h 3855402"/>
              <a:gd name="connsiteX394" fmla="*/ 6005132 w 12193270"/>
              <a:gd name="connsiteY394" fmla="*/ 1403414 h 3855402"/>
              <a:gd name="connsiteX395" fmla="*/ 6082157 w 12193270"/>
              <a:gd name="connsiteY395" fmla="*/ 1396238 h 3855402"/>
              <a:gd name="connsiteX396" fmla="*/ 6157532 w 12193270"/>
              <a:gd name="connsiteY396" fmla="*/ 1390269 h 3855402"/>
              <a:gd name="connsiteX397" fmla="*/ 6231319 w 12193270"/>
              <a:gd name="connsiteY397" fmla="*/ 1385443 h 3855402"/>
              <a:gd name="connsiteX398" fmla="*/ 6303455 w 12193270"/>
              <a:gd name="connsiteY398" fmla="*/ 1381697 h 3855402"/>
              <a:gd name="connsiteX399" fmla="*/ 6374067 w 12193270"/>
              <a:gd name="connsiteY399" fmla="*/ 1379030 h 3855402"/>
              <a:gd name="connsiteX400" fmla="*/ 6443155 w 12193270"/>
              <a:gd name="connsiteY400" fmla="*/ 1377442 h 3855402"/>
              <a:gd name="connsiteX401" fmla="*/ 6510782 w 12193270"/>
              <a:gd name="connsiteY401" fmla="*/ 1376871 h 3855402"/>
              <a:gd name="connsiteX402" fmla="*/ 6576886 w 12193270"/>
              <a:gd name="connsiteY402" fmla="*/ 1377315 h 3855402"/>
              <a:gd name="connsiteX403" fmla="*/ 6641529 w 12193270"/>
              <a:gd name="connsiteY403" fmla="*/ 1378712 h 3855402"/>
              <a:gd name="connsiteX404" fmla="*/ 6704712 w 12193270"/>
              <a:gd name="connsiteY404" fmla="*/ 1381062 h 3855402"/>
              <a:gd name="connsiteX405" fmla="*/ 6766561 w 12193270"/>
              <a:gd name="connsiteY405" fmla="*/ 1384300 h 3855402"/>
              <a:gd name="connsiteX406" fmla="*/ 6886194 w 12193270"/>
              <a:gd name="connsiteY406" fmla="*/ 1393381 h 3855402"/>
              <a:gd name="connsiteX407" fmla="*/ 7000685 w 12193270"/>
              <a:gd name="connsiteY407" fmla="*/ 1405763 h 3855402"/>
              <a:gd name="connsiteX408" fmla="*/ 7110350 w 12193270"/>
              <a:gd name="connsiteY408" fmla="*/ 1421194 h 3855402"/>
              <a:gd name="connsiteX409" fmla="*/ 7215442 w 12193270"/>
              <a:gd name="connsiteY409" fmla="*/ 1439482 h 3855402"/>
              <a:gd name="connsiteX410" fmla="*/ 7316216 w 12193270"/>
              <a:gd name="connsiteY410" fmla="*/ 1460500 h 3855402"/>
              <a:gd name="connsiteX411" fmla="*/ 7412927 w 12193270"/>
              <a:gd name="connsiteY411" fmla="*/ 1484059 h 3855402"/>
              <a:gd name="connsiteX412" fmla="*/ 7505891 w 12193270"/>
              <a:gd name="connsiteY412" fmla="*/ 1510030 h 3855402"/>
              <a:gd name="connsiteX413" fmla="*/ 7595362 w 12193270"/>
              <a:gd name="connsiteY413" fmla="*/ 1538288 h 3855402"/>
              <a:gd name="connsiteX414" fmla="*/ 7614412 w 12193270"/>
              <a:gd name="connsiteY414" fmla="*/ 1544765 h 3855402"/>
              <a:gd name="connsiteX415" fmla="*/ 7633336 w 12193270"/>
              <a:gd name="connsiteY415" fmla="*/ 1551305 h 3855402"/>
              <a:gd name="connsiteX416" fmla="*/ 7652068 w 12193270"/>
              <a:gd name="connsiteY416" fmla="*/ 1557973 h 3855402"/>
              <a:gd name="connsiteX417" fmla="*/ 7670674 w 12193270"/>
              <a:gd name="connsiteY417" fmla="*/ 1564767 h 3855402"/>
              <a:gd name="connsiteX418" fmla="*/ 7736142 w 12193270"/>
              <a:gd name="connsiteY418" fmla="*/ 1589850 h 3855402"/>
              <a:gd name="connsiteX419" fmla="*/ 7799832 w 12193270"/>
              <a:gd name="connsiteY419" fmla="*/ 1616202 h 3855402"/>
              <a:gd name="connsiteX420" fmla="*/ 7861872 w 12193270"/>
              <a:gd name="connsiteY420" fmla="*/ 1643761 h 3855402"/>
              <a:gd name="connsiteX421" fmla="*/ 7922387 w 12193270"/>
              <a:gd name="connsiteY421" fmla="*/ 1672463 h 3855402"/>
              <a:gd name="connsiteX422" fmla="*/ 8070279 w 12193270"/>
              <a:gd name="connsiteY422" fmla="*/ 1751140 h 3855402"/>
              <a:gd name="connsiteX423" fmla="*/ 8209724 w 12193270"/>
              <a:gd name="connsiteY423" fmla="*/ 1836992 h 3855402"/>
              <a:gd name="connsiteX424" fmla="*/ 8341868 w 12193270"/>
              <a:gd name="connsiteY424" fmla="*/ 1929956 h 3855402"/>
              <a:gd name="connsiteX425" fmla="*/ 8467788 w 12193270"/>
              <a:gd name="connsiteY425" fmla="*/ 2029905 h 3855402"/>
              <a:gd name="connsiteX426" fmla="*/ 8498459 w 12193270"/>
              <a:gd name="connsiteY426" fmla="*/ 2055940 h 3855402"/>
              <a:gd name="connsiteX427" fmla="*/ 8528749 w 12193270"/>
              <a:gd name="connsiteY427" fmla="*/ 2082483 h 3855402"/>
              <a:gd name="connsiteX428" fmla="*/ 8558721 w 12193270"/>
              <a:gd name="connsiteY428" fmla="*/ 2109470 h 3855402"/>
              <a:gd name="connsiteX429" fmla="*/ 8588438 w 12193270"/>
              <a:gd name="connsiteY429" fmla="*/ 2136902 h 3855402"/>
              <a:gd name="connsiteX430" fmla="*/ 8644890 w 12193270"/>
              <a:gd name="connsiteY430" fmla="*/ 2190179 h 3855402"/>
              <a:gd name="connsiteX431" fmla="*/ 8651558 w 12193270"/>
              <a:gd name="connsiteY431" fmla="*/ 2196465 h 3855402"/>
              <a:gd name="connsiteX432" fmla="*/ 8658352 w 12193270"/>
              <a:gd name="connsiteY432" fmla="*/ 2202625 h 3855402"/>
              <a:gd name="connsiteX433" fmla="*/ 8665210 w 12193270"/>
              <a:gd name="connsiteY433" fmla="*/ 2208721 h 3855402"/>
              <a:gd name="connsiteX434" fmla="*/ 8672068 w 12193270"/>
              <a:gd name="connsiteY434" fmla="*/ 2214817 h 3855402"/>
              <a:gd name="connsiteX435" fmla="*/ 8685848 w 12193270"/>
              <a:gd name="connsiteY435" fmla="*/ 2227136 h 3855402"/>
              <a:gd name="connsiteX436" fmla="*/ 8689340 w 12193270"/>
              <a:gd name="connsiteY436" fmla="*/ 2230184 h 3855402"/>
              <a:gd name="connsiteX437" fmla="*/ 8692896 w 12193270"/>
              <a:gd name="connsiteY437" fmla="*/ 2233168 h 3855402"/>
              <a:gd name="connsiteX438" fmla="*/ 8696452 w 12193270"/>
              <a:gd name="connsiteY438" fmla="*/ 2236153 h 3855402"/>
              <a:gd name="connsiteX439" fmla="*/ 8699945 w 12193270"/>
              <a:gd name="connsiteY439" fmla="*/ 2239201 h 3855402"/>
              <a:gd name="connsiteX440" fmla="*/ 8757793 w 12193270"/>
              <a:gd name="connsiteY440" fmla="*/ 2286699 h 3855402"/>
              <a:gd name="connsiteX441" fmla="*/ 8818626 w 12193270"/>
              <a:gd name="connsiteY441" fmla="*/ 2332165 h 3855402"/>
              <a:gd name="connsiteX442" fmla="*/ 8882380 w 12193270"/>
              <a:gd name="connsiteY442" fmla="*/ 2375408 h 3855402"/>
              <a:gd name="connsiteX443" fmla="*/ 8948864 w 12193270"/>
              <a:gd name="connsiteY443" fmla="*/ 2416112 h 3855402"/>
              <a:gd name="connsiteX444" fmla="*/ 9006776 w 12193270"/>
              <a:gd name="connsiteY444" fmla="*/ 2448116 h 3855402"/>
              <a:gd name="connsiteX445" fmla="*/ 9066466 w 12193270"/>
              <a:gd name="connsiteY445" fmla="*/ 2477897 h 3855402"/>
              <a:gd name="connsiteX446" fmla="*/ 9127808 w 12193270"/>
              <a:gd name="connsiteY446" fmla="*/ 2505266 h 3855402"/>
              <a:gd name="connsiteX447" fmla="*/ 9190609 w 12193270"/>
              <a:gd name="connsiteY447" fmla="*/ 2530031 h 3855402"/>
              <a:gd name="connsiteX448" fmla="*/ 9202737 w 12193270"/>
              <a:gd name="connsiteY448" fmla="*/ 2534412 h 3855402"/>
              <a:gd name="connsiteX449" fmla="*/ 9214929 w 12193270"/>
              <a:gd name="connsiteY449" fmla="*/ 2538730 h 3855402"/>
              <a:gd name="connsiteX450" fmla="*/ 9227185 w 12193270"/>
              <a:gd name="connsiteY450" fmla="*/ 2542921 h 3855402"/>
              <a:gd name="connsiteX451" fmla="*/ 9239440 w 12193270"/>
              <a:gd name="connsiteY451" fmla="*/ 2546985 h 3855402"/>
              <a:gd name="connsiteX452" fmla="*/ 9316974 w 12193270"/>
              <a:gd name="connsiteY452" fmla="*/ 2570163 h 3855402"/>
              <a:gd name="connsiteX453" fmla="*/ 9395841 w 12193270"/>
              <a:gd name="connsiteY453" fmla="*/ 2588705 h 3855402"/>
              <a:gd name="connsiteX454" fmla="*/ 9475597 w 12193270"/>
              <a:gd name="connsiteY454" fmla="*/ 2602611 h 3855402"/>
              <a:gd name="connsiteX455" fmla="*/ 9555734 w 12193270"/>
              <a:gd name="connsiteY455" fmla="*/ 2611755 h 3855402"/>
              <a:gd name="connsiteX456" fmla="*/ 9595802 w 12193270"/>
              <a:gd name="connsiteY456" fmla="*/ 2614359 h 3855402"/>
              <a:gd name="connsiteX457" fmla="*/ 9635808 w 12193270"/>
              <a:gd name="connsiteY457" fmla="*/ 2615692 h 3855402"/>
              <a:gd name="connsiteX458" fmla="*/ 9675622 w 12193270"/>
              <a:gd name="connsiteY458" fmla="*/ 2615756 h 3855402"/>
              <a:gd name="connsiteX459" fmla="*/ 9715246 w 12193270"/>
              <a:gd name="connsiteY459" fmla="*/ 2614613 h 3855402"/>
              <a:gd name="connsiteX460" fmla="*/ 9754552 w 12193270"/>
              <a:gd name="connsiteY460" fmla="*/ 2612073 h 3855402"/>
              <a:gd name="connsiteX461" fmla="*/ 9793541 w 12193270"/>
              <a:gd name="connsiteY461" fmla="*/ 2608263 h 3855402"/>
              <a:gd name="connsiteX462" fmla="*/ 9832086 w 12193270"/>
              <a:gd name="connsiteY462" fmla="*/ 2603246 h 3855402"/>
              <a:gd name="connsiteX463" fmla="*/ 9870123 w 12193270"/>
              <a:gd name="connsiteY463" fmla="*/ 2596960 h 3855402"/>
              <a:gd name="connsiteX464" fmla="*/ 9944481 w 12193270"/>
              <a:gd name="connsiteY464" fmla="*/ 2580640 h 3855402"/>
              <a:gd name="connsiteX465" fmla="*/ 10016109 w 12193270"/>
              <a:gd name="connsiteY465" fmla="*/ 2559558 h 3855402"/>
              <a:gd name="connsiteX466" fmla="*/ 10084499 w 12193270"/>
              <a:gd name="connsiteY466" fmla="*/ 2533968 h 3855402"/>
              <a:gd name="connsiteX467" fmla="*/ 10149269 w 12193270"/>
              <a:gd name="connsiteY467" fmla="*/ 2504186 h 3855402"/>
              <a:gd name="connsiteX468" fmla="*/ 10209974 w 12193270"/>
              <a:gd name="connsiteY468" fmla="*/ 2470468 h 3855402"/>
              <a:gd name="connsiteX469" fmla="*/ 10266299 w 12193270"/>
              <a:gd name="connsiteY469" fmla="*/ 2433257 h 3855402"/>
              <a:gd name="connsiteX470" fmla="*/ 10317988 w 12193270"/>
              <a:gd name="connsiteY470" fmla="*/ 2392934 h 3855402"/>
              <a:gd name="connsiteX471" fmla="*/ 10364787 w 12193270"/>
              <a:gd name="connsiteY471" fmla="*/ 2349945 h 3855402"/>
              <a:gd name="connsiteX472" fmla="*/ 10406571 w 12193270"/>
              <a:gd name="connsiteY472" fmla="*/ 2304669 h 3855402"/>
              <a:gd name="connsiteX473" fmla="*/ 10443210 w 12193270"/>
              <a:gd name="connsiteY473" fmla="*/ 2257552 h 3855402"/>
              <a:gd name="connsiteX474" fmla="*/ 10474642 w 12193270"/>
              <a:gd name="connsiteY474" fmla="*/ 2208975 h 3855402"/>
              <a:gd name="connsiteX475" fmla="*/ 10500741 w 12193270"/>
              <a:gd name="connsiteY475" fmla="*/ 2159254 h 3855402"/>
              <a:gd name="connsiteX476" fmla="*/ 10521696 w 12193270"/>
              <a:gd name="connsiteY476" fmla="*/ 2108835 h 3855402"/>
              <a:gd name="connsiteX477" fmla="*/ 10537571 w 12193270"/>
              <a:gd name="connsiteY477" fmla="*/ 2058035 h 3855402"/>
              <a:gd name="connsiteX478" fmla="*/ 10548493 w 12193270"/>
              <a:gd name="connsiteY478" fmla="*/ 2007172 h 3855402"/>
              <a:gd name="connsiteX479" fmla="*/ 10554589 w 12193270"/>
              <a:gd name="connsiteY479" fmla="*/ 1956435 h 3855402"/>
              <a:gd name="connsiteX480" fmla="*/ 10555796 w 12193270"/>
              <a:gd name="connsiteY480" fmla="*/ 1931226 h 3855402"/>
              <a:gd name="connsiteX481" fmla="*/ 10555923 w 12193270"/>
              <a:gd name="connsiteY481" fmla="*/ 1906143 h 3855402"/>
              <a:gd name="connsiteX482" fmla="*/ 10554907 w 12193270"/>
              <a:gd name="connsiteY482" fmla="*/ 1881251 h 3855402"/>
              <a:gd name="connsiteX483" fmla="*/ 10552684 w 12193270"/>
              <a:gd name="connsiteY483" fmla="*/ 1856486 h 3855402"/>
              <a:gd name="connsiteX484" fmla="*/ 10549509 w 12193270"/>
              <a:gd name="connsiteY484" fmla="*/ 1831975 h 3855402"/>
              <a:gd name="connsiteX485" fmla="*/ 10545254 w 12193270"/>
              <a:gd name="connsiteY485" fmla="*/ 1807655 h 3855402"/>
              <a:gd name="connsiteX486" fmla="*/ 10539984 w 12193270"/>
              <a:gd name="connsiteY486" fmla="*/ 1783588 h 3855402"/>
              <a:gd name="connsiteX487" fmla="*/ 10533761 w 12193270"/>
              <a:gd name="connsiteY487" fmla="*/ 1759776 h 3855402"/>
              <a:gd name="connsiteX488" fmla="*/ 10532936 w 12193270"/>
              <a:gd name="connsiteY488" fmla="*/ 1756791 h 3855402"/>
              <a:gd name="connsiteX489" fmla="*/ 10532047 w 12193270"/>
              <a:gd name="connsiteY489" fmla="*/ 1753807 h 3855402"/>
              <a:gd name="connsiteX490" fmla="*/ 10531158 w 12193270"/>
              <a:gd name="connsiteY490" fmla="*/ 1750886 h 3855402"/>
              <a:gd name="connsiteX491" fmla="*/ 10530205 w 12193270"/>
              <a:gd name="connsiteY491" fmla="*/ 1747965 h 3855402"/>
              <a:gd name="connsiteX492" fmla="*/ 10526522 w 12193270"/>
              <a:gd name="connsiteY492" fmla="*/ 1736217 h 3855402"/>
              <a:gd name="connsiteX493" fmla="*/ 10522522 w 12193270"/>
              <a:gd name="connsiteY493" fmla="*/ 1724533 h 3855402"/>
              <a:gd name="connsiteX494" fmla="*/ 10520553 w 12193270"/>
              <a:gd name="connsiteY494" fmla="*/ 1718755 h 3855402"/>
              <a:gd name="connsiteX495" fmla="*/ 10518330 w 12193270"/>
              <a:gd name="connsiteY495" fmla="*/ 1712976 h 3855402"/>
              <a:gd name="connsiteX496" fmla="*/ 10513949 w 12193270"/>
              <a:gd name="connsiteY496" fmla="*/ 1701419 h 3855402"/>
              <a:gd name="connsiteX497" fmla="*/ 10509250 w 12193270"/>
              <a:gd name="connsiteY497" fmla="*/ 1689989 h 3855402"/>
              <a:gd name="connsiteX498" fmla="*/ 10506900 w 12193270"/>
              <a:gd name="connsiteY498" fmla="*/ 1684274 h 3855402"/>
              <a:gd name="connsiteX499" fmla="*/ 10504424 w 12193270"/>
              <a:gd name="connsiteY499" fmla="*/ 1678623 h 3855402"/>
              <a:gd name="connsiteX500" fmla="*/ 10501884 w 12193270"/>
              <a:gd name="connsiteY500" fmla="*/ 1672971 h 3855402"/>
              <a:gd name="connsiteX501" fmla="*/ 10499344 w 12193270"/>
              <a:gd name="connsiteY501" fmla="*/ 1667320 h 3855402"/>
              <a:gd name="connsiteX502" fmla="*/ 10488612 w 12193270"/>
              <a:gd name="connsiteY502" fmla="*/ 1644967 h 3855402"/>
              <a:gd name="connsiteX503" fmla="*/ 10476992 w 12193270"/>
              <a:gd name="connsiteY503" fmla="*/ 1622997 h 3855402"/>
              <a:gd name="connsiteX504" fmla="*/ 10464546 w 12193270"/>
              <a:gd name="connsiteY504" fmla="*/ 1601343 h 3855402"/>
              <a:gd name="connsiteX505" fmla="*/ 10451401 w 12193270"/>
              <a:gd name="connsiteY505" fmla="*/ 1580007 h 3855402"/>
              <a:gd name="connsiteX506" fmla="*/ 10423017 w 12193270"/>
              <a:gd name="connsiteY506" fmla="*/ 1538415 h 3855402"/>
              <a:gd name="connsiteX507" fmla="*/ 10391838 w 12193270"/>
              <a:gd name="connsiteY507" fmla="*/ 1498219 h 3855402"/>
              <a:gd name="connsiteX508" fmla="*/ 10358184 w 12193270"/>
              <a:gd name="connsiteY508" fmla="*/ 1459421 h 3855402"/>
              <a:gd name="connsiteX509" fmla="*/ 10322306 w 12193270"/>
              <a:gd name="connsiteY509" fmla="*/ 1422019 h 3855402"/>
              <a:gd name="connsiteX510" fmla="*/ 10284333 w 12193270"/>
              <a:gd name="connsiteY510" fmla="*/ 1385951 h 3855402"/>
              <a:gd name="connsiteX511" fmla="*/ 10244455 w 12193270"/>
              <a:gd name="connsiteY511" fmla="*/ 1351217 h 3855402"/>
              <a:gd name="connsiteX512" fmla="*/ 10202799 w 12193270"/>
              <a:gd name="connsiteY512" fmla="*/ 1317752 h 3855402"/>
              <a:gd name="connsiteX513" fmla="*/ 10159555 w 12193270"/>
              <a:gd name="connsiteY513" fmla="*/ 1285558 h 3855402"/>
              <a:gd name="connsiteX514" fmla="*/ 10137394 w 12193270"/>
              <a:gd name="connsiteY514" fmla="*/ 1269937 h 3855402"/>
              <a:gd name="connsiteX515" fmla="*/ 10114851 w 12193270"/>
              <a:gd name="connsiteY515" fmla="*/ 1254570 h 3855402"/>
              <a:gd name="connsiteX516" fmla="*/ 10091991 w 12193270"/>
              <a:gd name="connsiteY516" fmla="*/ 1239520 h 3855402"/>
              <a:gd name="connsiteX517" fmla="*/ 10068814 w 12193270"/>
              <a:gd name="connsiteY517" fmla="*/ 1224725 h 3855402"/>
              <a:gd name="connsiteX518" fmla="*/ 10045255 w 12193270"/>
              <a:gd name="connsiteY518" fmla="*/ 1210247 h 3855402"/>
              <a:gd name="connsiteX519" fmla="*/ 10021443 w 12193270"/>
              <a:gd name="connsiteY519" fmla="*/ 1196023 h 3855402"/>
              <a:gd name="connsiteX520" fmla="*/ 9997313 w 12193270"/>
              <a:gd name="connsiteY520" fmla="*/ 1182053 h 3855402"/>
              <a:gd name="connsiteX521" fmla="*/ 9972929 w 12193270"/>
              <a:gd name="connsiteY521" fmla="*/ 1168337 h 3855402"/>
              <a:gd name="connsiteX522" fmla="*/ 9966770 w 12193270"/>
              <a:gd name="connsiteY522" fmla="*/ 1164971 h 3855402"/>
              <a:gd name="connsiteX523" fmla="*/ 9960610 w 12193270"/>
              <a:gd name="connsiteY523" fmla="*/ 1161606 h 3855402"/>
              <a:gd name="connsiteX524" fmla="*/ 9954450 w 12193270"/>
              <a:gd name="connsiteY524" fmla="*/ 1158240 h 3855402"/>
              <a:gd name="connsiteX525" fmla="*/ 9948227 w 12193270"/>
              <a:gd name="connsiteY525" fmla="*/ 1154938 h 3855402"/>
              <a:gd name="connsiteX526" fmla="*/ 9923336 w 12193270"/>
              <a:gd name="connsiteY526" fmla="*/ 1141730 h 3855402"/>
              <a:gd name="connsiteX527" fmla="*/ 9895459 w 12193270"/>
              <a:gd name="connsiteY527" fmla="*/ 1126935 h 3855402"/>
              <a:gd name="connsiteX528" fmla="*/ 9888474 w 12193270"/>
              <a:gd name="connsiteY528" fmla="*/ 1123188 h 3855402"/>
              <a:gd name="connsiteX529" fmla="*/ 9881489 w 12193270"/>
              <a:gd name="connsiteY529" fmla="*/ 1119505 h 3855402"/>
              <a:gd name="connsiteX530" fmla="*/ 9874504 w 12193270"/>
              <a:gd name="connsiteY530" fmla="*/ 1115759 h 3855402"/>
              <a:gd name="connsiteX531" fmla="*/ 9867583 w 12193270"/>
              <a:gd name="connsiteY531" fmla="*/ 1111949 h 3855402"/>
              <a:gd name="connsiteX532" fmla="*/ 9853803 w 12193270"/>
              <a:gd name="connsiteY532" fmla="*/ 1104329 h 3855402"/>
              <a:gd name="connsiteX533" fmla="*/ 9840024 w 12193270"/>
              <a:gd name="connsiteY533" fmla="*/ 1096709 h 3855402"/>
              <a:gd name="connsiteX534" fmla="*/ 9826371 w 12193270"/>
              <a:gd name="connsiteY534" fmla="*/ 1089025 h 3855402"/>
              <a:gd name="connsiteX535" fmla="*/ 9812846 w 12193270"/>
              <a:gd name="connsiteY535" fmla="*/ 1081278 h 3855402"/>
              <a:gd name="connsiteX536" fmla="*/ 9785922 w 12193270"/>
              <a:gd name="connsiteY536" fmla="*/ 1065721 h 3855402"/>
              <a:gd name="connsiteX537" fmla="*/ 9759442 w 12193270"/>
              <a:gd name="connsiteY537" fmla="*/ 1049846 h 3855402"/>
              <a:gd name="connsiteX538" fmla="*/ 9746234 w 12193270"/>
              <a:gd name="connsiteY538" fmla="*/ 1041908 h 3855402"/>
              <a:gd name="connsiteX539" fmla="*/ 9733216 w 12193270"/>
              <a:gd name="connsiteY539" fmla="*/ 1033780 h 3855402"/>
              <a:gd name="connsiteX540" fmla="*/ 9707372 w 12193270"/>
              <a:gd name="connsiteY540" fmla="*/ 1017588 h 3855402"/>
              <a:gd name="connsiteX541" fmla="*/ 9682036 w 12193270"/>
              <a:gd name="connsiteY541" fmla="*/ 1001141 h 3855402"/>
              <a:gd name="connsiteX542" fmla="*/ 9669462 w 12193270"/>
              <a:gd name="connsiteY542" fmla="*/ 992886 h 3855402"/>
              <a:gd name="connsiteX543" fmla="*/ 9657080 w 12193270"/>
              <a:gd name="connsiteY543" fmla="*/ 984504 h 3855402"/>
              <a:gd name="connsiteX544" fmla="*/ 9632442 w 12193270"/>
              <a:gd name="connsiteY544" fmla="*/ 967740 h 3855402"/>
              <a:gd name="connsiteX545" fmla="*/ 9608502 w 12193270"/>
              <a:gd name="connsiteY545" fmla="*/ 950658 h 3855402"/>
              <a:gd name="connsiteX546" fmla="*/ 9605518 w 12193270"/>
              <a:gd name="connsiteY546" fmla="*/ 948500 h 3855402"/>
              <a:gd name="connsiteX547" fmla="*/ 9602534 w 12193270"/>
              <a:gd name="connsiteY547" fmla="*/ 946404 h 3855402"/>
              <a:gd name="connsiteX548" fmla="*/ 9599549 w 12193270"/>
              <a:gd name="connsiteY548" fmla="*/ 944245 h 3855402"/>
              <a:gd name="connsiteX549" fmla="*/ 9596564 w 12193270"/>
              <a:gd name="connsiteY549" fmla="*/ 942086 h 3855402"/>
              <a:gd name="connsiteX550" fmla="*/ 9584944 w 12193270"/>
              <a:gd name="connsiteY550" fmla="*/ 933387 h 3855402"/>
              <a:gd name="connsiteX551" fmla="*/ 9579102 w 12193270"/>
              <a:gd name="connsiteY551" fmla="*/ 929069 h 3855402"/>
              <a:gd name="connsiteX552" fmla="*/ 9573324 w 12193270"/>
              <a:gd name="connsiteY552" fmla="*/ 924751 h 3855402"/>
              <a:gd name="connsiteX553" fmla="*/ 9567545 w 12193270"/>
              <a:gd name="connsiteY553" fmla="*/ 920433 h 3855402"/>
              <a:gd name="connsiteX554" fmla="*/ 9561830 w 12193270"/>
              <a:gd name="connsiteY554" fmla="*/ 916051 h 3855402"/>
              <a:gd name="connsiteX555" fmla="*/ 9539351 w 12193270"/>
              <a:gd name="connsiteY555" fmla="*/ 898462 h 3855402"/>
              <a:gd name="connsiteX556" fmla="*/ 9517507 w 12193270"/>
              <a:gd name="connsiteY556" fmla="*/ 880682 h 3855402"/>
              <a:gd name="connsiteX557" fmla="*/ 9496235 w 12193270"/>
              <a:gd name="connsiteY557" fmla="*/ 862711 h 3855402"/>
              <a:gd name="connsiteX558" fmla="*/ 9475534 w 12193270"/>
              <a:gd name="connsiteY558" fmla="*/ 844614 h 3855402"/>
              <a:gd name="connsiteX559" fmla="*/ 9455531 w 12193270"/>
              <a:gd name="connsiteY559" fmla="*/ 826326 h 3855402"/>
              <a:gd name="connsiteX560" fmla="*/ 9436290 w 12193270"/>
              <a:gd name="connsiteY560" fmla="*/ 807911 h 3855402"/>
              <a:gd name="connsiteX561" fmla="*/ 9417749 w 12193270"/>
              <a:gd name="connsiteY561" fmla="*/ 789305 h 3855402"/>
              <a:gd name="connsiteX562" fmla="*/ 9399905 w 12193270"/>
              <a:gd name="connsiteY562" fmla="*/ 770573 h 3855402"/>
              <a:gd name="connsiteX563" fmla="*/ 9382824 w 12193270"/>
              <a:gd name="connsiteY563" fmla="*/ 751777 h 3855402"/>
              <a:gd name="connsiteX564" fmla="*/ 9366631 w 12193270"/>
              <a:gd name="connsiteY564" fmla="*/ 732790 h 3855402"/>
              <a:gd name="connsiteX565" fmla="*/ 9351327 w 12193270"/>
              <a:gd name="connsiteY565" fmla="*/ 713740 h 3855402"/>
              <a:gd name="connsiteX566" fmla="*/ 9336849 w 12193270"/>
              <a:gd name="connsiteY566" fmla="*/ 694563 h 3855402"/>
              <a:gd name="connsiteX567" fmla="*/ 9323261 w 12193270"/>
              <a:gd name="connsiteY567" fmla="*/ 675323 h 3855402"/>
              <a:gd name="connsiteX568" fmla="*/ 9310624 w 12193270"/>
              <a:gd name="connsiteY568" fmla="*/ 656019 h 3855402"/>
              <a:gd name="connsiteX569" fmla="*/ 9298940 w 12193270"/>
              <a:gd name="connsiteY569" fmla="*/ 636715 h 3855402"/>
              <a:gd name="connsiteX570" fmla="*/ 9288272 w 12193270"/>
              <a:gd name="connsiteY570" fmla="*/ 617347 h 3855402"/>
              <a:gd name="connsiteX571" fmla="*/ 9270111 w 12193270"/>
              <a:gd name="connsiteY571" fmla="*/ 578739 h 3855402"/>
              <a:gd name="connsiteX572" fmla="*/ 9256332 w 12193270"/>
              <a:gd name="connsiteY572" fmla="*/ 540258 h 3855402"/>
              <a:gd name="connsiteX573" fmla="*/ 9247124 w 12193270"/>
              <a:gd name="connsiteY573" fmla="*/ 502222 h 3855402"/>
              <a:gd name="connsiteX574" fmla="*/ 9242488 w 12193270"/>
              <a:gd name="connsiteY574" fmla="*/ 464757 h 3855402"/>
              <a:gd name="connsiteX575" fmla="*/ 9241917 w 12193270"/>
              <a:gd name="connsiteY575" fmla="*/ 446342 h 3855402"/>
              <a:gd name="connsiteX576" fmla="*/ 9242488 w 12193270"/>
              <a:gd name="connsiteY576" fmla="*/ 428181 h 3855402"/>
              <a:gd name="connsiteX577" fmla="*/ 9244266 w 12193270"/>
              <a:gd name="connsiteY577" fmla="*/ 410274 h 3855402"/>
              <a:gd name="connsiteX578" fmla="*/ 9247187 w 12193270"/>
              <a:gd name="connsiteY578" fmla="*/ 392684 h 3855402"/>
              <a:gd name="connsiteX579" fmla="*/ 9251251 w 12193270"/>
              <a:gd name="connsiteY579" fmla="*/ 375349 h 3855402"/>
              <a:gd name="connsiteX580" fmla="*/ 9256459 w 12193270"/>
              <a:gd name="connsiteY580" fmla="*/ 358394 h 3855402"/>
              <a:gd name="connsiteX581" fmla="*/ 9262809 w 12193270"/>
              <a:gd name="connsiteY581" fmla="*/ 341821 h 3855402"/>
              <a:gd name="connsiteX582" fmla="*/ 9270174 w 12193270"/>
              <a:gd name="connsiteY582" fmla="*/ 325628 h 3855402"/>
              <a:gd name="connsiteX583" fmla="*/ 9288082 w 12193270"/>
              <a:gd name="connsiteY583" fmla="*/ 294450 h 3855402"/>
              <a:gd name="connsiteX584" fmla="*/ 9309925 w 12193270"/>
              <a:gd name="connsiteY584" fmla="*/ 264986 h 3855402"/>
              <a:gd name="connsiteX585" fmla="*/ 9335389 w 12193270"/>
              <a:gd name="connsiteY585" fmla="*/ 237363 h 3855402"/>
              <a:gd name="connsiteX586" fmla="*/ 9364282 w 12193270"/>
              <a:gd name="connsiteY586" fmla="*/ 211709 h 3855402"/>
              <a:gd name="connsiteX587" fmla="*/ 9396286 w 12193270"/>
              <a:gd name="connsiteY587" fmla="*/ 188024 h 3855402"/>
              <a:gd name="connsiteX588" fmla="*/ 9431020 w 12193270"/>
              <a:gd name="connsiteY588" fmla="*/ 166370 h 3855402"/>
              <a:gd name="connsiteX589" fmla="*/ 9468231 w 12193270"/>
              <a:gd name="connsiteY589" fmla="*/ 146685 h 3855402"/>
              <a:gd name="connsiteX590" fmla="*/ 9507664 w 12193270"/>
              <a:gd name="connsiteY590" fmla="*/ 129032 h 3855402"/>
              <a:gd name="connsiteX591" fmla="*/ 9528175 w 12193270"/>
              <a:gd name="connsiteY591" fmla="*/ 120968 h 3855402"/>
              <a:gd name="connsiteX592" fmla="*/ 9549130 w 12193270"/>
              <a:gd name="connsiteY592" fmla="*/ 113411 h 3855402"/>
              <a:gd name="connsiteX593" fmla="*/ 9570529 w 12193270"/>
              <a:gd name="connsiteY593" fmla="*/ 106299 h 3855402"/>
              <a:gd name="connsiteX594" fmla="*/ 9592310 w 12193270"/>
              <a:gd name="connsiteY594" fmla="*/ 99695 h 3855402"/>
              <a:gd name="connsiteX595" fmla="*/ 9614472 w 12193270"/>
              <a:gd name="connsiteY595" fmla="*/ 93536 h 3855402"/>
              <a:gd name="connsiteX596" fmla="*/ 9637014 w 12193270"/>
              <a:gd name="connsiteY596" fmla="*/ 87884 h 3855402"/>
              <a:gd name="connsiteX597" fmla="*/ 9659874 w 12193270"/>
              <a:gd name="connsiteY597" fmla="*/ 82741 h 3855402"/>
              <a:gd name="connsiteX598" fmla="*/ 9683115 w 12193270"/>
              <a:gd name="connsiteY598" fmla="*/ 78105 h 3855402"/>
              <a:gd name="connsiteX599" fmla="*/ 9730423 w 12193270"/>
              <a:gd name="connsiteY599" fmla="*/ 70231 h 3855402"/>
              <a:gd name="connsiteX600" fmla="*/ 9778746 w 12193270"/>
              <a:gd name="connsiteY600" fmla="*/ 64199 h 3855402"/>
              <a:gd name="connsiteX601" fmla="*/ 9828022 w 12193270"/>
              <a:gd name="connsiteY601" fmla="*/ 60071 h 3855402"/>
              <a:gd name="connsiteX602" fmla="*/ 9878060 w 12193270"/>
              <a:gd name="connsiteY602" fmla="*/ 57849 h 3855402"/>
              <a:gd name="connsiteX603" fmla="*/ 9903333 w 12193270"/>
              <a:gd name="connsiteY603" fmla="*/ 57468 h 3855402"/>
              <a:gd name="connsiteX604" fmla="*/ 9928733 w 12193270"/>
              <a:gd name="connsiteY604" fmla="*/ 57468 h 3855402"/>
              <a:gd name="connsiteX605" fmla="*/ 9954197 w 12193270"/>
              <a:gd name="connsiteY605" fmla="*/ 57976 h 3855402"/>
              <a:gd name="connsiteX606" fmla="*/ 9979787 w 12193270"/>
              <a:gd name="connsiteY606" fmla="*/ 58928 h 3855402"/>
              <a:gd name="connsiteX607" fmla="*/ 10005441 w 12193270"/>
              <a:gd name="connsiteY607" fmla="*/ 60388 h 3855402"/>
              <a:gd name="connsiteX608" fmla="*/ 10031159 w 12193270"/>
              <a:gd name="connsiteY608" fmla="*/ 62357 h 3855402"/>
              <a:gd name="connsiteX609" fmla="*/ 10056876 w 12193270"/>
              <a:gd name="connsiteY609" fmla="*/ 64770 h 3855402"/>
              <a:gd name="connsiteX610" fmla="*/ 10082594 w 12193270"/>
              <a:gd name="connsiteY610" fmla="*/ 67628 h 3855402"/>
              <a:gd name="connsiteX611" fmla="*/ 10108311 w 12193270"/>
              <a:gd name="connsiteY611" fmla="*/ 70930 h 3855402"/>
              <a:gd name="connsiteX612" fmla="*/ 10133965 w 12193270"/>
              <a:gd name="connsiteY612" fmla="*/ 74676 h 3855402"/>
              <a:gd name="connsiteX613" fmla="*/ 10159555 w 12193270"/>
              <a:gd name="connsiteY613" fmla="*/ 78867 h 3855402"/>
              <a:gd name="connsiteX614" fmla="*/ 10185083 w 12193270"/>
              <a:gd name="connsiteY614" fmla="*/ 83503 h 3855402"/>
              <a:gd name="connsiteX615" fmla="*/ 10210483 w 12193270"/>
              <a:gd name="connsiteY615" fmla="*/ 88583 h 3855402"/>
              <a:gd name="connsiteX616" fmla="*/ 10235692 w 12193270"/>
              <a:gd name="connsiteY616" fmla="*/ 94107 h 3855402"/>
              <a:gd name="connsiteX617" fmla="*/ 10260774 w 12193270"/>
              <a:gd name="connsiteY617" fmla="*/ 100076 h 3855402"/>
              <a:gd name="connsiteX618" fmla="*/ 10285603 w 12193270"/>
              <a:gd name="connsiteY618" fmla="*/ 106426 h 3855402"/>
              <a:gd name="connsiteX619" fmla="*/ 10319957 w 12193270"/>
              <a:gd name="connsiteY619" fmla="*/ 115951 h 3855402"/>
              <a:gd name="connsiteX620" fmla="*/ 10353802 w 12193270"/>
              <a:gd name="connsiteY620" fmla="*/ 126175 h 3855402"/>
              <a:gd name="connsiteX621" fmla="*/ 10387139 w 12193270"/>
              <a:gd name="connsiteY621" fmla="*/ 137097 h 3855402"/>
              <a:gd name="connsiteX622" fmla="*/ 10419842 w 12193270"/>
              <a:gd name="connsiteY622" fmla="*/ 148717 h 3855402"/>
              <a:gd name="connsiteX623" fmla="*/ 10433749 w 12193270"/>
              <a:gd name="connsiteY623" fmla="*/ 153924 h 3855402"/>
              <a:gd name="connsiteX624" fmla="*/ 10447591 w 12193270"/>
              <a:gd name="connsiteY624" fmla="*/ 159258 h 3855402"/>
              <a:gd name="connsiteX625" fmla="*/ 10461308 w 12193270"/>
              <a:gd name="connsiteY625" fmla="*/ 164719 h 3855402"/>
              <a:gd name="connsiteX626" fmla="*/ 10474897 w 12193270"/>
              <a:gd name="connsiteY626" fmla="*/ 170244 h 3855402"/>
              <a:gd name="connsiteX627" fmla="*/ 10518965 w 12193270"/>
              <a:gd name="connsiteY627" fmla="*/ 189357 h 3855402"/>
              <a:gd name="connsiteX628" fmla="*/ 10561574 w 12193270"/>
              <a:gd name="connsiteY628" fmla="*/ 209487 h 3855402"/>
              <a:gd name="connsiteX629" fmla="*/ 10602786 w 12193270"/>
              <a:gd name="connsiteY629" fmla="*/ 230505 h 3855402"/>
              <a:gd name="connsiteX630" fmla="*/ 10642537 w 12193270"/>
              <a:gd name="connsiteY630" fmla="*/ 252413 h 3855402"/>
              <a:gd name="connsiteX631" fmla="*/ 10661840 w 12193270"/>
              <a:gd name="connsiteY631" fmla="*/ 263652 h 3855402"/>
              <a:gd name="connsiteX632" fmla="*/ 10680827 w 12193270"/>
              <a:gd name="connsiteY632" fmla="*/ 275082 h 3855402"/>
              <a:gd name="connsiteX633" fmla="*/ 10699496 w 12193270"/>
              <a:gd name="connsiteY633" fmla="*/ 286703 h 3855402"/>
              <a:gd name="connsiteX634" fmla="*/ 10717784 w 12193270"/>
              <a:gd name="connsiteY634" fmla="*/ 298450 h 3855402"/>
              <a:gd name="connsiteX635" fmla="*/ 10722292 w 12193270"/>
              <a:gd name="connsiteY635" fmla="*/ 301435 h 3855402"/>
              <a:gd name="connsiteX636" fmla="*/ 10726801 w 12193270"/>
              <a:gd name="connsiteY636" fmla="*/ 304419 h 3855402"/>
              <a:gd name="connsiteX637" fmla="*/ 10731310 w 12193270"/>
              <a:gd name="connsiteY637" fmla="*/ 307404 h 3855402"/>
              <a:gd name="connsiteX638" fmla="*/ 10735754 w 12193270"/>
              <a:gd name="connsiteY638" fmla="*/ 310388 h 3855402"/>
              <a:gd name="connsiteX639" fmla="*/ 10753408 w 12193270"/>
              <a:gd name="connsiteY639" fmla="*/ 322453 h 3855402"/>
              <a:gd name="connsiteX640" fmla="*/ 10757789 w 12193270"/>
              <a:gd name="connsiteY640" fmla="*/ 325501 h 3855402"/>
              <a:gd name="connsiteX641" fmla="*/ 10762107 w 12193270"/>
              <a:gd name="connsiteY641" fmla="*/ 328549 h 3855402"/>
              <a:gd name="connsiteX642" fmla="*/ 10766425 w 12193270"/>
              <a:gd name="connsiteY642" fmla="*/ 331597 h 3855402"/>
              <a:gd name="connsiteX643" fmla="*/ 10770743 w 12193270"/>
              <a:gd name="connsiteY643" fmla="*/ 334645 h 3855402"/>
              <a:gd name="connsiteX644" fmla="*/ 10775061 w 12193270"/>
              <a:gd name="connsiteY644" fmla="*/ 337693 h 3855402"/>
              <a:gd name="connsiteX645" fmla="*/ 10779315 w 12193270"/>
              <a:gd name="connsiteY645" fmla="*/ 340805 h 3855402"/>
              <a:gd name="connsiteX646" fmla="*/ 10783570 w 12193270"/>
              <a:gd name="connsiteY646" fmla="*/ 343916 h 3855402"/>
              <a:gd name="connsiteX647" fmla="*/ 10787824 w 12193270"/>
              <a:gd name="connsiteY647" fmla="*/ 347028 h 3855402"/>
              <a:gd name="connsiteX648" fmla="*/ 10796270 w 12193270"/>
              <a:gd name="connsiteY648" fmla="*/ 353251 h 3855402"/>
              <a:gd name="connsiteX649" fmla="*/ 10804588 w 12193270"/>
              <a:gd name="connsiteY649" fmla="*/ 359537 h 3855402"/>
              <a:gd name="connsiteX650" fmla="*/ 10812844 w 12193270"/>
              <a:gd name="connsiteY650" fmla="*/ 365824 h 3855402"/>
              <a:gd name="connsiteX651" fmla="*/ 10821099 w 12193270"/>
              <a:gd name="connsiteY651" fmla="*/ 372110 h 3855402"/>
              <a:gd name="connsiteX652" fmla="*/ 10829163 w 12193270"/>
              <a:gd name="connsiteY652" fmla="*/ 378460 h 3855402"/>
              <a:gd name="connsiteX653" fmla="*/ 10837227 w 12193270"/>
              <a:gd name="connsiteY653" fmla="*/ 384874 h 3855402"/>
              <a:gd name="connsiteX654" fmla="*/ 10845228 w 12193270"/>
              <a:gd name="connsiteY654" fmla="*/ 391287 h 3855402"/>
              <a:gd name="connsiteX655" fmla="*/ 10853102 w 12193270"/>
              <a:gd name="connsiteY655" fmla="*/ 397764 h 3855402"/>
              <a:gd name="connsiteX656" fmla="*/ 10860976 w 12193270"/>
              <a:gd name="connsiteY656" fmla="*/ 404241 h 3855402"/>
              <a:gd name="connsiteX657" fmla="*/ 10864913 w 12193270"/>
              <a:gd name="connsiteY657" fmla="*/ 407480 h 3855402"/>
              <a:gd name="connsiteX658" fmla="*/ 10868787 w 12193270"/>
              <a:gd name="connsiteY658" fmla="*/ 410718 h 3855402"/>
              <a:gd name="connsiteX659" fmla="*/ 10884217 w 12193270"/>
              <a:gd name="connsiteY659" fmla="*/ 423799 h 3855402"/>
              <a:gd name="connsiteX660" fmla="*/ 10888027 w 12193270"/>
              <a:gd name="connsiteY660" fmla="*/ 427101 h 3855402"/>
              <a:gd name="connsiteX661" fmla="*/ 10891774 w 12193270"/>
              <a:gd name="connsiteY661" fmla="*/ 430403 h 3855402"/>
              <a:gd name="connsiteX662" fmla="*/ 10895521 w 12193270"/>
              <a:gd name="connsiteY662" fmla="*/ 433705 h 3855402"/>
              <a:gd name="connsiteX663" fmla="*/ 10899330 w 12193270"/>
              <a:gd name="connsiteY663" fmla="*/ 437007 h 3855402"/>
              <a:gd name="connsiteX664" fmla="*/ 10903077 w 12193270"/>
              <a:gd name="connsiteY664" fmla="*/ 440309 h 3855402"/>
              <a:gd name="connsiteX665" fmla="*/ 10906824 w 12193270"/>
              <a:gd name="connsiteY665" fmla="*/ 443611 h 3855402"/>
              <a:gd name="connsiteX666" fmla="*/ 10910570 w 12193270"/>
              <a:gd name="connsiteY666" fmla="*/ 446977 h 3855402"/>
              <a:gd name="connsiteX667" fmla="*/ 10914253 w 12193270"/>
              <a:gd name="connsiteY667" fmla="*/ 450342 h 3855402"/>
              <a:gd name="connsiteX668" fmla="*/ 10929049 w 12193270"/>
              <a:gd name="connsiteY668" fmla="*/ 463804 h 3855402"/>
              <a:gd name="connsiteX669" fmla="*/ 10932668 w 12193270"/>
              <a:gd name="connsiteY669" fmla="*/ 467170 h 3855402"/>
              <a:gd name="connsiteX670" fmla="*/ 10936287 w 12193270"/>
              <a:gd name="connsiteY670" fmla="*/ 470535 h 3855402"/>
              <a:gd name="connsiteX671" fmla="*/ 10939907 w 12193270"/>
              <a:gd name="connsiteY671" fmla="*/ 473964 h 3855402"/>
              <a:gd name="connsiteX672" fmla="*/ 10943526 w 12193270"/>
              <a:gd name="connsiteY672" fmla="*/ 477393 h 3855402"/>
              <a:gd name="connsiteX673" fmla="*/ 10950765 w 12193270"/>
              <a:gd name="connsiteY673" fmla="*/ 484251 h 3855402"/>
              <a:gd name="connsiteX674" fmla="*/ 10957877 w 12193270"/>
              <a:gd name="connsiteY674" fmla="*/ 491109 h 3855402"/>
              <a:gd name="connsiteX675" fmla="*/ 10964926 w 12193270"/>
              <a:gd name="connsiteY675" fmla="*/ 498031 h 3855402"/>
              <a:gd name="connsiteX676" fmla="*/ 10971974 w 12193270"/>
              <a:gd name="connsiteY676" fmla="*/ 504952 h 3855402"/>
              <a:gd name="connsiteX677" fmla="*/ 10975467 w 12193270"/>
              <a:gd name="connsiteY677" fmla="*/ 508445 h 3855402"/>
              <a:gd name="connsiteX678" fmla="*/ 10978896 w 12193270"/>
              <a:gd name="connsiteY678" fmla="*/ 511937 h 3855402"/>
              <a:gd name="connsiteX679" fmla="*/ 10982325 w 12193270"/>
              <a:gd name="connsiteY679" fmla="*/ 515430 h 3855402"/>
              <a:gd name="connsiteX680" fmla="*/ 10985754 w 12193270"/>
              <a:gd name="connsiteY680" fmla="*/ 518922 h 3855402"/>
              <a:gd name="connsiteX681" fmla="*/ 10992675 w 12193270"/>
              <a:gd name="connsiteY681" fmla="*/ 525907 h 3855402"/>
              <a:gd name="connsiteX682" fmla="*/ 10996168 w 12193270"/>
              <a:gd name="connsiteY682" fmla="*/ 529400 h 3855402"/>
              <a:gd name="connsiteX683" fmla="*/ 10999534 w 12193270"/>
              <a:gd name="connsiteY683" fmla="*/ 532892 h 3855402"/>
              <a:gd name="connsiteX684" fmla="*/ 11006264 w 12193270"/>
              <a:gd name="connsiteY684" fmla="*/ 539941 h 3855402"/>
              <a:gd name="connsiteX685" fmla="*/ 11013059 w 12193270"/>
              <a:gd name="connsiteY685" fmla="*/ 547053 h 3855402"/>
              <a:gd name="connsiteX686" fmla="*/ 11019790 w 12193270"/>
              <a:gd name="connsiteY686" fmla="*/ 554165 h 3855402"/>
              <a:gd name="connsiteX687" fmla="*/ 11026394 w 12193270"/>
              <a:gd name="connsiteY687" fmla="*/ 561340 h 3855402"/>
              <a:gd name="connsiteX688" fmla="*/ 11039602 w 12193270"/>
              <a:gd name="connsiteY688" fmla="*/ 575691 h 3855402"/>
              <a:gd name="connsiteX689" fmla="*/ 11052556 w 12193270"/>
              <a:gd name="connsiteY689" fmla="*/ 590169 h 3855402"/>
              <a:gd name="connsiteX690" fmla="*/ 11059033 w 12193270"/>
              <a:gd name="connsiteY690" fmla="*/ 597472 h 3855402"/>
              <a:gd name="connsiteX691" fmla="*/ 11065447 w 12193270"/>
              <a:gd name="connsiteY691" fmla="*/ 604774 h 3855402"/>
              <a:gd name="connsiteX692" fmla="*/ 11071797 w 12193270"/>
              <a:gd name="connsiteY692" fmla="*/ 612140 h 3855402"/>
              <a:gd name="connsiteX693" fmla="*/ 11078147 w 12193270"/>
              <a:gd name="connsiteY693" fmla="*/ 619506 h 3855402"/>
              <a:gd name="connsiteX694" fmla="*/ 11101705 w 12193270"/>
              <a:gd name="connsiteY694" fmla="*/ 646811 h 3855402"/>
              <a:gd name="connsiteX695" fmla="*/ 11113643 w 12193270"/>
              <a:gd name="connsiteY695" fmla="*/ 660146 h 3855402"/>
              <a:gd name="connsiteX696" fmla="*/ 11119675 w 12193270"/>
              <a:gd name="connsiteY696" fmla="*/ 666877 h 3855402"/>
              <a:gd name="connsiteX697" fmla="*/ 11125899 w 12193270"/>
              <a:gd name="connsiteY697" fmla="*/ 673545 h 3855402"/>
              <a:gd name="connsiteX698" fmla="*/ 11151235 w 12193270"/>
              <a:gd name="connsiteY698" fmla="*/ 700342 h 3855402"/>
              <a:gd name="connsiteX699" fmla="*/ 11177841 w 12193270"/>
              <a:gd name="connsiteY699" fmla="*/ 727075 h 3855402"/>
              <a:gd name="connsiteX700" fmla="*/ 11205782 w 12193270"/>
              <a:gd name="connsiteY700" fmla="*/ 753682 h 3855402"/>
              <a:gd name="connsiteX701" fmla="*/ 11234991 w 12193270"/>
              <a:gd name="connsiteY701" fmla="*/ 780098 h 3855402"/>
              <a:gd name="connsiteX702" fmla="*/ 11250104 w 12193270"/>
              <a:gd name="connsiteY702" fmla="*/ 793242 h 3855402"/>
              <a:gd name="connsiteX703" fmla="*/ 11265599 w 12193270"/>
              <a:gd name="connsiteY703" fmla="*/ 806196 h 3855402"/>
              <a:gd name="connsiteX704" fmla="*/ 11269472 w 12193270"/>
              <a:gd name="connsiteY704" fmla="*/ 809435 h 3855402"/>
              <a:gd name="connsiteX705" fmla="*/ 11273473 w 12193270"/>
              <a:gd name="connsiteY705" fmla="*/ 812673 h 3855402"/>
              <a:gd name="connsiteX706" fmla="*/ 11281410 w 12193270"/>
              <a:gd name="connsiteY706" fmla="*/ 819087 h 3855402"/>
              <a:gd name="connsiteX707" fmla="*/ 11289411 w 12193270"/>
              <a:gd name="connsiteY707" fmla="*/ 825500 h 3855402"/>
              <a:gd name="connsiteX708" fmla="*/ 11297539 w 12193270"/>
              <a:gd name="connsiteY708" fmla="*/ 831850 h 3855402"/>
              <a:gd name="connsiteX709" fmla="*/ 11313986 w 12193270"/>
              <a:gd name="connsiteY709" fmla="*/ 844550 h 3855402"/>
              <a:gd name="connsiteX710" fmla="*/ 11330749 w 12193270"/>
              <a:gd name="connsiteY710" fmla="*/ 857123 h 3855402"/>
              <a:gd name="connsiteX711" fmla="*/ 11347831 w 12193270"/>
              <a:gd name="connsiteY711" fmla="*/ 869505 h 3855402"/>
              <a:gd name="connsiteX712" fmla="*/ 11365230 w 12193270"/>
              <a:gd name="connsiteY712" fmla="*/ 881698 h 3855402"/>
              <a:gd name="connsiteX713" fmla="*/ 11400980 w 12193270"/>
              <a:gd name="connsiteY713" fmla="*/ 905574 h 3855402"/>
              <a:gd name="connsiteX714" fmla="*/ 11437874 w 12193270"/>
              <a:gd name="connsiteY714" fmla="*/ 928688 h 3855402"/>
              <a:gd name="connsiteX715" fmla="*/ 11475847 w 12193270"/>
              <a:gd name="connsiteY715" fmla="*/ 950849 h 3855402"/>
              <a:gd name="connsiteX716" fmla="*/ 11514836 w 12193270"/>
              <a:gd name="connsiteY716" fmla="*/ 972058 h 3855402"/>
              <a:gd name="connsiteX717" fmla="*/ 11554777 w 12193270"/>
              <a:gd name="connsiteY717" fmla="*/ 992188 h 3855402"/>
              <a:gd name="connsiteX718" fmla="*/ 11595481 w 12193270"/>
              <a:gd name="connsiteY718" fmla="*/ 1011174 h 3855402"/>
              <a:gd name="connsiteX719" fmla="*/ 11636883 w 12193270"/>
              <a:gd name="connsiteY719" fmla="*/ 1029018 h 3855402"/>
              <a:gd name="connsiteX720" fmla="*/ 11678857 w 12193270"/>
              <a:gd name="connsiteY720" fmla="*/ 1045718 h 3855402"/>
              <a:gd name="connsiteX721" fmla="*/ 11683174 w 12193270"/>
              <a:gd name="connsiteY721" fmla="*/ 1047369 h 3855402"/>
              <a:gd name="connsiteX722" fmla="*/ 11687492 w 12193270"/>
              <a:gd name="connsiteY722" fmla="*/ 1049020 h 3855402"/>
              <a:gd name="connsiteX723" fmla="*/ 11691811 w 12193270"/>
              <a:gd name="connsiteY723" fmla="*/ 1050608 h 3855402"/>
              <a:gd name="connsiteX724" fmla="*/ 11696128 w 12193270"/>
              <a:gd name="connsiteY724" fmla="*/ 1052195 h 3855402"/>
              <a:gd name="connsiteX725" fmla="*/ 11734355 w 12193270"/>
              <a:gd name="connsiteY725" fmla="*/ 1065721 h 3855402"/>
              <a:gd name="connsiteX726" fmla="*/ 11772773 w 12193270"/>
              <a:gd name="connsiteY726" fmla="*/ 1078294 h 3855402"/>
              <a:gd name="connsiteX727" fmla="*/ 11811381 w 12193270"/>
              <a:gd name="connsiteY727" fmla="*/ 1089978 h 3855402"/>
              <a:gd name="connsiteX728" fmla="*/ 11850052 w 12193270"/>
              <a:gd name="connsiteY728" fmla="*/ 1100773 h 3855402"/>
              <a:gd name="connsiteX729" fmla="*/ 11893169 w 12193270"/>
              <a:gd name="connsiteY729" fmla="*/ 1111822 h 3855402"/>
              <a:gd name="connsiteX730" fmla="*/ 11936222 w 12193270"/>
              <a:gd name="connsiteY730" fmla="*/ 1121855 h 3855402"/>
              <a:gd name="connsiteX731" fmla="*/ 11979148 w 12193270"/>
              <a:gd name="connsiteY731" fmla="*/ 1130999 h 3855402"/>
              <a:gd name="connsiteX732" fmla="*/ 12021884 w 12193270"/>
              <a:gd name="connsiteY732" fmla="*/ 1139254 h 3855402"/>
              <a:gd name="connsiteX733" fmla="*/ 12064428 w 12193270"/>
              <a:gd name="connsiteY733" fmla="*/ 1146810 h 3855402"/>
              <a:gd name="connsiteX734" fmla="*/ 12106720 w 12193270"/>
              <a:gd name="connsiteY734" fmla="*/ 1153668 h 3855402"/>
              <a:gd name="connsiteX735" fmla="*/ 12148820 w 12193270"/>
              <a:gd name="connsiteY735" fmla="*/ 1159955 h 3855402"/>
              <a:gd name="connsiteX736" fmla="*/ 12190666 w 12193270"/>
              <a:gd name="connsiteY736" fmla="*/ 1165797 h 3855402"/>
              <a:gd name="connsiteX737" fmla="*/ 12192889 w 12193270"/>
              <a:gd name="connsiteY737" fmla="*/ 1166114 h 3855402"/>
              <a:gd name="connsiteX738" fmla="*/ 12193270 w 12193270"/>
              <a:gd name="connsiteY738" fmla="*/ 1087882 h 3855402"/>
              <a:gd name="connsiteX739" fmla="*/ 12187174 w 12193270"/>
              <a:gd name="connsiteY739" fmla="*/ 1087057 h 385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Lst>
            <a:rect l="l" t="t" r="r" b="b"/>
            <a:pathLst>
              <a:path w="12193270" h="3855402">
                <a:moveTo>
                  <a:pt x="12186602" y="1087184"/>
                </a:moveTo>
                <a:cubicBezTo>
                  <a:pt x="12173331" y="1085406"/>
                  <a:pt x="12160060" y="1083628"/>
                  <a:pt x="12146851" y="1081723"/>
                </a:cubicBezTo>
                <a:cubicBezTo>
                  <a:pt x="12133580" y="1079881"/>
                  <a:pt x="12120436" y="1077976"/>
                  <a:pt x="12107227" y="1076008"/>
                </a:cubicBezTo>
                <a:cubicBezTo>
                  <a:pt x="12094020" y="1074039"/>
                  <a:pt x="12080875" y="1072007"/>
                  <a:pt x="12067794" y="1069848"/>
                </a:cubicBezTo>
                <a:cubicBezTo>
                  <a:pt x="12054649" y="1067753"/>
                  <a:pt x="12041569" y="1065530"/>
                  <a:pt x="12028487" y="1063244"/>
                </a:cubicBezTo>
                <a:cubicBezTo>
                  <a:pt x="12015407" y="1060958"/>
                  <a:pt x="12002389" y="1058609"/>
                  <a:pt x="11989372" y="1056132"/>
                </a:cubicBezTo>
                <a:cubicBezTo>
                  <a:pt x="11976354" y="1053656"/>
                  <a:pt x="11963400" y="1051116"/>
                  <a:pt x="11950446" y="1048385"/>
                </a:cubicBezTo>
                <a:cubicBezTo>
                  <a:pt x="11937492" y="1045718"/>
                  <a:pt x="11924601" y="1042924"/>
                  <a:pt x="11911774" y="1040003"/>
                </a:cubicBezTo>
                <a:cubicBezTo>
                  <a:pt x="11898948" y="1037082"/>
                  <a:pt x="11886184" y="1034098"/>
                  <a:pt x="11873421" y="1030923"/>
                </a:cubicBezTo>
                <a:cubicBezTo>
                  <a:pt x="11860721" y="1027748"/>
                  <a:pt x="11848021" y="1024509"/>
                  <a:pt x="11835448" y="1021080"/>
                </a:cubicBezTo>
                <a:cubicBezTo>
                  <a:pt x="11824145" y="1018032"/>
                  <a:pt x="11812905" y="1014857"/>
                  <a:pt x="11801792" y="1011619"/>
                </a:cubicBezTo>
                <a:cubicBezTo>
                  <a:pt x="11790616" y="1008380"/>
                  <a:pt x="11779567" y="1005015"/>
                  <a:pt x="11768519" y="1001522"/>
                </a:cubicBezTo>
                <a:cubicBezTo>
                  <a:pt x="11757533" y="998030"/>
                  <a:pt x="11746548" y="994474"/>
                  <a:pt x="11735689" y="990727"/>
                </a:cubicBezTo>
                <a:cubicBezTo>
                  <a:pt x="11724830" y="987044"/>
                  <a:pt x="11714099" y="983234"/>
                  <a:pt x="11703367" y="979297"/>
                </a:cubicBezTo>
                <a:cubicBezTo>
                  <a:pt x="11702161" y="978853"/>
                  <a:pt x="11700954" y="978408"/>
                  <a:pt x="11699685" y="977964"/>
                </a:cubicBezTo>
                <a:cubicBezTo>
                  <a:pt x="11698478" y="977519"/>
                  <a:pt x="11697272" y="977075"/>
                  <a:pt x="11696001" y="976630"/>
                </a:cubicBezTo>
                <a:cubicBezTo>
                  <a:pt x="11694795" y="976186"/>
                  <a:pt x="11693588" y="975741"/>
                  <a:pt x="11692382" y="975233"/>
                </a:cubicBezTo>
                <a:cubicBezTo>
                  <a:pt x="11691175" y="974789"/>
                  <a:pt x="11689969" y="974344"/>
                  <a:pt x="11688762" y="973836"/>
                </a:cubicBezTo>
                <a:cubicBezTo>
                  <a:pt x="11676951" y="969328"/>
                  <a:pt x="11665267" y="964692"/>
                  <a:pt x="11653647" y="959930"/>
                </a:cubicBezTo>
                <a:cubicBezTo>
                  <a:pt x="11642090" y="955167"/>
                  <a:pt x="11630597" y="950214"/>
                  <a:pt x="11619230" y="945134"/>
                </a:cubicBezTo>
                <a:cubicBezTo>
                  <a:pt x="11607863" y="940054"/>
                  <a:pt x="11596687" y="934847"/>
                  <a:pt x="11585575" y="929513"/>
                </a:cubicBezTo>
                <a:cubicBezTo>
                  <a:pt x="11574462" y="924179"/>
                  <a:pt x="11563477" y="918655"/>
                  <a:pt x="11552619" y="913003"/>
                </a:cubicBezTo>
                <a:cubicBezTo>
                  <a:pt x="11541760" y="907352"/>
                  <a:pt x="11531028" y="901573"/>
                  <a:pt x="11520361" y="895604"/>
                </a:cubicBezTo>
                <a:cubicBezTo>
                  <a:pt x="11509756" y="889699"/>
                  <a:pt x="11499215" y="883603"/>
                  <a:pt x="11488801" y="877380"/>
                </a:cubicBezTo>
                <a:cubicBezTo>
                  <a:pt x="11478387" y="871157"/>
                  <a:pt x="11468163" y="864807"/>
                  <a:pt x="11458003" y="858330"/>
                </a:cubicBezTo>
                <a:cubicBezTo>
                  <a:pt x="11447844" y="851853"/>
                  <a:pt x="11437811" y="845249"/>
                  <a:pt x="11427904" y="838518"/>
                </a:cubicBezTo>
                <a:cubicBezTo>
                  <a:pt x="11422951" y="835152"/>
                  <a:pt x="11417999" y="831787"/>
                  <a:pt x="11413109" y="828294"/>
                </a:cubicBezTo>
                <a:cubicBezTo>
                  <a:pt x="11408220" y="824865"/>
                  <a:pt x="11403394" y="821373"/>
                  <a:pt x="11398567" y="817880"/>
                </a:cubicBezTo>
                <a:cubicBezTo>
                  <a:pt x="11393741" y="814388"/>
                  <a:pt x="11388979" y="810832"/>
                  <a:pt x="11384216" y="807276"/>
                </a:cubicBezTo>
                <a:cubicBezTo>
                  <a:pt x="11379454" y="803720"/>
                  <a:pt x="11374755" y="800164"/>
                  <a:pt x="11370056" y="796544"/>
                </a:cubicBezTo>
                <a:lnTo>
                  <a:pt x="11363008" y="791147"/>
                </a:lnTo>
                <a:lnTo>
                  <a:pt x="11356086" y="785622"/>
                </a:lnTo>
                <a:lnTo>
                  <a:pt x="11349164" y="780098"/>
                </a:lnTo>
                <a:lnTo>
                  <a:pt x="11345736" y="777367"/>
                </a:lnTo>
                <a:lnTo>
                  <a:pt x="11342307" y="774573"/>
                </a:lnTo>
                <a:lnTo>
                  <a:pt x="11328781" y="763397"/>
                </a:lnTo>
                <a:lnTo>
                  <a:pt x="11315446" y="752031"/>
                </a:lnTo>
                <a:cubicBezTo>
                  <a:pt x="11306620" y="744474"/>
                  <a:pt x="11297984" y="736791"/>
                  <a:pt x="11289474" y="729044"/>
                </a:cubicBezTo>
                <a:cubicBezTo>
                  <a:pt x="11280965" y="721297"/>
                  <a:pt x="11272584" y="713550"/>
                  <a:pt x="11264392" y="705676"/>
                </a:cubicBezTo>
                <a:cubicBezTo>
                  <a:pt x="11256200" y="697865"/>
                  <a:pt x="11248136" y="689928"/>
                  <a:pt x="11240199" y="681990"/>
                </a:cubicBezTo>
                <a:cubicBezTo>
                  <a:pt x="11232324" y="674053"/>
                  <a:pt x="11224577" y="666052"/>
                  <a:pt x="11216958" y="658051"/>
                </a:cubicBezTo>
                <a:lnTo>
                  <a:pt x="11211242" y="652082"/>
                </a:lnTo>
                <a:lnTo>
                  <a:pt x="11205718" y="646049"/>
                </a:lnTo>
                <a:lnTo>
                  <a:pt x="11194605" y="633984"/>
                </a:lnTo>
                <a:lnTo>
                  <a:pt x="11171809" y="608330"/>
                </a:lnTo>
                <a:cubicBezTo>
                  <a:pt x="11169523" y="605790"/>
                  <a:pt x="11167300" y="603250"/>
                  <a:pt x="11165078" y="600710"/>
                </a:cubicBezTo>
                <a:cubicBezTo>
                  <a:pt x="11162855" y="598170"/>
                  <a:pt x="11160570" y="595630"/>
                  <a:pt x="11158347" y="593090"/>
                </a:cubicBezTo>
                <a:cubicBezTo>
                  <a:pt x="11156124" y="590550"/>
                  <a:pt x="11153838" y="588074"/>
                  <a:pt x="11151552" y="585534"/>
                </a:cubicBezTo>
                <a:cubicBezTo>
                  <a:pt x="11149266" y="582994"/>
                  <a:pt x="11146980" y="580517"/>
                  <a:pt x="11144631" y="577977"/>
                </a:cubicBezTo>
                <a:lnTo>
                  <a:pt x="11130851" y="562991"/>
                </a:lnTo>
                <a:lnTo>
                  <a:pt x="11116754" y="548069"/>
                </a:lnTo>
                <a:cubicBezTo>
                  <a:pt x="11114469" y="545592"/>
                  <a:pt x="11112119" y="543116"/>
                  <a:pt x="11109706" y="540639"/>
                </a:cubicBezTo>
                <a:cubicBezTo>
                  <a:pt x="11107357" y="538163"/>
                  <a:pt x="11104944" y="535686"/>
                  <a:pt x="11102530" y="533273"/>
                </a:cubicBezTo>
                <a:cubicBezTo>
                  <a:pt x="11100117" y="530797"/>
                  <a:pt x="11097704" y="528384"/>
                  <a:pt x="11095291" y="525907"/>
                </a:cubicBezTo>
                <a:cubicBezTo>
                  <a:pt x="11092878" y="523431"/>
                  <a:pt x="11090465" y="521017"/>
                  <a:pt x="11088116" y="518541"/>
                </a:cubicBezTo>
                <a:lnTo>
                  <a:pt x="11084497" y="514858"/>
                </a:lnTo>
                <a:lnTo>
                  <a:pt x="11080813" y="511175"/>
                </a:lnTo>
                <a:lnTo>
                  <a:pt x="11073448" y="503873"/>
                </a:lnTo>
                <a:cubicBezTo>
                  <a:pt x="11072241" y="502666"/>
                  <a:pt x="11070971" y="501460"/>
                  <a:pt x="11069764" y="500253"/>
                </a:cubicBezTo>
                <a:cubicBezTo>
                  <a:pt x="11068558" y="499047"/>
                  <a:pt x="11067351" y="497840"/>
                  <a:pt x="11066082" y="496634"/>
                </a:cubicBezTo>
                <a:cubicBezTo>
                  <a:pt x="11064875" y="495427"/>
                  <a:pt x="11063605" y="494221"/>
                  <a:pt x="11062399" y="493014"/>
                </a:cubicBezTo>
                <a:cubicBezTo>
                  <a:pt x="11061192" y="491808"/>
                  <a:pt x="11059922" y="490601"/>
                  <a:pt x="11058652" y="489395"/>
                </a:cubicBezTo>
                <a:cubicBezTo>
                  <a:pt x="11056112" y="486982"/>
                  <a:pt x="11053572" y="484569"/>
                  <a:pt x="11051096" y="482156"/>
                </a:cubicBezTo>
                <a:cubicBezTo>
                  <a:pt x="11048555" y="479742"/>
                  <a:pt x="11046079" y="477330"/>
                  <a:pt x="11043539" y="474980"/>
                </a:cubicBezTo>
                <a:cubicBezTo>
                  <a:pt x="11040999" y="472567"/>
                  <a:pt x="11038523" y="470217"/>
                  <a:pt x="11035983" y="467805"/>
                </a:cubicBezTo>
                <a:cubicBezTo>
                  <a:pt x="11033442" y="465392"/>
                  <a:pt x="11030839" y="463042"/>
                  <a:pt x="11028236" y="460629"/>
                </a:cubicBezTo>
                <a:cubicBezTo>
                  <a:pt x="11026965" y="459423"/>
                  <a:pt x="11025632" y="458216"/>
                  <a:pt x="11024362" y="457073"/>
                </a:cubicBezTo>
                <a:cubicBezTo>
                  <a:pt x="11023092" y="455867"/>
                  <a:pt x="11021822" y="454724"/>
                  <a:pt x="11020488" y="453517"/>
                </a:cubicBezTo>
                <a:cubicBezTo>
                  <a:pt x="11019219" y="452310"/>
                  <a:pt x="11017949" y="451167"/>
                  <a:pt x="11016615" y="449961"/>
                </a:cubicBezTo>
                <a:cubicBezTo>
                  <a:pt x="11015345" y="448755"/>
                  <a:pt x="11014012" y="447612"/>
                  <a:pt x="11012741" y="446405"/>
                </a:cubicBezTo>
                <a:lnTo>
                  <a:pt x="10996866" y="432245"/>
                </a:lnTo>
                <a:cubicBezTo>
                  <a:pt x="10995597" y="431102"/>
                  <a:pt x="10994263" y="429895"/>
                  <a:pt x="10992929" y="428752"/>
                </a:cubicBezTo>
                <a:cubicBezTo>
                  <a:pt x="10991596" y="427609"/>
                  <a:pt x="10990262" y="426403"/>
                  <a:pt x="10988929" y="425260"/>
                </a:cubicBezTo>
                <a:cubicBezTo>
                  <a:pt x="10987596" y="424117"/>
                  <a:pt x="10986262" y="422910"/>
                  <a:pt x="10984865" y="421767"/>
                </a:cubicBezTo>
                <a:cubicBezTo>
                  <a:pt x="10983532" y="420624"/>
                  <a:pt x="10982135" y="419417"/>
                  <a:pt x="10980801" y="418274"/>
                </a:cubicBezTo>
                <a:cubicBezTo>
                  <a:pt x="10979467" y="417132"/>
                  <a:pt x="10978071" y="415925"/>
                  <a:pt x="10976737" y="414782"/>
                </a:cubicBezTo>
                <a:cubicBezTo>
                  <a:pt x="10975403" y="413639"/>
                  <a:pt x="10974070" y="412433"/>
                  <a:pt x="10972673" y="411290"/>
                </a:cubicBezTo>
                <a:cubicBezTo>
                  <a:pt x="10971339" y="410147"/>
                  <a:pt x="10970006" y="408940"/>
                  <a:pt x="10968609" y="407797"/>
                </a:cubicBezTo>
                <a:cubicBezTo>
                  <a:pt x="10967212" y="406654"/>
                  <a:pt x="10965878" y="405448"/>
                  <a:pt x="10964482" y="404305"/>
                </a:cubicBezTo>
                <a:lnTo>
                  <a:pt x="10947908" y="390462"/>
                </a:lnTo>
                <a:lnTo>
                  <a:pt x="10943780" y="387033"/>
                </a:lnTo>
                <a:lnTo>
                  <a:pt x="10939526" y="383604"/>
                </a:lnTo>
                <a:lnTo>
                  <a:pt x="10931017" y="376746"/>
                </a:lnTo>
                <a:cubicBezTo>
                  <a:pt x="10928223" y="374460"/>
                  <a:pt x="10925365" y="372174"/>
                  <a:pt x="10922508" y="369888"/>
                </a:cubicBezTo>
                <a:cubicBezTo>
                  <a:pt x="10919650" y="367602"/>
                  <a:pt x="10916729" y="365316"/>
                  <a:pt x="10913872" y="363093"/>
                </a:cubicBezTo>
                <a:cubicBezTo>
                  <a:pt x="10910951" y="360807"/>
                  <a:pt x="10908030" y="358585"/>
                  <a:pt x="10905173" y="356299"/>
                </a:cubicBezTo>
                <a:cubicBezTo>
                  <a:pt x="10902251" y="354013"/>
                  <a:pt x="10899330" y="351790"/>
                  <a:pt x="10896473" y="349568"/>
                </a:cubicBezTo>
                <a:cubicBezTo>
                  <a:pt x="10893488" y="347345"/>
                  <a:pt x="10890504" y="345059"/>
                  <a:pt x="10887520" y="342837"/>
                </a:cubicBezTo>
                <a:cubicBezTo>
                  <a:pt x="10884535" y="340614"/>
                  <a:pt x="10881550" y="338392"/>
                  <a:pt x="10878566" y="336106"/>
                </a:cubicBezTo>
                <a:cubicBezTo>
                  <a:pt x="10875582" y="333883"/>
                  <a:pt x="10872597" y="331661"/>
                  <a:pt x="10869549" y="329438"/>
                </a:cubicBezTo>
                <a:cubicBezTo>
                  <a:pt x="10866501" y="327216"/>
                  <a:pt x="10863453" y="324993"/>
                  <a:pt x="10860405" y="322771"/>
                </a:cubicBezTo>
                <a:cubicBezTo>
                  <a:pt x="10858881" y="321691"/>
                  <a:pt x="10857357" y="320548"/>
                  <a:pt x="10855833" y="319469"/>
                </a:cubicBezTo>
                <a:cubicBezTo>
                  <a:pt x="10854309" y="318389"/>
                  <a:pt x="10852785" y="317246"/>
                  <a:pt x="10851261" y="316167"/>
                </a:cubicBezTo>
                <a:cubicBezTo>
                  <a:pt x="10849737" y="315087"/>
                  <a:pt x="10848213" y="313944"/>
                  <a:pt x="10846625" y="312865"/>
                </a:cubicBezTo>
                <a:cubicBezTo>
                  <a:pt x="10845101" y="311785"/>
                  <a:pt x="10843514" y="310642"/>
                  <a:pt x="10841926" y="309563"/>
                </a:cubicBezTo>
                <a:cubicBezTo>
                  <a:pt x="10840339" y="308483"/>
                  <a:pt x="10838815" y="307404"/>
                  <a:pt x="10837227" y="306261"/>
                </a:cubicBezTo>
                <a:cubicBezTo>
                  <a:pt x="10835640" y="305181"/>
                  <a:pt x="10834116" y="304102"/>
                  <a:pt x="10832528" y="302959"/>
                </a:cubicBezTo>
                <a:cubicBezTo>
                  <a:pt x="10830941" y="301879"/>
                  <a:pt x="10829417" y="300800"/>
                  <a:pt x="10827829" y="299657"/>
                </a:cubicBezTo>
                <a:cubicBezTo>
                  <a:pt x="10826242" y="298577"/>
                  <a:pt x="10824654" y="297498"/>
                  <a:pt x="10823067" y="296418"/>
                </a:cubicBezTo>
                <a:lnTo>
                  <a:pt x="10803826" y="283464"/>
                </a:lnTo>
                <a:cubicBezTo>
                  <a:pt x="10802239" y="282385"/>
                  <a:pt x="10800588" y="281305"/>
                  <a:pt x="10798937" y="280226"/>
                </a:cubicBezTo>
                <a:cubicBezTo>
                  <a:pt x="10797286" y="279146"/>
                  <a:pt x="10795635" y="278067"/>
                  <a:pt x="10794048" y="276987"/>
                </a:cubicBezTo>
                <a:cubicBezTo>
                  <a:pt x="10792397" y="275908"/>
                  <a:pt x="10790746" y="274828"/>
                  <a:pt x="10789095" y="273812"/>
                </a:cubicBezTo>
                <a:cubicBezTo>
                  <a:pt x="10787444" y="272733"/>
                  <a:pt x="10785792" y="271653"/>
                  <a:pt x="10784205" y="270637"/>
                </a:cubicBezTo>
                <a:cubicBezTo>
                  <a:pt x="10777601" y="266383"/>
                  <a:pt x="10770934" y="262128"/>
                  <a:pt x="10764139" y="257937"/>
                </a:cubicBezTo>
                <a:cubicBezTo>
                  <a:pt x="10757408" y="253746"/>
                  <a:pt x="10750613" y="249555"/>
                  <a:pt x="10743692" y="245364"/>
                </a:cubicBezTo>
                <a:cubicBezTo>
                  <a:pt x="10736834" y="241237"/>
                  <a:pt x="10729849" y="237046"/>
                  <a:pt x="10722864" y="232982"/>
                </a:cubicBezTo>
                <a:cubicBezTo>
                  <a:pt x="10715879" y="228854"/>
                  <a:pt x="10708767" y="224790"/>
                  <a:pt x="10701591" y="220726"/>
                </a:cubicBezTo>
                <a:cubicBezTo>
                  <a:pt x="10687304" y="212662"/>
                  <a:pt x="10672636" y="204661"/>
                  <a:pt x="10657713" y="196787"/>
                </a:cubicBezTo>
                <a:cubicBezTo>
                  <a:pt x="10642790" y="188913"/>
                  <a:pt x="10627614" y="181229"/>
                  <a:pt x="10612057" y="173609"/>
                </a:cubicBezTo>
                <a:cubicBezTo>
                  <a:pt x="10596562" y="166053"/>
                  <a:pt x="10580751" y="158623"/>
                  <a:pt x="10564622" y="151321"/>
                </a:cubicBezTo>
                <a:cubicBezTo>
                  <a:pt x="10548493" y="144082"/>
                  <a:pt x="10532110" y="136970"/>
                  <a:pt x="10515410" y="130048"/>
                </a:cubicBezTo>
                <a:cubicBezTo>
                  <a:pt x="10510393" y="127953"/>
                  <a:pt x="10505313" y="125920"/>
                  <a:pt x="10500233" y="123889"/>
                </a:cubicBezTo>
                <a:cubicBezTo>
                  <a:pt x="10495153" y="121857"/>
                  <a:pt x="10490010" y="119825"/>
                  <a:pt x="10484929" y="117793"/>
                </a:cubicBezTo>
                <a:cubicBezTo>
                  <a:pt x="10479849" y="115761"/>
                  <a:pt x="10474642" y="113792"/>
                  <a:pt x="10469436" y="111824"/>
                </a:cubicBezTo>
                <a:cubicBezTo>
                  <a:pt x="10464228" y="109855"/>
                  <a:pt x="10459022" y="107886"/>
                  <a:pt x="10453814" y="105982"/>
                </a:cubicBezTo>
                <a:cubicBezTo>
                  <a:pt x="10441686" y="101537"/>
                  <a:pt x="10429367" y="97155"/>
                  <a:pt x="10416985" y="92901"/>
                </a:cubicBezTo>
                <a:cubicBezTo>
                  <a:pt x="10404602" y="88646"/>
                  <a:pt x="10392029" y="84519"/>
                  <a:pt x="10379392" y="80518"/>
                </a:cubicBezTo>
                <a:cubicBezTo>
                  <a:pt x="10366756" y="76518"/>
                  <a:pt x="10353992" y="72644"/>
                  <a:pt x="10341102" y="68898"/>
                </a:cubicBezTo>
                <a:cubicBezTo>
                  <a:pt x="10328212" y="65151"/>
                  <a:pt x="10315258" y="61532"/>
                  <a:pt x="10302176" y="58039"/>
                </a:cubicBezTo>
                <a:cubicBezTo>
                  <a:pt x="10292842" y="55563"/>
                  <a:pt x="10283444" y="53150"/>
                  <a:pt x="10273983" y="50800"/>
                </a:cubicBezTo>
                <a:cubicBezTo>
                  <a:pt x="10264521" y="48451"/>
                  <a:pt x="10255060" y="46165"/>
                  <a:pt x="10245535" y="44006"/>
                </a:cubicBezTo>
                <a:cubicBezTo>
                  <a:pt x="10236010" y="41783"/>
                  <a:pt x="10226485" y="39688"/>
                  <a:pt x="10216896" y="37656"/>
                </a:cubicBezTo>
                <a:cubicBezTo>
                  <a:pt x="10207308" y="35624"/>
                  <a:pt x="10197719" y="33655"/>
                  <a:pt x="10188067" y="31750"/>
                </a:cubicBezTo>
                <a:cubicBezTo>
                  <a:pt x="10178415" y="29845"/>
                  <a:pt x="10168763" y="28067"/>
                  <a:pt x="10159048" y="26353"/>
                </a:cubicBezTo>
                <a:cubicBezTo>
                  <a:pt x="10149332" y="24638"/>
                  <a:pt x="10139616" y="22987"/>
                  <a:pt x="10129901" y="21463"/>
                </a:cubicBezTo>
                <a:cubicBezTo>
                  <a:pt x="10120186" y="19939"/>
                  <a:pt x="10110407" y="18415"/>
                  <a:pt x="10100691" y="17018"/>
                </a:cubicBezTo>
                <a:cubicBezTo>
                  <a:pt x="10090912" y="15621"/>
                  <a:pt x="10081197" y="14351"/>
                  <a:pt x="10071417" y="13081"/>
                </a:cubicBezTo>
                <a:cubicBezTo>
                  <a:pt x="10061638" y="11875"/>
                  <a:pt x="10051860" y="10732"/>
                  <a:pt x="10042144" y="9652"/>
                </a:cubicBezTo>
                <a:cubicBezTo>
                  <a:pt x="10032365" y="8573"/>
                  <a:pt x="10022586" y="7620"/>
                  <a:pt x="10012807" y="6731"/>
                </a:cubicBezTo>
                <a:cubicBezTo>
                  <a:pt x="10003028" y="5842"/>
                  <a:pt x="9993249" y="5080"/>
                  <a:pt x="9983534" y="4318"/>
                </a:cubicBezTo>
                <a:cubicBezTo>
                  <a:pt x="9973754" y="3620"/>
                  <a:pt x="9964039" y="2985"/>
                  <a:pt x="9954324" y="2477"/>
                </a:cubicBezTo>
                <a:cubicBezTo>
                  <a:pt x="9944608" y="1969"/>
                  <a:pt x="9934892" y="1524"/>
                  <a:pt x="9925177" y="1143"/>
                </a:cubicBezTo>
                <a:cubicBezTo>
                  <a:pt x="9915462" y="762"/>
                  <a:pt x="9905746" y="508"/>
                  <a:pt x="9896094" y="318"/>
                </a:cubicBezTo>
                <a:cubicBezTo>
                  <a:pt x="9886442" y="127"/>
                  <a:pt x="9876790" y="64"/>
                  <a:pt x="9867138" y="0"/>
                </a:cubicBezTo>
                <a:cubicBezTo>
                  <a:pt x="9857486" y="0"/>
                  <a:pt x="9847898" y="64"/>
                  <a:pt x="9838373" y="254"/>
                </a:cubicBezTo>
                <a:cubicBezTo>
                  <a:pt x="9819132" y="572"/>
                  <a:pt x="9800082" y="1207"/>
                  <a:pt x="9781286" y="2223"/>
                </a:cubicBezTo>
                <a:cubicBezTo>
                  <a:pt x="9762299" y="3239"/>
                  <a:pt x="9743567" y="4636"/>
                  <a:pt x="9725025" y="6350"/>
                </a:cubicBezTo>
                <a:cubicBezTo>
                  <a:pt x="9706356" y="8065"/>
                  <a:pt x="9687877" y="10160"/>
                  <a:pt x="9669653" y="12573"/>
                </a:cubicBezTo>
                <a:cubicBezTo>
                  <a:pt x="9651301" y="14986"/>
                  <a:pt x="9633204" y="17780"/>
                  <a:pt x="9615361" y="20892"/>
                </a:cubicBezTo>
                <a:cubicBezTo>
                  <a:pt x="9606407" y="22479"/>
                  <a:pt x="9597453" y="24130"/>
                  <a:pt x="9588627" y="25845"/>
                </a:cubicBezTo>
                <a:cubicBezTo>
                  <a:pt x="9579737" y="27623"/>
                  <a:pt x="9570974" y="29464"/>
                  <a:pt x="9562274" y="31369"/>
                </a:cubicBezTo>
                <a:cubicBezTo>
                  <a:pt x="9553512" y="33338"/>
                  <a:pt x="9544875" y="35306"/>
                  <a:pt x="9536239" y="37465"/>
                </a:cubicBezTo>
                <a:cubicBezTo>
                  <a:pt x="9527603" y="39561"/>
                  <a:pt x="9519095" y="41783"/>
                  <a:pt x="9510586" y="44069"/>
                </a:cubicBezTo>
                <a:cubicBezTo>
                  <a:pt x="9502076" y="46355"/>
                  <a:pt x="9493695" y="48768"/>
                  <a:pt x="9485376" y="51245"/>
                </a:cubicBezTo>
                <a:cubicBezTo>
                  <a:pt x="9476994" y="53721"/>
                  <a:pt x="9468739" y="56325"/>
                  <a:pt x="9460548" y="58992"/>
                </a:cubicBezTo>
                <a:cubicBezTo>
                  <a:pt x="9452292" y="61659"/>
                  <a:pt x="9444164" y="64453"/>
                  <a:pt x="9436163" y="67310"/>
                </a:cubicBezTo>
                <a:cubicBezTo>
                  <a:pt x="9428099" y="70168"/>
                  <a:pt x="9420098" y="73152"/>
                  <a:pt x="9412224" y="76200"/>
                </a:cubicBezTo>
                <a:cubicBezTo>
                  <a:pt x="9396349" y="82360"/>
                  <a:pt x="9380919" y="88837"/>
                  <a:pt x="9365933" y="95695"/>
                </a:cubicBezTo>
                <a:cubicBezTo>
                  <a:pt x="9350820" y="102616"/>
                  <a:pt x="9336151" y="109919"/>
                  <a:pt x="9321990" y="117539"/>
                </a:cubicBezTo>
                <a:cubicBezTo>
                  <a:pt x="9307703" y="125286"/>
                  <a:pt x="9293924" y="133350"/>
                  <a:pt x="9280652" y="141796"/>
                </a:cubicBezTo>
                <a:cubicBezTo>
                  <a:pt x="9267253" y="150305"/>
                  <a:pt x="9254426" y="159195"/>
                  <a:pt x="9242171" y="168402"/>
                </a:cubicBezTo>
                <a:cubicBezTo>
                  <a:pt x="9229852" y="177737"/>
                  <a:pt x="9218104" y="187389"/>
                  <a:pt x="9207119" y="197422"/>
                </a:cubicBezTo>
                <a:cubicBezTo>
                  <a:pt x="9196007" y="207582"/>
                  <a:pt x="9185529" y="218059"/>
                  <a:pt x="9175750" y="228854"/>
                </a:cubicBezTo>
                <a:cubicBezTo>
                  <a:pt x="9165908" y="239776"/>
                  <a:pt x="9156827" y="251016"/>
                  <a:pt x="9148509" y="262573"/>
                </a:cubicBezTo>
                <a:cubicBezTo>
                  <a:pt x="9140126" y="274257"/>
                  <a:pt x="9132507" y="286195"/>
                  <a:pt x="9125712" y="298450"/>
                </a:cubicBezTo>
                <a:cubicBezTo>
                  <a:pt x="9122283" y="304610"/>
                  <a:pt x="9119108" y="310833"/>
                  <a:pt x="9116124" y="317183"/>
                </a:cubicBezTo>
                <a:cubicBezTo>
                  <a:pt x="9113139" y="323533"/>
                  <a:pt x="9110345" y="329883"/>
                  <a:pt x="9107741" y="336360"/>
                </a:cubicBezTo>
                <a:cubicBezTo>
                  <a:pt x="9105138" y="342837"/>
                  <a:pt x="9102788" y="349377"/>
                  <a:pt x="9100629" y="355981"/>
                </a:cubicBezTo>
                <a:cubicBezTo>
                  <a:pt x="9098471" y="362585"/>
                  <a:pt x="9096565" y="369316"/>
                  <a:pt x="9094851" y="376047"/>
                </a:cubicBezTo>
                <a:cubicBezTo>
                  <a:pt x="9093137" y="382842"/>
                  <a:pt x="9091676" y="389636"/>
                  <a:pt x="9090406" y="396494"/>
                </a:cubicBezTo>
                <a:cubicBezTo>
                  <a:pt x="9089136" y="403416"/>
                  <a:pt x="9088120" y="410337"/>
                  <a:pt x="9087358" y="417322"/>
                </a:cubicBezTo>
                <a:cubicBezTo>
                  <a:pt x="9086533" y="424307"/>
                  <a:pt x="9085961" y="431356"/>
                  <a:pt x="9085644" y="438467"/>
                </a:cubicBezTo>
                <a:cubicBezTo>
                  <a:pt x="9085326" y="445580"/>
                  <a:pt x="9085199" y="452692"/>
                  <a:pt x="9085326" y="459867"/>
                </a:cubicBezTo>
                <a:cubicBezTo>
                  <a:pt x="9085580" y="474282"/>
                  <a:pt x="9086723" y="488823"/>
                  <a:pt x="9088755" y="503428"/>
                </a:cubicBezTo>
                <a:cubicBezTo>
                  <a:pt x="9090787" y="518160"/>
                  <a:pt x="9093772" y="532892"/>
                  <a:pt x="9097582" y="547688"/>
                </a:cubicBezTo>
                <a:cubicBezTo>
                  <a:pt x="9101455" y="562610"/>
                  <a:pt x="9106154" y="577469"/>
                  <a:pt x="9111742" y="592392"/>
                </a:cubicBezTo>
                <a:cubicBezTo>
                  <a:pt x="9117330" y="607378"/>
                  <a:pt x="9123807" y="622364"/>
                  <a:pt x="9131046" y="637223"/>
                </a:cubicBezTo>
                <a:cubicBezTo>
                  <a:pt x="9134665" y="644716"/>
                  <a:pt x="9138539" y="652145"/>
                  <a:pt x="9142539" y="659638"/>
                </a:cubicBezTo>
                <a:cubicBezTo>
                  <a:pt x="9146540" y="667131"/>
                  <a:pt x="9150795" y="674561"/>
                  <a:pt x="9155176" y="681990"/>
                </a:cubicBezTo>
                <a:cubicBezTo>
                  <a:pt x="9159558" y="689420"/>
                  <a:pt x="9164193" y="696849"/>
                  <a:pt x="9168955" y="704279"/>
                </a:cubicBezTo>
                <a:cubicBezTo>
                  <a:pt x="9173718" y="711708"/>
                  <a:pt x="9178671" y="719074"/>
                  <a:pt x="9183814" y="726440"/>
                </a:cubicBezTo>
                <a:cubicBezTo>
                  <a:pt x="9188958" y="733806"/>
                  <a:pt x="9194228" y="741172"/>
                  <a:pt x="9199689" y="748538"/>
                </a:cubicBezTo>
                <a:cubicBezTo>
                  <a:pt x="9205150" y="755904"/>
                  <a:pt x="9210738" y="763207"/>
                  <a:pt x="9216517" y="770446"/>
                </a:cubicBezTo>
                <a:cubicBezTo>
                  <a:pt x="9222296" y="777748"/>
                  <a:pt x="9228264" y="784987"/>
                  <a:pt x="9234361" y="792226"/>
                </a:cubicBezTo>
                <a:cubicBezTo>
                  <a:pt x="9240457" y="799465"/>
                  <a:pt x="9246743" y="806641"/>
                  <a:pt x="9253220" y="813816"/>
                </a:cubicBezTo>
                <a:cubicBezTo>
                  <a:pt x="9259634" y="820991"/>
                  <a:pt x="9266237" y="828104"/>
                  <a:pt x="9272905" y="835216"/>
                </a:cubicBezTo>
                <a:cubicBezTo>
                  <a:pt x="9279636" y="842328"/>
                  <a:pt x="9286430" y="849376"/>
                  <a:pt x="9293415" y="856425"/>
                </a:cubicBezTo>
                <a:cubicBezTo>
                  <a:pt x="9300400" y="863473"/>
                  <a:pt x="9307449" y="870458"/>
                  <a:pt x="9314688" y="877443"/>
                </a:cubicBezTo>
                <a:cubicBezTo>
                  <a:pt x="9321927" y="884428"/>
                  <a:pt x="9329293" y="891350"/>
                  <a:pt x="9336723" y="898208"/>
                </a:cubicBezTo>
                <a:cubicBezTo>
                  <a:pt x="9344279" y="905066"/>
                  <a:pt x="9351899" y="911924"/>
                  <a:pt x="9359583" y="918718"/>
                </a:cubicBezTo>
                <a:cubicBezTo>
                  <a:pt x="9367329" y="925513"/>
                  <a:pt x="9375140" y="932307"/>
                  <a:pt x="9383077" y="939038"/>
                </a:cubicBezTo>
                <a:cubicBezTo>
                  <a:pt x="9391015" y="945769"/>
                  <a:pt x="9399079" y="952500"/>
                  <a:pt x="9407208" y="959168"/>
                </a:cubicBezTo>
                <a:cubicBezTo>
                  <a:pt x="9415336" y="965835"/>
                  <a:pt x="9423590" y="972439"/>
                  <a:pt x="9431973" y="979043"/>
                </a:cubicBezTo>
                <a:cubicBezTo>
                  <a:pt x="9434068" y="980694"/>
                  <a:pt x="9436163" y="982345"/>
                  <a:pt x="9438259" y="983996"/>
                </a:cubicBezTo>
                <a:cubicBezTo>
                  <a:pt x="9440354" y="985647"/>
                  <a:pt x="9442513" y="987235"/>
                  <a:pt x="9444609" y="988886"/>
                </a:cubicBezTo>
                <a:cubicBezTo>
                  <a:pt x="9446704" y="990537"/>
                  <a:pt x="9448863" y="992124"/>
                  <a:pt x="9451023" y="993775"/>
                </a:cubicBezTo>
                <a:cubicBezTo>
                  <a:pt x="9453182" y="995426"/>
                  <a:pt x="9455277" y="997014"/>
                  <a:pt x="9457436" y="998665"/>
                </a:cubicBezTo>
                <a:lnTo>
                  <a:pt x="9470263" y="1008444"/>
                </a:lnTo>
                <a:cubicBezTo>
                  <a:pt x="9471342" y="1009269"/>
                  <a:pt x="9472422" y="1010031"/>
                  <a:pt x="9473501" y="1010857"/>
                </a:cubicBezTo>
                <a:cubicBezTo>
                  <a:pt x="9474581" y="1011682"/>
                  <a:pt x="9475661" y="1012444"/>
                  <a:pt x="9476803" y="1013269"/>
                </a:cubicBezTo>
                <a:cubicBezTo>
                  <a:pt x="9477883" y="1014095"/>
                  <a:pt x="9479026" y="1014857"/>
                  <a:pt x="9480105" y="1015683"/>
                </a:cubicBezTo>
                <a:cubicBezTo>
                  <a:pt x="9481185" y="1016508"/>
                  <a:pt x="9482328" y="1017270"/>
                  <a:pt x="9483408" y="1018096"/>
                </a:cubicBezTo>
                <a:lnTo>
                  <a:pt x="9509760" y="1037273"/>
                </a:lnTo>
                <a:lnTo>
                  <a:pt x="9536748" y="1056069"/>
                </a:lnTo>
                <a:lnTo>
                  <a:pt x="9550337" y="1065467"/>
                </a:lnTo>
                <a:lnTo>
                  <a:pt x="9564179" y="1074674"/>
                </a:lnTo>
                <a:lnTo>
                  <a:pt x="9591992" y="1093089"/>
                </a:lnTo>
                <a:lnTo>
                  <a:pt x="9620313" y="1111060"/>
                </a:lnTo>
                <a:lnTo>
                  <a:pt x="9634537" y="1120077"/>
                </a:lnTo>
                <a:lnTo>
                  <a:pt x="9648952" y="1128903"/>
                </a:lnTo>
                <a:lnTo>
                  <a:pt x="9677972" y="1146556"/>
                </a:lnTo>
                <a:lnTo>
                  <a:pt x="9707436" y="1163765"/>
                </a:lnTo>
                <a:cubicBezTo>
                  <a:pt x="9712325" y="1166686"/>
                  <a:pt x="9717278" y="1169543"/>
                  <a:pt x="9722231" y="1172401"/>
                </a:cubicBezTo>
                <a:cubicBezTo>
                  <a:pt x="9727184" y="1175258"/>
                  <a:pt x="9732137" y="1178052"/>
                  <a:pt x="9737153" y="1180846"/>
                </a:cubicBezTo>
                <a:cubicBezTo>
                  <a:pt x="9742170" y="1183640"/>
                  <a:pt x="9747123" y="1186434"/>
                  <a:pt x="9752139" y="1189228"/>
                </a:cubicBezTo>
                <a:cubicBezTo>
                  <a:pt x="9757156" y="1192022"/>
                  <a:pt x="9762173" y="1194816"/>
                  <a:pt x="9767189" y="1197610"/>
                </a:cubicBezTo>
                <a:cubicBezTo>
                  <a:pt x="9769665" y="1199007"/>
                  <a:pt x="9772205" y="1200404"/>
                  <a:pt x="9774682" y="1201801"/>
                </a:cubicBezTo>
                <a:cubicBezTo>
                  <a:pt x="9777222" y="1203198"/>
                  <a:pt x="9779762" y="1204532"/>
                  <a:pt x="9782238" y="1205929"/>
                </a:cubicBezTo>
                <a:cubicBezTo>
                  <a:pt x="9784715" y="1207326"/>
                  <a:pt x="9787319" y="1208659"/>
                  <a:pt x="9789859" y="1209993"/>
                </a:cubicBezTo>
                <a:cubicBezTo>
                  <a:pt x="9792399" y="1211326"/>
                  <a:pt x="9794938" y="1212723"/>
                  <a:pt x="9797478" y="1214120"/>
                </a:cubicBezTo>
                <a:lnTo>
                  <a:pt x="9827704" y="1230313"/>
                </a:lnTo>
                <a:lnTo>
                  <a:pt x="9851199" y="1242949"/>
                </a:lnTo>
                <a:cubicBezTo>
                  <a:pt x="9853168" y="1243965"/>
                  <a:pt x="9855137" y="1245045"/>
                  <a:pt x="9857041" y="1246124"/>
                </a:cubicBezTo>
                <a:cubicBezTo>
                  <a:pt x="9859010" y="1247204"/>
                  <a:pt x="9860915" y="1248283"/>
                  <a:pt x="9862820" y="1249363"/>
                </a:cubicBezTo>
                <a:cubicBezTo>
                  <a:pt x="9864725" y="1250442"/>
                  <a:pt x="9866630" y="1251522"/>
                  <a:pt x="9868599" y="1252601"/>
                </a:cubicBezTo>
                <a:cubicBezTo>
                  <a:pt x="9870567" y="1253681"/>
                  <a:pt x="9872472" y="1254760"/>
                  <a:pt x="9874377" y="1255840"/>
                </a:cubicBezTo>
                <a:cubicBezTo>
                  <a:pt x="9882061" y="1260158"/>
                  <a:pt x="9889680" y="1264476"/>
                  <a:pt x="9897237" y="1268857"/>
                </a:cubicBezTo>
                <a:cubicBezTo>
                  <a:pt x="9904794" y="1273239"/>
                  <a:pt x="9912287" y="1277620"/>
                  <a:pt x="9919779" y="1282065"/>
                </a:cubicBezTo>
                <a:cubicBezTo>
                  <a:pt x="9927209" y="1286510"/>
                  <a:pt x="9934638" y="1290955"/>
                  <a:pt x="9941941" y="1295464"/>
                </a:cubicBezTo>
                <a:cubicBezTo>
                  <a:pt x="9949307" y="1299972"/>
                  <a:pt x="9956546" y="1304544"/>
                  <a:pt x="9963785" y="1309116"/>
                </a:cubicBezTo>
                <a:cubicBezTo>
                  <a:pt x="9970961" y="1313688"/>
                  <a:pt x="9978136" y="1318324"/>
                  <a:pt x="9985185" y="1322959"/>
                </a:cubicBezTo>
                <a:cubicBezTo>
                  <a:pt x="9992233" y="1327595"/>
                  <a:pt x="9999282" y="1332294"/>
                  <a:pt x="10006203" y="1337056"/>
                </a:cubicBezTo>
                <a:cubicBezTo>
                  <a:pt x="10013124" y="1341819"/>
                  <a:pt x="10019983" y="1346581"/>
                  <a:pt x="10026777" y="1351344"/>
                </a:cubicBezTo>
                <a:cubicBezTo>
                  <a:pt x="10033572" y="1356170"/>
                  <a:pt x="10040302" y="1360996"/>
                  <a:pt x="10046970" y="1365885"/>
                </a:cubicBezTo>
                <a:cubicBezTo>
                  <a:pt x="10060305" y="1375664"/>
                  <a:pt x="10073323" y="1385570"/>
                  <a:pt x="10086023" y="1395603"/>
                </a:cubicBezTo>
                <a:cubicBezTo>
                  <a:pt x="10098723" y="1405700"/>
                  <a:pt x="10111169" y="1415860"/>
                  <a:pt x="10123170" y="1426210"/>
                </a:cubicBezTo>
                <a:cubicBezTo>
                  <a:pt x="10135235" y="1436561"/>
                  <a:pt x="10146983" y="1447038"/>
                  <a:pt x="10158349" y="1457706"/>
                </a:cubicBezTo>
                <a:cubicBezTo>
                  <a:pt x="10169715" y="1468374"/>
                  <a:pt x="10180764" y="1479169"/>
                  <a:pt x="10191369" y="1490028"/>
                </a:cubicBezTo>
                <a:cubicBezTo>
                  <a:pt x="10212769" y="1511935"/>
                  <a:pt x="10232517" y="1534351"/>
                  <a:pt x="10250487" y="1557147"/>
                </a:cubicBezTo>
                <a:cubicBezTo>
                  <a:pt x="10268585" y="1580134"/>
                  <a:pt x="10284904" y="1603566"/>
                  <a:pt x="10299255" y="1627378"/>
                </a:cubicBezTo>
                <a:cubicBezTo>
                  <a:pt x="10313734" y="1651381"/>
                  <a:pt x="10326307" y="1675638"/>
                  <a:pt x="10336784" y="1700213"/>
                </a:cubicBezTo>
                <a:cubicBezTo>
                  <a:pt x="10347325" y="1724978"/>
                  <a:pt x="10355771" y="1750060"/>
                  <a:pt x="10361930" y="1775206"/>
                </a:cubicBezTo>
                <a:cubicBezTo>
                  <a:pt x="10363454" y="1781556"/>
                  <a:pt x="10364914" y="1787906"/>
                  <a:pt x="10366185" y="1794192"/>
                </a:cubicBezTo>
                <a:cubicBezTo>
                  <a:pt x="10367454" y="1800542"/>
                  <a:pt x="10368661" y="1806956"/>
                  <a:pt x="10369677" y="1813306"/>
                </a:cubicBezTo>
                <a:cubicBezTo>
                  <a:pt x="10370693" y="1819720"/>
                  <a:pt x="10371582" y="1826070"/>
                  <a:pt x="10372280" y="1832483"/>
                </a:cubicBezTo>
                <a:cubicBezTo>
                  <a:pt x="10372979" y="1838897"/>
                  <a:pt x="10373550" y="1845310"/>
                  <a:pt x="10373932" y="1851723"/>
                </a:cubicBezTo>
                <a:cubicBezTo>
                  <a:pt x="10374439" y="1858137"/>
                  <a:pt x="10374694" y="1864614"/>
                  <a:pt x="10374884" y="1871028"/>
                </a:cubicBezTo>
                <a:cubicBezTo>
                  <a:pt x="10375011" y="1877505"/>
                  <a:pt x="10375011" y="1883918"/>
                  <a:pt x="10374884" y="1890332"/>
                </a:cubicBezTo>
                <a:cubicBezTo>
                  <a:pt x="10374757" y="1896809"/>
                  <a:pt x="10374439" y="1903222"/>
                  <a:pt x="10373995" y="1909699"/>
                </a:cubicBezTo>
                <a:cubicBezTo>
                  <a:pt x="10373550" y="1916176"/>
                  <a:pt x="10372979" y="1922653"/>
                  <a:pt x="10372280" y="1929067"/>
                </a:cubicBezTo>
                <a:cubicBezTo>
                  <a:pt x="10370757" y="1942020"/>
                  <a:pt x="10368598" y="1954911"/>
                  <a:pt x="10365867" y="1967738"/>
                </a:cubicBezTo>
                <a:cubicBezTo>
                  <a:pt x="10363137" y="1980629"/>
                  <a:pt x="10359771" y="1993519"/>
                  <a:pt x="10355771" y="2006283"/>
                </a:cubicBezTo>
                <a:cubicBezTo>
                  <a:pt x="10351770" y="2019110"/>
                  <a:pt x="10347135" y="2031810"/>
                  <a:pt x="10341927" y="2044446"/>
                </a:cubicBezTo>
                <a:cubicBezTo>
                  <a:pt x="10336657" y="2057146"/>
                  <a:pt x="10330815" y="2069656"/>
                  <a:pt x="10324274" y="2082038"/>
                </a:cubicBezTo>
                <a:cubicBezTo>
                  <a:pt x="10317734" y="2094484"/>
                  <a:pt x="10310622" y="2106740"/>
                  <a:pt x="10302812" y="2118805"/>
                </a:cubicBezTo>
                <a:cubicBezTo>
                  <a:pt x="10295001" y="2130933"/>
                  <a:pt x="10286555" y="2142808"/>
                  <a:pt x="10277475" y="2154492"/>
                </a:cubicBezTo>
                <a:cubicBezTo>
                  <a:pt x="10268395" y="2166176"/>
                  <a:pt x="10258679" y="2177669"/>
                  <a:pt x="10248392" y="2188782"/>
                </a:cubicBezTo>
                <a:cubicBezTo>
                  <a:pt x="10238041" y="2200021"/>
                  <a:pt x="10227120" y="2210880"/>
                  <a:pt x="10215689" y="2221484"/>
                </a:cubicBezTo>
                <a:cubicBezTo>
                  <a:pt x="10204133" y="2232089"/>
                  <a:pt x="10192067" y="2242376"/>
                  <a:pt x="10179431" y="2252282"/>
                </a:cubicBezTo>
                <a:cubicBezTo>
                  <a:pt x="10166731" y="2262251"/>
                  <a:pt x="10153523" y="2271776"/>
                  <a:pt x="10139807" y="2280920"/>
                </a:cubicBezTo>
                <a:cubicBezTo>
                  <a:pt x="10126027" y="2290128"/>
                  <a:pt x="10111740" y="2298891"/>
                  <a:pt x="10097008" y="2307146"/>
                </a:cubicBezTo>
                <a:cubicBezTo>
                  <a:pt x="10082212" y="2315464"/>
                  <a:pt x="10066909" y="2323338"/>
                  <a:pt x="10051224" y="2330704"/>
                </a:cubicBezTo>
                <a:cubicBezTo>
                  <a:pt x="10035413" y="2338070"/>
                  <a:pt x="10019221" y="2344928"/>
                  <a:pt x="10002647" y="2351278"/>
                </a:cubicBezTo>
                <a:cubicBezTo>
                  <a:pt x="9985947" y="2357628"/>
                  <a:pt x="9968928" y="2363534"/>
                  <a:pt x="9951529" y="2368804"/>
                </a:cubicBezTo>
                <a:cubicBezTo>
                  <a:pt x="9934067" y="2374138"/>
                  <a:pt x="9916224" y="2378901"/>
                  <a:pt x="9898126" y="2383092"/>
                </a:cubicBezTo>
                <a:cubicBezTo>
                  <a:pt x="9879901" y="2387283"/>
                  <a:pt x="9861423" y="2390966"/>
                  <a:pt x="9842627" y="2393950"/>
                </a:cubicBezTo>
                <a:cubicBezTo>
                  <a:pt x="9833165" y="2395474"/>
                  <a:pt x="9823704" y="2396808"/>
                  <a:pt x="9814115" y="2398014"/>
                </a:cubicBezTo>
                <a:cubicBezTo>
                  <a:pt x="9804527" y="2399221"/>
                  <a:pt x="9794938" y="2400300"/>
                  <a:pt x="9785223" y="2401189"/>
                </a:cubicBezTo>
                <a:cubicBezTo>
                  <a:pt x="9775508" y="2402078"/>
                  <a:pt x="9765792" y="2402904"/>
                  <a:pt x="9755949" y="2403475"/>
                </a:cubicBezTo>
                <a:cubicBezTo>
                  <a:pt x="9746107" y="2404110"/>
                  <a:pt x="9736264" y="2404555"/>
                  <a:pt x="9726295" y="2404872"/>
                </a:cubicBezTo>
                <a:cubicBezTo>
                  <a:pt x="9716325" y="2405126"/>
                  <a:pt x="9706356" y="2405253"/>
                  <a:pt x="9696323" y="2405253"/>
                </a:cubicBezTo>
                <a:cubicBezTo>
                  <a:pt x="9686290" y="2405253"/>
                  <a:pt x="9676194" y="2405063"/>
                  <a:pt x="9666097" y="2404745"/>
                </a:cubicBezTo>
                <a:cubicBezTo>
                  <a:pt x="9655937" y="2404428"/>
                  <a:pt x="9645777" y="2403983"/>
                  <a:pt x="9635617" y="2403348"/>
                </a:cubicBezTo>
                <a:cubicBezTo>
                  <a:pt x="9625394" y="2402713"/>
                  <a:pt x="9615170" y="2401951"/>
                  <a:pt x="9604883" y="2400935"/>
                </a:cubicBezTo>
                <a:cubicBezTo>
                  <a:pt x="9584309" y="2398967"/>
                  <a:pt x="9563672" y="2396427"/>
                  <a:pt x="9542971" y="2393252"/>
                </a:cubicBezTo>
                <a:cubicBezTo>
                  <a:pt x="9522206" y="2390077"/>
                  <a:pt x="9501441" y="2386330"/>
                  <a:pt x="9480677" y="2381885"/>
                </a:cubicBezTo>
                <a:cubicBezTo>
                  <a:pt x="9459849" y="2377504"/>
                  <a:pt x="9439085" y="2372487"/>
                  <a:pt x="9418320" y="2366836"/>
                </a:cubicBezTo>
                <a:cubicBezTo>
                  <a:pt x="9397555" y="2361184"/>
                  <a:pt x="9376854" y="2354961"/>
                  <a:pt x="9356217" y="2348103"/>
                </a:cubicBezTo>
                <a:cubicBezTo>
                  <a:pt x="9352915" y="2347024"/>
                  <a:pt x="9349676" y="2345944"/>
                  <a:pt x="9346374" y="2344801"/>
                </a:cubicBezTo>
                <a:cubicBezTo>
                  <a:pt x="9343073" y="2343658"/>
                  <a:pt x="9339834" y="2342579"/>
                  <a:pt x="9336596" y="2341436"/>
                </a:cubicBezTo>
                <a:cubicBezTo>
                  <a:pt x="9333357" y="2340293"/>
                  <a:pt x="9330055" y="2339150"/>
                  <a:pt x="9326816" y="2337943"/>
                </a:cubicBezTo>
                <a:cubicBezTo>
                  <a:pt x="9323578" y="2336800"/>
                  <a:pt x="9320276" y="2335594"/>
                  <a:pt x="9317037" y="2334387"/>
                </a:cubicBezTo>
                <a:cubicBezTo>
                  <a:pt x="9299829" y="2328037"/>
                  <a:pt x="9282684" y="2321306"/>
                  <a:pt x="9265666" y="2314194"/>
                </a:cubicBezTo>
                <a:cubicBezTo>
                  <a:pt x="9248648" y="2307082"/>
                  <a:pt x="9231757" y="2299589"/>
                  <a:pt x="9214993" y="2291779"/>
                </a:cubicBezTo>
                <a:cubicBezTo>
                  <a:pt x="9198229" y="2283968"/>
                  <a:pt x="9181592" y="2275777"/>
                  <a:pt x="9165146" y="2267268"/>
                </a:cubicBezTo>
                <a:cubicBezTo>
                  <a:pt x="9148699" y="2258759"/>
                  <a:pt x="9132443" y="2249869"/>
                  <a:pt x="9116314" y="2240725"/>
                </a:cubicBezTo>
                <a:cubicBezTo>
                  <a:pt x="9097200" y="2229866"/>
                  <a:pt x="9078277" y="2218500"/>
                  <a:pt x="9059672" y="2206816"/>
                </a:cubicBezTo>
                <a:cubicBezTo>
                  <a:pt x="9041066" y="2195132"/>
                  <a:pt x="9022778" y="2183003"/>
                  <a:pt x="9004808" y="2170494"/>
                </a:cubicBezTo>
                <a:cubicBezTo>
                  <a:pt x="8986837" y="2158048"/>
                  <a:pt x="8969185" y="2145157"/>
                  <a:pt x="8951786" y="2132013"/>
                </a:cubicBezTo>
                <a:cubicBezTo>
                  <a:pt x="8934450" y="2118868"/>
                  <a:pt x="8917496" y="2105343"/>
                  <a:pt x="8900859" y="2091500"/>
                </a:cubicBezTo>
                <a:cubicBezTo>
                  <a:pt x="8899842" y="2090611"/>
                  <a:pt x="8898763" y="2089785"/>
                  <a:pt x="8897747" y="2088896"/>
                </a:cubicBezTo>
                <a:cubicBezTo>
                  <a:pt x="8896731" y="2088070"/>
                  <a:pt x="8895651" y="2087182"/>
                  <a:pt x="8894636" y="2086356"/>
                </a:cubicBezTo>
                <a:cubicBezTo>
                  <a:pt x="8893556" y="2085531"/>
                  <a:pt x="8892540" y="2084642"/>
                  <a:pt x="8891524" y="2083816"/>
                </a:cubicBezTo>
                <a:cubicBezTo>
                  <a:pt x="8890508" y="2082991"/>
                  <a:pt x="8889428" y="2082101"/>
                  <a:pt x="8888412" y="2081213"/>
                </a:cubicBezTo>
                <a:lnTo>
                  <a:pt x="8876221" y="2070672"/>
                </a:lnTo>
                <a:cubicBezTo>
                  <a:pt x="8874188" y="2068894"/>
                  <a:pt x="8872157" y="2067179"/>
                  <a:pt x="8870124" y="2065401"/>
                </a:cubicBezTo>
                <a:cubicBezTo>
                  <a:pt x="8868092" y="2063623"/>
                  <a:pt x="8866061" y="2061909"/>
                  <a:pt x="8864028" y="2060131"/>
                </a:cubicBezTo>
                <a:cubicBezTo>
                  <a:pt x="8861997" y="2058353"/>
                  <a:pt x="8859964" y="2056575"/>
                  <a:pt x="8857996" y="2054797"/>
                </a:cubicBezTo>
                <a:cubicBezTo>
                  <a:pt x="8855964" y="2053019"/>
                  <a:pt x="8853996" y="2051241"/>
                  <a:pt x="8852027" y="2049399"/>
                </a:cubicBezTo>
                <a:lnTo>
                  <a:pt x="8796909" y="1999361"/>
                </a:lnTo>
                <a:cubicBezTo>
                  <a:pt x="8786749" y="1990281"/>
                  <a:pt x="8776589" y="1981264"/>
                  <a:pt x="8766365" y="1972247"/>
                </a:cubicBezTo>
                <a:cubicBezTo>
                  <a:pt x="8756142" y="1963293"/>
                  <a:pt x="8745919" y="1954340"/>
                  <a:pt x="8735568" y="1945513"/>
                </a:cubicBezTo>
                <a:cubicBezTo>
                  <a:pt x="8725281" y="1936687"/>
                  <a:pt x="8714930" y="1927923"/>
                  <a:pt x="8704453" y="1919161"/>
                </a:cubicBezTo>
                <a:cubicBezTo>
                  <a:pt x="8694039" y="1910461"/>
                  <a:pt x="8683562" y="1901825"/>
                  <a:pt x="8672957" y="1893316"/>
                </a:cubicBezTo>
                <a:cubicBezTo>
                  <a:pt x="8630984" y="1859217"/>
                  <a:pt x="8587867" y="1826006"/>
                  <a:pt x="8543544" y="1793748"/>
                </a:cubicBezTo>
                <a:cubicBezTo>
                  <a:pt x="8499538" y="1761744"/>
                  <a:pt x="8454263" y="1730629"/>
                  <a:pt x="8407654" y="1700594"/>
                </a:cubicBezTo>
                <a:cubicBezTo>
                  <a:pt x="8361300" y="1670748"/>
                  <a:pt x="8313484" y="1641856"/>
                  <a:pt x="8264144" y="1614043"/>
                </a:cubicBezTo>
                <a:cubicBezTo>
                  <a:pt x="8214995" y="1586357"/>
                  <a:pt x="8164195" y="1559687"/>
                  <a:pt x="8111681" y="1534097"/>
                </a:cubicBezTo>
                <a:cubicBezTo>
                  <a:pt x="8091107" y="1524191"/>
                  <a:pt x="8070342" y="1514412"/>
                  <a:pt x="8049261" y="1504823"/>
                </a:cubicBezTo>
                <a:cubicBezTo>
                  <a:pt x="8028178" y="1495235"/>
                  <a:pt x="8006842" y="1485837"/>
                  <a:pt x="7985188" y="1476566"/>
                </a:cubicBezTo>
                <a:cubicBezTo>
                  <a:pt x="7963536" y="1467358"/>
                  <a:pt x="7941564" y="1458278"/>
                  <a:pt x="7919339" y="1449451"/>
                </a:cubicBezTo>
                <a:cubicBezTo>
                  <a:pt x="7897050" y="1440625"/>
                  <a:pt x="7874445" y="1431925"/>
                  <a:pt x="7851521" y="1423480"/>
                </a:cubicBezTo>
                <a:cubicBezTo>
                  <a:pt x="7845108" y="1421130"/>
                  <a:pt x="7838694" y="1418781"/>
                  <a:pt x="7832217" y="1416431"/>
                </a:cubicBezTo>
                <a:cubicBezTo>
                  <a:pt x="7825740" y="1414082"/>
                  <a:pt x="7819263" y="1411796"/>
                  <a:pt x="7812723" y="1409510"/>
                </a:cubicBezTo>
                <a:cubicBezTo>
                  <a:pt x="7806182" y="1407224"/>
                  <a:pt x="7799642" y="1404938"/>
                  <a:pt x="7793037" y="1402652"/>
                </a:cubicBezTo>
                <a:cubicBezTo>
                  <a:pt x="7786434" y="1400366"/>
                  <a:pt x="7779830" y="1398143"/>
                  <a:pt x="7773162" y="1395921"/>
                </a:cubicBezTo>
                <a:cubicBezTo>
                  <a:pt x="7742746" y="1385697"/>
                  <a:pt x="7711758" y="1375855"/>
                  <a:pt x="7680071" y="1366330"/>
                </a:cubicBezTo>
                <a:cubicBezTo>
                  <a:pt x="7648385" y="1356805"/>
                  <a:pt x="7616127" y="1347661"/>
                  <a:pt x="7583170" y="1338898"/>
                </a:cubicBezTo>
                <a:cubicBezTo>
                  <a:pt x="7550150" y="1330135"/>
                  <a:pt x="7516495" y="1321753"/>
                  <a:pt x="7482078" y="1313815"/>
                </a:cubicBezTo>
                <a:cubicBezTo>
                  <a:pt x="7447598" y="1305814"/>
                  <a:pt x="7412419" y="1298321"/>
                  <a:pt x="7376478" y="1291209"/>
                </a:cubicBezTo>
                <a:cubicBezTo>
                  <a:pt x="7340474" y="1284097"/>
                  <a:pt x="7303643" y="1277430"/>
                  <a:pt x="7266051" y="1271207"/>
                </a:cubicBezTo>
                <a:cubicBezTo>
                  <a:pt x="7228332" y="1264984"/>
                  <a:pt x="7189851" y="1259269"/>
                  <a:pt x="7150481" y="1254062"/>
                </a:cubicBezTo>
                <a:cubicBezTo>
                  <a:pt x="7110984" y="1248855"/>
                  <a:pt x="7070662" y="1244092"/>
                  <a:pt x="7029387" y="1239965"/>
                </a:cubicBezTo>
                <a:cubicBezTo>
                  <a:pt x="6987985" y="1235774"/>
                  <a:pt x="6945694" y="1232154"/>
                  <a:pt x="6902450" y="1229106"/>
                </a:cubicBezTo>
                <a:cubicBezTo>
                  <a:pt x="6880733" y="1227582"/>
                  <a:pt x="6858825" y="1226185"/>
                  <a:pt x="6836664" y="1224979"/>
                </a:cubicBezTo>
                <a:cubicBezTo>
                  <a:pt x="6814439" y="1223772"/>
                  <a:pt x="6792024" y="1222693"/>
                  <a:pt x="6769354" y="1221740"/>
                </a:cubicBezTo>
                <a:cubicBezTo>
                  <a:pt x="6746621" y="1220851"/>
                  <a:pt x="6723634" y="1220089"/>
                  <a:pt x="6700393" y="1219454"/>
                </a:cubicBezTo>
                <a:cubicBezTo>
                  <a:pt x="6677088" y="1218883"/>
                  <a:pt x="6653530" y="1218438"/>
                  <a:pt x="6629718" y="1218184"/>
                </a:cubicBezTo>
                <a:cubicBezTo>
                  <a:pt x="6605842" y="1217930"/>
                  <a:pt x="6581649" y="1217867"/>
                  <a:pt x="6557264" y="1217994"/>
                </a:cubicBezTo>
                <a:cubicBezTo>
                  <a:pt x="6532817" y="1218121"/>
                  <a:pt x="6508052" y="1218375"/>
                  <a:pt x="6483096" y="1218819"/>
                </a:cubicBezTo>
                <a:cubicBezTo>
                  <a:pt x="6458014" y="1219264"/>
                  <a:pt x="6432677" y="1219899"/>
                  <a:pt x="6407150" y="1220788"/>
                </a:cubicBezTo>
                <a:cubicBezTo>
                  <a:pt x="6381496" y="1221613"/>
                  <a:pt x="6355525" y="1222629"/>
                  <a:pt x="6329363" y="1223836"/>
                </a:cubicBezTo>
                <a:cubicBezTo>
                  <a:pt x="6303074" y="1225042"/>
                  <a:pt x="6276531" y="1226503"/>
                  <a:pt x="6249734" y="1228090"/>
                </a:cubicBezTo>
                <a:cubicBezTo>
                  <a:pt x="6222810" y="1229678"/>
                  <a:pt x="6195632" y="1231519"/>
                  <a:pt x="6168200" y="1233488"/>
                </a:cubicBezTo>
                <a:cubicBezTo>
                  <a:pt x="6140641" y="1235520"/>
                  <a:pt x="6112828" y="1237742"/>
                  <a:pt x="6084761" y="1240155"/>
                </a:cubicBezTo>
                <a:cubicBezTo>
                  <a:pt x="6056567" y="1242632"/>
                  <a:pt x="6028055" y="1245299"/>
                  <a:pt x="5999353" y="1248220"/>
                </a:cubicBezTo>
                <a:cubicBezTo>
                  <a:pt x="5970461" y="1251141"/>
                  <a:pt x="5941314" y="1254252"/>
                  <a:pt x="5911914" y="1257618"/>
                </a:cubicBezTo>
                <a:cubicBezTo>
                  <a:pt x="5882386" y="1260983"/>
                  <a:pt x="5852541" y="1264539"/>
                  <a:pt x="5822506" y="1268349"/>
                </a:cubicBezTo>
                <a:cubicBezTo>
                  <a:pt x="5792280" y="1272159"/>
                  <a:pt x="5761800" y="1276223"/>
                  <a:pt x="5731066" y="1280478"/>
                </a:cubicBezTo>
                <a:cubicBezTo>
                  <a:pt x="5700141" y="1284796"/>
                  <a:pt x="5669026" y="1289304"/>
                  <a:pt x="5637594" y="1294003"/>
                </a:cubicBezTo>
                <a:cubicBezTo>
                  <a:pt x="5606034" y="1298766"/>
                  <a:pt x="5574157" y="1303782"/>
                  <a:pt x="5542090" y="1309053"/>
                </a:cubicBezTo>
                <a:cubicBezTo>
                  <a:pt x="5509768" y="1314323"/>
                  <a:pt x="5477256" y="1319911"/>
                  <a:pt x="5444490" y="1325690"/>
                </a:cubicBezTo>
                <a:cubicBezTo>
                  <a:pt x="5411470" y="1331532"/>
                  <a:pt x="5378260" y="1337564"/>
                  <a:pt x="5344795" y="1343914"/>
                </a:cubicBezTo>
                <a:cubicBezTo>
                  <a:pt x="5311077" y="1350264"/>
                  <a:pt x="5277168" y="1356868"/>
                  <a:pt x="5242941" y="1363663"/>
                </a:cubicBezTo>
                <a:cubicBezTo>
                  <a:pt x="5208524" y="1370521"/>
                  <a:pt x="5173853" y="1377696"/>
                  <a:pt x="5138928" y="1385062"/>
                </a:cubicBezTo>
                <a:cubicBezTo>
                  <a:pt x="5103813" y="1392492"/>
                  <a:pt x="5068380" y="1400175"/>
                  <a:pt x="5032820" y="1408113"/>
                </a:cubicBezTo>
                <a:cubicBezTo>
                  <a:pt x="4996942" y="1416114"/>
                  <a:pt x="4960874" y="1424369"/>
                  <a:pt x="4924552" y="1432878"/>
                </a:cubicBezTo>
                <a:cubicBezTo>
                  <a:pt x="4887976" y="1441450"/>
                  <a:pt x="4851146" y="1450340"/>
                  <a:pt x="4814189" y="1459421"/>
                </a:cubicBezTo>
                <a:cubicBezTo>
                  <a:pt x="4776851" y="1468565"/>
                  <a:pt x="4739323" y="1478026"/>
                  <a:pt x="4701604" y="1487742"/>
                </a:cubicBezTo>
                <a:cubicBezTo>
                  <a:pt x="4663567" y="1497521"/>
                  <a:pt x="4625277" y="1507554"/>
                  <a:pt x="4586796" y="1517841"/>
                </a:cubicBezTo>
                <a:cubicBezTo>
                  <a:pt x="4547997" y="1528255"/>
                  <a:pt x="4509008" y="1538859"/>
                  <a:pt x="4469765" y="1549781"/>
                </a:cubicBezTo>
                <a:cubicBezTo>
                  <a:pt x="4430205" y="1560767"/>
                  <a:pt x="4390454" y="1572070"/>
                  <a:pt x="4350512" y="1583627"/>
                </a:cubicBezTo>
                <a:cubicBezTo>
                  <a:pt x="4310190" y="1595311"/>
                  <a:pt x="4269740" y="1607249"/>
                  <a:pt x="4229037" y="1619441"/>
                </a:cubicBezTo>
                <a:cubicBezTo>
                  <a:pt x="4188015" y="1631760"/>
                  <a:pt x="4146740" y="1644333"/>
                  <a:pt x="4105339" y="1657223"/>
                </a:cubicBezTo>
                <a:cubicBezTo>
                  <a:pt x="4063556" y="1670177"/>
                  <a:pt x="4021519" y="1683448"/>
                  <a:pt x="3979355" y="1696974"/>
                </a:cubicBezTo>
                <a:cubicBezTo>
                  <a:pt x="3936809" y="1710626"/>
                  <a:pt x="3894011" y="1724533"/>
                  <a:pt x="3851021" y="1738757"/>
                </a:cubicBezTo>
                <a:cubicBezTo>
                  <a:pt x="3763772" y="1767523"/>
                  <a:pt x="3675825" y="1797495"/>
                  <a:pt x="3587179" y="1828546"/>
                </a:cubicBezTo>
                <a:cubicBezTo>
                  <a:pt x="3496818" y="1860233"/>
                  <a:pt x="3405632" y="1893062"/>
                  <a:pt x="3313811" y="1927035"/>
                </a:cubicBezTo>
                <a:cubicBezTo>
                  <a:pt x="3220149" y="1961706"/>
                  <a:pt x="3125661" y="1997583"/>
                  <a:pt x="3030538" y="2034540"/>
                </a:cubicBezTo>
                <a:cubicBezTo>
                  <a:pt x="2933446" y="2072323"/>
                  <a:pt x="2835529" y="2111312"/>
                  <a:pt x="2736914" y="2151507"/>
                </a:cubicBezTo>
                <a:cubicBezTo>
                  <a:pt x="2636203" y="2192528"/>
                  <a:pt x="2534730" y="2234819"/>
                  <a:pt x="2432495" y="2278317"/>
                </a:cubicBezTo>
                <a:cubicBezTo>
                  <a:pt x="2328037" y="2322767"/>
                  <a:pt x="2222818" y="2368487"/>
                  <a:pt x="2116773" y="2415477"/>
                </a:cubicBezTo>
                <a:cubicBezTo>
                  <a:pt x="2008378" y="2463546"/>
                  <a:pt x="1899158" y="2512886"/>
                  <a:pt x="1789176" y="2563622"/>
                </a:cubicBezTo>
                <a:cubicBezTo>
                  <a:pt x="1676654" y="2615502"/>
                  <a:pt x="1563307" y="2668715"/>
                  <a:pt x="1449134" y="2723261"/>
                </a:cubicBezTo>
                <a:cubicBezTo>
                  <a:pt x="1332294" y="2779141"/>
                  <a:pt x="1214565" y="2836418"/>
                  <a:pt x="1095947" y="2895092"/>
                </a:cubicBezTo>
                <a:cubicBezTo>
                  <a:pt x="974471" y="2955227"/>
                  <a:pt x="852043" y="3016822"/>
                  <a:pt x="728663" y="3079941"/>
                </a:cubicBezTo>
                <a:cubicBezTo>
                  <a:pt x="602234" y="3144584"/>
                  <a:pt x="474789" y="3210814"/>
                  <a:pt x="346266" y="3278632"/>
                </a:cubicBezTo>
                <a:cubicBezTo>
                  <a:pt x="231712" y="3339084"/>
                  <a:pt x="116205" y="3400869"/>
                  <a:pt x="0" y="3463862"/>
                </a:cubicBezTo>
                <a:lnTo>
                  <a:pt x="2540" y="3855403"/>
                </a:lnTo>
                <a:cubicBezTo>
                  <a:pt x="85281" y="3804984"/>
                  <a:pt x="167704" y="3755200"/>
                  <a:pt x="249619" y="3706241"/>
                </a:cubicBezTo>
                <a:cubicBezTo>
                  <a:pt x="366776" y="3636200"/>
                  <a:pt x="483172" y="3567684"/>
                  <a:pt x="598805" y="3500628"/>
                </a:cubicBezTo>
                <a:cubicBezTo>
                  <a:pt x="711899" y="3435096"/>
                  <a:pt x="824230" y="3370961"/>
                  <a:pt x="935800" y="3308223"/>
                </a:cubicBezTo>
                <a:cubicBezTo>
                  <a:pt x="1044956" y="3246882"/>
                  <a:pt x="1153414" y="3186875"/>
                  <a:pt x="1261174" y="3128201"/>
                </a:cubicBezTo>
                <a:cubicBezTo>
                  <a:pt x="1366584" y="3070797"/>
                  <a:pt x="1471359" y="3014726"/>
                  <a:pt x="1575435" y="2959989"/>
                </a:cubicBezTo>
                <a:cubicBezTo>
                  <a:pt x="1677353" y="2906395"/>
                  <a:pt x="1778572" y="2854008"/>
                  <a:pt x="1879219" y="2802827"/>
                </a:cubicBezTo>
                <a:cubicBezTo>
                  <a:pt x="1977771" y="2752789"/>
                  <a:pt x="2075752" y="2703894"/>
                  <a:pt x="2173097" y="2656269"/>
                </a:cubicBezTo>
                <a:cubicBezTo>
                  <a:pt x="2268474" y="2609596"/>
                  <a:pt x="2363343" y="2564067"/>
                  <a:pt x="2457577" y="2519744"/>
                </a:cubicBezTo>
                <a:cubicBezTo>
                  <a:pt x="2549970" y="2476310"/>
                  <a:pt x="2641727" y="2433955"/>
                  <a:pt x="2732913" y="2392744"/>
                </a:cubicBezTo>
                <a:cubicBezTo>
                  <a:pt x="2822385" y="2352358"/>
                  <a:pt x="2911221" y="2313051"/>
                  <a:pt x="2999550" y="2274888"/>
                </a:cubicBezTo>
                <a:cubicBezTo>
                  <a:pt x="3086164" y="2237423"/>
                  <a:pt x="3172206" y="2201037"/>
                  <a:pt x="3257677" y="2165795"/>
                </a:cubicBezTo>
                <a:cubicBezTo>
                  <a:pt x="3341624" y="2131124"/>
                  <a:pt x="3424936" y="2097532"/>
                  <a:pt x="3507740" y="2065084"/>
                </a:cubicBezTo>
                <a:cubicBezTo>
                  <a:pt x="3589020" y="2033143"/>
                  <a:pt x="3669729" y="2002282"/>
                  <a:pt x="3749865" y="1972437"/>
                </a:cubicBezTo>
                <a:cubicBezTo>
                  <a:pt x="3828606" y="1943164"/>
                  <a:pt x="3906774" y="1914842"/>
                  <a:pt x="3984371" y="1887665"/>
                </a:cubicBezTo>
                <a:cubicBezTo>
                  <a:pt x="4022662" y="1874203"/>
                  <a:pt x="4060762" y="1860995"/>
                  <a:pt x="4098734" y="1848041"/>
                </a:cubicBezTo>
                <a:cubicBezTo>
                  <a:pt x="4136390" y="1835214"/>
                  <a:pt x="4173855" y="1822577"/>
                  <a:pt x="4211193" y="1810258"/>
                </a:cubicBezTo>
                <a:cubicBezTo>
                  <a:pt x="4248214" y="1798003"/>
                  <a:pt x="4285107" y="1786001"/>
                  <a:pt x="4321810" y="1774317"/>
                </a:cubicBezTo>
                <a:cubicBezTo>
                  <a:pt x="4358196" y="1762697"/>
                  <a:pt x="4394454" y="1751267"/>
                  <a:pt x="4430586" y="1740154"/>
                </a:cubicBezTo>
                <a:cubicBezTo>
                  <a:pt x="4466400" y="1729105"/>
                  <a:pt x="4502087" y="1718310"/>
                  <a:pt x="4537583" y="1707769"/>
                </a:cubicBezTo>
                <a:cubicBezTo>
                  <a:pt x="4572826" y="1697292"/>
                  <a:pt x="4607814" y="1687068"/>
                  <a:pt x="4642676" y="1677098"/>
                </a:cubicBezTo>
                <a:cubicBezTo>
                  <a:pt x="4677283" y="1667192"/>
                  <a:pt x="4711700" y="1657541"/>
                  <a:pt x="4745927" y="1648142"/>
                </a:cubicBezTo>
                <a:cubicBezTo>
                  <a:pt x="4779899" y="1638808"/>
                  <a:pt x="4813745" y="1629664"/>
                  <a:pt x="4847400" y="1620838"/>
                </a:cubicBezTo>
                <a:cubicBezTo>
                  <a:pt x="4880801" y="1612011"/>
                  <a:pt x="4914011" y="1603439"/>
                  <a:pt x="4947031" y="1595120"/>
                </a:cubicBezTo>
                <a:cubicBezTo>
                  <a:pt x="4979861" y="1586865"/>
                  <a:pt x="5012436" y="1578864"/>
                  <a:pt x="5044885" y="1571054"/>
                </a:cubicBezTo>
                <a:cubicBezTo>
                  <a:pt x="5077079" y="1563307"/>
                  <a:pt x="5109147" y="1555814"/>
                  <a:pt x="5140960" y="1548575"/>
                </a:cubicBezTo>
                <a:cubicBezTo>
                  <a:pt x="5172583" y="1541336"/>
                  <a:pt x="5204016" y="1534414"/>
                  <a:pt x="5235258" y="1527620"/>
                </a:cubicBezTo>
                <a:cubicBezTo>
                  <a:pt x="5266309" y="1520952"/>
                  <a:pt x="5297107" y="1514412"/>
                  <a:pt x="5327777" y="1508189"/>
                </a:cubicBezTo>
                <a:cubicBezTo>
                  <a:pt x="5358257" y="1501966"/>
                  <a:pt x="5388483" y="1495933"/>
                  <a:pt x="5418519" y="1490155"/>
                </a:cubicBezTo>
                <a:cubicBezTo>
                  <a:pt x="5448364" y="1484440"/>
                  <a:pt x="5478082" y="1478915"/>
                  <a:pt x="5507482" y="1473645"/>
                </a:cubicBezTo>
                <a:cubicBezTo>
                  <a:pt x="5536756" y="1468374"/>
                  <a:pt x="5565839" y="1463358"/>
                  <a:pt x="5594731" y="1458595"/>
                </a:cubicBezTo>
                <a:cubicBezTo>
                  <a:pt x="5623433" y="1453833"/>
                  <a:pt x="5651945" y="1449261"/>
                  <a:pt x="5680202" y="1444943"/>
                </a:cubicBezTo>
                <a:cubicBezTo>
                  <a:pt x="5708333" y="1440625"/>
                  <a:pt x="5736273" y="1436497"/>
                  <a:pt x="5763959" y="1432624"/>
                </a:cubicBezTo>
                <a:cubicBezTo>
                  <a:pt x="5791518" y="1428750"/>
                  <a:pt x="5818886" y="1425067"/>
                  <a:pt x="5846064" y="1421638"/>
                </a:cubicBezTo>
                <a:cubicBezTo>
                  <a:pt x="5873115" y="1418209"/>
                  <a:pt x="5899912" y="1414971"/>
                  <a:pt x="5926455" y="1411923"/>
                </a:cubicBezTo>
                <a:cubicBezTo>
                  <a:pt x="5952935" y="1408875"/>
                  <a:pt x="5979160" y="1406081"/>
                  <a:pt x="6005132" y="1403414"/>
                </a:cubicBezTo>
                <a:cubicBezTo>
                  <a:pt x="6031040" y="1400810"/>
                  <a:pt x="6056694" y="1398397"/>
                  <a:pt x="6082157" y="1396238"/>
                </a:cubicBezTo>
                <a:cubicBezTo>
                  <a:pt x="6107494" y="1394079"/>
                  <a:pt x="6132640" y="1392047"/>
                  <a:pt x="6157532" y="1390269"/>
                </a:cubicBezTo>
                <a:cubicBezTo>
                  <a:pt x="6182360" y="1388491"/>
                  <a:pt x="6206935" y="1386840"/>
                  <a:pt x="6231319" y="1385443"/>
                </a:cubicBezTo>
                <a:cubicBezTo>
                  <a:pt x="6255576" y="1383983"/>
                  <a:pt x="6279642" y="1382776"/>
                  <a:pt x="6303455" y="1381697"/>
                </a:cubicBezTo>
                <a:cubicBezTo>
                  <a:pt x="6327204" y="1380617"/>
                  <a:pt x="6350762" y="1379728"/>
                  <a:pt x="6374067" y="1379030"/>
                </a:cubicBezTo>
                <a:cubicBezTo>
                  <a:pt x="6397308" y="1378331"/>
                  <a:pt x="6420358" y="1377760"/>
                  <a:pt x="6443155" y="1377442"/>
                </a:cubicBezTo>
                <a:cubicBezTo>
                  <a:pt x="6465888" y="1377061"/>
                  <a:pt x="6488430" y="1376871"/>
                  <a:pt x="6510782" y="1376871"/>
                </a:cubicBezTo>
                <a:cubicBezTo>
                  <a:pt x="6533007" y="1376871"/>
                  <a:pt x="6555042" y="1376998"/>
                  <a:pt x="6576886" y="1377315"/>
                </a:cubicBezTo>
                <a:cubicBezTo>
                  <a:pt x="6598666" y="1377633"/>
                  <a:pt x="6620193" y="1378077"/>
                  <a:pt x="6641529" y="1378712"/>
                </a:cubicBezTo>
                <a:cubicBezTo>
                  <a:pt x="6662801" y="1379347"/>
                  <a:pt x="6683883" y="1380109"/>
                  <a:pt x="6704712" y="1381062"/>
                </a:cubicBezTo>
                <a:cubicBezTo>
                  <a:pt x="6725539" y="1382014"/>
                  <a:pt x="6746113" y="1383094"/>
                  <a:pt x="6766561" y="1384300"/>
                </a:cubicBezTo>
                <a:cubicBezTo>
                  <a:pt x="6807263" y="1386777"/>
                  <a:pt x="6847142" y="1389825"/>
                  <a:pt x="6886194" y="1393381"/>
                </a:cubicBezTo>
                <a:cubicBezTo>
                  <a:pt x="6925120" y="1396937"/>
                  <a:pt x="6963283" y="1401064"/>
                  <a:pt x="7000685" y="1405763"/>
                </a:cubicBezTo>
                <a:cubicBezTo>
                  <a:pt x="7037959" y="1410399"/>
                  <a:pt x="7074536" y="1415542"/>
                  <a:pt x="7110350" y="1421194"/>
                </a:cubicBezTo>
                <a:cubicBezTo>
                  <a:pt x="7146099" y="1426845"/>
                  <a:pt x="7181088" y="1432941"/>
                  <a:pt x="7215442" y="1439482"/>
                </a:cubicBezTo>
                <a:cubicBezTo>
                  <a:pt x="7249732" y="1446022"/>
                  <a:pt x="7283324" y="1453071"/>
                  <a:pt x="7316216" y="1460500"/>
                </a:cubicBezTo>
                <a:cubicBezTo>
                  <a:pt x="7349109" y="1467930"/>
                  <a:pt x="7381304" y="1475804"/>
                  <a:pt x="7412927" y="1484059"/>
                </a:cubicBezTo>
                <a:cubicBezTo>
                  <a:pt x="7444487" y="1492314"/>
                  <a:pt x="7475475" y="1500950"/>
                  <a:pt x="7505891" y="1510030"/>
                </a:cubicBezTo>
                <a:cubicBezTo>
                  <a:pt x="7536307" y="1519047"/>
                  <a:pt x="7566088" y="1528509"/>
                  <a:pt x="7595362" y="1538288"/>
                </a:cubicBezTo>
                <a:cubicBezTo>
                  <a:pt x="7601775" y="1540447"/>
                  <a:pt x="7608125" y="1542542"/>
                  <a:pt x="7614412" y="1544765"/>
                </a:cubicBezTo>
                <a:cubicBezTo>
                  <a:pt x="7620762" y="1546924"/>
                  <a:pt x="7627049" y="1549146"/>
                  <a:pt x="7633336" y="1551305"/>
                </a:cubicBezTo>
                <a:cubicBezTo>
                  <a:pt x="7639622" y="1553528"/>
                  <a:pt x="7645845" y="1555750"/>
                  <a:pt x="7652068" y="1557973"/>
                </a:cubicBezTo>
                <a:cubicBezTo>
                  <a:pt x="7658291" y="1560195"/>
                  <a:pt x="7664513" y="1562481"/>
                  <a:pt x="7670674" y="1564767"/>
                </a:cubicBezTo>
                <a:cubicBezTo>
                  <a:pt x="7692835" y="1572895"/>
                  <a:pt x="7714615" y="1581277"/>
                  <a:pt x="7736142" y="1589850"/>
                </a:cubicBezTo>
                <a:cubicBezTo>
                  <a:pt x="7757668" y="1598422"/>
                  <a:pt x="7778877" y="1607249"/>
                  <a:pt x="7799832" y="1616202"/>
                </a:cubicBezTo>
                <a:cubicBezTo>
                  <a:pt x="7820787" y="1625219"/>
                  <a:pt x="7841488" y="1634363"/>
                  <a:pt x="7861872" y="1643761"/>
                </a:cubicBezTo>
                <a:cubicBezTo>
                  <a:pt x="7882319" y="1653159"/>
                  <a:pt x="7902449" y="1662684"/>
                  <a:pt x="7922387" y="1672463"/>
                </a:cubicBezTo>
                <a:cubicBezTo>
                  <a:pt x="7973314" y="1697482"/>
                  <a:pt x="8022527" y="1723771"/>
                  <a:pt x="8070279" y="1751140"/>
                </a:cubicBezTo>
                <a:cubicBezTo>
                  <a:pt x="8118158" y="1778635"/>
                  <a:pt x="8164640" y="1807273"/>
                  <a:pt x="8209724" y="1836992"/>
                </a:cubicBezTo>
                <a:cubicBezTo>
                  <a:pt x="8255063" y="1866900"/>
                  <a:pt x="8299069" y="1897888"/>
                  <a:pt x="8341868" y="1929956"/>
                </a:cubicBezTo>
                <a:cubicBezTo>
                  <a:pt x="8384985" y="1962214"/>
                  <a:pt x="8426895" y="1995551"/>
                  <a:pt x="8467788" y="2029905"/>
                </a:cubicBezTo>
                <a:cubicBezTo>
                  <a:pt x="8478075" y="2038541"/>
                  <a:pt x="8488299" y="2047176"/>
                  <a:pt x="8498459" y="2055940"/>
                </a:cubicBezTo>
                <a:cubicBezTo>
                  <a:pt x="8508619" y="2064703"/>
                  <a:pt x="8518715" y="2073592"/>
                  <a:pt x="8528749" y="2082483"/>
                </a:cubicBezTo>
                <a:cubicBezTo>
                  <a:pt x="8538782" y="2091436"/>
                  <a:pt x="8548751" y="2100453"/>
                  <a:pt x="8558721" y="2109470"/>
                </a:cubicBezTo>
                <a:cubicBezTo>
                  <a:pt x="8568690" y="2118551"/>
                  <a:pt x="8578596" y="2127695"/>
                  <a:pt x="8588438" y="2136902"/>
                </a:cubicBezTo>
                <a:lnTo>
                  <a:pt x="8644890" y="2190179"/>
                </a:lnTo>
                <a:cubicBezTo>
                  <a:pt x="8647112" y="2192274"/>
                  <a:pt x="8649335" y="2194370"/>
                  <a:pt x="8651558" y="2196465"/>
                </a:cubicBezTo>
                <a:cubicBezTo>
                  <a:pt x="8653780" y="2198561"/>
                  <a:pt x="8656066" y="2200593"/>
                  <a:pt x="8658352" y="2202625"/>
                </a:cubicBezTo>
                <a:cubicBezTo>
                  <a:pt x="8660638" y="2204657"/>
                  <a:pt x="8662924" y="2206689"/>
                  <a:pt x="8665210" y="2208721"/>
                </a:cubicBezTo>
                <a:cubicBezTo>
                  <a:pt x="8667496" y="2210753"/>
                  <a:pt x="8669782" y="2212785"/>
                  <a:pt x="8672068" y="2214817"/>
                </a:cubicBezTo>
                <a:lnTo>
                  <a:pt x="8685848" y="2227136"/>
                </a:lnTo>
                <a:cubicBezTo>
                  <a:pt x="8686990" y="2228152"/>
                  <a:pt x="8688134" y="2229168"/>
                  <a:pt x="8689340" y="2230184"/>
                </a:cubicBezTo>
                <a:cubicBezTo>
                  <a:pt x="8690483" y="2231200"/>
                  <a:pt x="8691689" y="2232216"/>
                  <a:pt x="8692896" y="2233168"/>
                </a:cubicBezTo>
                <a:cubicBezTo>
                  <a:pt x="8694102" y="2234184"/>
                  <a:pt x="8695246" y="2235137"/>
                  <a:pt x="8696452" y="2236153"/>
                </a:cubicBezTo>
                <a:cubicBezTo>
                  <a:pt x="8697659" y="2237169"/>
                  <a:pt x="8698801" y="2238185"/>
                  <a:pt x="8699945" y="2239201"/>
                </a:cubicBezTo>
                <a:cubicBezTo>
                  <a:pt x="8718740" y="2255330"/>
                  <a:pt x="8738045" y="2271205"/>
                  <a:pt x="8757793" y="2286699"/>
                </a:cubicBezTo>
                <a:cubicBezTo>
                  <a:pt x="8777605" y="2302256"/>
                  <a:pt x="8797925" y="2317433"/>
                  <a:pt x="8818626" y="2332165"/>
                </a:cubicBezTo>
                <a:cubicBezTo>
                  <a:pt x="8839454" y="2346960"/>
                  <a:pt x="8860663" y="2361375"/>
                  <a:pt x="8882380" y="2375408"/>
                </a:cubicBezTo>
                <a:cubicBezTo>
                  <a:pt x="8904097" y="2389442"/>
                  <a:pt x="8926322" y="2403031"/>
                  <a:pt x="8948864" y="2416112"/>
                </a:cubicBezTo>
                <a:cubicBezTo>
                  <a:pt x="8967851" y="2427161"/>
                  <a:pt x="8987155" y="2437829"/>
                  <a:pt x="9006776" y="2448116"/>
                </a:cubicBezTo>
                <a:cubicBezTo>
                  <a:pt x="9026398" y="2458403"/>
                  <a:pt x="9046274" y="2468372"/>
                  <a:pt x="9066466" y="2477897"/>
                </a:cubicBezTo>
                <a:cubicBezTo>
                  <a:pt x="9086660" y="2487422"/>
                  <a:pt x="9107107" y="2496566"/>
                  <a:pt x="9127808" y="2505266"/>
                </a:cubicBezTo>
                <a:cubicBezTo>
                  <a:pt x="9148509" y="2513965"/>
                  <a:pt x="9169463" y="2522220"/>
                  <a:pt x="9190609" y="2530031"/>
                </a:cubicBezTo>
                <a:cubicBezTo>
                  <a:pt x="9194673" y="2531491"/>
                  <a:pt x="9198674" y="2533015"/>
                  <a:pt x="9202737" y="2534412"/>
                </a:cubicBezTo>
                <a:cubicBezTo>
                  <a:pt x="9206801" y="2535873"/>
                  <a:pt x="9210865" y="2537270"/>
                  <a:pt x="9214929" y="2538730"/>
                </a:cubicBezTo>
                <a:cubicBezTo>
                  <a:pt x="9218994" y="2540127"/>
                  <a:pt x="9223058" y="2541524"/>
                  <a:pt x="9227185" y="2542921"/>
                </a:cubicBezTo>
                <a:cubicBezTo>
                  <a:pt x="9231249" y="2544318"/>
                  <a:pt x="9235376" y="2545652"/>
                  <a:pt x="9239440" y="2546985"/>
                </a:cubicBezTo>
                <a:cubicBezTo>
                  <a:pt x="9265031" y="2555431"/>
                  <a:pt x="9290875" y="2563178"/>
                  <a:pt x="9316974" y="2570163"/>
                </a:cubicBezTo>
                <a:cubicBezTo>
                  <a:pt x="9343073" y="2577148"/>
                  <a:pt x="9369362" y="2583307"/>
                  <a:pt x="9395841" y="2588705"/>
                </a:cubicBezTo>
                <a:cubicBezTo>
                  <a:pt x="9422321" y="2594102"/>
                  <a:pt x="9448863" y="2598738"/>
                  <a:pt x="9475597" y="2602611"/>
                </a:cubicBezTo>
                <a:cubicBezTo>
                  <a:pt x="9502267" y="2606421"/>
                  <a:pt x="9529000" y="2609469"/>
                  <a:pt x="9555734" y="2611755"/>
                </a:cubicBezTo>
                <a:cubicBezTo>
                  <a:pt x="9569069" y="2612835"/>
                  <a:pt x="9582467" y="2613724"/>
                  <a:pt x="9595802" y="2614359"/>
                </a:cubicBezTo>
                <a:cubicBezTo>
                  <a:pt x="9609137" y="2614994"/>
                  <a:pt x="9622473" y="2615438"/>
                  <a:pt x="9635808" y="2615692"/>
                </a:cubicBezTo>
                <a:cubicBezTo>
                  <a:pt x="9649079" y="2615946"/>
                  <a:pt x="9662350" y="2615946"/>
                  <a:pt x="9675622" y="2615756"/>
                </a:cubicBezTo>
                <a:cubicBezTo>
                  <a:pt x="9688830" y="2615565"/>
                  <a:pt x="9702038" y="2615184"/>
                  <a:pt x="9715246" y="2614613"/>
                </a:cubicBezTo>
                <a:cubicBezTo>
                  <a:pt x="9728390" y="2613978"/>
                  <a:pt x="9741535" y="2613152"/>
                  <a:pt x="9754552" y="2612073"/>
                </a:cubicBezTo>
                <a:cubicBezTo>
                  <a:pt x="9767570" y="2610993"/>
                  <a:pt x="9780587" y="2609787"/>
                  <a:pt x="9793541" y="2608263"/>
                </a:cubicBezTo>
                <a:cubicBezTo>
                  <a:pt x="9806432" y="2606802"/>
                  <a:pt x="9819323" y="2605088"/>
                  <a:pt x="9832086" y="2603246"/>
                </a:cubicBezTo>
                <a:cubicBezTo>
                  <a:pt x="9844849" y="2601341"/>
                  <a:pt x="9857549" y="2599246"/>
                  <a:pt x="9870123" y="2596960"/>
                </a:cubicBezTo>
                <a:cubicBezTo>
                  <a:pt x="9895269" y="2592388"/>
                  <a:pt x="9920034" y="2586927"/>
                  <a:pt x="9944481" y="2580640"/>
                </a:cubicBezTo>
                <a:cubicBezTo>
                  <a:pt x="9968738" y="2574417"/>
                  <a:pt x="9992677" y="2567369"/>
                  <a:pt x="10016109" y="2559558"/>
                </a:cubicBezTo>
                <a:cubicBezTo>
                  <a:pt x="10039413" y="2551811"/>
                  <a:pt x="10062210" y="2543239"/>
                  <a:pt x="10084499" y="2533968"/>
                </a:cubicBezTo>
                <a:cubicBezTo>
                  <a:pt x="10106660" y="2524760"/>
                  <a:pt x="10128250" y="2514854"/>
                  <a:pt x="10149269" y="2504186"/>
                </a:cubicBezTo>
                <a:cubicBezTo>
                  <a:pt x="10170097" y="2493582"/>
                  <a:pt x="10190353" y="2482342"/>
                  <a:pt x="10209974" y="2470468"/>
                </a:cubicBezTo>
                <a:cubicBezTo>
                  <a:pt x="10229405" y="2458657"/>
                  <a:pt x="10248201" y="2446211"/>
                  <a:pt x="10266299" y="2433257"/>
                </a:cubicBezTo>
                <a:cubicBezTo>
                  <a:pt x="10284270" y="2420366"/>
                  <a:pt x="10301478" y="2406904"/>
                  <a:pt x="10317988" y="2392934"/>
                </a:cubicBezTo>
                <a:cubicBezTo>
                  <a:pt x="10334371" y="2379091"/>
                  <a:pt x="10349928" y="2364740"/>
                  <a:pt x="10364787" y="2349945"/>
                </a:cubicBezTo>
                <a:cubicBezTo>
                  <a:pt x="10379520" y="2335276"/>
                  <a:pt x="10393426" y="2320163"/>
                  <a:pt x="10406571" y="2304669"/>
                </a:cubicBezTo>
                <a:cubicBezTo>
                  <a:pt x="10419588" y="2289302"/>
                  <a:pt x="10431780" y="2273618"/>
                  <a:pt x="10443210" y="2257552"/>
                </a:cubicBezTo>
                <a:cubicBezTo>
                  <a:pt x="10454513" y="2241677"/>
                  <a:pt x="10464990" y="2225421"/>
                  <a:pt x="10474642" y="2208975"/>
                </a:cubicBezTo>
                <a:cubicBezTo>
                  <a:pt x="10484167" y="2192655"/>
                  <a:pt x="10492930" y="2176082"/>
                  <a:pt x="10500741" y="2159254"/>
                </a:cubicBezTo>
                <a:cubicBezTo>
                  <a:pt x="10508551" y="2142617"/>
                  <a:pt x="10515537" y="2125790"/>
                  <a:pt x="10521696" y="2108835"/>
                </a:cubicBezTo>
                <a:cubicBezTo>
                  <a:pt x="10527792" y="2092008"/>
                  <a:pt x="10533062" y="2075053"/>
                  <a:pt x="10537571" y="2058035"/>
                </a:cubicBezTo>
                <a:cubicBezTo>
                  <a:pt x="10542016" y="2041144"/>
                  <a:pt x="10545636" y="2024190"/>
                  <a:pt x="10548493" y="2007172"/>
                </a:cubicBezTo>
                <a:cubicBezTo>
                  <a:pt x="10551287" y="1990281"/>
                  <a:pt x="10553319" y="1973390"/>
                  <a:pt x="10554589" y="1956435"/>
                </a:cubicBezTo>
                <a:cubicBezTo>
                  <a:pt x="10555161" y="1948053"/>
                  <a:pt x="10555541" y="1939608"/>
                  <a:pt x="10555796" y="1931226"/>
                </a:cubicBezTo>
                <a:cubicBezTo>
                  <a:pt x="10555986" y="1922844"/>
                  <a:pt x="10556049" y="1914525"/>
                  <a:pt x="10555923" y="1906143"/>
                </a:cubicBezTo>
                <a:cubicBezTo>
                  <a:pt x="10555796" y="1897825"/>
                  <a:pt x="10555414" y="1889506"/>
                  <a:pt x="10554907" y="1881251"/>
                </a:cubicBezTo>
                <a:cubicBezTo>
                  <a:pt x="10554399" y="1872996"/>
                  <a:pt x="10553637" y="1864741"/>
                  <a:pt x="10552684" y="1856486"/>
                </a:cubicBezTo>
                <a:cubicBezTo>
                  <a:pt x="10551859" y="1848295"/>
                  <a:pt x="10550779" y="1840103"/>
                  <a:pt x="10549509" y="1831975"/>
                </a:cubicBezTo>
                <a:cubicBezTo>
                  <a:pt x="10548239" y="1823847"/>
                  <a:pt x="10546842" y="1815719"/>
                  <a:pt x="10545254" y="1807655"/>
                </a:cubicBezTo>
                <a:cubicBezTo>
                  <a:pt x="10543667" y="1799590"/>
                  <a:pt x="10541889" y="1791589"/>
                  <a:pt x="10539984" y="1783588"/>
                </a:cubicBezTo>
                <a:cubicBezTo>
                  <a:pt x="10538079" y="1775651"/>
                  <a:pt x="10535984" y="1767713"/>
                  <a:pt x="10533761" y="1759776"/>
                </a:cubicBezTo>
                <a:cubicBezTo>
                  <a:pt x="10533507" y="1758760"/>
                  <a:pt x="10533253" y="1757807"/>
                  <a:pt x="10532936" y="1756791"/>
                </a:cubicBezTo>
                <a:cubicBezTo>
                  <a:pt x="10532682" y="1755775"/>
                  <a:pt x="10532364" y="1754823"/>
                  <a:pt x="10532047" y="1753807"/>
                </a:cubicBezTo>
                <a:cubicBezTo>
                  <a:pt x="10531729" y="1752854"/>
                  <a:pt x="10531412" y="1751838"/>
                  <a:pt x="10531158" y="1750886"/>
                </a:cubicBezTo>
                <a:cubicBezTo>
                  <a:pt x="10530840" y="1749933"/>
                  <a:pt x="10530523" y="1748917"/>
                  <a:pt x="10530205" y="1747965"/>
                </a:cubicBezTo>
                <a:lnTo>
                  <a:pt x="10526522" y="1736217"/>
                </a:lnTo>
                <a:lnTo>
                  <a:pt x="10522522" y="1724533"/>
                </a:lnTo>
                <a:lnTo>
                  <a:pt x="10520553" y="1718755"/>
                </a:lnTo>
                <a:lnTo>
                  <a:pt x="10518330" y="1712976"/>
                </a:lnTo>
                <a:lnTo>
                  <a:pt x="10513949" y="1701419"/>
                </a:lnTo>
                <a:lnTo>
                  <a:pt x="10509250" y="1689989"/>
                </a:lnTo>
                <a:cubicBezTo>
                  <a:pt x="10508488" y="1688084"/>
                  <a:pt x="10507726" y="1686179"/>
                  <a:pt x="10506900" y="1684274"/>
                </a:cubicBezTo>
                <a:cubicBezTo>
                  <a:pt x="10506075" y="1682369"/>
                  <a:pt x="10505249" y="1680464"/>
                  <a:pt x="10504424" y="1678623"/>
                </a:cubicBezTo>
                <a:cubicBezTo>
                  <a:pt x="10503599" y="1676717"/>
                  <a:pt x="10502710" y="1674876"/>
                  <a:pt x="10501884" y="1672971"/>
                </a:cubicBezTo>
                <a:cubicBezTo>
                  <a:pt x="10501059" y="1671066"/>
                  <a:pt x="10500170" y="1669225"/>
                  <a:pt x="10499344" y="1667320"/>
                </a:cubicBezTo>
                <a:cubicBezTo>
                  <a:pt x="10495915" y="1659826"/>
                  <a:pt x="10492359" y="1652397"/>
                  <a:pt x="10488612" y="1644967"/>
                </a:cubicBezTo>
                <a:cubicBezTo>
                  <a:pt x="10484866" y="1637601"/>
                  <a:pt x="10480992" y="1630299"/>
                  <a:pt x="10476992" y="1622997"/>
                </a:cubicBezTo>
                <a:cubicBezTo>
                  <a:pt x="10472991" y="1615758"/>
                  <a:pt x="10468864" y="1608519"/>
                  <a:pt x="10464546" y="1601343"/>
                </a:cubicBezTo>
                <a:cubicBezTo>
                  <a:pt x="10460291" y="1594168"/>
                  <a:pt x="10455910" y="1587119"/>
                  <a:pt x="10451401" y="1580007"/>
                </a:cubicBezTo>
                <a:cubicBezTo>
                  <a:pt x="10442448" y="1565910"/>
                  <a:pt x="10432987" y="1552067"/>
                  <a:pt x="10423017" y="1538415"/>
                </a:cubicBezTo>
                <a:cubicBezTo>
                  <a:pt x="10413111" y="1524826"/>
                  <a:pt x="10402697" y="1511427"/>
                  <a:pt x="10391838" y="1498219"/>
                </a:cubicBezTo>
                <a:cubicBezTo>
                  <a:pt x="10381044" y="1485075"/>
                  <a:pt x="10369804" y="1472121"/>
                  <a:pt x="10358184" y="1459421"/>
                </a:cubicBezTo>
                <a:cubicBezTo>
                  <a:pt x="10346626" y="1446721"/>
                  <a:pt x="10334625" y="1434275"/>
                  <a:pt x="10322306" y="1422019"/>
                </a:cubicBezTo>
                <a:cubicBezTo>
                  <a:pt x="10309987" y="1409764"/>
                  <a:pt x="10297350" y="1397762"/>
                  <a:pt x="10284333" y="1385951"/>
                </a:cubicBezTo>
                <a:cubicBezTo>
                  <a:pt x="10271379" y="1374204"/>
                  <a:pt x="10258044" y="1362583"/>
                  <a:pt x="10244455" y="1351217"/>
                </a:cubicBezTo>
                <a:cubicBezTo>
                  <a:pt x="10230866" y="1339850"/>
                  <a:pt x="10216960" y="1328738"/>
                  <a:pt x="10202799" y="1317752"/>
                </a:cubicBezTo>
                <a:cubicBezTo>
                  <a:pt x="10188638" y="1306830"/>
                  <a:pt x="10174224" y="1296099"/>
                  <a:pt x="10159555" y="1285558"/>
                </a:cubicBezTo>
                <a:cubicBezTo>
                  <a:pt x="10152253" y="1280287"/>
                  <a:pt x="10144824" y="1275080"/>
                  <a:pt x="10137394" y="1269937"/>
                </a:cubicBezTo>
                <a:cubicBezTo>
                  <a:pt x="10129964" y="1264793"/>
                  <a:pt x="10122472" y="1259650"/>
                  <a:pt x="10114851" y="1254570"/>
                </a:cubicBezTo>
                <a:cubicBezTo>
                  <a:pt x="10107295" y="1249490"/>
                  <a:pt x="10099675" y="1244473"/>
                  <a:pt x="10091991" y="1239520"/>
                </a:cubicBezTo>
                <a:cubicBezTo>
                  <a:pt x="10084308" y="1234567"/>
                  <a:pt x="10076561" y="1229614"/>
                  <a:pt x="10068814" y="1224725"/>
                </a:cubicBezTo>
                <a:cubicBezTo>
                  <a:pt x="10061003" y="1219835"/>
                  <a:pt x="10053193" y="1215009"/>
                  <a:pt x="10045255" y="1210247"/>
                </a:cubicBezTo>
                <a:cubicBezTo>
                  <a:pt x="10037382" y="1205484"/>
                  <a:pt x="10029444" y="1200722"/>
                  <a:pt x="10021443" y="1196023"/>
                </a:cubicBezTo>
                <a:cubicBezTo>
                  <a:pt x="10013442" y="1191324"/>
                  <a:pt x="10005441" y="1186688"/>
                  <a:pt x="9997313" y="1182053"/>
                </a:cubicBezTo>
                <a:cubicBezTo>
                  <a:pt x="9989249" y="1177417"/>
                  <a:pt x="9981121" y="1172909"/>
                  <a:pt x="9972929" y="1168337"/>
                </a:cubicBezTo>
                <a:cubicBezTo>
                  <a:pt x="9970897" y="1167194"/>
                  <a:pt x="9968801" y="1166051"/>
                  <a:pt x="9966770" y="1164971"/>
                </a:cubicBezTo>
                <a:cubicBezTo>
                  <a:pt x="9964737" y="1163892"/>
                  <a:pt x="9962705" y="1162685"/>
                  <a:pt x="9960610" y="1161606"/>
                </a:cubicBezTo>
                <a:cubicBezTo>
                  <a:pt x="9958578" y="1160463"/>
                  <a:pt x="9956546" y="1159320"/>
                  <a:pt x="9954450" y="1158240"/>
                </a:cubicBezTo>
                <a:cubicBezTo>
                  <a:pt x="9952419" y="1157097"/>
                  <a:pt x="9950323" y="1156018"/>
                  <a:pt x="9948227" y="1154938"/>
                </a:cubicBezTo>
                <a:lnTo>
                  <a:pt x="9923336" y="1141730"/>
                </a:lnTo>
                <a:lnTo>
                  <a:pt x="9895459" y="1126935"/>
                </a:lnTo>
                <a:cubicBezTo>
                  <a:pt x="9893110" y="1125665"/>
                  <a:pt x="9890824" y="1124458"/>
                  <a:pt x="9888474" y="1123188"/>
                </a:cubicBezTo>
                <a:cubicBezTo>
                  <a:pt x="9886124" y="1121982"/>
                  <a:pt x="9883775" y="1120712"/>
                  <a:pt x="9881489" y="1119505"/>
                </a:cubicBezTo>
                <a:cubicBezTo>
                  <a:pt x="9879139" y="1118235"/>
                  <a:pt x="9876853" y="1117029"/>
                  <a:pt x="9874504" y="1115759"/>
                </a:cubicBezTo>
                <a:cubicBezTo>
                  <a:pt x="9872218" y="1114489"/>
                  <a:pt x="9869869" y="1113219"/>
                  <a:pt x="9867583" y="1111949"/>
                </a:cubicBezTo>
                <a:cubicBezTo>
                  <a:pt x="9863011" y="1109409"/>
                  <a:pt x="9858375" y="1106869"/>
                  <a:pt x="9853803" y="1104329"/>
                </a:cubicBezTo>
                <a:cubicBezTo>
                  <a:pt x="9849231" y="1101789"/>
                  <a:pt x="9844596" y="1099249"/>
                  <a:pt x="9840024" y="1096709"/>
                </a:cubicBezTo>
                <a:cubicBezTo>
                  <a:pt x="9835451" y="1094169"/>
                  <a:pt x="9830879" y="1091629"/>
                  <a:pt x="9826371" y="1089025"/>
                </a:cubicBezTo>
                <a:cubicBezTo>
                  <a:pt x="9821862" y="1086485"/>
                  <a:pt x="9817354" y="1083882"/>
                  <a:pt x="9812846" y="1081278"/>
                </a:cubicBezTo>
                <a:lnTo>
                  <a:pt x="9785922" y="1065721"/>
                </a:lnTo>
                <a:lnTo>
                  <a:pt x="9759442" y="1049846"/>
                </a:lnTo>
                <a:lnTo>
                  <a:pt x="9746234" y="1041908"/>
                </a:lnTo>
                <a:lnTo>
                  <a:pt x="9733216" y="1033780"/>
                </a:lnTo>
                <a:lnTo>
                  <a:pt x="9707372" y="1017588"/>
                </a:lnTo>
                <a:lnTo>
                  <a:pt x="9682036" y="1001141"/>
                </a:lnTo>
                <a:lnTo>
                  <a:pt x="9669462" y="992886"/>
                </a:lnTo>
                <a:lnTo>
                  <a:pt x="9657080" y="984504"/>
                </a:lnTo>
                <a:lnTo>
                  <a:pt x="9632442" y="967740"/>
                </a:lnTo>
                <a:lnTo>
                  <a:pt x="9608502" y="950658"/>
                </a:lnTo>
                <a:cubicBezTo>
                  <a:pt x="9607487" y="949960"/>
                  <a:pt x="9606534" y="949262"/>
                  <a:pt x="9605518" y="948500"/>
                </a:cubicBezTo>
                <a:cubicBezTo>
                  <a:pt x="9604502" y="947801"/>
                  <a:pt x="9603549" y="947103"/>
                  <a:pt x="9602534" y="946404"/>
                </a:cubicBezTo>
                <a:cubicBezTo>
                  <a:pt x="9601517" y="945705"/>
                  <a:pt x="9600565" y="945007"/>
                  <a:pt x="9599549" y="944245"/>
                </a:cubicBezTo>
                <a:cubicBezTo>
                  <a:pt x="9598533" y="943483"/>
                  <a:pt x="9597580" y="942785"/>
                  <a:pt x="9596564" y="942086"/>
                </a:cubicBezTo>
                <a:lnTo>
                  <a:pt x="9584944" y="933387"/>
                </a:lnTo>
                <a:cubicBezTo>
                  <a:pt x="9583039" y="931926"/>
                  <a:pt x="9581071" y="930466"/>
                  <a:pt x="9579102" y="929069"/>
                </a:cubicBezTo>
                <a:cubicBezTo>
                  <a:pt x="9577134" y="927608"/>
                  <a:pt x="9575228" y="926211"/>
                  <a:pt x="9573324" y="924751"/>
                </a:cubicBezTo>
                <a:cubicBezTo>
                  <a:pt x="9571419" y="923290"/>
                  <a:pt x="9569450" y="921893"/>
                  <a:pt x="9567545" y="920433"/>
                </a:cubicBezTo>
                <a:cubicBezTo>
                  <a:pt x="9565640" y="918972"/>
                  <a:pt x="9563735" y="917512"/>
                  <a:pt x="9561830" y="916051"/>
                </a:cubicBezTo>
                <a:cubicBezTo>
                  <a:pt x="9554274" y="910209"/>
                  <a:pt x="9546780" y="904367"/>
                  <a:pt x="9539351" y="898462"/>
                </a:cubicBezTo>
                <a:cubicBezTo>
                  <a:pt x="9531985" y="892556"/>
                  <a:pt x="9524683" y="886651"/>
                  <a:pt x="9517507" y="880682"/>
                </a:cubicBezTo>
                <a:cubicBezTo>
                  <a:pt x="9510332" y="874713"/>
                  <a:pt x="9503220" y="868744"/>
                  <a:pt x="9496235" y="862711"/>
                </a:cubicBezTo>
                <a:cubicBezTo>
                  <a:pt x="9489249" y="856742"/>
                  <a:pt x="9482328" y="850710"/>
                  <a:pt x="9475534" y="844614"/>
                </a:cubicBezTo>
                <a:cubicBezTo>
                  <a:pt x="9468739" y="838581"/>
                  <a:pt x="9462072" y="832485"/>
                  <a:pt x="9455531" y="826326"/>
                </a:cubicBezTo>
                <a:cubicBezTo>
                  <a:pt x="9448990" y="820230"/>
                  <a:pt x="9442577" y="814070"/>
                  <a:pt x="9436290" y="807911"/>
                </a:cubicBezTo>
                <a:cubicBezTo>
                  <a:pt x="9430004" y="801751"/>
                  <a:pt x="9423781" y="795528"/>
                  <a:pt x="9417749" y="789305"/>
                </a:cubicBezTo>
                <a:cubicBezTo>
                  <a:pt x="9411652" y="783082"/>
                  <a:pt x="9405747" y="776859"/>
                  <a:pt x="9399905" y="770573"/>
                </a:cubicBezTo>
                <a:cubicBezTo>
                  <a:pt x="9394063" y="764350"/>
                  <a:pt x="9388348" y="758063"/>
                  <a:pt x="9382824" y="751777"/>
                </a:cubicBezTo>
                <a:cubicBezTo>
                  <a:pt x="9377299" y="745490"/>
                  <a:pt x="9371901" y="739140"/>
                  <a:pt x="9366631" y="732790"/>
                </a:cubicBezTo>
                <a:cubicBezTo>
                  <a:pt x="9361361" y="726440"/>
                  <a:pt x="9356280" y="720090"/>
                  <a:pt x="9351327" y="713740"/>
                </a:cubicBezTo>
                <a:cubicBezTo>
                  <a:pt x="9346374" y="707390"/>
                  <a:pt x="9341549" y="700977"/>
                  <a:pt x="9336849" y="694563"/>
                </a:cubicBezTo>
                <a:cubicBezTo>
                  <a:pt x="9332150" y="688150"/>
                  <a:pt x="9327642" y="681736"/>
                  <a:pt x="9323261" y="675323"/>
                </a:cubicBezTo>
                <a:cubicBezTo>
                  <a:pt x="9318879" y="668909"/>
                  <a:pt x="9314688" y="662496"/>
                  <a:pt x="9310624" y="656019"/>
                </a:cubicBezTo>
                <a:cubicBezTo>
                  <a:pt x="9306560" y="649605"/>
                  <a:pt x="9302687" y="643128"/>
                  <a:pt x="9298940" y="636715"/>
                </a:cubicBezTo>
                <a:cubicBezTo>
                  <a:pt x="9295194" y="630301"/>
                  <a:pt x="9291637" y="623824"/>
                  <a:pt x="9288272" y="617347"/>
                </a:cubicBezTo>
                <a:cubicBezTo>
                  <a:pt x="9281477" y="604520"/>
                  <a:pt x="9275445" y="591630"/>
                  <a:pt x="9270111" y="578739"/>
                </a:cubicBezTo>
                <a:cubicBezTo>
                  <a:pt x="9264777" y="565912"/>
                  <a:pt x="9260205" y="553085"/>
                  <a:pt x="9256332" y="540258"/>
                </a:cubicBezTo>
                <a:cubicBezTo>
                  <a:pt x="9252522" y="527558"/>
                  <a:pt x="9249410" y="514858"/>
                  <a:pt x="9247124" y="502222"/>
                </a:cubicBezTo>
                <a:cubicBezTo>
                  <a:pt x="9244838" y="489649"/>
                  <a:pt x="9243250" y="477203"/>
                  <a:pt x="9242488" y="464757"/>
                </a:cubicBezTo>
                <a:cubicBezTo>
                  <a:pt x="9242108" y="458597"/>
                  <a:pt x="9241917" y="452438"/>
                  <a:pt x="9241917" y="446342"/>
                </a:cubicBezTo>
                <a:cubicBezTo>
                  <a:pt x="9241917" y="440246"/>
                  <a:pt x="9242108" y="434213"/>
                  <a:pt x="9242488" y="428181"/>
                </a:cubicBezTo>
                <a:cubicBezTo>
                  <a:pt x="9242870" y="422148"/>
                  <a:pt x="9243441" y="416179"/>
                  <a:pt x="9244266" y="410274"/>
                </a:cubicBezTo>
                <a:cubicBezTo>
                  <a:pt x="9245028" y="404368"/>
                  <a:pt x="9245981" y="398463"/>
                  <a:pt x="9247187" y="392684"/>
                </a:cubicBezTo>
                <a:cubicBezTo>
                  <a:pt x="9248330" y="386842"/>
                  <a:pt x="9249727" y="381064"/>
                  <a:pt x="9251251" y="375349"/>
                </a:cubicBezTo>
                <a:cubicBezTo>
                  <a:pt x="9252775" y="369634"/>
                  <a:pt x="9254553" y="363982"/>
                  <a:pt x="9256459" y="358394"/>
                </a:cubicBezTo>
                <a:cubicBezTo>
                  <a:pt x="9258363" y="352806"/>
                  <a:pt x="9260459" y="347282"/>
                  <a:pt x="9262809" y="341821"/>
                </a:cubicBezTo>
                <a:cubicBezTo>
                  <a:pt x="9265095" y="336360"/>
                  <a:pt x="9267571" y="330962"/>
                  <a:pt x="9270174" y="325628"/>
                </a:cubicBezTo>
                <a:cubicBezTo>
                  <a:pt x="9275445" y="314960"/>
                  <a:pt x="9281414" y="304610"/>
                  <a:pt x="9288082" y="294450"/>
                </a:cubicBezTo>
                <a:cubicBezTo>
                  <a:pt x="9294686" y="284353"/>
                  <a:pt x="9301988" y="274574"/>
                  <a:pt x="9309925" y="264986"/>
                </a:cubicBezTo>
                <a:cubicBezTo>
                  <a:pt x="9317799" y="255524"/>
                  <a:pt x="9326309" y="246316"/>
                  <a:pt x="9335389" y="237363"/>
                </a:cubicBezTo>
                <a:cubicBezTo>
                  <a:pt x="9344406" y="228537"/>
                  <a:pt x="9354058" y="219964"/>
                  <a:pt x="9364282" y="211709"/>
                </a:cubicBezTo>
                <a:cubicBezTo>
                  <a:pt x="9374441" y="203518"/>
                  <a:pt x="9385110" y="195644"/>
                  <a:pt x="9396286" y="188024"/>
                </a:cubicBezTo>
                <a:cubicBezTo>
                  <a:pt x="9407398" y="180467"/>
                  <a:pt x="9418955" y="173292"/>
                  <a:pt x="9431020" y="166370"/>
                </a:cubicBezTo>
                <a:cubicBezTo>
                  <a:pt x="9442958" y="159512"/>
                  <a:pt x="9455404" y="152972"/>
                  <a:pt x="9468231" y="146685"/>
                </a:cubicBezTo>
                <a:cubicBezTo>
                  <a:pt x="9480995" y="140462"/>
                  <a:pt x="9494139" y="134620"/>
                  <a:pt x="9507664" y="129032"/>
                </a:cubicBezTo>
                <a:cubicBezTo>
                  <a:pt x="9514396" y="126238"/>
                  <a:pt x="9521253" y="123571"/>
                  <a:pt x="9528175" y="120968"/>
                </a:cubicBezTo>
                <a:cubicBezTo>
                  <a:pt x="9535097" y="118364"/>
                  <a:pt x="9542082" y="115824"/>
                  <a:pt x="9549130" y="113411"/>
                </a:cubicBezTo>
                <a:cubicBezTo>
                  <a:pt x="9556178" y="110998"/>
                  <a:pt x="9563290" y="108585"/>
                  <a:pt x="9570529" y="106299"/>
                </a:cubicBezTo>
                <a:cubicBezTo>
                  <a:pt x="9577705" y="104013"/>
                  <a:pt x="9584944" y="101791"/>
                  <a:pt x="9592310" y="99695"/>
                </a:cubicBezTo>
                <a:cubicBezTo>
                  <a:pt x="9599612" y="97600"/>
                  <a:pt x="9606978" y="95504"/>
                  <a:pt x="9614472" y="93536"/>
                </a:cubicBezTo>
                <a:cubicBezTo>
                  <a:pt x="9621901" y="91567"/>
                  <a:pt x="9629394" y="89726"/>
                  <a:pt x="9637014" y="87884"/>
                </a:cubicBezTo>
                <a:cubicBezTo>
                  <a:pt x="9644571" y="86106"/>
                  <a:pt x="9652190" y="84392"/>
                  <a:pt x="9659874" y="82741"/>
                </a:cubicBezTo>
                <a:cubicBezTo>
                  <a:pt x="9667558" y="81090"/>
                  <a:pt x="9675304" y="79566"/>
                  <a:pt x="9683115" y="78105"/>
                </a:cubicBezTo>
                <a:cubicBezTo>
                  <a:pt x="9698673" y="75184"/>
                  <a:pt x="9714421" y="72517"/>
                  <a:pt x="9730423" y="70231"/>
                </a:cubicBezTo>
                <a:cubicBezTo>
                  <a:pt x="9746298" y="67945"/>
                  <a:pt x="9762426" y="65913"/>
                  <a:pt x="9778746" y="64199"/>
                </a:cubicBezTo>
                <a:cubicBezTo>
                  <a:pt x="9795002" y="62484"/>
                  <a:pt x="9811385" y="61151"/>
                  <a:pt x="9828022" y="60071"/>
                </a:cubicBezTo>
                <a:cubicBezTo>
                  <a:pt x="9844532" y="58992"/>
                  <a:pt x="9861233" y="58293"/>
                  <a:pt x="9878060" y="57849"/>
                </a:cubicBezTo>
                <a:cubicBezTo>
                  <a:pt x="9886442" y="57658"/>
                  <a:pt x="9894887" y="57531"/>
                  <a:pt x="9903333" y="57468"/>
                </a:cubicBezTo>
                <a:cubicBezTo>
                  <a:pt x="9911778" y="57468"/>
                  <a:pt x="9920224" y="57468"/>
                  <a:pt x="9928733" y="57468"/>
                </a:cubicBezTo>
                <a:cubicBezTo>
                  <a:pt x="9937178" y="57595"/>
                  <a:pt x="9945687" y="57722"/>
                  <a:pt x="9954197" y="57976"/>
                </a:cubicBezTo>
                <a:cubicBezTo>
                  <a:pt x="9962705" y="58230"/>
                  <a:pt x="9971214" y="58547"/>
                  <a:pt x="9979787" y="58928"/>
                </a:cubicBezTo>
                <a:cubicBezTo>
                  <a:pt x="9988296" y="59373"/>
                  <a:pt x="9996869" y="59817"/>
                  <a:pt x="10005441" y="60388"/>
                </a:cubicBezTo>
                <a:cubicBezTo>
                  <a:pt x="10014013" y="60960"/>
                  <a:pt x="10022586" y="61595"/>
                  <a:pt x="10031159" y="62357"/>
                </a:cubicBezTo>
                <a:cubicBezTo>
                  <a:pt x="10039731" y="63055"/>
                  <a:pt x="10048303" y="63881"/>
                  <a:pt x="10056876" y="64770"/>
                </a:cubicBezTo>
                <a:cubicBezTo>
                  <a:pt x="10065449" y="65659"/>
                  <a:pt x="10074021" y="66612"/>
                  <a:pt x="10082594" y="67628"/>
                </a:cubicBezTo>
                <a:cubicBezTo>
                  <a:pt x="10091166" y="68644"/>
                  <a:pt x="10099738" y="69787"/>
                  <a:pt x="10108311" y="70930"/>
                </a:cubicBezTo>
                <a:cubicBezTo>
                  <a:pt x="10116884" y="72136"/>
                  <a:pt x="10125456" y="73343"/>
                  <a:pt x="10133965" y="74676"/>
                </a:cubicBezTo>
                <a:cubicBezTo>
                  <a:pt x="10142537" y="76010"/>
                  <a:pt x="10151047" y="77407"/>
                  <a:pt x="10159555" y="78867"/>
                </a:cubicBezTo>
                <a:cubicBezTo>
                  <a:pt x="10168064" y="80328"/>
                  <a:pt x="10176574" y="81915"/>
                  <a:pt x="10185083" y="83503"/>
                </a:cubicBezTo>
                <a:cubicBezTo>
                  <a:pt x="10193591" y="85154"/>
                  <a:pt x="10202037" y="86805"/>
                  <a:pt x="10210483" y="88583"/>
                </a:cubicBezTo>
                <a:cubicBezTo>
                  <a:pt x="10218928" y="90361"/>
                  <a:pt x="10227310" y="92202"/>
                  <a:pt x="10235692" y="94107"/>
                </a:cubicBezTo>
                <a:cubicBezTo>
                  <a:pt x="10244074" y="96012"/>
                  <a:pt x="10252392" y="97981"/>
                  <a:pt x="10260774" y="100076"/>
                </a:cubicBezTo>
                <a:cubicBezTo>
                  <a:pt x="10269093" y="102108"/>
                  <a:pt x="10277348" y="104267"/>
                  <a:pt x="10285603" y="106426"/>
                </a:cubicBezTo>
                <a:cubicBezTo>
                  <a:pt x="10297097" y="109474"/>
                  <a:pt x="10308590" y="112649"/>
                  <a:pt x="10319957" y="115951"/>
                </a:cubicBezTo>
                <a:cubicBezTo>
                  <a:pt x="10331323" y="119253"/>
                  <a:pt x="10342626" y="122682"/>
                  <a:pt x="10353802" y="126175"/>
                </a:cubicBezTo>
                <a:cubicBezTo>
                  <a:pt x="10364978" y="129731"/>
                  <a:pt x="10376090" y="133350"/>
                  <a:pt x="10387139" y="137097"/>
                </a:cubicBezTo>
                <a:cubicBezTo>
                  <a:pt x="10398125" y="140843"/>
                  <a:pt x="10409047" y="144717"/>
                  <a:pt x="10419842" y="148717"/>
                </a:cubicBezTo>
                <a:cubicBezTo>
                  <a:pt x="10424477" y="150432"/>
                  <a:pt x="10429176" y="152146"/>
                  <a:pt x="10433749" y="153924"/>
                </a:cubicBezTo>
                <a:cubicBezTo>
                  <a:pt x="10438384" y="155702"/>
                  <a:pt x="10442956" y="157480"/>
                  <a:pt x="10447591" y="159258"/>
                </a:cubicBezTo>
                <a:cubicBezTo>
                  <a:pt x="10452163" y="161036"/>
                  <a:pt x="10456736" y="162878"/>
                  <a:pt x="10461308" y="164719"/>
                </a:cubicBezTo>
                <a:cubicBezTo>
                  <a:pt x="10465879" y="166561"/>
                  <a:pt x="10470388" y="168402"/>
                  <a:pt x="10474897" y="170244"/>
                </a:cubicBezTo>
                <a:cubicBezTo>
                  <a:pt x="10489819" y="176403"/>
                  <a:pt x="10504551" y="182817"/>
                  <a:pt x="10518965" y="189357"/>
                </a:cubicBezTo>
                <a:cubicBezTo>
                  <a:pt x="10533444" y="195898"/>
                  <a:pt x="10547667" y="202629"/>
                  <a:pt x="10561574" y="209487"/>
                </a:cubicBezTo>
                <a:cubicBezTo>
                  <a:pt x="10575544" y="216345"/>
                  <a:pt x="10589324" y="223393"/>
                  <a:pt x="10602786" y="230505"/>
                </a:cubicBezTo>
                <a:cubicBezTo>
                  <a:pt x="10616311" y="237681"/>
                  <a:pt x="10629519" y="244983"/>
                  <a:pt x="10642537" y="252413"/>
                </a:cubicBezTo>
                <a:cubicBezTo>
                  <a:pt x="10649013" y="256159"/>
                  <a:pt x="10655490" y="259906"/>
                  <a:pt x="10661840" y="263652"/>
                </a:cubicBezTo>
                <a:cubicBezTo>
                  <a:pt x="10668254" y="267462"/>
                  <a:pt x="10674540" y="271209"/>
                  <a:pt x="10680827" y="275082"/>
                </a:cubicBezTo>
                <a:cubicBezTo>
                  <a:pt x="10687113" y="278892"/>
                  <a:pt x="10693337" y="282766"/>
                  <a:pt x="10699496" y="286703"/>
                </a:cubicBezTo>
                <a:cubicBezTo>
                  <a:pt x="10705655" y="290576"/>
                  <a:pt x="10711751" y="294513"/>
                  <a:pt x="10717784" y="298450"/>
                </a:cubicBezTo>
                <a:cubicBezTo>
                  <a:pt x="10719308" y="299466"/>
                  <a:pt x="10720769" y="300419"/>
                  <a:pt x="10722292" y="301435"/>
                </a:cubicBezTo>
                <a:cubicBezTo>
                  <a:pt x="10723816" y="302451"/>
                  <a:pt x="10725340" y="303403"/>
                  <a:pt x="10726801" y="304419"/>
                </a:cubicBezTo>
                <a:cubicBezTo>
                  <a:pt x="10728325" y="305435"/>
                  <a:pt x="10729786" y="306388"/>
                  <a:pt x="10731310" y="307404"/>
                </a:cubicBezTo>
                <a:cubicBezTo>
                  <a:pt x="10732834" y="308420"/>
                  <a:pt x="10734294" y="309372"/>
                  <a:pt x="10735754" y="310388"/>
                </a:cubicBezTo>
                <a:lnTo>
                  <a:pt x="10753408" y="322453"/>
                </a:lnTo>
                <a:cubicBezTo>
                  <a:pt x="10754868" y="323469"/>
                  <a:pt x="10756328" y="324485"/>
                  <a:pt x="10757789" y="325501"/>
                </a:cubicBezTo>
                <a:cubicBezTo>
                  <a:pt x="10759249" y="326517"/>
                  <a:pt x="10760647" y="327533"/>
                  <a:pt x="10762107" y="328549"/>
                </a:cubicBezTo>
                <a:cubicBezTo>
                  <a:pt x="10763567" y="329565"/>
                  <a:pt x="10764964" y="330581"/>
                  <a:pt x="10766425" y="331597"/>
                </a:cubicBezTo>
                <a:cubicBezTo>
                  <a:pt x="10767886" y="332613"/>
                  <a:pt x="10769283" y="333629"/>
                  <a:pt x="10770743" y="334645"/>
                </a:cubicBezTo>
                <a:cubicBezTo>
                  <a:pt x="10772203" y="335661"/>
                  <a:pt x="10773664" y="336677"/>
                  <a:pt x="10775061" y="337693"/>
                </a:cubicBezTo>
                <a:cubicBezTo>
                  <a:pt x="10776458" y="338709"/>
                  <a:pt x="10777919" y="339725"/>
                  <a:pt x="10779315" y="340805"/>
                </a:cubicBezTo>
                <a:cubicBezTo>
                  <a:pt x="10780712" y="341821"/>
                  <a:pt x="10782110" y="342837"/>
                  <a:pt x="10783570" y="343916"/>
                </a:cubicBezTo>
                <a:cubicBezTo>
                  <a:pt x="10784967" y="344932"/>
                  <a:pt x="10786364" y="346012"/>
                  <a:pt x="10787824" y="347028"/>
                </a:cubicBezTo>
                <a:cubicBezTo>
                  <a:pt x="10790682" y="349123"/>
                  <a:pt x="10793476" y="351155"/>
                  <a:pt x="10796270" y="353251"/>
                </a:cubicBezTo>
                <a:cubicBezTo>
                  <a:pt x="10799064" y="355346"/>
                  <a:pt x="10801858" y="357442"/>
                  <a:pt x="10804588" y="359537"/>
                </a:cubicBezTo>
                <a:cubicBezTo>
                  <a:pt x="10807319" y="361633"/>
                  <a:pt x="10810113" y="363728"/>
                  <a:pt x="10812844" y="365824"/>
                </a:cubicBezTo>
                <a:cubicBezTo>
                  <a:pt x="10815574" y="367919"/>
                  <a:pt x="10818368" y="370015"/>
                  <a:pt x="10821099" y="372110"/>
                </a:cubicBezTo>
                <a:cubicBezTo>
                  <a:pt x="10823765" y="374206"/>
                  <a:pt x="10826496" y="376365"/>
                  <a:pt x="10829163" y="378460"/>
                </a:cubicBezTo>
                <a:cubicBezTo>
                  <a:pt x="10831830" y="380556"/>
                  <a:pt x="10834561" y="382715"/>
                  <a:pt x="10837227" y="384874"/>
                </a:cubicBezTo>
                <a:cubicBezTo>
                  <a:pt x="10839895" y="387033"/>
                  <a:pt x="10842625" y="389128"/>
                  <a:pt x="10845228" y="391287"/>
                </a:cubicBezTo>
                <a:cubicBezTo>
                  <a:pt x="10847896" y="393446"/>
                  <a:pt x="10850499" y="395605"/>
                  <a:pt x="10853102" y="397764"/>
                </a:cubicBezTo>
                <a:lnTo>
                  <a:pt x="10860976" y="404241"/>
                </a:lnTo>
                <a:lnTo>
                  <a:pt x="10864913" y="407480"/>
                </a:lnTo>
                <a:lnTo>
                  <a:pt x="10868787" y="410718"/>
                </a:lnTo>
                <a:lnTo>
                  <a:pt x="10884217" y="423799"/>
                </a:lnTo>
                <a:cubicBezTo>
                  <a:pt x="10885487" y="424878"/>
                  <a:pt x="10886821" y="426022"/>
                  <a:pt x="10888027" y="427101"/>
                </a:cubicBezTo>
                <a:cubicBezTo>
                  <a:pt x="10889298" y="428181"/>
                  <a:pt x="10890567" y="429324"/>
                  <a:pt x="10891774" y="430403"/>
                </a:cubicBezTo>
                <a:cubicBezTo>
                  <a:pt x="10893044" y="431483"/>
                  <a:pt x="10894250" y="432626"/>
                  <a:pt x="10895521" y="433705"/>
                </a:cubicBezTo>
                <a:cubicBezTo>
                  <a:pt x="10896790" y="434785"/>
                  <a:pt x="10898061" y="435928"/>
                  <a:pt x="10899330" y="437007"/>
                </a:cubicBezTo>
                <a:cubicBezTo>
                  <a:pt x="10900600" y="438087"/>
                  <a:pt x="10901871" y="439230"/>
                  <a:pt x="10903077" y="440309"/>
                </a:cubicBezTo>
                <a:cubicBezTo>
                  <a:pt x="10904347" y="441389"/>
                  <a:pt x="10905617" y="442532"/>
                  <a:pt x="10906824" y="443611"/>
                </a:cubicBezTo>
                <a:cubicBezTo>
                  <a:pt x="10908094" y="444691"/>
                  <a:pt x="10909300" y="445834"/>
                  <a:pt x="10910570" y="446977"/>
                </a:cubicBezTo>
                <a:cubicBezTo>
                  <a:pt x="10911776" y="448120"/>
                  <a:pt x="10913047" y="449199"/>
                  <a:pt x="10914253" y="450342"/>
                </a:cubicBezTo>
                <a:lnTo>
                  <a:pt x="10929049" y="463804"/>
                </a:lnTo>
                <a:cubicBezTo>
                  <a:pt x="10930255" y="464947"/>
                  <a:pt x="10931462" y="466027"/>
                  <a:pt x="10932668" y="467170"/>
                </a:cubicBezTo>
                <a:cubicBezTo>
                  <a:pt x="10933874" y="468313"/>
                  <a:pt x="10935081" y="469456"/>
                  <a:pt x="10936287" y="470535"/>
                </a:cubicBezTo>
                <a:cubicBezTo>
                  <a:pt x="10937494" y="471678"/>
                  <a:pt x="10938700" y="472821"/>
                  <a:pt x="10939907" y="473964"/>
                </a:cubicBezTo>
                <a:cubicBezTo>
                  <a:pt x="10941113" y="475107"/>
                  <a:pt x="10942320" y="476250"/>
                  <a:pt x="10943526" y="477393"/>
                </a:cubicBezTo>
                <a:cubicBezTo>
                  <a:pt x="10945939" y="479679"/>
                  <a:pt x="10948352" y="481965"/>
                  <a:pt x="10950765" y="484251"/>
                </a:cubicBezTo>
                <a:cubicBezTo>
                  <a:pt x="10953115" y="486537"/>
                  <a:pt x="10955528" y="488823"/>
                  <a:pt x="10957877" y="491109"/>
                </a:cubicBezTo>
                <a:cubicBezTo>
                  <a:pt x="10960227" y="493395"/>
                  <a:pt x="10962576" y="495681"/>
                  <a:pt x="10964926" y="498031"/>
                </a:cubicBezTo>
                <a:cubicBezTo>
                  <a:pt x="10967275" y="500317"/>
                  <a:pt x="10969625" y="502666"/>
                  <a:pt x="10971974" y="504952"/>
                </a:cubicBezTo>
                <a:cubicBezTo>
                  <a:pt x="10973181" y="506095"/>
                  <a:pt x="10974324" y="507238"/>
                  <a:pt x="10975467" y="508445"/>
                </a:cubicBezTo>
                <a:cubicBezTo>
                  <a:pt x="10976610" y="509588"/>
                  <a:pt x="10977753" y="510731"/>
                  <a:pt x="10978896" y="511937"/>
                </a:cubicBezTo>
                <a:cubicBezTo>
                  <a:pt x="10980039" y="513080"/>
                  <a:pt x="10981182" y="514287"/>
                  <a:pt x="10982325" y="515430"/>
                </a:cubicBezTo>
                <a:cubicBezTo>
                  <a:pt x="10983468" y="516573"/>
                  <a:pt x="10984611" y="517779"/>
                  <a:pt x="10985754" y="518922"/>
                </a:cubicBezTo>
                <a:lnTo>
                  <a:pt x="10992675" y="525907"/>
                </a:lnTo>
                <a:lnTo>
                  <a:pt x="10996168" y="529400"/>
                </a:lnTo>
                <a:lnTo>
                  <a:pt x="10999534" y="532892"/>
                </a:lnTo>
                <a:cubicBezTo>
                  <a:pt x="11001756" y="535242"/>
                  <a:pt x="11004042" y="537591"/>
                  <a:pt x="11006264" y="539941"/>
                </a:cubicBezTo>
                <a:cubicBezTo>
                  <a:pt x="11008550" y="542290"/>
                  <a:pt x="11010773" y="544640"/>
                  <a:pt x="11013059" y="547053"/>
                </a:cubicBezTo>
                <a:cubicBezTo>
                  <a:pt x="11015282" y="549402"/>
                  <a:pt x="11017567" y="551815"/>
                  <a:pt x="11019790" y="554165"/>
                </a:cubicBezTo>
                <a:cubicBezTo>
                  <a:pt x="11022012" y="556514"/>
                  <a:pt x="11024235" y="558927"/>
                  <a:pt x="11026394" y="561340"/>
                </a:cubicBezTo>
                <a:lnTo>
                  <a:pt x="11039602" y="575691"/>
                </a:lnTo>
                <a:lnTo>
                  <a:pt x="11052556" y="590169"/>
                </a:lnTo>
                <a:cubicBezTo>
                  <a:pt x="11054778" y="592582"/>
                  <a:pt x="11056937" y="594995"/>
                  <a:pt x="11059033" y="597472"/>
                </a:cubicBezTo>
                <a:cubicBezTo>
                  <a:pt x="11061192" y="599885"/>
                  <a:pt x="11063287" y="602361"/>
                  <a:pt x="11065447" y="604774"/>
                </a:cubicBezTo>
                <a:cubicBezTo>
                  <a:pt x="11067542" y="607187"/>
                  <a:pt x="11069701" y="609664"/>
                  <a:pt x="11071797" y="612140"/>
                </a:cubicBezTo>
                <a:cubicBezTo>
                  <a:pt x="11073892" y="614617"/>
                  <a:pt x="11076051" y="617030"/>
                  <a:pt x="11078147" y="619506"/>
                </a:cubicBezTo>
                <a:lnTo>
                  <a:pt x="11101705" y="646811"/>
                </a:lnTo>
                <a:lnTo>
                  <a:pt x="11113643" y="660146"/>
                </a:lnTo>
                <a:lnTo>
                  <a:pt x="11119675" y="666877"/>
                </a:lnTo>
                <a:lnTo>
                  <a:pt x="11125899" y="673545"/>
                </a:lnTo>
                <a:cubicBezTo>
                  <a:pt x="11134153" y="682498"/>
                  <a:pt x="11142599" y="691388"/>
                  <a:pt x="11151235" y="700342"/>
                </a:cubicBezTo>
                <a:cubicBezTo>
                  <a:pt x="11159935" y="709295"/>
                  <a:pt x="11168761" y="718185"/>
                  <a:pt x="11177841" y="727075"/>
                </a:cubicBezTo>
                <a:cubicBezTo>
                  <a:pt x="11186922" y="735965"/>
                  <a:pt x="11196257" y="744855"/>
                  <a:pt x="11205782" y="753682"/>
                </a:cubicBezTo>
                <a:cubicBezTo>
                  <a:pt x="11215307" y="762508"/>
                  <a:pt x="11225086" y="771335"/>
                  <a:pt x="11234991" y="780098"/>
                </a:cubicBezTo>
                <a:lnTo>
                  <a:pt x="11250104" y="793242"/>
                </a:lnTo>
                <a:lnTo>
                  <a:pt x="11265599" y="806196"/>
                </a:lnTo>
                <a:lnTo>
                  <a:pt x="11269472" y="809435"/>
                </a:lnTo>
                <a:lnTo>
                  <a:pt x="11273473" y="812673"/>
                </a:lnTo>
                <a:lnTo>
                  <a:pt x="11281410" y="819087"/>
                </a:lnTo>
                <a:lnTo>
                  <a:pt x="11289411" y="825500"/>
                </a:lnTo>
                <a:lnTo>
                  <a:pt x="11297539" y="831850"/>
                </a:lnTo>
                <a:cubicBezTo>
                  <a:pt x="11302937" y="836105"/>
                  <a:pt x="11308461" y="840359"/>
                  <a:pt x="11313986" y="844550"/>
                </a:cubicBezTo>
                <a:cubicBezTo>
                  <a:pt x="11319510" y="848741"/>
                  <a:pt x="11325098" y="852932"/>
                  <a:pt x="11330749" y="857123"/>
                </a:cubicBezTo>
                <a:cubicBezTo>
                  <a:pt x="11336401" y="861314"/>
                  <a:pt x="11342116" y="865441"/>
                  <a:pt x="11347831" y="869505"/>
                </a:cubicBezTo>
                <a:cubicBezTo>
                  <a:pt x="11353610" y="873633"/>
                  <a:pt x="11359388" y="877697"/>
                  <a:pt x="11365230" y="881698"/>
                </a:cubicBezTo>
                <a:cubicBezTo>
                  <a:pt x="11376977" y="889762"/>
                  <a:pt x="11388915" y="897763"/>
                  <a:pt x="11400980" y="905574"/>
                </a:cubicBezTo>
                <a:cubicBezTo>
                  <a:pt x="11413109" y="913384"/>
                  <a:pt x="11425428" y="921131"/>
                  <a:pt x="11437874" y="928688"/>
                </a:cubicBezTo>
                <a:cubicBezTo>
                  <a:pt x="11450384" y="936244"/>
                  <a:pt x="11463020" y="943674"/>
                  <a:pt x="11475847" y="950849"/>
                </a:cubicBezTo>
                <a:cubicBezTo>
                  <a:pt x="11488674" y="958088"/>
                  <a:pt x="11501691" y="965137"/>
                  <a:pt x="11514836" y="972058"/>
                </a:cubicBezTo>
                <a:cubicBezTo>
                  <a:pt x="11527980" y="978980"/>
                  <a:pt x="11541315" y="985647"/>
                  <a:pt x="11554777" y="992188"/>
                </a:cubicBezTo>
                <a:cubicBezTo>
                  <a:pt x="11568239" y="998728"/>
                  <a:pt x="11581828" y="1005078"/>
                  <a:pt x="11595481" y="1011174"/>
                </a:cubicBezTo>
                <a:cubicBezTo>
                  <a:pt x="11609197" y="1017333"/>
                  <a:pt x="11622976" y="1023303"/>
                  <a:pt x="11636883" y="1029018"/>
                </a:cubicBezTo>
                <a:cubicBezTo>
                  <a:pt x="11650789" y="1034796"/>
                  <a:pt x="11664760" y="1040321"/>
                  <a:pt x="11678857" y="1045718"/>
                </a:cubicBezTo>
                <a:cubicBezTo>
                  <a:pt x="11680317" y="1046290"/>
                  <a:pt x="11681714" y="1046798"/>
                  <a:pt x="11683174" y="1047369"/>
                </a:cubicBezTo>
                <a:cubicBezTo>
                  <a:pt x="11684635" y="1047941"/>
                  <a:pt x="11686032" y="1048449"/>
                  <a:pt x="11687492" y="1049020"/>
                </a:cubicBezTo>
                <a:cubicBezTo>
                  <a:pt x="11688953" y="1049528"/>
                  <a:pt x="11690350" y="1050100"/>
                  <a:pt x="11691811" y="1050608"/>
                </a:cubicBezTo>
                <a:cubicBezTo>
                  <a:pt x="11693271" y="1051116"/>
                  <a:pt x="11694668" y="1051687"/>
                  <a:pt x="11696128" y="1052195"/>
                </a:cubicBezTo>
                <a:cubicBezTo>
                  <a:pt x="11708828" y="1056894"/>
                  <a:pt x="11721528" y="1061403"/>
                  <a:pt x="11734355" y="1065721"/>
                </a:cubicBezTo>
                <a:cubicBezTo>
                  <a:pt x="11747119" y="1070102"/>
                  <a:pt x="11759946" y="1074293"/>
                  <a:pt x="11772773" y="1078294"/>
                </a:cubicBezTo>
                <a:cubicBezTo>
                  <a:pt x="11785600" y="1082358"/>
                  <a:pt x="11798490" y="1086231"/>
                  <a:pt x="11811381" y="1089978"/>
                </a:cubicBezTo>
                <a:cubicBezTo>
                  <a:pt x="11824272" y="1093724"/>
                  <a:pt x="11837162" y="1097280"/>
                  <a:pt x="11850052" y="1100773"/>
                </a:cubicBezTo>
                <a:cubicBezTo>
                  <a:pt x="11864403" y="1104646"/>
                  <a:pt x="11878754" y="1108266"/>
                  <a:pt x="11893169" y="1111822"/>
                </a:cubicBezTo>
                <a:cubicBezTo>
                  <a:pt x="11907520" y="1115314"/>
                  <a:pt x="11921871" y="1118680"/>
                  <a:pt x="11936222" y="1121855"/>
                </a:cubicBezTo>
                <a:cubicBezTo>
                  <a:pt x="11950510" y="1125030"/>
                  <a:pt x="11964861" y="1128078"/>
                  <a:pt x="11979148" y="1130999"/>
                </a:cubicBezTo>
                <a:cubicBezTo>
                  <a:pt x="11993436" y="1133920"/>
                  <a:pt x="12007660" y="1136650"/>
                  <a:pt x="12021884" y="1139254"/>
                </a:cubicBezTo>
                <a:cubicBezTo>
                  <a:pt x="12036108" y="1141857"/>
                  <a:pt x="12050268" y="1144397"/>
                  <a:pt x="12064428" y="1146810"/>
                </a:cubicBezTo>
                <a:cubicBezTo>
                  <a:pt x="12078525" y="1149223"/>
                  <a:pt x="12092623" y="1151509"/>
                  <a:pt x="12106720" y="1153668"/>
                </a:cubicBezTo>
                <a:cubicBezTo>
                  <a:pt x="12120753" y="1155827"/>
                  <a:pt x="12134787" y="1157923"/>
                  <a:pt x="12148820" y="1159955"/>
                </a:cubicBezTo>
                <a:cubicBezTo>
                  <a:pt x="12162790" y="1161987"/>
                  <a:pt x="12176760" y="1163892"/>
                  <a:pt x="12190666" y="1165797"/>
                </a:cubicBezTo>
                <a:cubicBezTo>
                  <a:pt x="12191428" y="1165924"/>
                  <a:pt x="12192127" y="1165987"/>
                  <a:pt x="12192889" y="1166114"/>
                </a:cubicBezTo>
                <a:lnTo>
                  <a:pt x="12193270" y="1087882"/>
                </a:lnTo>
                <a:cubicBezTo>
                  <a:pt x="12191238" y="1087628"/>
                  <a:pt x="12189206" y="1087374"/>
                  <a:pt x="12187174" y="1087057"/>
                </a:cubicBezTo>
                <a:close/>
              </a:path>
            </a:pathLst>
          </a:custGeom>
          <a:solidFill>
            <a:schemeClr val="accent1"/>
          </a:solidFill>
          <a:ln w="6350"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67A14E0B-6260-993F-9A15-C7596F98DCBB}"/>
              </a:ext>
            </a:extLst>
          </p:cNvPr>
          <p:cNvSpPr/>
          <p:nvPr/>
        </p:nvSpPr>
        <p:spPr>
          <a:xfrm>
            <a:off x="3301" y="2478738"/>
            <a:ext cx="12188952" cy="4370054"/>
          </a:xfrm>
          <a:custGeom>
            <a:avLst/>
            <a:gdLst>
              <a:gd name="connsiteX0" fmla="*/ 12117578 w 12188952"/>
              <a:gd name="connsiteY0" fmla="*/ 1106408 h 4370054"/>
              <a:gd name="connsiteX1" fmla="*/ 12030329 w 12188952"/>
              <a:gd name="connsiteY1" fmla="*/ 1091803 h 4370054"/>
              <a:gd name="connsiteX2" fmla="*/ 11986196 w 12188952"/>
              <a:gd name="connsiteY2" fmla="*/ 1083294 h 4370054"/>
              <a:gd name="connsiteX3" fmla="*/ 11941683 w 12188952"/>
              <a:gd name="connsiteY3" fmla="*/ 1073896 h 4370054"/>
              <a:gd name="connsiteX4" fmla="*/ 11896916 w 12188952"/>
              <a:gd name="connsiteY4" fmla="*/ 1063482 h 4370054"/>
              <a:gd name="connsiteX5" fmla="*/ 11851894 w 12188952"/>
              <a:gd name="connsiteY5" fmla="*/ 1051989 h 4370054"/>
              <a:gd name="connsiteX6" fmla="*/ 11811381 w 12188952"/>
              <a:gd name="connsiteY6" fmla="*/ 1040749 h 4370054"/>
              <a:gd name="connsiteX7" fmla="*/ 11770868 w 12188952"/>
              <a:gd name="connsiteY7" fmla="*/ 1028494 h 4370054"/>
              <a:gd name="connsiteX8" fmla="*/ 11730418 w 12188952"/>
              <a:gd name="connsiteY8" fmla="*/ 1015222 h 4370054"/>
              <a:gd name="connsiteX9" fmla="*/ 11690096 w 12188952"/>
              <a:gd name="connsiteY9" fmla="*/ 1000935 h 4370054"/>
              <a:gd name="connsiteX10" fmla="*/ 11685461 w 12188952"/>
              <a:gd name="connsiteY10" fmla="*/ 999220 h 4370054"/>
              <a:gd name="connsiteX11" fmla="*/ 11680825 w 12188952"/>
              <a:gd name="connsiteY11" fmla="*/ 997506 h 4370054"/>
              <a:gd name="connsiteX12" fmla="*/ 11676190 w 12188952"/>
              <a:gd name="connsiteY12" fmla="*/ 995791 h 4370054"/>
              <a:gd name="connsiteX13" fmla="*/ 11671554 w 12188952"/>
              <a:gd name="connsiteY13" fmla="*/ 994013 h 4370054"/>
              <a:gd name="connsiteX14" fmla="*/ 11627041 w 12188952"/>
              <a:gd name="connsiteY14" fmla="*/ 976297 h 4370054"/>
              <a:gd name="connsiteX15" fmla="*/ 11583035 w 12188952"/>
              <a:gd name="connsiteY15" fmla="*/ 957310 h 4370054"/>
              <a:gd name="connsiteX16" fmla="*/ 11539665 w 12188952"/>
              <a:gd name="connsiteY16" fmla="*/ 937054 h 4370054"/>
              <a:gd name="connsiteX17" fmla="*/ 11497183 w 12188952"/>
              <a:gd name="connsiteY17" fmla="*/ 915527 h 4370054"/>
              <a:gd name="connsiteX18" fmla="*/ 11455654 w 12188952"/>
              <a:gd name="connsiteY18" fmla="*/ 892921 h 4370054"/>
              <a:gd name="connsiteX19" fmla="*/ 11415268 w 12188952"/>
              <a:gd name="connsiteY19" fmla="*/ 869236 h 4370054"/>
              <a:gd name="connsiteX20" fmla="*/ 11376089 w 12188952"/>
              <a:gd name="connsiteY20" fmla="*/ 844661 h 4370054"/>
              <a:gd name="connsiteX21" fmla="*/ 11338242 w 12188952"/>
              <a:gd name="connsiteY21" fmla="*/ 819261 h 4370054"/>
              <a:gd name="connsiteX22" fmla="*/ 11319828 w 12188952"/>
              <a:gd name="connsiteY22" fmla="*/ 806307 h 4370054"/>
              <a:gd name="connsiteX23" fmla="*/ 11301793 w 12188952"/>
              <a:gd name="connsiteY23" fmla="*/ 793163 h 4370054"/>
              <a:gd name="connsiteX24" fmla="*/ 11284141 w 12188952"/>
              <a:gd name="connsiteY24" fmla="*/ 779891 h 4370054"/>
              <a:gd name="connsiteX25" fmla="*/ 11266868 w 12188952"/>
              <a:gd name="connsiteY25" fmla="*/ 766493 h 4370054"/>
              <a:gd name="connsiteX26" fmla="*/ 11258296 w 12188952"/>
              <a:gd name="connsiteY26" fmla="*/ 759762 h 4370054"/>
              <a:gd name="connsiteX27" fmla="*/ 11249914 w 12188952"/>
              <a:gd name="connsiteY27" fmla="*/ 752967 h 4370054"/>
              <a:gd name="connsiteX28" fmla="*/ 11241595 w 12188952"/>
              <a:gd name="connsiteY28" fmla="*/ 746173 h 4370054"/>
              <a:gd name="connsiteX29" fmla="*/ 11237404 w 12188952"/>
              <a:gd name="connsiteY29" fmla="*/ 742807 h 4370054"/>
              <a:gd name="connsiteX30" fmla="*/ 11233341 w 12188952"/>
              <a:gd name="connsiteY30" fmla="*/ 739378 h 4370054"/>
              <a:gd name="connsiteX31" fmla="*/ 11217148 w 12188952"/>
              <a:gd name="connsiteY31" fmla="*/ 725726 h 4370054"/>
              <a:gd name="connsiteX32" fmla="*/ 11201400 w 12188952"/>
              <a:gd name="connsiteY32" fmla="*/ 711946 h 4370054"/>
              <a:gd name="connsiteX33" fmla="*/ 11170983 w 12188952"/>
              <a:gd name="connsiteY33" fmla="*/ 684260 h 4370054"/>
              <a:gd name="connsiteX34" fmla="*/ 11142028 w 12188952"/>
              <a:gd name="connsiteY34" fmla="*/ 656447 h 4370054"/>
              <a:gd name="connsiteX35" fmla="*/ 11114532 w 12188952"/>
              <a:gd name="connsiteY35" fmla="*/ 628634 h 4370054"/>
              <a:gd name="connsiteX36" fmla="*/ 11088497 w 12188952"/>
              <a:gd name="connsiteY36" fmla="*/ 600821 h 4370054"/>
              <a:gd name="connsiteX37" fmla="*/ 11082147 w 12188952"/>
              <a:gd name="connsiteY37" fmla="*/ 593900 h 4370054"/>
              <a:gd name="connsiteX38" fmla="*/ 11075988 w 12188952"/>
              <a:gd name="connsiteY38" fmla="*/ 586978 h 4370054"/>
              <a:gd name="connsiteX39" fmla="*/ 11063732 w 12188952"/>
              <a:gd name="connsiteY39" fmla="*/ 573135 h 4370054"/>
              <a:gd name="connsiteX40" fmla="*/ 11039856 w 12188952"/>
              <a:gd name="connsiteY40" fmla="*/ 545195 h 4370054"/>
              <a:gd name="connsiteX41" fmla="*/ 11033633 w 12188952"/>
              <a:gd name="connsiteY41" fmla="*/ 537893 h 4370054"/>
              <a:gd name="connsiteX42" fmla="*/ 11027410 w 12188952"/>
              <a:gd name="connsiteY42" fmla="*/ 530654 h 4370054"/>
              <a:gd name="connsiteX43" fmla="*/ 11021187 w 12188952"/>
              <a:gd name="connsiteY43" fmla="*/ 523415 h 4370054"/>
              <a:gd name="connsiteX44" fmla="*/ 11014837 w 12188952"/>
              <a:gd name="connsiteY44" fmla="*/ 516239 h 4370054"/>
              <a:gd name="connsiteX45" fmla="*/ 11002201 w 12188952"/>
              <a:gd name="connsiteY45" fmla="*/ 501952 h 4370054"/>
              <a:gd name="connsiteX46" fmla="*/ 10989310 w 12188952"/>
              <a:gd name="connsiteY46" fmla="*/ 487791 h 4370054"/>
              <a:gd name="connsiteX47" fmla="*/ 10982896 w 12188952"/>
              <a:gd name="connsiteY47" fmla="*/ 480743 h 4370054"/>
              <a:gd name="connsiteX48" fmla="*/ 10976356 w 12188952"/>
              <a:gd name="connsiteY48" fmla="*/ 473758 h 4370054"/>
              <a:gd name="connsiteX49" fmla="*/ 10969752 w 12188952"/>
              <a:gd name="connsiteY49" fmla="*/ 466773 h 4370054"/>
              <a:gd name="connsiteX50" fmla="*/ 10963148 w 12188952"/>
              <a:gd name="connsiteY50" fmla="*/ 459788 h 4370054"/>
              <a:gd name="connsiteX51" fmla="*/ 10959846 w 12188952"/>
              <a:gd name="connsiteY51" fmla="*/ 456295 h 4370054"/>
              <a:gd name="connsiteX52" fmla="*/ 10956480 w 12188952"/>
              <a:gd name="connsiteY52" fmla="*/ 452803 h 4370054"/>
              <a:gd name="connsiteX53" fmla="*/ 10949750 w 12188952"/>
              <a:gd name="connsiteY53" fmla="*/ 445945 h 4370054"/>
              <a:gd name="connsiteX54" fmla="*/ 10946384 w 12188952"/>
              <a:gd name="connsiteY54" fmla="*/ 442516 h 4370054"/>
              <a:gd name="connsiteX55" fmla="*/ 10943018 w 12188952"/>
              <a:gd name="connsiteY55" fmla="*/ 439087 h 4370054"/>
              <a:gd name="connsiteX56" fmla="*/ 10939653 w 12188952"/>
              <a:gd name="connsiteY56" fmla="*/ 435658 h 4370054"/>
              <a:gd name="connsiteX57" fmla="*/ 10936224 w 12188952"/>
              <a:gd name="connsiteY57" fmla="*/ 432229 h 4370054"/>
              <a:gd name="connsiteX58" fmla="*/ 10929303 w 12188952"/>
              <a:gd name="connsiteY58" fmla="*/ 425434 h 4370054"/>
              <a:gd name="connsiteX59" fmla="*/ 10922444 w 12188952"/>
              <a:gd name="connsiteY59" fmla="*/ 418640 h 4370054"/>
              <a:gd name="connsiteX60" fmla="*/ 10915523 w 12188952"/>
              <a:gd name="connsiteY60" fmla="*/ 411909 h 4370054"/>
              <a:gd name="connsiteX61" fmla="*/ 10908475 w 12188952"/>
              <a:gd name="connsiteY61" fmla="*/ 405178 h 4370054"/>
              <a:gd name="connsiteX62" fmla="*/ 10904982 w 12188952"/>
              <a:gd name="connsiteY62" fmla="*/ 401812 h 4370054"/>
              <a:gd name="connsiteX63" fmla="*/ 10901490 w 12188952"/>
              <a:gd name="connsiteY63" fmla="*/ 398447 h 4370054"/>
              <a:gd name="connsiteX64" fmla="*/ 10897997 w 12188952"/>
              <a:gd name="connsiteY64" fmla="*/ 395145 h 4370054"/>
              <a:gd name="connsiteX65" fmla="*/ 10894441 w 12188952"/>
              <a:gd name="connsiteY65" fmla="*/ 391843 h 4370054"/>
              <a:gd name="connsiteX66" fmla="*/ 10880090 w 12188952"/>
              <a:gd name="connsiteY66" fmla="*/ 378635 h 4370054"/>
              <a:gd name="connsiteX67" fmla="*/ 10876534 w 12188952"/>
              <a:gd name="connsiteY67" fmla="*/ 375333 h 4370054"/>
              <a:gd name="connsiteX68" fmla="*/ 10872915 w 12188952"/>
              <a:gd name="connsiteY68" fmla="*/ 372031 h 4370054"/>
              <a:gd name="connsiteX69" fmla="*/ 10869231 w 12188952"/>
              <a:gd name="connsiteY69" fmla="*/ 368792 h 4370054"/>
              <a:gd name="connsiteX70" fmla="*/ 10865549 w 12188952"/>
              <a:gd name="connsiteY70" fmla="*/ 365554 h 4370054"/>
              <a:gd name="connsiteX71" fmla="*/ 10861866 w 12188952"/>
              <a:gd name="connsiteY71" fmla="*/ 362315 h 4370054"/>
              <a:gd name="connsiteX72" fmla="*/ 10858182 w 12188952"/>
              <a:gd name="connsiteY72" fmla="*/ 359077 h 4370054"/>
              <a:gd name="connsiteX73" fmla="*/ 10854500 w 12188952"/>
              <a:gd name="connsiteY73" fmla="*/ 355838 h 4370054"/>
              <a:gd name="connsiteX74" fmla="*/ 10850753 w 12188952"/>
              <a:gd name="connsiteY74" fmla="*/ 352600 h 4370054"/>
              <a:gd name="connsiteX75" fmla="*/ 10835767 w 12188952"/>
              <a:gd name="connsiteY75" fmla="*/ 339773 h 4370054"/>
              <a:gd name="connsiteX76" fmla="*/ 10832020 w 12188952"/>
              <a:gd name="connsiteY76" fmla="*/ 336598 h 4370054"/>
              <a:gd name="connsiteX77" fmla="*/ 10828147 w 12188952"/>
              <a:gd name="connsiteY77" fmla="*/ 333423 h 4370054"/>
              <a:gd name="connsiteX78" fmla="*/ 10820464 w 12188952"/>
              <a:gd name="connsiteY78" fmla="*/ 327073 h 4370054"/>
              <a:gd name="connsiteX79" fmla="*/ 10812780 w 12188952"/>
              <a:gd name="connsiteY79" fmla="*/ 320786 h 4370054"/>
              <a:gd name="connsiteX80" fmla="*/ 10804969 w 12188952"/>
              <a:gd name="connsiteY80" fmla="*/ 314500 h 4370054"/>
              <a:gd name="connsiteX81" fmla="*/ 10797095 w 12188952"/>
              <a:gd name="connsiteY81" fmla="*/ 308277 h 4370054"/>
              <a:gd name="connsiteX82" fmla="*/ 10789285 w 12188952"/>
              <a:gd name="connsiteY82" fmla="*/ 302054 h 4370054"/>
              <a:gd name="connsiteX83" fmla="*/ 10781284 w 12188952"/>
              <a:gd name="connsiteY83" fmla="*/ 295894 h 4370054"/>
              <a:gd name="connsiteX84" fmla="*/ 10773283 w 12188952"/>
              <a:gd name="connsiteY84" fmla="*/ 289735 h 4370054"/>
              <a:gd name="connsiteX85" fmla="*/ 10765218 w 12188952"/>
              <a:gd name="connsiteY85" fmla="*/ 283639 h 4370054"/>
              <a:gd name="connsiteX86" fmla="*/ 10757027 w 12188952"/>
              <a:gd name="connsiteY86" fmla="*/ 277606 h 4370054"/>
              <a:gd name="connsiteX87" fmla="*/ 10752963 w 12188952"/>
              <a:gd name="connsiteY87" fmla="*/ 274558 h 4370054"/>
              <a:gd name="connsiteX88" fmla="*/ 10748836 w 12188952"/>
              <a:gd name="connsiteY88" fmla="*/ 271510 h 4370054"/>
              <a:gd name="connsiteX89" fmla="*/ 10744708 w 12188952"/>
              <a:gd name="connsiteY89" fmla="*/ 268526 h 4370054"/>
              <a:gd name="connsiteX90" fmla="*/ 10740517 w 12188952"/>
              <a:gd name="connsiteY90" fmla="*/ 265541 h 4370054"/>
              <a:gd name="connsiteX91" fmla="*/ 10736326 w 12188952"/>
              <a:gd name="connsiteY91" fmla="*/ 262557 h 4370054"/>
              <a:gd name="connsiteX92" fmla="*/ 10732135 w 12188952"/>
              <a:gd name="connsiteY92" fmla="*/ 259572 h 4370054"/>
              <a:gd name="connsiteX93" fmla="*/ 10727944 w 12188952"/>
              <a:gd name="connsiteY93" fmla="*/ 256588 h 4370054"/>
              <a:gd name="connsiteX94" fmla="*/ 10723753 w 12188952"/>
              <a:gd name="connsiteY94" fmla="*/ 253603 h 4370054"/>
              <a:gd name="connsiteX95" fmla="*/ 10706671 w 12188952"/>
              <a:gd name="connsiteY95" fmla="*/ 241856 h 4370054"/>
              <a:gd name="connsiteX96" fmla="*/ 10702354 w 12188952"/>
              <a:gd name="connsiteY96" fmla="*/ 238935 h 4370054"/>
              <a:gd name="connsiteX97" fmla="*/ 10697972 w 12188952"/>
              <a:gd name="connsiteY97" fmla="*/ 236077 h 4370054"/>
              <a:gd name="connsiteX98" fmla="*/ 10693591 w 12188952"/>
              <a:gd name="connsiteY98" fmla="*/ 233220 h 4370054"/>
              <a:gd name="connsiteX99" fmla="*/ 10689209 w 12188952"/>
              <a:gd name="connsiteY99" fmla="*/ 230362 h 4370054"/>
              <a:gd name="connsiteX100" fmla="*/ 10671492 w 12188952"/>
              <a:gd name="connsiteY100" fmla="*/ 218932 h 4370054"/>
              <a:gd name="connsiteX101" fmla="*/ 10653522 w 12188952"/>
              <a:gd name="connsiteY101" fmla="*/ 207693 h 4370054"/>
              <a:gd name="connsiteX102" fmla="*/ 10635234 w 12188952"/>
              <a:gd name="connsiteY102" fmla="*/ 196644 h 4370054"/>
              <a:gd name="connsiteX103" fmla="*/ 10616629 w 12188952"/>
              <a:gd name="connsiteY103" fmla="*/ 185785 h 4370054"/>
              <a:gd name="connsiteX104" fmla="*/ 10578402 w 12188952"/>
              <a:gd name="connsiteY104" fmla="*/ 164640 h 4370054"/>
              <a:gd name="connsiteX105" fmla="*/ 10538841 w 12188952"/>
              <a:gd name="connsiteY105" fmla="*/ 144383 h 4370054"/>
              <a:gd name="connsiteX106" fmla="*/ 10497947 w 12188952"/>
              <a:gd name="connsiteY106" fmla="*/ 125079 h 4370054"/>
              <a:gd name="connsiteX107" fmla="*/ 10455783 w 12188952"/>
              <a:gd name="connsiteY107" fmla="*/ 106791 h 4370054"/>
              <a:gd name="connsiteX108" fmla="*/ 10442829 w 12188952"/>
              <a:gd name="connsiteY108" fmla="*/ 101521 h 4370054"/>
              <a:gd name="connsiteX109" fmla="*/ 10429748 w 12188952"/>
              <a:gd name="connsiteY109" fmla="*/ 96314 h 4370054"/>
              <a:gd name="connsiteX110" fmla="*/ 10416540 w 12188952"/>
              <a:gd name="connsiteY110" fmla="*/ 91234 h 4370054"/>
              <a:gd name="connsiteX111" fmla="*/ 10403268 w 12188952"/>
              <a:gd name="connsiteY111" fmla="*/ 86281 h 4370054"/>
              <a:gd name="connsiteX112" fmla="*/ 10372090 w 12188952"/>
              <a:gd name="connsiteY112" fmla="*/ 75232 h 4370054"/>
              <a:gd name="connsiteX113" fmla="*/ 10340340 w 12188952"/>
              <a:gd name="connsiteY113" fmla="*/ 64818 h 4370054"/>
              <a:gd name="connsiteX114" fmla="*/ 10308145 w 12188952"/>
              <a:gd name="connsiteY114" fmla="*/ 55102 h 4370054"/>
              <a:gd name="connsiteX115" fmla="*/ 10275506 w 12188952"/>
              <a:gd name="connsiteY115" fmla="*/ 46085 h 4370054"/>
              <a:gd name="connsiteX116" fmla="*/ 10251884 w 12188952"/>
              <a:gd name="connsiteY116" fmla="*/ 40053 h 4370054"/>
              <a:gd name="connsiteX117" fmla="*/ 10228072 w 12188952"/>
              <a:gd name="connsiteY117" fmla="*/ 34401 h 4370054"/>
              <a:gd name="connsiteX118" fmla="*/ 10204132 w 12188952"/>
              <a:gd name="connsiteY118" fmla="*/ 29194 h 4370054"/>
              <a:gd name="connsiteX119" fmla="*/ 10180066 w 12188952"/>
              <a:gd name="connsiteY119" fmla="*/ 24368 h 4370054"/>
              <a:gd name="connsiteX120" fmla="*/ 10155872 w 12188952"/>
              <a:gd name="connsiteY120" fmla="*/ 19987 h 4370054"/>
              <a:gd name="connsiteX121" fmla="*/ 10131552 w 12188952"/>
              <a:gd name="connsiteY121" fmla="*/ 16050 h 4370054"/>
              <a:gd name="connsiteX122" fmla="*/ 10107168 w 12188952"/>
              <a:gd name="connsiteY122" fmla="*/ 12494 h 4370054"/>
              <a:gd name="connsiteX123" fmla="*/ 10082784 w 12188952"/>
              <a:gd name="connsiteY123" fmla="*/ 9382 h 4370054"/>
              <a:gd name="connsiteX124" fmla="*/ 10058337 w 12188952"/>
              <a:gd name="connsiteY124" fmla="*/ 6715 h 4370054"/>
              <a:gd name="connsiteX125" fmla="*/ 10033889 w 12188952"/>
              <a:gd name="connsiteY125" fmla="*/ 4493 h 4370054"/>
              <a:gd name="connsiteX126" fmla="*/ 10009505 w 12188952"/>
              <a:gd name="connsiteY126" fmla="*/ 2715 h 4370054"/>
              <a:gd name="connsiteX127" fmla="*/ 9985184 w 12188952"/>
              <a:gd name="connsiteY127" fmla="*/ 1381 h 4370054"/>
              <a:gd name="connsiteX128" fmla="*/ 9960928 w 12188952"/>
              <a:gd name="connsiteY128" fmla="*/ 492 h 4370054"/>
              <a:gd name="connsiteX129" fmla="*/ 9936734 w 12188952"/>
              <a:gd name="connsiteY129" fmla="*/ 48 h 4370054"/>
              <a:gd name="connsiteX130" fmla="*/ 9912667 w 12188952"/>
              <a:gd name="connsiteY130" fmla="*/ 48 h 4370054"/>
              <a:gd name="connsiteX131" fmla="*/ 9888728 w 12188952"/>
              <a:gd name="connsiteY131" fmla="*/ 492 h 4370054"/>
              <a:gd name="connsiteX132" fmla="*/ 9841293 w 12188952"/>
              <a:gd name="connsiteY132" fmla="*/ 2778 h 4370054"/>
              <a:gd name="connsiteX133" fmla="*/ 9794621 w 12188952"/>
              <a:gd name="connsiteY133" fmla="*/ 6842 h 4370054"/>
              <a:gd name="connsiteX134" fmla="*/ 9748838 w 12188952"/>
              <a:gd name="connsiteY134" fmla="*/ 12748 h 4370054"/>
              <a:gd name="connsiteX135" fmla="*/ 9704006 w 12188952"/>
              <a:gd name="connsiteY135" fmla="*/ 20431 h 4370054"/>
              <a:gd name="connsiteX136" fmla="*/ 9682036 w 12188952"/>
              <a:gd name="connsiteY136" fmla="*/ 24940 h 4370054"/>
              <a:gd name="connsiteX137" fmla="*/ 9660382 w 12188952"/>
              <a:gd name="connsiteY137" fmla="*/ 29956 h 4370054"/>
              <a:gd name="connsiteX138" fmla="*/ 9639109 w 12188952"/>
              <a:gd name="connsiteY138" fmla="*/ 35417 h 4370054"/>
              <a:gd name="connsiteX139" fmla="*/ 9618218 w 12188952"/>
              <a:gd name="connsiteY139" fmla="*/ 41323 h 4370054"/>
              <a:gd name="connsiteX140" fmla="*/ 9597644 w 12188952"/>
              <a:gd name="connsiteY140" fmla="*/ 47673 h 4370054"/>
              <a:gd name="connsiteX141" fmla="*/ 9577515 w 12188952"/>
              <a:gd name="connsiteY141" fmla="*/ 54531 h 4370054"/>
              <a:gd name="connsiteX142" fmla="*/ 9557766 w 12188952"/>
              <a:gd name="connsiteY142" fmla="*/ 61833 h 4370054"/>
              <a:gd name="connsiteX143" fmla="*/ 9538462 w 12188952"/>
              <a:gd name="connsiteY143" fmla="*/ 69580 h 4370054"/>
              <a:gd name="connsiteX144" fmla="*/ 9501442 w 12188952"/>
              <a:gd name="connsiteY144" fmla="*/ 86535 h 4370054"/>
              <a:gd name="connsiteX145" fmla="*/ 9466580 w 12188952"/>
              <a:gd name="connsiteY145" fmla="*/ 105394 h 4370054"/>
              <a:gd name="connsiteX146" fmla="*/ 9434131 w 12188952"/>
              <a:gd name="connsiteY146" fmla="*/ 126095 h 4370054"/>
              <a:gd name="connsiteX147" fmla="*/ 9404350 w 12188952"/>
              <a:gd name="connsiteY147" fmla="*/ 148638 h 4370054"/>
              <a:gd name="connsiteX148" fmla="*/ 9377553 w 12188952"/>
              <a:gd name="connsiteY148" fmla="*/ 173022 h 4370054"/>
              <a:gd name="connsiteX149" fmla="*/ 9354058 w 12188952"/>
              <a:gd name="connsiteY149" fmla="*/ 199247 h 4370054"/>
              <a:gd name="connsiteX150" fmla="*/ 9334055 w 12188952"/>
              <a:gd name="connsiteY150" fmla="*/ 227124 h 4370054"/>
              <a:gd name="connsiteX151" fmla="*/ 9317736 w 12188952"/>
              <a:gd name="connsiteY151" fmla="*/ 256651 h 4370054"/>
              <a:gd name="connsiteX152" fmla="*/ 9311068 w 12188952"/>
              <a:gd name="connsiteY152" fmla="*/ 271955 h 4370054"/>
              <a:gd name="connsiteX153" fmla="*/ 9305417 w 12188952"/>
              <a:gd name="connsiteY153" fmla="*/ 287639 h 4370054"/>
              <a:gd name="connsiteX154" fmla="*/ 9300781 w 12188952"/>
              <a:gd name="connsiteY154" fmla="*/ 303641 h 4370054"/>
              <a:gd name="connsiteX155" fmla="*/ 9297226 w 12188952"/>
              <a:gd name="connsiteY155" fmla="*/ 319961 h 4370054"/>
              <a:gd name="connsiteX156" fmla="*/ 9294813 w 12188952"/>
              <a:gd name="connsiteY156" fmla="*/ 336598 h 4370054"/>
              <a:gd name="connsiteX157" fmla="*/ 9293479 w 12188952"/>
              <a:gd name="connsiteY157" fmla="*/ 353489 h 4370054"/>
              <a:gd name="connsiteX158" fmla="*/ 9293225 w 12188952"/>
              <a:gd name="connsiteY158" fmla="*/ 370634 h 4370054"/>
              <a:gd name="connsiteX159" fmla="*/ 9294051 w 12188952"/>
              <a:gd name="connsiteY159" fmla="*/ 387969 h 4370054"/>
              <a:gd name="connsiteX160" fmla="*/ 9299004 w 12188952"/>
              <a:gd name="connsiteY160" fmla="*/ 423275 h 4370054"/>
              <a:gd name="connsiteX161" fmla="*/ 9308275 w 12188952"/>
              <a:gd name="connsiteY161" fmla="*/ 459153 h 4370054"/>
              <a:gd name="connsiteX162" fmla="*/ 9321800 w 12188952"/>
              <a:gd name="connsiteY162" fmla="*/ 495411 h 4370054"/>
              <a:gd name="connsiteX163" fmla="*/ 9339517 w 12188952"/>
              <a:gd name="connsiteY163" fmla="*/ 531924 h 4370054"/>
              <a:gd name="connsiteX164" fmla="*/ 9349867 w 12188952"/>
              <a:gd name="connsiteY164" fmla="*/ 550212 h 4370054"/>
              <a:gd name="connsiteX165" fmla="*/ 9361106 w 12188952"/>
              <a:gd name="connsiteY165" fmla="*/ 568500 h 4370054"/>
              <a:gd name="connsiteX166" fmla="*/ 9373299 w 12188952"/>
              <a:gd name="connsiteY166" fmla="*/ 586724 h 4370054"/>
              <a:gd name="connsiteX167" fmla="*/ 9386379 w 12188952"/>
              <a:gd name="connsiteY167" fmla="*/ 604949 h 4370054"/>
              <a:gd name="connsiteX168" fmla="*/ 9400350 w 12188952"/>
              <a:gd name="connsiteY168" fmla="*/ 623110 h 4370054"/>
              <a:gd name="connsiteX169" fmla="*/ 9415145 w 12188952"/>
              <a:gd name="connsiteY169" fmla="*/ 641207 h 4370054"/>
              <a:gd name="connsiteX170" fmla="*/ 9430766 w 12188952"/>
              <a:gd name="connsiteY170" fmla="*/ 659178 h 4370054"/>
              <a:gd name="connsiteX171" fmla="*/ 9447213 w 12188952"/>
              <a:gd name="connsiteY171" fmla="*/ 677021 h 4370054"/>
              <a:gd name="connsiteX172" fmla="*/ 9464421 w 12188952"/>
              <a:gd name="connsiteY172" fmla="*/ 694801 h 4370054"/>
              <a:gd name="connsiteX173" fmla="*/ 9482265 w 12188952"/>
              <a:gd name="connsiteY173" fmla="*/ 712454 h 4370054"/>
              <a:gd name="connsiteX174" fmla="*/ 9500806 w 12188952"/>
              <a:gd name="connsiteY174" fmla="*/ 730044 h 4370054"/>
              <a:gd name="connsiteX175" fmla="*/ 9520047 w 12188952"/>
              <a:gd name="connsiteY175" fmla="*/ 747443 h 4370054"/>
              <a:gd name="connsiteX176" fmla="*/ 9539986 w 12188952"/>
              <a:gd name="connsiteY176" fmla="*/ 764651 h 4370054"/>
              <a:gd name="connsiteX177" fmla="*/ 9560496 w 12188952"/>
              <a:gd name="connsiteY177" fmla="*/ 781796 h 4370054"/>
              <a:gd name="connsiteX178" fmla="*/ 9581579 w 12188952"/>
              <a:gd name="connsiteY178" fmla="*/ 798751 h 4370054"/>
              <a:gd name="connsiteX179" fmla="*/ 9603232 w 12188952"/>
              <a:gd name="connsiteY179" fmla="*/ 815578 h 4370054"/>
              <a:gd name="connsiteX180" fmla="*/ 9608756 w 12188952"/>
              <a:gd name="connsiteY180" fmla="*/ 819769 h 4370054"/>
              <a:gd name="connsiteX181" fmla="*/ 9614344 w 12188952"/>
              <a:gd name="connsiteY181" fmla="*/ 823897 h 4370054"/>
              <a:gd name="connsiteX182" fmla="*/ 9619932 w 12188952"/>
              <a:gd name="connsiteY182" fmla="*/ 828024 h 4370054"/>
              <a:gd name="connsiteX183" fmla="*/ 9625520 w 12188952"/>
              <a:gd name="connsiteY183" fmla="*/ 832152 h 4370054"/>
              <a:gd name="connsiteX184" fmla="*/ 9636760 w 12188952"/>
              <a:gd name="connsiteY184" fmla="*/ 840470 h 4370054"/>
              <a:gd name="connsiteX185" fmla="*/ 9639617 w 12188952"/>
              <a:gd name="connsiteY185" fmla="*/ 842502 h 4370054"/>
              <a:gd name="connsiteX186" fmla="*/ 9642475 w 12188952"/>
              <a:gd name="connsiteY186" fmla="*/ 844534 h 4370054"/>
              <a:gd name="connsiteX187" fmla="*/ 9645332 w 12188952"/>
              <a:gd name="connsiteY187" fmla="*/ 846566 h 4370054"/>
              <a:gd name="connsiteX188" fmla="*/ 9648190 w 12188952"/>
              <a:gd name="connsiteY188" fmla="*/ 848598 h 4370054"/>
              <a:gd name="connsiteX189" fmla="*/ 9671367 w 12188952"/>
              <a:gd name="connsiteY189" fmla="*/ 864981 h 4370054"/>
              <a:gd name="connsiteX190" fmla="*/ 9695117 w 12188952"/>
              <a:gd name="connsiteY190" fmla="*/ 881047 h 4370054"/>
              <a:gd name="connsiteX191" fmla="*/ 9707054 w 12188952"/>
              <a:gd name="connsiteY191" fmla="*/ 889111 h 4370054"/>
              <a:gd name="connsiteX192" fmla="*/ 9719246 w 12188952"/>
              <a:gd name="connsiteY192" fmla="*/ 897049 h 4370054"/>
              <a:gd name="connsiteX193" fmla="*/ 9743694 w 12188952"/>
              <a:gd name="connsiteY193" fmla="*/ 912860 h 4370054"/>
              <a:gd name="connsiteX194" fmla="*/ 9768713 w 12188952"/>
              <a:gd name="connsiteY194" fmla="*/ 928354 h 4370054"/>
              <a:gd name="connsiteX195" fmla="*/ 9781286 w 12188952"/>
              <a:gd name="connsiteY195" fmla="*/ 936165 h 4370054"/>
              <a:gd name="connsiteX196" fmla="*/ 9794050 w 12188952"/>
              <a:gd name="connsiteY196" fmla="*/ 943785 h 4370054"/>
              <a:gd name="connsiteX197" fmla="*/ 9819704 w 12188952"/>
              <a:gd name="connsiteY197" fmla="*/ 959025 h 4370054"/>
              <a:gd name="connsiteX198" fmla="*/ 9845802 w 12188952"/>
              <a:gd name="connsiteY198" fmla="*/ 974011 h 4370054"/>
              <a:gd name="connsiteX199" fmla="*/ 9858883 w 12188952"/>
              <a:gd name="connsiteY199" fmla="*/ 981504 h 4370054"/>
              <a:gd name="connsiteX200" fmla="*/ 9872154 w 12188952"/>
              <a:gd name="connsiteY200" fmla="*/ 988870 h 4370054"/>
              <a:gd name="connsiteX201" fmla="*/ 9885490 w 12188952"/>
              <a:gd name="connsiteY201" fmla="*/ 996172 h 4370054"/>
              <a:gd name="connsiteX202" fmla="*/ 9898825 w 12188952"/>
              <a:gd name="connsiteY202" fmla="*/ 1003538 h 4370054"/>
              <a:gd name="connsiteX203" fmla="*/ 9905492 w 12188952"/>
              <a:gd name="connsiteY203" fmla="*/ 1007221 h 4370054"/>
              <a:gd name="connsiteX204" fmla="*/ 9912223 w 12188952"/>
              <a:gd name="connsiteY204" fmla="*/ 1010841 h 4370054"/>
              <a:gd name="connsiteX205" fmla="*/ 9919017 w 12188952"/>
              <a:gd name="connsiteY205" fmla="*/ 1014397 h 4370054"/>
              <a:gd name="connsiteX206" fmla="*/ 9925749 w 12188952"/>
              <a:gd name="connsiteY206" fmla="*/ 1017953 h 4370054"/>
              <a:gd name="connsiteX207" fmla="*/ 9952863 w 12188952"/>
              <a:gd name="connsiteY207" fmla="*/ 1032304 h 4370054"/>
              <a:gd name="connsiteX208" fmla="*/ 9978263 w 12188952"/>
              <a:gd name="connsiteY208" fmla="*/ 1045702 h 4370054"/>
              <a:gd name="connsiteX209" fmla="*/ 9984613 w 12188952"/>
              <a:gd name="connsiteY209" fmla="*/ 1049068 h 4370054"/>
              <a:gd name="connsiteX210" fmla="*/ 9990900 w 12188952"/>
              <a:gd name="connsiteY210" fmla="*/ 1052497 h 4370054"/>
              <a:gd name="connsiteX211" fmla="*/ 9997186 w 12188952"/>
              <a:gd name="connsiteY211" fmla="*/ 1055926 h 4370054"/>
              <a:gd name="connsiteX212" fmla="*/ 10003472 w 12188952"/>
              <a:gd name="connsiteY212" fmla="*/ 1059355 h 4370054"/>
              <a:gd name="connsiteX213" fmla="*/ 10028365 w 12188952"/>
              <a:gd name="connsiteY213" fmla="*/ 1073325 h 4370054"/>
              <a:gd name="connsiteX214" fmla="*/ 10053003 w 12188952"/>
              <a:gd name="connsiteY214" fmla="*/ 1087549 h 4370054"/>
              <a:gd name="connsiteX215" fmla="*/ 10077387 w 12188952"/>
              <a:gd name="connsiteY215" fmla="*/ 1102027 h 4370054"/>
              <a:gd name="connsiteX216" fmla="*/ 10101517 w 12188952"/>
              <a:gd name="connsiteY216" fmla="*/ 1116759 h 4370054"/>
              <a:gd name="connsiteX217" fmla="*/ 10125329 w 12188952"/>
              <a:gd name="connsiteY217" fmla="*/ 1131872 h 4370054"/>
              <a:gd name="connsiteX218" fmla="*/ 10148824 w 12188952"/>
              <a:gd name="connsiteY218" fmla="*/ 1147239 h 4370054"/>
              <a:gd name="connsiteX219" fmla="*/ 10172002 w 12188952"/>
              <a:gd name="connsiteY219" fmla="*/ 1162923 h 4370054"/>
              <a:gd name="connsiteX220" fmla="*/ 10194862 w 12188952"/>
              <a:gd name="connsiteY220" fmla="*/ 1178925 h 4370054"/>
              <a:gd name="connsiteX221" fmla="*/ 10239566 w 12188952"/>
              <a:gd name="connsiteY221" fmla="*/ 1211945 h 4370054"/>
              <a:gd name="connsiteX222" fmla="*/ 10282745 w 12188952"/>
              <a:gd name="connsiteY222" fmla="*/ 1246362 h 4370054"/>
              <a:gd name="connsiteX223" fmla="*/ 10324275 w 12188952"/>
              <a:gd name="connsiteY223" fmla="*/ 1282176 h 4370054"/>
              <a:gd name="connsiteX224" fmla="*/ 10364026 w 12188952"/>
              <a:gd name="connsiteY224" fmla="*/ 1319514 h 4370054"/>
              <a:gd name="connsiteX225" fmla="*/ 10401744 w 12188952"/>
              <a:gd name="connsiteY225" fmla="*/ 1358376 h 4370054"/>
              <a:gd name="connsiteX226" fmla="*/ 10437304 w 12188952"/>
              <a:gd name="connsiteY226" fmla="*/ 1398826 h 4370054"/>
              <a:gd name="connsiteX227" fmla="*/ 10470452 w 12188952"/>
              <a:gd name="connsiteY227" fmla="*/ 1440863 h 4370054"/>
              <a:gd name="connsiteX228" fmla="*/ 10500804 w 12188952"/>
              <a:gd name="connsiteY228" fmla="*/ 1484551 h 4370054"/>
              <a:gd name="connsiteX229" fmla="*/ 10514902 w 12188952"/>
              <a:gd name="connsiteY229" fmla="*/ 1507030 h 4370054"/>
              <a:gd name="connsiteX230" fmla="*/ 10528300 w 12188952"/>
              <a:gd name="connsiteY230" fmla="*/ 1529890 h 4370054"/>
              <a:gd name="connsiteX231" fmla="*/ 10540873 w 12188952"/>
              <a:gd name="connsiteY231" fmla="*/ 1553131 h 4370054"/>
              <a:gd name="connsiteX232" fmla="*/ 10552620 w 12188952"/>
              <a:gd name="connsiteY232" fmla="*/ 1576816 h 4370054"/>
              <a:gd name="connsiteX233" fmla="*/ 10555351 w 12188952"/>
              <a:gd name="connsiteY233" fmla="*/ 1582785 h 4370054"/>
              <a:gd name="connsiteX234" fmla="*/ 10558145 w 12188952"/>
              <a:gd name="connsiteY234" fmla="*/ 1588754 h 4370054"/>
              <a:gd name="connsiteX235" fmla="*/ 10560876 w 12188952"/>
              <a:gd name="connsiteY235" fmla="*/ 1594787 h 4370054"/>
              <a:gd name="connsiteX236" fmla="*/ 10563479 w 12188952"/>
              <a:gd name="connsiteY236" fmla="*/ 1600819 h 4370054"/>
              <a:gd name="connsiteX237" fmla="*/ 10568622 w 12188952"/>
              <a:gd name="connsiteY237" fmla="*/ 1612948 h 4370054"/>
              <a:gd name="connsiteX238" fmla="*/ 10573449 w 12188952"/>
              <a:gd name="connsiteY238" fmla="*/ 1625203 h 4370054"/>
              <a:gd name="connsiteX239" fmla="*/ 10575862 w 12188952"/>
              <a:gd name="connsiteY239" fmla="*/ 1631363 h 4370054"/>
              <a:gd name="connsiteX240" fmla="*/ 10578084 w 12188952"/>
              <a:gd name="connsiteY240" fmla="*/ 1637586 h 4370054"/>
              <a:gd name="connsiteX241" fmla="*/ 10582529 w 12188952"/>
              <a:gd name="connsiteY241" fmla="*/ 1650032 h 4370054"/>
              <a:gd name="connsiteX242" fmla="*/ 10583608 w 12188952"/>
              <a:gd name="connsiteY242" fmla="*/ 1653143 h 4370054"/>
              <a:gd name="connsiteX243" fmla="*/ 10584625 w 12188952"/>
              <a:gd name="connsiteY243" fmla="*/ 1656255 h 4370054"/>
              <a:gd name="connsiteX244" fmla="*/ 10585641 w 12188952"/>
              <a:gd name="connsiteY244" fmla="*/ 1659366 h 4370054"/>
              <a:gd name="connsiteX245" fmla="*/ 10586656 w 12188952"/>
              <a:gd name="connsiteY245" fmla="*/ 1662478 h 4370054"/>
              <a:gd name="connsiteX246" fmla="*/ 10587672 w 12188952"/>
              <a:gd name="connsiteY246" fmla="*/ 1665653 h 4370054"/>
              <a:gd name="connsiteX247" fmla="*/ 10588689 w 12188952"/>
              <a:gd name="connsiteY247" fmla="*/ 1668828 h 4370054"/>
              <a:gd name="connsiteX248" fmla="*/ 10589704 w 12188952"/>
              <a:gd name="connsiteY248" fmla="*/ 1672003 h 4370054"/>
              <a:gd name="connsiteX249" fmla="*/ 10590593 w 12188952"/>
              <a:gd name="connsiteY249" fmla="*/ 1675178 h 4370054"/>
              <a:gd name="connsiteX250" fmla="*/ 10597642 w 12188952"/>
              <a:gd name="connsiteY250" fmla="*/ 1700641 h 4370054"/>
              <a:gd name="connsiteX251" fmla="*/ 10603675 w 12188952"/>
              <a:gd name="connsiteY251" fmla="*/ 1726422 h 4370054"/>
              <a:gd name="connsiteX252" fmla="*/ 10608628 w 12188952"/>
              <a:gd name="connsiteY252" fmla="*/ 1752521 h 4370054"/>
              <a:gd name="connsiteX253" fmla="*/ 10612438 w 12188952"/>
              <a:gd name="connsiteY253" fmla="*/ 1778937 h 4370054"/>
              <a:gd name="connsiteX254" fmla="*/ 10615168 w 12188952"/>
              <a:gd name="connsiteY254" fmla="*/ 1805607 h 4370054"/>
              <a:gd name="connsiteX255" fmla="*/ 10616692 w 12188952"/>
              <a:gd name="connsiteY255" fmla="*/ 1832531 h 4370054"/>
              <a:gd name="connsiteX256" fmla="*/ 10617009 w 12188952"/>
              <a:gd name="connsiteY256" fmla="*/ 1859645 h 4370054"/>
              <a:gd name="connsiteX257" fmla="*/ 10616120 w 12188952"/>
              <a:gd name="connsiteY257" fmla="*/ 1886950 h 4370054"/>
              <a:gd name="connsiteX258" fmla="*/ 10610405 w 12188952"/>
              <a:gd name="connsiteY258" fmla="*/ 1942005 h 4370054"/>
              <a:gd name="connsiteX259" fmla="*/ 10599483 w 12188952"/>
              <a:gd name="connsiteY259" fmla="*/ 1997377 h 4370054"/>
              <a:gd name="connsiteX260" fmla="*/ 10583164 w 12188952"/>
              <a:gd name="connsiteY260" fmla="*/ 2052812 h 4370054"/>
              <a:gd name="connsiteX261" fmla="*/ 10561256 w 12188952"/>
              <a:gd name="connsiteY261" fmla="*/ 2107994 h 4370054"/>
              <a:gd name="connsiteX262" fmla="*/ 10533697 w 12188952"/>
              <a:gd name="connsiteY262" fmla="*/ 2162540 h 4370054"/>
              <a:gd name="connsiteX263" fmla="*/ 10500360 w 12188952"/>
              <a:gd name="connsiteY263" fmla="*/ 2216007 h 4370054"/>
              <a:gd name="connsiteX264" fmla="*/ 10461244 w 12188952"/>
              <a:gd name="connsiteY264" fmla="*/ 2267950 h 4370054"/>
              <a:gd name="connsiteX265" fmla="*/ 10416413 w 12188952"/>
              <a:gd name="connsiteY265" fmla="*/ 2317988 h 4370054"/>
              <a:gd name="connsiteX266" fmla="*/ 10365930 w 12188952"/>
              <a:gd name="connsiteY266" fmla="*/ 2365677 h 4370054"/>
              <a:gd name="connsiteX267" fmla="*/ 10309987 w 12188952"/>
              <a:gd name="connsiteY267" fmla="*/ 2410571 h 4370054"/>
              <a:gd name="connsiteX268" fmla="*/ 10248837 w 12188952"/>
              <a:gd name="connsiteY268" fmla="*/ 2452164 h 4370054"/>
              <a:gd name="connsiteX269" fmla="*/ 10182733 w 12188952"/>
              <a:gd name="connsiteY269" fmla="*/ 2489946 h 4370054"/>
              <a:gd name="connsiteX270" fmla="*/ 10111994 w 12188952"/>
              <a:gd name="connsiteY270" fmla="*/ 2523411 h 4370054"/>
              <a:gd name="connsiteX271" fmla="*/ 10037191 w 12188952"/>
              <a:gd name="connsiteY271" fmla="*/ 2552240 h 4370054"/>
              <a:gd name="connsiteX272" fmla="*/ 9958768 w 12188952"/>
              <a:gd name="connsiteY272" fmla="*/ 2576116 h 4370054"/>
              <a:gd name="connsiteX273" fmla="*/ 9877298 w 12188952"/>
              <a:gd name="connsiteY273" fmla="*/ 2594721 h 4370054"/>
              <a:gd name="connsiteX274" fmla="*/ 9835642 w 12188952"/>
              <a:gd name="connsiteY274" fmla="*/ 2601897 h 4370054"/>
              <a:gd name="connsiteX275" fmla="*/ 9793478 w 12188952"/>
              <a:gd name="connsiteY275" fmla="*/ 2607739 h 4370054"/>
              <a:gd name="connsiteX276" fmla="*/ 9750806 w 12188952"/>
              <a:gd name="connsiteY276" fmla="*/ 2612184 h 4370054"/>
              <a:gd name="connsiteX277" fmla="*/ 9707753 w 12188952"/>
              <a:gd name="connsiteY277" fmla="*/ 2615232 h 4370054"/>
              <a:gd name="connsiteX278" fmla="*/ 9664446 w 12188952"/>
              <a:gd name="connsiteY278" fmla="*/ 2616756 h 4370054"/>
              <a:gd name="connsiteX279" fmla="*/ 9620949 w 12188952"/>
              <a:gd name="connsiteY279" fmla="*/ 2616883 h 4370054"/>
              <a:gd name="connsiteX280" fmla="*/ 9577324 w 12188952"/>
              <a:gd name="connsiteY280" fmla="*/ 2615676 h 4370054"/>
              <a:gd name="connsiteX281" fmla="*/ 9533636 w 12188952"/>
              <a:gd name="connsiteY281" fmla="*/ 2613009 h 4370054"/>
              <a:gd name="connsiteX282" fmla="*/ 9446514 w 12188952"/>
              <a:gd name="connsiteY282" fmla="*/ 2603484 h 4370054"/>
              <a:gd name="connsiteX283" fmla="*/ 9360027 w 12188952"/>
              <a:gd name="connsiteY283" fmla="*/ 2588689 h 4370054"/>
              <a:gd name="connsiteX284" fmla="*/ 9274810 w 12188952"/>
              <a:gd name="connsiteY284" fmla="*/ 2568813 h 4370054"/>
              <a:gd name="connsiteX285" fmla="*/ 9191307 w 12188952"/>
              <a:gd name="connsiteY285" fmla="*/ 2543985 h 4370054"/>
              <a:gd name="connsiteX286" fmla="*/ 9178100 w 12188952"/>
              <a:gd name="connsiteY286" fmla="*/ 2539603 h 4370054"/>
              <a:gd name="connsiteX287" fmla="*/ 9164955 w 12188952"/>
              <a:gd name="connsiteY287" fmla="*/ 2535095 h 4370054"/>
              <a:gd name="connsiteX288" fmla="*/ 9151874 w 12188952"/>
              <a:gd name="connsiteY288" fmla="*/ 2530459 h 4370054"/>
              <a:gd name="connsiteX289" fmla="*/ 9138856 w 12188952"/>
              <a:gd name="connsiteY289" fmla="*/ 2525760 h 4370054"/>
              <a:gd name="connsiteX290" fmla="*/ 9071610 w 12188952"/>
              <a:gd name="connsiteY290" fmla="*/ 2499217 h 4370054"/>
              <a:gd name="connsiteX291" fmla="*/ 9006142 w 12188952"/>
              <a:gd name="connsiteY291" fmla="*/ 2469944 h 4370054"/>
              <a:gd name="connsiteX292" fmla="*/ 8942642 w 12188952"/>
              <a:gd name="connsiteY292" fmla="*/ 2438130 h 4370054"/>
              <a:gd name="connsiteX293" fmla="*/ 8881237 w 12188952"/>
              <a:gd name="connsiteY293" fmla="*/ 2404031 h 4370054"/>
              <a:gd name="connsiteX294" fmla="*/ 8811006 w 12188952"/>
              <a:gd name="connsiteY294" fmla="*/ 2360660 h 4370054"/>
              <a:gd name="connsiteX295" fmla="*/ 8743950 w 12188952"/>
              <a:gd name="connsiteY295" fmla="*/ 2314750 h 4370054"/>
              <a:gd name="connsiteX296" fmla="*/ 8680132 w 12188952"/>
              <a:gd name="connsiteY296" fmla="*/ 2266490 h 4370054"/>
              <a:gd name="connsiteX297" fmla="*/ 8619680 w 12188952"/>
              <a:gd name="connsiteY297" fmla="*/ 2216261 h 4370054"/>
              <a:gd name="connsiteX298" fmla="*/ 8615997 w 12188952"/>
              <a:gd name="connsiteY298" fmla="*/ 2213086 h 4370054"/>
              <a:gd name="connsiteX299" fmla="*/ 8612315 w 12188952"/>
              <a:gd name="connsiteY299" fmla="*/ 2209911 h 4370054"/>
              <a:gd name="connsiteX300" fmla="*/ 8608631 w 12188952"/>
              <a:gd name="connsiteY300" fmla="*/ 2206736 h 4370054"/>
              <a:gd name="connsiteX301" fmla="*/ 8605012 w 12188952"/>
              <a:gd name="connsiteY301" fmla="*/ 2203561 h 4370054"/>
              <a:gd name="connsiteX302" fmla="*/ 8590725 w 12188952"/>
              <a:gd name="connsiteY302" fmla="*/ 2190607 h 4370054"/>
              <a:gd name="connsiteX303" fmla="*/ 8583549 w 12188952"/>
              <a:gd name="connsiteY303" fmla="*/ 2184130 h 4370054"/>
              <a:gd name="connsiteX304" fmla="*/ 8576437 w 12188952"/>
              <a:gd name="connsiteY304" fmla="*/ 2177653 h 4370054"/>
              <a:gd name="connsiteX305" fmla="*/ 8569389 w 12188952"/>
              <a:gd name="connsiteY305" fmla="*/ 2171113 h 4370054"/>
              <a:gd name="connsiteX306" fmla="*/ 8562530 w 12188952"/>
              <a:gd name="connsiteY306" fmla="*/ 2164509 h 4370054"/>
              <a:gd name="connsiteX307" fmla="*/ 8505571 w 12188952"/>
              <a:gd name="connsiteY307" fmla="*/ 2109962 h 4370054"/>
              <a:gd name="connsiteX308" fmla="*/ 8476170 w 12188952"/>
              <a:gd name="connsiteY308" fmla="*/ 2082467 h 4370054"/>
              <a:gd name="connsiteX309" fmla="*/ 8446516 w 12188952"/>
              <a:gd name="connsiteY309" fmla="*/ 2055352 h 4370054"/>
              <a:gd name="connsiteX310" fmla="*/ 8416544 w 12188952"/>
              <a:gd name="connsiteY310" fmla="*/ 2028746 h 4370054"/>
              <a:gd name="connsiteX311" fmla="*/ 8386192 w 12188952"/>
              <a:gd name="connsiteY311" fmla="*/ 2002647 h 4370054"/>
              <a:gd name="connsiteX312" fmla="*/ 8261667 w 12188952"/>
              <a:gd name="connsiteY312" fmla="*/ 1902571 h 4370054"/>
              <a:gd name="connsiteX313" fmla="*/ 8130921 w 12188952"/>
              <a:gd name="connsiteY313" fmla="*/ 1809671 h 4370054"/>
              <a:gd name="connsiteX314" fmla="*/ 7993063 w 12188952"/>
              <a:gd name="connsiteY314" fmla="*/ 1724073 h 4370054"/>
              <a:gd name="connsiteX315" fmla="*/ 7846949 w 12188952"/>
              <a:gd name="connsiteY315" fmla="*/ 1645841 h 4370054"/>
              <a:gd name="connsiteX316" fmla="*/ 7787196 w 12188952"/>
              <a:gd name="connsiteY316" fmla="*/ 1617393 h 4370054"/>
              <a:gd name="connsiteX317" fmla="*/ 7725918 w 12188952"/>
              <a:gd name="connsiteY317" fmla="*/ 1590151 h 4370054"/>
              <a:gd name="connsiteX318" fmla="*/ 7663054 w 12188952"/>
              <a:gd name="connsiteY318" fmla="*/ 1564116 h 4370054"/>
              <a:gd name="connsiteX319" fmla="*/ 7598474 w 12188952"/>
              <a:gd name="connsiteY319" fmla="*/ 1539351 h 4370054"/>
              <a:gd name="connsiteX320" fmla="*/ 7580186 w 12188952"/>
              <a:gd name="connsiteY320" fmla="*/ 1532684 h 4370054"/>
              <a:gd name="connsiteX321" fmla="*/ 7561707 w 12188952"/>
              <a:gd name="connsiteY321" fmla="*/ 1526143 h 4370054"/>
              <a:gd name="connsiteX322" fmla="*/ 7543102 w 12188952"/>
              <a:gd name="connsiteY322" fmla="*/ 1519666 h 4370054"/>
              <a:gd name="connsiteX323" fmla="*/ 7524305 w 12188952"/>
              <a:gd name="connsiteY323" fmla="*/ 1513316 h 4370054"/>
              <a:gd name="connsiteX324" fmla="*/ 7436167 w 12188952"/>
              <a:gd name="connsiteY324" fmla="*/ 1485567 h 4370054"/>
              <a:gd name="connsiteX325" fmla="*/ 7344728 w 12188952"/>
              <a:gd name="connsiteY325" fmla="*/ 1460167 h 4370054"/>
              <a:gd name="connsiteX326" fmla="*/ 7249668 w 12188952"/>
              <a:gd name="connsiteY326" fmla="*/ 1437180 h 4370054"/>
              <a:gd name="connsiteX327" fmla="*/ 7150735 w 12188952"/>
              <a:gd name="connsiteY327" fmla="*/ 1416796 h 4370054"/>
              <a:gd name="connsiteX328" fmla="*/ 7047675 w 12188952"/>
              <a:gd name="connsiteY328" fmla="*/ 1399143 h 4370054"/>
              <a:gd name="connsiteX329" fmla="*/ 6940296 w 12188952"/>
              <a:gd name="connsiteY329" fmla="*/ 1384348 h 4370054"/>
              <a:gd name="connsiteX330" fmla="*/ 6828282 w 12188952"/>
              <a:gd name="connsiteY330" fmla="*/ 1372600 h 4370054"/>
              <a:gd name="connsiteX331" fmla="*/ 6711442 w 12188952"/>
              <a:gd name="connsiteY331" fmla="*/ 1364155 h 4370054"/>
              <a:gd name="connsiteX332" fmla="*/ 6651117 w 12188952"/>
              <a:gd name="connsiteY332" fmla="*/ 1361234 h 4370054"/>
              <a:gd name="connsiteX333" fmla="*/ 6589522 w 12188952"/>
              <a:gd name="connsiteY333" fmla="*/ 1359202 h 4370054"/>
              <a:gd name="connsiteX334" fmla="*/ 6526593 w 12188952"/>
              <a:gd name="connsiteY334" fmla="*/ 1358059 h 4370054"/>
              <a:gd name="connsiteX335" fmla="*/ 6462268 w 12188952"/>
              <a:gd name="connsiteY335" fmla="*/ 1357932 h 4370054"/>
              <a:gd name="connsiteX336" fmla="*/ 6396482 w 12188952"/>
              <a:gd name="connsiteY336" fmla="*/ 1358757 h 4370054"/>
              <a:gd name="connsiteX337" fmla="*/ 6329363 w 12188952"/>
              <a:gd name="connsiteY337" fmla="*/ 1360599 h 4370054"/>
              <a:gd name="connsiteX338" fmla="*/ 6260783 w 12188952"/>
              <a:gd name="connsiteY338" fmla="*/ 1363520 h 4370054"/>
              <a:gd name="connsiteX339" fmla="*/ 6190742 w 12188952"/>
              <a:gd name="connsiteY339" fmla="*/ 1367457 h 4370054"/>
              <a:gd name="connsiteX340" fmla="*/ 6119178 w 12188952"/>
              <a:gd name="connsiteY340" fmla="*/ 1372537 h 4370054"/>
              <a:gd name="connsiteX341" fmla="*/ 6046153 w 12188952"/>
              <a:gd name="connsiteY341" fmla="*/ 1378696 h 4370054"/>
              <a:gd name="connsiteX342" fmla="*/ 5971604 w 12188952"/>
              <a:gd name="connsiteY342" fmla="*/ 1385999 h 4370054"/>
              <a:gd name="connsiteX343" fmla="*/ 5895467 w 12188952"/>
              <a:gd name="connsiteY343" fmla="*/ 1394635 h 4370054"/>
              <a:gd name="connsiteX344" fmla="*/ 5817743 w 12188952"/>
              <a:gd name="connsiteY344" fmla="*/ 1404477 h 4370054"/>
              <a:gd name="connsiteX345" fmla="*/ 5738432 w 12188952"/>
              <a:gd name="connsiteY345" fmla="*/ 1415526 h 4370054"/>
              <a:gd name="connsiteX346" fmla="*/ 5657533 w 12188952"/>
              <a:gd name="connsiteY346" fmla="*/ 1427845 h 4370054"/>
              <a:gd name="connsiteX347" fmla="*/ 5575046 w 12188952"/>
              <a:gd name="connsiteY347" fmla="*/ 1441498 h 4370054"/>
              <a:gd name="connsiteX348" fmla="*/ 5490972 w 12188952"/>
              <a:gd name="connsiteY348" fmla="*/ 1456484 h 4370054"/>
              <a:gd name="connsiteX349" fmla="*/ 5405247 w 12188952"/>
              <a:gd name="connsiteY349" fmla="*/ 1472930 h 4370054"/>
              <a:gd name="connsiteX350" fmla="*/ 5317871 w 12188952"/>
              <a:gd name="connsiteY350" fmla="*/ 1490774 h 4370054"/>
              <a:gd name="connsiteX351" fmla="*/ 5228844 w 12188952"/>
              <a:gd name="connsiteY351" fmla="*/ 1510014 h 4370054"/>
              <a:gd name="connsiteX352" fmla="*/ 5138166 w 12188952"/>
              <a:gd name="connsiteY352" fmla="*/ 1530715 h 4370054"/>
              <a:gd name="connsiteX353" fmla="*/ 5045837 w 12188952"/>
              <a:gd name="connsiteY353" fmla="*/ 1552877 h 4370054"/>
              <a:gd name="connsiteX354" fmla="*/ 4951857 w 12188952"/>
              <a:gd name="connsiteY354" fmla="*/ 1576562 h 4370054"/>
              <a:gd name="connsiteX355" fmla="*/ 4856226 w 12188952"/>
              <a:gd name="connsiteY355" fmla="*/ 1601899 h 4370054"/>
              <a:gd name="connsiteX356" fmla="*/ 4758881 w 12188952"/>
              <a:gd name="connsiteY356" fmla="*/ 1628759 h 4370054"/>
              <a:gd name="connsiteX357" fmla="*/ 4659884 w 12188952"/>
              <a:gd name="connsiteY357" fmla="*/ 1657207 h 4370054"/>
              <a:gd name="connsiteX358" fmla="*/ 4559173 w 12188952"/>
              <a:gd name="connsiteY358" fmla="*/ 1687306 h 4370054"/>
              <a:gd name="connsiteX359" fmla="*/ 4456748 w 12188952"/>
              <a:gd name="connsiteY359" fmla="*/ 1718993 h 4370054"/>
              <a:gd name="connsiteX360" fmla="*/ 4352608 w 12188952"/>
              <a:gd name="connsiteY360" fmla="*/ 1752457 h 4370054"/>
              <a:gd name="connsiteX361" fmla="*/ 4246753 w 12188952"/>
              <a:gd name="connsiteY361" fmla="*/ 1787636 h 4370054"/>
              <a:gd name="connsiteX362" fmla="*/ 4139184 w 12188952"/>
              <a:gd name="connsiteY362" fmla="*/ 1824593 h 4370054"/>
              <a:gd name="connsiteX363" fmla="*/ 4029837 w 12188952"/>
              <a:gd name="connsiteY363" fmla="*/ 1863265 h 4370054"/>
              <a:gd name="connsiteX364" fmla="*/ 3806000 w 12188952"/>
              <a:gd name="connsiteY364" fmla="*/ 1946005 h 4370054"/>
              <a:gd name="connsiteX365" fmla="*/ 3575050 w 12188952"/>
              <a:gd name="connsiteY365" fmla="*/ 2036302 h 4370054"/>
              <a:gd name="connsiteX366" fmla="*/ 3336798 w 12188952"/>
              <a:gd name="connsiteY366" fmla="*/ 2134346 h 4370054"/>
              <a:gd name="connsiteX367" fmla="*/ 3091053 w 12188952"/>
              <a:gd name="connsiteY367" fmla="*/ 2240455 h 4370054"/>
              <a:gd name="connsiteX368" fmla="*/ 2837688 w 12188952"/>
              <a:gd name="connsiteY368" fmla="*/ 2354882 h 4370054"/>
              <a:gd name="connsiteX369" fmla="*/ 2576322 w 12188952"/>
              <a:gd name="connsiteY369" fmla="*/ 2478008 h 4370054"/>
              <a:gd name="connsiteX370" fmla="*/ 2306638 w 12188952"/>
              <a:gd name="connsiteY370" fmla="*/ 2610279 h 4370054"/>
              <a:gd name="connsiteX371" fmla="*/ 2028508 w 12188952"/>
              <a:gd name="connsiteY371" fmla="*/ 2752074 h 4370054"/>
              <a:gd name="connsiteX372" fmla="*/ 1741487 w 12188952"/>
              <a:gd name="connsiteY372" fmla="*/ 2903839 h 4370054"/>
              <a:gd name="connsiteX373" fmla="*/ 1445070 w 12188952"/>
              <a:gd name="connsiteY373" fmla="*/ 3066145 h 4370054"/>
              <a:gd name="connsiteX374" fmla="*/ 1138809 w 12188952"/>
              <a:gd name="connsiteY374" fmla="*/ 3239500 h 4370054"/>
              <a:gd name="connsiteX375" fmla="*/ 822135 w 12188952"/>
              <a:gd name="connsiteY375" fmla="*/ 3424539 h 4370054"/>
              <a:gd name="connsiteX376" fmla="*/ 494729 w 12188952"/>
              <a:gd name="connsiteY376" fmla="*/ 3621961 h 4370054"/>
              <a:gd name="connsiteX377" fmla="*/ 155829 w 12188952"/>
              <a:gd name="connsiteY377" fmla="*/ 3832463 h 4370054"/>
              <a:gd name="connsiteX378" fmla="*/ 0 w 12188952"/>
              <a:gd name="connsiteY378" fmla="*/ 3931269 h 4370054"/>
              <a:gd name="connsiteX379" fmla="*/ 2858 w 12188952"/>
              <a:gd name="connsiteY379" fmla="*/ 4369800 h 4370054"/>
              <a:gd name="connsiteX380" fmla="*/ 60706 w 12188952"/>
              <a:gd name="connsiteY380" fmla="*/ 4370054 h 4370054"/>
              <a:gd name="connsiteX381" fmla="*/ 141859 w 12188952"/>
              <a:gd name="connsiteY381" fmla="*/ 4310999 h 4370054"/>
              <a:gd name="connsiteX382" fmla="*/ 294132 w 12188952"/>
              <a:gd name="connsiteY382" fmla="*/ 4201398 h 4370054"/>
              <a:gd name="connsiteX383" fmla="*/ 591693 w 12188952"/>
              <a:gd name="connsiteY383" fmla="*/ 3991658 h 4370054"/>
              <a:gd name="connsiteX384" fmla="*/ 880364 w 12188952"/>
              <a:gd name="connsiteY384" fmla="*/ 3793982 h 4370054"/>
              <a:gd name="connsiteX385" fmla="*/ 1160590 w 12188952"/>
              <a:gd name="connsiteY385" fmla="*/ 3607800 h 4370054"/>
              <a:gd name="connsiteX386" fmla="*/ 1432751 w 12188952"/>
              <a:gd name="connsiteY386" fmla="*/ 3432477 h 4370054"/>
              <a:gd name="connsiteX387" fmla="*/ 1697418 w 12188952"/>
              <a:gd name="connsiteY387" fmla="*/ 3267440 h 4370054"/>
              <a:gd name="connsiteX388" fmla="*/ 1954657 w 12188952"/>
              <a:gd name="connsiteY388" fmla="*/ 3112246 h 4370054"/>
              <a:gd name="connsiteX389" fmla="*/ 2204784 w 12188952"/>
              <a:gd name="connsiteY389" fmla="*/ 2966450 h 4370054"/>
              <a:gd name="connsiteX390" fmla="*/ 2448052 w 12188952"/>
              <a:gd name="connsiteY390" fmla="*/ 2829608 h 4370054"/>
              <a:gd name="connsiteX391" fmla="*/ 2684653 w 12188952"/>
              <a:gd name="connsiteY391" fmla="*/ 2701401 h 4370054"/>
              <a:gd name="connsiteX392" fmla="*/ 2914841 w 12188952"/>
              <a:gd name="connsiteY392" fmla="*/ 2581450 h 4370054"/>
              <a:gd name="connsiteX393" fmla="*/ 3138742 w 12188952"/>
              <a:gd name="connsiteY393" fmla="*/ 2469436 h 4370054"/>
              <a:gd name="connsiteX394" fmla="*/ 3356547 w 12188952"/>
              <a:gd name="connsiteY394" fmla="*/ 2364978 h 4370054"/>
              <a:gd name="connsiteX395" fmla="*/ 3568319 w 12188952"/>
              <a:gd name="connsiteY395" fmla="*/ 2267887 h 4370054"/>
              <a:gd name="connsiteX396" fmla="*/ 3774250 w 12188952"/>
              <a:gd name="connsiteY396" fmla="*/ 2177907 h 4370054"/>
              <a:gd name="connsiteX397" fmla="*/ 3974465 w 12188952"/>
              <a:gd name="connsiteY397" fmla="*/ 2094786 h 4370054"/>
              <a:gd name="connsiteX398" fmla="*/ 4169093 w 12188952"/>
              <a:gd name="connsiteY398" fmla="*/ 2018395 h 4370054"/>
              <a:gd name="connsiteX399" fmla="*/ 4264279 w 12188952"/>
              <a:gd name="connsiteY399" fmla="*/ 1982581 h 4370054"/>
              <a:gd name="connsiteX400" fmla="*/ 4358005 w 12188952"/>
              <a:gd name="connsiteY400" fmla="*/ 1948355 h 4370054"/>
              <a:gd name="connsiteX401" fmla="*/ 4450334 w 12188952"/>
              <a:gd name="connsiteY401" fmla="*/ 1915652 h 4370054"/>
              <a:gd name="connsiteX402" fmla="*/ 4541330 w 12188952"/>
              <a:gd name="connsiteY402" fmla="*/ 1884537 h 4370054"/>
              <a:gd name="connsiteX403" fmla="*/ 4630992 w 12188952"/>
              <a:gd name="connsiteY403" fmla="*/ 1854946 h 4370054"/>
              <a:gd name="connsiteX404" fmla="*/ 4719257 w 12188952"/>
              <a:gd name="connsiteY404" fmla="*/ 1826816 h 4370054"/>
              <a:gd name="connsiteX405" fmla="*/ 4806188 w 12188952"/>
              <a:gd name="connsiteY405" fmla="*/ 1800146 h 4370054"/>
              <a:gd name="connsiteX406" fmla="*/ 4891723 w 12188952"/>
              <a:gd name="connsiteY406" fmla="*/ 1774873 h 4370054"/>
              <a:gd name="connsiteX407" fmla="*/ 4975860 w 12188952"/>
              <a:gd name="connsiteY407" fmla="*/ 1750997 h 4370054"/>
              <a:gd name="connsiteX408" fmla="*/ 5058728 w 12188952"/>
              <a:gd name="connsiteY408" fmla="*/ 1728581 h 4370054"/>
              <a:gd name="connsiteX409" fmla="*/ 5140262 w 12188952"/>
              <a:gd name="connsiteY409" fmla="*/ 1707563 h 4370054"/>
              <a:gd name="connsiteX410" fmla="*/ 5220462 w 12188952"/>
              <a:gd name="connsiteY410" fmla="*/ 1687878 h 4370054"/>
              <a:gd name="connsiteX411" fmla="*/ 5299329 w 12188952"/>
              <a:gd name="connsiteY411" fmla="*/ 1669463 h 4370054"/>
              <a:gd name="connsiteX412" fmla="*/ 5376863 w 12188952"/>
              <a:gd name="connsiteY412" fmla="*/ 1652318 h 4370054"/>
              <a:gd name="connsiteX413" fmla="*/ 5453063 w 12188952"/>
              <a:gd name="connsiteY413" fmla="*/ 1636443 h 4370054"/>
              <a:gd name="connsiteX414" fmla="*/ 5527929 w 12188952"/>
              <a:gd name="connsiteY414" fmla="*/ 1621901 h 4370054"/>
              <a:gd name="connsiteX415" fmla="*/ 5601526 w 12188952"/>
              <a:gd name="connsiteY415" fmla="*/ 1608566 h 4370054"/>
              <a:gd name="connsiteX416" fmla="*/ 5673852 w 12188952"/>
              <a:gd name="connsiteY416" fmla="*/ 1596374 h 4370054"/>
              <a:gd name="connsiteX417" fmla="*/ 5744909 w 12188952"/>
              <a:gd name="connsiteY417" fmla="*/ 1585325 h 4370054"/>
              <a:gd name="connsiteX418" fmla="*/ 5814695 w 12188952"/>
              <a:gd name="connsiteY418" fmla="*/ 1575419 h 4370054"/>
              <a:gd name="connsiteX419" fmla="*/ 5883275 w 12188952"/>
              <a:gd name="connsiteY419" fmla="*/ 1566656 h 4370054"/>
              <a:gd name="connsiteX420" fmla="*/ 5950585 w 12188952"/>
              <a:gd name="connsiteY420" fmla="*/ 1559100 h 4370054"/>
              <a:gd name="connsiteX421" fmla="*/ 6016625 w 12188952"/>
              <a:gd name="connsiteY421" fmla="*/ 1552623 h 4370054"/>
              <a:gd name="connsiteX422" fmla="*/ 6081522 w 12188952"/>
              <a:gd name="connsiteY422" fmla="*/ 1547162 h 4370054"/>
              <a:gd name="connsiteX423" fmla="*/ 6145149 w 12188952"/>
              <a:gd name="connsiteY423" fmla="*/ 1542717 h 4370054"/>
              <a:gd name="connsiteX424" fmla="*/ 6207633 w 12188952"/>
              <a:gd name="connsiteY424" fmla="*/ 1539224 h 4370054"/>
              <a:gd name="connsiteX425" fmla="*/ 6268974 w 12188952"/>
              <a:gd name="connsiteY425" fmla="*/ 1536748 h 4370054"/>
              <a:gd name="connsiteX426" fmla="*/ 6329172 w 12188952"/>
              <a:gd name="connsiteY426" fmla="*/ 1535224 h 4370054"/>
              <a:gd name="connsiteX427" fmla="*/ 6388227 w 12188952"/>
              <a:gd name="connsiteY427" fmla="*/ 1534652 h 4370054"/>
              <a:gd name="connsiteX428" fmla="*/ 6446139 w 12188952"/>
              <a:gd name="connsiteY428" fmla="*/ 1535033 h 4370054"/>
              <a:gd name="connsiteX429" fmla="*/ 6502972 w 12188952"/>
              <a:gd name="connsiteY429" fmla="*/ 1536303 h 4370054"/>
              <a:gd name="connsiteX430" fmla="*/ 6558788 w 12188952"/>
              <a:gd name="connsiteY430" fmla="*/ 1538399 h 4370054"/>
              <a:gd name="connsiteX431" fmla="*/ 6667183 w 12188952"/>
              <a:gd name="connsiteY431" fmla="*/ 1545130 h 4370054"/>
              <a:gd name="connsiteX432" fmla="*/ 6771577 w 12188952"/>
              <a:gd name="connsiteY432" fmla="*/ 1555036 h 4370054"/>
              <a:gd name="connsiteX433" fmla="*/ 6872161 w 12188952"/>
              <a:gd name="connsiteY433" fmla="*/ 1567990 h 4370054"/>
              <a:gd name="connsiteX434" fmla="*/ 6969062 w 12188952"/>
              <a:gd name="connsiteY434" fmla="*/ 1583865 h 4370054"/>
              <a:gd name="connsiteX435" fmla="*/ 7062534 w 12188952"/>
              <a:gd name="connsiteY435" fmla="*/ 1602534 h 4370054"/>
              <a:gd name="connsiteX436" fmla="*/ 7152641 w 12188952"/>
              <a:gd name="connsiteY436" fmla="*/ 1623870 h 4370054"/>
              <a:gd name="connsiteX437" fmla="*/ 7239635 w 12188952"/>
              <a:gd name="connsiteY437" fmla="*/ 1647682 h 4370054"/>
              <a:gd name="connsiteX438" fmla="*/ 7323709 w 12188952"/>
              <a:gd name="connsiteY438" fmla="*/ 1673908 h 4370054"/>
              <a:gd name="connsiteX439" fmla="*/ 7341617 w 12188952"/>
              <a:gd name="connsiteY439" fmla="*/ 1679940 h 4370054"/>
              <a:gd name="connsiteX440" fmla="*/ 7359333 w 12188952"/>
              <a:gd name="connsiteY440" fmla="*/ 1686036 h 4370054"/>
              <a:gd name="connsiteX441" fmla="*/ 7376922 w 12188952"/>
              <a:gd name="connsiteY441" fmla="*/ 1692259 h 4370054"/>
              <a:gd name="connsiteX442" fmla="*/ 7394385 w 12188952"/>
              <a:gd name="connsiteY442" fmla="*/ 1698609 h 4370054"/>
              <a:gd name="connsiteX443" fmla="*/ 7456361 w 12188952"/>
              <a:gd name="connsiteY443" fmla="*/ 1722422 h 4370054"/>
              <a:gd name="connsiteX444" fmla="*/ 7516749 w 12188952"/>
              <a:gd name="connsiteY444" fmla="*/ 1747568 h 4370054"/>
              <a:gd name="connsiteX445" fmla="*/ 7575741 w 12188952"/>
              <a:gd name="connsiteY445" fmla="*/ 1774047 h 4370054"/>
              <a:gd name="connsiteX446" fmla="*/ 7633399 w 12188952"/>
              <a:gd name="connsiteY446" fmla="*/ 1801733 h 4370054"/>
              <a:gd name="connsiteX447" fmla="*/ 7774432 w 12188952"/>
              <a:gd name="connsiteY447" fmla="*/ 1878505 h 4370054"/>
              <a:gd name="connsiteX448" fmla="*/ 7907782 w 12188952"/>
              <a:gd name="connsiteY448" fmla="*/ 1963214 h 4370054"/>
              <a:gd name="connsiteX449" fmla="*/ 8034401 w 12188952"/>
              <a:gd name="connsiteY449" fmla="*/ 2055860 h 4370054"/>
              <a:gd name="connsiteX450" fmla="*/ 8155115 w 12188952"/>
              <a:gd name="connsiteY450" fmla="*/ 2156317 h 4370054"/>
              <a:gd name="connsiteX451" fmla="*/ 8184516 w 12188952"/>
              <a:gd name="connsiteY451" fmla="*/ 2182606 h 4370054"/>
              <a:gd name="connsiteX452" fmla="*/ 8213535 w 12188952"/>
              <a:gd name="connsiteY452" fmla="*/ 2209467 h 4370054"/>
              <a:gd name="connsiteX453" fmla="*/ 8242237 w 12188952"/>
              <a:gd name="connsiteY453" fmla="*/ 2236835 h 4370054"/>
              <a:gd name="connsiteX454" fmla="*/ 8270748 w 12188952"/>
              <a:gd name="connsiteY454" fmla="*/ 2264648 h 4370054"/>
              <a:gd name="connsiteX455" fmla="*/ 8329042 w 12188952"/>
              <a:gd name="connsiteY455" fmla="*/ 2323005 h 4370054"/>
              <a:gd name="connsiteX456" fmla="*/ 8336661 w 12188952"/>
              <a:gd name="connsiteY456" fmla="*/ 2330625 h 4370054"/>
              <a:gd name="connsiteX457" fmla="*/ 8344472 w 12188952"/>
              <a:gd name="connsiteY457" fmla="*/ 2338181 h 4370054"/>
              <a:gd name="connsiteX458" fmla="*/ 8352346 w 12188952"/>
              <a:gd name="connsiteY458" fmla="*/ 2345674 h 4370054"/>
              <a:gd name="connsiteX459" fmla="*/ 8360283 w 12188952"/>
              <a:gd name="connsiteY459" fmla="*/ 2353167 h 4370054"/>
              <a:gd name="connsiteX460" fmla="*/ 8376222 w 12188952"/>
              <a:gd name="connsiteY460" fmla="*/ 2368217 h 4370054"/>
              <a:gd name="connsiteX461" fmla="*/ 8380286 w 12188952"/>
              <a:gd name="connsiteY461" fmla="*/ 2371963 h 4370054"/>
              <a:gd name="connsiteX462" fmla="*/ 8384413 w 12188952"/>
              <a:gd name="connsiteY462" fmla="*/ 2375646 h 4370054"/>
              <a:gd name="connsiteX463" fmla="*/ 8388541 w 12188952"/>
              <a:gd name="connsiteY463" fmla="*/ 2379329 h 4370054"/>
              <a:gd name="connsiteX464" fmla="*/ 8392668 w 12188952"/>
              <a:gd name="connsiteY464" fmla="*/ 2383012 h 4370054"/>
              <a:gd name="connsiteX465" fmla="*/ 8460422 w 12188952"/>
              <a:gd name="connsiteY465" fmla="*/ 2441432 h 4370054"/>
              <a:gd name="connsiteX466" fmla="*/ 8532749 w 12188952"/>
              <a:gd name="connsiteY466" fmla="*/ 2497884 h 4370054"/>
              <a:gd name="connsiteX467" fmla="*/ 8609520 w 12188952"/>
              <a:gd name="connsiteY467" fmla="*/ 2551922 h 4370054"/>
              <a:gd name="connsiteX468" fmla="*/ 8690737 w 12188952"/>
              <a:gd name="connsiteY468" fmla="*/ 2603230 h 4370054"/>
              <a:gd name="connsiteX469" fmla="*/ 8762302 w 12188952"/>
              <a:gd name="connsiteY469" fmla="*/ 2643807 h 4370054"/>
              <a:gd name="connsiteX470" fmla="*/ 8836914 w 12188952"/>
              <a:gd name="connsiteY470" fmla="*/ 2681780 h 4370054"/>
              <a:gd name="connsiteX471" fmla="*/ 8914511 w 12188952"/>
              <a:gd name="connsiteY471" fmla="*/ 2716832 h 4370054"/>
              <a:gd name="connsiteX472" fmla="*/ 8994902 w 12188952"/>
              <a:gd name="connsiteY472" fmla="*/ 2748645 h 4370054"/>
              <a:gd name="connsiteX473" fmla="*/ 9010523 w 12188952"/>
              <a:gd name="connsiteY473" fmla="*/ 2754297 h 4370054"/>
              <a:gd name="connsiteX474" fmla="*/ 9026271 w 12188952"/>
              <a:gd name="connsiteY474" fmla="*/ 2759821 h 4370054"/>
              <a:gd name="connsiteX475" fmla="*/ 9042082 w 12188952"/>
              <a:gd name="connsiteY475" fmla="*/ 2765219 h 4370054"/>
              <a:gd name="connsiteX476" fmla="*/ 9058021 w 12188952"/>
              <a:gd name="connsiteY476" fmla="*/ 2770489 h 4370054"/>
              <a:gd name="connsiteX477" fmla="*/ 9159177 w 12188952"/>
              <a:gd name="connsiteY477" fmla="*/ 2800207 h 4370054"/>
              <a:gd name="connsiteX478" fmla="*/ 9263317 w 12188952"/>
              <a:gd name="connsiteY478" fmla="*/ 2823829 h 4370054"/>
              <a:gd name="connsiteX479" fmla="*/ 9369742 w 12188952"/>
              <a:gd name="connsiteY479" fmla="*/ 2841101 h 4370054"/>
              <a:gd name="connsiteX480" fmla="*/ 9477692 w 12188952"/>
              <a:gd name="connsiteY480" fmla="*/ 2851642 h 4370054"/>
              <a:gd name="connsiteX481" fmla="*/ 9532049 w 12188952"/>
              <a:gd name="connsiteY481" fmla="*/ 2854182 h 4370054"/>
              <a:gd name="connsiteX482" fmla="*/ 9586468 w 12188952"/>
              <a:gd name="connsiteY482" fmla="*/ 2854881 h 4370054"/>
              <a:gd name="connsiteX483" fmla="*/ 9640824 w 12188952"/>
              <a:gd name="connsiteY483" fmla="*/ 2853801 h 4370054"/>
              <a:gd name="connsiteX484" fmla="*/ 9694990 w 12188952"/>
              <a:gd name="connsiteY484" fmla="*/ 2850944 h 4370054"/>
              <a:gd name="connsiteX485" fmla="*/ 9748901 w 12188952"/>
              <a:gd name="connsiteY485" fmla="*/ 2846118 h 4370054"/>
              <a:gd name="connsiteX486" fmla="*/ 9802368 w 12188952"/>
              <a:gd name="connsiteY486" fmla="*/ 2839450 h 4370054"/>
              <a:gd name="connsiteX487" fmla="*/ 9855327 w 12188952"/>
              <a:gd name="connsiteY487" fmla="*/ 2830941 h 4370054"/>
              <a:gd name="connsiteX488" fmla="*/ 9907588 w 12188952"/>
              <a:gd name="connsiteY488" fmla="*/ 2820654 h 4370054"/>
              <a:gd name="connsiteX489" fmla="*/ 10009632 w 12188952"/>
              <a:gd name="connsiteY489" fmla="*/ 2794619 h 4370054"/>
              <a:gd name="connsiteX490" fmla="*/ 10107613 w 12188952"/>
              <a:gd name="connsiteY490" fmla="*/ 2761790 h 4370054"/>
              <a:gd name="connsiteX491" fmla="*/ 10200704 w 12188952"/>
              <a:gd name="connsiteY491" fmla="*/ 2722610 h 4370054"/>
              <a:gd name="connsiteX492" fmla="*/ 10288206 w 12188952"/>
              <a:gd name="connsiteY492" fmla="*/ 2677652 h 4370054"/>
              <a:gd name="connsiteX493" fmla="*/ 10369423 w 12188952"/>
              <a:gd name="connsiteY493" fmla="*/ 2627424 h 4370054"/>
              <a:gd name="connsiteX494" fmla="*/ 10443908 w 12188952"/>
              <a:gd name="connsiteY494" fmla="*/ 2572687 h 4370054"/>
              <a:gd name="connsiteX495" fmla="*/ 10511345 w 12188952"/>
              <a:gd name="connsiteY495" fmla="*/ 2514076 h 4370054"/>
              <a:gd name="connsiteX496" fmla="*/ 10571543 w 12188952"/>
              <a:gd name="connsiteY496" fmla="*/ 2452354 h 4370054"/>
              <a:gd name="connsiteX497" fmla="*/ 10624376 w 12188952"/>
              <a:gd name="connsiteY497" fmla="*/ 2388092 h 4370054"/>
              <a:gd name="connsiteX498" fmla="*/ 10669778 w 12188952"/>
              <a:gd name="connsiteY498" fmla="*/ 2321925 h 4370054"/>
              <a:gd name="connsiteX499" fmla="*/ 10707815 w 12188952"/>
              <a:gd name="connsiteY499" fmla="*/ 2254425 h 4370054"/>
              <a:gd name="connsiteX500" fmla="*/ 10738549 w 12188952"/>
              <a:gd name="connsiteY500" fmla="*/ 2186035 h 4370054"/>
              <a:gd name="connsiteX501" fmla="*/ 10762234 w 12188952"/>
              <a:gd name="connsiteY501" fmla="*/ 2117392 h 4370054"/>
              <a:gd name="connsiteX502" fmla="*/ 10779062 w 12188952"/>
              <a:gd name="connsiteY502" fmla="*/ 2048875 h 4370054"/>
              <a:gd name="connsiteX503" fmla="*/ 10789349 w 12188952"/>
              <a:gd name="connsiteY503" fmla="*/ 1980930 h 4370054"/>
              <a:gd name="connsiteX504" fmla="*/ 10793413 w 12188952"/>
              <a:gd name="connsiteY504" fmla="*/ 1913874 h 4370054"/>
              <a:gd name="connsiteX505" fmla="*/ 10791380 w 12188952"/>
              <a:gd name="connsiteY505" fmla="*/ 1848088 h 4370054"/>
              <a:gd name="connsiteX506" fmla="*/ 10783761 w 12188952"/>
              <a:gd name="connsiteY506" fmla="*/ 1783826 h 4370054"/>
              <a:gd name="connsiteX507" fmla="*/ 10770933 w 12188952"/>
              <a:gd name="connsiteY507" fmla="*/ 1721342 h 4370054"/>
              <a:gd name="connsiteX508" fmla="*/ 10753280 w 12188952"/>
              <a:gd name="connsiteY508" fmla="*/ 1660827 h 4370054"/>
              <a:gd name="connsiteX509" fmla="*/ 10752074 w 12188952"/>
              <a:gd name="connsiteY509" fmla="*/ 1657080 h 4370054"/>
              <a:gd name="connsiteX510" fmla="*/ 10750804 w 12188952"/>
              <a:gd name="connsiteY510" fmla="*/ 1653397 h 4370054"/>
              <a:gd name="connsiteX511" fmla="*/ 10749470 w 12188952"/>
              <a:gd name="connsiteY511" fmla="*/ 1649714 h 4370054"/>
              <a:gd name="connsiteX512" fmla="*/ 10748137 w 12188952"/>
              <a:gd name="connsiteY512" fmla="*/ 1646031 h 4370054"/>
              <a:gd name="connsiteX513" fmla="*/ 10746804 w 12188952"/>
              <a:gd name="connsiteY513" fmla="*/ 1642348 h 4370054"/>
              <a:gd name="connsiteX514" fmla="*/ 10745470 w 12188952"/>
              <a:gd name="connsiteY514" fmla="*/ 1638665 h 4370054"/>
              <a:gd name="connsiteX515" fmla="*/ 10744137 w 12188952"/>
              <a:gd name="connsiteY515" fmla="*/ 1634982 h 4370054"/>
              <a:gd name="connsiteX516" fmla="*/ 10742740 w 12188952"/>
              <a:gd name="connsiteY516" fmla="*/ 1631299 h 4370054"/>
              <a:gd name="connsiteX517" fmla="*/ 10737025 w 12188952"/>
              <a:gd name="connsiteY517" fmla="*/ 1616758 h 4370054"/>
              <a:gd name="connsiteX518" fmla="*/ 10734167 w 12188952"/>
              <a:gd name="connsiteY518" fmla="*/ 1609519 h 4370054"/>
              <a:gd name="connsiteX519" fmla="*/ 10731119 w 12188952"/>
              <a:gd name="connsiteY519" fmla="*/ 1602343 h 4370054"/>
              <a:gd name="connsiteX520" fmla="*/ 10725023 w 12188952"/>
              <a:gd name="connsiteY520" fmla="*/ 1588056 h 4370054"/>
              <a:gd name="connsiteX521" fmla="*/ 10718546 w 12188952"/>
              <a:gd name="connsiteY521" fmla="*/ 1573959 h 4370054"/>
              <a:gd name="connsiteX522" fmla="*/ 10715307 w 12188952"/>
              <a:gd name="connsiteY522" fmla="*/ 1566910 h 4370054"/>
              <a:gd name="connsiteX523" fmla="*/ 10711942 w 12188952"/>
              <a:gd name="connsiteY523" fmla="*/ 1559925 h 4370054"/>
              <a:gd name="connsiteX524" fmla="*/ 10708513 w 12188952"/>
              <a:gd name="connsiteY524" fmla="*/ 1553004 h 4370054"/>
              <a:gd name="connsiteX525" fmla="*/ 10705084 w 12188952"/>
              <a:gd name="connsiteY525" fmla="*/ 1546082 h 4370054"/>
              <a:gd name="connsiteX526" fmla="*/ 10690669 w 12188952"/>
              <a:gd name="connsiteY526" fmla="*/ 1518841 h 4370054"/>
              <a:gd name="connsiteX527" fmla="*/ 10675303 w 12188952"/>
              <a:gd name="connsiteY527" fmla="*/ 1492171 h 4370054"/>
              <a:gd name="connsiteX528" fmla="*/ 10659174 w 12188952"/>
              <a:gd name="connsiteY528" fmla="*/ 1466136 h 4370054"/>
              <a:gd name="connsiteX529" fmla="*/ 10642282 w 12188952"/>
              <a:gd name="connsiteY529" fmla="*/ 1440609 h 4370054"/>
              <a:gd name="connsiteX530" fmla="*/ 10606405 w 12188952"/>
              <a:gd name="connsiteY530" fmla="*/ 1391333 h 4370054"/>
              <a:gd name="connsiteX531" fmla="*/ 10567924 w 12188952"/>
              <a:gd name="connsiteY531" fmla="*/ 1344343 h 4370054"/>
              <a:gd name="connsiteX532" fmla="*/ 10527157 w 12188952"/>
              <a:gd name="connsiteY532" fmla="*/ 1299512 h 4370054"/>
              <a:gd name="connsiteX533" fmla="*/ 10484421 w 12188952"/>
              <a:gd name="connsiteY533" fmla="*/ 1256840 h 4370054"/>
              <a:gd name="connsiteX534" fmla="*/ 10439908 w 12188952"/>
              <a:gd name="connsiteY534" fmla="*/ 1216136 h 4370054"/>
              <a:gd name="connsiteX535" fmla="*/ 10393807 w 12188952"/>
              <a:gd name="connsiteY535" fmla="*/ 1177338 h 4370054"/>
              <a:gd name="connsiteX536" fmla="*/ 10346372 w 12188952"/>
              <a:gd name="connsiteY536" fmla="*/ 1140381 h 4370054"/>
              <a:gd name="connsiteX537" fmla="*/ 10297668 w 12188952"/>
              <a:gd name="connsiteY537" fmla="*/ 1105138 h 4370054"/>
              <a:gd name="connsiteX538" fmla="*/ 10272903 w 12188952"/>
              <a:gd name="connsiteY538" fmla="*/ 1088120 h 4370054"/>
              <a:gd name="connsiteX539" fmla="*/ 10247884 w 12188952"/>
              <a:gd name="connsiteY539" fmla="*/ 1071483 h 4370054"/>
              <a:gd name="connsiteX540" fmla="*/ 10222611 w 12188952"/>
              <a:gd name="connsiteY540" fmla="*/ 1055227 h 4370054"/>
              <a:gd name="connsiteX541" fmla="*/ 10197147 w 12188952"/>
              <a:gd name="connsiteY541" fmla="*/ 1039352 h 4370054"/>
              <a:gd name="connsiteX542" fmla="*/ 10171430 w 12188952"/>
              <a:gd name="connsiteY542" fmla="*/ 1023858 h 4370054"/>
              <a:gd name="connsiteX543" fmla="*/ 10145458 w 12188952"/>
              <a:gd name="connsiteY543" fmla="*/ 1008682 h 4370054"/>
              <a:gd name="connsiteX544" fmla="*/ 10119296 w 12188952"/>
              <a:gd name="connsiteY544" fmla="*/ 993823 h 4370054"/>
              <a:gd name="connsiteX545" fmla="*/ 10093007 w 12188952"/>
              <a:gd name="connsiteY545" fmla="*/ 979281 h 4370054"/>
              <a:gd name="connsiteX546" fmla="*/ 10086404 w 12188952"/>
              <a:gd name="connsiteY546" fmla="*/ 975662 h 4370054"/>
              <a:gd name="connsiteX547" fmla="*/ 10079800 w 12188952"/>
              <a:gd name="connsiteY547" fmla="*/ 972042 h 4370054"/>
              <a:gd name="connsiteX548" fmla="*/ 10073195 w 12188952"/>
              <a:gd name="connsiteY548" fmla="*/ 968486 h 4370054"/>
              <a:gd name="connsiteX549" fmla="*/ 10066528 w 12188952"/>
              <a:gd name="connsiteY549" fmla="*/ 964994 h 4370054"/>
              <a:gd name="connsiteX550" fmla="*/ 10039858 w 12188952"/>
              <a:gd name="connsiteY550" fmla="*/ 951024 h 4370054"/>
              <a:gd name="connsiteX551" fmla="*/ 10014966 w 12188952"/>
              <a:gd name="connsiteY551" fmla="*/ 937943 h 4370054"/>
              <a:gd name="connsiteX552" fmla="*/ 10008743 w 12188952"/>
              <a:gd name="connsiteY552" fmla="*/ 934704 h 4370054"/>
              <a:gd name="connsiteX553" fmla="*/ 10002520 w 12188952"/>
              <a:gd name="connsiteY553" fmla="*/ 931466 h 4370054"/>
              <a:gd name="connsiteX554" fmla="*/ 9996361 w 12188952"/>
              <a:gd name="connsiteY554" fmla="*/ 928227 h 4370054"/>
              <a:gd name="connsiteX555" fmla="*/ 9990265 w 12188952"/>
              <a:gd name="connsiteY555" fmla="*/ 924925 h 4370054"/>
              <a:gd name="connsiteX556" fmla="*/ 9978136 w 12188952"/>
              <a:gd name="connsiteY556" fmla="*/ 918321 h 4370054"/>
              <a:gd name="connsiteX557" fmla="*/ 9966007 w 12188952"/>
              <a:gd name="connsiteY557" fmla="*/ 911717 h 4370054"/>
              <a:gd name="connsiteX558" fmla="*/ 9953942 w 12188952"/>
              <a:gd name="connsiteY558" fmla="*/ 905050 h 4370054"/>
              <a:gd name="connsiteX559" fmla="*/ 9942004 w 12188952"/>
              <a:gd name="connsiteY559" fmla="*/ 898319 h 4370054"/>
              <a:gd name="connsiteX560" fmla="*/ 9918255 w 12188952"/>
              <a:gd name="connsiteY560" fmla="*/ 884857 h 4370054"/>
              <a:gd name="connsiteX561" fmla="*/ 9894951 w 12188952"/>
              <a:gd name="connsiteY561" fmla="*/ 871204 h 4370054"/>
              <a:gd name="connsiteX562" fmla="*/ 9883330 w 12188952"/>
              <a:gd name="connsiteY562" fmla="*/ 864346 h 4370054"/>
              <a:gd name="connsiteX563" fmla="*/ 9871964 w 12188952"/>
              <a:gd name="connsiteY563" fmla="*/ 857425 h 4370054"/>
              <a:gd name="connsiteX564" fmla="*/ 9849294 w 12188952"/>
              <a:gd name="connsiteY564" fmla="*/ 843582 h 4370054"/>
              <a:gd name="connsiteX565" fmla="*/ 9827133 w 12188952"/>
              <a:gd name="connsiteY565" fmla="*/ 829485 h 4370054"/>
              <a:gd name="connsiteX566" fmla="*/ 9816084 w 12188952"/>
              <a:gd name="connsiteY566" fmla="*/ 822436 h 4370054"/>
              <a:gd name="connsiteX567" fmla="*/ 9805289 w 12188952"/>
              <a:gd name="connsiteY567" fmla="*/ 815261 h 4370054"/>
              <a:gd name="connsiteX568" fmla="*/ 9783826 w 12188952"/>
              <a:gd name="connsiteY568" fmla="*/ 800973 h 4370054"/>
              <a:gd name="connsiteX569" fmla="*/ 9762998 w 12188952"/>
              <a:gd name="connsiteY569" fmla="*/ 786495 h 4370054"/>
              <a:gd name="connsiteX570" fmla="*/ 9760394 w 12188952"/>
              <a:gd name="connsiteY570" fmla="*/ 784717 h 4370054"/>
              <a:gd name="connsiteX571" fmla="*/ 9757791 w 12188952"/>
              <a:gd name="connsiteY571" fmla="*/ 782939 h 4370054"/>
              <a:gd name="connsiteX572" fmla="*/ 9755188 w 12188952"/>
              <a:gd name="connsiteY572" fmla="*/ 781161 h 4370054"/>
              <a:gd name="connsiteX573" fmla="*/ 9752647 w 12188952"/>
              <a:gd name="connsiteY573" fmla="*/ 779320 h 4370054"/>
              <a:gd name="connsiteX574" fmla="*/ 9742551 w 12188952"/>
              <a:gd name="connsiteY574" fmla="*/ 772017 h 4370054"/>
              <a:gd name="connsiteX575" fmla="*/ 9737534 w 12188952"/>
              <a:gd name="connsiteY575" fmla="*/ 768334 h 4370054"/>
              <a:gd name="connsiteX576" fmla="*/ 9732454 w 12188952"/>
              <a:gd name="connsiteY576" fmla="*/ 764715 h 4370054"/>
              <a:gd name="connsiteX577" fmla="*/ 9727438 w 12188952"/>
              <a:gd name="connsiteY577" fmla="*/ 761032 h 4370054"/>
              <a:gd name="connsiteX578" fmla="*/ 9722485 w 12188952"/>
              <a:gd name="connsiteY578" fmla="*/ 757349 h 4370054"/>
              <a:gd name="connsiteX579" fmla="*/ 9703054 w 12188952"/>
              <a:gd name="connsiteY579" fmla="*/ 742553 h 4370054"/>
              <a:gd name="connsiteX580" fmla="*/ 9684194 w 12188952"/>
              <a:gd name="connsiteY580" fmla="*/ 727694 h 4370054"/>
              <a:gd name="connsiteX581" fmla="*/ 9665843 w 12188952"/>
              <a:gd name="connsiteY581" fmla="*/ 712708 h 4370054"/>
              <a:gd name="connsiteX582" fmla="*/ 9648000 w 12188952"/>
              <a:gd name="connsiteY582" fmla="*/ 697659 h 4370054"/>
              <a:gd name="connsiteX583" fmla="*/ 9630791 w 12188952"/>
              <a:gd name="connsiteY583" fmla="*/ 682482 h 4370054"/>
              <a:gd name="connsiteX584" fmla="*/ 9614217 w 12188952"/>
              <a:gd name="connsiteY584" fmla="*/ 667242 h 4370054"/>
              <a:gd name="connsiteX585" fmla="*/ 9598279 w 12188952"/>
              <a:gd name="connsiteY585" fmla="*/ 651939 h 4370054"/>
              <a:gd name="connsiteX586" fmla="*/ 9582976 w 12188952"/>
              <a:gd name="connsiteY586" fmla="*/ 636635 h 4370054"/>
              <a:gd name="connsiteX587" fmla="*/ 9568307 w 12188952"/>
              <a:gd name="connsiteY587" fmla="*/ 621268 h 4370054"/>
              <a:gd name="connsiteX588" fmla="*/ 9554401 w 12188952"/>
              <a:gd name="connsiteY588" fmla="*/ 605838 h 4370054"/>
              <a:gd name="connsiteX589" fmla="*/ 9541256 w 12188952"/>
              <a:gd name="connsiteY589" fmla="*/ 590344 h 4370054"/>
              <a:gd name="connsiteX590" fmla="*/ 9528874 w 12188952"/>
              <a:gd name="connsiteY590" fmla="*/ 574850 h 4370054"/>
              <a:gd name="connsiteX591" fmla="*/ 9517190 w 12188952"/>
              <a:gd name="connsiteY591" fmla="*/ 559356 h 4370054"/>
              <a:gd name="connsiteX592" fmla="*/ 9506267 w 12188952"/>
              <a:gd name="connsiteY592" fmla="*/ 543862 h 4370054"/>
              <a:gd name="connsiteX593" fmla="*/ 9496171 w 12188952"/>
              <a:gd name="connsiteY593" fmla="*/ 528368 h 4370054"/>
              <a:gd name="connsiteX594" fmla="*/ 9486900 w 12188952"/>
              <a:gd name="connsiteY594" fmla="*/ 512937 h 4370054"/>
              <a:gd name="connsiteX595" fmla="*/ 9470834 w 12188952"/>
              <a:gd name="connsiteY595" fmla="*/ 482203 h 4370054"/>
              <a:gd name="connsiteX596" fmla="*/ 9458325 w 12188952"/>
              <a:gd name="connsiteY596" fmla="*/ 451787 h 4370054"/>
              <a:gd name="connsiteX597" fmla="*/ 9449371 w 12188952"/>
              <a:gd name="connsiteY597" fmla="*/ 421815 h 4370054"/>
              <a:gd name="connsiteX598" fmla="*/ 9443974 w 12188952"/>
              <a:gd name="connsiteY598" fmla="*/ 392414 h 4370054"/>
              <a:gd name="connsiteX599" fmla="*/ 9442641 w 12188952"/>
              <a:gd name="connsiteY599" fmla="*/ 377936 h 4370054"/>
              <a:gd name="connsiteX600" fmla="*/ 9442196 w 12188952"/>
              <a:gd name="connsiteY600" fmla="*/ 363649 h 4370054"/>
              <a:gd name="connsiteX601" fmla="*/ 9442641 w 12188952"/>
              <a:gd name="connsiteY601" fmla="*/ 349552 h 4370054"/>
              <a:gd name="connsiteX602" fmla="*/ 9444038 w 12188952"/>
              <a:gd name="connsiteY602" fmla="*/ 335709 h 4370054"/>
              <a:gd name="connsiteX603" fmla="*/ 9446324 w 12188952"/>
              <a:gd name="connsiteY603" fmla="*/ 322120 h 4370054"/>
              <a:gd name="connsiteX604" fmla="*/ 9449499 w 12188952"/>
              <a:gd name="connsiteY604" fmla="*/ 308721 h 4370054"/>
              <a:gd name="connsiteX605" fmla="*/ 9453563 w 12188952"/>
              <a:gd name="connsiteY605" fmla="*/ 295640 h 4370054"/>
              <a:gd name="connsiteX606" fmla="*/ 9458452 w 12188952"/>
              <a:gd name="connsiteY606" fmla="*/ 282813 h 4370054"/>
              <a:gd name="connsiteX607" fmla="*/ 9470707 w 12188952"/>
              <a:gd name="connsiteY607" fmla="*/ 258048 h 4370054"/>
              <a:gd name="connsiteX608" fmla="*/ 9486075 w 12188952"/>
              <a:gd name="connsiteY608" fmla="*/ 234490 h 4370054"/>
              <a:gd name="connsiteX609" fmla="*/ 9504490 w 12188952"/>
              <a:gd name="connsiteY609" fmla="*/ 212265 h 4370054"/>
              <a:gd name="connsiteX610" fmla="*/ 9525699 w 12188952"/>
              <a:gd name="connsiteY610" fmla="*/ 191437 h 4370054"/>
              <a:gd name="connsiteX611" fmla="*/ 9549638 w 12188952"/>
              <a:gd name="connsiteY611" fmla="*/ 172069 h 4370054"/>
              <a:gd name="connsiteX612" fmla="*/ 9575927 w 12188952"/>
              <a:gd name="connsiteY612" fmla="*/ 154162 h 4370054"/>
              <a:gd name="connsiteX613" fmla="*/ 9604439 w 12188952"/>
              <a:gd name="connsiteY613" fmla="*/ 137779 h 4370054"/>
              <a:gd name="connsiteX614" fmla="*/ 9634982 w 12188952"/>
              <a:gd name="connsiteY614" fmla="*/ 122920 h 4370054"/>
              <a:gd name="connsiteX615" fmla="*/ 9650984 w 12188952"/>
              <a:gd name="connsiteY615" fmla="*/ 116062 h 4370054"/>
              <a:gd name="connsiteX616" fmla="*/ 9667367 w 12188952"/>
              <a:gd name="connsiteY616" fmla="*/ 109585 h 4370054"/>
              <a:gd name="connsiteX617" fmla="*/ 9684194 w 12188952"/>
              <a:gd name="connsiteY617" fmla="*/ 103553 h 4370054"/>
              <a:gd name="connsiteX618" fmla="*/ 9701340 w 12188952"/>
              <a:gd name="connsiteY618" fmla="*/ 97901 h 4370054"/>
              <a:gd name="connsiteX619" fmla="*/ 9718866 w 12188952"/>
              <a:gd name="connsiteY619" fmla="*/ 92631 h 4370054"/>
              <a:gd name="connsiteX620" fmla="*/ 9736709 w 12188952"/>
              <a:gd name="connsiteY620" fmla="*/ 87741 h 4370054"/>
              <a:gd name="connsiteX621" fmla="*/ 9754933 w 12188952"/>
              <a:gd name="connsiteY621" fmla="*/ 83233 h 4370054"/>
              <a:gd name="connsiteX622" fmla="*/ 9773476 w 12188952"/>
              <a:gd name="connsiteY622" fmla="*/ 79169 h 4370054"/>
              <a:gd name="connsiteX623" fmla="*/ 9811258 w 12188952"/>
              <a:gd name="connsiteY623" fmla="*/ 72120 h 4370054"/>
              <a:gd name="connsiteX624" fmla="*/ 9849993 w 12188952"/>
              <a:gd name="connsiteY624" fmla="*/ 66659 h 4370054"/>
              <a:gd name="connsiteX625" fmla="*/ 9889490 w 12188952"/>
              <a:gd name="connsiteY625" fmla="*/ 62786 h 4370054"/>
              <a:gd name="connsiteX626" fmla="*/ 9929686 w 12188952"/>
              <a:gd name="connsiteY626" fmla="*/ 60500 h 4370054"/>
              <a:gd name="connsiteX627" fmla="*/ 9949942 w 12188952"/>
              <a:gd name="connsiteY627" fmla="*/ 59928 h 4370054"/>
              <a:gd name="connsiteX628" fmla="*/ 9970326 w 12188952"/>
              <a:gd name="connsiteY628" fmla="*/ 59738 h 4370054"/>
              <a:gd name="connsiteX629" fmla="*/ 9990836 w 12188952"/>
              <a:gd name="connsiteY629" fmla="*/ 59928 h 4370054"/>
              <a:gd name="connsiteX630" fmla="*/ 10011410 w 12188952"/>
              <a:gd name="connsiteY630" fmla="*/ 60500 h 4370054"/>
              <a:gd name="connsiteX631" fmla="*/ 10032047 w 12188952"/>
              <a:gd name="connsiteY631" fmla="*/ 61516 h 4370054"/>
              <a:gd name="connsiteX632" fmla="*/ 10052685 w 12188952"/>
              <a:gd name="connsiteY632" fmla="*/ 62913 h 4370054"/>
              <a:gd name="connsiteX633" fmla="*/ 10073386 w 12188952"/>
              <a:gd name="connsiteY633" fmla="*/ 64691 h 4370054"/>
              <a:gd name="connsiteX634" fmla="*/ 10094024 w 12188952"/>
              <a:gd name="connsiteY634" fmla="*/ 66850 h 4370054"/>
              <a:gd name="connsiteX635" fmla="*/ 10114661 w 12188952"/>
              <a:gd name="connsiteY635" fmla="*/ 69390 h 4370054"/>
              <a:gd name="connsiteX636" fmla="*/ 10135299 w 12188952"/>
              <a:gd name="connsiteY636" fmla="*/ 72247 h 4370054"/>
              <a:gd name="connsiteX637" fmla="*/ 10155872 w 12188952"/>
              <a:gd name="connsiteY637" fmla="*/ 75486 h 4370054"/>
              <a:gd name="connsiteX638" fmla="*/ 10176383 w 12188952"/>
              <a:gd name="connsiteY638" fmla="*/ 79105 h 4370054"/>
              <a:gd name="connsiteX639" fmla="*/ 10196830 w 12188952"/>
              <a:gd name="connsiteY639" fmla="*/ 83106 h 4370054"/>
              <a:gd name="connsiteX640" fmla="*/ 10217150 w 12188952"/>
              <a:gd name="connsiteY640" fmla="*/ 87487 h 4370054"/>
              <a:gd name="connsiteX641" fmla="*/ 10237343 w 12188952"/>
              <a:gd name="connsiteY641" fmla="*/ 92186 h 4370054"/>
              <a:gd name="connsiteX642" fmla="*/ 10257409 w 12188952"/>
              <a:gd name="connsiteY642" fmla="*/ 97266 h 4370054"/>
              <a:gd name="connsiteX643" fmla="*/ 10285222 w 12188952"/>
              <a:gd name="connsiteY643" fmla="*/ 104886 h 4370054"/>
              <a:gd name="connsiteX644" fmla="*/ 10312717 w 12188952"/>
              <a:gd name="connsiteY644" fmla="*/ 113141 h 4370054"/>
              <a:gd name="connsiteX645" fmla="*/ 10339895 w 12188952"/>
              <a:gd name="connsiteY645" fmla="*/ 122031 h 4370054"/>
              <a:gd name="connsiteX646" fmla="*/ 10366692 w 12188952"/>
              <a:gd name="connsiteY646" fmla="*/ 131556 h 4370054"/>
              <a:gd name="connsiteX647" fmla="*/ 10378186 w 12188952"/>
              <a:gd name="connsiteY647" fmla="*/ 135811 h 4370054"/>
              <a:gd name="connsiteX648" fmla="*/ 10389553 w 12188952"/>
              <a:gd name="connsiteY648" fmla="*/ 140192 h 4370054"/>
              <a:gd name="connsiteX649" fmla="*/ 10400855 w 12188952"/>
              <a:gd name="connsiteY649" fmla="*/ 144701 h 4370054"/>
              <a:gd name="connsiteX650" fmla="*/ 10412095 w 12188952"/>
              <a:gd name="connsiteY650" fmla="*/ 149273 h 4370054"/>
              <a:gd name="connsiteX651" fmla="*/ 10448798 w 12188952"/>
              <a:gd name="connsiteY651" fmla="*/ 165275 h 4370054"/>
              <a:gd name="connsiteX652" fmla="*/ 10484612 w 12188952"/>
              <a:gd name="connsiteY652" fmla="*/ 182293 h 4370054"/>
              <a:gd name="connsiteX653" fmla="*/ 10519474 w 12188952"/>
              <a:gd name="connsiteY653" fmla="*/ 200263 h 4370054"/>
              <a:gd name="connsiteX654" fmla="*/ 10553382 w 12188952"/>
              <a:gd name="connsiteY654" fmla="*/ 219186 h 4370054"/>
              <a:gd name="connsiteX655" fmla="*/ 10569956 w 12188952"/>
              <a:gd name="connsiteY655" fmla="*/ 228965 h 4370054"/>
              <a:gd name="connsiteX656" fmla="*/ 10586339 w 12188952"/>
              <a:gd name="connsiteY656" fmla="*/ 238935 h 4370054"/>
              <a:gd name="connsiteX657" fmla="*/ 10602468 w 12188952"/>
              <a:gd name="connsiteY657" fmla="*/ 249158 h 4370054"/>
              <a:gd name="connsiteX658" fmla="*/ 10618406 w 12188952"/>
              <a:gd name="connsiteY658" fmla="*/ 259509 h 4370054"/>
              <a:gd name="connsiteX659" fmla="*/ 10622343 w 12188952"/>
              <a:gd name="connsiteY659" fmla="*/ 262112 h 4370054"/>
              <a:gd name="connsiteX660" fmla="*/ 10626280 w 12188952"/>
              <a:gd name="connsiteY660" fmla="*/ 264716 h 4370054"/>
              <a:gd name="connsiteX661" fmla="*/ 10630217 w 12188952"/>
              <a:gd name="connsiteY661" fmla="*/ 267383 h 4370054"/>
              <a:gd name="connsiteX662" fmla="*/ 10634091 w 12188952"/>
              <a:gd name="connsiteY662" fmla="*/ 270050 h 4370054"/>
              <a:gd name="connsiteX663" fmla="*/ 10649585 w 12188952"/>
              <a:gd name="connsiteY663" fmla="*/ 280781 h 4370054"/>
              <a:gd name="connsiteX664" fmla="*/ 10653395 w 12188952"/>
              <a:gd name="connsiteY664" fmla="*/ 283512 h 4370054"/>
              <a:gd name="connsiteX665" fmla="*/ 10657205 w 12188952"/>
              <a:gd name="connsiteY665" fmla="*/ 286242 h 4370054"/>
              <a:gd name="connsiteX666" fmla="*/ 10661015 w 12188952"/>
              <a:gd name="connsiteY666" fmla="*/ 288973 h 4370054"/>
              <a:gd name="connsiteX667" fmla="*/ 10664825 w 12188952"/>
              <a:gd name="connsiteY667" fmla="*/ 291703 h 4370054"/>
              <a:gd name="connsiteX668" fmla="*/ 10668635 w 12188952"/>
              <a:gd name="connsiteY668" fmla="*/ 294434 h 4370054"/>
              <a:gd name="connsiteX669" fmla="*/ 10672381 w 12188952"/>
              <a:gd name="connsiteY669" fmla="*/ 297228 h 4370054"/>
              <a:gd name="connsiteX670" fmla="*/ 10676128 w 12188952"/>
              <a:gd name="connsiteY670" fmla="*/ 300022 h 4370054"/>
              <a:gd name="connsiteX671" fmla="*/ 10679875 w 12188952"/>
              <a:gd name="connsiteY671" fmla="*/ 302816 h 4370054"/>
              <a:gd name="connsiteX672" fmla="*/ 10687304 w 12188952"/>
              <a:gd name="connsiteY672" fmla="*/ 308404 h 4370054"/>
              <a:gd name="connsiteX673" fmla="*/ 10694670 w 12188952"/>
              <a:gd name="connsiteY673" fmla="*/ 314055 h 4370054"/>
              <a:gd name="connsiteX674" fmla="*/ 10701972 w 12188952"/>
              <a:gd name="connsiteY674" fmla="*/ 319770 h 4370054"/>
              <a:gd name="connsiteX675" fmla="*/ 10709275 w 12188952"/>
              <a:gd name="connsiteY675" fmla="*/ 325485 h 4370054"/>
              <a:gd name="connsiteX676" fmla="*/ 10716451 w 12188952"/>
              <a:gd name="connsiteY676" fmla="*/ 331264 h 4370054"/>
              <a:gd name="connsiteX677" fmla="*/ 10723626 w 12188952"/>
              <a:gd name="connsiteY677" fmla="*/ 337106 h 4370054"/>
              <a:gd name="connsiteX678" fmla="*/ 10730738 w 12188952"/>
              <a:gd name="connsiteY678" fmla="*/ 342948 h 4370054"/>
              <a:gd name="connsiteX679" fmla="*/ 10737787 w 12188952"/>
              <a:gd name="connsiteY679" fmla="*/ 348853 h 4370054"/>
              <a:gd name="connsiteX680" fmla="*/ 10744835 w 12188952"/>
              <a:gd name="connsiteY680" fmla="*/ 354759 h 4370054"/>
              <a:gd name="connsiteX681" fmla="*/ 10748391 w 12188952"/>
              <a:gd name="connsiteY681" fmla="*/ 357743 h 4370054"/>
              <a:gd name="connsiteX682" fmla="*/ 10751820 w 12188952"/>
              <a:gd name="connsiteY682" fmla="*/ 360728 h 4370054"/>
              <a:gd name="connsiteX683" fmla="*/ 10765600 w 12188952"/>
              <a:gd name="connsiteY683" fmla="*/ 372793 h 4370054"/>
              <a:gd name="connsiteX684" fmla="*/ 10769029 w 12188952"/>
              <a:gd name="connsiteY684" fmla="*/ 375841 h 4370054"/>
              <a:gd name="connsiteX685" fmla="*/ 10772394 w 12188952"/>
              <a:gd name="connsiteY685" fmla="*/ 378889 h 4370054"/>
              <a:gd name="connsiteX686" fmla="*/ 10775759 w 12188952"/>
              <a:gd name="connsiteY686" fmla="*/ 381937 h 4370054"/>
              <a:gd name="connsiteX687" fmla="*/ 10779125 w 12188952"/>
              <a:gd name="connsiteY687" fmla="*/ 384985 h 4370054"/>
              <a:gd name="connsiteX688" fmla="*/ 10782491 w 12188952"/>
              <a:gd name="connsiteY688" fmla="*/ 388033 h 4370054"/>
              <a:gd name="connsiteX689" fmla="*/ 10785856 w 12188952"/>
              <a:gd name="connsiteY689" fmla="*/ 391081 h 4370054"/>
              <a:gd name="connsiteX690" fmla="*/ 10789221 w 12188952"/>
              <a:gd name="connsiteY690" fmla="*/ 394192 h 4370054"/>
              <a:gd name="connsiteX691" fmla="*/ 10792524 w 12188952"/>
              <a:gd name="connsiteY691" fmla="*/ 397304 h 4370054"/>
              <a:gd name="connsiteX692" fmla="*/ 10805795 w 12188952"/>
              <a:gd name="connsiteY692" fmla="*/ 409813 h 4370054"/>
              <a:gd name="connsiteX693" fmla="*/ 10809097 w 12188952"/>
              <a:gd name="connsiteY693" fmla="*/ 412988 h 4370054"/>
              <a:gd name="connsiteX694" fmla="*/ 10812336 w 12188952"/>
              <a:gd name="connsiteY694" fmla="*/ 416163 h 4370054"/>
              <a:gd name="connsiteX695" fmla="*/ 10815574 w 12188952"/>
              <a:gd name="connsiteY695" fmla="*/ 419338 h 4370054"/>
              <a:gd name="connsiteX696" fmla="*/ 10818813 w 12188952"/>
              <a:gd name="connsiteY696" fmla="*/ 422513 h 4370054"/>
              <a:gd name="connsiteX697" fmla="*/ 10825353 w 12188952"/>
              <a:gd name="connsiteY697" fmla="*/ 428863 h 4370054"/>
              <a:gd name="connsiteX698" fmla="*/ 10831767 w 12188952"/>
              <a:gd name="connsiteY698" fmla="*/ 435277 h 4370054"/>
              <a:gd name="connsiteX699" fmla="*/ 10838117 w 12188952"/>
              <a:gd name="connsiteY699" fmla="*/ 441754 h 4370054"/>
              <a:gd name="connsiteX700" fmla="*/ 10844530 w 12188952"/>
              <a:gd name="connsiteY700" fmla="*/ 448231 h 4370054"/>
              <a:gd name="connsiteX701" fmla="*/ 10847705 w 12188952"/>
              <a:gd name="connsiteY701" fmla="*/ 451469 h 4370054"/>
              <a:gd name="connsiteX702" fmla="*/ 10850817 w 12188952"/>
              <a:gd name="connsiteY702" fmla="*/ 454708 h 4370054"/>
              <a:gd name="connsiteX703" fmla="*/ 10853928 w 12188952"/>
              <a:gd name="connsiteY703" fmla="*/ 458010 h 4370054"/>
              <a:gd name="connsiteX704" fmla="*/ 10857040 w 12188952"/>
              <a:gd name="connsiteY704" fmla="*/ 461312 h 4370054"/>
              <a:gd name="connsiteX705" fmla="*/ 10863326 w 12188952"/>
              <a:gd name="connsiteY705" fmla="*/ 467916 h 4370054"/>
              <a:gd name="connsiteX706" fmla="*/ 10866438 w 12188952"/>
              <a:gd name="connsiteY706" fmla="*/ 471218 h 4370054"/>
              <a:gd name="connsiteX707" fmla="*/ 10869486 w 12188952"/>
              <a:gd name="connsiteY707" fmla="*/ 474520 h 4370054"/>
              <a:gd name="connsiteX708" fmla="*/ 10875581 w 12188952"/>
              <a:gd name="connsiteY708" fmla="*/ 481187 h 4370054"/>
              <a:gd name="connsiteX709" fmla="*/ 10881741 w 12188952"/>
              <a:gd name="connsiteY709" fmla="*/ 487855 h 4370054"/>
              <a:gd name="connsiteX710" fmla="*/ 10887837 w 12188952"/>
              <a:gd name="connsiteY710" fmla="*/ 494586 h 4370054"/>
              <a:gd name="connsiteX711" fmla="*/ 10893806 w 12188952"/>
              <a:gd name="connsiteY711" fmla="*/ 501317 h 4370054"/>
              <a:gd name="connsiteX712" fmla="*/ 10905871 w 12188952"/>
              <a:gd name="connsiteY712" fmla="*/ 514906 h 4370054"/>
              <a:gd name="connsiteX713" fmla="*/ 10917618 w 12188952"/>
              <a:gd name="connsiteY713" fmla="*/ 528685 h 4370054"/>
              <a:gd name="connsiteX714" fmla="*/ 10923524 w 12188952"/>
              <a:gd name="connsiteY714" fmla="*/ 535607 h 4370054"/>
              <a:gd name="connsiteX715" fmla="*/ 10929366 w 12188952"/>
              <a:gd name="connsiteY715" fmla="*/ 542528 h 4370054"/>
              <a:gd name="connsiteX716" fmla="*/ 10935144 w 12188952"/>
              <a:gd name="connsiteY716" fmla="*/ 549513 h 4370054"/>
              <a:gd name="connsiteX717" fmla="*/ 10940923 w 12188952"/>
              <a:gd name="connsiteY717" fmla="*/ 556498 h 4370054"/>
              <a:gd name="connsiteX718" fmla="*/ 10965561 w 12188952"/>
              <a:gd name="connsiteY718" fmla="*/ 586216 h 4370054"/>
              <a:gd name="connsiteX719" fmla="*/ 10978642 w 12188952"/>
              <a:gd name="connsiteY719" fmla="*/ 601393 h 4370054"/>
              <a:gd name="connsiteX720" fmla="*/ 10985246 w 12188952"/>
              <a:gd name="connsiteY720" fmla="*/ 609013 h 4370054"/>
              <a:gd name="connsiteX721" fmla="*/ 10992104 w 12188952"/>
              <a:gd name="connsiteY721" fmla="*/ 616696 h 4370054"/>
              <a:gd name="connsiteX722" fmla="*/ 11020171 w 12188952"/>
              <a:gd name="connsiteY722" fmla="*/ 647494 h 4370054"/>
              <a:gd name="connsiteX723" fmla="*/ 11050079 w 12188952"/>
              <a:gd name="connsiteY723" fmla="*/ 678545 h 4370054"/>
              <a:gd name="connsiteX724" fmla="*/ 11081829 w 12188952"/>
              <a:gd name="connsiteY724" fmla="*/ 709787 h 4370054"/>
              <a:gd name="connsiteX725" fmla="*/ 11115484 w 12188952"/>
              <a:gd name="connsiteY725" fmla="*/ 741093 h 4370054"/>
              <a:gd name="connsiteX726" fmla="*/ 11133011 w 12188952"/>
              <a:gd name="connsiteY726" fmla="*/ 756777 h 4370054"/>
              <a:gd name="connsiteX727" fmla="*/ 11151171 w 12188952"/>
              <a:gd name="connsiteY727" fmla="*/ 772398 h 4370054"/>
              <a:gd name="connsiteX728" fmla="*/ 11155743 w 12188952"/>
              <a:gd name="connsiteY728" fmla="*/ 776335 h 4370054"/>
              <a:gd name="connsiteX729" fmla="*/ 11160442 w 12188952"/>
              <a:gd name="connsiteY729" fmla="*/ 780209 h 4370054"/>
              <a:gd name="connsiteX730" fmla="*/ 11169841 w 12188952"/>
              <a:gd name="connsiteY730" fmla="*/ 788019 h 4370054"/>
              <a:gd name="connsiteX731" fmla="*/ 11179239 w 12188952"/>
              <a:gd name="connsiteY731" fmla="*/ 795830 h 4370054"/>
              <a:gd name="connsiteX732" fmla="*/ 11188954 w 12188952"/>
              <a:gd name="connsiteY732" fmla="*/ 803577 h 4370054"/>
              <a:gd name="connsiteX733" fmla="*/ 11208576 w 12188952"/>
              <a:gd name="connsiteY733" fmla="*/ 819071 h 4370054"/>
              <a:gd name="connsiteX734" fmla="*/ 11228705 w 12188952"/>
              <a:gd name="connsiteY734" fmla="*/ 834501 h 4370054"/>
              <a:gd name="connsiteX735" fmla="*/ 11249342 w 12188952"/>
              <a:gd name="connsiteY735" fmla="*/ 849805 h 4370054"/>
              <a:gd name="connsiteX736" fmla="*/ 11270488 w 12188952"/>
              <a:gd name="connsiteY736" fmla="*/ 864918 h 4370054"/>
              <a:gd name="connsiteX737" fmla="*/ 11314240 w 12188952"/>
              <a:gd name="connsiteY737" fmla="*/ 894699 h 4370054"/>
              <a:gd name="connsiteX738" fmla="*/ 11359832 w 12188952"/>
              <a:gd name="connsiteY738" fmla="*/ 923655 h 4370054"/>
              <a:gd name="connsiteX739" fmla="*/ 11407077 w 12188952"/>
              <a:gd name="connsiteY739" fmla="*/ 951659 h 4370054"/>
              <a:gd name="connsiteX740" fmla="*/ 11455781 w 12188952"/>
              <a:gd name="connsiteY740" fmla="*/ 978456 h 4370054"/>
              <a:gd name="connsiteX741" fmla="*/ 11505692 w 12188952"/>
              <a:gd name="connsiteY741" fmla="*/ 1003919 h 4370054"/>
              <a:gd name="connsiteX742" fmla="*/ 11556555 w 12188952"/>
              <a:gd name="connsiteY742" fmla="*/ 1027859 h 4370054"/>
              <a:gd name="connsiteX743" fmla="*/ 11608117 w 12188952"/>
              <a:gd name="connsiteY743" fmla="*/ 1050211 h 4370054"/>
              <a:gd name="connsiteX744" fmla="*/ 11660061 w 12188952"/>
              <a:gd name="connsiteY744" fmla="*/ 1070912 h 4370054"/>
              <a:gd name="connsiteX745" fmla="*/ 11665394 w 12188952"/>
              <a:gd name="connsiteY745" fmla="*/ 1072944 h 4370054"/>
              <a:gd name="connsiteX746" fmla="*/ 11670729 w 12188952"/>
              <a:gd name="connsiteY746" fmla="*/ 1074976 h 4370054"/>
              <a:gd name="connsiteX747" fmla="*/ 11676063 w 12188952"/>
              <a:gd name="connsiteY747" fmla="*/ 1076944 h 4370054"/>
              <a:gd name="connsiteX748" fmla="*/ 11681396 w 12188952"/>
              <a:gd name="connsiteY748" fmla="*/ 1078913 h 4370054"/>
              <a:gd name="connsiteX749" fmla="*/ 11728069 w 12188952"/>
              <a:gd name="connsiteY749" fmla="*/ 1095423 h 4370054"/>
              <a:gd name="connsiteX750" fmla="*/ 11774615 w 12188952"/>
              <a:gd name="connsiteY750" fmla="*/ 1110599 h 4370054"/>
              <a:gd name="connsiteX751" fmla="*/ 11820842 w 12188952"/>
              <a:gd name="connsiteY751" fmla="*/ 1124506 h 4370054"/>
              <a:gd name="connsiteX752" fmla="*/ 11866690 w 12188952"/>
              <a:gd name="connsiteY752" fmla="*/ 1137142 h 4370054"/>
              <a:gd name="connsiteX753" fmla="*/ 11917172 w 12188952"/>
              <a:gd name="connsiteY753" fmla="*/ 1149842 h 4370054"/>
              <a:gd name="connsiteX754" fmla="*/ 11966956 w 12188952"/>
              <a:gd name="connsiteY754" fmla="*/ 1161209 h 4370054"/>
              <a:gd name="connsiteX755" fmla="*/ 12015978 w 12188952"/>
              <a:gd name="connsiteY755" fmla="*/ 1171369 h 4370054"/>
              <a:gd name="connsiteX756" fmla="*/ 12064175 w 12188952"/>
              <a:gd name="connsiteY756" fmla="*/ 1180386 h 4370054"/>
              <a:gd name="connsiteX757" fmla="*/ 12158218 w 12188952"/>
              <a:gd name="connsiteY757" fmla="*/ 1195626 h 4370054"/>
              <a:gd name="connsiteX758" fmla="*/ 12188507 w 12188952"/>
              <a:gd name="connsiteY758" fmla="*/ 1199880 h 4370054"/>
              <a:gd name="connsiteX759" fmla="*/ 12188952 w 12188952"/>
              <a:gd name="connsiteY759" fmla="*/ 1116124 h 4370054"/>
              <a:gd name="connsiteX760" fmla="*/ 12117261 w 12188952"/>
              <a:gd name="connsiteY760" fmla="*/ 1105837 h 437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Lst>
            <a:rect l="l" t="t" r="r" b="b"/>
            <a:pathLst>
              <a:path w="12188952" h="4370054">
                <a:moveTo>
                  <a:pt x="12117578" y="1106408"/>
                </a:moveTo>
                <a:cubicBezTo>
                  <a:pt x="12088686" y="1101963"/>
                  <a:pt x="12059666" y="1097137"/>
                  <a:pt x="12030329" y="1091803"/>
                </a:cubicBezTo>
                <a:cubicBezTo>
                  <a:pt x="12015661" y="1089136"/>
                  <a:pt x="12000929" y="1086279"/>
                  <a:pt x="11986196" y="1083294"/>
                </a:cubicBezTo>
                <a:cubicBezTo>
                  <a:pt x="11971401" y="1080310"/>
                  <a:pt x="11956605" y="1077198"/>
                  <a:pt x="11941683" y="1073896"/>
                </a:cubicBezTo>
                <a:cubicBezTo>
                  <a:pt x="11926824" y="1070594"/>
                  <a:pt x="11911902" y="1067165"/>
                  <a:pt x="11896916" y="1063482"/>
                </a:cubicBezTo>
                <a:cubicBezTo>
                  <a:pt x="11881929" y="1059863"/>
                  <a:pt x="11866943" y="1056053"/>
                  <a:pt x="11851894" y="1051989"/>
                </a:cubicBezTo>
                <a:cubicBezTo>
                  <a:pt x="11838432" y="1048369"/>
                  <a:pt x="11824906" y="1044623"/>
                  <a:pt x="11811381" y="1040749"/>
                </a:cubicBezTo>
                <a:cubicBezTo>
                  <a:pt x="11797855" y="1036812"/>
                  <a:pt x="11784330" y="1032748"/>
                  <a:pt x="11770868" y="1028494"/>
                </a:cubicBezTo>
                <a:cubicBezTo>
                  <a:pt x="11757342" y="1024239"/>
                  <a:pt x="11743880" y="1019858"/>
                  <a:pt x="11730418" y="1015222"/>
                </a:cubicBezTo>
                <a:cubicBezTo>
                  <a:pt x="11716956" y="1010650"/>
                  <a:pt x="11703494" y="1005888"/>
                  <a:pt x="11690096" y="1000935"/>
                </a:cubicBezTo>
                <a:cubicBezTo>
                  <a:pt x="11688572" y="1000363"/>
                  <a:pt x="11686984" y="999792"/>
                  <a:pt x="11685461" y="999220"/>
                </a:cubicBezTo>
                <a:cubicBezTo>
                  <a:pt x="11683937" y="998649"/>
                  <a:pt x="11682349" y="998077"/>
                  <a:pt x="11680825" y="997506"/>
                </a:cubicBezTo>
                <a:cubicBezTo>
                  <a:pt x="11679301" y="996934"/>
                  <a:pt x="11677714" y="996363"/>
                  <a:pt x="11676190" y="995791"/>
                </a:cubicBezTo>
                <a:cubicBezTo>
                  <a:pt x="11674666" y="995220"/>
                  <a:pt x="11673078" y="994648"/>
                  <a:pt x="11671554" y="994013"/>
                </a:cubicBezTo>
                <a:cubicBezTo>
                  <a:pt x="11656631" y="988362"/>
                  <a:pt x="11641772" y="982456"/>
                  <a:pt x="11627041" y="976297"/>
                </a:cubicBezTo>
                <a:cubicBezTo>
                  <a:pt x="11612245" y="970201"/>
                  <a:pt x="11597577" y="963851"/>
                  <a:pt x="11583035" y="957310"/>
                </a:cubicBezTo>
                <a:cubicBezTo>
                  <a:pt x="11568493" y="950770"/>
                  <a:pt x="11554016" y="943975"/>
                  <a:pt x="11539665" y="937054"/>
                </a:cubicBezTo>
                <a:cubicBezTo>
                  <a:pt x="11525377" y="930069"/>
                  <a:pt x="11511153" y="922893"/>
                  <a:pt x="11497183" y="915527"/>
                </a:cubicBezTo>
                <a:cubicBezTo>
                  <a:pt x="11483213" y="908161"/>
                  <a:pt x="11469370" y="900605"/>
                  <a:pt x="11455654" y="892921"/>
                </a:cubicBezTo>
                <a:cubicBezTo>
                  <a:pt x="11442002" y="885174"/>
                  <a:pt x="11428540" y="877300"/>
                  <a:pt x="11415268" y="869236"/>
                </a:cubicBezTo>
                <a:cubicBezTo>
                  <a:pt x="11401996" y="861171"/>
                  <a:pt x="11388979" y="852980"/>
                  <a:pt x="11376089" y="844661"/>
                </a:cubicBezTo>
                <a:cubicBezTo>
                  <a:pt x="11363262" y="836343"/>
                  <a:pt x="11350625" y="827834"/>
                  <a:pt x="11338242" y="819261"/>
                </a:cubicBezTo>
                <a:cubicBezTo>
                  <a:pt x="11332019" y="815007"/>
                  <a:pt x="11325924" y="810689"/>
                  <a:pt x="11319828" y="806307"/>
                </a:cubicBezTo>
                <a:cubicBezTo>
                  <a:pt x="11313731" y="801989"/>
                  <a:pt x="11307763" y="797608"/>
                  <a:pt x="11301793" y="793163"/>
                </a:cubicBezTo>
                <a:cubicBezTo>
                  <a:pt x="11295888" y="788781"/>
                  <a:pt x="11289982" y="784336"/>
                  <a:pt x="11284141" y="779891"/>
                </a:cubicBezTo>
                <a:cubicBezTo>
                  <a:pt x="11278299" y="775446"/>
                  <a:pt x="11272583" y="771001"/>
                  <a:pt x="11266868" y="766493"/>
                </a:cubicBezTo>
                <a:lnTo>
                  <a:pt x="11258296" y="759762"/>
                </a:lnTo>
                <a:lnTo>
                  <a:pt x="11249914" y="752967"/>
                </a:lnTo>
                <a:lnTo>
                  <a:pt x="11241595" y="746173"/>
                </a:lnTo>
                <a:lnTo>
                  <a:pt x="11237404" y="742807"/>
                </a:lnTo>
                <a:lnTo>
                  <a:pt x="11233341" y="739378"/>
                </a:lnTo>
                <a:lnTo>
                  <a:pt x="11217148" y="725726"/>
                </a:lnTo>
                <a:lnTo>
                  <a:pt x="11201400" y="711946"/>
                </a:lnTo>
                <a:cubicBezTo>
                  <a:pt x="11191050" y="702739"/>
                  <a:pt x="11180890" y="693531"/>
                  <a:pt x="11170983" y="684260"/>
                </a:cubicBezTo>
                <a:cubicBezTo>
                  <a:pt x="11161141" y="675053"/>
                  <a:pt x="11151489" y="665782"/>
                  <a:pt x="11142028" y="656447"/>
                </a:cubicBezTo>
                <a:cubicBezTo>
                  <a:pt x="11132629" y="647176"/>
                  <a:pt x="11123486" y="637905"/>
                  <a:pt x="11114532" y="628634"/>
                </a:cubicBezTo>
                <a:cubicBezTo>
                  <a:pt x="11105642" y="619363"/>
                  <a:pt x="11096942" y="610092"/>
                  <a:pt x="11088497" y="600821"/>
                </a:cubicBezTo>
                <a:lnTo>
                  <a:pt x="11082147" y="593900"/>
                </a:lnTo>
                <a:lnTo>
                  <a:pt x="11075988" y="586978"/>
                </a:lnTo>
                <a:lnTo>
                  <a:pt x="11063732" y="573135"/>
                </a:lnTo>
                <a:lnTo>
                  <a:pt x="11039856" y="545195"/>
                </a:lnTo>
                <a:cubicBezTo>
                  <a:pt x="11037761" y="542782"/>
                  <a:pt x="11035729" y="540369"/>
                  <a:pt x="11033633" y="537893"/>
                </a:cubicBezTo>
                <a:cubicBezTo>
                  <a:pt x="11031601" y="535480"/>
                  <a:pt x="11029505" y="533067"/>
                  <a:pt x="11027410" y="530654"/>
                </a:cubicBezTo>
                <a:cubicBezTo>
                  <a:pt x="11025315" y="528241"/>
                  <a:pt x="11023282" y="525828"/>
                  <a:pt x="11021187" y="523415"/>
                </a:cubicBezTo>
                <a:cubicBezTo>
                  <a:pt x="11019092" y="521002"/>
                  <a:pt x="11016996" y="518589"/>
                  <a:pt x="11014837" y="516239"/>
                </a:cubicBezTo>
                <a:lnTo>
                  <a:pt x="11002201" y="501952"/>
                </a:lnTo>
                <a:lnTo>
                  <a:pt x="10989310" y="487791"/>
                </a:lnTo>
                <a:cubicBezTo>
                  <a:pt x="10987215" y="485442"/>
                  <a:pt x="10985055" y="483092"/>
                  <a:pt x="10982896" y="480743"/>
                </a:cubicBezTo>
                <a:cubicBezTo>
                  <a:pt x="10980738" y="478393"/>
                  <a:pt x="10978515" y="476044"/>
                  <a:pt x="10976356" y="473758"/>
                </a:cubicBezTo>
                <a:cubicBezTo>
                  <a:pt x="10974133" y="471408"/>
                  <a:pt x="10971975" y="469122"/>
                  <a:pt x="10969752" y="466773"/>
                </a:cubicBezTo>
                <a:cubicBezTo>
                  <a:pt x="10967529" y="464423"/>
                  <a:pt x="10965370" y="462137"/>
                  <a:pt x="10963148" y="459788"/>
                </a:cubicBezTo>
                <a:lnTo>
                  <a:pt x="10959846" y="456295"/>
                </a:lnTo>
                <a:lnTo>
                  <a:pt x="10956480" y="452803"/>
                </a:lnTo>
                <a:lnTo>
                  <a:pt x="10949750" y="445945"/>
                </a:lnTo>
                <a:cubicBezTo>
                  <a:pt x="10948606" y="444802"/>
                  <a:pt x="10947527" y="443659"/>
                  <a:pt x="10946384" y="442516"/>
                </a:cubicBezTo>
                <a:cubicBezTo>
                  <a:pt x="10945241" y="441373"/>
                  <a:pt x="10944162" y="440230"/>
                  <a:pt x="10943018" y="439087"/>
                </a:cubicBezTo>
                <a:cubicBezTo>
                  <a:pt x="10941876" y="437944"/>
                  <a:pt x="10940796" y="436801"/>
                  <a:pt x="10939653" y="435658"/>
                </a:cubicBezTo>
                <a:cubicBezTo>
                  <a:pt x="10938510" y="434515"/>
                  <a:pt x="10937367" y="433372"/>
                  <a:pt x="10936224" y="432229"/>
                </a:cubicBezTo>
                <a:cubicBezTo>
                  <a:pt x="10933938" y="429943"/>
                  <a:pt x="10931589" y="427720"/>
                  <a:pt x="10929303" y="425434"/>
                </a:cubicBezTo>
                <a:cubicBezTo>
                  <a:pt x="10927017" y="423148"/>
                  <a:pt x="10924730" y="420926"/>
                  <a:pt x="10922444" y="418640"/>
                </a:cubicBezTo>
                <a:cubicBezTo>
                  <a:pt x="10920158" y="416417"/>
                  <a:pt x="10917872" y="414131"/>
                  <a:pt x="10915523" y="411909"/>
                </a:cubicBezTo>
                <a:cubicBezTo>
                  <a:pt x="10913174" y="409686"/>
                  <a:pt x="10910888" y="407400"/>
                  <a:pt x="10908475" y="405178"/>
                </a:cubicBezTo>
                <a:cubicBezTo>
                  <a:pt x="10907268" y="404035"/>
                  <a:pt x="10906125" y="402955"/>
                  <a:pt x="10904982" y="401812"/>
                </a:cubicBezTo>
                <a:cubicBezTo>
                  <a:pt x="10903839" y="400669"/>
                  <a:pt x="10902632" y="399590"/>
                  <a:pt x="10901490" y="398447"/>
                </a:cubicBezTo>
                <a:cubicBezTo>
                  <a:pt x="10900346" y="397304"/>
                  <a:pt x="10899140" y="396224"/>
                  <a:pt x="10897997" y="395145"/>
                </a:cubicBezTo>
                <a:cubicBezTo>
                  <a:pt x="10896854" y="394065"/>
                  <a:pt x="10895647" y="392922"/>
                  <a:pt x="10894441" y="391843"/>
                </a:cubicBezTo>
                <a:lnTo>
                  <a:pt x="10880090" y="378635"/>
                </a:lnTo>
                <a:cubicBezTo>
                  <a:pt x="10878883" y="377555"/>
                  <a:pt x="10877741" y="376412"/>
                  <a:pt x="10876534" y="375333"/>
                </a:cubicBezTo>
                <a:cubicBezTo>
                  <a:pt x="10875328" y="374253"/>
                  <a:pt x="10874121" y="373174"/>
                  <a:pt x="10872915" y="372031"/>
                </a:cubicBezTo>
                <a:cubicBezTo>
                  <a:pt x="10871708" y="370951"/>
                  <a:pt x="10870502" y="369872"/>
                  <a:pt x="10869231" y="368792"/>
                </a:cubicBezTo>
                <a:cubicBezTo>
                  <a:pt x="10867962" y="367713"/>
                  <a:pt x="10866755" y="366633"/>
                  <a:pt x="10865549" y="365554"/>
                </a:cubicBezTo>
                <a:cubicBezTo>
                  <a:pt x="10864342" y="364474"/>
                  <a:pt x="10863072" y="363395"/>
                  <a:pt x="10861866" y="362315"/>
                </a:cubicBezTo>
                <a:cubicBezTo>
                  <a:pt x="10860659" y="361236"/>
                  <a:pt x="10859453" y="360156"/>
                  <a:pt x="10858182" y="359077"/>
                </a:cubicBezTo>
                <a:cubicBezTo>
                  <a:pt x="10856976" y="357997"/>
                  <a:pt x="10855769" y="356918"/>
                  <a:pt x="10854500" y="355838"/>
                </a:cubicBezTo>
                <a:cubicBezTo>
                  <a:pt x="10853293" y="354759"/>
                  <a:pt x="10852023" y="353679"/>
                  <a:pt x="10850753" y="352600"/>
                </a:cubicBezTo>
                <a:lnTo>
                  <a:pt x="10835767" y="339773"/>
                </a:lnTo>
                <a:lnTo>
                  <a:pt x="10832020" y="336598"/>
                </a:lnTo>
                <a:lnTo>
                  <a:pt x="10828147" y="333423"/>
                </a:lnTo>
                <a:lnTo>
                  <a:pt x="10820464" y="327073"/>
                </a:lnTo>
                <a:cubicBezTo>
                  <a:pt x="10817924" y="324977"/>
                  <a:pt x="10815383" y="322882"/>
                  <a:pt x="10812780" y="320786"/>
                </a:cubicBezTo>
                <a:cubicBezTo>
                  <a:pt x="10810177" y="318691"/>
                  <a:pt x="10807573" y="316595"/>
                  <a:pt x="10804969" y="314500"/>
                </a:cubicBezTo>
                <a:cubicBezTo>
                  <a:pt x="10802366" y="312404"/>
                  <a:pt x="10799763" y="310309"/>
                  <a:pt x="10797095" y="308277"/>
                </a:cubicBezTo>
                <a:cubicBezTo>
                  <a:pt x="10794492" y="306181"/>
                  <a:pt x="10791889" y="304149"/>
                  <a:pt x="10789285" y="302054"/>
                </a:cubicBezTo>
                <a:cubicBezTo>
                  <a:pt x="10786618" y="300022"/>
                  <a:pt x="10783951" y="297926"/>
                  <a:pt x="10781284" y="295894"/>
                </a:cubicBezTo>
                <a:cubicBezTo>
                  <a:pt x="10778617" y="293862"/>
                  <a:pt x="10775950" y="291767"/>
                  <a:pt x="10773283" y="289735"/>
                </a:cubicBezTo>
                <a:cubicBezTo>
                  <a:pt x="10770616" y="287703"/>
                  <a:pt x="10767949" y="285671"/>
                  <a:pt x="10765218" y="283639"/>
                </a:cubicBezTo>
                <a:cubicBezTo>
                  <a:pt x="10762488" y="281607"/>
                  <a:pt x="10759821" y="279575"/>
                  <a:pt x="10757027" y="277606"/>
                </a:cubicBezTo>
                <a:cubicBezTo>
                  <a:pt x="10755693" y="276590"/>
                  <a:pt x="10754296" y="275574"/>
                  <a:pt x="10752963" y="274558"/>
                </a:cubicBezTo>
                <a:cubicBezTo>
                  <a:pt x="10751629" y="273542"/>
                  <a:pt x="10750232" y="272526"/>
                  <a:pt x="10748836" y="271510"/>
                </a:cubicBezTo>
                <a:cubicBezTo>
                  <a:pt x="10747439" y="270494"/>
                  <a:pt x="10746105" y="269478"/>
                  <a:pt x="10744708" y="268526"/>
                </a:cubicBezTo>
                <a:cubicBezTo>
                  <a:pt x="10743311" y="267510"/>
                  <a:pt x="10741914" y="266557"/>
                  <a:pt x="10740517" y="265541"/>
                </a:cubicBezTo>
                <a:cubicBezTo>
                  <a:pt x="10739120" y="264525"/>
                  <a:pt x="10737723" y="263573"/>
                  <a:pt x="10736326" y="262557"/>
                </a:cubicBezTo>
                <a:cubicBezTo>
                  <a:pt x="10734929" y="261541"/>
                  <a:pt x="10733532" y="260588"/>
                  <a:pt x="10732135" y="259572"/>
                </a:cubicBezTo>
                <a:cubicBezTo>
                  <a:pt x="10730738" y="258556"/>
                  <a:pt x="10729341" y="257604"/>
                  <a:pt x="10727944" y="256588"/>
                </a:cubicBezTo>
                <a:cubicBezTo>
                  <a:pt x="10726547" y="255572"/>
                  <a:pt x="10725150" y="254619"/>
                  <a:pt x="10723753" y="253603"/>
                </a:cubicBezTo>
                <a:lnTo>
                  <a:pt x="10706671" y="241856"/>
                </a:lnTo>
                <a:cubicBezTo>
                  <a:pt x="10705211" y="240903"/>
                  <a:pt x="10703814" y="239887"/>
                  <a:pt x="10702354" y="238935"/>
                </a:cubicBezTo>
                <a:cubicBezTo>
                  <a:pt x="10700893" y="237982"/>
                  <a:pt x="10699432" y="237030"/>
                  <a:pt x="10697972" y="236077"/>
                </a:cubicBezTo>
                <a:cubicBezTo>
                  <a:pt x="10696512" y="235125"/>
                  <a:pt x="10695051" y="234172"/>
                  <a:pt x="10693591" y="233220"/>
                </a:cubicBezTo>
                <a:cubicBezTo>
                  <a:pt x="10692130" y="232267"/>
                  <a:pt x="10690669" y="231315"/>
                  <a:pt x="10689209" y="230362"/>
                </a:cubicBezTo>
                <a:cubicBezTo>
                  <a:pt x="10683367" y="226552"/>
                  <a:pt x="10677462" y="222742"/>
                  <a:pt x="10671492" y="218932"/>
                </a:cubicBezTo>
                <a:cubicBezTo>
                  <a:pt x="10665524" y="215186"/>
                  <a:pt x="10659554" y="211439"/>
                  <a:pt x="10653522" y="207693"/>
                </a:cubicBezTo>
                <a:cubicBezTo>
                  <a:pt x="10647490" y="204010"/>
                  <a:pt x="10641393" y="200327"/>
                  <a:pt x="10635234" y="196644"/>
                </a:cubicBezTo>
                <a:cubicBezTo>
                  <a:pt x="10629075" y="192961"/>
                  <a:pt x="10622915" y="189341"/>
                  <a:pt x="10616629" y="185785"/>
                </a:cubicBezTo>
                <a:cubicBezTo>
                  <a:pt x="10604119" y="178610"/>
                  <a:pt x="10591355" y="171561"/>
                  <a:pt x="10578402" y="164640"/>
                </a:cubicBezTo>
                <a:cubicBezTo>
                  <a:pt x="10565447" y="157718"/>
                  <a:pt x="10552240" y="150987"/>
                  <a:pt x="10538841" y="144383"/>
                </a:cubicBezTo>
                <a:cubicBezTo>
                  <a:pt x="10525442" y="137779"/>
                  <a:pt x="10511790" y="131366"/>
                  <a:pt x="10497947" y="125079"/>
                </a:cubicBezTo>
                <a:cubicBezTo>
                  <a:pt x="10484104" y="118793"/>
                  <a:pt x="10470070" y="112697"/>
                  <a:pt x="10455783" y="106791"/>
                </a:cubicBezTo>
                <a:cubicBezTo>
                  <a:pt x="10451465" y="105013"/>
                  <a:pt x="10447147" y="103235"/>
                  <a:pt x="10442829" y="101521"/>
                </a:cubicBezTo>
                <a:cubicBezTo>
                  <a:pt x="10438511" y="99743"/>
                  <a:pt x="10434129" y="98028"/>
                  <a:pt x="10429748" y="96314"/>
                </a:cubicBezTo>
                <a:cubicBezTo>
                  <a:pt x="10425367" y="94599"/>
                  <a:pt x="10420985" y="92885"/>
                  <a:pt x="10416540" y="91234"/>
                </a:cubicBezTo>
                <a:cubicBezTo>
                  <a:pt x="10412095" y="89583"/>
                  <a:pt x="10407714" y="87932"/>
                  <a:pt x="10403268" y="86281"/>
                </a:cubicBezTo>
                <a:cubicBezTo>
                  <a:pt x="10392981" y="82471"/>
                  <a:pt x="10382567" y="78788"/>
                  <a:pt x="10372090" y="75232"/>
                </a:cubicBezTo>
                <a:cubicBezTo>
                  <a:pt x="10361613" y="71676"/>
                  <a:pt x="10351008" y="68183"/>
                  <a:pt x="10340340" y="64818"/>
                </a:cubicBezTo>
                <a:cubicBezTo>
                  <a:pt x="10329672" y="61452"/>
                  <a:pt x="10318941" y="58214"/>
                  <a:pt x="10308145" y="55102"/>
                </a:cubicBezTo>
                <a:cubicBezTo>
                  <a:pt x="10297351" y="51991"/>
                  <a:pt x="10286429" y="48943"/>
                  <a:pt x="10275506" y="46085"/>
                </a:cubicBezTo>
                <a:cubicBezTo>
                  <a:pt x="10267632" y="43990"/>
                  <a:pt x="10259758" y="42021"/>
                  <a:pt x="10251884" y="40053"/>
                </a:cubicBezTo>
                <a:cubicBezTo>
                  <a:pt x="10243947" y="38084"/>
                  <a:pt x="10236009" y="36243"/>
                  <a:pt x="10228072" y="34401"/>
                </a:cubicBezTo>
                <a:cubicBezTo>
                  <a:pt x="10220134" y="32623"/>
                  <a:pt x="10212133" y="30845"/>
                  <a:pt x="10204132" y="29194"/>
                </a:cubicBezTo>
                <a:cubicBezTo>
                  <a:pt x="10196131" y="27543"/>
                  <a:pt x="10188067" y="25892"/>
                  <a:pt x="10180066" y="24368"/>
                </a:cubicBezTo>
                <a:cubicBezTo>
                  <a:pt x="10172002" y="22844"/>
                  <a:pt x="10163937" y="21384"/>
                  <a:pt x="10155872" y="19987"/>
                </a:cubicBezTo>
                <a:cubicBezTo>
                  <a:pt x="10147808" y="18590"/>
                  <a:pt x="10139680" y="17256"/>
                  <a:pt x="10131552" y="16050"/>
                </a:cubicBezTo>
                <a:cubicBezTo>
                  <a:pt x="10123424" y="14780"/>
                  <a:pt x="10115296" y="13637"/>
                  <a:pt x="10107168" y="12494"/>
                </a:cubicBezTo>
                <a:cubicBezTo>
                  <a:pt x="10099040" y="11414"/>
                  <a:pt x="10090912" y="10335"/>
                  <a:pt x="10082784" y="9382"/>
                </a:cubicBezTo>
                <a:cubicBezTo>
                  <a:pt x="10074656" y="8430"/>
                  <a:pt x="10066528" y="7541"/>
                  <a:pt x="10058337" y="6715"/>
                </a:cubicBezTo>
                <a:cubicBezTo>
                  <a:pt x="10050208" y="5890"/>
                  <a:pt x="10042017" y="5128"/>
                  <a:pt x="10033889" y="4493"/>
                </a:cubicBezTo>
                <a:cubicBezTo>
                  <a:pt x="10025761" y="3794"/>
                  <a:pt x="10017633" y="3223"/>
                  <a:pt x="10009505" y="2715"/>
                </a:cubicBezTo>
                <a:cubicBezTo>
                  <a:pt x="10001377" y="2207"/>
                  <a:pt x="9993249" y="1762"/>
                  <a:pt x="9985184" y="1381"/>
                </a:cubicBezTo>
                <a:cubicBezTo>
                  <a:pt x="9977056" y="1000"/>
                  <a:pt x="9968992" y="746"/>
                  <a:pt x="9960928" y="492"/>
                </a:cubicBezTo>
                <a:cubicBezTo>
                  <a:pt x="9952863" y="302"/>
                  <a:pt x="9944799" y="111"/>
                  <a:pt x="9936734" y="48"/>
                </a:cubicBezTo>
                <a:cubicBezTo>
                  <a:pt x="9928669" y="-16"/>
                  <a:pt x="9920668" y="-16"/>
                  <a:pt x="9912667" y="48"/>
                </a:cubicBezTo>
                <a:cubicBezTo>
                  <a:pt x="9904667" y="111"/>
                  <a:pt x="9896666" y="302"/>
                  <a:pt x="9888728" y="492"/>
                </a:cubicBezTo>
                <a:cubicBezTo>
                  <a:pt x="9872726" y="937"/>
                  <a:pt x="9856915" y="1699"/>
                  <a:pt x="9841293" y="2778"/>
                </a:cubicBezTo>
                <a:cubicBezTo>
                  <a:pt x="9825545" y="3858"/>
                  <a:pt x="9809988" y="5191"/>
                  <a:pt x="9794621" y="6842"/>
                </a:cubicBezTo>
                <a:cubicBezTo>
                  <a:pt x="9779127" y="8493"/>
                  <a:pt x="9763887" y="10462"/>
                  <a:pt x="9748838" y="12748"/>
                </a:cubicBezTo>
                <a:cubicBezTo>
                  <a:pt x="9733661" y="15034"/>
                  <a:pt x="9718739" y="17574"/>
                  <a:pt x="9704006" y="20431"/>
                </a:cubicBezTo>
                <a:cubicBezTo>
                  <a:pt x="9696641" y="21892"/>
                  <a:pt x="9689275" y="23352"/>
                  <a:pt x="9682036" y="24940"/>
                </a:cubicBezTo>
                <a:cubicBezTo>
                  <a:pt x="9674733" y="26527"/>
                  <a:pt x="9667557" y="28178"/>
                  <a:pt x="9660382" y="29956"/>
                </a:cubicBezTo>
                <a:cubicBezTo>
                  <a:pt x="9653206" y="31671"/>
                  <a:pt x="9646094" y="33512"/>
                  <a:pt x="9639109" y="35417"/>
                </a:cubicBezTo>
                <a:cubicBezTo>
                  <a:pt x="9632061" y="37322"/>
                  <a:pt x="9625076" y="39291"/>
                  <a:pt x="9618218" y="41323"/>
                </a:cubicBezTo>
                <a:cubicBezTo>
                  <a:pt x="9611296" y="43355"/>
                  <a:pt x="9604439" y="45514"/>
                  <a:pt x="9597644" y="47673"/>
                </a:cubicBezTo>
                <a:cubicBezTo>
                  <a:pt x="9590850" y="49895"/>
                  <a:pt x="9584118" y="52181"/>
                  <a:pt x="9577515" y="54531"/>
                </a:cubicBezTo>
                <a:cubicBezTo>
                  <a:pt x="9570847" y="56880"/>
                  <a:pt x="9564306" y="59293"/>
                  <a:pt x="9557766" y="61833"/>
                </a:cubicBezTo>
                <a:cubicBezTo>
                  <a:pt x="9551226" y="64373"/>
                  <a:pt x="9544812" y="66913"/>
                  <a:pt x="9538462" y="69580"/>
                </a:cubicBezTo>
                <a:cubicBezTo>
                  <a:pt x="9525762" y="74914"/>
                  <a:pt x="9513379" y="80566"/>
                  <a:pt x="9501442" y="86535"/>
                </a:cubicBezTo>
                <a:cubicBezTo>
                  <a:pt x="9489440" y="92504"/>
                  <a:pt x="9477756" y="98790"/>
                  <a:pt x="9466580" y="105394"/>
                </a:cubicBezTo>
                <a:cubicBezTo>
                  <a:pt x="9455341" y="111998"/>
                  <a:pt x="9444482" y="118920"/>
                  <a:pt x="9434131" y="126095"/>
                </a:cubicBezTo>
                <a:cubicBezTo>
                  <a:pt x="9423717" y="133334"/>
                  <a:pt x="9413748" y="140827"/>
                  <a:pt x="9404350" y="148638"/>
                </a:cubicBezTo>
                <a:cubicBezTo>
                  <a:pt x="9394889" y="156512"/>
                  <a:pt x="9385935" y="164640"/>
                  <a:pt x="9377553" y="173022"/>
                </a:cubicBezTo>
                <a:cubicBezTo>
                  <a:pt x="9369107" y="181467"/>
                  <a:pt x="9361297" y="190230"/>
                  <a:pt x="9354058" y="199247"/>
                </a:cubicBezTo>
                <a:cubicBezTo>
                  <a:pt x="9346755" y="208328"/>
                  <a:pt x="9340088" y="217599"/>
                  <a:pt x="9334055" y="227124"/>
                </a:cubicBezTo>
                <a:cubicBezTo>
                  <a:pt x="9327959" y="236712"/>
                  <a:pt x="9322499" y="246555"/>
                  <a:pt x="9317736" y="256651"/>
                </a:cubicBezTo>
                <a:cubicBezTo>
                  <a:pt x="9315323" y="261731"/>
                  <a:pt x="9313101" y="266811"/>
                  <a:pt x="9311068" y="271955"/>
                </a:cubicBezTo>
                <a:cubicBezTo>
                  <a:pt x="9309037" y="277162"/>
                  <a:pt x="9307131" y="282369"/>
                  <a:pt x="9305417" y="287639"/>
                </a:cubicBezTo>
                <a:cubicBezTo>
                  <a:pt x="9303703" y="292910"/>
                  <a:pt x="9302179" y="298244"/>
                  <a:pt x="9300781" y="303641"/>
                </a:cubicBezTo>
                <a:cubicBezTo>
                  <a:pt x="9299448" y="309039"/>
                  <a:pt x="9298242" y="314500"/>
                  <a:pt x="9297226" y="319961"/>
                </a:cubicBezTo>
                <a:cubicBezTo>
                  <a:pt x="9296209" y="325485"/>
                  <a:pt x="9295447" y="331010"/>
                  <a:pt x="9294813" y="336598"/>
                </a:cubicBezTo>
                <a:cubicBezTo>
                  <a:pt x="9294178" y="342186"/>
                  <a:pt x="9293733" y="347837"/>
                  <a:pt x="9293479" y="353489"/>
                </a:cubicBezTo>
                <a:cubicBezTo>
                  <a:pt x="9293225" y="359140"/>
                  <a:pt x="9293098" y="364855"/>
                  <a:pt x="9293225" y="370634"/>
                </a:cubicBezTo>
                <a:cubicBezTo>
                  <a:pt x="9293352" y="376412"/>
                  <a:pt x="9293606" y="382191"/>
                  <a:pt x="9294051" y="387969"/>
                </a:cubicBezTo>
                <a:cubicBezTo>
                  <a:pt x="9294940" y="399653"/>
                  <a:pt x="9296591" y="411401"/>
                  <a:pt x="9299004" y="423275"/>
                </a:cubicBezTo>
                <a:cubicBezTo>
                  <a:pt x="9301353" y="435213"/>
                  <a:pt x="9304465" y="447151"/>
                  <a:pt x="9308275" y="459153"/>
                </a:cubicBezTo>
                <a:cubicBezTo>
                  <a:pt x="9312084" y="471218"/>
                  <a:pt x="9316593" y="483346"/>
                  <a:pt x="9321800" y="495411"/>
                </a:cubicBezTo>
                <a:cubicBezTo>
                  <a:pt x="9327007" y="507603"/>
                  <a:pt x="9332913" y="519732"/>
                  <a:pt x="9339517" y="531924"/>
                </a:cubicBezTo>
                <a:cubicBezTo>
                  <a:pt x="9342818" y="538020"/>
                  <a:pt x="9346247" y="544116"/>
                  <a:pt x="9349867" y="550212"/>
                </a:cubicBezTo>
                <a:cubicBezTo>
                  <a:pt x="9353487" y="556308"/>
                  <a:pt x="9357233" y="562404"/>
                  <a:pt x="9361106" y="568500"/>
                </a:cubicBezTo>
                <a:cubicBezTo>
                  <a:pt x="9365043" y="574596"/>
                  <a:pt x="9369107" y="580692"/>
                  <a:pt x="9373299" y="586724"/>
                </a:cubicBezTo>
                <a:cubicBezTo>
                  <a:pt x="9377490" y="592820"/>
                  <a:pt x="9381871" y="598853"/>
                  <a:pt x="9386379" y="604949"/>
                </a:cubicBezTo>
                <a:cubicBezTo>
                  <a:pt x="9390888" y="611045"/>
                  <a:pt x="9395524" y="617077"/>
                  <a:pt x="9400350" y="623110"/>
                </a:cubicBezTo>
                <a:cubicBezTo>
                  <a:pt x="9405112" y="629142"/>
                  <a:pt x="9410065" y="635175"/>
                  <a:pt x="9415145" y="641207"/>
                </a:cubicBezTo>
                <a:cubicBezTo>
                  <a:pt x="9420225" y="647240"/>
                  <a:pt x="9425432" y="653209"/>
                  <a:pt x="9430766" y="659178"/>
                </a:cubicBezTo>
                <a:cubicBezTo>
                  <a:pt x="9436100" y="665147"/>
                  <a:pt x="9441625" y="671116"/>
                  <a:pt x="9447213" y="677021"/>
                </a:cubicBezTo>
                <a:cubicBezTo>
                  <a:pt x="9452864" y="682990"/>
                  <a:pt x="9458579" y="688896"/>
                  <a:pt x="9464421" y="694801"/>
                </a:cubicBezTo>
                <a:cubicBezTo>
                  <a:pt x="9470263" y="700707"/>
                  <a:pt x="9476232" y="706612"/>
                  <a:pt x="9482265" y="712454"/>
                </a:cubicBezTo>
                <a:cubicBezTo>
                  <a:pt x="9488361" y="718360"/>
                  <a:pt x="9494520" y="724202"/>
                  <a:pt x="9500806" y="730044"/>
                </a:cubicBezTo>
                <a:cubicBezTo>
                  <a:pt x="9507093" y="735886"/>
                  <a:pt x="9513506" y="741664"/>
                  <a:pt x="9520047" y="747443"/>
                </a:cubicBezTo>
                <a:cubicBezTo>
                  <a:pt x="9526588" y="753221"/>
                  <a:pt x="9533255" y="758936"/>
                  <a:pt x="9539986" y="764651"/>
                </a:cubicBezTo>
                <a:cubicBezTo>
                  <a:pt x="9546717" y="770366"/>
                  <a:pt x="9553575" y="776081"/>
                  <a:pt x="9560496" y="781796"/>
                </a:cubicBezTo>
                <a:cubicBezTo>
                  <a:pt x="9567418" y="787511"/>
                  <a:pt x="9574467" y="793163"/>
                  <a:pt x="9581579" y="798751"/>
                </a:cubicBezTo>
                <a:cubicBezTo>
                  <a:pt x="9588691" y="804402"/>
                  <a:pt x="9595929" y="809990"/>
                  <a:pt x="9603232" y="815578"/>
                </a:cubicBezTo>
                <a:cubicBezTo>
                  <a:pt x="9605074" y="816975"/>
                  <a:pt x="9606915" y="818372"/>
                  <a:pt x="9608756" y="819769"/>
                </a:cubicBezTo>
                <a:cubicBezTo>
                  <a:pt x="9610598" y="821166"/>
                  <a:pt x="9612440" y="822563"/>
                  <a:pt x="9614344" y="823897"/>
                </a:cubicBezTo>
                <a:cubicBezTo>
                  <a:pt x="9616186" y="825294"/>
                  <a:pt x="9618091" y="826627"/>
                  <a:pt x="9619932" y="828024"/>
                </a:cubicBezTo>
                <a:cubicBezTo>
                  <a:pt x="9621774" y="829421"/>
                  <a:pt x="9623679" y="830818"/>
                  <a:pt x="9625520" y="832152"/>
                </a:cubicBezTo>
                <a:lnTo>
                  <a:pt x="9636760" y="840470"/>
                </a:lnTo>
                <a:cubicBezTo>
                  <a:pt x="9637713" y="841169"/>
                  <a:pt x="9638665" y="841867"/>
                  <a:pt x="9639617" y="842502"/>
                </a:cubicBezTo>
                <a:cubicBezTo>
                  <a:pt x="9640570" y="843201"/>
                  <a:pt x="9641522" y="843836"/>
                  <a:pt x="9642475" y="844534"/>
                </a:cubicBezTo>
                <a:cubicBezTo>
                  <a:pt x="9643428" y="845233"/>
                  <a:pt x="9644380" y="845868"/>
                  <a:pt x="9645332" y="846566"/>
                </a:cubicBezTo>
                <a:cubicBezTo>
                  <a:pt x="9646285" y="847265"/>
                  <a:pt x="9647238" y="847900"/>
                  <a:pt x="9648190" y="848598"/>
                </a:cubicBezTo>
                <a:lnTo>
                  <a:pt x="9671367" y="864981"/>
                </a:lnTo>
                <a:lnTo>
                  <a:pt x="9695117" y="881047"/>
                </a:lnTo>
                <a:lnTo>
                  <a:pt x="9707054" y="889111"/>
                </a:lnTo>
                <a:lnTo>
                  <a:pt x="9719246" y="897049"/>
                </a:lnTo>
                <a:lnTo>
                  <a:pt x="9743694" y="912860"/>
                </a:lnTo>
                <a:lnTo>
                  <a:pt x="9768713" y="928354"/>
                </a:lnTo>
                <a:lnTo>
                  <a:pt x="9781286" y="936165"/>
                </a:lnTo>
                <a:lnTo>
                  <a:pt x="9794050" y="943785"/>
                </a:lnTo>
                <a:lnTo>
                  <a:pt x="9819704" y="959025"/>
                </a:lnTo>
                <a:lnTo>
                  <a:pt x="9845802" y="974011"/>
                </a:lnTo>
                <a:cubicBezTo>
                  <a:pt x="9850120" y="976551"/>
                  <a:pt x="9854502" y="979027"/>
                  <a:pt x="9858883" y="981504"/>
                </a:cubicBezTo>
                <a:cubicBezTo>
                  <a:pt x="9863265" y="983980"/>
                  <a:pt x="9867709" y="986457"/>
                  <a:pt x="9872154" y="988870"/>
                </a:cubicBezTo>
                <a:cubicBezTo>
                  <a:pt x="9876600" y="991346"/>
                  <a:pt x="9881044" y="993759"/>
                  <a:pt x="9885490" y="996172"/>
                </a:cubicBezTo>
                <a:cubicBezTo>
                  <a:pt x="9889934" y="998585"/>
                  <a:pt x="9894379" y="1001062"/>
                  <a:pt x="9898825" y="1003538"/>
                </a:cubicBezTo>
                <a:cubicBezTo>
                  <a:pt x="9901047" y="1004808"/>
                  <a:pt x="9903269" y="1006015"/>
                  <a:pt x="9905492" y="1007221"/>
                </a:cubicBezTo>
                <a:cubicBezTo>
                  <a:pt x="9907715" y="1008428"/>
                  <a:pt x="9910001" y="1009634"/>
                  <a:pt x="9912223" y="1010841"/>
                </a:cubicBezTo>
                <a:cubicBezTo>
                  <a:pt x="9914509" y="1012047"/>
                  <a:pt x="9916731" y="1013254"/>
                  <a:pt x="9919017" y="1014397"/>
                </a:cubicBezTo>
                <a:cubicBezTo>
                  <a:pt x="9921304" y="1015603"/>
                  <a:pt x="9923526" y="1016810"/>
                  <a:pt x="9925749" y="1017953"/>
                </a:cubicBezTo>
                <a:lnTo>
                  <a:pt x="9952863" y="1032304"/>
                </a:lnTo>
                <a:lnTo>
                  <a:pt x="9978263" y="1045702"/>
                </a:lnTo>
                <a:cubicBezTo>
                  <a:pt x="9980358" y="1046845"/>
                  <a:pt x="9982517" y="1047925"/>
                  <a:pt x="9984613" y="1049068"/>
                </a:cubicBezTo>
                <a:cubicBezTo>
                  <a:pt x="9986708" y="1050211"/>
                  <a:pt x="9988804" y="1051354"/>
                  <a:pt x="9990900" y="1052497"/>
                </a:cubicBezTo>
                <a:cubicBezTo>
                  <a:pt x="9992995" y="1053640"/>
                  <a:pt x="9995091" y="1054783"/>
                  <a:pt x="9997186" y="1055926"/>
                </a:cubicBezTo>
                <a:cubicBezTo>
                  <a:pt x="9999281" y="1057069"/>
                  <a:pt x="10001377" y="1058212"/>
                  <a:pt x="10003472" y="1059355"/>
                </a:cubicBezTo>
                <a:cubicBezTo>
                  <a:pt x="10011791" y="1063990"/>
                  <a:pt x="10020109" y="1068626"/>
                  <a:pt x="10028365" y="1073325"/>
                </a:cubicBezTo>
                <a:cubicBezTo>
                  <a:pt x="10036619" y="1078024"/>
                  <a:pt x="10044875" y="1082723"/>
                  <a:pt x="10053003" y="1087549"/>
                </a:cubicBezTo>
                <a:cubicBezTo>
                  <a:pt x="10061194" y="1092311"/>
                  <a:pt x="10069322" y="1097137"/>
                  <a:pt x="10077387" y="1102027"/>
                </a:cubicBezTo>
                <a:cubicBezTo>
                  <a:pt x="10085515" y="1106916"/>
                  <a:pt x="10093516" y="1111806"/>
                  <a:pt x="10101517" y="1116759"/>
                </a:cubicBezTo>
                <a:cubicBezTo>
                  <a:pt x="10109517" y="1121712"/>
                  <a:pt x="10117455" y="1126792"/>
                  <a:pt x="10125329" y="1131872"/>
                </a:cubicBezTo>
                <a:cubicBezTo>
                  <a:pt x="10133203" y="1136952"/>
                  <a:pt x="10141077" y="1142095"/>
                  <a:pt x="10148824" y="1147239"/>
                </a:cubicBezTo>
                <a:cubicBezTo>
                  <a:pt x="10156634" y="1152446"/>
                  <a:pt x="10164318" y="1157653"/>
                  <a:pt x="10172002" y="1162923"/>
                </a:cubicBezTo>
                <a:cubicBezTo>
                  <a:pt x="10179685" y="1168194"/>
                  <a:pt x="10187305" y="1173528"/>
                  <a:pt x="10194862" y="1178925"/>
                </a:cubicBezTo>
                <a:cubicBezTo>
                  <a:pt x="10210038" y="1189720"/>
                  <a:pt x="10224897" y="1200769"/>
                  <a:pt x="10239566" y="1211945"/>
                </a:cubicBezTo>
                <a:cubicBezTo>
                  <a:pt x="10254234" y="1223185"/>
                  <a:pt x="10268649" y="1234678"/>
                  <a:pt x="10282745" y="1246362"/>
                </a:cubicBezTo>
                <a:cubicBezTo>
                  <a:pt x="10296906" y="1258110"/>
                  <a:pt x="10310749" y="1270048"/>
                  <a:pt x="10324275" y="1282176"/>
                </a:cubicBezTo>
                <a:cubicBezTo>
                  <a:pt x="10337864" y="1294368"/>
                  <a:pt x="10351135" y="1306814"/>
                  <a:pt x="10364026" y="1319514"/>
                </a:cubicBezTo>
                <a:cubicBezTo>
                  <a:pt x="10376979" y="1332214"/>
                  <a:pt x="10389553" y="1345232"/>
                  <a:pt x="10401744" y="1358376"/>
                </a:cubicBezTo>
                <a:cubicBezTo>
                  <a:pt x="10414000" y="1371648"/>
                  <a:pt x="10425875" y="1385110"/>
                  <a:pt x="10437304" y="1398826"/>
                </a:cubicBezTo>
                <a:cubicBezTo>
                  <a:pt x="10448798" y="1412605"/>
                  <a:pt x="10459847" y="1426639"/>
                  <a:pt x="10470452" y="1440863"/>
                </a:cubicBezTo>
                <a:cubicBezTo>
                  <a:pt x="10481056" y="1455214"/>
                  <a:pt x="10491216" y="1469755"/>
                  <a:pt x="10500804" y="1484551"/>
                </a:cubicBezTo>
                <a:cubicBezTo>
                  <a:pt x="10505630" y="1491980"/>
                  <a:pt x="10510329" y="1499473"/>
                  <a:pt x="10514902" y="1507030"/>
                </a:cubicBezTo>
                <a:cubicBezTo>
                  <a:pt x="10519474" y="1514586"/>
                  <a:pt x="10523982" y="1522206"/>
                  <a:pt x="10528300" y="1529890"/>
                </a:cubicBezTo>
                <a:cubicBezTo>
                  <a:pt x="10532618" y="1537573"/>
                  <a:pt x="10536872" y="1545320"/>
                  <a:pt x="10540873" y="1553131"/>
                </a:cubicBezTo>
                <a:cubicBezTo>
                  <a:pt x="10544937" y="1560941"/>
                  <a:pt x="10548874" y="1568879"/>
                  <a:pt x="10552620" y="1576816"/>
                </a:cubicBezTo>
                <a:cubicBezTo>
                  <a:pt x="10553509" y="1578785"/>
                  <a:pt x="10554462" y="1580817"/>
                  <a:pt x="10555351" y="1582785"/>
                </a:cubicBezTo>
                <a:cubicBezTo>
                  <a:pt x="10556304" y="1584754"/>
                  <a:pt x="10557192" y="1586786"/>
                  <a:pt x="10558145" y="1588754"/>
                </a:cubicBezTo>
                <a:cubicBezTo>
                  <a:pt x="10559034" y="1590786"/>
                  <a:pt x="10559987" y="1592755"/>
                  <a:pt x="10560876" y="1594787"/>
                </a:cubicBezTo>
                <a:cubicBezTo>
                  <a:pt x="10561765" y="1596819"/>
                  <a:pt x="10562654" y="1598787"/>
                  <a:pt x="10563479" y="1600819"/>
                </a:cubicBezTo>
                <a:lnTo>
                  <a:pt x="10568622" y="1612948"/>
                </a:lnTo>
                <a:lnTo>
                  <a:pt x="10573449" y="1625203"/>
                </a:lnTo>
                <a:lnTo>
                  <a:pt x="10575862" y="1631363"/>
                </a:lnTo>
                <a:lnTo>
                  <a:pt x="10578084" y="1637586"/>
                </a:lnTo>
                <a:lnTo>
                  <a:pt x="10582529" y="1650032"/>
                </a:lnTo>
                <a:cubicBezTo>
                  <a:pt x="10582910" y="1651048"/>
                  <a:pt x="10583228" y="1652127"/>
                  <a:pt x="10583608" y="1653143"/>
                </a:cubicBezTo>
                <a:cubicBezTo>
                  <a:pt x="10583926" y="1654159"/>
                  <a:pt x="10584307" y="1655239"/>
                  <a:pt x="10584625" y="1656255"/>
                </a:cubicBezTo>
                <a:cubicBezTo>
                  <a:pt x="10584942" y="1657271"/>
                  <a:pt x="10585323" y="1658350"/>
                  <a:pt x="10585641" y="1659366"/>
                </a:cubicBezTo>
                <a:cubicBezTo>
                  <a:pt x="10585958" y="1660382"/>
                  <a:pt x="10586339" y="1661462"/>
                  <a:pt x="10586656" y="1662478"/>
                </a:cubicBezTo>
                <a:cubicBezTo>
                  <a:pt x="10586974" y="1663494"/>
                  <a:pt x="10587355" y="1664573"/>
                  <a:pt x="10587672" y="1665653"/>
                </a:cubicBezTo>
                <a:cubicBezTo>
                  <a:pt x="10587990" y="1666732"/>
                  <a:pt x="10588371" y="1667748"/>
                  <a:pt x="10588689" y="1668828"/>
                </a:cubicBezTo>
                <a:cubicBezTo>
                  <a:pt x="10589006" y="1669907"/>
                  <a:pt x="10589324" y="1670923"/>
                  <a:pt x="10589704" y="1672003"/>
                </a:cubicBezTo>
                <a:cubicBezTo>
                  <a:pt x="10590022" y="1673082"/>
                  <a:pt x="10590340" y="1674098"/>
                  <a:pt x="10590593" y="1675178"/>
                </a:cubicBezTo>
                <a:cubicBezTo>
                  <a:pt x="10593070" y="1683623"/>
                  <a:pt x="10595419" y="1692132"/>
                  <a:pt x="10597642" y="1700641"/>
                </a:cubicBezTo>
                <a:cubicBezTo>
                  <a:pt x="10599801" y="1709214"/>
                  <a:pt x="10601833" y="1717786"/>
                  <a:pt x="10603675" y="1726422"/>
                </a:cubicBezTo>
                <a:cubicBezTo>
                  <a:pt x="10605516" y="1735122"/>
                  <a:pt x="10607167" y="1743821"/>
                  <a:pt x="10608628" y="1752521"/>
                </a:cubicBezTo>
                <a:cubicBezTo>
                  <a:pt x="10610088" y="1761284"/>
                  <a:pt x="10611358" y="1770110"/>
                  <a:pt x="10612438" y="1778937"/>
                </a:cubicBezTo>
                <a:cubicBezTo>
                  <a:pt x="10613580" y="1787763"/>
                  <a:pt x="10614469" y="1796653"/>
                  <a:pt x="10615168" y="1805607"/>
                </a:cubicBezTo>
                <a:cubicBezTo>
                  <a:pt x="10615867" y="1814560"/>
                  <a:pt x="10616375" y="1823514"/>
                  <a:pt x="10616692" y="1832531"/>
                </a:cubicBezTo>
                <a:cubicBezTo>
                  <a:pt x="10617009" y="1841548"/>
                  <a:pt x="10617073" y="1850565"/>
                  <a:pt x="10617009" y="1859645"/>
                </a:cubicBezTo>
                <a:cubicBezTo>
                  <a:pt x="10616882" y="1868726"/>
                  <a:pt x="10616629" y="1877870"/>
                  <a:pt x="10616120" y="1886950"/>
                </a:cubicBezTo>
                <a:cubicBezTo>
                  <a:pt x="10615041" y="1905302"/>
                  <a:pt x="10613136" y="1923653"/>
                  <a:pt x="10610405" y="1942005"/>
                </a:cubicBezTo>
                <a:cubicBezTo>
                  <a:pt x="10607612" y="1960483"/>
                  <a:pt x="10603992" y="1978962"/>
                  <a:pt x="10599483" y="1997377"/>
                </a:cubicBezTo>
                <a:cubicBezTo>
                  <a:pt x="10594912" y="2015919"/>
                  <a:pt x="10589514" y="2034461"/>
                  <a:pt x="10583164" y="2052812"/>
                </a:cubicBezTo>
                <a:cubicBezTo>
                  <a:pt x="10576751" y="2071354"/>
                  <a:pt x="10569448" y="2089769"/>
                  <a:pt x="10561256" y="2107994"/>
                </a:cubicBezTo>
                <a:cubicBezTo>
                  <a:pt x="10553002" y="2126409"/>
                  <a:pt x="10543794" y="2144570"/>
                  <a:pt x="10533697" y="2162540"/>
                </a:cubicBezTo>
                <a:cubicBezTo>
                  <a:pt x="10523474" y="2180638"/>
                  <a:pt x="10512362" y="2198481"/>
                  <a:pt x="10500360" y="2216007"/>
                </a:cubicBezTo>
                <a:cubicBezTo>
                  <a:pt x="10488231" y="2233660"/>
                  <a:pt x="10475151" y="2251059"/>
                  <a:pt x="10461244" y="2267950"/>
                </a:cubicBezTo>
                <a:cubicBezTo>
                  <a:pt x="10447211" y="2285032"/>
                  <a:pt x="10432225" y="2301796"/>
                  <a:pt x="10416413" y="2317988"/>
                </a:cubicBezTo>
                <a:cubicBezTo>
                  <a:pt x="10400475" y="2334371"/>
                  <a:pt x="10383647" y="2350310"/>
                  <a:pt x="10365930" y="2365677"/>
                </a:cubicBezTo>
                <a:cubicBezTo>
                  <a:pt x="10348087" y="2381234"/>
                  <a:pt x="10329418" y="2396157"/>
                  <a:pt x="10309987" y="2410571"/>
                </a:cubicBezTo>
                <a:cubicBezTo>
                  <a:pt x="10290366" y="2425049"/>
                  <a:pt x="10269982" y="2438956"/>
                  <a:pt x="10248837" y="2452164"/>
                </a:cubicBezTo>
                <a:cubicBezTo>
                  <a:pt x="10227501" y="2465499"/>
                  <a:pt x="10205466" y="2478072"/>
                  <a:pt x="10182733" y="2489946"/>
                </a:cubicBezTo>
                <a:cubicBezTo>
                  <a:pt x="10159809" y="2501884"/>
                  <a:pt x="10136188" y="2513060"/>
                  <a:pt x="10111994" y="2523411"/>
                </a:cubicBezTo>
                <a:cubicBezTo>
                  <a:pt x="10087610" y="2533825"/>
                  <a:pt x="10062654" y="2543477"/>
                  <a:pt x="10037191" y="2552240"/>
                </a:cubicBezTo>
                <a:cubicBezTo>
                  <a:pt x="10011537" y="2561066"/>
                  <a:pt x="9985375" y="2569067"/>
                  <a:pt x="9958768" y="2576116"/>
                </a:cubicBezTo>
                <a:cubicBezTo>
                  <a:pt x="9932035" y="2583228"/>
                  <a:pt x="9904857" y="2589451"/>
                  <a:pt x="9877298" y="2594721"/>
                </a:cubicBezTo>
                <a:cubicBezTo>
                  <a:pt x="9863518" y="2597325"/>
                  <a:pt x="9849612" y="2599738"/>
                  <a:pt x="9835642" y="2601897"/>
                </a:cubicBezTo>
                <a:cubicBezTo>
                  <a:pt x="9821672" y="2604056"/>
                  <a:pt x="9807575" y="2606024"/>
                  <a:pt x="9793478" y="2607739"/>
                </a:cubicBezTo>
                <a:cubicBezTo>
                  <a:pt x="9779317" y="2609453"/>
                  <a:pt x="9765093" y="2610914"/>
                  <a:pt x="9750806" y="2612184"/>
                </a:cubicBezTo>
                <a:cubicBezTo>
                  <a:pt x="9736518" y="2613454"/>
                  <a:pt x="9722167" y="2614470"/>
                  <a:pt x="9707753" y="2615232"/>
                </a:cubicBezTo>
                <a:cubicBezTo>
                  <a:pt x="9693339" y="2615930"/>
                  <a:pt x="9678924" y="2616438"/>
                  <a:pt x="9664446" y="2616756"/>
                </a:cubicBezTo>
                <a:cubicBezTo>
                  <a:pt x="9649968" y="2617010"/>
                  <a:pt x="9635490" y="2617073"/>
                  <a:pt x="9620949" y="2616883"/>
                </a:cubicBezTo>
                <a:cubicBezTo>
                  <a:pt x="9606407" y="2616692"/>
                  <a:pt x="9591866" y="2616311"/>
                  <a:pt x="9577324" y="2615676"/>
                </a:cubicBezTo>
                <a:cubicBezTo>
                  <a:pt x="9562782" y="2615041"/>
                  <a:pt x="9548178" y="2614152"/>
                  <a:pt x="9533636" y="2613009"/>
                </a:cubicBezTo>
                <a:cubicBezTo>
                  <a:pt x="9504490" y="2610723"/>
                  <a:pt x="9475406" y="2607485"/>
                  <a:pt x="9446514" y="2603484"/>
                </a:cubicBezTo>
                <a:cubicBezTo>
                  <a:pt x="9417494" y="2599420"/>
                  <a:pt x="9388666" y="2594467"/>
                  <a:pt x="9360027" y="2588689"/>
                </a:cubicBezTo>
                <a:cubicBezTo>
                  <a:pt x="9331325" y="2582910"/>
                  <a:pt x="9302941" y="2576243"/>
                  <a:pt x="9274810" y="2568813"/>
                </a:cubicBezTo>
                <a:cubicBezTo>
                  <a:pt x="9246616" y="2561320"/>
                  <a:pt x="9218803" y="2553065"/>
                  <a:pt x="9191307" y="2543985"/>
                </a:cubicBezTo>
                <a:cubicBezTo>
                  <a:pt x="9186926" y="2542524"/>
                  <a:pt x="9182481" y="2541064"/>
                  <a:pt x="9178100" y="2539603"/>
                </a:cubicBezTo>
                <a:cubicBezTo>
                  <a:pt x="9173718" y="2538143"/>
                  <a:pt x="9169337" y="2536619"/>
                  <a:pt x="9164955" y="2535095"/>
                </a:cubicBezTo>
                <a:cubicBezTo>
                  <a:pt x="9160574" y="2533571"/>
                  <a:pt x="9156255" y="2532047"/>
                  <a:pt x="9151874" y="2530459"/>
                </a:cubicBezTo>
                <a:cubicBezTo>
                  <a:pt x="9147556" y="2528872"/>
                  <a:pt x="9143175" y="2527348"/>
                  <a:pt x="9138856" y="2525760"/>
                </a:cubicBezTo>
                <a:cubicBezTo>
                  <a:pt x="9116187" y="2517378"/>
                  <a:pt x="9093708" y="2508552"/>
                  <a:pt x="9071610" y="2499217"/>
                </a:cubicBezTo>
                <a:cubicBezTo>
                  <a:pt x="9049512" y="2489883"/>
                  <a:pt x="9027668" y="2480167"/>
                  <a:pt x="9006142" y="2469944"/>
                </a:cubicBezTo>
                <a:cubicBezTo>
                  <a:pt x="8984679" y="2459784"/>
                  <a:pt x="8963469" y="2449116"/>
                  <a:pt x="8942642" y="2438130"/>
                </a:cubicBezTo>
                <a:cubicBezTo>
                  <a:pt x="8921814" y="2427145"/>
                  <a:pt x="8901367" y="2415778"/>
                  <a:pt x="8881237" y="2404031"/>
                </a:cubicBezTo>
                <a:cubicBezTo>
                  <a:pt x="8857361" y="2390061"/>
                  <a:pt x="8833929" y="2375583"/>
                  <a:pt x="8811006" y="2360660"/>
                </a:cubicBezTo>
                <a:cubicBezTo>
                  <a:pt x="8788146" y="2345801"/>
                  <a:pt x="8765794" y="2330434"/>
                  <a:pt x="8743950" y="2314750"/>
                </a:cubicBezTo>
                <a:cubicBezTo>
                  <a:pt x="8722169" y="2299065"/>
                  <a:pt x="8700897" y="2283000"/>
                  <a:pt x="8680132" y="2266490"/>
                </a:cubicBezTo>
                <a:cubicBezTo>
                  <a:pt x="8659431" y="2250107"/>
                  <a:pt x="8639302" y="2233343"/>
                  <a:pt x="8619680" y="2216261"/>
                </a:cubicBezTo>
                <a:cubicBezTo>
                  <a:pt x="8618474" y="2215182"/>
                  <a:pt x="8617204" y="2214166"/>
                  <a:pt x="8615997" y="2213086"/>
                </a:cubicBezTo>
                <a:cubicBezTo>
                  <a:pt x="8614791" y="2212007"/>
                  <a:pt x="8613521" y="2210991"/>
                  <a:pt x="8612315" y="2209911"/>
                </a:cubicBezTo>
                <a:cubicBezTo>
                  <a:pt x="8611108" y="2208832"/>
                  <a:pt x="8609838" y="2207816"/>
                  <a:pt x="8608631" y="2206736"/>
                </a:cubicBezTo>
                <a:cubicBezTo>
                  <a:pt x="8607425" y="2205657"/>
                  <a:pt x="8606218" y="2204641"/>
                  <a:pt x="8605012" y="2203561"/>
                </a:cubicBezTo>
                <a:lnTo>
                  <a:pt x="8590725" y="2190607"/>
                </a:lnTo>
                <a:cubicBezTo>
                  <a:pt x="8588312" y="2188448"/>
                  <a:pt x="8585962" y="2186289"/>
                  <a:pt x="8583549" y="2184130"/>
                </a:cubicBezTo>
                <a:cubicBezTo>
                  <a:pt x="8581136" y="2181971"/>
                  <a:pt x="8578787" y="2179812"/>
                  <a:pt x="8576437" y="2177653"/>
                </a:cubicBezTo>
                <a:cubicBezTo>
                  <a:pt x="8574088" y="2175494"/>
                  <a:pt x="8571738" y="2173335"/>
                  <a:pt x="8569389" y="2171113"/>
                </a:cubicBezTo>
                <a:cubicBezTo>
                  <a:pt x="8567039" y="2168954"/>
                  <a:pt x="8564753" y="2166731"/>
                  <a:pt x="8562530" y="2164509"/>
                </a:cubicBezTo>
                <a:lnTo>
                  <a:pt x="8505571" y="2109962"/>
                </a:lnTo>
                <a:cubicBezTo>
                  <a:pt x="8495792" y="2100755"/>
                  <a:pt x="8486013" y="2091547"/>
                  <a:pt x="8476170" y="2082467"/>
                </a:cubicBezTo>
                <a:cubicBezTo>
                  <a:pt x="8466328" y="2073386"/>
                  <a:pt x="8456486" y="2064306"/>
                  <a:pt x="8446516" y="2055352"/>
                </a:cubicBezTo>
                <a:cubicBezTo>
                  <a:pt x="8436610" y="2046399"/>
                  <a:pt x="8426641" y="2037509"/>
                  <a:pt x="8416544" y="2028746"/>
                </a:cubicBezTo>
                <a:cubicBezTo>
                  <a:pt x="8406511" y="2019983"/>
                  <a:pt x="8396415" y="2011283"/>
                  <a:pt x="8386192" y="2002647"/>
                </a:cubicBezTo>
                <a:cubicBezTo>
                  <a:pt x="8345742" y="1968230"/>
                  <a:pt x="8304276" y="1934829"/>
                  <a:pt x="8261667" y="1902571"/>
                </a:cubicBezTo>
                <a:cubicBezTo>
                  <a:pt x="8219313" y="1870504"/>
                  <a:pt x="8175752" y="1839516"/>
                  <a:pt x="8130921" y="1809671"/>
                </a:cubicBezTo>
                <a:cubicBezTo>
                  <a:pt x="8086344" y="1780016"/>
                  <a:pt x="8040370" y="1751441"/>
                  <a:pt x="7993063" y="1724073"/>
                </a:cubicBezTo>
                <a:cubicBezTo>
                  <a:pt x="7945882" y="1696831"/>
                  <a:pt x="7897242" y="1670733"/>
                  <a:pt x="7846949" y="1645841"/>
                </a:cubicBezTo>
                <a:cubicBezTo>
                  <a:pt x="7827264" y="1636189"/>
                  <a:pt x="7807325" y="1626727"/>
                  <a:pt x="7787196" y="1617393"/>
                </a:cubicBezTo>
                <a:cubicBezTo>
                  <a:pt x="7767067" y="1608122"/>
                  <a:pt x="7746619" y="1599041"/>
                  <a:pt x="7725918" y="1590151"/>
                </a:cubicBezTo>
                <a:cubicBezTo>
                  <a:pt x="7705217" y="1581261"/>
                  <a:pt x="7684262" y="1572562"/>
                  <a:pt x="7663054" y="1564116"/>
                </a:cubicBezTo>
                <a:cubicBezTo>
                  <a:pt x="7641844" y="1555671"/>
                  <a:pt x="7620317" y="1547352"/>
                  <a:pt x="7598474" y="1539351"/>
                </a:cubicBezTo>
                <a:cubicBezTo>
                  <a:pt x="7592378" y="1537129"/>
                  <a:pt x="7586282" y="1534906"/>
                  <a:pt x="7580186" y="1532684"/>
                </a:cubicBezTo>
                <a:cubicBezTo>
                  <a:pt x="7574026" y="1530461"/>
                  <a:pt x="7567930" y="1528302"/>
                  <a:pt x="7561707" y="1526143"/>
                </a:cubicBezTo>
                <a:cubicBezTo>
                  <a:pt x="7555548" y="1523984"/>
                  <a:pt x="7549325" y="1521825"/>
                  <a:pt x="7543102" y="1519666"/>
                </a:cubicBezTo>
                <a:cubicBezTo>
                  <a:pt x="7536879" y="1517507"/>
                  <a:pt x="7530592" y="1515412"/>
                  <a:pt x="7524305" y="1513316"/>
                </a:cubicBezTo>
                <a:cubicBezTo>
                  <a:pt x="7495477" y="1503728"/>
                  <a:pt x="7466076" y="1494457"/>
                  <a:pt x="7436167" y="1485567"/>
                </a:cubicBezTo>
                <a:cubicBezTo>
                  <a:pt x="7406259" y="1476677"/>
                  <a:pt x="7375780" y="1468231"/>
                  <a:pt x="7344728" y="1460167"/>
                </a:cubicBezTo>
                <a:cubicBezTo>
                  <a:pt x="7313613" y="1452102"/>
                  <a:pt x="7281926" y="1444419"/>
                  <a:pt x="7249668" y="1437180"/>
                </a:cubicBezTo>
                <a:cubicBezTo>
                  <a:pt x="7217347" y="1429941"/>
                  <a:pt x="7184391" y="1423146"/>
                  <a:pt x="7150735" y="1416796"/>
                </a:cubicBezTo>
                <a:cubicBezTo>
                  <a:pt x="7117080" y="1410446"/>
                  <a:pt x="7082727" y="1404541"/>
                  <a:pt x="7047675" y="1399143"/>
                </a:cubicBezTo>
                <a:cubicBezTo>
                  <a:pt x="7012559" y="1393746"/>
                  <a:pt x="6976745" y="1388793"/>
                  <a:pt x="6940296" y="1384348"/>
                </a:cubicBezTo>
                <a:cubicBezTo>
                  <a:pt x="6903657" y="1379903"/>
                  <a:pt x="6866382" y="1376029"/>
                  <a:pt x="6828282" y="1372600"/>
                </a:cubicBezTo>
                <a:cubicBezTo>
                  <a:pt x="6790055" y="1369235"/>
                  <a:pt x="6751129" y="1366377"/>
                  <a:pt x="6711442" y="1364155"/>
                </a:cubicBezTo>
                <a:cubicBezTo>
                  <a:pt x="6691504" y="1363012"/>
                  <a:pt x="6671437" y="1362059"/>
                  <a:pt x="6651117" y="1361234"/>
                </a:cubicBezTo>
                <a:cubicBezTo>
                  <a:pt x="6630797" y="1360408"/>
                  <a:pt x="6610223" y="1359710"/>
                  <a:pt x="6589522" y="1359202"/>
                </a:cubicBezTo>
                <a:cubicBezTo>
                  <a:pt x="6568758" y="1358694"/>
                  <a:pt x="6547739" y="1358313"/>
                  <a:pt x="6526593" y="1358059"/>
                </a:cubicBezTo>
                <a:cubicBezTo>
                  <a:pt x="6505385" y="1357868"/>
                  <a:pt x="6483922" y="1357805"/>
                  <a:pt x="6462268" y="1357932"/>
                </a:cubicBezTo>
                <a:cubicBezTo>
                  <a:pt x="6440551" y="1358059"/>
                  <a:pt x="6418644" y="1358313"/>
                  <a:pt x="6396482" y="1358757"/>
                </a:cubicBezTo>
                <a:cubicBezTo>
                  <a:pt x="6374321" y="1359202"/>
                  <a:pt x="6351905" y="1359837"/>
                  <a:pt x="6329363" y="1360599"/>
                </a:cubicBezTo>
                <a:cubicBezTo>
                  <a:pt x="6306693" y="1361361"/>
                  <a:pt x="6283833" y="1362377"/>
                  <a:pt x="6260783" y="1363520"/>
                </a:cubicBezTo>
                <a:cubicBezTo>
                  <a:pt x="6237669" y="1364663"/>
                  <a:pt x="6214301" y="1365996"/>
                  <a:pt x="6190742" y="1367457"/>
                </a:cubicBezTo>
                <a:cubicBezTo>
                  <a:pt x="6167120" y="1368981"/>
                  <a:pt x="6143244" y="1370632"/>
                  <a:pt x="6119178" y="1372537"/>
                </a:cubicBezTo>
                <a:cubicBezTo>
                  <a:pt x="6095048" y="1374378"/>
                  <a:pt x="6070727" y="1376474"/>
                  <a:pt x="6046153" y="1378696"/>
                </a:cubicBezTo>
                <a:cubicBezTo>
                  <a:pt x="6021515" y="1380919"/>
                  <a:pt x="5996686" y="1383395"/>
                  <a:pt x="5971604" y="1385999"/>
                </a:cubicBezTo>
                <a:cubicBezTo>
                  <a:pt x="5946458" y="1388666"/>
                  <a:pt x="5921058" y="1391523"/>
                  <a:pt x="5895467" y="1394635"/>
                </a:cubicBezTo>
                <a:cubicBezTo>
                  <a:pt x="5869750" y="1397683"/>
                  <a:pt x="5843842" y="1400985"/>
                  <a:pt x="5817743" y="1404477"/>
                </a:cubicBezTo>
                <a:cubicBezTo>
                  <a:pt x="5791518" y="1407970"/>
                  <a:pt x="5765102" y="1411653"/>
                  <a:pt x="5738432" y="1415526"/>
                </a:cubicBezTo>
                <a:cubicBezTo>
                  <a:pt x="5711698" y="1419400"/>
                  <a:pt x="5684711" y="1423527"/>
                  <a:pt x="5657533" y="1427845"/>
                </a:cubicBezTo>
                <a:cubicBezTo>
                  <a:pt x="5630228" y="1432163"/>
                  <a:pt x="5602732" y="1436735"/>
                  <a:pt x="5575046" y="1441498"/>
                </a:cubicBezTo>
                <a:cubicBezTo>
                  <a:pt x="5547233" y="1446260"/>
                  <a:pt x="5519230" y="1451213"/>
                  <a:pt x="5490972" y="1456484"/>
                </a:cubicBezTo>
                <a:cubicBezTo>
                  <a:pt x="5462588" y="1461754"/>
                  <a:pt x="5434013" y="1467215"/>
                  <a:pt x="5405247" y="1472930"/>
                </a:cubicBezTo>
                <a:cubicBezTo>
                  <a:pt x="5376291" y="1478645"/>
                  <a:pt x="5347208" y="1484614"/>
                  <a:pt x="5317871" y="1490774"/>
                </a:cubicBezTo>
                <a:cubicBezTo>
                  <a:pt x="5288407" y="1496997"/>
                  <a:pt x="5258689" y="1503410"/>
                  <a:pt x="5228844" y="1510014"/>
                </a:cubicBezTo>
                <a:cubicBezTo>
                  <a:pt x="5198809" y="1516682"/>
                  <a:pt x="5168583" y="1523603"/>
                  <a:pt x="5138166" y="1530715"/>
                </a:cubicBezTo>
                <a:cubicBezTo>
                  <a:pt x="5107559" y="1537891"/>
                  <a:pt x="5076762" y="1545257"/>
                  <a:pt x="5045837" y="1552877"/>
                </a:cubicBezTo>
                <a:cubicBezTo>
                  <a:pt x="5014659" y="1560560"/>
                  <a:pt x="4983353" y="1568434"/>
                  <a:pt x="4951857" y="1576562"/>
                </a:cubicBezTo>
                <a:cubicBezTo>
                  <a:pt x="4920171" y="1584754"/>
                  <a:pt x="4888230" y="1593199"/>
                  <a:pt x="4856226" y="1601899"/>
                </a:cubicBezTo>
                <a:cubicBezTo>
                  <a:pt x="4823968" y="1610598"/>
                  <a:pt x="4791520" y="1619552"/>
                  <a:pt x="4758881" y="1628759"/>
                </a:cubicBezTo>
                <a:cubicBezTo>
                  <a:pt x="4726051" y="1638030"/>
                  <a:pt x="4693031" y="1647492"/>
                  <a:pt x="4659884" y="1657207"/>
                </a:cubicBezTo>
                <a:cubicBezTo>
                  <a:pt x="4626483" y="1666986"/>
                  <a:pt x="4592892" y="1677019"/>
                  <a:pt x="4559173" y="1687306"/>
                </a:cubicBezTo>
                <a:cubicBezTo>
                  <a:pt x="4525201" y="1697657"/>
                  <a:pt x="4491038" y="1708198"/>
                  <a:pt x="4456748" y="1718993"/>
                </a:cubicBezTo>
                <a:cubicBezTo>
                  <a:pt x="4422204" y="1729915"/>
                  <a:pt x="4387469" y="1741027"/>
                  <a:pt x="4352608" y="1752457"/>
                </a:cubicBezTo>
                <a:cubicBezTo>
                  <a:pt x="4317492" y="1763951"/>
                  <a:pt x="4282186" y="1775698"/>
                  <a:pt x="4246753" y="1787636"/>
                </a:cubicBezTo>
                <a:cubicBezTo>
                  <a:pt x="4211066" y="1799701"/>
                  <a:pt x="4175189" y="1812020"/>
                  <a:pt x="4139184" y="1824593"/>
                </a:cubicBezTo>
                <a:cubicBezTo>
                  <a:pt x="4102926" y="1837230"/>
                  <a:pt x="4066476" y="1850120"/>
                  <a:pt x="4029837" y="1863265"/>
                </a:cubicBezTo>
                <a:cubicBezTo>
                  <a:pt x="3955796" y="1889871"/>
                  <a:pt x="3881120" y="1917430"/>
                  <a:pt x="3806000" y="1946005"/>
                </a:cubicBezTo>
                <a:cubicBezTo>
                  <a:pt x="3729609" y="1975088"/>
                  <a:pt x="3652584" y="2005187"/>
                  <a:pt x="3575050" y="2036302"/>
                </a:cubicBezTo>
                <a:cubicBezTo>
                  <a:pt x="3496183" y="2067925"/>
                  <a:pt x="3416745" y="2100628"/>
                  <a:pt x="3336798" y="2134346"/>
                </a:cubicBezTo>
                <a:cubicBezTo>
                  <a:pt x="3255455" y="2168636"/>
                  <a:pt x="3173476" y="2204069"/>
                  <a:pt x="3091053" y="2240455"/>
                </a:cubicBezTo>
                <a:cubicBezTo>
                  <a:pt x="3007170" y="2277539"/>
                  <a:pt x="2922651" y="2315639"/>
                  <a:pt x="2837688" y="2354882"/>
                </a:cubicBezTo>
                <a:cubicBezTo>
                  <a:pt x="2751138" y="2394823"/>
                  <a:pt x="2663952" y="2435908"/>
                  <a:pt x="2576322" y="2478008"/>
                </a:cubicBezTo>
                <a:cubicBezTo>
                  <a:pt x="2486978" y="2520934"/>
                  <a:pt x="2397062" y="2565067"/>
                  <a:pt x="2306638" y="2610279"/>
                </a:cubicBezTo>
                <a:cubicBezTo>
                  <a:pt x="2214436" y="2656380"/>
                  <a:pt x="2121726" y="2703624"/>
                  <a:pt x="2028508" y="2752074"/>
                </a:cubicBezTo>
                <a:cubicBezTo>
                  <a:pt x="1933385" y="2801477"/>
                  <a:pt x="1837690" y="2852087"/>
                  <a:pt x="1741487" y="2903839"/>
                </a:cubicBezTo>
                <a:cubicBezTo>
                  <a:pt x="1643253" y="2956671"/>
                  <a:pt x="1544447" y="3010773"/>
                  <a:pt x="1445070" y="3066145"/>
                </a:cubicBezTo>
                <a:cubicBezTo>
                  <a:pt x="1343597" y="3122660"/>
                  <a:pt x="1241489" y="3180445"/>
                  <a:pt x="1138809" y="3239500"/>
                </a:cubicBezTo>
                <a:cubicBezTo>
                  <a:pt x="1033907" y="3299825"/>
                  <a:pt x="928307" y="3361547"/>
                  <a:pt x="822135" y="3424539"/>
                </a:cubicBezTo>
                <a:cubicBezTo>
                  <a:pt x="713613" y="3488928"/>
                  <a:pt x="604520" y="3554778"/>
                  <a:pt x="494729" y="3621961"/>
                </a:cubicBezTo>
                <a:cubicBezTo>
                  <a:pt x="382461" y="3690668"/>
                  <a:pt x="269494" y="3760835"/>
                  <a:pt x="155829" y="3832463"/>
                </a:cubicBezTo>
                <a:cubicBezTo>
                  <a:pt x="104077" y="3865102"/>
                  <a:pt x="52070" y="3898059"/>
                  <a:pt x="0" y="3931269"/>
                </a:cubicBezTo>
                <a:lnTo>
                  <a:pt x="2858" y="4369800"/>
                </a:lnTo>
                <a:lnTo>
                  <a:pt x="60706" y="4370054"/>
                </a:lnTo>
                <a:cubicBezTo>
                  <a:pt x="87821" y="4350306"/>
                  <a:pt x="114872" y="4330557"/>
                  <a:pt x="141859" y="4310999"/>
                </a:cubicBezTo>
                <a:cubicBezTo>
                  <a:pt x="192723" y="4274106"/>
                  <a:pt x="243459" y="4237593"/>
                  <a:pt x="294132" y="4201398"/>
                </a:cubicBezTo>
                <a:cubicBezTo>
                  <a:pt x="393827" y="4130151"/>
                  <a:pt x="493014" y="4060238"/>
                  <a:pt x="591693" y="3991658"/>
                </a:cubicBezTo>
                <a:cubicBezTo>
                  <a:pt x="688404" y="3924475"/>
                  <a:pt x="784606" y="3858562"/>
                  <a:pt x="880364" y="3793982"/>
                </a:cubicBezTo>
                <a:cubicBezTo>
                  <a:pt x="974217" y="3730673"/>
                  <a:pt x="1067626" y="3668570"/>
                  <a:pt x="1160590" y="3607800"/>
                </a:cubicBezTo>
                <a:cubicBezTo>
                  <a:pt x="1251712" y="3548174"/>
                  <a:pt x="1342454" y="3489690"/>
                  <a:pt x="1432751" y="3432477"/>
                </a:cubicBezTo>
                <a:cubicBezTo>
                  <a:pt x="1521397" y="3376279"/>
                  <a:pt x="1609598" y="3321288"/>
                  <a:pt x="1697418" y="3267440"/>
                </a:cubicBezTo>
                <a:cubicBezTo>
                  <a:pt x="1783588" y="3214608"/>
                  <a:pt x="1869313" y="3162856"/>
                  <a:pt x="1954657" y="3112246"/>
                </a:cubicBezTo>
                <a:cubicBezTo>
                  <a:pt x="2038414" y="3062589"/>
                  <a:pt x="2121789" y="3013948"/>
                  <a:pt x="2204784" y="2966450"/>
                </a:cubicBezTo>
                <a:cubicBezTo>
                  <a:pt x="2286254" y="2919778"/>
                  <a:pt x="2367344" y="2874185"/>
                  <a:pt x="2448052" y="2829608"/>
                </a:cubicBezTo>
                <a:cubicBezTo>
                  <a:pt x="2527300" y="2785856"/>
                  <a:pt x="2606167" y="2743121"/>
                  <a:pt x="2684653" y="2701401"/>
                </a:cubicBezTo>
                <a:cubicBezTo>
                  <a:pt x="2761806" y="2660444"/>
                  <a:pt x="2838514" y="2620439"/>
                  <a:pt x="2914841" y="2581450"/>
                </a:cubicBezTo>
                <a:cubicBezTo>
                  <a:pt x="2989898" y="2543159"/>
                  <a:pt x="3064510" y="2505758"/>
                  <a:pt x="3138742" y="2469436"/>
                </a:cubicBezTo>
                <a:cubicBezTo>
                  <a:pt x="3211767" y="2433685"/>
                  <a:pt x="3284347" y="2398887"/>
                  <a:pt x="3356547" y="2364978"/>
                </a:cubicBezTo>
                <a:cubicBezTo>
                  <a:pt x="3427539" y="2331704"/>
                  <a:pt x="3498151" y="2299319"/>
                  <a:pt x="3568319" y="2267887"/>
                </a:cubicBezTo>
                <a:cubicBezTo>
                  <a:pt x="3637407" y="2236962"/>
                  <a:pt x="3706051" y="2206927"/>
                  <a:pt x="3774250" y="2177907"/>
                </a:cubicBezTo>
                <a:cubicBezTo>
                  <a:pt x="3841432" y="2149269"/>
                  <a:pt x="3908171" y="2121583"/>
                  <a:pt x="3974465" y="2094786"/>
                </a:cubicBezTo>
                <a:cubicBezTo>
                  <a:pt x="4039807" y="2068433"/>
                  <a:pt x="4104704" y="2042906"/>
                  <a:pt x="4169093" y="2018395"/>
                </a:cubicBezTo>
                <a:cubicBezTo>
                  <a:pt x="4200970" y="2006267"/>
                  <a:pt x="4232656" y="1994265"/>
                  <a:pt x="4264279" y="1982581"/>
                </a:cubicBezTo>
                <a:cubicBezTo>
                  <a:pt x="4295648" y="1970961"/>
                  <a:pt x="4326890" y="1959531"/>
                  <a:pt x="4358005" y="1948355"/>
                </a:cubicBezTo>
                <a:cubicBezTo>
                  <a:pt x="4388930" y="1937242"/>
                  <a:pt x="4419727" y="1926320"/>
                  <a:pt x="4450334" y="1915652"/>
                </a:cubicBezTo>
                <a:cubicBezTo>
                  <a:pt x="4480814" y="1905048"/>
                  <a:pt x="4511104" y="1894634"/>
                  <a:pt x="4541330" y="1884537"/>
                </a:cubicBezTo>
                <a:cubicBezTo>
                  <a:pt x="4571365" y="1874441"/>
                  <a:pt x="4601274" y="1864598"/>
                  <a:pt x="4630992" y="1854946"/>
                </a:cubicBezTo>
                <a:cubicBezTo>
                  <a:pt x="4660583" y="1845358"/>
                  <a:pt x="4689983" y="1835960"/>
                  <a:pt x="4719257" y="1826816"/>
                </a:cubicBezTo>
                <a:cubicBezTo>
                  <a:pt x="4748340" y="1817735"/>
                  <a:pt x="4777359" y="1808845"/>
                  <a:pt x="4806188" y="1800146"/>
                </a:cubicBezTo>
                <a:cubicBezTo>
                  <a:pt x="4834827" y="1791510"/>
                  <a:pt x="4863338" y="1783064"/>
                  <a:pt x="4891723" y="1774873"/>
                </a:cubicBezTo>
                <a:cubicBezTo>
                  <a:pt x="4919917" y="1766681"/>
                  <a:pt x="4947984" y="1758744"/>
                  <a:pt x="4975860" y="1750997"/>
                </a:cubicBezTo>
                <a:cubicBezTo>
                  <a:pt x="5003610" y="1743313"/>
                  <a:pt x="5031232" y="1735820"/>
                  <a:pt x="5058728" y="1728581"/>
                </a:cubicBezTo>
                <a:cubicBezTo>
                  <a:pt x="5086033" y="1721342"/>
                  <a:pt x="5113211" y="1714357"/>
                  <a:pt x="5140262" y="1707563"/>
                </a:cubicBezTo>
                <a:cubicBezTo>
                  <a:pt x="5167122" y="1700768"/>
                  <a:pt x="5193856" y="1694228"/>
                  <a:pt x="5220462" y="1687878"/>
                </a:cubicBezTo>
                <a:cubicBezTo>
                  <a:pt x="5246878" y="1681528"/>
                  <a:pt x="5273167" y="1675432"/>
                  <a:pt x="5299329" y="1669463"/>
                </a:cubicBezTo>
                <a:cubicBezTo>
                  <a:pt x="5325301" y="1663557"/>
                  <a:pt x="5351209" y="1657842"/>
                  <a:pt x="5376863" y="1652318"/>
                </a:cubicBezTo>
                <a:cubicBezTo>
                  <a:pt x="5402453" y="1646793"/>
                  <a:pt x="5427853" y="1641523"/>
                  <a:pt x="5453063" y="1636443"/>
                </a:cubicBezTo>
                <a:cubicBezTo>
                  <a:pt x="5478209" y="1631363"/>
                  <a:pt x="5503164" y="1626537"/>
                  <a:pt x="5527929" y="1621901"/>
                </a:cubicBezTo>
                <a:cubicBezTo>
                  <a:pt x="5552631" y="1617266"/>
                  <a:pt x="5577142" y="1612821"/>
                  <a:pt x="5601526" y="1608566"/>
                </a:cubicBezTo>
                <a:cubicBezTo>
                  <a:pt x="5625783" y="1604312"/>
                  <a:pt x="5649913" y="1600248"/>
                  <a:pt x="5673852" y="1596374"/>
                </a:cubicBezTo>
                <a:cubicBezTo>
                  <a:pt x="5697728" y="1592501"/>
                  <a:pt x="5721414" y="1588818"/>
                  <a:pt x="5744909" y="1585325"/>
                </a:cubicBezTo>
                <a:cubicBezTo>
                  <a:pt x="5768340" y="1581833"/>
                  <a:pt x="5791581" y="1578531"/>
                  <a:pt x="5814695" y="1575419"/>
                </a:cubicBezTo>
                <a:cubicBezTo>
                  <a:pt x="5837746" y="1572308"/>
                  <a:pt x="5860606" y="1569387"/>
                  <a:pt x="5883275" y="1566656"/>
                </a:cubicBezTo>
                <a:cubicBezTo>
                  <a:pt x="5905881" y="1563926"/>
                  <a:pt x="5928297" y="1561449"/>
                  <a:pt x="5950585" y="1559100"/>
                </a:cubicBezTo>
                <a:cubicBezTo>
                  <a:pt x="5972747" y="1556750"/>
                  <a:pt x="5994781" y="1554591"/>
                  <a:pt x="6016625" y="1552623"/>
                </a:cubicBezTo>
                <a:cubicBezTo>
                  <a:pt x="6038406" y="1550654"/>
                  <a:pt x="6060059" y="1548813"/>
                  <a:pt x="6081522" y="1547162"/>
                </a:cubicBezTo>
                <a:cubicBezTo>
                  <a:pt x="6102922" y="1545511"/>
                  <a:pt x="6124131" y="1544050"/>
                  <a:pt x="6145149" y="1542717"/>
                </a:cubicBezTo>
                <a:cubicBezTo>
                  <a:pt x="6166168" y="1541383"/>
                  <a:pt x="6186996" y="1540240"/>
                  <a:pt x="6207633" y="1539224"/>
                </a:cubicBezTo>
                <a:cubicBezTo>
                  <a:pt x="6228271" y="1538208"/>
                  <a:pt x="6248718" y="1537383"/>
                  <a:pt x="6268974" y="1536748"/>
                </a:cubicBezTo>
                <a:cubicBezTo>
                  <a:pt x="6289231" y="1536049"/>
                  <a:pt x="6309297" y="1535541"/>
                  <a:pt x="6329172" y="1535224"/>
                </a:cubicBezTo>
                <a:cubicBezTo>
                  <a:pt x="6348984" y="1534843"/>
                  <a:pt x="6368669" y="1534652"/>
                  <a:pt x="6388227" y="1534652"/>
                </a:cubicBezTo>
                <a:cubicBezTo>
                  <a:pt x="6407722" y="1534652"/>
                  <a:pt x="6427026" y="1534716"/>
                  <a:pt x="6446139" y="1535033"/>
                </a:cubicBezTo>
                <a:cubicBezTo>
                  <a:pt x="6465253" y="1535287"/>
                  <a:pt x="6484176" y="1535732"/>
                  <a:pt x="6502972" y="1536303"/>
                </a:cubicBezTo>
                <a:cubicBezTo>
                  <a:pt x="6521705" y="1536875"/>
                  <a:pt x="6540310" y="1537573"/>
                  <a:pt x="6558788" y="1538399"/>
                </a:cubicBezTo>
                <a:cubicBezTo>
                  <a:pt x="6595554" y="1540113"/>
                  <a:pt x="6631686" y="1542336"/>
                  <a:pt x="6667183" y="1545130"/>
                </a:cubicBezTo>
                <a:cubicBezTo>
                  <a:pt x="6702552" y="1547924"/>
                  <a:pt x="6737350" y="1551226"/>
                  <a:pt x="6771577" y="1555036"/>
                </a:cubicBezTo>
                <a:cubicBezTo>
                  <a:pt x="6805676" y="1558846"/>
                  <a:pt x="6839205" y="1563164"/>
                  <a:pt x="6872161" y="1567990"/>
                </a:cubicBezTo>
                <a:cubicBezTo>
                  <a:pt x="6904991" y="1572816"/>
                  <a:pt x="6937312" y="1578086"/>
                  <a:pt x="6969062" y="1583865"/>
                </a:cubicBezTo>
                <a:cubicBezTo>
                  <a:pt x="7000748" y="1589643"/>
                  <a:pt x="7031927" y="1595866"/>
                  <a:pt x="7062534" y="1602534"/>
                </a:cubicBezTo>
                <a:cubicBezTo>
                  <a:pt x="7093077" y="1609201"/>
                  <a:pt x="7123113" y="1616313"/>
                  <a:pt x="7152641" y="1623870"/>
                </a:cubicBezTo>
                <a:cubicBezTo>
                  <a:pt x="7182167" y="1631426"/>
                  <a:pt x="7211124" y="1639364"/>
                  <a:pt x="7239635" y="1647682"/>
                </a:cubicBezTo>
                <a:cubicBezTo>
                  <a:pt x="7268147" y="1656064"/>
                  <a:pt x="7296150" y="1664764"/>
                  <a:pt x="7323709" y="1673908"/>
                </a:cubicBezTo>
                <a:cubicBezTo>
                  <a:pt x="7329679" y="1675876"/>
                  <a:pt x="7335647" y="1677908"/>
                  <a:pt x="7341617" y="1679940"/>
                </a:cubicBezTo>
                <a:cubicBezTo>
                  <a:pt x="7347522" y="1681972"/>
                  <a:pt x="7353491" y="1684004"/>
                  <a:pt x="7359333" y="1686036"/>
                </a:cubicBezTo>
                <a:cubicBezTo>
                  <a:pt x="7365175" y="1688068"/>
                  <a:pt x="7371080" y="1690164"/>
                  <a:pt x="7376922" y="1692259"/>
                </a:cubicBezTo>
                <a:cubicBezTo>
                  <a:pt x="7382764" y="1694355"/>
                  <a:pt x="7388606" y="1696450"/>
                  <a:pt x="7394385" y="1698609"/>
                </a:cubicBezTo>
                <a:cubicBezTo>
                  <a:pt x="7415340" y="1706293"/>
                  <a:pt x="7435977" y="1714230"/>
                  <a:pt x="7456361" y="1722422"/>
                </a:cubicBezTo>
                <a:cubicBezTo>
                  <a:pt x="7476744" y="1730613"/>
                  <a:pt x="7496874" y="1738995"/>
                  <a:pt x="7516749" y="1747568"/>
                </a:cubicBezTo>
                <a:cubicBezTo>
                  <a:pt x="7536625" y="1756204"/>
                  <a:pt x="7556310" y="1765030"/>
                  <a:pt x="7575741" y="1774047"/>
                </a:cubicBezTo>
                <a:cubicBezTo>
                  <a:pt x="7595172" y="1783064"/>
                  <a:pt x="7614412" y="1792335"/>
                  <a:pt x="7633399" y="1801733"/>
                </a:cubicBezTo>
                <a:cubicBezTo>
                  <a:pt x="7681849" y="1825990"/>
                  <a:pt x="7728839" y="1851581"/>
                  <a:pt x="7774432" y="1878505"/>
                </a:cubicBezTo>
                <a:cubicBezTo>
                  <a:pt x="7820216" y="1905492"/>
                  <a:pt x="7864602" y="1933750"/>
                  <a:pt x="7907782" y="1963214"/>
                </a:cubicBezTo>
                <a:cubicBezTo>
                  <a:pt x="7951153" y="1992868"/>
                  <a:pt x="7993317" y="2023793"/>
                  <a:pt x="8034401" y="2055860"/>
                </a:cubicBezTo>
                <a:cubicBezTo>
                  <a:pt x="8075740" y="2088118"/>
                  <a:pt x="8115935" y="2121646"/>
                  <a:pt x="8155115" y="2156317"/>
                </a:cubicBezTo>
                <a:cubicBezTo>
                  <a:pt x="8165021" y="2164953"/>
                  <a:pt x="8174800" y="2173716"/>
                  <a:pt x="8184516" y="2182606"/>
                </a:cubicBezTo>
                <a:cubicBezTo>
                  <a:pt x="8194230" y="2191496"/>
                  <a:pt x="8203946" y="2200450"/>
                  <a:pt x="8213535" y="2209467"/>
                </a:cubicBezTo>
                <a:cubicBezTo>
                  <a:pt x="8223123" y="2218484"/>
                  <a:pt x="8232712" y="2227628"/>
                  <a:pt x="8242237" y="2236835"/>
                </a:cubicBezTo>
                <a:cubicBezTo>
                  <a:pt x="8251762" y="2246043"/>
                  <a:pt x="8261287" y="2255314"/>
                  <a:pt x="8270748" y="2264648"/>
                </a:cubicBezTo>
                <a:lnTo>
                  <a:pt x="8329042" y="2323005"/>
                </a:lnTo>
                <a:cubicBezTo>
                  <a:pt x="8331581" y="2325545"/>
                  <a:pt x="8334121" y="2328085"/>
                  <a:pt x="8336661" y="2330625"/>
                </a:cubicBezTo>
                <a:cubicBezTo>
                  <a:pt x="8339265" y="2333165"/>
                  <a:pt x="8341868" y="2335641"/>
                  <a:pt x="8344472" y="2338181"/>
                </a:cubicBezTo>
                <a:cubicBezTo>
                  <a:pt x="8347075" y="2340658"/>
                  <a:pt x="8349742" y="2343198"/>
                  <a:pt x="8352346" y="2345674"/>
                </a:cubicBezTo>
                <a:cubicBezTo>
                  <a:pt x="8355013" y="2348151"/>
                  <a:pt x="8357617" y="2350691"/>
                  <a:pt x="8360283" y="2353167"/>
                </a:cubicBezTo>
                <a:lnTo>
                  <a:pt x="8376222" y="2368217"/>
                </a:lnTo>
                <a:cubicBezTo>
                  <a:pt x="8377555" y="2369487"/>
                  <a:pt x="8378889" y="2370693"/>
                  <a:pt x="8380286" y="2371963"/>
                </a:cubicBezTo>
                <a:cubicBezTo>
                  <a:pt x="8381619" y="2373170"/>
                  <a:pt x="8383017" y="2374440"/>
                  <a:pt x="8384413" y="2375646"/>
                </a:cubicBezTo>
                <a:cubicBezTo>
                  <a:pt x="8385810" y="2376853"/>
                  <a:pt x="8387143" y="2378123"/>
                  <a:pt x="8388541" y="2379329"/>
                </a:cubicBezTo>
                <a:cubicBezTo>
                  <a:pt x="8389938" y="2380536"/>
                  <a:pt x="8391271" y="2381806"/>
                  <a:pt x="8392668" y="2383012"/>
                </a:cubicBezTo>
                <a:cubicBezTo>
                  <a:pt x="8414576" y="2402824"/>
                  <a:pt x="8437118" y="2422319"/>
                  <a:pt x="8460422" y="2441432"/>
                </a:cubicBezTo>
                <a:cubicBezTo>
                  <a:pt x="8483791" y="2460609"/>
                  <a:pt x="8507920" y="2479469"/>
                  <a:pt x="8532749" y="2497884"/>
                </a:cubicBezTo>
                <a:cubicBezTo>
                  <a:pt x="8557641" y="2516362"/>
                  <a:pt x="8583231" y="2534396"/>
                  <a:pt x="8609520" y="2551922"/>
                </a:cubicBezTo>
                <a:cubicBezTo>
                  <a:pt x="8635873" y="2569512"/>
                  <a:pt x="8662988" y="2586657"/>
                  <a:pt x="8690737" y="2603230"/>
                </a:cubicBezTo>
                <a:cubicBezTo>
                  <a:pt x="8714105" y="2617137"/>
                  <a:pt x="8737981" y="2630726"/>
                  <a:pt x="8762302" y="2643807"/>
                </a:cubicBezTo>
                <a:cubicBezTo>
                  <a:pt x="8786686" y="2656951"/>
                  <a:pt x="8811578" y="2669588"/>
                  <a:pt x="8836914" y="2681780"/>
                </a:cubicBezTo>
                <a:cubicBezTo>
                  <a:pt x="8862314" y="2693972"/>
                  <a:pt x="8888158" y="2705656"/>
                  <a:pt x="8914511" y="2716832"/>
                </a:cubicBezTo>
                <a:cubicBezTo>
                  <a:pt x="8940864" y="2728008"/>
                  <a:pt x="8967661" y="2738612"/>
                  <a:pt x="8994902" y="2748645"/>
                </a:cubicBezTo>
                <a:cubicBezTo>
                  <a:pt x="9000109" y="2750550"/>
                  <a:pt x="9005316" y="2752455"/>
                  <a:pt x="9010523" y="2754297"/>
                </a:cubicBezTo>
                <a:cubicBezTo>
                  <a:pt x="9015730" y="2756138"/>
                  <a:pt x="9021001" y="2758043"/>
                  <a:pt x="9026271" y="2759821"/>
                </a:cubicBezTo>
                <a:cubicBezTo>
                  <a:pt x="9031542" y="2761663"/>
                  <a:pt x="9036812" y="2763441"/>
                  <a:pt x="9042082" y="2765219"/>
                </a:cubicBezTo>
                <a:cubicBezTo>
                  <a:pt x="9047353" y="2766997"/>
                  <a:pt x="9052687" y="2768775"/>
                  <a:pt x="9058021" y="2770489"/>
                </a:cubicBezTo>
                <a:cubicBezTo>
                  <a:pt x="9091168" y="2781348"/>
                  <a:pt x="9124887" y="2791254"/>
                  <a:pt x="9159177" y="2800207"/>
                </a:cubicBezTo>
                <a:cubicBezTo>
                  <a:pt x="9193403" y="2809097"/>
                  <a:pt x="9228138" y="2817035"/>
                  <a:pt x="9263317" y="2823829"/>
                </a:cubicBezTo>
                <a:cubicBezTo>
                  <a:pt x="9298432" y="2830624"/>
                  <a:pt x="9333929" y="2836402"/>
                  <a:pt x="9369742" y="2841101"/>
                </a:cubicBezTo>
                <a:cubicBezTo>
                  <a:pt x="9405429" y="2845737"/>
                  <a:pt x="9441434" y="2849293"/>
                  <a:pt x="9477692" y="2851642"/>
                </a:cubicBezTo>
                <a:cubicBezTo>
                  <a:pt x="9495790" y="2852785"/>
                  <a:pt x="9513888" y="2853674"/>
                  <a:pt x="9532049" y="2854182"/>
                </a:cubicBezTo>
                <a:cubicBezTo>
                  <a:pt x="9550146" y="2854754"/>
                  <a:pt x="9568307" y="2854944"/>
                  <a:pt x="9586468" y="2854881"/>
                </a:cubicBezTo>
                <a:cubicBezTo>
                  <a:pt x="9604566" y="2854881"/>
                  <a:pt x="9622727" y="2854436"/>
                  <a:pt x="9640824" y="2853801"/>
                </a:cubicBezTo>
                <a:cubicBezTo>
                  <a:pt x="9658921" y="2853166"/>
                  <a:pt x="9676955" y="2852214"/>
                  <a:pt x="9694990" y="2850944"/>
                </a:cubicBezTo>
                <a:cubicBezTo>
                  <a:pt x="9712960" y="2849674"/>
                  <a:pt x="9730930" y="2848023"/>
                  <a:pt x="9748901" y="2846118"/>
                </a:cubicBezTo>
                <a:cubicBezTo>
                  <a:pt x="9766808" y="2844213"/>
                  <a:pt x="9784588" y="2841990"/>
                  <a:pt x="9802368" y="2839450"/>
                </a:cubicBezTo>
                <a:cubicBezTo>
                  <a:pt x="9820084" y="2836910"/>
                  <a:pt x="9837738" y="2834116"/>
                  <a:pt x="9855327" y="2830941"/>
                </a:cubicBezTo>
                <a:cubicBezTo>
                  <a:pt x="9872853" y="2827830"/>
                  <a:pt x="9890252" y="2824401"/>
                  <a:pt x="9907588" y="2820654"/>
                </a:cubicBezTo>
                <a:cubicBezTo>
                  <a:pt x="9942068" y="2813225"/>
                  <a:pt x="9976104" y="2804525"/>
                  <a:pt x="10009632" y="2794619"/>
                </a:cubicBezTo>
                <a:cubicBezTo>
                  <a:pt x="10042906" y="2784840"/>
                  <a:pt x="10075608" y="2773855"/>
                  <a:pt x="10107613" y="2761790"/>
                </a:cubicBezTo>
                <a:cubicBezTo>
                  <a:pt x="10139363" y="2749788"/>
                  <a:pt x="10170414" y="2736771"/>
                  <a:pt x="10200704" y="2722610"/>
                </a:cubicBezTo>
                <a:cubicBezTo>
                  <a:pt x="10230676" y="2708640"/>
                  <a:pt x="10259886" y="2693654"/>
                  <a:pt x="10288206" y="2677652"/>
                </a:cubicBezTo>
                <a:cubicBezTo>
                  <a:pt x="10316210" y="2661841"/>
                  <a:pt x="10343325" y="2645077"/>
                  <a:pt x="10369423" y="2627424"/>
                </a:cubicBezTo>
                <a:cubicBezTo>
                  <a:pt x="10395267" y="2609961"/>
                  <a:pt x="10420096" y="2591673"/>
                  <a:pt x="10443908" y="2572687"/>
                </a:cubicBezTo>
                <a:cubicBezTo>
                  <a:pt x="10467467" y="2553891"/>
                  <a:pt x="10489946" y="2534333"/>
                  <a:pt x="10511345" y="2514076"/>
                </a:cubicBezTo>
                <a:cubicBezTo>
                  <a:pt x="10532491" y="2494074"/>
                  <a:pt x="10552620" y="2473500"/>
                  <a:pt x="10571543" y="2452354"/>
                </a:cubicBezTo>
                <a:cubicBezTo>
                  <a:pt x="10590276" y="2431463"/>
                  <a:pt x="10607866" y="2410000"/>
                  <a:pt x="10624376" y="2388092"/>
                </a:cubicBezTo>
                <a:cubicBezTo>
                  <a:pt x="10640631" y="2366439"/>
                  <a:pt x="10655808" y="2344341"/>
                  <a:pt x="10669778" y="2321925"/>
                </a:cubicBezTo>
                <a:cubicBezTo>
                  <a:pt x="10683621" y="2299764"/>
                  <a:pt x="10696257" y="2277221"/>
                  <a:pt x="10707815" y="2254425"/>
                </a:cubicBezTo>
                <a:cubicBezTo>
                  <a:pt x="10719181" y="2231882"/>
                  <a:pt x="10729468" y="2209086"/>
                  <a:pt x="10738549" y="2186035"/>
                </a:cubicBezTo>
                <a:cubicBezTo>
                  <a:pt x="10747566" y="2163302"/>
                  <a:pt x="10755440" y="2140379"/>
                  <a:pt x="10762234" y="2117392"/>
                </a:cubicBezTo>
                <a:cubicBezTo>
                  <a:pt x="10768965" y="2094659"/>
                  <a:pt x="10774553" y="2071799"/>
                  <a:pt x="10779062" y="2048875"/>
                </a:cubicBezTo>
                <a:cubicBezTo>
                  <a:pt x="10783570" y="2026269"/>
                  <a:pt x="10786999" y="2003536"/>
                  <a:pt x="10789349" y="1980930"/>
                </a:cubicBezTo>
                <a:cubicBezTo>
                  <a:pt x="10791698" y="1958515"/>
                  <a:pt x="10793031" y="1936163"/>
                  <a:pt x="10793413" y="1913874"/>
                </a:cubicBezTo>
                <a:cubicBezTo>
                  <a:pt x="10793730" y="1891840"/>
                  <a:pt x="10793031" y="1869869"/>
                  <a:pt x="10791380" y="1848088"/>
                </a:cubicBezTo>
                <a:cubicBezTo>
                  <a:pt x="10789793" y="1826498"/>
                  <a:pt x="10787190" y="1805099"/>
                  <a:pt x="10783761" y="1783826"/>
                </a:cubicBezTo>
                <a:cubicBezTo>
                  <a:pt x="10780331" y="1762808"/>
                  <a:pt x="10776077" y="1741980"/>
                  <a:pt x="10770933" y="1721342"/>
                </a:cubicBezTo>
                <a:cubicBezTo>
                  <a:pt x="10765854" y="1700959"/>
                  <a:pt x="10759948" y="1680766"/>
                  <a:pt x="10753280" y="1660827"/>
                </a:cubicBezTo>
                <a:cubicBezTo>
                  <a:pt x="10752900" y="1659557"/>
                  <a:pt x="10752455" y="1658350"/>
                  <a:pt x="10752074" y="1657080"/>
                </a:cubicBezTo>
                <a:cubicBezTo>
                  <a:pt x="10751629" y="1655874"/>
                  <a:pt x="10751249" y="1654604"/>
                  <a:pt x="10750804" y="1653397"/>
                </a:cubicBezTo>
                <a:cubicBezTo>
                  <a:pt x="10750359" y="1652191"/>
                  <a:pt x="10749915" y="1650921"/>
                  <a:pt x="10749470" y="1649714"/>
                </a:cubicBezTo>
                <a:cubicBezTo>
                  <a:pt x="10749026" y="1648508"/>
                  <a:pt x="10748581" y="1647238"/>
                  <a:pt x="10748137" y="1646031"/>
                </a:cubicBezTo>
                <a:cubicBezTo>
                  <a:pt x="10747692" y="1644825"/>
                  <a:pt x="10747248" y="1643555"/>
                  <a:pt x="10746804" y="1642348"/>
                </a:cubicBezTo>
                <a:cubicBezTo>
                  <a:pt x="10746359" y="1641142"/>
                  <a:pt x="10745915" y="1639872"/>
                  <a:pt x="10745470" y="1638665"/>
                </a:cubicBezTo>
                <a:cubicBezTo>
                  <a:pt x="10745026" y="1637459"/>
                  <a:pt x="10744581" y="1636252"/>
                  <a:pt x="10744137" y="1634982"/>
                </a:cubicBezTo>
                <a:cubicBezTo>
                  <a:pt x="10743692" y="1633776"/>
                  <a:pt x="10743247" y="1632569"/>
                  <a:pt x="10742740" y="1631299"/>
                </a:cubicBezTo>
                <a:lnTo>
                  <a:pt x="10737025" y="1616758"/>
                </a:lnTo>
                <a:lnTo>
                  <a:pt x="10734167" y="1609519"/>
                </a:lnTo>
                <a:lnTo>
                  <a:pt x="10731119" y="1602343"/>
                </a:lnTo>
                <a:lnTo>
                  <a:pt x="10725023" y="1588056"/>
                </a:lnTo>
                <a:lnTo>
                  <a:pt x="10718546" y="1573959"/>
                </a:lnTo>
                <a:cubicBezTo>
                  <a:pt x="10717467" y="1571609"/>
                  <a:pt x="10716387" y="1569260"/>
                  <a:pt x="10715307" y="1566910"/>
                </a:cubicBezTo>
                <a:cubicBezTo>
                  <a:pt x="10714228" y="1564561"/>
                  <a:pt x="10713085" y="1562275"/>
                  <a:pt x="10711942" y="1559925"/>
                </a:cubicBezTo>
                <a:cubicBezTo>
                  <a:pt x="10710799" y="1557639"/>
                  <a:pt x="10709656" y="1555290"/>
                  <a:pt x="10708513" y="1553004"/>
                </a:cubicBezTo>
                <a:cubicBezTo>
                  <a:pt x="10707370" y="1550718"/>
                  <a:pt x="10706227" y="1548432"/>
                  <a:pt x="10705084" y="1546082"/>
                </a:cubicBezTo>
                <a:cubicBezTo>
                  <a:pt x="10700449" y="1536938"/>
                  <a:pt x="10695622" y="1527858"/>
                  <a:pt x="10690669" y="1518841"/>
                </a:cubicBezTo>
                <a:cubicBezTo>
                  <a:pt x="10685717" y="1509887"/>
                  <a:pt x="10680573" y="1500997"/>
                  <a:pt x="10675303" y="1492171"/>
                </a:cubicBezTo>
                <a:cubicBezTo>
                  <a:pt x="10670032" y="1483408"/>
                  <a:pt x="10664634" y="1474708"/>
                  <a:pt x="10659174" y="1466136"/>
                </a:cubicBezTo>
                <a:cubicBezTo>
                  <a:pt x="10653649" y="1457563"/>
                  <a:pt x="10648061" y="1449054"/>
                  <a:pt x="10642282" y="1440609"/>
                </a:cubicBezTo>
                <a:cubicBezTo>
                  <a:pt x="10630853" y="1423845"/>
                  <a:pt x="10618851" y="1407398"/>
                  <a:pt x="10606405" y="1391333"/>
                </a:cubicBezTo>
                <a:cubicBezTo>
                  <a:pt x="10594022" y="1375331"/>
                  <a:pt x="10581195" y="1359646"/>
                  <a:pt x="10567924" y="1344343"/>
                </a:cubicBezTo>
                <a:cubicBezTo>
                  <a:pt x="10554716" y="1329103"/>
                  <a:pt x="10541127" y="1314180"/>
                  <a:pt x="10527157" y="1299512"/>
                </a:cubicBezTo>
                <a:cubicBezTo>
                  <a:pt x="10513251" y="1284970"/>
                  <a:pt x="10498963" y="1270746"/>
                  <a:pt x="10484421" y="1256840"/>
                </a:cubicBezTo>
                <a:cubicBezTo>
                  <a:pt x="10469880" y="1242997"/>
                  <a:pt x="10455021" y="1229408"/>
                  <a:pt x="10439908" y="1216136"/>
                </a:cubicBezTo>
                <a:cubicBezTo>
                  <a:pt x="10424858" y="1202928"/>
                  <a:pt x="10409492" y="1189974"/>
                  <a:pt x="10393807" y="1177338"/>
                </a:cubicBezTo>
                <a:cubicBezTo>
                  <a:pt x="10378250" y="1164765"/>
                  <a:pt x="10362438" y="1152446"/>
                  <a:pt x="10346372" y="1140381"/>
                </a:cubicBezTo>
                <a:cubicBezTo>
                  <a:pt x="10330370" y="1128379"/>
                  <a:pt x="10314115" y="1116632"/>
                  <a:pt x="10297668" y="1105138"/>
                </a:cubicBezTo>
                <a:cubicBezTo>
                  <a:pt x="10289477" y="1099423"/>
                  <a:pt x="10281221" y="1093708"/>
                  <a:pt x="10272903" y="1088120"/>
                </a:cubicBezTo>
                <a:cubicBezTo>
                  <a:pt x="10264584" y="1082532"/>
                  <a:pt x="10256266" y="1076944"/>
                  <a:pt x="10247884" y="1071483"/>
                </a:cubicBezTo>
                <a:cubicBezTo>
                  <a:pt x="10239502" y="1066022"/>
                  <a:pt x="10231120" y="1060561"/>
                  <a:pt x="10222611" y="1055227"/>
                </a:cubicBezTo>
                <a:cubicBezTo>
                  <a:pt x="10214166" y="1049893"/>
                  <a:pt x="10205656" y="1044559"/>
                  <a:pt x="10197147" y="1039352"/>
                </a:cubicBezTo>
                <a:cubicBezTo>
                  <a:pt x="10188639" y="1034145"/>
                  <a:pt x="10180003" y="1028938"/>
                  <a:pt x="10171430" y="1023858"/>
                </a:cubicBezTo>
                <a:cubicBezTo>
                  <a:pt x="10162794" y="1018778"/>
                  <a:pt x="10154158" y="1013698"/>
                  <a:pt x="10145458" y="1008682"/>
                </a:cubicBezTo>
                <a:cubicBezTo>
                  <a:pt x="10136759" y="1003665"/>
                  <a:pt x="10128059" y="998712"/>
                  <a:pt x="10119296" y="993823"/>
                </a:cubicBezTo>
                <a:cubicBezTo>
                  <a:pt x="10110533" y="988933"/>
                  <a:pt x="10101770" y="984107"/>
                  <a:pt x="10093007" y="979281"/>
                </a:cubicBezTo>
                <a:cubicBezTo>
                  <a:pt x="10090785" y="978075"/>
                  <a:pt x="10088563" y="976868"/>
                  <a:pt x="10086404" y="975662"/>
                </a:cubicBezTo>
                <a:cubicBezTo>
                  <a:pt x="10084181" y="974455"/>
                  <a:pt x="10082022" y="973249"/>
                  <a:pt x="10079800" y="972042"/>
                </a:cubicBezTo>
                <a:cubicBezTo>
                  <a:pt x="10077577" y="970836"/>
                  <a:pt x="10075418" y="969629"/>
                  <a:pt x="10073195" y="968486"/>
                </a:cubicBezTo>
                <a:cubicBezTo>
                  <a:pt x="10070973" y="967280"/>
                  <a:pt x="10068751" y="966137"/>
                  <a:pt x="10066528" y="964994"/>
                </a:cubicBezTo>
                <a:lnTo>
                  <a:pt x="10039858" y="951024"/>
                </a:lnTo>
                <a:lnTo>
                  <a:pt x="10014966" y="937943"/>
                </a:lnTo>
                <a:cubicBezTo>
                  <a:pt x="10012934" y="936863"/>
                  <a:pt x="10010839" y="935784"/>
                  <a:pt x="10008743" y="934704"/>
                </a:cubicBezTo>
                <a:cubicBezTo>
                  <a:pt x="10006647" y="933625"/>
                  <a:pt x="10004616" y="932545"/>
                  <a:pt x="10002520" y="931466"/>
                </a:cubicBezTo>
                <a:cubicBezTo>
                  <a:pt x="10000425" y="930386"/>
                  <a:pt x="9998392" y="929307"/>
                  <a:pt x="9996361" y="928227"/>
                </a:cubicBezTo>
                <a:cubicBezTo>
                  <a:pt x="9994329" y="927148"/>
                  <a:pt x="9992296" y="926005"/>
                  <a:pt x="9990265" y="924925"/>
                </a:cubicBezTo>
                <a:cubicBezTo>
                  <a:pt x="9986201" y="922703"/>
                  <a:pt x="9982137" y="920480"/>
                  <a:pt x="9978136" y="918321"/>
                </a:cubicBezTo>
                <a:cubicBezTo>
                  <a:pt x="9974072" y="916099"/>
                  <a:pt x="9970008" y="913940"/>
                  <a:pt x="9966007" y="911717"/>
                </a:cubicBezTo>
                <a:cubicBezTo>
                  <a:pt x="9961943" y="909495"/>
                  <a:pt x="9957943" y="907272"/>
                  <a:pt x="9953942" y="905050"/>
                </a:cubicBezTo>
                <a:cubicBezTo>
                  <a:pt x="9949942" y="902827"/>
                  <a:pt x="9945942" y="900605"/>
                  <a:pt x="9942004" y="898319"/>
                </a:cubicBezTo>
                <a:lnTo>
                  <a:pt x="9918255" y="884857"/>
                </a:lnTo>
                <a:lnTo>
                  <a:pt x="9894951" y="871204"/>
                </a:lnTo>
                <a:lnTo>
                  <a:pt x="9883330" y="864346"/>
                </a:lnTo>
                <a:lnTo>
                  <a:pt x="9871964" y="857425"/>
                </a:lnTo>
                <a:lnTo>
                  <a:pt x="9849294" y="843582"/>
                </a:lnTo>
                <a:lnTo>
                  <a:pt x="9827133" y="829485"/>
                </a:lnTo>
                <a:lnTo>
                  <a:pt x="9816084" y="822436"/>
                </a:lnTo>
                <a:lnTo>
                  <a:pt x="9805289" y="815261"/>
                </a:lnTo>
                <a:lnTo>
                  <a:pt x="9783826" y="800973"/>
                </a:lnTo>
                <a:lnTo>
                  <a:pt x="9762998" y="786495"/>
                </a:lnTo>
                <a:cubicBezTo>
                  <a:pt x="9762109" y="785924"/>
                  <a:pt x="9761283" y="785289"/>
                  <a:pt x="9760394" y="784717"/>
                </a:cubicBezTo>
                <a:cubicBezTo>
                  <a:pt x="9759505" y="784146"/>
                  <a:pt x="9758680" y="783511"/>
                  <a:pt x="9757791" y="782939"/>
                </a:cubicBezTo>
                <a:cubicBezTo>
                  <a:pt x="9756902" y="782368"/>
                  <a:pt x="9756077" y="781733"/>
                  <a:pt x="9755188" y="781161"/>
                </a:cubicBezTo>
                <a:cubicBezTo>
                  <a:pt x="9754299" y="780590"/>
                  <a:pt x="9753473" y="779955"/>
                  <a:pt x="9752647" y="779320"/>
                </a:cubicBezTo>
                <a:lnTo>
                  <a:pt x="9742551" y="772017"/>
                </a:lnTo>
                <a:cubicBezTo>
                  <a:pt x="9740900" y="770811"/>
                  <a:pt x="9739186" y="769604"/>
                  <a:pt x="9737534" y="768334"/>
                </a:cubicBezTo>
                <a:cubicBezTo>
                  <a:pt x="9735820" y="767128"/>
                  <a:pt x="9734169" y="765921"/>
                  <a:pt x="9732454" y="764715"/>
                </a:cubicBezTo>
                <a:cubicBezTo>
                  <a:pt x="9730804" y="763508"/>
                  <a:pt x="9729089" y="762302"/>
                  <a:pt x="9727438" y="761032"/>
                </a:cubicBezTo>
                <a:cubicBezTo>
                  <a:pt x="9725787" y="759825"/>
                  <a:pt x="9724136" y="758555"/>
                  <a:pt x="9722485" y="757349"/>
                </a:cubicBezTo>
                <a:cubicBezTo>
                  <a:pt x="9715944" y="752459"/>
                  <a:pt x="9709467" y="747506"/>
                  <a:pt x="9703054" y="742553"/>
                </a:cubicBezTo>
                <a:cubicBezTo>
                  <a:pt x="9696704" y="737600"/>
                  <a:pt x="9690354" y="732647"/>
                  <a:pt x="9684194" y="727694"/>
                </a:cubicBezTo>
                <a:cubicBezTo>
                  <a:pt x="9677971" y="722741"/>
                  <a:pt x="9671876" y="717725"/>
                  <a:pt x="9665843" y="712708"/>
                </a:cubicBezTo>
                <a:cubicBezTo>
                  <a:pt x="9659811" y="707692"/>
                  <a:pt x="9653842" y="702675"/>
                  <a:pt x="9648000" y="697659"/>
                </a:cubicBezTo>
                <a:cubicBezTo>
                  <a:pt x="9642157" y="692642"/>
                  <a:pt x="9636442" y="687562"/>
                  <a:pt x="9630791" y="682482"/>
                </a:cubicBezTo>
                <a:cubicBezTo>
                  <a:pt x="9625140" y="677402"/>
                  <a:pt x="9619679" y="672322"/>
                  <a:pt x="9614217" y="667242"/>
                </a:cubicBezTo>
                <a:cubicBezTo>
                  <a:pt x="9608820" y="662162"/>
                  <a:pt x="9603486" y="657082"/>
                  <a:pt x="9598279" y="651939"/>
                </a:cubicBezTo>
                <a:cubicBezTo>
                  <a:pt x="9593072" y="646859"/>
                  <a:pt x="9587992" y="641715"/>
                  <a:pt x="9582976" y="636635"/>
                </a:cubicBezTo>
                <a:cubicBezTo>
                  <a:pt x="9577959" y="631555"/>
                  <a:pt x="9573069" y="626412"/>
                  <a:pt x="9568307" y="621268"/>
                </a:cubicBezTo>
                <a:cubicBezTo>
                  <a:pt x="9563544" y="616125"/>
                  <a:pt x="9558909" y="610981"/>
                  <a:pt x="9554401" y="605838"/>
                </a:cubicBezTo>
                <a:cubicBezTo>
                  <a:pt x="9549892" y="600694"/>
                  <a:pt x="9545511" y="595551"/>
                  <a:pt x="9541256" y="590344"/>
                </a:cubicBezTo>
                <a:cubicBezTo>
                  <a:pt x="9537002" y="585200"/>
                  <a:pt x="9532874" y="579993"/>
                  <a:pt x="9528874" y="574850"/>
                </a:cubicBezTo>
                <a:cubicBezTo>
                  <a:pt x="9524873" y="569706"/>
                  <a:pt x="9520936" y="564499"/>
                  <a:pt x="9517190" y="559356"/>
                </a:cubicBezTo>
                <a:cubicBezTo>
                  <a:pt x="9513443" y="554212"/>
                  <a:pt x="9509760" y="549005"/>
                  <a:pt x="9506267" y="543862"/>
                </a:cubicBezTo>
                <a:cubicBezTo>
                  <a:pt x="9502775" y="538718"/>
                  <a:pt x="9499409" y="533575"/>
                  <a:pt x="9496171" y="528368"/>
                </a:cubicBezTo>
                <a:cubicBezTo>
                  <a:pt x="9492932" y="523224"/>
                  <a:pt x="9489821" y="518081"/>
                  <a:pt x="9486900" y="512937"/>
                </a:cubicBezTo>
                <a:cubicBezTo>
                  <a:pt x="9480994" y="502714"/>
                  <a:pt x="9475597" y="492427"/>
                  <a:pt x="9470834" y="482203"/>
                </a:cubicBezTo>
                <a:cubicBezTo>
                  <a:pt x="9466072" y="472043"/>
                  <a:pt x="9461881" y="461883"/>
                  <a:pt x="9458325" y="451787"/>
                </a:cubicBezTo>
                <a:cubicBezTo>
                  <a:pt x="9454769" y="441754"/>
                  <a:pt x="9451784" y="431721"/>
                  <a:pt x="9449371" y="421815"/>
                </a:cubicBezTo>
                <a:cubicBezTo>
                  <a:pt x="9446958" y="411909"/>
                  <a:pt x="9445180" y="402130"/>
                  <a:pt x="9443974" y="392414"/>
                </a:cubicBezTo>
                <a:cubicBezTo>
                  <a:pt x="9443403" y="387588"/>
                  <a:pt x="9442958" y="382762"/>
                  <a:pt x="9442641" y="377936"/>
                </a:cubicBezTo>
                <a:cubicBezTo>
                  <a:pt x="9442323" y="373174"/>
                  <a:pt x="9442196" y="368411"/>
                  <a:pt x="9442196" y="363649"/>
                </a:cubicBezTo>
                <a:cubicBezTo>
                  <a:pt x="9442196" y="358950"/>
                  <a:pt x="9442323" y="354251"/>
                  <a:pt x="9442641" y="349552"/>
                </a:cubicBezTo>
                <a:cubicBezTo>
                  <a:pt x="9442958" y="344916"/>
                  <a:pt x="9443403" y="340281"/>
                  <a:pt x="9444038" y="335709"/>
                </a:cubicBezTo>
                <a:cubicBezTo>
                  <a:pt x="9444609" y="331137"/>
                  <a:pt x="9445371" y="326565"/>
                  <a:pt x="9446324" y="322120"/>
                </a:cubicBezTo>
                <a:cubicBezTo>
                  <a:pt x="9447213" y="317611"/>
                  <a:pt x="9448292" y="313166"/>
                  <a:pt x="9449499" y="308721"/>
                </a:cubicBezTo>
                <a:cubicBezTo>
                  <a:pt x="9450705" y="304340"/>
                  <a:pt x="9452039" y="299958"/>
                  <a:pt x="9453563" y="295640"/>
                </a:cubicBezTo>
                <a:cubicBezTo>
                  <a:pt x="9455023" y="291322"/>
                  <a:pt x="9456674" y="287068"/>
                  <a:pt x="9458452" y="282813"/>
                </a:cubicBezTo>
                <a:cubicBezTo>
                  <a:pt x="9462008" y="274368"/>
                  <a:pt x="9466072" y="266113"/>
                  <a:pt x="9470707" y="258048"/>
                </a:cubicBezTo>
                <a:cubicBezTo>
                  <a:pt x="9475279" y="249984"/>
                  <a:pt x="9480423" y="242173"/>
                  <a:pt x="9486075" y="234490"/>
                </a:cubicBezTo>
                <a:cubicBezTo>
                  <a:pt x="9491726" y="226870"/>
                  <a:pt x="9497822" y="219440"/>
                  <a:pt x="9504490" y="212265"/>
                </a:cubicBezTo>
                <a:cubicBezTo>
                  <a:pt x="9511093" y="205089"/>
                  <a:pt x="9518142" y="198168"/>
                  <a:pt x="9525699" y="191437"/>
                </a:cubicBezTo>
                <a:cubicBezTo>
                  <a:pt x="9533255" y="184769"/>
                  <a:pt x="9541192" y="178292"/>
                  <a:pt x="9549638" y="172069"/>
                </a:cubicBezTo>
                <a:cubicBezTo>
                  <a:pt x="9558020" y="165846"/>
                  <a:pt x="9566783" y="159877"/>
                  <a:pt x="9575927" y="154162"/>
                </a:cubicBezTo>
                <a:cubicBezTo>
                  <a:pt x="9585071" y="148447"/>
                  <a:pt x="9594532" y="142986"/>
                  <a:pt x="9604439" y="137779"/>
                </a:cubicBezTo>
                <a:cubicBezTo>
                  <a:pt x="9614281" y="132572"/>
                  <a:pt x="9624441" y="127619"/>
                  <a:pt x="9634982" y="122920"/>
                </a:cubicBezTo>
                <a:cubicBezTo>
                  <a:pt x="9640253" y="120571"/>
                  <a:pt x="9645523" y="118285"/>
                  <a:pt x="9650984" y="116062"/>
                </a:cubicBezTo>
                <a:cubicBezTo>
                  <a:pt x="9656381" y="113840"/>
                  <a:pt x="9661842" y="111681"/>
                  <a:pt x="9667367" y="109585"/>
                </a:cubicBezTo>
                <a:cubicBezTo>
                  <a:pt x="9672892" y="107490"/>
                  <a:pt x="9678479" y="105458"/>
                  <a:pt x="9684194" y="103553"/>
                </a:cubicBezTo>
                <a:cubicBezTo>
                  <a:pt x="9689846" y="101584"/>
                  <a:pt x="9695561" y="99679"/>
                  <a:pt x="9701340" y="97901"/>
                </a:cubicBezTo>
                <a:cubicBezTo>
                  <a:pt x="9707118" y="96060"/>
                  <a:pt x="9712960" y="94282"/>
                  <a:pt x="9718866" y="92631"/>
                </a:cubicBezTo>
                <a:cubicBezTo>
                  <a:pt x="9724771" y="90916"/>
                  <a:pt x="9730740" y="89329"/>
                  <a:pt x="9736709" y="87741"/>
                </a:cubicBezTo>
                <a:cubicBezTo>
                  <a:pt x="9742742" y="86154"/>
                  <a:pt x="9748774" y="84693"/>
                  <a:pt x="9754933" y="83233"/>
                </a:cubicBezTo>
                <a:cubicBezTo>
                  <a:pt x="9761029" y="81772"/>
                  <a:pt x="9767189" y="80439"/>
                  <a:pt x="9773476" y="79169"/>
                </a:cubicBezTo>
                <a:cubicBezTo>
                  <a:pt x="9785858" y="76565"/>
                  <a:pt x="9798494" y="74216"/>
                  <a:pt x="9811258" y="72120"/>
                </a:cubicBezTo>
                <a:cubicBezTo>
                  <a:pt x="9823958" y="70025"/>
                  <a:pt x="9836912" y="68247"/>
                  <a:pt x="9849993" y="66659"/>
                </a:cubicBezTo>
                <a:cubicBezTo>
                  <a:pt x="9863011" y="65072"/>
                  <a:pt x="9876218" y="63802"/>
                  <a:pt x="9889490" y="62786"/>
                </a:cubicBezTo>
                <a:cubicBezTo>
                  <a:pt x="9902762" y="61770"/>
                  <a:pt x="9916160" y="61008"/>
                  <a:pt x="9929686" y="60500"/>
                </a:cubicBezTo>
                <a:cubicBezTo>
                  <a:pt x="9936417" y="60246"/>
                  <a:pt x="9943211" y="60055"/>
                  <a:pt x="9949942" y="59928"/>
                </a:cubicBezTo>
                <a:cubicBezTo>
                  <a:pt x="9956737" y="59801"/>
                  <a:pt x="9963531" y="59738"/>
                  <a:pt x="9970326" y="59738"/>
                </a:cubicBezTo>
                <a:cubicBezTo>
                  <a:pt x="9977120" y="59738"/>
                  <a:pt x="9983978" y="59801"/>
                  <a:pt x="9990836" y="59928"/>
                </a:cubicBezTo>
                <a:cubicBezTo>
                  <a:pt x="9997694" y="60055"/>
                  <a:pt x="10004489" y="60246"/>
                  <a:pt x="10011410" y="60500"/>
                </a:cubicBezTo>
                <a:cubicBezTo>
                  <a:pt x="10018268" y="60754"/>
                  <a:pt x="10025126" y="61071"/>
                  <a:pt x="10032047" y="61516"/>
                </a:cubicBezTo>
                <a:cubicBezTo>
                  <a:pt x="10038905" y="61897"/>
                  <a:pt x="10045827" y="62405"/>
                  <a:pt x="10052685" y="62913"/>
                </a:cubicBezTo>
                <a:cubicBezTo>
                  <a:pt x="10059543" y="63421"/>
                  <a:pt x="10066465" y="64056"/>
                  <a:pt x="10073386" y="64691"/>
                </a:cubicBezTo>
                <a:cubicBezTo>
                  <a:pt x="10080244" y="65326"/>
                  <a:pt x="10087166" y="66024"/>
                  <a:pt x="10094024" y="66850"/>
                </a:cubicBezTo>
                <a:cubicBezTo>
                  <a:pt x="10100881" y="67612"/>
                  <a:pt x="10107803" y="68437"/>
                  <a:pt x="10114661" y="69390"/>
                </a:cubicBezTo>
                <a:cubicBezTo>
                  <a:pt x="10121519" y="70279"/>
                  <a:pt x="10128441" y="71231"/>
                  <a:pt x="10135299" y="72247"/>
                </a:cubicBezTo>
                <a:cubicBezTo>
                  <a:pt x="10142156" y="73263"/>
                  <a:pt x="10149015" y="74343"/>
                  <a:pt x="10155872" y="75486"/>
                </a:cubicBezTo>
                <a:cubicBezTo>
                  <a:pt x="10162730" y="76629"/>
                  <a:pt x="10169525" y="77835"/>
                  <a:pt x="10176383" y="79105"/>
                </a:cubicBezTo>
                <a:cubicBezTo>
                  <a:pt x="10183178" y="80375"/>
                  <a:pt x="10190036" y="81709"/>
                  <a:pt x="10196830" y="83106"/>
                </a:cubicBezTo>
                <a:cubicBezTo>
                  <a:pt x="10203625" y="84503"/>
                  <a:pt x="10210419" y="85963"/>
                  <a:pt x="10217150" y="87487"/>
                </a:cubicBezTo>
                <a:cubicBezTo>
                  <a:pt x="10223881" y="89011"/>
                  <a:pt x="10230676" y="90599"/>
                  <a:pt x="10237343" y="92186"/>
                </a:cubicBezTo>
                <a:cubicBezTo>
                  <a:pt x="10244074" y="93837"/>
                  <a:pt x="10250742" y="95488"/>
                  <a:pt x="10257409" y="97266"/>
                </a:cubicBezTo>
                <a:cubicBezTo>
                  <a:pt x="10266743" y="99679"/>
                  <a:pt x="10276015" y="102219"/>
                  <a:pt x="10285222" y="104886"/>
                </a:cubicBezTo>
                <a:cubicBezTo>
                  <a:pt x="10294429" y="107553"/>
                  <a:pt x="10303637" y="110284"/>
                  <a:pt x="10312717" y="113141"/>
                </a:cubicBezTo>
                <a:cubicBezTo>
                  <a:pt x="10321862" y="115999"/>
                  <a:pt x="10330879" y="118983"/>
                  <a:pt x="10339895" y="122031"/>
                </a:cubicBezTo>
                <a:cubicBezTo>
                  <a:pt x="10348913" y="125079"/>
                  <a:pt x="10357866" y="128254"/>
                  <a:pt x="10366692" y="131556"/>
                </a:cubicBezTo>
                <a:cubicBezTo>
                  <a:pt x="10370503" y="132953"/>
                  <a:pt x="10374376" y="134414"/>
                  <a:pt x="10378186" y="135811"/>
                </a:cubicBezTo>
                <a:cubicBezTo>
                  <a:pt x="10381996" y="137271"/>
                  <a:pt x="10385806" y="138732"/>
                  <a:pt x="10389553" y="140192"/>
                </a:cubicBezTo>
                <a:cubicBezTo>
                  <a:pt x="10393363" y="141653"/>
                  <a:pt x="10397109" y="143177"/>
                  <a:pt x="10400855" y="144701"/>
                </a:cubicBezTo>
                <a:cubicBezTo>
                  <a:pt x="10404602" y="146225"/>
                  <a:pt x="10408349" y="147749"/>
                  <a:pt x="10412095" y="149273"/>
                </a:cubicBezTo>
                <a:cubicBezTo>
                  <a:pt x="10424478" y="154416"/>
                  <a:pt x="10436733" y="159750"/>
                  <a:pt x="10448798" y="165275"/>
                </a:cubicBezTo>
                <a:cubicBezTo>
                  <a:pt x="10460863" y="170799"/>
                  <a:pt x="10472801" y="176451"/>
                  <a:pt x="10484612" y="182293"/>
                </a:cubicBezTo>
                <a:cubicBezTo>
                  <a:pt x="10496423" y="188135"/>
                  <a:pt x="10508043" y="194104"/>
                  <a:pt x="10519474" y="200263"/>
                </a:cubicBezTo>
                <a:cubicBezTo>
                  <a:pt x="10530967" y="206423"/>
                  <a:pt x="10542270" y="212709"/>
                  <a:pt x="10553382" y="219186"/>
                </a:cubicBezTo>
                <a:cubicBezTo>
                  <a:pt x="10558970" y="222425"/>
                  <a:pt x="10564495" y="225663"/>
                  <a:pt x="10569956" y="228965"/>
                </a:cubicBezTo>
                <a:cubicBezTo>
                  <a:pt x="10575417" y="232267"/>
                  <a:pt x="10580878" y="235569"/>
                  <a:pt x="10586339" y="238935"/>
                </a:cubicBezTo>
                <a:cubicBezTo>
                  <a:pt x="10591737" y="242300"/>
                  <a:pt x="10597134" y="245729"/>
                  <a:pt x="10602468" y="249158"/>
                </a:cubicBezTo>
                <a:cubicBezTo>
                  <a:pt x="10607802" y="252587"/>
                  <a:pt x="10613136" y="256080"/>
                  <a:pt x="10618406" y="259509"/>
                </a:cubicBezTo>
                <a:cubicBezTo>
                  <a:pt x="10619677" y="260398"/>
                  <a:pt x="10621010" y="261287"/>
                  <a:pt x="10622343" y="262112"/>
                </a:cubicBezTo>
                <a:cubicBezTo>
                  <a:pt x="10623677" y="263001"/>
                  <a:pt x="10624947" y="263890"/>
                  <a:pt x="10626280" y="264716"/>
                </a:cubicBezTo>
                <a:cubicBezTo>
                  <a:pt x="10627614" y="265605"/>
                  <a:pt x="10628884" y="266494"/>
                  <a:pt x="10630217" y="267383"/>
                </a:cubicBezTo>
                <a:cubicBezTo>
                  <a:pt x="10631551" y="268272"/>
                  <a:pt x="10632821" y="269161"/>
                  <a:pt x="10634091" y="270050"/>
                </a:cubicBezTo>
                <a:lnTo>
                  <a:pt x="10649585" y="280781"/>
                </a:lnTo>
                <a:cubicBezTo>
                  <a:pt x="10650855" y="281670"/>
                  <a:pt x="10652125" y="282623"/>
                  <a:pt x="10653395" y="283512"/>
                </a:cubicBezTo>
                <a:cubicBezTo>
                  <a:pt x="10654665" y="284401"/>
                  <a:pt x="10655935" y="285353"/>
                  <a:pt x="10657205" y="286242"/>
                </a:cubicBezTo>
                <a:lnTo>
                  <a:pt x="10661015" y="288973"/>
                </a:lnTo>
                <a:cubicBezTo>
                  <a:pt x="10662285" y="289862"/>
                  <a:pt x="10663555" y="290814"/>
                  <a:pt x="10664825" y="291703"/>
                </a:cubicBezTo>
                <a:cubicBezTo>
                  <a:pt x="10666095" y="292592"/>
                  <a:pt x="10667365" y="293545"/>
                  <a:pt x="10668635" y="294434"/>
                </a:cubicBezTo>
                <a:cubicBezTo>
                  <a:pt x="10669905" y="295386"/>
                  <a:pt x="10671175" y="296275"/>
                  <a:pt x="10672381" y="297228"/>
                </a:cubicBezTo>
                <a:cubicBezTo>
                  <a:pt x="10673652" y="298180"/>
                  <a:pt x="10674858" y="299069"/>
                  <a:pt x="10676128" y="300022"/>
                </a:cubicBezTo>
                <a:cubicBezTo>
                  <a:pt x="10677398" y="300974"/>
                  <a:pt x="10678604" y="301863"/>
                  <a:pt x="10679875" y="302816"/>
                </a:cubicBezTo>
                <a:cubicBezTo>
                  <a:pt x="10682415" y="304657"/>
                  <a:pt x="10684891" y="306562"/>
                  <a:pt x="10687304" y="308404"/>
                </a:cubicBezTo>
                <a:cubicBezTo>
                  <a:pt x="10689780" y="310309"/>
                  <a:pt x="10692193" y="312150"/>
                  <a:pt x="10694670" y="314055"/>
                </a:cubicBezTo>
                <a:cubicBezTo>
                  <a:pt x="10697083" y="315960"/>
                  <a:pt x="10699559" y="317865"/>
                  <a:pt x="10701972" y="319770"/>
                </a:cubicBezTo>
                <a:cubicBezTo>
                  <a:pt x="10704386" y="321675"/>
                  <a:pt x="10706862" y="323580"/>
                  <a:pt x="10709275" y="325485"/>
                </a:cubicBezTo>
                <a:cubicBezTo>
                  <a:pt x="10711625" y="327390"/>
                  <a:pt x="10714038" y="329359"/>
                  <a:pt x="10716451" y="331264"/>
                </a:cubicBezTo>
                <a:cubicBezTo>
                  <a:pt x="10718864" y="333169"/>
                  <a:pt x="10721277" y="335137"/>
                  <a:pt x="10723626" y="337106"/>
                </a:cubicBezTo>
                <a:cubicBezTo>
                  <a:pt x="10726039" y="339074"/>
                  <a:pt x="10728389" y="340979"/>
                  <a:pt x="10730738" y="342948"/>
                </a:cubicBezTo>
                <a:cubicBezTo>
                  <a:pt x="10733088" y="344916"/>
                  <a:pt x="10735437" y="346885"/>
                  <a:pt x="10737787" y="348853"/>
                </a:cubicBezTo>
                <a:lnTo>
                  <a:pt x="10744835" y="354759"/>
                </a:lnTo>
                <a:lnTo>
                  <a:pt x="10748391" y="357743"/>
                </a:lnTo>
                <a:lnTo>
                  <a:pt x="10751820" y="360728"/>
                </a:lnTo>
                <a:lnTo>
                  <a:pt x="10765600" y="372793"/>
                </a:lnTo>
                <a:cubicBezTo>
                  <a:pt x="10766742" y="373809"/>
                  <a:pt x="10767886" y="374825"/>
                  <a:pt x="10769029" y="375841"/>
                </a:cubicBezTo>
                <a:cubicBezTo>
                  <a:pt x="10770171" y="376857"/>
                  <a:pt x="10771315" y="377873"/>
                  <a:pt x="10772394" y="378889"/>
                </a:cubicBezTo>
                <a:cubicBezTo>
                  <a:pt x="10773474" y="379905"/>
                  <a:pt x="10774617" y="380921"/>
                  <a:pt x="10775759" y="381937"/>
                </a:cubicBezTo>
                <a:cubicBezTo>
                  <a:pt x="10776903" y="382953"/>
                  <a:pt x="10777982" y="383969"/>
                  <a:pt x="10779125" y="384985"/>
                </a:cubicBezTo>
                <a:cubicBezTo>
                  <a:pt x="10780268" y="386001"/>
                  <a:pt x="10781411" y="387017"/>
                  <a:pt x="10782491" y="388033"/>
                </a:cubicBezTo>
                <a:cubicBezTo>
                  <a:pt x="10783633" y="389049"/>
                  <a:pt x="10784777" y="390065"/>
                  <a:pt x="10785856" y="391081"/>
                </a:cubicBezTo>
                <a:cubicBezTo>
                  <a:pt x="10786999" y="392097"/>
                  <a:pt x="10788079" y="393113"/>
                  <a:pt x="10789221" y="394192"/>
                </a:cubicBezTo>
                <a:cubicBezTo>
                  <a:pt x="10790365" y="395208"/>
                  <a:pt x="10791444" y="396288"/>
                  <a:pt x="10792524" y="397304"/>
                </a:cubicBezTo>
                <a:lnTo>
                  <a:pt x="10805795" y="409813"/>
                </a:lnTo>
                <a:cubicBezTo>
                  <a:pt x="10806875" y="410829"/>
                  <a:pt x="10808017" y="411909"/>
                  <a:pt x="10809097" y="412988"/>
                </a:cubicBezTo>
                <a:cubicBezTo>
                  <a:pt x="10810177" y="414068"/>
                  <a:pt x="10811256" y="415084"/>
                  <a:pt x="10812336" y="416163"/>
                </a:cubicBezTo>
                <a:cubicBezTo>
                  <a:pt x="10813415" y="417243"/>
                  <a:pt x="10814494" y="418259"/>
                  <a:pt x="10815574" y="419338"/>
                </a:cubicBezTo>
                <a:cubicBezTo>
                  <a:pt x="10816654" y="420418"/>
                  <a:pt x="10817733" y="421434"/>
                  <a:pt x="10818813" y="422513"/>
                </a:cubicBezTo>
                <a:cubicBezTo>
                  <a:pt x="10821035" y="424609"/>
                  <a:pt x="10823194" y="426768"/>
                  <a:pt x="10825353" y="428863"/>
                </a:cubicBezTo>
                <a:cubicBezTo>
                  <a:pt x="10827512" y="431022"/>
                  <a:pt x="10829607" y="433118"/>
                  <a:pt x="10831767" y="435277"/>
                </a:cubicBezTo>
                <a:cubicBezTo>
                  <a:pt x="10833862" y="437436"/>
                  <a:pt x="10836021" y="439595"/>
                  <a:pt x="10838117" y="441754"/>
                </a:cubicBezTo>
                <a:cubicBezTo>
                  <a:pt x="10840212" y="443913"/>
                  <a:pt x="10842371" y="446072"/>
                  <a:pt x="10844530" y="448231"/>
                </a:cubicBezTo>
                <a:cubicBezTo>
                  <a:pt x="10845609" y="449310"/>
                  <a:pt x="10846626" y="450390"/>
                  <a:pt x="10847705" y="451469"/>
                </a:cubicBezTo>
                <a:cubicBezTo>
                  <a:pt x="10848721" y="452549"/>
                  <a:pt x="10849801" y="453628"/>
                  <a:pt x="10850817" y="454708"/>
                </a:cubicBezTo>
                <a:cubicBezTo>
                  <a:pt x="10851832" y="455787"/>
                  <a:pt x="10852912" y="456867"/>
                  <a:pt x="10853928" y="458010"/>
                </a:cubicBezTo>
                <a:cubicBezTo>
                  <a:pt x="10854944" y="459089"/>
                  <a:pt x="10856024" y="460169"/>
                  <a:pt x="10857040" y="461312"/>
                </a:cubicBezTo>
                <a:lnTo>
                  <a:pt x="10863326" y="467916"/>
                </a:lnTo>
                <a:lnTo>
                  <a:pt x="10866438" y="471218"/>
                </a:lnTo>
                <a:lnTo>
                  <a:pt x="10869486" y="474520"/>
                </a:lnTo>
                <a:cubicBezTo>
                  <a:pt x="10871517" y="476742"/>
                  <a:pt x="10873550" y="478965"/>
                  <a:pt x="10875581" y="481187"/>
                </a:cubicBezTo>
                <a:cubicBezTo>
                  <a:pt x="10877614" y="483410"/>
                  <a:pt x="10879709" y="485632"/>
                  <a:pt x="10881741" y="487855"/>
                </a:cubicBezTo>
                <a:cubicBezTo>
                  <a:pt x="10883773" y="490077"/>
                  <a:pt x="10885805" y="492300"/>
                  <a:pt x="10887837" y="494586"/>
                </a:cubicBezTo>
                <a:cubicBezTo>
                  <a:pt x="10889869" y="496808"/>
                  <a:pt x="10891838" y="499094"/>
                  <a:pt x="10893806" y="501317"/>
                </a:cubicBezTo>
                <a:lnTo>
                  <a:pt x="10905871" y="514906"/>
                </a:lnTo>
                <a:lnTo>
                  <a:pt x="10917618" y="528685"/>
                </a:lnTo>
                <a:cubicBezTo>
                  <a:pt x="10919587" y="530971"/>
                  <a:pt x="10921619" y="533257"/>
                  <a:pt x="10923524" y="535607"/>
                </a:cubicBezTo>
                <a:cubicBezTo>
                  <a:pt x="10925492" y="537893"/>
                  <a:pt x="10927397" y="540242"/>
                  <a:pt x="10929366" y="542528"/>
                </a:cubicBezTo>
                <a:cubicBezTo>
                  <a:pt x="10931271" y="544878"/>
                  <a:pt x="10933240" y="547164"/>
                  <a:pt x="10935144" y="549513"/>
                </a:cubicBezTo>
                <a:cubicBezTo>
                  <a:pt x="10937050" y="551863"/>
                  <a:pt x="10939018" y="554212"/>
                  <a:pt x="10940923" y="556498"/>
                </a:cubicBezTo>
                <a:lnTo>
                  <a:pt x="10965561" y="586216"/>
                </a:lnTo>
                <a:lnTo>
                  <a:pt x="10978642" y="601393"/>
                </a:lnTo>
                <a:lnTo>
                  <a:pt x="10985246" y="609013"/>
                </a:lnTo>
                <a:lnTo>
                  <a:pt x="10992104" y="616696"/>
                </a:lnTo>
                <a:cubicBezTo>
                  <a:pt x="11001184" y="626920"/>
                  <a:pt x="11010582" y="637207"/>
                  <a:pt x="11020171" y="647494"/>
                </a:cubicBezTo>
                <a:cubicBezTo>
                  <a:pt x="11029823" y="657844"/>
                  <a:pt x="11039792" y="668195"/>
                  <a:pt x="11050079" y="678545"/>
                </a:cubicBezTo>
                <a:cubicBezTo>
                  <a:pt x="11060367" y="688959"/>
                  <a:pt x="11070971" y="699373"/>
                  <a:pt x="11081829" y="709787"/>
                </a:cubicBezTo>
                <a:cubicBezTo>
                  <a:pt x="11092752" y="720265"/>
                  <a:pt x="11103991" y="730679"/>
                  <a:pt x="11115484" y="741093"/>
                </a:cubicBezTo>
                <a:lnTo>
                  <a:pt x="11133011" y="756777"/>
                </a:lnTo>
                <a:lnTo>
                  <a:pt x="11151171" y="772398"/>
                </a:lnTo>
                <a:lnTo>
                  <a:pt x="11155743" y="776335"/>
                </a:lnTo>
                <a:lnTo>
                  <a:pt x="11160442" y="780209"/>
                </a:lnTo>
                <a:lnTo>
                  <a:pt x="11169841" y="788019"/>
                </a:lnTo>
                <a:lnTo>
                  <a:pt x="11179239" y="795830"/>
                </a:lnTo>
                <a:lnTo>
                  <a:pt x="11188954" y="803577"/>
                </a:lnTo>
                <a:cubicBezTo>
                  <a:pt x="11195431" y="808784"/>
                  <a:pt x="11201971" y="813927"/>
                  <a:pt x="11208576" y="819071"/>
                </a:cubicBezTo>
                <a:cubicBezTo>
                  <a:pt x="11215179" y="824214"/>
                  <a:pt x="11221911" y="829358"/>
                  <a:pt x="11228705" y="834501"/>
                </a:cubicBezTo>
                <a:cubicBezTo>
                  <a:pt x="11235500" y="839645"/>
                  <a:pt x="11242357" y="844725"/>
                  <a:pt x="11249342" y="849805"/>
                </a:cubicBezTo>
                <a:cubicBezTo>
                  <a:pt x="11256328" y="854885"/>
                  <a:pt x="11263376" y="859901"/>
                  <a:pt x="11270488" y="864918"/>
                </a:cubicBezTo>
                <a:cubicBezTo>
                  <a:pt x="11284776" y="874951"/>
                  <a:pt x="11299380" y="884920"/>
                  <a:pt x="11314240" y="894699"/>
                </a:cubicBezTo>
                <a:cubicBezTo>
                  <a:pt x="11329162" y="904542"/>
                  <a:pt x="11344339" y="914194"/>
                  <a:pt x="11359832" y="923655"/>
                </a:cubicBezTo>
                <a:cubicBezTo>
                  <a:pt x="11375327" y="933180"/>
                  <a:pt x="11391075" y="942515"/>
                  <a:pt x="11407077" y="951659"/>
                </a:cubicBezTo>
                <a:cubicBezTo>
                  <a:pt x="11423079" y="960803"/>
                  <a:pt x="11439334" y="969756"/>
                  <a:pt x="11455781" y="978456"/>
                </a:cubicBezTo>
                <a:cubicBezTo>
                  <a:pt x="11472228" y="987219"/>
                  <a:pt x="11488928" y="995664"/>
                  <a:pt x="11505692" y="1003919"/>
                </a:cubicBezTo>
                <a:cubicBezTo>
                  <a:pt x="11522519" y="1012174"/>
                  <a:pt x="11539474" y="1020175"/>
                  <a:pt x="11556555" y="1027859"/>
                </a:cubicBezTo>
                <a:cubicBezTo>
                  <a:pt x="11573637" y="1035606"/>
                  <a:pt x="11590845" y="1043035"/>
                  <a:pt x="11608117" y="1050211"/>
                </a:cubicBezTo>
                <a:cubicBezTo>
                  <a:pt x="11625390" y="1057386"/>
                  <a:pt x="11642725" y="1064308"/>
                  <a:pt x="11660061" y="1070912"/>
                </a:cubicBezTo>
                <a:cubicBezTo>
                  <a:pt x="11661839" y="1071610"/>
                  <a:pt x="11663617" y="1072245"/>
                  <a:pt x="11665394" y="1072944"/>
                </a:cubicBezTo>
                <a:cubicBezTo>
                  <a:pt x="11667172" y="1073642"/>
                  <a:pt x="11668951" y="1074277"/>
                  <a:pt x="11670729" y="1074976"/>
                </a:cubicBezTo>
                <a:cubicBezTo>
                  <a:pt x="11672506" y="1075611"/>
                  <a:pt x="11674284" y="1076309"/>
                  <a:pt x="11676063" y="1076944"/>
                </a:cubicBezTo>
                <a:cubicBezTo>
                  <a:pt x="11677841" y="1077579"/>
                  <a:pt x="11679618" y="1078278"/>
                  <a:pt x="11681396" y="1078913"/>
                </a:cubicBezTo>
                <a:cubicBezTo>
                  <a:pt x="11696954" y="1084628"/>
                  <a:pt x="11712512" y="1090152"/>
                  <a:pt x="11728069" y="1095423"/>
                </a:cubicBezTo>
                <a:cubicBezTo>
                  <a:pt x="11743627" y="1100693"/>
                  <a:pt x="11759120" y="1105773"/>
                  <a:pt x="11774615" y="1110599"/>
                </a:cubicBezTo>
                <a:cubicBezTo>
                  <a:pt x="11790108" y="1115425"/>
                  <a:pt x="11805476" y="1120061"/>
                  <a:pt x="11820842" y="1124506"/>
                </a:cubicBezTo>
                <a:cubicBezTo>
                  <a:pt x="11836209" y="1128951"/>
                  <a:pt x="11851450" y="1133142"/>
                  <a:pt x="11866690" y="1137142"/>
                </a:cubicBezTo>
                <a:cubicBezTo>
                  <a:pt x="11883644" y="1141587"/>
                  <a:pt x="11900471" y="1145842"/>
                  <a:pt x="11917172" y="1149842"/>
                </a:cubicBezTo>
                <a:cubicBezTo>
                  <a:pt x="11933872" y="1153843"/>
                  <a:pt x="11950509" y="1157653"/>
                  <a:pt x="11966956" y="1161209"/>
                </a:cubicBezTo>
                <a:cubicBezTo>
                  <a:pt x="11983403" y="1164765"/>
                  <a:pt x="11999786" y="1168130"/>
                  <a:pt x="12015978" y="1171369"/>
                </a:cubicBezTo>
                <a:cubicBezTo>
                  <a:pt x="12032170" y="1174544"/>
                  <a:pt x="12048236" y="1177528"/>
                  <a:pt x="12064175" y="1180386"/>
                </a:cubicBezTo>
                <a:cubicBezTo>
                  <a:pt x="12095988" y="1186037"/>
                  <a:pt x="12127293" y="1191054"/>
                  <a:pt x="12158218" y="1195626"/>
                </a:cubicBezTo>
                <a:cubicBezTo>
                  <a:pt x="12168378" y="1197150"/>
                  <a:pt x="12178411" y="1198483"/>
                  <a:pt x="12188507" y="1199880"/>
                </a:cubicBezTo>
                <a:lnTo>
                  <a:pt x="12188952" y="1116124"/>
                </a:lnTo>
                <a:cubicBezTo>
                  <a:pt x="12165140" y="1112885"/>
                  <a:pt x="12141264" y="1109583"/>
                  <a:pt x="12117261" y="1105837"/>
                </a:cubicBezTo>
                <a:close/>
              </a:path>
            </a:pathLst>
          </a:custGeom>
          <a:solidFill>
            <a:srgbClr val="FFFFFF"/>
          </a:solidFill>
          <a:ln w="6350"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4F0032C5-59AB-B134-850A-0E0366F39BE5}"/>
              </a:ext>
            </a:extLst>
          </p:cNvPr>
          <p:cNvSpPr/>
          <p:nvPr/>
        </p:nvSpPr>
        <p:spPr>
          <a:xfrm>
            <a:off x="317627" y="2560828"/>
            <a:ext cx="11874563" cy="4292790"/>
          </a:xfrm>
          <a:custGeom>
            <a:avLst/>
            <a:gdLst>
              <a:gd name="connsiteX0" fmla="*/ 11859578 w 11874563"/>
              <a:gd name="connsiteY0" fmla="*/ 1147509 h 4292790"/>
              <a:gd name="connsiteX1" fmla="*/ 11763057 w 11874563"/>
              <a:gd name="connsiteY1" fmla="*/ 1132078 h 4292790"/>
              <a:gd name="connsiteX2" fmla="*/ 11713337 w 11874563"/>
              <a:gd name="connsiteY2" fmla="*/ 1122871 h 4292790"/>
              <a:gd name="connsiteX3" fmla="*/ 11662601 w 11874563"/>
              <a:gd name="connsiteY3" fmla="*/ 1112457 h 4292790"/>
              <a:gd name="connsiteX4" fmla="*/ 11610975 w 11874563"/>
              <a:gd name="connsiteY4" fmla="*/ 1100709 h 4292790"/>
              <a:gd name="connsiteX5" fmla="*/ 11558460 w 11874563"/>
              <a:gd name="connsiteY5" fmla="*/ 1087565 h 4292790"/>
              <a:gd name="connsiteX6" fmla="*/ 11510645 w 11874563"/>
              <a:gd name="connsiteY6" fmla="*/ 1074420 h 4292790"/>
              <a:gd name="connsiteX7" fmla="*/ 11462321 w 11874563"/>
              <a:gd name="connsiteY7" fmla="*/ 1059942 h 4292790"/>
              <a:gd name="connsiteX8" fmla="*/ 11413554 w 11874563"/>
              <a:gd name="connsiteY8" fmla="*/ 1044067 h 4292790"/>
              <a:gd name="connsiteX9" fmla="*/ 11364531 w 11874563"/>
              <a:gd name="connsiteY9" fmla="*/ 1026732 h 4292790"/>
              <a:gd name="connsiteX10" fmla="*/ 11358880 w 11874563"/>
              <a:gd name="connsiteY10" fmla="*/ 1024636 h 4292790"/>
              <a:gd name="connsiteX11" fmla="*/ 11353229 w 11874563"/>
              <a:gd name="connsiteY11" fmla="*/ 1022541 h 4292790"/>
              <a:gd name="connsiteX12" fmla="*/ 11347577 w 11874563"/>
              <a:gd name="connsiteY12" fmla="*/ 1020382 h 4292790"/>
              <a:gd name="connsiteX13" fmla="*/ 11341926 w 11874563"/>
              <a:gd name="connsiteY13" fmla="*/ 1018223 h 4292790"/>
              <a:gd name="connsiteX14" fmla="*/ 11287252 w 11874563"/>
              <a:gd name="connsiteY14" fmla="*/ 996442 h 4292790"/>
              <a:gd name="connsiteX15" fmla="*/ 11232896 w 11874563"/>
              <a:gd name="connsiteY15" fmla="*/ 972820 h 4292790"/>
              <a:gd name="connsiteX16" fmla="*/ 11179239 w 11874563"/>
              <a:gd name="connsiteY16" fmla="*/ 947484 h 4292790"/>
              <a:gd name="connsiteX17" fmla="*/ 11126597 w 11874563"/>
              <a:gd name="connsiteY17" fmla="*/ 920560 h 4292790"/>
              <a:gd name="connsiteX18" fmla="*/ 11075226 w 11874563"/>
              <a:gd name="connsiteY18" fmla="*/ 892175 h 4292790"/>
              <a:gd name="connsiteX19" fmla="*/ 11025442 w 11874563"/>
              <a:gd name="connsiteY19" fmla="*/ 862584 h 4292790"/>
              <a:gd name="connsiteX20" fmla="*/ 10977499 w 11874563"/>
              <a:gd name="connsiteY20" fmla="*/ 831977 h 4292790"/>
              <a:gd name="connsiteX21" fmla="*/ 10931589 w 11874563"/>
              <a:gd name="connsiteY21" fmla="*/ 800545 h 4292790"/>
              <a:gd name="connsiteX22" fmla="*/ 10909427 w 11874563"/>
              <a:gd name="connsiteY22" fmla="*/ 784606 h 4292790"/>
              <a:gd name="connsiteX23" fmla="*/ 10887837 w 11874563"/>
              <a:gd name="connsiteY23" fmla="*/ 768541 h 4292790"/>
              <a:gd name="connsiteX24" fmla="*/ 10866818 w 11874563"/>
              <a:gd name="connsiteY24" fmla="*/ 752348 h 4292790"/>
              <a:gd name="connsiteX25" fmla="*/ 10846371 w 11874563"/>
              <a:gd name="connsiteY25" fmla="*/ 736092 h 4292790"/>
              <a:gd name="connsiteX26" fmla="*/ 10836275 w 11874563"/>
              <a:gd name="connsiteY26" fmla="*/ 727964 h 4292790"/>
              <a:gd name="connsiteX27" fmla="*/ 10826432 w 11874563"/>
              <a:gd name="connsiteY27" fmla="*/ 719773 h 4292790"/>
              <a:gd name="connsiteX28" fmla="*/ 10816654 w 11874563"/>
              <a:gd name="connsiteY28" fmla="*/ 711581 h 4292790"/>
              <a:gd name="connsiteX29" fmla="*/ 10811764 w 11874563"/>
              <a:gd name="connsiteY29" fmla="*/ 707517 h 4292790"/>
              <a:gd name="connsiteX30" fmla="*/ 10807002 w 11874563"/>
              <a:gd name="connsiteY30" fmla="*/ 703390 h 4292790"/>
              <a:gd name="connsiteX31" fmla="*/ 10788142 w 11874563"/>
              <a:gd name="connsiteY31" fmla="*/ 687007 h 4292790"/>
              <a:gd name="connsiteX32" fmla="*/ 10769917 w 11874563"/>
              <a:gd name="connsiteY32" fmla="*/ 670624 h 4292790"/>
              <a:gd name="connsiteX33" fmla="*/ 10735056 w 11874563"/>
              <a:gd name="connsiteY33" fmla="*/ 637921 h 4292790"/>
              <a:gd name="connsiteX34" fmla="*/ 10702290 w 11874563"/>
              <a:gd name="connsiteY34" fmla="*/ 605409 h 4292790"/>
              <a:gd name="connsiteX35" fmla="*/ 10671556 w 11874563"/>
              <a:gd name="connsiteY35" fmla="*/ 573151 h 4292790"/>
              <a:gd name="connsiteX36" fmla="*/ 10642727 w 11874563"/>
              <a:gd name="connsiteY36" fmla="*/ 541211 h 4292790"/>
              <a:gd name="connsiteX37" fmla="*/ 10635742 w 11874563"/>
              <a:gd name="connsiteY37" fmla="*/ 533273 h 4292790"/>
              <a:gd name="connsiteX38" fmla="*/ 10629011 w 11874563"/>
              <a:gd name="connsiteY38" fmla="*/ 525399 h 4292790"/>
              <a:gd name="connsiteX39" fmla="*/ 10615613 w 11874563"/>
              <a:gd name="connsiteY39" fmla="*/ 509715 h 4292790"/>
              <a:gd name="connsiteX40" fmla="*/ 10590784 w 11874563"/>
              <a:gd name="connsiteY40" fmla="*/ 479298 h 4292790"/>
              <a:gd name="connsiteX41" fmla="*/ 10585132 w 11874563"/>
              <a:gd name="connsiteY41" fmla="*/ 472376 h 4292790"/>
              <a:gd name="connsiteX42" fmla="*/ 10579481 w 11874563"/>
              <a:gd name="connsiteY42" fmla="*/ 465455 h 4292790"/>
              <a:gd name="connsiteX43" fmla="*/ 10573829 w 11874563"/>
              <a:gd name="connsiteY43" fmla="*/ 458597 h 4292790"/>
              <a:gd name="connsiteX44" fmla="*/ 10568051 w 11874563"/>
              <a:gd name="connsiteY44" fmla="*/ 451803 h 4292790"/>
              <a:gd name="connsiteX45" fmla="*/ 10556557 w 11874563"/>
              <a:gd name="connsiteY45" fmla="*/ 438277 h 4292790"/>
              <a:gd name="connsiteX46" fmla="*/ 10544810 w 11874563"/>
              <a:gd name="connsiteY46" fmla="*/ 424879 h 4292790"/>
              <a:gd name="connsiteX47" fmla="*/ 10538968 w 11874563"/>
              <a:gd name="connsiteY47" fmla="*/ 418211 h 4292790"/>
              <a:gd name="connsiteX48" fmla="*/ 10532999 w 11874563"/>
              <a:gd name="connsiteY48" fmla="*/ 411607 h 4292790"/>
              <a:gd name="connsiteX49" fmla="*/ 10527030 w 11874563"/>
              <a:gd name="connsiteY49" fmla="*/ 405067 h 4292790"/>
              <a:gd name="connsiteX50" fmla="*/ 10521061 w 11874563"/>
              <a:gd name="connsiteY50" fmla="*/ 398526 h 4292790"/>
              <a:gd name="connsiteX51" fmla="*/ 10518077 w 11874563"/>
              <a:gd name="connsiteY51" fmla="*/ 395288 h 4292790"/>
              <a:gd name="connsiteX52" fmla="*/ 10515029 w 11874563"/>
              <a:gd name="connsiteY52" fmla="*/ 392049 h 4292790"/>
              <a:gd name="connsiteX53" fmla="*/ 10508932 w 11874563"/>
              <a:gd name="connsiteY53" fmla="*/ 385572 h 4292790"/>
              <a:gd name="connsiteX54" fmla="*/ 10505884 w 11874563"/>
              <a:gd name="connsiteY54" fmla="*/ 382333 h 4292790"/>
              <a:gd name="connsiteX55" fmla="*/ 10502837 w 11874563"/>
              <a:gd name="connsiteY55" fmla="*/ 379095 h 4292790"/>
              <a:gd name="connsiteX56" fmla="*/ 10499789 w 11874563"/>
              <a:gd name="connsiteY56" fmla="*/ 375857 h 4292790"/>
              <a:gd name="connsiteX57" fmla="*/ 10496677 w 11874563"/>
              <a:gd name="connsiteY57" fmla="*/ 372682 h 4292790"/>
              <a:gd name="connsiteX58" fmla="*/ 10490454 w 11874563"/>
              <a:gd name="connsiteY58" fmla="*/ 366332 h 4292790"/>
              <a:gd name="connsiteX59" fmla="*/ 10484294 w 11874563"/>
              <a:gd name="connsiteY59" fmla="*/ 359982 h 4292790"/>
              <a:gd name="connsiteX60" fmla="*/ 10478071 w 11874563"/>
              <a:gd name="connsiteY60" fmla="*/ 353695 h 4292790"/>
              <a:gd name="connsiteX61" fmla="*/ 10471721 w 11874563"/>
              <a:gd name="connsiteY61" fmla="*/ 347472 h 4292790"/>
              <a:gd name="connsiteX62" fmla="*/ 10468546 w 11874563"/>
              <a:gd name="connsiteY62" fmla="*/ 344361 h 4292790"/>
              <a:gd name="connsiteX63" fmla="*/ 10465371 w 11874563"/>
              <a:gd name="connsiteY63" fmla="*/ 341249 h 4292790"/>
              <a:gd name="connsiteX64" fmla="*/ 10462196 w 11874563"/>
              <a:gd name="connsiteY64" fmla="*/ 338138 h 4292790"/>
              <a:gd name="connsiteX65" fmla="*/ 10459021 w 11874563"/>
              <a:gd name="connsiteY65" fmla="*/ 335026 h 4292790"/>
              <a:gd name="connsiteX66" fmla="*/ 10446131 w 11874563"/>
              <a:gd name="connsiteY66" fmla="*/ 322834 h 4292790"/>
              <a:gd name="connsiteX67" fmla="*/ 10442892 w 11874563"/>
              <a:gd name="connsiteY67" fmla="*/ 319786 h 4292790"/>
              <a:gd name="connsiteX68" fmla="*/ 10439654 w 11874563"/>
              <a:gd name="connsiteY68" fmla="*/ 316738 h 4292790"/>
              <a:gd name="connsiteX69" fmla="*/ 10436352 w 11874563"/>
              <a:gd name="connsiteY69" fmla="*/ 313754 h 4292790"/>
              <a:gd name="connsiteX70" fmla="*/ 10433050 w 11874563"/>
              <a:gd name="connsiteY70" fmla="*/ 310769 h 4292790"/>
              <a:gd name="connsiteX71" fmla="*/ 10429748 w 11874563"/>
              <a:gd name="connsiteY71" fmla="*/ 307785 h 4292790"/>
              <a:gd name="connsiteX72" fmla="*/ 10426509 w 11874563"/>
              <a:gd name="connsiteY72" fmla="*/ 304800 h 4292790"/>
              <a:gd name="connsiteX73" fmla="*/ 10423207 w 11874563"/>
              <a:gd name="connsiteY73" fmla="*/ 301815 h 4292790"/>
              <a:gd name="connsiteX74" fmla="*/ 10419905 w 11874563"/>
              <a:gd name="connsiteY74" fmla="*/ 298831 h 4292790"/>
              <a:gd name="connsiteX75" fmla="*/ 10406507 w 11874563"/>
              <a:gd name="connsiteY75" fmla="*/ 287083 h 4292790"/>
              <a:gd name="connsiteX76" fmla="*/ 10403205 w 11874563"/>
              <a:gd name="connsiteY76" fmla="*/ 284163 h 4292790"/>
              <a:gd name="connsiteX77" fmla="*/ 10399776 w 11874563"/>
              <a:gd name="connsiteY77" fmla="*/ 281305 h 4292790"/>
              <a:gd name="connsiteX78" fmla="*/ 10392981 w 11874563"/>
              <a:gd name="connsiteY78" fmla="*/ 275526 h 4292790"/>
              <a:gd name="connsiteX79" fmla="*/ 10386187 w 11874563"/>
              <a:gd name="connsiteY79" fmla="*/ 269748 h 4292790"/>
              <a:gd name="connsiteX80" fmla="*/ 10379266 w 11874563"/>
              <a:gd name="connsiteY80" fmla="*/ 264033 h 4292790"/>
              <a:gd name="connsiteX81" fmla="*/ 10372344 w 11874563"/>
              <a:gd name="connsiteY81" fmla="*/ 258382 h 4292790"/>
              <a:gd name="connsiteX82" fmla="*/ 10365422 w 11874563"/>
              <a:gd name="connsiteY82" fmla="*/ 252730 h 4292790"/>
              <a:gd name="connsiteX83" fmla="*/ 10358374 w 11874563"/>
              <a:gd name="connsiteY83" fmla="*/ 247205 h 4292790"/>
              <a:gd name="connsiteX84" fmla="*/ 10351326 w 11874563"/>
              <a:gd name="connsiteY84" fmla="*/ 241681 h 4292790"/>
              <a:gd name="connsiteX85" fmla="*/ 10344214 w 11874563"/>
              <a:gd name="connsiteY85" fmla="*/ 236157 h 4292790"/>
              <a:gd name="connsiteX86" fmla="*/ 10337038 w 11874563"/>
              <a:gd name="connsiteY86" fmla="*/ 230696 h 4292790"/>
              <a:gd name="connsiteX87" fmla="*/ 10333482 w 11874563"/>
              <a:gd name="connsiteY87" fmla="*/ 227965 h 4292790"/>
              <a:gd name="connsiteX88" fmla="*/ 10329863 w 11874563"/>
              <a:gd name="connsiteY88" fmla="*/ 225235 h 4292790"/>
              <a:gd name="connsiteX89" fmla="*/ 10326243 w 11874563"/>
              <a:gd name="connsiteY89" fmla="*/ 222568 h 4292790"/>
              <a:gd name="connsiteX90" fmla="*/ 10322560 w 11874563"/>
              <a:gd name="connsiteY90" fmla="*/ 219901 h 4292790"/>
              <a:gd name="connsiteX91" fmla="*/ 10318877 w 11874563"/>
              <a:gd name="connsiteY91" fmla="*/ 217234 h 4292790"/>
              <a:gd name="connsiteX92" fmla="*/ 10315257 w 11874563"/>
              <a:gd name="connsiteY92" fmla="*/ 214567 h 4292790"/>
              <a:gd name="connsiteX93" fmla="*/ 10311638 w 11874563"/>
              <a:gd name="connsiteY93" fmla="*/ 211900 h 4292790"/>
              <a:gd name="connsiteX94" fmla="*/ 10307955 w 11874563"/>
              <a:gd name="connsiteY94" fmla="*/ 209233 h 4292790"/>
              <a:gd name="connsiteX95" fmla="*/ 10293096 w 11874563"/>
              <a:gd name="connsiteY95" fmla="*/ 198819 h 4292790"/>
              <a:gd name="connsiteX96" fmla="*/ 10289350 w 11874563"/>
              <a:gd name="connsiteY96" fmla="*/ 196215 h 4292790"/>
              <a:gd name="connsiteX97" fmla="*/ 10285603 w 11874563"/>
              <a:gd name="connsiteY97" fmla="*/ 193675 h 4292790"/>
              <a:gd name="connsiteX98" fmla="*/ 10281793 w 11874563"/>
              <a:gd name="connsiteY98" fmla="*/ 191135 h 4292790"/>
              <a:gd name="connsiteX99" fmla="*/ 10277983 w 11874563"/>
              <a:gd name="connsiteY99" fmla="*/ 188595 h 4292790"/>
              <a:gd name="connsiteX100" fmla="*/ 10262743 w 11874563"/>
              <a:gd name="connsiteY100" fmla="*/ 178626 h 4292790"/>
              <a:gd name="connsiteX101" fmla="*/ 10247313 w 11874563"/>
              <a:gd name="connsiteY101" fmla="*/ 168846 h 4292790"/>
              <a:gd name="connsiteX102" fmla="*/ 10231692 w 11874563"/>
              <a:gd name="connsiteY102" fmla="*/ 159258 h 4292790"/>
              <a:gd name="connsiteX103" fmla="*/ 10215817 w 11874563"/>
              <a:gd name="connsiteY103" fmla="*/ 149860 h 4292790"/>
              <a:gd name="connsiteX104" fmla="*/ 10183495 w 11874563"/>
              <a:gd name="connsiteY104" fmla="*/ 131762 h 4292790"/>
              <a:gd name="connsiteX105" fmla="*/ 10150348 w 11874563"/>
              <a:gd name="connsiteY105" fmla="*/ 114618 h 4292790"/>
              <a:gd name="connsiteX106" fmla="*/ 10116439 w 11874563"/>
              <a:gd name="connsiteY106" fmla="*/ 98489 h 4292790"/>
              <a:gd name="connsiteX107" fmla="*/ 10081768 w 11874563"/>
              <a:gd name="connsiteY107" fmla="*/ 83375 h 4292790"/>
              <a:gd name="connsiteX108" fmla="*/ 10071164 w 11874563"/>
              <a:gd name="connsiteY108" fmla="*/ 79057 h 4292790"/>
              <a:gd name="connsiteX109" fmla="*/ 10060495 w 11874563"/>
              <a:gd name="connsiteY109" fmla="*/ 74803 h 4292790"/>
              <a:gd name="connsiteX110" fmla="*/ 10049764 w 11874563"/>
              <a:gd name="connsiteY110" fmla="*/ 70675 h 4292790"/>
              <a:gd name="connsiteX111" fmla="*/ 10038969 w 11874563"/>
              <a:gd name="connsiteY111" fmla="*/ 66612 h 4292790"/>
              <a:gd name="connsiteX112" fmla="*/ 10013759 w 11874563"/>
              <a:gd name="connsiteY112" fmla="*/ 57658 h 4292790"/>
              <a:gd name="connsiteX113" fmla="*/ 9988296 w 11874563"/>
              <a:gd name="connsiteY113" fmla="*/ 49339 h 4292790"/>
              <a:gd name="connsiteX114" fmla="*/ 9962515 w 11874563"/>
              <a:gd name="connsiteY114" fmla="*/ 41592 h 4292790"/>
              <a:gd name="connsiteX115" fmla="*/ 9936480 w 11874563"/>
              <a:gd name="connsiteY115" fmla="*/ 34480 h 4292790"/>
              <a:gd name="connsiteX116" fmla="*/ 9917684 w 11874563"/>
              <a:gd name="connsiteY116" fmla="*/ 29781 h 4292790"/>
              <a:gd name="connsiteX117" fmla="*/ 9898825 w 11874563"/>
              <a:gd name="connsiteY117" fmla="*/ 25400 h 4292790"/>
              <a:gd name="connsiteX118" fmla="*/ 9879838 w 11874563"/>
              <a:gd name="connsiteY118" fmla="*/ 21336 h 4292790"/>
              <a:gd name="connsiteX119" fmla="*/ 9860788 w 11874563"/>
              <a:gd name="connsiteY119" fmla="*/ 17653 h 4292790"/>
              <a:gd name="connsiteX120" fmla="*/ 9841675 w 11874563"/>
              <a:gd name="connsiteY120" fmla="*/ 14288 h 4292790"/>
              <a:gd name="connsiteX121" fmla="*/ 9822497 w 11874563"/>
              <a:gd name="connsiteY121" fmla="*/ 11303 h 4292790"/>
              <a:gd name="connsiteX122" fmla="*/ 9803257 w 11874563"/>
              <a:gd name="connsiteY122" fmla="*/ 8636 h 4292790"/>
              <a:gd name="connsiteX123" fmla="*/ 9784017 w 11874563"/>
              <a:gd name="connsiteY123" fmla="*/ 6350 h 4292790"/>
              <a:gd name="connsiteX124" fmla="*/ 9764713 w 11874563"/>
              <a:gd name="connsiteY124" fmla="*/ 4381 h 4292790"/>
              <a:gd name="connsiteX125" fmla="*/ 9745408 w 11874563"/>
              <a:gd name="connsiteY125" fmla="*/ 2794 h 4292790"/>
              <a:gd name="connsiteX126" fmla="*/ 9726104 w 11874563"/>
              <a:gd name="connsiteY126" fmla="*/ 1524 h 4292790"/>
              <a:gd name="connsiteX127" fmla="*/ 9706864 w 11874563"/>
              <a:gd name="connsiteY127" fmla="*/ 635 h 4292790"/>
              <a:gd name="connsiteX128" fmla="*/ 9687687 w 11874563"/>
              <a:gd name="connsiteY128" fmla="*/ 127 h 4292790"/>
              <a:gd name="connsiteX129" fmla="*/ 9668574 w 11874563"/>
              <a:gd name="connsiteY129" fmla="*/ 0 h 4292790"/>
              <a:gd name="connsiteX130" fmla="*/ 9649524 w 11874563"/>
              <a:gd name="connsiteY130" fmla="*/ 254 h 4292790"/>
              <a:gd name="connsiteX131" fmla="*/ 9630601 w 11874563"/>
              <a:gd name="connsiteY131" fmla="*/ 825 h 4292790"/>
              <a:gd name="connsiteX132" fmla="*/ 9593072 w 11874563"/>
              <a:gd name="connsiteY132" fmla="*/ 3111 h 4292790"/>
              <a:gd name="connsiteX133" fmla="*/ 9556179 w 11874563"/>
              <a:gd name="connsiteY133" fmla="*/ 6922 h 4292790"/>
              <a:gd name="connsiteX134" fmla="*/ 9520047 w 11874563"/>
              <a:gd name="connsiteY134" fmla="*/ 12192 h 4292790"/>
              <a:gd name="connsiteX135" fmla="*/ 9484804 w 11874563"/>
              <a:gd name="connsiteY135" fmla="*/ 18923 h 4292790"/>
              <a:gd name="connsiteX136" fmla="*/ 9467532 w 11874563"/>
              <a:gd name="connsiteY136" fmla="*/ 22860 h 4292790"/>
              <a:gd name="connsiteX137" fmla="*/ 9450578 w 11874563"/>
              <a:gd name="connsiteY137" fmla="*/ 27178 h 4292790"/>
              <a:gd name="connsiteX138" fmla="*/ 9433941 w 11874563"/>
              <a:gd name="connsiteY138" fmla="*/ 31877 h 4292790"/>
              <a:gd name="connsiteX139" fmla="*/ 9417621 w 11874563"/>
              <a:gd name="connsiteY139" fmla="*/ 36957 h 4292790"/>
              <a:gd name="connsiteX140" fmla="*/ 9401683 w 11874563"/>
              <a:gd name="connsiteY140" fmla="*/ 42355 h 4292790"/>
              <a:gd name="connsiteX141" fmla="*/ 9386062 w 11874563"/>
              <a:gd name="connsiteY141" fmla="*/ 48133 h 4292790"/>
              <a:gd name="connsiteX142" fmla="*/ 9370822 w 11874563"/>
              <a:gd name="connsiteY142" fmla="*/ 54229 h 4292790"/>
              <a:gd name="connsiteX143" fmla="*/ 9356027 w 11874563"/>
              <a:gd name="connsiteY143" fmla="*/ 60706 h 4292790"/>
              <a:gd name="connsiteX144" fmla="*/ 9327769 w 11874563"/>
              <a:gd name="connsiteY144" fmla="*/ 74739 h 4292790"/>
              <a:gd name="connsiteX145" fmla="*/ 9301480 w 11874563"/>
              <a:gd name="connsiteY145" fmla="*/ 90234 h 4292790"/>
              <a:gd name="connsiteX146" fmla="*/ 9277287 w 11874563"/>
              <a:gd name="connsiteY146" fmla="*/ 107061 h 4292790"/>
              <a:gd name="connsiteX147" fmla="*/ 9255379 w 11874563"/>
              <a:gd name="connsiteY147" fmla="*/ 125222 h 4292790"/>
              <a:gd name="connsiteX148" fmla="*/ 9236012 w 11874563"/>
              <a:gd name="connsiteY148" fmla="*/ 144717 h 4292790"/>
              <a:gd name="connsiteX149" fmla="*/ 9219311 w 11874563"/>
              <a:gd name="connsiteY149" fmla="*/ 165481 h 4292790"/>
              <a:gd name="connsiteX150" fmla="*/ 9205468 w 11874563"/>
              <a:gd name="connsiteY150" fmla="*/ 187452 h 4292790"/>
              <a:gd name="connsiteX151" fmla="*/ 9194546 w 11874563"/>
              <a:gd name="connsiteY151" fmla="*/ 210503 h 4292790"/>
              <a:gd name="connsiteX152" fmla="*/ 9190228 w 11874563"/>
              <a:gd name="connsiteY152" fmla="*/ 222441 h 4292790"/>
              <a:gd name="connsiteX153" fmla="*/ 9186735 w 11874563"/>
              <a:gd name="connsiteY153" fmla="*/ 234633 h 4292790"/>
              <a:gd name="connsiteX154" fmla="*/ 9184005 w 11874563"/>
              <a:gd name="connsiteY154" fmla="*/ 247079 h 4292790"/>
              <a:gd name="connsiteX155" fmla="*/ 9182100 w 11874563"/>
              <a:gd name="connsiteY155" fmla="*/ 259715 h 4292790"/>
              <a:gd name="connsiteX156" fmla="*/ 9181084 w 11874563"/>
              <a:gd name="connsiteY156" fmla="*/ 272606 h 4292790"/>
              <a:gd name="connsiteX157" fmla="*/ 9180893 w 11874563"/>
              <a:gd name="connsiteY157" fmla="*/ 285686 h 4292790"/>
              <a:gd name="connsiteX158" fmla="*/ 9181529 w 11874563"/>
              <a:gd name="connsiteY158" fmla="*/ 298958 h 4292790"/>
              <a:gd name="connsiteX159" fmla="*/ 9182989 w 11874563"/>
              <a:gd name="connsiteY159" fmla="*/ 312420 h 4292790"/>
              <a:gd name="connsiteX160" fmla="*/ 9188387 w 11874563"/>
              <a:gd name="connsiteY160" fmla="*/ 339789 h 4292790"/>
              <a:gd name="connsiteX161" fmla="*/ 9197150 w 11874563"/>
              <a:gd name="connsiteY161" fmla="*/ 367729 h 4292790"/>
              <a:gd name="connsiteX162" fmla="*/ 9209215 w 11874563"/>
              <a:gd name="connsiteY162" fmla="*/ 396113 h 4292790"/>
              <a:gd name="connsiteX163" fmla="*/ 9224645 w 11874563"/>
              <a:gd name="connsiteY163" fmla="*/ 424815 h 4292790"/>
              <a:gd name="connsiteX164" fmla="*/ 9233535 w 11874563"/>
              <a:gd name="connsiteY164" fmla="*/ 439229 h 4292790"/>
              <a:gd name="connsiteX165" fmla="*/ 9243187 w 11874563"/>
              <a:gd name="connsiteY165" fmla="*/ 453708 h 4292790"/>
              <a:gd name="connsiteX166" fmla="*/ 9253601 w 11874563"/>
              <a:gd name="connsiteY166" fmla="*/ 468249 h 4292790"/>
              <a:gd name="connsiteX167" fmla="*/ 9264714 w 11874563"/>
              <a:gd name="connsiteY167" fmla="*/ 482790 h 4292790"/>
              <a:gd name="connsiteX168" fmla="*/ 9276588 w 11874563"/>
              <a:gd name="connsiteY168" fmla="*/ 497332 h 4292790"/>
              <a:gd name="connsiteX169" fmla="*/ 9289161 w 11874563"/>
              <a:gd name="connsiteY169" fmla="*/ 511874 h 4292790"/>
              <a:gd name="connsiteX170" fmla="*/ 9302432 w 11874563"/>
              <a:gd name="connsiteY170" fmla="*/ 526415 h 4292790"/>
              <a:gd name="connsiteX171" fmla="*/ 9316466 w 11874563"/>
              <a:gd name="connsiteY171" fmla="*/ 540957 h 4292790"/>
              <a:gd name="connsiteX172" fmla="*/ 9331134 w 11874563"/>
              <a:gd name="connsiteY172" fmla="*/ 555435 h 4292790"/>
              <a:gd name="connsiteX173" fmla="*/ 9346375 w 11874563"/>
              <a:gd name="connsiteY173" fmla="*/ 569913 h 4292790"/>
              <a:gd name="connsiteX174" fmla="*/ 9362186 w 11874563"/>
              <a:gd name="connsiteY174" fmla="*/ 584327 h 4292790"/>
              <a:gd name="connsiteX175" fmla="*/ 9378632 w 11874563"/>
              <a:gd name="connsiteY175" fmla="*/ 598678 h 4292790"/>
              <a:gd name="connsiteX176" fmla="*/ 9395778 w 11874563"/>
              <a:gd name="connsiteY176" fmla="*/ 612966 h 4292790"/>
              <a:gd name="connsiteX177" fmla="*/ 9413367 w 11874563"/>
              <a:gd name="connsiteY177" fmla="*/ 627190 h 4292790"/>
              <a:gd name="connsiteX178" fmla="*/ 9431465 w 11874563"/>
              <a:gd name="connsiteY178" fmla="*/ 641350 h 4292790"/>
              <a:gd name="connsiteX179" fmla="*/ 9450133 w 11874563"/>
              <a:gd name="connsiteY179" fmla="*/ 655447 h 4292790"/>
              <a:gd name="connsiteX180" fmla="*/ 9454896 w 11874563"/>
              <a:gd name="connsiteY180" fmla="*/ 658940 h 4292790"/>
              <a:gd name="connsiteX181" fmla="*/ 9459722 w 11874563"/>
              <a:gd name="connsiteY181" fmla="*/ 662432 h 4292790"/>
              <a:gd name="connsiteX182" fmla="*/ 9464548 w 11874563"/>
              <a:gd name="connsiteY182" fmla="*/ 665924 h 4292790"/>
              <a:gd name="connsiteX183" fmla="*/ 9469374 w 11874563"/>
              <a:gd name="connsiteY183" fmla="*/ 669417 h 4292790"/>
              <a:gd name="connsiteX184" fmla="*/ 9479026 w 11874563"/>
              <a:gd name="connsiteY184" fmla="*/ 676402 h 4292790"/>
              <a:gd name="connsiteX185" fmla="*/ 9481503 w 11874563"/>
              <a:gd name="connsiteY185" fmla="*/ 678117 h 4292790"/>
              <a:gd name="connsiteX186" fmla="*/ 9483979 w 11874563"/>
              <a:gd name="connsiteY186" fmla="*/ 679831 h 4292790"/>
              <a:gd name="connsiteX187" fmla="*/ 9486519 w 11874563"/>
              <a:gd name="connsiteY187" fmla="*/ 681546 h 4292790"/>
              <a:gd name="connsiteX188" fmla="*/ 9488995 w 11874563"/>
              <a:gd name="connsiteY188" fmla="*/ 683260 h 4292790"/>
              <a:gd name="connsiteX189" fmla="*/ 9508998 w 11874563"/>
              <a:gd name="connsiteY189" fmla="*/ 697103 h 4292790"/>
              <a:gd name="connsiteX190" fmla="*/ 9529699 w 11874563"/>
              <a:gd name="connsiteY190" fmla="*/ 710756 h 4292790"/>
              <a:gd name="connsiteX191" fmla="*/ 9540050 w 11874563"/>
              <a:gd name="connsiteY191" fmla="*/ 717613 h 4292790"/>
              <a:gd name="connsiteX192" fmla="*/ 9550654 w 11874563"/>
              <a:gd name="connsiteY192" fmla="*/ 724345 h 4292790"/>
              <a:gd name="connsiteX193" fmla="*/ 9571990 w 11874563"/>
              <a:gd name="connsiteY193" fmla="*/ 737870 h 4292790"/>
              <a:gd name="connsiteX194" fmla="*/ 9593834 w 11874563"/>
              <a:gd name="connsiteY194" fmla="*/ 751205 h 4292790"/>
              <a:gd name="connsiteX195" fmla="*/ 9604819 w 11874563"/>
              <a:gd name="connsiteY195" fmla="*/ 757873 h 4292790"/>
              <a:gd name="connsiteX196" fmla="*/ 9616059 w 11874563"/>
              <a:gd name="connsiteY196" fmla="*/ 764413 h 4292790"/>
              <a:gd name="connsiteX197" fmla="*/ 9638538 w 11874563"/>
              <a:gd name="connsiteY197" fmla="*/ 777557 h 4292790"/>
              <a:gd name="connsiteX198" fmla="*/ 9661525 w 11874563"/>
              <a:gd name="connsiteY198" fmla="*/ 790512 h 4292790"/>
              <a:gd name="connsiteX199" fmla="*/ 9673018 w 11874563"/>
              <a:gd name="connsiteY199" fmla="*/ 796988 h 4292790"/>
              <a:gd name="connsiteX200" fmla="*/ 9684703 w 11874563"/>
              <a:gd name="connsiteY200" fmla="*/ 803402 h 4292790"/>
              <a:gd name="connsiteX201" fmla="*/ 9696450 w 11874563"/>
              <a:gd name="connsiteY201" fmla="*/ 809752 h 4292790"/>
              <a:gd name="connsiteX202" fmla="*/ 9708197 w 11874563"/>
              <a:gd name="connsiteY202" fmla="*/ 816102 h 4292790"/>
              <a:gd name="connsiteX203" fmla="*/ 9714103 w 11874563"/>
              <a:gd name="connsiteY203" fmla="*/ 819277 h 4292790"/>
              <a:gd name="connsiteX204" fmla="*/ 9720072 w 11874563"/>
              <a:gd name="connsiteY204" fmla="*/ 822388 h 4292790"/>
              <a:gd name="connsiteX205" fmla="*/ 9726041 w 11874563"/>
              <a:gd name="connsiteY205" fmla="*/ 825500 h 4292790"/>
              <a:gd name="connsiteX206" fmla="*/ 9732010 w 11874563"/>
              <a:gd name="connsiteY206" fmla="*/ 828612 h 4292790"/>
              <a:gd name="connsiteX207" fmla="*/ 9756140 w 11874563"/>
              <a:gd name="connsiteY207" fmla="*/ 841248 h 4292790"/>
              <a:gd name="connsiteX208" fmla="*/ 9783254 w 11874563"/>
              <a:gd name="connsiteY208" fmla="*/ 855409 h 4292790"/>
              <a:gd name="connsiteX209" fmla="*/ 9790049 w 11874563"/>
              <a:gd name="connsiteY209" fmla="*/ 858965 h 4292790"/>
              <a:gd name="connsiteX210" fmla="*/ 9796780 w 11874563"/>
              <a:gd name="connsiteY210" fmla="*/ 862584 h 4292790"/>
              <a:gd name="connsiteX211" fmla="*/ 9803511 w 11874563"/>
              <a:gd name="connsiteY211" fmla="*/ 866204 h 4292790"/>
              <a:gd name="connsiteX212" fmla="*/ 9810242 w 11874563"/>
              <a:gd name="connsiteY212" fmla="*/ 869823 h 4292790"/>
              <a:gd name="connsiteX213" fmla="*/ 9837039 w 11874563"/>
              <a:gd name="connsiteY213" fmla="*/ 884619 h 4292790"/>
              <a:gd name="connsiteX214" fmla="*/ 9863709 w 11874563"/>
              <a:gd name="connsiteY214" fmla="*/ 899732 h 4292790"/>
              <a:gd name="connsiteX215" fmla="*/ 9890189 w 11874563"/>
              <a:gd name="connsiteY215" fmla="*/ 915162 h 4292790"/>
              <a:gd name="connsiteX216" fmla="*/ 9916478 w 11874563"/>
              <a:gd name="connsiteY216" fmla="*/ 930910 h 4292790"/>
              <a:gd name="connsiteX217" fmla="*/ 9942513 w 11874563"/>
              <a:gd name="connsiteY217" fmla="*/ 947102 h 4292790"/>
              <a:gd name="connsiteX218" fmla="*/ 9968357 w 11874563"/>
              <a:gd name="connsiteY218" fmla="*/ 963676 h 4292790"/>
              <a:gd name="connsiteX219" fmla="*/ 9994011 w 11874563"/>
              <a:gd name="connsiteY219" fmla="*/ 980631 h 4292790"/>
              <a:gd name="connsiteX220" fmla="*/ 10019411 w 11874563"/>
              <a:gd name="connsiteY220" fmla="*/ 997966 h 4292790"/>
              <a:gd name="connsiteX221" fmla="*/ 10069449 w 11874563"/>
              <a:gd name="connsiteY221" fmla="*/ 1033971 h 4292790"/>
              <a:gd name="connsiteX222" fmla="*/ 10118407 w 11874563"/>
              <a:gd name="connsiteY222" fmla="*/ 1071817 h 4292790"/>
              <a:gd name="connsiteX223" fmla="*/ 10166096 w 11874563"/>
              <a:gd name="connsiteY223" fmla="*/ 1111568 h 4292790"/>
              <a:gd name="connsiteX224" fmla="*/ 10212324 w 11874563"/>
              <a:gd name="connsiteY224" fmla="*/ 1153414 h 4292790"/>
              <a:gd name="connsiteX225" fmla="*/ 10256838 w 11874563"/>
              <a:gd name="connsiteY225" fmla="*/ 1197420 h 4292790"/>
              <a:gd name="connsiteX226" fmla="*/ 10299509 w 11874563"/>
              <a:gd name="connsiteY226" fmla="*/ 1243711 h 4292790"/>
              <a:gd name="connsiteX227" fmla="*/ 10339959 w 11874563"/>
              <a:gd name="connsiteY227" fmla="*/ 1292416 h 4292790"/>
              <a:gd name="connsiteX228" fmla="*/ 10377805 w 11874563"/>
              <a:gd name="connsiteY228" fmla="*/ 1343597 h 4292790"/>
              <a:gd name="connsiteX229" fmla="*/ 10395712 w 11874563"/>
              <a:gd name="connsiteY229" fmla="*/ 1370140 h 4292790"/>
              <a:gd name="connsiteX230" fmla="*/ 10412857 w 11874563"/>
              <a:gd name="connsiteY230" fmla="*/ 1397318 h 4292790"/>
              <a:gd name="connsiteX231" fmla="*/ 10429240 w 11874563"/>
              <a:gd name="connsiteY231" fmla="*/ 1425131 h 4292790"/>
              <a:gd name="connsiteX232" fmla="*/ 10444670 w 11874563"/>
              <a:gd name="connsiteY232" fmla="*/ 1453579 h 4292790"/>
              <a:gd name="connsiteX233" fmla="*/ 10448354 w 11874563"/>
              <a:gd name="connsiteY233" fmla="*/ 1460818 h 4292790"/>
              <a:gd name="connsiteX234" fmla="*/ 10452037 w 11874563"/>
              <a:gd name="connsiteY234" fmla="*/ 1468057 h 4292790"/>
              <a:gd name="connsiteX235" fmla="*/ 10455656 w 11874563"/>
              <a:gd name="connsiteY235" fmla="*/ 1475359 h 4292790"/>
              <a:gd name="connsiteX236" fmla="*/ 10459149 w 11874563"/>
              <a:gd name="connsiteY236" fmla="*/ 1482725 h 4292790"/>
              <a:gd name="connsiteX237" fmla="*/ 10466133 w 11874563"/>
              <a:gd name="connsiteY237" fmla="*/ 1497520 h 4292790"/>
              <a:gd name="connsiteX238" fmla="*/ 10472738 w 11874563"/>
              <a:gd name="connsiteY238" fmla="*/ 1512507 h 4292790"/>
              <a:gd name="connsiteX239" fmla="*/ 10476040 w 11874563"/>
              <a:gd name="connsiteY239" fmla="*/ 1520000 h 4292790"/>
              <a:gd name="connsiteX240" fmla="*/ 10479151 w 11874563"/>
              <a:gd name="connsiteY240" fmla="*/ 1527556 h 4292790"/>
              <a:gd name="connsiteX241" fmla="*/ 10485310 w 11874563"/>
              <a:gd name="connsiteY241" fmla="*/ 1542796 h 4292790"/>
              <a:gd name="connsiteX242" fmla="*/ 10486771 w 11874563"/>
              <a:gd name="connsiteY242" fmla="*/ 1546670 h 4292790"/>
              <a:gd name="connsiteX243" fmla="*/ 10488231 w 11874563"/>
              <a:gd name="connsiteY243" fmla="*/ 1550543 h 4292790"/>
              <a:gd name="connsiteX244" fmla="*/ 10489692 w 11874563"/>
              <a:gd name="connsiteY244" fmla="*/ 1554417 h 4292790"/>
              <a:gd name="connsiteX245" fmla="*/ 10491153 w 11874563"/>
              <a:gd name="connsiteY245" fmla="*/ 1558290 h 4292790"/>
              <a:gd name="connsiteX246" fmla="*/ 10492613 w 11874563"/>
              <a:gd name="connsiteY246" fmla="*/ 1562164 h 4292790"/>
              <a:gd name="connsiteX247" fmla="*/ 10494074 w 11874563"/>
              <a:gd name="connsiteY247" fmla="*/ 1566037 h 4292790"/>
              <a:gd name="connsiteX248" fmla="*/ 10495470 w 11874563"/>
              <a:gd name="connsiteY248" fmla="*/ 1569911 h 4292790"/>
              <a:gd name="connsiteX249" fmla="*/ 10496804 w 11874563"/>
              <a:gd name="connsiteY249" fmla="*/ 1573784 h 4292790"/>
              <a:gd name="connsiteX250" fmla="*/ 10516235 w 11874563"/>
              <a:gd name="connsiteY250" fmla="*/ 1637538 h 4292790"/>
              <a:gd name="connsiteX251" fmla="*/ 10530650 w 11874563"/>
              <a:gd name="connsiteY251" fmla="*/ 1703578 h 4292790"/>
              <a:gd name="connsiteX252" fmla="*/ 10539667 w 11874563"/>
              <a:gd name="connsiteY252" fmla="*/ 1771650 h 4292790"/>
              <a:gd name="connsiteX253" fmla="*/ 10542842 w 11874563"/>
              <a:gd name="connsiteY253" fmla="*/ 1841500 h 4292790"/>
              <a:gd name="connsiteX254" fmla="*/ 10539603 w 11874563"/>
              <a:gd name="connsiteY254" fmla="*/ 1912874 h 4292790"/>
              <a:gd name="connsiteX255" fmla="*/ 10529760 w 11874563"/>
              <a:gd name="connsiteY255" fmla="*/ 1985391 h 4292790"/>
              <a:gd name="connsiteX256" fmla="*/ 10512996 w 11874563"/>
              <a:gd name="connsiteY256" fmla="*/ 2058670 h 4292790"/>
              <a:gd name="connsiteX257" fmla="*/ 10488930 w 11874563"/>
              <a:gd name="connsiteY257" fmla="*/ 2132330 h 4292790"/>
              <a:gd name="connsiteX258" fmla="*/ 10457307 w 11874563"/>
              <a:gd name="connsiteY258" fmla="*/ 2205800 h 4292790"/>
              <a:gd name="connsiteX259" fmla="*/ 10417810 w 11874563"/>
              <a:gd name="connsiteY259" fmla="*/ 2278571 h 4292790"/>
              <a:gd name="connsiteX260" fmla="*/ 10370376 w 11874563"/>
              <a:gd name="connsiteY260" fmla="*/ 2350135 h 4292790"/>
              <a:gd name="connsiteX261" fmla="*/ 10314877 w 11874563"/>
              <a:gd name="connsiteY261" fmla="*/ 2419795 h 4292790"/>
              <a:gd name="connsiteX262" fmla="*/ 10251377 w 11874563"/>
              <a:gd name="connsiteY262" fmla="*/ 2486978 h 4292790"/>
              <a:gd name="connsiteX263" fmla="*/ 10179876 w 11874563"/>
              <a:gd name="connsiteY263" fmla="*/ 2550922 h 4292790"/>
              <a:gd name="connsiteX264" fmla="*/ 10100628 w 11874563"/>
              <a:gd name="connsiteY264" fmla="*/ 2610866 h 4292790"/>
              <a:gd name="connsiteX265" fmla="*/ 10013950 w 11874563"/>
              <a:gd name="connsiteY265" fmla="*/ 2666048 h 4292790"/>
              <a:gd name="connsiteX266" fmla="*/ 9920288 w 11874563"/>
              <a:gd name="connsiteY266" fmla="*/ 2715578 h 4292790"/>
              <a:gd name="connsiteX267" fmla="*/ 9820402 w 11874563"/>
              <a:gd name="connsiteY267" fmla="*/ 2758948 h 4292790"/>
              <a:gd name="connsiteX268" fmla="*/ 9715055 w 11874563"/>
              <a:gd name="connsiteY268" fmla="*/ 2795461 h 4292790"/>
              <a:gd name="connsiteX269" fmla="*/ 9605201 w 11874563"/>
              <a:gd name="connsiteY269" fmla="*/ 2824607 h 4292790"/>
              <a:gd name="connsiteX270" fmla="*/ 9548876 w 11874563"/>
              <a:gd name="connsiteY270" fmla="*/ 2836164 h 4292790"/>
              <a:gd name="connsiteX271" fmla="*/ 9491853 w 11874563"/>
              <a:gd name="connsiteY271" fmla="*/ 2845816 h 4292790"/>
              <a:gd name="connsiteX272" fmla="*/ 9434258 w 11874563"/>
              <a:gd name="connsiteY272" fmla="*/ 2853436 h 4292790"/>
              <a:gd name="connsiteX273" fmla="*/ 9376219 w 11874563"/>
              <a:gd name="connsiteY273" fmla="*/ 2859088 h 4292790"/>
              <a:gd name="connsiteX274" fmla="*/ 9317863 w 11874563"/>
              <a:gd name="connsiteY274" fmla="*/ 2862580 h 4292790"/>
              <a:gd name="connsiteX275" fmla="*/ 9259316 w 11874563"/>
              <a:gd name="connsiteY275" fmla="*/ 2864104 h 4292790"/>
              <a:gd name="connsiteX276" fmla="*/ 9200769 w 11874563"/>
              <a:gd name="connsiteY276" fmla="*/ 2863660 h 4292790"/>
              <a:gd name="connsiteX277" fmla="*/ 9142349 w 11874563"/>
              <a:gd name="connsiteY277" fmla="*/ 2861247 h 4292790"/>
              <a:gd name="connsiteX278" fmla="*/ 9026398 w 11874563"/>
              <a:gd name="connsiteY278" fmla="*/ 2850388 h 4292790"/>
              <a:gd name="connsiteX279" fmla="*/ 8912289 w 11874563"/>
              <a:gd name="connsiteY279" fmla="*/ 2832291 h 4292790"/>
              <a:gd name="connsiteX280" fmla="*/ 8800846 w 11874563"/>
              <a:gd name="connsiteY280" fmla="*/ 2807272 h 4292790"/>
              <a:gd name="connsiteX281" fmla="*/ 8692896 w 11874563"/>
              <a:gd name="connsiteY281" fmla="*/ 2775712 h 4292790"/>
              <a:gd name="connsiteX282" fmla="*/ 8675878 w 11874563"/>
              <a:gd name="connsiteY282" fmla="*/ 2770061 h 4292790"/>
              <a:gd name="connsiteX283" fmla="*/ 8658924 w 11874563"/>
              <a:gd name="connsiteY283" fmla="*/ 2764282 h 4292790"/>
              <a:gd name="connsiteX284" fmla="*/ 8642096 w 11874563"/>
              <a:gd name="connsiteY284" fmla="*/ 2758377 h 4292790"/>
              <a:gd name="connsiteX285" fmla="*/ 8625395 w 11874563"/>
              <a:gd name="connsiteY285" fmla="*/ 2752344 h 4292790"/>
              <a:gd name="connsiteX286" fmla="*/ 8540052 w 11874563"/>
              <a:gd name="connsiteY286" fmla="*/ 2718562 h 4292790"/>
              <a:gd name="connsiteX287" fmla="*/ 8457882 w 11874563"/>
              <a:gd name="connsiteY287" fmla="*/ 2681351 h 4292790"/>
              <a:gd name="connsiteX288" fmla="*/ 8379016 w 11874563"/>
              <a:gd name="connsiteY288" fmla="*/ 2641029 h 4292790"/>
              <a:gd name="connsiteX289" fmla="*/ 8303578 w 11874563"/>
              <a:gd name="connsiteY289" fmla="*/ 2597976 h 4292790"/>
              <a:gd name="connsiteX290" fmla="*/ 8218234 w 11874563"/>
              <a:gd name="connsiteY290" fmla="*/ 2543556 h 4292790"/>
              <a:gd name="connsiteX291" fmla="*/ 8137780 w 11874563"/>
              <a:gd name="connsiteY291" fmla="*/ 2486279 h 4292790"/>
              <a:gd name="connsiteX292" fmla="*/ 8062278 w 11874563"/>
              <a:gd name="connsiteY292" fmla="*/ 2426589 h 4292790"/>
              <a:gd name="connsiteX293" fmla="*/ 7991730 w 11874563"/>
              <a:gd name="connsiteY293" fmla="*/ 2364931 h 4292790"/>
              <a:gd name="connsiteX294" fmla="*/ 7987475 w 11874563"/>
              <a:gd name="connsiteY294" fmla="*/ 2361057 h 4292790"/>
              <a:gd name="connsiteX295" fmla="*/ 7983220 w 11874563"/>
              <a:gd name="connsiteY295" fmla="*/ 2357184 h 4292790"/>
              <a:gd name="connsiteX296" fmla="*/ 7978966 w 11874563"/>
              <a:gd name="connsiteY296" fmla="*/ 2353310 h 4292790"/>
              <a:gd name="connsiteX297" fmla="*/ 7974775 w 11874563"/>
              <a:gd name="connsiteY297" fmla="*/ 2349373 h 4292790"/>
              <a:gd name="connsiteX298" fmla="*/ 7958265 w 11874563"/>
              <a:gd name="connsiteY298" fmla="*/ 2333562 h 4292790"/>
              <a:gd name="connsiteX299" fmla="*/ 7950010 w 11874563"/>
              <a:gd name="connsiteY299" fmla="*/ 2325688 h 4292790"/>
              <a:gd name="connsiteX300" fmla="*/ 7941818 w 11874563"/>
              <a:gd name="connsiteY300" fmla="*/ 2317814 h 4292790"/>
              <a:gd name="connsiteX301" fmla="*/ 7933754 w 11874563"/>
              <a:gd name="connsiteY301" fmla="*/ 2309876 h 4292790"/>
              <a:gd name="connsiteX302" fmla="*/ 7925879 w 11874563"/>
              <a:gd name="connsiteY302" fmla="*/ 2301875 h 4292790"/>
              <a:gd name="connsiteX303" fmla="*/ 7867079 w 11874563"/>
              <a:gd name="connsiteY303" fmla="*/ 2241995 h 4292790"/>
              <a:gd name="connsiteX304" fmla="*/ 7838948 w 11874563"/>
              <a:gd name="connsiteY304" fmla="*/ 2214055 h 4292790"/>
              <a:gd name="connsiteX305" fmla="*/ 7810627 w 11874563"/>
              <a:gd name="connsiteY305" fmla="*/ 2186559 h 4292790"/>
              <a:gd name="connsiteX306" fmla="*/ 7781989 w 11874563"/>
              <a:gd name="connsiteY306" fmla="*/ 2159635 h 4292790"/>
              <a:gd name="connsiteX307" fmla="*/ 7752905 w 11874563"/>
              <a:gd name="connsiteY307" fmla="*/ 2133283 h 4292790"/>
              <a:gd name="connsiteX308" fmla="*/ 7633653 w 11874563"/>
              <a:gd name="connsiteY308" fmla="*/ 2032699 h 4292790"/>
              <a:gd name="connsiteX309" fmla="*/ 7508621 w 11874563"/>
              <a:gd name="connsiteY309" fmla="*/ 1940179 h 4292790"/>
              <a:gd name="connsiteX310" fmla="*/ 7376986 w 11874563"/>
              <a:gd name="connsiteY310" fmla="*/ 1855788 h 4292790"/>
              <a:gd name="connsiteX311" fmla="*/ 7237921 w 11874563"/>
              <a:gd name="connsiteY311" fmla="*/ 1779588 h 4292790"/>
              <a:gd name="connsiteX312" fmla="*/ 7181088 w 11874563"/>
              <a:gd name="connsiteY312" fmla="*/ 1752156 h 4292790"/>
              <a:gd name="connsiteX313" fmla="*/ 7122986 w 11874563"/>
              <a:gd name="connsiteY313" fmla="*/ 1725994 h 4292790"/>
              <a:gd name="connsiteX314" fmla="*/ 7063486 w 11874563"/>
              <a:gd name="connsiteY314" fmla="*/ 1701165 h 4292790"/>
              <a:gd name="connsiteX315" fmla="*/ 7002526 w 11874563"/>
              <a:gd name="connsiteY315" fmla="*/ 1677733 h 4292790"/>
              <a:gd name="connsiteX316" fmla="*/ 6985381 w 11874563"/>
              <a:gd name="connsiteY316" fmla="*/ 1671511 h 4292790"/>
              <a:gd name="connsiteX317" fmla="*/ 6968109 w 11874563"/>
              <a:gd name="connsiteY317" fmla="*/ 1665414 h 4292790"/>
              <a:gd name="connsiteX318" fmla="*/ 6950710 w 11874563"/>
              <a:gd name="connsiteY318" fmla="*/ 1659382 h 4292790"/>
              <a:gd name="connsiteX319" fmla="*/ 6933184 w 11874563"/>
              <a:gd name="connsiteY319" fmla="*/ 1653477 h 4292790"/>
              <a:gd name="connsiteX320" fmla="*/ 6850698 w 11874563"/>
              <a:gd name="connsiteY320" fmla="*/ 1627823 h 4292790"/>
              <a:gd name="connsiteX321" fmla="*/ 6765417 w 11874563"/>
              <a:gd name="connsiteY321" fmla="*/ 1604582 h 4292790"/>
              <a:gd name="connsiteX322" fmla="*/ 6677216 w 11874563"/>
              <a:gd name="connsiteY322" fmla="*/ 1583881 h 4292790"/>
              <a:gd name="connsiteX323" fmla="*/ 6585903 w 11874563"/>
              <a:gd name="connsiteY323" fmla="*/ 1565847 h 4292790"/>
              <a:gd name="connsiteX324" fmla="*/ 6491351 w 11874563"/>
              <a:gd name="connsiteY324" fmla="*/ 1550607 h 4292790"/>
              <a:gd name="connsiteX325" fmla="*/ 6393371 w 11874563"/>
              <a:gd name="connsiteY325" fmla="*/ 1538288 h 4292790"/>
              <a:gd name="connsiteX326" fmla="*/ 6291834 w 11874563"/>
              <a:gd name="connsiteY326" fmla="*/ 1529017 h 4292790"/>
              <a:gd name="connsiteX327" fmla="*/ 6186615 w 11874563"/>
              <a:gd name="connsiteY327" fmla="*/ 1522920 h 4292790"/>
              <a:gd name="connsiteX328" fmla="*/ 6132576 w 11874563"/>
              <a:gd name="connsiteY328" fmla="*/ 1521142 h 4292790"/>
              <a:gd name="connsiteX329" fmla="*/ 6077585 w 11874563"/>
              <a:gd name="connsiteY329" fmla="*/ 1520190 h 4292790"/>
              <a:gd name="connsiteX330" fmla="*/ 6021578 w 11874563"/>
              <a:gd name="connsiteY330" fmla="*/ 1520063 h 4292790"/>
              <a:gd name="connsiteX331" fmla="*/ 5964555 w 11874563"/>
              <a:gd name="connsiteY331" fmla="*/ 1520889 h 4292790"/>
              <a:gd name="connsiteX332" fmla="*/ 5906516 w 11874563"/>
              <a:gd name="connsiteY332" fmla="*/ 1522667 h 4292790"/>
              <a:gd name="connsiteX333" fmla="*/ 5847461 w 11874563"/>
              <a:gd name="connsiteY333" fmla="*/ 1525333 h 4292790"/>
              <a:gd name="connsiteX334" fmla="*/ 5787327 w 11874563"/>
              <a:gd name="connsiteY334" fmla="*/ 1528953 h 4292790"/>
              <a:gd name="connsiteX335" fmla="*/ 5726113 w 11874563"/>
              <a:gd name="connsiteY335" fmla="*/ 1533525 h 4292790"/>
              <a:gd name="connsiteX336" fmla="*/ 5663819 w 11874563"/>
              <a:gd name="connsiteY336" fmla="*/ 1539113 h 4292790"/>
              <a:gd name="connsiteX337" fmla="*/ 5600446 w 11874563"/>
              <a:gd name="connsiteY337" fmla="*/ 1545654 h 4292790"/>
              <a:gd name="connsiteX338" fmla="*/ 5535930 w 11874563"/>
              <a:gd name="connsiteY338" fmla="*/ 1553274 h 4292790"/>
              <a:gd name="connsiteX339" fmla="*/ 5470271 w 11874563"/>
              <a:gd name="connsiteY339" fmla="*/ 1562036 h 4292790"/>
              <a:gd name="connsiteX340" fmla="*/ 5403469 w 11874563"/>
              <a:gd name="connsiteY340" fmla="*/ 1571879 h 4292790"/>
              <a:gd name="connsiteX341" fmla="*/ 5335524 w 11874563"/>
              <a:gd name="connsiteY341" fmla="*/ 1582801 h 4292790"/>
              <a:gd name="connsiteX342" fmla="*/ 5266436 w 11874563"/>
              <a:gd name="connsiteY342" fmla="*/ 1594803 h 4292790"/>
              <a:gd name="connsiteX343" fmla="*/ 5196205 w 11874563"/>
              <a:gd name="connsiteY343" fmla="*/ 1607947 h 4292790"/>
              <a:gd name="connsiteX344" fmla="*/ 5124768 w 11874563"/>
              <a:gd name="connsiteY344" fmla="*/ 1622298 h 4292790"/>
              <a:gd name="connsiteX345" fmla="*/ 5052124 w 11874563"/>
              <a:gd name="connsiteY345" fmla="*/ 1637919 h 4292790"/>
              <a:gd name="connsiteX346" fmla="*/ 4978273 w 11874563"/>
              <a:gd name="connsiteY346" fmla="*/ 1654747 h 4292790"/>
              <a:gd name="connsiteX347" fmla="*/ 4903216 w 11874563"/>
              <a:gd name="connsiteY347" fmla="*/ 1672781 h 4292790"/>
              <a:gd name="connsiteX348" fmla="*/ 4826953 w 11874563"/>
              <a:gd name="connsiteY348" fmla="*/ 1692021 h 4292790"/>
              <a:gd name="connsiteX349" fmla="*/ 4749483 w 11874563"/>
              <a:gd name="connsiteY349" fmla="*/ 1712532 h 4292790"/>
              <a:gd name="connsiteX350" fmla="*/ 4670743 w 11874563"/>
              <a:gd name="connsiteY350" fmla="*/ 1734376 h 4292790"/>
              <a:gd name="connsiteX351" fmla="*/ 4590796 w 11874563"/>
              <a:gd name="connsiteY351" fmla="*/ 1757617 h 4292790"/>
              <a:gd name="connsiteX352" fmla="*/ 4509643 w 11874563"/>
              <a:gd name="connsiteY352" fmla="*/ 1782191 h 4292790"/>
              <a:gd name="connsiteX353" fmla="*/ 4427220 w 11874563"/>
              <a:gd name="connsiteY353" fmla="*/ 1808099 h 4292790"/>
              <a:gd name="connsiteX354" fmla="*/ 4343527 w 11874563"/>
              <a:gd name="connsiteY354" fmla="*/ 1835404 h 4292790"/>
              <a:gd name="connsiteX355" fmla="*/ 4258564 w 11874563"/>
              <a:gd name="connsiteY355" fmla="*/ 1864106 h 4292790"/>
              <a:gd name="connsiteX356" fmla="*/ 4172331 w 11874563"/>
              <a:gd name="connsiteY356" fmla="*/ 1894332 h 4292790"/>
              <a:gd name="connsiteX357" fmla="*/ 4084892 w 11874563"/>
              <a:gd name="connsiteY357" fmla="*/ 1926019 h 4292790"/>
              <a:gd name="connsiteX358" fmla="*/ 3996119 w 11874563"/>
              <a:gd name="connsiteY358" fmla="*/ 1959166 h 4292790"/>
              <a:gd name="connsiteX359" fmla="*/ 3906076 w 11874563"/>
              <a:gd name="connsiteY359" fmla="*/ 1993773 h 4292790"/>
              <a:gd name="connsiteX360" fmla="*/ 3722053 w 11874563"/>
              <a:gd name="connsiteY360" fmla="*/ 2067687 h 4292790"/>
              <a:gd name="connsiteX361" fmla="*/ 3532823 w 11874563"/>
              <a:gd name="connsiteY361" fmla="*/ 2147951 h 4292790"/>
              <a:gd name="connsiteX362" fmla="*/ 3338258 w 11874563"/>
              <a:gd name="connsiteY362" fmla="*/ 2234819 h 4292790"/>
              <a:gd name="connsiteX363" fmla="*/ 3138361 w 11874563"/>
              <a:gd name="connsiteY363" fmla="*/ 2328418 h 4292790"/>
              <a:gd name="connsiteX364" fmla="*/ 2932938 w 11874563"/>
              <a:gd name="connsiteY364" fmla="*/ 2429066 h 4292790"/>
              <a:gd name="connsiteX365" fmla="*/ 2721991 w 11874563"/>
              <a:gd name="connsiteY365" fmla="*/ 2536952 h 4292790"/>
              <a:gd name="connsiteX366" fmla="*/ 2505329 w 11874563"/>
              <a:gd name="connsiteY366" fmla="*/ 2652332 h 4292790"/>
              <a:gd name="connsiteX367" fmla="*/ 2282889 w 11874563"/>
              <a:gd name="connsiteY367" fmla="*/ 2775585 h 4292790"/>
              <a:gd name="connsiteX368" fmla="*/ 2054479 w 11874563"/>
              <a:gd name="connsiteY368" fmla="*/ 2907030 h 4292790"/>
              <a:gd name="connsiteX369" fmla="*/ 1819974 w 11874563"/>
              <a:gd name="connsiteY369" fmla="*/ 3046921 h 4292790"/>
              <a:gd name="connsiteX370" fmla="*/ 1579055 w 11874563"/>
              <a:gd name="connsiteY370" fmla="*/ 3195638 h 4292790"/>
              <a:gd name="connsiteX371" fmla="*/ 1331532 w 11874563"/>
              <a:gd name="connsiteY371" fmla="*/ 3353689 h 4292790"/>
              <a:gd name="connsiteX372" fmla="*/ 1077468 w 11874563"/>
              <a:gd name="connsiteY372" fmla="*/ 3521329 h 4292790"/>
              <a:gd name="connsiteX373" fmla="*/ 816420 w 11874563"/>
              <a:gd name="connsiteY373" fmla="*/ 3699129 h 4292790"/>
              <a:gd name="connsiteX374" fmla="*/ 548069 w 11874563"/>
              <a:gd name="connsiteY374" fmla="*/ 3887597 h 4292790"/>
              <a:gd name="connsiteX375" fmla="*/ 272034 w 11874563"/>
              <a:gd name="connsiteY375" fmla="*/ 4087305 h 4292790"/>
              <a:gd name="connsiteX376" fmla="*/ 130873 w 11874563"/>
              <a:gd name="connsiteY376" fmla="*/ 4191572 h 4292790"/>
              <a:gd name="connsiteX377" fmla="*/ 0 w 11874563"/>
              <a:gd name="connsiteY377" fmla="*/ 4289616 h 4292790"/>
              <a:gd name="connsiteX378" fmla="*/ 683133 w 11874563"/>
              <a:gd name="connsiteY378" fmla="*/ 4292791 h 4292790"/>
              <a:gd name="connsiteX379" fmla="*/ 698436 w 11874563"/>
              <a:gd name="connsiteY379" fmla="*/ 4280091 h 4292790"/>
              <a:gd name="connsiteX380" fmla="*/ 814642 w 11874563"/>
              <a:gd name="connsiteY380" fmla="*/ 4184777 h 4292790"/>
              <a:gd name="connsiteX381" fmla="*/ 929450 w 11874563"/>
              <a:gd name="connsiteY381" fmla="*/ 4091940 h 4292790"/>
              <a:gd name="connsiteX382" fmla="*/ 1042924 w 11874563"/>
              <a:gd name="connsiteY382" fmla="*/ 4001643 h 4292790"/>
              <a:gd name="connsiteX383" fmla="*/ 1266063 w 11874563"/>
              <a:gd name="connsiteY383" fmla="*/ 3828034 h 4292790"/>
              <a:gd name="connsiteX384" fmla="*/ 1484122 w 11874563"/>
              <a:gd name="connsiteY384" fmla="*/ 3663632 h 4292790"/>
              <a:gd name="connsiteX385" fmla="*/ 1697165 w 11874563"/>
              <a:gd name="connsiteY385" fmla="*/ 3508057 h 4292790"/>
              <a:gd name="connsiteX386" fmla="*/ 1905318 w 11874563"/>
              <a:gd name="connsiteY386" fmla="*/ 3360992 h 4292790"/>
              <a:gd name="connsiteX387" fmla="*/ 2108962 w 11874563"/>
              <a:gd name="connsiteY387" fmla="*/ 3222054 h 4292790"/>
              <a:gd name="connsiteX388" fmla="*/ 2307908 w 11874563"/>
              <a:gd name="connsiteY388" fmla="*/ 3090926 h 4292790"/>
              <a:gd name="connsiteX389" fmla="*/ 2502154 w 11874563"/>
              <a:gd name="connsiteY389" fmla="*/ 2967355 h 4292790"/>
              <a:gd name="connsiteX390" fmla="*/ 2691829 w 11874563"/>
              <a:gd name="connsiteY390" fmla="*/ 2851087 h 4292790"/>
              <a:gd name="connsiteX391" fmla="*/ 2877122 w 11874563"/>
              <a:gd name="connsiteY391" fmla="*/ 2741803 h 4292790"/>
              <a:gd name="connsiteX392" fmla="*/ 3057970 w 11874563"/>
              <a:gd name="connsiteY392" fmla="*/ 2639378 h 4292790"/>
              <a:gd name="connsiteX393" fmla="*/ 3234373 w 11874563"/>
              <a:gd name="connsiteY393" fmla="*/ 2543493 h 4292790"/>
              <a:gd name="connsiteX394" fmla="*/ 3406331 w 11874563"/>
              <a:gd name="connsiteY394" fmla="*/ 2453958 h 4292790"/>
              <a:gd name="connsiteX395" fmla="*/ 3574034 w 11874563"/>
              <a:gd name="connsiteY395" fmla="*/ 2370519 h 4292790"/>
              <a:gd name="connsiteX396" fmla="*/ 3737356 w 11874563"/>
              <a:gd name="connsiteY396" fmla="*/ 2293049 h 4292790"/>
              <a:gd name="connsiteX397" fmla="*/ 3896424 w 11874563"/>
              <a:gd name="connsiteY397" fmla="*/ 2221357 h 4292790"/>
              <a:gd name="connsiteX398" fmla="*/ 4051237 w 11874563"/>
              <a:gd name="connsiteY398" fmla="*/ 2155317 h 4292790"/>
              <a:gd name="connsiteX399" fmla="*/ 4127119 w 11874563"/>
              <a:gd name="connsiteY399" fmla="*/ 2124266 h 4292790"/>
              <a:gd name="connsiteX400" fmla="*/ 4201922 w 11874563"/>
              <a:gd name="connsiteY400" fmla="*/ 2094548 h 4292790"/>
              <a:gd name="connsiteX401" fmla="*/ 4275646 w 11874563"/>
              <a:gd name="connsiteY401" fmla="*/ 2066100 h 4292790"/>
              <a:gd name="connsiteX402" fmla="*/ 4348353 w 11874563"/>
              <a:gd name="connsiteY402" fmla="*/ 2038985 h 4292790"/>
              <a:gd name="connsiteX403" fmla="*/ 4420045 w 11874563"/>
              <a:gd name="connsiteY403" fmla="*/ 2013204 h 4292790"/>
              <a:gd name="connsiteX404" fmla="*/ 4490720 w 11874563"/>
              <a:gd name="connsiteY404" fmla="*/ 1988630 h 4292790"/>
              <a:gd name="connsiteX405" fmla="*/ 4560443 w 11874563"/>
              <a:gd name="connsiteY405" fmla="*/ 1965261 h 4292790"/>
              <a:gd name="connsiteX406" fmla="*/ 4629150 w 11874563"/>
              <a:gd name="connsiteY406" fmla="*/ 1943036 h 4292790"/>
              <a:gd name="connsiteX407" fmla="*/ 4696905 w 11874563"/>
              <a:gd name="connsiteY407" fmla="*/ 1921955 h 4292790"/>
              <a:gd name="connsiteX408" fmla="*/ 4763643 w 11874563"/>
              <a:gd name="connsiteY408" fmla="*/ 1902079 h 4292790"/>
              <a:gd name="connsiteX409" fmla="*/ 4829429 w 11874563"/>
              <a:gd name="connsiteY409" fmla="*/ 1883347 h 4292790"/>
              <a:gd name="connsiteX410" fmla="*/ 4894326 w 11874563"/>
              <a:gd name="connsiteY410" fmla="*/ 1865757 h 4292790"/>
              <a:gd name="connsiteX411" fmla="*/ 4958271 w 11874563"/>
              <a:gd name="connsiteY411" fmla="*/ 1849183 h 4292790"/>
              <a:gd name="connsiteX412" fmla="*/ 5021326 w 11874563"/>
              <a:gd name="connsiteY412" fmla="*/ 1833626 h 4292790"/>
              <a:gd name="connsiteX413" fmla="*/ 5083429 w 11874563"/>
              <a:gd name="connsiteY413" fmla="*/ 1819148 h 4292790"/>
              <a:gd name="connsiteX414" fmla="*/ 5144643 w 11874563"/>
              <a:gd name="connsiteY414" fmla="*/ 1805813 h 4292790"/>
              <a:gd name="connsiteX415" fmla="*/ 5264531 w 11874563"/>
              <a:gd name="connsiteY415" fmla="*/ 1782064 h 4292790"/>
              <a:gd name="connsiteX416" fmla="*/ 5381054 w 11874563"/>
              <a:gd name="connsiteY416" fmla="*/ 1762189 h 4292790"/>
              <a:gd name="connsiteX417" fmla="*/ 5494338 w 11874563"/>
              <a:gd name="connsiteY417" fmla="*/ 1746123 h 4292790"/>
              <a:gd name="connsiteX418" fmla="*/ 5604447 w 11874563"/>
              <a:gd name="connsiteY418" fmla="*/ 1733804 h 4292790"/>
              <a:gd name="connsiteX419" fmla="*/ 5815457 w 11874563"/>
              <a:gd name="connsiteY419" fmla="*/ 1719580 h 4292790"/>
              <a:gd name="connsiteX420" fmla="*/ 6014720 w 11874563"/>
              <a:gd name="connsiteY420" fmla="*/ 1718945 h 4292790"/>
              <a:gd name="connsiteX421" fmla="*/ 6202871 w 11874563"/>
              <a:gd name="connsiteY421" fmla="*/ 1730883 h 4292790"/>
              <a:gd name="connsiteX422" fmla="*/ 6380417 w 11874563"/>
              <a:gd name="connsiteY422" fmla="*/ 1754695 h 4292790"/>
              <a:gd name="connsiteX423" fmla="*/ 6465379 w 11874563"/>
              <a:gd name="connsiteY423" fmla="*/ 1770825 h 4292790"/>
              <a:gd name="connsiteX424" fmla="*/ 6547867 w 11874563"/>
              <a:gd name="connsiteY424" fmla="*/ 1789684 h 4292790"/>
              <a:gd name="connsiteX425" fmla="*/ 6628004 w 11874563"/>
              <a:gd name="connsiteY425" fmla="*/ 1811211 h 4292790"/>
              <a:gd name="connsiteX426" fmla="*/ 6705855 w 11874563"/>
              <a:gd name="connsiteY426" fmla="*/ 1835277 h 4292790"/>
              <a:gd name="connsiteX427" fmla="*/ 6722618 w 11874563"/>
              <a:gd name="connsiteY427" fmla="*/ 1840865 h 4292790"/>
              <a:gd name="connsiteX428" fmla="*/ 6739255 w 11874563"/>
              <a:gd name="connsiteY428" fmla="*/ 1846580 h 4292790"/>
              <a:gd name="connsiteX429" fmla="*/ 6755766 w 11874563"/>
              <a:gd name="connsiteY429" fmla="*/ 1852422 h 4292790"/>
              <a:gd name="connsiteX430" fmla="*/ 6772212 w 11874563"/>
              <a:gd name="connsiteY430" fmla="*/ 1858391 h 4292790"/>
              <a:gd name="connsiteX431" fmla="*/ 6829997 w 11874563"/>
              <a:gd name="connsiteY431" fmla="*/ 1880680 h 4292790"/>
              <a:gd name="connsiteX432" fmla="*/ 6886512 w 11874563"/>
              <a:gd name="connsiteY432" fmla="*/ 1904429 h 4292790"/>
              <a:gd name="connsiteX433" fmla="*/ 6941820 w 11874563"/>
              <a:gd name="connsiteY433" fmla="*/ 1929575 h 4292790"/>
              <a:gd name="connsiteX434" fmla="*/ 6995986 w 11874563"/>
              <a:gd name="connsiteY434" fmla="*/ 1956054 h 4292790"/>
              <a:gd name="connsiteX435" fmla="*/ 7129336 w 11874563"/>
              <a:gd name="connsiteY435" fmla="*/ 2030476 h 4292790"/>
              <a:gd name="connsiteX436" fmla="*/ 7255954 w 11874563"/>
              <a:gd name="connsiteY436" fmla="*/ 2113852 h 4292790"/>
              <a:gd name="connsiteX437" fmla="*/ 7376478 w 11874563"/>
              <a:gd name="connsiteY437" fmla="*/ 2205990 h 4292790"/>
              <a:gd name="connsiteX438" fmla="*/ 7491413 w 11874563"/>
              <a:gd name="connsiteY438" fmla="*/ 2306955 h 4292790"/>
              <a:gd name="connsiteX439" fmla="*/ 7519417 w 11874563"/>
              <a:gd name="connsiteY439" fmla="*/ 2333498 h 4292790"/>
              <a:gd name="connsiteX440" fmla="*/ 7547039 w 11874563"/>
              <a:gd name="connsiteY440" fmla="*/ 2360676 h 4292790"/>
              <a:gd name="connsiteX441" fmla="*/ 7574343 w 11874563"/>
              <a:gd name="connsiteY441" fmla="*/ 2388426 h 4292790"/>
              <a:gd name="connsiteX442" fmla="*/ 7601522 w 11874563"/>
              <a:gd name="connsiteY442" fmla="*/ 2416683 h 4292790"/>
              <a:gd name="connsiteX443" fmla="*/ 7661530 w 11874563"/>
              <a:gd name="connsiteY443" fmla="*/ 2481072 h 4292790"/>
              <a:gd name="connsiteX444" fmla="*/ 7670166 w 11874563"/>
              <a:gd name="connsiteY444" fmla="*/ 2490280 h 4292790"/>
              <a:gd name="connsiteX445" fmla="*/ 7679055 w 11874563"/>
              <a:gd name="connsiteY445" fmla="*/ 2499424 h 4292790"/>
              <a:gd name="connsiteX446" fmla="*/ 7688072 w 11874563"/>
              <a:gd name="connsiteY446" fmla="*/ 2508504 h 4292790"/>
              <a:gd name="connsiteX447" fmla="*/ 7697089 w 11874563"/>
              <a:gd name="connsiteY447" fmla="*/ 2517585 h 4292790"/>
              <a:gd name="connsiteX448" fmla="*/ 7715314 w 11874563"/>
              <a:gd name="connsiteY448" fmla="*/ 2535809 h 4292790"/>
              <a:gd name="connsiteX449" fmla="*/ 7719949 w 11874563"/>
              <a:gd name="connsiteY449" fmla="*/ 2540381 h 4292790"/>
              <a:gd name="connsiteX450" fmla="*/ 7724648 w 11874563"/>
              <a:gd name="connsiteY450" fmla="*/ 2544890 h 4292790"/>
              <a:gd name="connsiteX451" fmla="*/ 7729411 w 11874563"/>
              <a:gd name="connsiteY451" fmla="*/ 2549398 h 4292790"/>
              <a:gd name="connsiteX452" fmla="*/ 7734110 w 11874563"/>
              <a:gd name="connsiteY452" fmla="*/ 2553907 h 4292790"/>
              <a:gd name="connsiteX453" fmla="*/ 7812468 w 11874563"/>
              <a:gd name="connsiteY453" fmla="*/ 2625344 h 4292790"/>
              <a:gd name="connsiteX454" fmla="*/ 7897114 w 11874563"/>
              <a:gd name="connsiteY454" fmla="*/ 2694813 h 4292790"/>
              <a:gd name="connsiteX455" fmla="*/ 7988237 w 11874563"/>
              <a:gd name="connsiteY455" fmla="*/ 2761742 h 4292790"/>
              <a:gd name="connsiteX456" fmla="*/ 8085773 w 11874563"/>
              <a:gd name="connsiteY456" fmla="*/ 2825560 h 4292790"/>
              <a:gd name="connsiteX457" fmla="*/ 8172705 w 11874563"/>
              <a:gd name="connsiteY457" fmla="*/ 2876233 h 4292790"/>
              <a:gd name="connsiteX458" fmla="*/ 8264271 w 11874563"/>
              <a:gd name="connsiteY458" fmla="*/ 2923794 h 4292790"/>
              <a:gd name="connsiteX459" fmla="*/ 8360347 w 11874563"/>
              <a:gd name="connsiteY459" fmla="*/ 2967800 h 4292790"/>
              <a:gd name="connsiteX460" fmla="*/ 8460740 w 11874563"/>
              <a:gd name="connsiteY460" fmla="*/ 3007678 h 4292790"/>
              <a:gd name="connsiteX461" fmla="*/ 8480362 w 11874563"/>
              <a:gd name="connsiteY461" fmla="*/ 3014790 h 4292790"/>
              <a:gd name="connsiteX462" fmla="*/ 8500174 w 11874563"/>
              <a:gd name="connsiteY462" fmla="*/ 3021711 h 4292790"/>
              <a:gd name="connsiteX463" fmla="*/ 8520113 w 11874563"/>
              <a:gd name="connsiteY463" fmla="*/ 3028506 h 4292790"/>
              <a:gd name="connsiteX464" fmla="*/ 8540179 w 11874563"/>
              <a:gd name="connsiteY464" fmla="*/ 3035110 h 4292790"/>
              <a:gd name="connsiteX465" fmla="*/ 8668512 w 11874563"/>
              <a:gd name="connsiteY465" fmla="*/ 3072067 h 4292790"/>
              <a:gd name="connsiteX466" fmla="*/ 8801799 w 11874563"/>
              <a:gd name="connsiteY466" fmla="*/ 3101023 h 4292790"/>
              <a:gd name="connsiteX467" fmla="*/ 8938958 w 11874563"/>
              <a:gd name="connsiteY467" fmla="*/ 3121406 h 4292790"/>
              <a:gd name="connsiteX468" fmla="*/ 9078913 w 11874563"/>
              <a:gd name="connsiteY468" fmla="*/ 3132646 h 4292790"/>
              <a:gd name="connsiteX469" fmla="*/ 9149588 w 11874563"/>
              <a:gd name="connsiteY469" fmla="*/ 3134487 h 4292790"/>
              <a:gd name="connsiteX470" fmla="*/ 9220454 w 11874563"/>
              <a:gd name="connsiteY470" fmla="*/ 3133852 h 4292790"/>
              <a:gd name="connsiteX471" fmla="*/ 9291383 w 11874563"/>
              <a:gd name="connsiteY471" fmla="*/ 3130677 h 4292790"/>
              <a:gd name="connsiteX472" fmla="*/ 9362122 w 11874563"/>
              <a:gd name="connsiteY472" fmla="*/ 3125025 h 4292790"/>
              <a:gd name="connsiteX473" fmla="*/ 9432480 w 11874563"/>
              <a:gd name="connsiteY473" fmla="*/ 3116644 h 4292790"/>
              <a:gd name="connsiteX474" fmla="*/ 9502267 w 11874563"/>
              <a:gd name="connsiteY474" fmla="*/ 3105785 h 4292790"/>
              <a:gd name="connsiteX475" fmla="*/ 9571292 w 11874563"/>
              <a:gd name="connsiteY475" fmla="*/ 3092450 h 4292790"/>
              <a:gd name="connsiteX476" fmla="*/ 9639364 w 11874563"/>
              <a:gd name="connsiteY476" fmla="*/ 3076639 h 4292790"/>
              <a:gd name="connsiteX477" fmla="*/ 9771888 w 11874563"/>
              <a:gd name="connsiteY477" fmla="*/ 3037586 h 4292790"/>
              <a:gd name="connsiteX478" fmla="*/ 9898380 w 11874563"/>
              <a:gd name="connsiteY478" fmla="*/ 2989390 h 4292790"/>
              <a:gd name="connsiteX479" fmla="*/ 10017696 w 11874563"/>
              <a:gd name="connsiteY479" fmla="*/ 2932938 h 4292790"/>
              <a:gd name="connsiteX480" fmla="*/ 10128694 w 11874563"/>
              <a:gd name="connsiteY480" fmla="*/ 2869057 h 4292790"/>
              <a:gd name="connsiteX481" fmla="*/ 10230549 w 11874563"/>
              <a:gd name="connsiteY481" fmla="*/ 2798699 h 4292790"/>
              <a:gd name="connsiteX482" fmla="*/ 10322814 w 11874563"/>
              <a:gd name="connsiteY482" fmla="*/ 2723007 h 4292790"/>
              <a:gd name="connsiteX483" fmla="*/ 10405174 w 11874563"/>
              <a:gd name="connsiteY483" fmla="*/ 2643061 h 4292790"/>
              <a:gd name="connsiteX484" fmla="*/ 10477437 w 11874563"/>
              <a:gd name="connsiteY484" fmla="*/ 2559812 h 4292790"/>
              <a:gd name="connsiteX485" fmla="*/ 10539667 w 11874563"/>
              <a:gd name="connsiteY485" fmla="*/ 2474151 h 4292790"/>
              <a:gd name="connsiteX486" fmla="*/ 10591991 w 11874563"/>
              <a:gd name="connsiteY486" fmla="*/ 2386902 h 4292790"/>
              <a:gd name="connsiteX487" fmla="*/ 10634663 w 11874563"/>
              <a:gd name="connsiteY487" fmla="*/ 2298827 h 4292790"/>
              <a:gd name="connsiteX488" fmla="*/ 10667937 w 11874563"/>
              <a:gd name="connsiteY488" fmla="*/ 2210562 h 4292790"/>
              <a:gd name="connsiteX489" fmla="*/ 10692257 w 11874563"/>
              <a:gd name="connsiteY489" fmla="*/ 2122805 h 4292790"/>
              <a:gd name="connsiteX490" fmla="*/ 10708068 w 11874563"/>
              <a:gd name="connsiteY490" fmla="*/ 2036064 h 4292790"/>
              <a:gd name="connsiteX491" fmla="*/ 10715879 w 11874563"/>
              <a:gd name="connsiteY491" fmla="*/ 1950783 h 4292790"/>
              <a:gd name="connsiteX492" fmla="*/ 10716133 w 11874563"/>
              <a:gd name="connsiteY492" fmla="*/ 1867408 h 4292790"/>
              <a:gd name="connsiteX493" fmla="*/ 10709275 w 11874563"/>
              <a:gd name="connsiteY493" fmla="*/ 1786319 h 4292790"/>
              <a:gd name="connsiteX494" fmla="*/ 10695940 w 11874563"/>
              <a:gd name="connsiteY494" fmla="*/ 1707896 h 4292790"/>
              <a:gd name="connsiteX495" fmla="*/ 10676636 w 11874563"/>
              <a:gd name="connsiteY495" fmla="*/ 1632331 h 4292790"/>
              <a:gd name="connsiteX496" fmla="*/ 10651934 w 11874563"/>
              <a:gd name="connsiteY496" fmla="*/ 1559814 h 4292790"/>
              <a:gd name="connsiteX497" fmla="*/ 10650283 w 11874563"/>
              <a:gd name="connsiteY497" fmla="*/ 1555369 h 4292790"/>
              <a:gd name="connsiteX498" fmla="*/ 10648569 w 11874563"/>
              <a:gd name="connsiteY498" fmla="*/ 1550924 h 4292790"/>
              <a:gd name="connsiteX499" fmla="*/ 10646791 w 11874563"/>
              <a:gd name="connsiteY499" fmla="*/ 1546542 h 4292790"/>
              <a:gd name="connsiteX500" fmla="*/ 10645013 w 11874563"/>
              <a:gd name="connsiteY500" fmla="*/ 1542161 h 4292790"/>
              <a:gd name="connsiteX501" fmla="*/ 10643235 w 11874563"/>
              <a:gd name="connsiteY501" fmla="*/ 1537780 h 4292790"/>
              <a:gd name="connsiteX502" fmla="*/ 10641457 w 11874563"/>
              <a:gd name="connsiteY502" fmla="*/ 1533398 h 4292790"/>
              <a:gd name="connsiteX503" fmla="*/ 10639679 w 11874563"/>
              <a:gd name="connsiteY503" fmla="*/ 1529017 h 4292790"/>
              <a:gd name="connsiteX504" fmla="*/ 10637838 w 11874563"/>
              <a:gd name="connsiteY504" fmla="*/ 1524699 h 4292790"/>
              <a:gd name="connsiteX505" fmla="*/ 10630281 w 11874563"/>
              <a:gd name="connsiteY505" fmla="*/ 1507490 h 4292790"/>
              <a:gd name="connsiteX506" fmla="*/ 10626471 w 11874563"/>
              <a:gd name="connsiteY506" fmla="*/ 1498917 h 4292790"/>
              <a:gd name="connsiteX507" fmla="*/ 10622470 w 11874563"/>
              <a:gd name="connsiteY507" fmla="*/ 1490408 h 4292790"/>
              <a:gd name="connsiteX508" fmla="*/ 10614469 w 11874563"/>
              <a:gd name="connsiteY508" fmla="*/ 1473581 h 4292790"/>
              <a:gd name="connsiteX509" fmla="*/ 10612374 w 11874563"/>
              <a:gd name="connsiteY509" fmla="*/ 1469390 h 4292790"/>
              <a:gd name="connsiteX510" fmla="*/ 10610279 w 11874563"/>
              <a:gd name="connsiteY510" fmla="*/ 1465263 h 4292790"/>
              <a:gd name="connsiteX511" fmla="*/ 10608183 w 11874563"/>
              <a:gd name="connsiteY511" fmla="*/ 1461135 h 4292790"/>
              <a:gd name="connsiteX512" fmla="*/ 10606088 w 11874563"/>
              <a:gd name="connsiteY512" fmla="*/ 1457008 h 4292790"/>
              <a:gd name="connsiteX513" fmla="*/ 10601896 w 11874563"/>
              <a:gd name="connsiteY513" fmla="*/ 1448753 h 4292790"/>
              <a:gd name="connsiteX514" fmla="*/ 10597579 w 11874563"/>
              <a:gd name="connsiteY514" fmla="*/ 1440561 h 4292790"/>
              <a:gd name="connsiteX515" fmla="*/ 10593197 w 11874563"/>
              <a:gd name="connsiteY515" fmla="*/ 1432433 h 4292790"/>
              <a:gd name="connsiteX516" fmla="*/ 10588816 w 11874563"/>
              <a:gd name="connsiteY516" fmla="*/ 1424369 h 4292790"/>
              <a:gd name="connsiteX517" fmla="*/ 10570528 w 11874563"/>
              <a:gd name="connsiteY517" fmla="*/ 1392555 h 4292790"/>
              <a:gd name="connsiteX518" fmla="*/ 10551351 w 11874563"/>
              <a:gd name="connsiteY518" fmla="*/ 1361631 h 4292790"/>
              <a:gd name="connsiteX519" fmla="*/ 10531348 w 11874563"/>
              <a:gd name="connsiteY519" fmla="*/ 1331532 h 4292790"/>
              <a:gd name="connsiteX520" fmla="*/ 10510647 w 11874563"/>
              <a:gd name="connsiteY520" fmla="*/ 1302195 h 4292790"/>
              <a:gd name="connsiteX521" fmla="*/ 10467277 w 11874563"/>
              <a:gd name="connsiteY521" fmla="*/ 1245934 h 4292790"/>
              <a:gd name="connsiteX522" fmla="*/ 10421493 w 11874563"/>
              <a:gd name="connsiteY522" fmla="*/ 1192784 h 4292790"/>
              <a:gd name="connsiteX523" fmla="*/ 10373741 w 11874563"/>
              <a:gd name="connsiteY523" fmla="*/ 1142556 h 4292790"/>
              <a:gd name="connsiteX524" fmla="*/ 10324338 w 11874563"/>
              <a:gd name="connsiteY524" fmla="*/ 1095121 h 4292790"/>
              <a:gd name="connsiteX525" fmla="*/ 10273538 w 11874563"/>
              <a:gd name="connsiteY525" fmla="*/ 1050290 h 4292790"/>
              <a:gd name="connsiteX526" fmla="*/ 10221531 w 11874563"/>
              <a:gd name="connsiteY526" fmla="*/ 1007935 h 4292790"/>
              <a:gd name="connsiteX527" fmla="*/ 10168572 w 11874563"/>
              <a:gd name="connsiteY527" fmla="*/ 967867 h 4292790"/>
              <a:gd name="connsiteX528" fmla="*/ 10114788 w 11874563"/>
              <a:gd name="connsiteY528" fmla="*/ 929894 h 4292790"/>
              <a:gd name="connsiteX529" fmla="*/ 10087610 w 11874563"/>
              <a:gd name="connsiteY529" fmla="*/ 911670 h 4292790"/>
              <a:gd name="connsiteX530" fmla="*/ 10060305 w 11874563"/>
              <a:gd name="connsiteY530" fmla="*/ 893890 h 4292790"/>
              <a:gd name="connsiteX531" fmla="*/ 10032809 w 11874563"/>
              <a:gd name="connsiteY531" fmla="*/ 876554 h 4292790"/>
              <a:gd name="connsiteX532" fmla="*/ 10005187 w 11874563"/>
              <a:gd name="connsiteY532" fmla="*/ 859663 h 4292790"/>
              <a:gd name="connsiteX533" fmla="*/ 9977374 w 11874563"/>
              <a:gd name="connsiteY533" fmla="*/ 843217 h 4292790"/>
              <a:gd name="connsiteX534" fmla="*/ 9949434 w 11874563"/>
              <a:gd name="connsiteY534" fmla="*/ 827151 h 4292790"/>
              <a:gd name="connsiteX535" fmla="*/ 9921430 w 11874563"/>
              <a:gd name="connsiteY535" fmla="*/ 811467 h 4292790"/>
              <a:gd name="connsiteX536" fmla="*/ 9893300 w 11874563"/>
              <a:gd name="connsiteY536" fmla="*/ 796163 h 4292790"/>
              <a:gd name="connsiteX537" fmla="*/ 9886252 w 11874563"/>
              <a:gd name="connsiteY537" fmla="*/ 792417 h 4292790"/>
              <a:gd name="connsiteX538" fmla="*/ 9879203 w 11874563"/>
              <a:gd name="connsiteY538" fmla="*/ 788670 h 4292790"/>
              <a:gd name="connsiteX539" fmla="*/ 9872154 w 11874563"/>
              <a:gd name="connsiteY539" fmla="*/ 784924 h 4292790"/>
              <a:gd name="connsiteX540" fmla="*/ 9865042 w 11874563"/>
              <a:gd name="connsiteY540" fmla="*/ 781241 h 4292790"/>
              <a:gd name="connsiteX541" fmla="*/ 9836721 w 11874563"/>
              <a:gd name="connsiteY541" fmla="*/ 766635 h 4292790"/>
              <a:gd name="connsiteX542" fmla="*/ 9814624 w 11874563"/>
              <a:gd name="connsiteY542" fmla="*/ 755206 h 4292790"/>
              <a:gd name="connsiteX543" fmla="*/ 9809163 w 11874563"/>
              <a:gd name="connsiteY543" fmla="*/ 752412 h 4292790"/>
              <a:gd name="connsiteX544" fmla="*/ 9803702 w 11874563"/>
              <a:gd name="connsiteY544" fmla="*/ 749618 h 4292790"/>
              <a:gd name="connsiteX545" fmla="*/ 9798304 w 11874563"/>
              <a:gd name="connsiteY545" fmla="*/ 746760 h 4292790"/>
              <a:gd name="connsiteX546" fmla="*/ 9792970 w 11874563"/>
              <a:gd name="connsiteY546" fmla="*/ 743902 h 4292790"/>
              <a:gd name="connsiteX547" fmla="*/ 9782302 w 11874563"/>
              <a:gd name="connsiteY547" fmla="*/ 738188 h 4292790"/>
              <a:gd name="connsiteX548" fmla="*/ 9771634 w 11874563"/>
              <a:gd name="connsiteY548" fmla="*/ 732473 h 4292790"/>
              <a:gd name="connsiteX549" fmla="*/ 9761029 w 11874563"/>
              <a:gd name="connsiteY549" fmla="*/ 726757 h 4292790"/>
              <a:gd name="connsiteX550" fmla="*/ 9750616 w 11874563"/>
              <a:gd name="connsiteY550" fmla="*/ 720979 h 4292790"/>
              <a:gd name="connsiteX551" fmla="*/ 9729851 w 11874563"/>
              <a:gd name="connsiteY551" fmla="*/ 709422 h 4292790"/>
              <a:gd name="connsiteX552" fmla="*/ 9709594 w 11874563"/>
              <a:gd name="connsiteY552" fmla="*/ 697738 h 4292790"/>
              <a:gd name="connsiteX553" fmla="*/ 9699498 w 11874563"/>
              <a:gd name="connsiteY553" fmla="*/ 691896 h 4292790"/>
              <a:gd name="connsiteX554" fmla="*/ 9689655 w 11874563"/>
              <a:gd name="connsiteY554" fmla="*/ 685991 h 4292790"/>
              <a:gd name="connsiteX555" fmla="*/ 9669970 w 11874563"/>
              <a:gd name="connsiteY555" fmla="*/ 674180 h 4292790"/>
              <a:gd name="connsiteX556" fmla="*/ 9650857 w 11874563"/>
              <a:gd name="connsiteY556" fmla="*/ 662242 h 4292790"/>
              <a:gd name="connsiteX557" fmla="*/ 9641332 w 11874563"/>
              <a:gd name="connsiteY557" fmla="*/ 656273 h 4292790"/>
              <a:gd name="connsiteX558" fmla="*/ 9632061 w 11874563"/>
              <a:gd name="connsiteY558" fmla="*/ 650240 h 4292790"/>
              <a:gd name="connsiteX559" fmla="*/ 9613582 w 11874563"/>
              <a:gd name="connsiteY559" fmla="*/ 638239 h 4292790"/>
              <a:gd name="connsiteX560" fmla="*/ 9595739 w 11874563"/>
              <a:gd name="connsiteY560" fmla="*/ 626174 h 4292790"/>
              <a:gd name="connsiteX561" fmla="*/ 9593517 w 11874563"/>
              <a:gd name="connsiteY561" fmla="*/ 624650 h 4292790"/>
              <a:gd name="connsiteX562" fmla="*/ 9591294 w 11874563"/>
              <a:gd name="connsiteY562" fmla="*/ 623126 h 4292790"/>
              <a:gd name="connsiteX563" fmla="*/ 9589071 w 11874563"/>
              <a:gd name="connsiteY563" fmla="*/ 621602 h 4292790"/>
              <a:gd name="connsiteX564" fmla="*/ 9586913 w 11874563"/>
              <a:gd name="connsiteY564" fmla="*/ 620078 h 4292790"/>
              <a:gd name="connsiteX565" fmla="*/ 9578340 w 11874563"/>
              <a:gd name="connsiteY565" fmla="*/ 613982 h 4292790"/>
              <a:gd name="connsiteX566" fmla="*/ 9574022 w 11874563"/>
              <a:gd name="connsiteY566" fmla="*/ 610934 h 4292790"/>
              <a:gd name="connsiteX567" fmla="*/ 9569704 w 11874563"/>
              <a:gd name="connsiteY567" fmla="*/ 607886 h 4292790"/>
              <a:gd name="connsiteX568" fmla="*/ 9565386 w 11874563"/>
              <a:gd name="connsiteY568" fmla="*/ 604838 h 4292790"/>
              <a:gd name="connsiteX569" fmla="*/ 9561195 w 11874563"/>
              <a:gd name="connsiteY569" fmla="*/ 601790 h 4292790"/>
              <a:gd name="connsiteX570" fmla="*/ 9498076 w 11874563"/>
              <a:gd name="connsiteY570" fmla="*/ 552831 h 4292790"/>
              <a:gd name="connsiteX571" fmla="*/ 9443720 w 11874563"/>
              <a:gd name="connsiteY571" fmla="*/ 503746 h 4292790"/>
              <a:gd name="connsiteX572" fmla="*/ 9398889 w 11874563"/>
              <a:gd name="connsiteY572" fmla="*/ 455041 h 4292790"/>
              <a:gd name="connsiteX573" fmla="*/ 9364281 w 11874563"/>
              <a:gd name="connsiteY573" fmla="*/ 407353 h 4292790"/>
              <a:gd name="connsiteX574" fmla="*/ 9350946 w 11874563"/>
              <a:gd name="connsiteY574" fmla="*/ 384048 h 4292790"/>
              <a:gd name="connsiteX575" fmla="*/ 9340342 w 11874563"/>
              <a:gd name="connsiteY575" fmla="*/ 361188 h 4292790"/>
              <a:gd name="connsiteX576" fmla="*/ 9332468 w 11874563"/>
              <a:gd name="connsiteY576" fmla="*/ 338836 h 4292790"/>
              <a:gd name="connsiteX577" fmla="*/ 9327261 w 11874563"/>
              <a:gd name="connsiteY577" fmla="*/ 317056 h 4292790"/>
              <a:gd name="connsiteX578" fmla="*/ 9325674 w 11874563"/>
              <a:gd name="connsiteY578" fmla="*/ 306388 h 4292790"/>
              <a:gd name="connsiteX579" fmla="*/ 9324721 w 11874563"/>
              <a:gd name="connsiteY579" fmla="*/ 295910 h 4292790"/>
              <a:gd name="connsiteX580" fmla="*/ 9324404 w 11874563"/>
              <a:gd name="connsiteY580" fmla="*/ 285560 h 4292790"/>
              <a:gd name="connsiteX581" fmla="*/ 9324721 w 11874563"/>
              <a:gd name="connsiteY581" fmla="*/ 275400 h 4292790"/>
              <a:gd name="connsiteX582" fmla="*/ 9325737 w 11874563"/>
              <a:gd name="connsiteY582" fmla="*/ 265430 h 4292790"/>
              <a:gd name="connsiteX583" fmla="*/ 9327388 w 11874563"/>
              <a:gd name="connsiteY583" fmla="*/ 255651 h 4292790"/>
              <a:gd name="connsiteX584" fmla="*/ 9329674 w 11874563"/>
              <a:gd name="connsiteY584" fmla="*/ 245999 h 4292790"/>
              <a:gd name="connsiteX585" fmla="*/ 9332595 w 11874563"/>
              <a:gd name="connsiteY585" fmla="*/ 236537 h 4292790"/>
              <a:gd name="connsiteX586" fmla="*/ 9340215 w 11874563"/>
              <a:gd name="connsiteY586" fmla="*/ 218250 h 4292790"/>
              <a:gd name="connsiteX587" fmla="*/ 9350184 w 11874563"/>
              <a:gd name="connsiteY587" fmla="*/ 200723 h 4292790"/>
              <a:gd name="connsiteX588" fmla="*/ 9362440 w 11874563"/>
              <a:gd name="connsiteY588" fmla="*/ 184087 h 4292790"/>
              <a:gd name="connsiteX589" fmla="*/ 9376918 w 11874563"/>
              <a:gd name="connsiteY589" fmla="*/ 168339 h 4292790"/>
              <a:gd name="connsiteX590" fmla="*/ 9393555 w 11874563"/>
              <a:gd name="connsiteY590" fmla="*/ 153543 h 4292790"/>
              <a:gd name="connsiteX591" fmla="*/ 9412097 w 11874563"/>
              <a:gd name="connsiteY591" fmla="*/ 139764 h 4292790"/>
              <a:gd name="connsiteX592" fmla="*/ 9432480 w 11874563"/>
              <a:gd name="connsiteY592" fmla="*/ 127000 h 4292790"/>
              <a:gd name="connsiteX593" fmla="*/ 9454579 w 11874563"/>
              <a:gd name="connsiteY593" fmla="*/ 115316 h 4292790"/>
              <a:gd name="connsiteX594" fmla="*/ 9466263 w 11874563"/>
              <a:gd name="connsiteY594" fmla="*/ 109919 h 4292790"/>
              <a:gd name="connsiteX595" fmla="*/ 9478264 w 11874563"/>
              <a:gd name="connsiteY595" fmla="*/ 104775 h 4292790"/>
              <a:gd name="connsiteX596" fmla="*/ 9490646 w 11874563"/>
              <a:gd name="connsiteY596" fmla="*/ 99885 h 4292790"/>
              <a:gd name="connsiteX597" fmla="*/ 9503283 w 11874563"/>
              <a:gd name="connsiteY597" fmla="*/ 95314 h 4292790"/>
              <a:gd name="connsiteX598" fmla="*/ 9516237 w 11874563"/>
              <a:gd name="connsiteY598" fmla="*/ 91059 h 4292790"/>
              <a:gd name="connsiteX599" fmla="*/ 9529508 w 11874563"/>
              <a:gd name="connsiteY599" fmla="*/ 87059 h 4292790"/>
              <a:gd name="connsiteX600" fmla="*/ 9543034 w 11874563"/>
              <a:gd name="connsiteY600" fmla="*/ 83375 h 4292790"/>
              <a:gd name="connsiteX601" fmla="*/ 9556877 w 11874563"/>
              <a:gd name="connsiteY601" fmla="*/ 80010 h 4292790"/>
              <a:gd name="connsiteX602" fmla="*/ 9585134 w 11874563"/>
              <a:gd name="connsiteY602" fmla="*/ 74168 h 4292790"/>
              <a:gd name="connsiteX603" fmla="*/ 9614154 w 11874563"/>
              <a:gd name="connsiteY603" fmla="*/ 69532 h 4292790"/>
              <a:gd name="connsiteX604" fmla="*/ 9643745 w 11874563"/>
              <a:gd name="connsiteY604" fmla="*/ 66167 h 4292790"/>
              <a:gd name="connsiteX605" fmla="*/ 9673844 w 11874563"/>
              <a:gd name="connsiteY605" fmla="*/ 64008 h 4292790"/>
              <a:gd name="connsiteX606" fmla="*/ 9689020 w 11874563"/>
              <a:gd name="connsiteY606" fmla="*/ 63373 h 4292790"/>
              <a:gd name="connsiteX607" fmla="*/ 9704260 w 11874563"/>
              <a:gd name="connsiteY607" fmla="*/ 63055 h 4292790"/>
              <a:gd name="connsiteX608" fmla="*/ 9719564 w 11874563"/>
              <a:gd name="connsiteY608" fmla="*/ 63055 h 4292790"/>
              <a:gd name="connsiteX609" fmla="*/ 9734867 w 11874563"/>
              <a:gd name="connsiteY609" fmla="*/ 63309 h 4292790"/>
              <a:gd name="connsiteX610" fmla="*/ 9750234 w 11874563"/>
              <a:gd name="connsiteY610" fmla="*/ 63881 h 4292790"/>
              <a:gd name="connsiteX611" fmla="*/ 9765602 w 11874563"/>
              <a:gd name="connsiteY611" fmla="*/ 64770 h 4292790"/>
              <a:gd name="connsiteX612" fmla="*/ 9780968 w 11874563"/>
              <a:gd name="connsiteY612" fmla="*/ 65976 h 4292790"/>
              <a:gd name="connsiteX613" fmla="*/ 9796272 w 11874563"/>
              <a:gd name="connsiteY613" fmla="*/ 67437 h 4292790"/>
              <a:gd name="connsiteX614" fmla="*/ 9811576 w 11874563"/>
              <a:gd name="connsiteY614" fmla="*/ 69215 h 4292790"/>
              <a:gd name="connsiteX615" fmla="*/ 9826879 w 11874563"/>
              <a:gd name="connsiteY615" fmla="*/ 71247 h 4292790"/>
              <a:gd name="connsiteX616" fmla="*/ 9842119 w 11874563"/>
              <a:gd name="connsiteY616" fmla="*/ 73533 h 4292790"/>
              <a:gd name="connsiteX617" fmla="*/ 9857295 w 11874563"/>
              <a:gd name="connsiteY617" fmla="*/ 76137 h 4292790"/>
              <a:gd name="connsiteX618" fmla="*/ 9872472 w 11874563"/>
              <a:gd name="connsiteY618" fmla="*/ 79057 h 4292790"/>
              <a:gd name="connsiteX619" fmla="*/ 9887585 w 11874563"/>
              <a:gd name="connsiteY619" fmla="*/ 82232 h 4292790"/>
              <a:gd name="connsiteX620" fmla="*/ 9902634 w 11874563"/>
              <a:gd name="connsiteY620" fmla="*/ 85662 h 4292790"/>
              <a:gd name="connsiteX621" fmla="*/ 9917620 w 11874563"/>
              <a:gd name="connsiteY621" fmla="*/ 89408 h 4292790"/>
              <a:gd name="connsiteX622" fmla="*/ 9938449 w 11874563"/>
              <a:gd name="connsiteY622" fmla="*/ 95059 h 4292790"/>
              <a:gd name="connsiteX623" fmla="*/ 9959213 w 11874563"/>
              <a:gd name="connsiteY623" fmla="*/ 101282 h 4292790"/>
              <a:gd name="connsiteX624" fmla="*/ 9979851 w 11874563"/>
              <a:gd name="connsiteY624" fmla="*/ 108014 h 4292790"/>
              <a:gd name="connsiteX625" fmla="*/ 10000361 w 11874563"/>
              <a:gd name="connsiteY625" fmla="*/ 115253 h 4292790"/>
              <a:gd name="connsiteX626" fmla="*/ 10009251 w 11874563"/>
              <a:gd name="connsiteY626" fmla="*/ 118555 h 4292790"/>
              <a:gd name="connsiteX627" fmla="*/ 10018078 w 11874563"/>
              <a:gd name="connsiteY627" fmla="*/ 121984 h 4292790"/>
              <a:gd name="connsiteX628" fmla="*/ 10026904 w 11874563"/>
              <a:gd name="connsiteY628" fmla="*/ 125476 h 4292790"/>
              <a:gd name="connsiteX629" fmla="*/ 10035667 w 11874563"/>
              <a:gd name="connsiteY629" fmla="*/ 129096 h 4292790"/>
              <a:gd name="connsiteX630" fmla="*/ 10064496 w 11874563"/>
              <a:gd name="connsiteY630" fmla="*/ 141732 h 4292790"/>
              <a:gd name="connsiteX631" fmla="*/ 10093071 w 11874563"/>
              <a:gd name="connsiteY631" fmla="*/ 155385 h 4292790"/>
              <a:gd name="connsiteX632" fmla="*/ 10121265 w 11874563"/>
              <a:gd name="connsiteY632" fmla="*/ 170053 h 4292790"/>
              <a:gd name="connsiteX633" fmla="*/ 10149078 w 11874563"/>
              <a:gd name="connsiteY633" fmla="*/ 185737 h 4292790"/>
              <a:gd name="connsiteX634" fmla="*/ 10162794 w 11874563"/>
              <a:gd name="connsiteY634" fmla="*/ 193993 h 4292790"/>
              <a:gd name="connsiteX635" fmla="*/ 10176446 w 11874563"/>
              <a:gd name="connsiteY635" fmla="*/ 202438 h 4292790"/>
              <a:gd name="connsiteX636" fmla="*/ 10189972 w 11874563"/>
              <a:gd name="connsiteY636" fmla="*/ 211137 h 4292790"/>
              <a:gd name="connsiteX637" fmla="*/ 10203370 w 11874563"/>
              <a:gd name="connsiteY637" fmla="*/ 220028 h 4292790"/>
              <a:gd name="connsiteX638" fmla="*/ 10206672 w 11874563"/>
              <a:gd name="connsiteY638" fmla="*/ 222314 h 4292790"/>
              <a:gd name="connsiteX639" fmla="*/ 10210038 w 11874563"/>
              <a:gd name="connsiteY639" fmla="*/ 224600 h 4292790"/>
              <a:gd name="connsiteX640" fmla="*/ 10213404 w 11874563"/>
              <a:gd name="connsiteY640" fmla="*/ 226885 h 4292790"/>
              <a:gd name="connsiteX641" fmla="*/ 10216705 w 11874563"/>
              <a:gd name="connsiteY641" fmla="*/ 229171 h 4292790"/>
              <a:gd name="connsiteX642" fmla="*/ 10229850 w 11874563"/>
              <a:gd name="connsiteY642" fmla="*/ 238506 h 4292790"/>
              <a:gd name="connsiteX643" fmla="*/ 10233089 w 11874563"/>
              <a:gd name="connsiteY643" fmla="*/ 240855 h 4292790"/>
              <a:gd name="connsiteX644" fmla="*/ 10236327 w 11874563"/>
              <a:gd name="connsiteY644" fmla="*/ 243269 h 4292790"/>
              <a:gd name="connsiteX645" fmla="*/ 10239566 w 11874563"/>
              <a:gd name="connsiteY645" fmla="*/ 245682 h 4292790"/>
              <a:gd name="connsiteX646" fmla="*/ 10242804 w 11874563"/>
              <a:gd name="connsiteY646" fmla="*/ 248094 h 4292790"/>
              <a:gd name="connsiteX647" fmla="*/ 10246106 w 11874563"/>
              <a:gd name="connsiteY647" fmla="*/ 250508 h 4292790"/>
              <a:gd name="connsiteX648" fmla="*/ 10249344 w 11874563"/>
              <a:gd name="connsiteY648" fmla="*/ 252921 h 4292790"/>
              <a:gd name="connsiteX649" fmla="*/ 10252519 w 11874563"/>
              <a:gd name="connsiteY649" fmla="*/ 255397 h 4292790"/>
              <a:gd name="connsiteX650" fmla="*/ 10255694 w 11874563"/>
              <a:gd name="connsiteY650" fmla="*/ 257873 h 4292790"/>
              <a:gd name="connsiteX651" fmla="*/ 10262108 w 11874563"/>
              <a:gd name="connsiteY651" fmla="*/ 262826 h 4292790"/>
              <a:gd name="connsiteX652" fmla="*/ 10268458 w 11874563"/>
              <a:gd name="connsiteY652" fmla="*/ 267843 h 4292790"/>
              <a:gd name="connsiteX653" fmla="*/ 10274808 w 11874563"/>
              <a:gd name="connsiteY653" fmla="*/ 272923 h 4292790"/>
              <a:gd name="connsiteX654" fmla="*/ 10281158 w 11874563"/>
              <a:gd name="connsiteY654" fmla="*/ 278003 h 4292790"/>
              <a:gd name="connsiteX655" fmla="*/ 10287381 w 11874563"/>
              <a:gd name="connsiteY655" fmla="*/ 283210 h 4292790"/>
              <a:gd name="connsiteX656" fmla="*/ 10293667 w 11874563"/>
              <a:gd name="connsiteY656" fmla="*/ 288417 h 4292790"/>
              <a:gd name="connsiteX657" fmla="*/ 10299891 w 11874563"/>
              <a:gd name="connsiteY657" fmla="*/ 293688 h 4292790"/>
              <a:gd name="connsiteX658" fmla="*/ 10306050 w 11874563"/>
              <a:gd name="connsiteY658" fmla="*/ 299022 h 4292790"/>
              <a:gd name="connsiteX659" fmla="*/ 10312273 w 11874563"/>
              <a:gd name="connsiteY659" fmla="*/ 304356 h 4292790"/>
              <a:gd name="connsiteX660" fmla="*/ 10315384 w 11874563"/>
              <a:gd name="connsiteY660" fmla="*/ 307022 h 4292790"/>
              <a:gd name="connsiteX661" fmla="*/ 10318432 w 11874563"/>
              <a:gd name="connsiteY661" fmla="*/ 309753 h 4292790"/>
              <a:gd name="connsiteX662" fmla="*/ 10330561 w 11874563"/>
              <a:gd name="connsiteY662" fmla="*/ 320675 h 4292790"/>
              <a:gd name="connsiteX663" fmla="*/ 10333609 w 11874563"/>
              <a:gd name="connsiteY663" fmla="*/ 323406 h 4292790"/>
              <a:gd name="connsiteX664" fmla="*/ 10336593 w 11874563"/>
              <a:gd name="connsiteY664" fmla="*/ 326200 h 4292790"/>
              <a:gd name="connsiteX665" fmla="*/ 10339578 w 11874563"/>
              <a:gd name="connsiteY665" fmla="*/ 328993 h 4292790"/>
              <a:gd name="connsiteX666" fmla="*/ 10342563 w 11874563"/>
              <a:gd name="connsiteY666" fmla="*/ 331788 h 4292790"/>
              <a:gd name="connsiteX667" fmla="*/ 10345547 w 11874563"/>
              <a:gd name="connsiteY667" fmla="*/ 334582 h 4292790"/>
              <a:gd name="connsiteX668" fmla="*/ 10348531 w 11874563"/>
              <a:gd name="connsiteY668" fmla="*/ 337376 h 4292790"/>
              <a:gd name="connsiteX669" fmla="*/ 10351516 w 11874563"/>
              <a:gd name="connsiteY669" fmla="*/ 340170 h 4292790"/>
              <a:gd name="connsiteX670" fmla="*/ 10354437 w 11874563"/>
              <a:gd name="connsiteY670" fmla="*/ 343027 h 4292790"/>
              <a:gd name="connsiteX671" fmla="*/ 10366248 w 11874563"/>
              <a:gd name="connsiteY671" fmla="*/ 354457 h 4292790"/>
              <a:gd name="connsiteX672" fmla="*/ 10369169 w 11874563"/>
              <a:gd name="connsiteY672" fmla="*/ 357378 h 4292790"/>
              <a:gd name="connsiteX673" fmla="*/ 10372090 w 11874563"/>
              <a:gd name="connsiteY673" fmla="*/ 360299 h 4292790"/>
              <a:gd name="connsiteX674" fmla="*/ 10374947 w 11874563"/>
              <a:gd name="connsiteY674" fmla="*/ 363220 h 4292790"/>
              <a:gd name="connsiteX675" fmla="*/ 10377868 w 11874563"/>
              <a:gd name="connsiteY675" fmla="*/ 366141 h 4292790"/>
              <a:gd name="connsiteX676" fmla="*/ 10383710 w 11874563"/>
              <a:gd name="connsiteY676" fmla="*/ 371983 h 4292790"/>
              <a:gd name="connsiteX677" fmla="*/ 10389426 w 11874563"/>
              <a:gd name="connsiteY677" fmla="*/ 377889 h 4292790"/>
              <a:gd name="connsiteX678" fmla="*/ 10395141 w 11874563"/>
              <a:gd name="connsiteY678" fmla="*/ 383858 h 4292790"/>
              <a:gd name="connsiteX679" fmla="*/ 10400855 w 11874563"/>
              <a:gd name="connsiteY679" fmla="*/ 389826 h 4292790"/>
              <a:gd name="connsiteX680" fmla="*/ 10403713 w 11874563"/>
              <a:gd name="connsiteY680" fmla="*/ 392811 h 4292790"/>
              <a:gd name="connsiteX681" fmla="*/ 10406507 w 11874563"/>
              <a:gd name="connsiteY681" fmla="*/ 395859 h 4292790"/>
              <a:gd name="connsiteX682" fmla="*/ 10409301 w 11874563"/>
              <a:gd name="connsiteY682" fmla="*/ 398907 h 4292790"/>
              <a:gd name="connsiteX683" fmla="*/ 10412095 w 11874563"/>
              <a:gd name="connsiteY683" fmla="*/ 401955 h 4292790"/>
              <a:gd name="connsiteX684" fmla="*/ 10417746 w 11874563"/>
              <a:gd name="connsiteY684" fmla="*/ 408051 h 4292790"/>
              <a:gd name="connsiteX685" fmla="*/ 10420541 w 11874563"/>
              <a:gd name="connsiteY685" fmla="*/ 411099 h 4292790"/>
              <a:gd name="connsiteX686" fmla="*/ 10423271 w 11874563"/>
              <a:gd name="connsiteY686" fmla="*/ 414211 h 4292790"/>
              <a:gd name="connsiteX687" fmla="*/ 10428732 w 11874563"/>
              <a:gd name="connsiteY687" fmla="*/ 420433 h 4292790"/>
              <a:gd name="connsiteX688" fmla="*/ 10434256 w 11874563"/>
              <a:gd name="connsiteY688" fmla="*/ 426657 h 4292790"/>
              <a:gd name="connsiteX689" fmla="*/ 10439717 w 11874563"/>
              <a:gd name="connsiteY689" fmla="*/ 432943 h 4292790"/>
              <a:gd name="connsiteX690" fmla="*/ 10445115 w 11874563"/>
              <a:gd name="connsiteY690" fmla="*/ 439293 h 4292790"/>
              <a:gd name="connsiteX691" fmla="*/ 10455974 w 11874563"/>
              <a:gd name="connsiteY691" fmla="*/ 452057 h 4292790"/>
              <a:gd name="connsiteX692" fmla="*/ 10466578 w 11874563"/>
              <a:gd name="connsiteY692" fmla="*/ 465011 h 4292790"/>
              <a:gd name="connsiteX693" fmla="*/ 10471912 w 11874563"/>
              <a:gd name="connsiteY693" fmla="*/ 471488 h 4292790"/>
              <a:gd name="connsiteX694" fmla="*/ 10477182 w 11874563"/>
              <a:gd name="connsiteY694" fmla="*/ 478028 h 4292790"/>
              <a:gd name="connsiteX695" fmla="*/ 10482390 w 11874563"/>
              <a:gd name="connsiteY695" fmla="*/ 484632 h 4292790"/>
              <a:gd name="connsiteX696" fmla="*/ 10487596 w 11874563"/>
              <a:gd name="connsiteY696" fmla="*/ 491300 h 4292790"/>
              <a:gd name="connsiteX697" fmla="*/ 10513124 w 11874563"/>
              <a:gd name="connsiteY697" fmla="*/ 523621 h 4292790"/>
              <a:gd name="connsiteX698" fmla="*/ 10527220 w 11874563"/>
              <a:gd name="connsiteY698" fmla="*/ 540766 h 4292790"/>
              <a:gd name="connsiteX699" fmla="*/ 10534396 w 11874563"/>
              <a:gd name="connsiteY699" fmla="*/ 549402 h 4292790"/>
              <a:gd name="connsiteX700" fmla="*/ 10541826 w 11874563"/>
              <a:gd name="connsiteY700" fmla="*/ 558102 h 4292790"/>
              <a:gd name="connsiteX701" fmla="*/ 10572559 w 11874563"/>
              <a:gd name="connsiteY701" fmla="*/ 593217 h 4292790"/>
              <a:gd name="connsiteX702" fmla="*/ 10605643 w 11874563"/>
              <a:gd name="connsiteY702" fmla="*/ 628904 h 4292790"/>
              <a:gd name="connsiteX703" fmla="*/ 10641203 w 11874563"/>
              <a:gd name="connsiteY703" fmla="*/ 665099 h 4292790"/>
              <a:gd name="connsiteX704" fmla="*/ 10679367 w 11874563"/>
              <a:gd name="connsiteY704" fmla="*/ 701738 h 4292790"/>
              <a:gd name="connsiteX705" fmla="*/ 10699369 w 11874563"/>
              <a:gd name="connsiteY705" fmla="*/ 720154 h 4292790"/>
              <a:gd name="connsiteX706" fmla="*/ 10720197 w 11874563"/>
              <a:gd name="connsiteY706" fmla="*/ 738632 h 4292790"/>
              <a:gd name="connsiteX707" fmla="*/ 10725467 w 11874563"/>
              <a:gd name="connsiteY707" fmla="*/ 743268 h 4292790"/>
              <a:gd name="connsiteX708" fmla="*/ 10730865 w 11874563"/>
              <a:gd name="connsiteY708" fmla="*/ 747903 h 4292790"/>
              <a:gd name="connsiteX709" fmla="*/ 10741724 w 11874563"/>
              <a:gd name="connsiteY709" fmla="*/ 757174 h 4292790"/>
              <a:gd name="connsiteX710" fmla="*/ 10752645 w 11874563"/>
              <a:gd name="connsiteY710" fmla="*/ 766445 h 4292790"/>
              <a:gd name="connsiteX711" fmla="*/ 10763885 w 11874563"/>
              <a:gd name="connsiteY711" fmla="*/ 775716 h 4292790"/>
              <a:gd name="connsiteX712" fmla="*/ 10786745 w 11874563"/>
              <a:gd name="connsiteY712" fmla="*/ 794258 h 4292790"/>
              <a:gd name="connsiteX713" fmla="*/ 10810304 w 11874563"/>
              <a:gd name="connsiteY713" fmla="*/ 812737 h 4292790"/>
              <a:gd name="connsiteX714" fmla="*/ 10834624 w 11874563"/>
              <a:gd name="connsiteY714" fmla="*/ 831152 h 4292790"/>
              <a:gd name="connsiteX715" fmla="*/ 10859706 w 11874563"/>
              <a:gd name="connsiteY715" fmla="*/ 849440 h 4292790"/>
              <a:gd name="connsiteX716" fmla="*/ 10911840 w 11874563"/>
              <a:gd name="connsiteY716" fmla="*/ 885635 h 4292790"/>
              <a:gd name="connsiteX717" fmla="*/ 10966514 w 11874563"/>
              <a:gd name="connsiteY717" fmla="*/ 921068 h 4292790"/>
              <a:gd name="connsiteX718" fmla="*/ 11023537 w 11874563"/>
              <a:gd name="connsiteY718" fmla="*/ 955357 h 4292790"/>
              <a:gd name="connsiteX719" fmla="*/ 11082528 w 11874563"/>
              <a:gd name="connsiteY719" fmla="*/ 988251 h 4292790"/>
              <a:gd name="connsiteX720" fmla="*/ 11143170 w 11874563"/>
              <a:gd name="connsiteY720" fmla="*/ 1019493 h 4292790"/>
              <a:gd name="connsiteX721" fmla="*/ 11204956 w 11874563"/>
              <a:gd name="connsiteY721" fmla="*/ 1048830 h 4292790"/>
              <a:gd name="connsiteX722" fmla="*/ 11267377 w 11874563"/>
              <a:gd name="connsiteY722" fmla="*/ 1076071 h 4292790"/>
              <a:gd name="connsiteX723" fmla="*/ 11329988 w 11874563"/>
              <a:gd name="connsiteY723" fmla="*/ 1101090 h 4292790"/>
              <a:gd name="connsiteX724" fmla="*/ 11336401 w 11874563"/>
              <a:gd name="connsiteY724" fmla="*/ 1103567 h 4292790"/>
              <a:gd name="connsiteX725" fmla="*/ 11342815 w 11874563"/>
              <a:gd name="connsiteY725" fmla="*/ 1105980 h 4292790"/>
              <a:gd name="connsiteX726" fmla="*/ 11349228 w 11874563"/>
              <a:gd name="connsiteY726" fmla="*/ 1108393 h 4292790"/>
              <a:gd name="connsiteX727" fmla="*/ 11355642 w 11874563"/>
              <a:gd name="connsiteY727" fmla="*/ 1110742 h 4292790"/>
              <a:gd name="connsiteX728" fmla="*/ 11411458 w 11874563"/>
              <a:gd name="connsiteY728" fmla="*/ 1130427 h 4292790"/>
              <a:gd name="connsiteX729" fmla="*/ 11466703 w 11874563"/>
              <a:gd name="connsiteY729" fmla="*/ 1148334 h 4292790"/>
              <a:gd name="connsiteX730" fmla="*/ 11521186 w 11874563"/>
              <a:gd name="connsiteY730" fmla="*/ 1164527 h 4292790"/>
              <a:gd name="connsiteX731" fmla="*/ 11574717 w 11874563"/>
              <a:gd name="connsiteY731" fmla="*/ 1179068 h 4292790"/>
              <a:gd name="connsiteX732" fmla="*/ 11633200 w 11874563"/>
              <a:gd name="connsiteY732" fmla="*/ 1193483 h 4292790"/>
              <a:gd name="connsiteX733" fmla="*/ 11690223 w 11874563"/>
              <a:gd name="connsiteY733" fmla="*/ 1206183 h 4292790"/>
              <a:gd name="connsiteX734" fmla="*/ 11745785 w 11874563"/>
              <a:gd name="connsiteY734" fmla="*/ 1217295 h 4292790"/>
              <a:gd name="connsiteX735" fmla="*/ 11799888 w 11874563"/>
              <a:gd name="connsiteY735" fmla="*/ 1227011 h 4292790"/>
              <a:gd name="connsiteX736" fmla="*/ 11874119 w 11874563"/>
              <a:gd name="connsiteY736" fmla="*/ 1238695 h 4292790"/>
              <a:gd name="connsiteX737" fmla="*/ 11874564 w 11874563"/>
              <a:gd name="connsiteY737" fmla="*/ 1148969 h 4292790"/>
              <a:gd name="connsiteX738" fmla="*/ 11859704 w 11874563"/>
              <a:gd name="connsiteY738" fmla="*/ 1146937 h 429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Lst>
            <a:rect l="l" t="t" r="r" b="b"/>
            <a:pathLst>
              <a:path w="11874563" h="4292790">
                <a:moveTo>
                  <a:pt x="11859578" y="1147509"/>
                </a:moveTo>
                <a:cubicBezTo>
                  <a:pt x="11827954" y="1142937"/>
                  <a:pt x="11795824" y="1137793"/>
                  <a:pt x="11763057" y="1132078"/>
                </a:cubicBezTo>
                <a:cubicBezTo>
                  <a:pt x="11746611" y="1129157"/>
                  <a:pt x="11730038" y="1126109"/>
                  <a:pt x="11713337" y="1122871"/>
                </a:cubicBezTo>
                <a:cubicBezTo>
                  <a:pt x="11696573" y="1119632"/>
                  <a:pt x="11679682" y="1116140"/>
                  <a:pt x="11662601" y="1112457"/>
                </a:cubicBezTo>
                <a:cubicBezTo>
                  <a:pt x="11645519" y="1108774"/>
                  <a:pt x="11628310" y="1104900"/>
                  <a:pt x="11610975" y="1100709"/>
                </a:cubicBezTo>
                <a:cubicBezTo>
                  <a:pt x="11593576" y="1096582"/>
                  <a:pt x="11576050" y="1092200"/>
                  <a:pt x="11558460" y="1087565"/>
                </a:cubicBezTo>
                <a:cubicBezTo>
                  <a:pt x="11542649" y="1083374"/>
                  <a:pt x="11526710" y="1079056"/>
                  <a:pt x="11510645" y="1074420"/>
                </a:cubicBezTo>
                <a:cubicBezTo>
                  <a:pt x="11494579" y="1069848"/>
                  <a:pt x="11478514" y="1065022"/>
                  <a:pt x="11462321" y="1059942"/>
                </a:cubicBezTo>
                <a:cubicBezTo>
                  <a:pt x="11446129" y="1054862"/>
                  <a:pt x="11429873" y="1049592"/>
                  <a:pt x="11413554" y="1044067"/>
                </a:cubicBezTo>
                <a:cubicBezTo>
                  <a:pt x="11397234" y="1038543"/>
                  <a:pt x="11380915" y="1032764"/>
                  <a:pt x="11364531" y="1026732"/>
                </a:cubicBezTo>
                <a:cubicBezTo>
                  <a:pt x="11362627" y="1026033"/>
                  <a:pt x="11360785" y="1025335"/>
                  <a:pt x="11358880" y="1024636"/>
                </a:cubicBezTo>
                <a:cubicBezTo>
                  <a:pt x="11356975" y="1023938"/>
                  <a:pt x="11355133" y="1023239"/>
                  <a:pt x="11353229" y="1022541"/>
                </a:cubicBezTo>
                <a:cubicBezTo>
                  <a:pt x="11351324" y="1021842"/>
                  <a:pt x="11349482" y="1021144"/>
                  <a:pt x="11347577" y="1020382"/>
                </a:cubicBezTo>
                <a:cubicBezTo>
                  <a:pt x="11345672" y="1019683"/>
                  <a:pt x="11343830" y="1018921"/>
                  <a:pt x="11341926" y="1018223"/>
                </a:cubicBezTo>
                <a:cubicBezTo>
                  <a:pt x="11323701" y="1011238"/>
                  <a:pt x="11305413" y="1003999"/>
                  <a:pt x="11287252" y="996442"/>
                </a:cubicBezTo>
                <a:cubicBezTo>
                  <a:pt x="11269091" y="988885"/>
                  <a:pt x="11250930" y="981012"/>
                  <a:pt x="11232896" y="972820"/>
                </a:cubicBezTo>
                <a:cubicBezTo>
                  <a:pt x="11214862" y="964692"/>
                  <a:pt x="11196955" y="956246"/>
                  <a:pt x="11179239" y="947484"/>
                </a:cubicBezTo>
                <a:cubicBezTo>
                  <a:pt x="11161522" y="938784"/>
                  <a:pt x="11143932" y="929767"/>
                  <a:pt x="11126597" y="920560"/>
                </a:cubicBezTo>
                <a:cubicBezTo>
                  <a:pt x="11109262" y="911352"/>
                  <a:pt x="11092117" y="901891"/>
                  <a:pt x="11075226" y="892175"/>
                </a:cubicBezTo>
                <a:cubicBezTo>
                  <a:pt x="11058398" y="882523"/>
                  <a:pt x="11041761" y="872617"/>
                  <a:pt x="11025442" y="862584"/>
                </a:cubicBezTo>
                <a:cubicBezTo>
                  <a:pt x="11009185" y="852551"/>
                  <a:pt x="10993183" y="842327"/>
                  <a:pt x="10977499" y="831977"/>
                </a:cubicBezTo>
                <a:cubicBezTo>
                  <a:pt x="10961878" y="821627"/>
                  <a:pt x="10946575" y="811149"/>
                  <a:pt x="10931589" y="800545"/>
                </a:cubicBezTo>
                <a:cubicBezTo>
                  <a:pt x="10924095" y="795274"/>
                  <a:pt x="10916729" y="789940"/>
                  <a:pt x="10909427" y="784606"/>
                </a:cubicBezTo>
                <a:cubicBezTo>
                  <a:pt x="10902125" y="779272"/>
                  <a:pt x="10894949" y="773874"/>
                  <a:pt x="10887837" y="768541"/>
                </a:cubicBezTo>
                <a:cubicBezTo>
                  <a:pt x="10880725" y="763143"/>
                  <a:pt x="10873740" y="757746"/>
                  <a:pt x="10866818" y="752348"/>
                </a:cubicBezTo>
                <a:cubicBezTo>
                  <a:pt x="10859897" y="746951"/>
                  <a:pt x="10853103" y="741490"/>
                  <a:pt x="10846371" y="736092"/>
                </a:cubicBezTo>
                <a:lnTo>
                  <a:pt x="10836275" y="727964"/>
                </a:lnTo>
                <a:lnTo>
                  <a:pt x="10826432" y="719773"/>
                </a:lnTo>
                <a:lnTo>
                  <a:pt x="10816654" y="711581"/>
                </a:lnTo>
                <a:lnTo>
                  <a:pt x="10811764" y="707517"/>
                </a:lnTo>
                <a:lnTo>
                  <a:pt x="10807002" y="703390"/>
                </a:lnTo>
                <a:lnTo>
                  <a:pt x="10788142" y="687007"/>
                </a:lnTo>
                <a:lnTo>
                  <a:pt x="10769917" y="670624"/>
                </a:lnTo>
                <a:cubicBezTo>
                  <a:pt x="10757979" y="659702"/>
                  <a:pt x="10746359" y="648843"/>
                  <a:pt x="10735056" y="637921"/>
                </a:cubicBezTo>
                <a:cubicBezTo>
                  <a:pt x="10723817" y="627063"/>
                  <a:pt x="10712894" y="616204"/>
                  <a:pt x="10702290" y="605409"/>
                </a:cubicBezTo>
                <a:cubicBezTo>
                  <a:pt x="10691749" y="594614"/>
                  <a:pt x="10681462" y="583883"/>
                  <a:pt x="10671556" y="573151"/>
                </a:cubicBezTo>
                <a:cubicBezTo>
                  <a:pt x="10661650" y="562483"/>
                  <a:pt x="10652062" y="551815"/>
                  <a:pt x="10642727" y="541211"/>
                </a:cubicBezTo>
                <a:lnTo>
                  <a:pt x="10635742" y="533273"/>
                </a:lnTo>
                <a:lnTo>
                  <a:pt x="10629011" y="525399"/>
                </a:lnTo>
                <a:lnTo>
                  <a:pt x="10615613" y="509715"/>
                </a:lnTo>
                <a:lnTo>
                  <a:pt x="10590784" y="479298"/>
                </a:lnTo>
                <a:cubicBezTo>
                  <a:pt x="10588879" y="477012"/>
                  <a:pt x="10587038" y="474663"/>
                  <a:pt x="10585132" y="472376"/>
                </a:cubicBezTo>
                <a:cubicBezTo>
                  <a:pt x="10583228" y="470090"/>
                  <a:pt x="10581386" y="467804"/>
                  <a:pt x="10579481" y="465455"/>
                </a:cubicBezTo>
                <a:cubicBezTo>
                  <a:pt x="10577576" y="463169"/>
                  <a:pt x="10575734" y="460883"/>
                  <a:pt x="10573829" y="458597"/>
                </a:cubicBezTo>
                <a:cubicBezTo>
                  <a:pt x="10571925" y="456311"/>
                  <a:pt x="10570019" y="454025"/>
                  <a:pt x="10568051" y="451803"/>
                </a:cubicBezTo>
                <a:lnTo>
                  <a:pt x="10556557" y="438277"/>
                </a:lnTo>
                <a:lnTo>
                  <a:pt x="10544810" y="424879"/>
                </a:lnTo>
                <a:cubicBezTo>
                  <a:pt x="10542905" y="422656"/>
                  <a:pt x="10540937" y="420433"/>
                  <a:pt x="10538968" y="418211"/>
                </a:cubicBezTo>
                <a:cubicBezTo>
                  <a:pt x="10537000" y="415989"/>
                  <a:pt x="10535031" y="413829"/>
                  <a:pt x="10532999" y="411607"/>
                </a:cubicBezTo>
                <a:cubicBezTo>
                  <a:pt x="10531030" y="409385"/>
                  <a:pt x="10528999" y="407226"/>
                  <a:pt x="10527030" y="405067"/>
                </a:cubicBezTo>
                <a:cubicBezTo>
                  <a:pt x="10525062" y="402908"/>
                  <a:pt x="10523029" y="400685"/>
                  <a:pt x="10521061" y="398526"/>
                </a:cubicBezTo>
                <a:lnTo>
                  <a:pt x="10518077" y="395288"/>
                </a:lnTo>
                <a:lnTo>
                  <a:pt x="10515029" y="392049"/>
                </a:lnTo>
                <a:lnTo>
                  <a:pt x="10508932" y="385572"/>
                </a:lnTo>
                <a:cubicBezTo>
                  <a:pt x="10507917" y="384493"/>
                  <a:pt x="10506901" y="383413"/>
                  <a:pt x="10505884" y="382333"/>
                </a:cubicBezTo>
                <a:cubicBezTo>
                  <a:pt x="10504868" y="381254"/>
                  <a:pt x="10503853" y="380175"/>
                  <a:pt x="10502837" y="379095"/>
                </a:cubicBezTo>
                <a:cubicBezTo>
                  <a:pt x="10501820" y="378015"/>
                  <a:pt x="10500804" y="376936"/>
                  <a:pt x="10499789" y="375857"/>
                </a:cubicBezTo>
                <a:cubicBezTo>
                  <a:pt x="10498772" y="374777"/>
                  <a:pt x="10497756" y="373697"/>
                  <a:pt x="10496677" y="372682"/>
                </a:cubicBezTo>
                <a:cubicBezTo>
                  <a:pt x="10494581" y="370586"/>
                  <a:pt x="10492550" y="368427"/>
                  <a:pt x="10490454" y="366332"/>
                </a:cubicBezTo>
                <a:cubicBezTo>
                  <a:pt x="10488422" y="364236"/>
                  <a:pt x="10486327" y="362140"/>
                  <a:pt x="10484294" y="359982"/>
                </a:cubicBezTo>
                <a:cubicBezTo>
                  <a:pt x="10482263" y="357886"/>
                  <a:pt x="10480167" y="355790"/>
                  <a:pt x="10478071" y="353695"/>
                </a:cubicBezTo>
                <a:cubicBezTo>
                  <a:pt x="10475976" y="351600"/>
                  <a:pt x="10473880" y="349504"/>
                  <a:pt x="10471721" y="347472"/>
                </a:cubicBezTo>
                <a:cubicBezTo>
                  <a:pt x="10470642" y="346456"/>
                  <a:pt x="10469626" y="345376"/>
                  <a:pt x="10468546" y="344361"/>
                </a:cubicBezTo>
                <a:cubicBezTo>
                  <a:pt x="10467467" y="343345"/>
                  <a:pt x="10466451" y="342265"/>
                  <a:pt x="10465371" y="341249"/>
                </a:cubicBezTo>
                <a:cubicBezTo>
                  <a:pt x="10464292" y="340233"/>
                  <a:pt x="10463276" y="339154"/>
                  <a:pt x="10462196" y="338138"/>
                </a:cubicBezTo>
                <a:cubicBezTo>
                  <a:pt x="10461117" y="337122"/>
                  <a:pt x="10460101" y="336106"/>
                  <a:pt x="10459021" y="335026"/>
                </a:cubicBezTo>
                <a:lnTo>
                  <a:pt x="10446131" y="322834"/>
                </a:lnTo>
                <a:cubicBezTo>
                  <a:pt x="10445052" y="321818"/>
                  <a:pt x="10443972" y="320802"/>
                  <a:pt x="10442892" y="319786"/>
                </a:cubicBezTo>
                <a:cubicBezTo>
                  <a:pt x="10441813" y="318770"/>
                  <a:pt x="10440733" y="317754"/>
                  <a:pt x="10439654" y="316738"/>
                </a:cubicBezTo>
                <a:cubicBezTo>
                  <a:pt x="10438575" y="315722"/>
                  <a:pt x="10437495" y="314706"/>
                  <a:pt x="10436352" y="313754"/>
                </a:cubicBezTo>
                <a:cubicBezTo>
                  <a:pt x="10435272" y="312738"/>
                  <a:pt x="10434129" y="311785"/>
                  <a:pt x="10433050" y="310769"/>
                </a:cubicBezTo>
                <a:cubicBezTo>
                  <a:pt x="10431970" y="309753"/>
                  <a:pt x="10430828" y="308801"/>
                  <a:pt x="10429748" y="307785"/>
                </a:cubicBezTo>
                <a:cubicBezTo>
                  <a:pt x="10428668" y="306768"/>
                  <a:pt x="10427589" y="305816"/>
                  <a:pt x="10426509" y="304800"/>
                </a:cubicBezTo>
                <a:cubicBezTo>
                  <a:pt x="10425430" y="303784"/>
                  <a:pt x="10424351" y="302832"/>
                  <a:pt x="10423207" y="301815"/>
                </a:cubicBezTo>
                <a:cubicBezTo>
                  <a:pt x="10422128" y="300800"/>
                  <a:pt x="10420985" y="299847"/>
                  <a:pt x="10419905" y="298831"/>
                </a:cubicBezTo>
                <a:lnTo>
                  <a:pt x="10406507" y="287083"/>
                </a:lnTo>
                <a:lnTo>
                  <a:pt x="10403205" y="284163"/>
                </a:lnTo>
                <a:lnTo>
                  <a:pt x="10399776" y="281305"/>
                </a:lnTo>
                <a:lnTo>
                  <a:pt x="10392981" y="275526"/>
                </a:lnTo>
                <a:cubicBezTo>
                  <a:pt x="10390759" y="273622"/>
                  <a:pt x="10388473" y="271653"/>
                  <a:pt x="10386187" y="269748"/>
                </a:cubicBezTo>
                <a:cubicBezTo>
                  <a:pt x="10383901" y="267843"/>
                  <a:pt x="10381615" y="265938"/>
                  <a:pt x="10379266" y="264033"/>
                </a:cubicBezTo>
                <a:cubicBezTo>
                  <a:pt x="10376979" y="262128"/>
                  <a:pt x="10374630" y="260286"/>
                  <a:pt x="10372344" y="258382"/>
                </a:cubicBezTo>
                <a:cubicBezTo>
                  <a:pt x="10370058" y="256476"/>
                  <a:pt x="10367708" y="254635"/>
                  <a:pt x="10365422" y="252730"/>
                </a:cubicBezTo>
                <a:cubicBezTo>
                  <a:pt x="10363073" y="250889"/>
                  <a:pt x="10360724" y="249047"/>
                  <a:pt x="10358374" y="247205"/>
                </a:cubicBezTo>
                <a:cubicBezTo>
                  <a:pt x="10356025" y="245364"/>
                  <a:pt x="10353675" y="243523"/>
                  <a:pt x="10351326" y="241681"/>
                </a:cubicBezTo>
                <a:cubicBezTo>
                  <a:pt x="10348976" y="239839"/>
                  <a:pt x="10346627" y="237998"/>
                  <a:pt x="10344214" y="236157"/>
                </a:cubicBezTo>
                <a:cubicBezTo>
                  <a:pt x="10341864" y="234315"/>
                  <a:pt x="10339451" y="232537"/>
                  <a:pt x="10337038" y="230696"/>
                </a:cubicBezTo>
                <a:cubicBezTo>
                  <a:pt x="10335831" y="229807"/>
                  <a:pt x="10334625" y="228854"/>
                  <a:pt x="10333482" y="227965"/>
                </a:cubicBezTo>
                <a:cubicBezTo>
                  <a:pt x="10332276" y="227076"/>
                  <a:pt x="10331069" y="226187"/>
                  <a:pt x="10329863" y="225235"/>
                </a:cubicBezTo>
                <a:cubicBezTo>
                  <a:pt x="10328656" y="224346"/>
                  <a:pt x="10327450" y="223457"/>
                  <a:pt x="10326243" y="222568"/>
                </a:cubicBezTo>
                <a:cubicBezTo>
                  <a:pt x="10325037" y="221678"/>
                  <a:pt x="10323830" y="220789"/>
                  <a:pt x="10322560" y="219901"/>
                </a:cubicBezTo>
                <a:cubicBezTo>
                  <a:pt x="10321354" y="219012"/>
                  <a:pt x="10320083" y="218123"/>
                  <a:pt x="10318877" y="217234"/>
                </a:cubicBezTo>
                <a:cubicBezTo>
                  <a:pt x="10317670" y="216344"/>
                  <a:pt x="10316464" y="215455"/>
                  <a:pt x="10315257" y="214567"/>
                </a:cubicBezTo>
                <a:cubicBezTo>
                  <a:pt x="10314051" y="213678"/>
                  <a:pt x="10312844" y="212789"/>
                  <a:pt x="10311638" y="211900"/>
                </a:cubicBezTo>
                <a:cubicBezTo>
                  <a:pt x="10310431" y="211010"/>
                  <a:pt x="10309225" y="210121"/>
                  <a:pt x="10307955" y="209233"/>
                </a:cubicBezTo>
                <a:lnTo>
                  <a:pt x="10293096" y="198819"/>
                </a:lnTo>
                <a:cubicBezTo>
                  <a:pt x="10291826" y="197930"/>
                  <a:pt x="10290619" y="197104"/>
                  <a:pt x="10289350" y="196215"/>
                </a:cubicBezTo>
                <a:cubicBezTo>
                  <a:pt x="10288079" y="195389"/>
                  <a:pt x="10286809" y="194501"/>
                  <a:pt x="10285603" y="193675"/>
                </a:cubicBezTo>
                <a:cubicBezTo>
                  <a:pt x="10284333" y="192850"/>
                  <a:pt x="10283063" y="191960"/>
                  <a:pt x="10281793" y="191135"/>
                </a:cubicBezTo>
                <a:cubicBezTo>
                  <a:pt x="10280523" y="190310"/>
                  <a:pt x="10279253" y="189421"/>
                  <a:pt x="10277983" y="188595"/>
                </a:cubicBezTo>
                <a:cubicBezTo>
                  <a:pt x="10272903" y="185230"/>
                  <a:pt x="10267823" y="181928"/>
                  <a:pt x="10262743" y="178626"/>
                </a:cubicBezTo>
                <a:cubicBezTo>
                  <a:pt x="10257600" y="175323"/>
                  <a:pt x="10252456" y="172085"/>
                  <a:pt x="10247313" y="168846"/>
                </a:cubicBezTo>
                <a:cubicBezTo>
                  <a:pt x="10242105" y="165608"/>
                  <a:pt x="10236899" y="162433"/>
                  <a:pt x="10231692" y="159258"/>
                </a:cubicBezTo>
                <a:cubicBezTo>
                  <a:pt x="10226421" y="156083"/>
                  <a:pt x="10221151" y="152971"/>
                  <a:pt x="10215817" y="149860"/>
                </a:cubicBezTo>
                <a:cubicBezTo>
                  <a:pt x="10205149" y="143701"/>
                  <a:pt x="10194417" y="137668"/>
                  <a:pt x="10183495" y="131762"/>
                </a:cubicBezTo>
                <a:cubicBezTo>
                  <a:pt x="10172573" y="125921"/>
                  <a:pt x="10161524" y="120205"/>
                  <a:pt x="10150348" y="114618"/>
                </a:cubicBezTo>
                <a:cubicBezTo>
                  <a:pt x="10139172" y="109093"/>
                  <a:pt x="10127869" y="103696"/>
                  <a:pt x="10116439" y="98489"/>
                </a:cubicBezTo>
                <a:cubicBezTo>
                  <a:pt x="10105009" y="93282"/>
                  <a:pt x="10093452" y="88265"/>
                  <a:pt x="10081768" y="83375"/>
                </a:cubicBezTo>
                <a:cubicBezTo>
                  <a:pt x="10078212" y="81915"/>
                  <a:pt x="10074719" y="80455"/>
                  <a:pt x="10071164" y="79057"/>
                </a:cubicBezTo>
                <a:cubicBezTo>
                  <a:pt x="10067607" y="77660"/>
                  <a:pt x="10064052" y="76200"/>
                  <a:pt x="10060495" y="74803"/>
                </a:cubicBezTo>
                <a:cubicBezTo>
                  <a:pt x="10056940" y="73406"/>
                  <a:pt x="10053383" y="72009"/>
                  <a:pt x="10049764" y="70675"/>
                </a:cubicBezTo>
                <a:cubicBezTo>
                  <a:pt x="10046208" y="69342"/>
                  <a:pt x="10042589" y="67945"/>
                  <a:pt x="10038969" y="66612"/>
                </a:cubicBezTo>
                <a:cubicBezTo>
                  <a:pt x="10030651" y="63564"/>
                  <a:pt x="10022205" y="60579"/>
                  <a:pt x="10013759" y="57658"/>
                </a:cubicBezTo>
                <a:cubicBezTo>
                  <a:pt x="10005314" y="54800"/>
                  <a:pt x="9996805" y="52007"/>
                  <a:pt x="9988296" y="49339"/>
                </a:cubicBezTo>
                <a:cubicBezTo>
                  <a:pt x="9979724" y="46673"/>
                  <a:pt x="9971151" y="44069"/>
                  <a:pt x="9962515" y="41592"/>
                </a:cubicBezTo>
                <a:cubicBezTo>
                  <a:pt x="9953879" y="39116"/>
                  <a:pt x="9945179" y="36766"/>
                  <a:pt x="9936480" y="34480"/>
                </a:cubicBezTo>
                <a:cubicBezTo>
                  <a:pt x="9930257" y="32830"/>
                  <a:pt x="9923970" y="31305"/>
                  <a:pt x="9917684" y="29781"/>
                </a:cubicBezTo>
                <a:cubicBezTo>
                  <a:pt x="9911397" y="28257"/>
                  <a:pt x="9905111" y="26797"/>
                  <a:pt x="9898825" y="25400"/>
                </a:cubicBezTo>
                <a:cubicBezTo>
                  <a:pt x="9892538" y="24003"/>
                  <a:pt x="9886188" y="22669"/>
                  <a:pt x="9879838" y="21336"/>
                </a:cubicBezTo>
                <a:cubicBezTo>
                  <a:pt x="9873488" y="20066"/>
                  <a:pt x="9867138" y="18796"/>
                  <a:pt x="9860788" y="17653"/>
                </a:cubicBezTo>
                <a:cubicBezTo>
                  <a:pt x="9854438" y="16510"/>
                  <a:pt x="9848025" y="15367"/>
                  <a:pt x="9841675" y="14288"/>
                </a:cubicBezTo>
                <a:cubicBezTo>
                  <a:pt x="9835261" y="13208"/>
                  <a:pt x="9828911" y="12255"/>
                  <a:pt x="9822497" y="11303"/>
                </a:cubicBezTo>
                <a:cubicBezTo>
                  <a:pt x="9816084" y="10350"/>
                  <a:pt x="9809670" y="9461"/>
                  <a:pt x="9803257" y="8636"/>
                </a:cubicBezTo>
                <a:cubicBezTo>
                  <a:pt x="9796843" y="7810"/>
                  <a:pt x="9790430" y="7048"/>
                  <a:pt x="9784017" y="6350"/>
                </a:cubicBezTo>
                <a:cubicBezTo>
                  <a:pt x="9777603" y="5651"/>
                  <a:pt x="9771190" y="5016"/>
                  <a:pt x="9764713" y="4381"/>
                </a:cubicBezTo>
                <a:cubicBezTo>
                  <a:pt x="9758299" y="3810"/>
                  <a:pt x="9751822" y="3239"/>
                  <a:pt x="9745408" y="2794"/>
                </a:cubicBezTo>
                <a:cubicBezTo>
                  <a:pt x="9738995" y="2286"/>
                  <a:pt x="9732518" y="1905"/>
                  <a:pt x="9726104" y="1524"/>
                </a:cubicBezTo>
                <a:cubicBezTo>
                  <a:pt x="9719691" y="1143"/>
                  <a:pt x="9713278" y="889"/>
                  <a:pt x="9706864" y="635"/>
                </a:cubicBezTo>
                <a:cubicBezTo>
                  <a:pt x="9700451" y="444"/>
                  <a:pt x="9694037" y="254"/>
                  <a:pt x="9687687" y="127"/>
                </a:cubicBezTo>
                <a:cubicBezTo>
                  <a:pt x="9681274" y="0"/>
                  <a:pt x="9674924" y="0"/>
                  <a:pt x="9668574" y="0"/>
                </a:cubicBezTo>
                <a:cubicBezTo>
                  <a:pt x="9662224" y="0"/>
                  <a:pt x="9655874" y="64"/>
                  <a:pt x="9649524" y="254"/>
                </a:cubicBezTo>
                <a:cubicBezTo>
                  <a:pt x="9643174" y="381"/>
                  <a:pt x="9636887" y="572"/>
                  <a:pt x="9630601" y="825"/>
                </a:cubicBezTo>
                <a:cubicBezTo>
                  <a:pt x="9617964" y="1333"/>
                  <a:pt x="9605454" y="2095"/>
                  <a:pt x="9593072" y="3111"/>
                </a:cubicBezTo>
                <a:cubicBezTo>
                  <a:pt x="9580626" y="4127"/>
                  <a:pt x="9568307" y="5397"/>
                  <a:pt x="9556179" y="6922"/>
                </a:cubicBezTo>
                <a:cubicBezTo>
                  <a:pt x="9543987" y="8446"/>
                  <a:pt x="9531921" y="10223"/>
                  <a:pt x="9520047" y="12192"/>
                </a:cubicBezTo>
                <a:cubicBezTo>
                  <a:pt x="9508109" y="14224"/>
                  <a:pt x="9496362" y="16447"/>
                  <a:pt x="9484804" y="18923"/>
                </a:cubicBezTo>
                <a:cubicBezTo>
                  <a:pt x="9478963" y="20193"/>
                  <a:pt x="9473247" y="21463"/>
                  <a:pt x="9467532" y="22860"/>
                </a:cubicBezTo>
                <a:cubicBezTo>
                  <a:pt x="9461817" y="24257"/>
                  <a:pt x="9456166" y="25654"/>
                  <a:pt x="9450578" y="27178"/>
                </a:cubicBezTo>
                <a:cubicBezTo>
                  <a:pt x="9444990" y="28702"/>
                  <a:pt x="9439402" y="30226"/>
                  <a:pt x="9433941" y="31877"/>
                </a:cubicBezTo>
                <a:cubicBezTo>
                  <a:pt x="9428417" y="33528"/>
                  <a:pt x="9423019" y="35179"/>
                  <a:pt x="9417621" y="36957"/>
                </a:cubicBezTo>
                <a:cubicBezTo>
                  <a:pt x="9412224" y="38672"/>
                  <a:pt x="9406890" y="40513"/>
                  <a:pt x="9401683" y="42355"/>
                </a:cubicBezTo>
                <a:cubicBezTo>
                  <a:pt x="9396413" y="44196"/>
                  <a:pt x="9391205" y="46164"/>
                  <a:pt x="9386062" y="48133"/>
                </a:cubicBezTo>
                <a:cubicBezTo>
                  <a:pt x="9380918" y="50101"/>
                  <a:pt x="9375839" y="52134"/>
                  <a:pt x="9370822" y="54229"/>
                </a:cubicBezTo>
                <a:cubicBezTo>
                  <a:pt x="9365805" y="56325"/>
                  <a:pt x="9360853" y="58484"/>
                  <a:pt x="9356027" y="60706"/>
                </a:cubicBezTo>
                <a:cubicBezTo>
                  <a:pt x="9346247" y="65151"/>
                  <a:pt x="9336850" y="69850"/>
                  <a:pt x="9327769" y="74739"/>
                </a:cubicBezTo>
                <a:cubicBezTo>
                  <a:pt x="9318625" y="79693"/>
                  <a:pt x="9309862" y="84836"/>
                  <a:pt x="9301480" y="90234"/>
                </a:cubicBezTo>
                <a:cubicBezTo>
                  <a:pt x="9293034" y="95631"/>
                  <a:pt x="9284970" y="101282"/>
                  <a:pt x="9277287" y="107061"/>
                </a:cubicBezTo>
                <a:cubicBezTo>
                  <a:pt x="9269540" y="112903"/>
                  <a:pt x="9262237" y="118999"/>
                  <a:pt x="9255379" y="125222"/>
                </a:cubicBezTo>
                <a:cubicBezTo>
                  <a:pt x="9248457" y="131509"/>
                  <a:pt x="9242044" y="138049"/>
                  <a:pt x="9236012" y="144717"/>
                </a:cubicBezTo>
                <a:cubicBezTo>
                  <a:pt x="9229979" y="151448"/>
                  <a:pt x="9224391" y="158369"/>
                  <a:pt x="9219311" y="165481"/>
                </a:cubicBezTo>
                <a:cubicBezTo>
                  <a:pt x="9214231" y="172657"/>
                  <a:pt x="9209595" y="179959"/>
                  <a:pt x="9205468" y="187452"/>
                </a:cubicBezTo>
                <a:cubicBezTo>
                  <a:pt x="9201341" y="195009"/>
                  <a:pt x="9197657" y="202692"/>
                  <a:pt x="9194546" y="210503"/>
                </a:cubicBezTo>
                <a:cubicBezTo>
                  <a:pt x="9192958" y="214439"/>
                  <a:pt x="9191562" y="218440"/>
                  <a:pt x="9190228" y="222441"/>
                </a:cubicBezTo>
                <a:cubicBezTo>
                  <a:pt x="9188894" y="226441"/>
                  <a:pt x="9187752" y="230505"/>
                  <a:pt x="9186735" y="234633"/>
                </a:cubicBezTo>
                <a:cubicBezTo>
                  <a:pt x="9185719" y="238760"/>
                  <a:pt x="9184767" y="242887"/>
                  <a:pt x="9184005" y="247079"/>
                </a:cubicBezTo>
                <a:cubicBezTo>
                  <a:pt x="9183243" y="251269"/>
                  <a:pt x="9182608" y="255461"/>
                  <a:pt x="9182100" y="259715"/>
                </a:cubicBezTo>
                <a:cubicBezTo>
                  <a:pt x="9181592" y="263970"/>
                  <a:pt x="9181275" y="268288"/>
                  <a:pt x="9181084" y="272606"/>
                </a:cubicBezTo>
                <a:cubicBezTo>
                  <a:pt x="9180893" y="276924"/>
                  <a:pt x="9180830" y="281305"/>
                  <a:pt x="9180893" y="285686"/>
                </a:cubicBezTo>
                <a:cubicBezTo>
                  <a:pt x="9180957" y="290068"/>
                  <a:pt x="9181147" y="294513"/>
                  <a:pt x="9181529" y="298958"/>
                </a:cubicBezTo>
                <a:cubicBezTo>
                  <a:pt x="9181909" y="303403"/>
                  <a:pt x="9182354" y="307911"/>
                  <a:pt x="9182989" y="312420"/>
                </a:cubicBezTo>
                <a:cubicBezTo>
                  <a:pt x="9184259" y="321437"/>
                  <a:pt x="9186037" y="330581"/>
                  <a:pt x="9188387" y="339789"/>
                </a:cubicBezTo>
                <a:cubicBezTo>
                  <a:pt x="9190736" y="349060"/>
                  <a:pt x="9193657" y="358331"/>
                  <a:pt x="9197150" y="367729"/>
                </a:cubicBezTo>
                <a:cubicBezTo>
                  <a:pt x="9200642" y="377126"/>
                  <a:pt x="9204642" y="386588"/>
                  <a:pt x="9209215" y="396113"/>
                </a:cubicBezTo>
                <a:cubicBezTo>
                  <a:pt x="9213787" y="405638"/>
                  <a:pt x="9218930" y="415226"/>
                  <a:pt x="9224645" y="424815"/>
                </a:cubicBezTo>
                <a:cubicBezTo>
                  <a:pt x="9227503" y="429641"/>
                  <a:pt x="9230424" y="434467"/>
                  <a:pt x="9233535" y="439229"/>
                </a:cubicBezTo>
                <a:cubicBezTo>
                  <a:pt x="9236646" y="444056"/>
                  <a:pt x="9239821" y="448882"/>
                  <a:pt x="9243187" y="453708"/>
                </a:cubicBezTo>
                <a:cubicBezTo>
                  <a:pt x="9246553" y="458533"/>
                  <a:pt x="9249981" y="463423"/>
                  <a:pt x="9253601" y="468249"/>
                </a:cubicBezTo>
                <a:cubicBezTo>
                  <a:pt x="9257220" y="473075"/>
                  <a:pt x="9260904" y="477965"/>
                  <a:pt x="9264714" y="482790"/>
                </a:cubicBezTo>
                <a:cubicBezTo>
                  <a:pt x="9268587" y="487680"/>
                  <a:pt x="9272524" y="492506"/>
                  <a:pt x="9276588" y="497332"/>
                </a:cubicBezTo>
                <a:cubicBezTo>
                  <a:pt x="9280652" y="502222"/>
                  <a:pt x="9284843" y="507047"/>
                  <a:pt x="9289161" y="511874"/>
                </a:cubicBezTo>
                <a:cubicBezTo>
                  <a:pt x="9293479" y="516763"/>
                  <a:pt x="9297860" y="521589"/>
                  <a:pt x="9302432" y="526415"/>
                </a:cubicBezTo>
                <a:cubicBezTo>
                  <a:pt x="9307004" y="531241"/>
                  <a:pt x="9311640" y="536131"/>
                  <a:pt x="9316466" y="540957"/>
                </a:cubicBezTo>
                <a:cubicBezTo>
                  <a:pt x="9321292" y="545783"/>
                  <a:pt x="9326118" y="550609"/>
                  <a:pt x="9331134" y="555435"/>
                </a:cubicBezTo>
                <a:cubicBezTo>
                  <a:pt x="9336151" y="560261"/>
                  <a:pt x="9341231" y="565087"/>
                  <a:pt x="9346375" y="569913"/>
                </a:cubicBezTo>
                <a:cubicBezTo>
                  <a:pt x="9351581" y="574739"/>
                  <a:pt x="9356852" y="579565"/>
                  <a:pt x="9362186" y="584327"/>
                </a:cubicBezTo>
                <a:cubicBezTo>
                  <a:pt x="9367583" y="589153"/>
                  <a:pt x="9373044" y="593916"/>
                  <a:pt x="9378632" y="598678"/>
                </a:cubicBezTo>
                <a:cubicBezTo>
                  <a:pt x="9384284" y="603441"/>
                  <a:pt x="9389999" y="608203"/>
                  <a:pt x="9395778" y="612966"/>
                </a:cubicBezTo>
                <a:cubicBezTo>
                  <a:pt x="9401556" y="617728"/>
                  <a:pt x="9407462" y="622491"/>
                  <a:pt x="9413367" y="627190"/>
                </a:cubicBezTo>
                <a:cubicBezTo>
                  <a:pt x="9419336" y="631952"/>
                  <a:pt x="9425368" y="636651"/>
                  <a:pt x="9431465" y="641350"/>
                </a:cubicBezTo>
                <a:cubicBezTo>
                  <a:pt x="9437624" y="646049"/>
                  <a:pt x="9443783" y="650748"/>
                  <a:pt x="9450133" y="655447"/>
                </a:cubicBezTo>
                <a:cubicBezTo>
                  <a:pt x="9451721" y="656590"/>
                  <a:pt x="9453308" y="657796"/>
                  <a:pt x="9454896" y="658940"/>
                </a:cubicBezTo>
                <a:cubicBezTo>
                  <a:pt x="9456483" y="660082"/>
                  <a:pt x="9458071" y="661289"/>
                  <a:pt x="9459722" y="662432"/>
                </a:cubicBezTo>
                <a:cubicBezTo>
                  <a:pt x="9461309" y="663575"/>
                  <a:pt x="9462960" y="664718"/>
                  <a:pt x="9464548" y="665924"/>
                </a:cubicBezTo>
                <a:cubicBezTo>
                  <a:pt x="9466135" y="667068"/>
                  <a:pt x="9467787" y="668274"/>
                  <a:pt x="9469374" y="669417"/>
                </a:cubicBezTo>
                <a:lnTo>
                  <a:pt x="9479026" y="676402"/>
                </a:lnTo>
                <a:cubicBezTo>
                  <a:pt x="9479852" y="676974"/>
                  <a:pt x="9480677" y="677545"/>
                  <a:pt x="9481503" y="678117"/>
                </a:cubicBezTo>
                <a:cubicBezTo>
                  <a:pt x="9482328" y="678688"/>
                  <a:pt x="9483154" y="679260"/>
                  <a:pt x="9483979" y="679831"/>
                </a:cubicBezTo>
                <a:cubicBezTo>
                  <a:pt x="9484804" y="680402"/>
                  <a:pt x="9485630" y="680974"/>
                  <a:pt x="9486519" y="681546"/>
                </a:cubicBezTo>
                <a:cubicBezTo>
                  <a:pt x="9487344" y="682117"/>
                  <a:pt x="9488170" y="682688"/>
                  <a:pt x="9488995" y="683260"/>
                </a:cubicBezTo>
                <a:lnTo>
                  <a:pt x="9508998" y="697103"/>
                </a:lnTo>
                <a:lnTo>
                  <a:pt x="9529699" y="710756"/>
                </a:lnTo>
                <a:lnTo>
                  <a:pt x="9540050" y="717613"/>
                </a:lnTo>
                <a:lnTo>
                  <a:pt x="9550654" y="724345"/>
                </a:lnTo>
                <a:lnTo>
                  <a:pt x="9571990" y="737870"/>
                </a:lnTo>
                <a:lnTo>
                  <a:pt x="9593834" y="751205"/>
                </a:lnTo>
                <a:lnTo>
                  <a:pt x="9604819" y="757873"/>
                </a:lnTo>
                <a:lnTo>
                  <a:pt x="9616059" y="764413"/>
                </a:lnTo>
                <a:lnTo>
                  <a:pt x="9638538" y="777557"/>
                </a:lnTo>
                <a:lnTo>
                  <a:pt x="9661525" y="790512"/>
                </a:lnTo>
                <a:cubicBezTo>
                  <a:pt x="9665335" y="792671"/>
                  <a:pt x="9669145" y="794830"/>
                  <a:pt x="9673018" y="796988"/>
                </a:cubicBezTo>
                <a:cubicBezTo>
                  <a:pt x="9676892" y="799148"/>
                  <a:pt x="9680766" y="801243"/>
                  <a:pt x="9684703" y="803402"/>
                </a:cubicBezTo>
                <a:cubicBezTo>
                  <a:pt x="9688640" y="805498"/>
                  <a:pt x="9692513" y="807657"/>
                  <a:pt x="9696450" y="809752"/>
                </a:cubicBezTo>
                <a:cubicBezTo>
                  <a:pt x="9700387" y="811848"/>
                  <a:pt x="9704324" y="814007"/>
                  <a:pt x="9708197" y="816102"/>
                </a:cubicBezTo>
                <a:cubicBezTo>
                  <a:pt x="9710166" y="817182"/>
                  <a:pt x="9712134" y="818261"/>
                  <a:pt x="9714103" y="819277"/>
                </a:cubicBezTo>
                <a:cubicBezTo>
                  <a:pt x="9716071" y="820357"/>
                  <a:pt x="9718104" y="821373"/>
                  <a:pt x="9720072" y="822388"/>
                </a:cubicBezTo>
                <a:cubicBezTo>
                  <a:pt x="9722041" y="823405"/>
                  <a:pt x="9724072" y="824484"/>
                  <a:pt x="9726041" y="825500"/>
                </a:cubicBezTo>
                <a:cubicBezTo>
                  <a:pt x="9728009" y="826516"/>
                  <a:pt x="9730042" y="827596"/>
                  <a:pt x="9732010" y="828612"/>
                </a:cubicBezTo>
                <a:lnTo>
                  <a:pt x="9756140" y="841248"/>
                </a:lnTo>
                <a:lnTo>
                  <a:pt x="9783254" y="855409"/>
                </a:lnTo>
                <a:cubicBezTo>
                  <a:pt x="9785541" y="856552"/>
                  <a:pt x="9787763" y="857758"/>
                  <a:pt x="9790049" y="858965"/>
                </a:cubicBezTo>
                <a:cubicBezTo>
                  <a:pt x="9792271" y="860171"/>
                  <a:pt x="9794557" y="861377"/>
                  <a:pt x="9796780" y="862584"/>
                </a:cubicBezTo>
                <a:cubicBezTo>
                  <a:pt x="9799003" y="863791"/>
                  <a:pt x="9801289" y="864997"/>
                  <a:pt x="9803511" y="866204"/>
                </a:cubicBezTo>
                <a:cubicBezTo>
                  <a:pt x="9805733" y="867410"/>
                  <a:pt x="9808019" y="868617"/>
                  <a:pt x="9810242" y="869823"/>
                </a:cubicBezTo>
                <a:cubicBezTo>
                  <a:pt x="9819195" y="874713"/>
                  <a:pt x="9828149" y="879602"/>
                  <a:pt x="9837039" y="884619"/>
                </a:cubicBezTo>
                <a:cubicBezTo>
                  <a:pt x="9845929" y="889571"/>
                  <a:pt x="9854819" y="894652"/>
                  <a:pt x="9863709" y="899732"/>
                </a:cubicBezTo>
                <a:cubicBezTo>
                  <a:pt x="9872599" y="904812"/>
                  <a:pt x="9881426" y="909955"/>
                  <a:pt x="9890189" y="915162"/>
                </a:cubicBezTo>
                <a:cubicBezTo>
                  <a:pt x="9899015" y="920369"/>
                  <a:pt x="9907778" y="925640"/>
                  <a:pt x="9916478" y="930910"/>
                </a:cubicBezTo>
                <a:cubicBezTo>
                  <a:pt x="9925177" y="936244"/>
                  <a:pt x="9933877" y="941642"/>
                  <a:pt x="9942513" y="947102"/>
                </a:cubicBezTo>
                <a:cubicBezTo>
                  <a:pt x="9951149" y="952563"/>
                  <a:pt x="9959784" y="958088"/>
                  <a:pt x="9968357" y="963676"/>
                </a:cubicBezTo>
                <a:cubicBezTo>
                  <a:pt x="9976929" y="969264"/>
                  <a:pt x="9985502" y="974916"/>
                  <a:pt x="9994011" y="980631"/>
                </a:cubicBezTo>
                <a:cubicBezTo>
                  <a:pt x="10002520" y="986346"/>
                  <a:pt x="10010966" y="992124"/>
                  <a:pt x="10019411" y="997966"/>
                </a:cubicBezTo>
                <a:cubicBezTo>
                  <a:pt x="10036302" y="1009713"/>
                  <a:pt x="10053003" y="1021715"/>
                  <a:pt x="10069449" y="1033971"/>
                </a:cubicBezTo>
                <a:cubicBezTo>
                  <a:pt x="10085959" y="1046290"/>
                  <a:pt x="10102342" y="1058863"/>
                  <a:pt x="10118407" y="1071817"/>
                </a:cubicBezTo>
                <a:cubicBezTo>
                  <a:pt x="10134537" y="1084771"/>
                  <a:pt x="10150475" y="1098042"/>
                  <a:pt x="10166096" y="1111568"/>
                </a:cubicBezTo>
                <a:cubicBezTo>
                  <a:pt x="10181780" y="1125220"/>
                  <a:pt x="10197211" y="1139127"/>
                  <a:pt x="10212324" y="1153414"/>
                </a:cubicBezTo>
                <a:cubicBezTo>
                  <a:pt x="10227501" y="1167765"/>
                  <a:pt x="10242359" y="1182434"/>
                  <a:pt x="10256838" y="1197420"/>
                </a:cubicBezTo>
                <a:cubicBezTo>
                  <a:pt x="10271442" y="1212533"/>
                  <a:pt x="10285667" y="1227963"/>
                  <a:pt x="10299509" y="1243711"/>
                </a:cubicBezTo>
                <a:cubicBezTo>
                  <a:pt x="10313416" y="1259586"/>
                  <a:pt x="10326942" y="1275779"/>
                  <a:pt x="10339959" y="1292416"/>
                </a:cubicBezTo>
                <a:cubicBezTo>
                  <a:pt x="10353040" y="1309116"/>
                  <a:pt x="10365677" y="1326198"/>
                  <a:pt x="10377805" y="1343597"/>
                </a:cubicBezTo>
                <a:cubicBezTo>
                  <a:pt x="10383901" y="1352360"/>
                  <a:pt x="10389870" y="1361186"/>
                  <a:pt x="10395712" y="1370140"/>
                </a:cubicBezTo>
                <a:cubicBezTo>
                  <a:pt x="10401554" y="1379093"/>
                  <a:pt x="10407332" y="1388174"/>
                  <a:pt x="10412857" y="1397318"/>
                </a:cubicBezTo>
                <a:cubicBezTo>
                  <a:pt x="10418445" y="1406525"/>
                  <a:pt x="10423906" y="1415796"/>
                  <a:pt x="10429240" y="1425131"/>
                </a:cubicBezTo>
                <a:cubicBezTo>
                  <a:pt x="10434574" y="1434529"/>
                  <a:pt x="10439717" y="1443990"/>
                  <a:pt x="10444670" y="1453579"/>
                </a:cubicBezTo>
                <a:cubicBezTo>
                  <a:pt x="10445877" y="1455992"/>
                  <a:pt x="10447147" y="1458405"/>
                  <a:pt x="10448354" y="1460818"/>
                </a:cubicBezTo>
                <a:cubicBezTo>
                  <a:pt x="10449560" y="1463231"/>
                  <a:pt x="10450830" y="1465644"/>
                  <a:pt x="10452037" y="1468057"/>
                </a:cubicBezTo>
                <a:cubicBezTo>
                  <a:pt x="10453243" y="1470470"/>
                  <a:pt x="10454450" y="1472883"/>
                  <a:pt x="10455656" y="1475359"/>
                </a:cubicBezTo>
                <a:cubicBezTo>
                  <a:pt x="10456863" y="1477772"/>
                  <a:pt x="10458005" y="1480249"/>
                  <a:pt x="10459149" y="1482725"/>
                </a:cubicBezTo>
                <a:lnTo>
                  <a:pt x="10466133" y="1497520"/>
                </a:lnTo>
                <a:lnTo>
                  <a:pt x="10472738" y="1512507"/>
                </a:lnTo>
                <a:lnTo>
                  <a:pt x="10476040" y="1520000"/>
                </a:lnTo>
                <a:lnTo>
                  <a:pt x="10479151" y="1527556"/>
                </a:lnTo>
                <a:lnTo>
                  <a:pt x="10485310" y="1542796"/>
                </a:lnTo>
                <a:cubicBezTo>
                  <a:pt x="10485818" y="1544066"/>
                  <a:pt x="10486327" y="1545336"/>
                  <a:pt x="10486771" y="1546670"/>
                </a:cubicBezTo>
                <a:cubicBezTo>
                  <a:pt x="10487279" y="1547939"/>
                  <a:pt x="10487724" y="1549210"/>
                  <a:pt x="10488231" y="1550543"/>
                </a:cubicBezTo>
                <a:cubicBezTo>
                  <a:pt x="10488740" y="1551813"/>
                  <a:pt x="10489184" y="1553147"/>
                  <a:pt x="10489692" y="1554417"/>
                </a:cubicBezTo>
                <a:cubicBezTo>
                  <a:pt x="10490200" y="1555686"/>
                  <a:pt x="10490644" y="1557020"/>
                  <a:pt x="10491153" y="1558290"/>
                </a:cubicBezTo>
                <a:cubicBezTo>
                  <a:pt x="10491660" y="1559560"/>
                  <a:pt x="10492105" y="1560894"/>
                  <a:pt x="10492613" y="1562164"/>
                </a:cubicBezTo>
                <a:cubicBezTo>
                  <a:pt x="10493121" y="1563433"/>
                  <a:pt x="10493566" y="1564767"/>
                  <a:pt x="10494074" y="1566037"/>
                </a:cubicBezTo>
                <a:cubicBezTo>
                  <a:pt x="10494581" y="1567307"/>
                  <a:pt x="10495026" y="1568641"/>
                  <a:pt x="10495470" y="1569911"/>
                </a:cubicBezTo>
                <a:cubicBezTo>
                  <a:pt x="10495915" y="1571181"/>
                  <a:pt x="10496359" y="1572514"/>
                  <a:pt x="10496804" y="1573784"/>
                </a:cubicBezTo>
                <a:cubicBezTo>
                  <a:pt x="10504106" y="1594739"/>
                  <a:pt x="10510647" y="1616011"/>
                  <a:pt x="10516235" y="1637538"/>
                </a:cubicBezTo>
                <a:cubicBezTo>
                  <a:pt x="10521950" y="1659255"/>
                  <a:pt x="10526776" y="1681289"/>
                  <a:pt x="10530650" y="1703578"/>
                </a:cubicBezTo>
                <a:cubicBezTo>
                  <a:pt x="10534587" y="1726057"/>
                  <a:pt x="10537634" y="1748727"/>
                  <a:pt x="10539667" y="1771650"/>
                </a:cubicBezTo>
                <a:cubicBezTo>
                  <a:pt x="10541762" y="1794764"/>
                  <a:pt x="10542778" y="1818069"/>
                  <a:pt x="10542842" y="1841500"/>
                </a:cubicBezTo>
                <a:cubicBezTo>
                  <a:pt x="10542842" y="1865186"/>
                  <a:pt x="10541762" y="1888998"/>
                  <a:pt x="10539603" y="1912874"/>
                </a:cubicBezTo>
                <a:cubicBezTo>
                  <a:pt x="10537444" y="1937004"/>
                  <a:pt x="10534142" y="1961198"/>
                  <a:pt x="10529760" y="1985391"/>
                </a:cubicBezTo>
                <a:cubicBezTo>
                  <a:pt x="10525316" y="2009839"/>
                  <a:pt x="10519728" y="2034286"/>
                  <a:pt x="10512996" y="2058670"/>
                </a:cubicBezTo>
                <a:cubicBezTo>
                  <a:pt x="10506139" y="2083308"/>
                  <a:pt x="10498138" y="2107883"/>
                  <a:pt x="10488930" y="2132330"/>
                </a:cubicBezTo>
                <a:cubicBezTo>
                  <a:pt x="10479595" y="2157032"/>
                  <a:pt x="10469054" y="2181543"/>
                  <a:pt x="10457307" y="2205800"/>
                </a:cubicBezTo>
                <a:cubicBezTo>
                  <a:pt x="10445369" y="2230374"/>
                  <a:pt x="10432225" y="2254631"/>
                  <a:pt x="10417810" y="2278571"/>
                </a:cubicBezTo>
                <a:cubicBezTo>
                  <a:pt x="10403268" y="2302828"/>
                  <a:pt x="10387393" y="2326704"/>
                  <a:pt x="10370376" y="2350135"/>
                </a:cubicBezTo>
                <a:cubicBezTo>
                  <a:pt x="10353104" y="2373884"/>
                  <a:pt x="10334625" y="2397125"/>
                  <a:pt x="10314877" y="2419795"/>
                </a:cubicBezTo>
                <a:cubicBezTo>
                  <a:pt x="10294938" y="2442782"/>
                  <a:pt x="10273729" y="2465197"/>
                  <a:pt x="10251377" y="2486978"/>
                </a:cubicBezTo>
                <a:cubicBezTo>
                  <a:pt x="10228707" y="2509012"/>
                  <a:pt x="10204894" y="2530348"/>
                  <a:pt x="10179876" y="2550922"/>
                </a:cubicBezTo>
                <a:cubicBezTo>
                  <a:pt x="10154603" y="2571750"/>
                  <a:pt x="10128123" y="2591753"/>
                  <a:pt x="10100628" y="2610866"/>
                </a:cubicBezTo>
                <a:cubicBezTo>
                  <a:pt x="10072815" y="2630234"/>
                  <a:pt x="10043858" y="2648649"/>
                  <a:pt x="10013950" y="2666048"/>
                </a:cubicBezTo>
                <a:cubicBezTo>
                  <a:pt x="9983660" y="2683637"/>
                  <a:pt x="9952418" y="2700147"/>
                  <a:pt x="9920288" y="2715578"/>
                </a:cubicBezTo>
                <a:cubicBezTo>
                  <a:pt x="9887839" y="2731199"/>
                  <a:pt x="9854502" y="2745613"/>
                  <a:pt x="9820402" y="2758948"/>
                </a:cubicBezTo>
                <a:cubicBezTo>
                  <a:pt x="9785985" y="2772347"/>
                  <a:pt x="9750806" y="2784539"/>
                  <a:pt x="9715055" y="2795461"/>
                </a:cubicBezTo>
                <a:cubicBezTo>
                  <a:pt x="9678988" y="2806510"/>
                  <a:pt x="9642284" y="2816225"/>
                  <a:pt x="9605201" y="2824607"/>
                </a:cubicBezTo>
                <a:cubicBezTo>
                  <a:pt x="9586531" y="2828798"/>
                  <a:pt x="9567735" y="2832608"/>
                  <a:pt x="9548876" y="2836164"/>
                </a:cubicBezTo>
                <a:cubicBezTo>
                  <a:pt x="9529953" y="2839720"/>
                  <a:pt x="9510903" y="2842895"/>
                  <a:pt x="9491853" y="2845816"/>
                </a:cubicBezTo>
                <a:cubicBezTo>
                  <a:pt x="9472676" y="2848674"/>
                  <a:pt x="9453499" y="2851277"/>
                  <a:pt x="9434258" y="2853436"/>
                </a:cubicBezTo>
                <a:cubicBezTo>
                  <a:pt x="9414954" y="2855659"/>
                  <a:pt x="9395587" y="2857564"/>
                  <a:pt x="9376219" y="2859088"/>
                </a:cubicBezTo>
                <a:cubicBezTo>
                  <a:pt x="9356789" y="2860548"/>
                  <a:pt x="9337357" y="2861755"/>
                  <a:pt x="9317863" y="2862580"/>
                </a:cubicBezTo>
                <a:cubicBezTo>
                  <a:pt x="9298368" y="2863406"/>
                  <a:pt x="9278810" y="2863914"/>
                  <a:pt x="9259316" y="2864104"/>
                </a:cubicBezTo>
                <a:cubicBezTo>
                  <a:pt x="9239758" y="2864295"/>
                  <a:pt x="9220264" y="2864104"/>
                  <a:pt x="9200769" y="2863660"/>
                </a:cubicBezTo>
                <a:cubicBezTo>
                  <a:pt x="9181275" y="2863152"/>
                  <a:pt x="9161780" y="2862390"/>
                  <a:pt x="9142349" y="2861247"/>
                </a:cubicBezTo>
                <a:cubicBezTo>
                  <a:pt x="9103424" y="2858897"/>
                  <a:pt x="9064689" y="2855214"/>
                  <a:pt x="9026398" y="2850388"/>
                </a:cubicBezTo>
                <a:cubicBezTo>
                  <a:pt x="8987917" y="2845562"/>
                  <a:pt x="8949880" y="2839466"/>
                  <a:pt x="8912289" y="2832291"/>
                </a:cubicBezTo>
                <a:cubicBezTo>
                  <a:pt x="8874633" y="2825052"/>
                  <a:pt x="8837422" y="2816733"/>
                  <a:pt x="8800846" y="2807272"/>
                </a:cubicBezTo>
                <a:cubicBezTo>
                  <a:pt x="8764206" y="2797810"/>
                  <a:pt x="8728202" y="2787269"/>
                  <a:pt x="8692896" y="2775712"/>
                </a:cubicBezTo>
                <a:cubicBezTo>
                  <a:pt x="8687181" y="2773871"/>
                  <a:pt x="8681529" y="2771966"/>
                  <a:pt x="8675878" y="2770061"/>
                </a:cubicBezTo>
                <a:cubicBezTo>
                  <a:pt x="8670227" y="2768156"/>
                  <a:pt x="8664575" y="2766251"/>
                  <a:pt x="8658924" y="2764282"/>
                </a:cubicBezTo>
                <a:cubicBezTo>
                  <a:pt x="8653272" y="2762314"/>
                  <a:pt x="8647684" y="2760345"/>
                  <a:pt x="8642096" y="2758377"/>
                </a:cubicBezTo>
                <a:cubicBezTo>
                  <a:pt x="8636508" y="2756408"/>
                  <a:pt x="8630920" y="2754376"/>
                  <a:pt x="8625395" y="2752344"/>
                </a:cubicBezTo>
                <a:cubicBezTo>
                  <a:pt x="8596440" y="2741676"/>
                  <a:pt x="8567992" y="2730437"/>
                  <a:pt x="8540052" y="2718562"/>
                </a:cubicBezTo>
                <a:cubicBezTo>
                  <a:pt x="8512112" y="2706688"/>
                  <a:pt x="8484743" y="2694305"/>
                  <a:pt x="8457882" y="2681351"/>
                </a:cubicBezTo>
                <a:cubicBezTo>
                  <a:pt x="8431085" y="2668397"/>
                  <a:pt x="8404796" y="2654935"/>
                  <a:pt x="8379016" y="2641029"/>
                </a:cubicBezTo>
                <a:cubicBezTo>
                  <a:pt x="8353298" y="2627122"/>
                  <a:pt x="8328216" y="2612771"/>
                  <a:pt x="8303578" y="2597976"/>
                </a:cubicBezTo>
                <a:cubicBezTo>
                  <a:pt x="8274367" y="2580386"/>
                  <a:pt x="8245920" y="2562225"/>
                  <a:pt x="8218234" y="2543556"/>
                </a:cubicBezTo>
                <a:cubicBezTo>
                  <a:pt x="8190611" y="2524951"/>
                  <a:pt x="8163814" y="2505837"/>
                  <a:pt x="8137780" y="2486279"/>
                </a:cubicBezTo>
                <a:cubicBezTo>
                  <a:pt x="8111808" y="2466785"/>
                  <a:pt x="8086662" y="2446909"/>
                  <a:pt x="8062278" y="2426589"/>
                </a:cubicBezTo>
                <a:cubicBezTo>
                  <a:pt x="8037957" y="2406396"/>
                  <a:pt x="8014462" y="2385822"/>
                  <a:pt x="7991730" y="2364931"/>
                </a:cubicBezTo>
                <a:cubicBezTo>
                  <a:pt x="7990332" y="2363597"/>
                  <a:pt x="7988872" y="2362327"/>
                  <a:pt x="7987475" y="2361057"/>
                </a:cubicBezTo>
                <a:cubicBezTo>
                  <a:pt x="7986078" y="2359787"/>
                  <a:pt x="7984617" y="2358454"/>
                  <a:pt x="7983220" y="2357184"/>
                </a:cubicBezTo>
                <a:cubicBezTo>
                  <a:pt x="7981823" y="2355914"/>
                  <a:pt x="7980363" y="2354580"/>
                  <a:pt x="7978966" y="2353310"/>
                </a:cubicBezTo>
                <a:cubicBezTo>
                  <a:pt x="7977568" y="2352040"/>
                  <a:pt x="7976172" y="2350707"/>
                  <a:pt x="7974775" y="2349373"/>
                </a:cubicBezTo>
                <a:lnTo>
                  <a:pt x="7958265" y="2333562"/>
                </a:lnTo>
                <a:cubicBezTo>
                  <a:pt x="7955534" y="2330895"/>
                  <a:pt x="7952804" y="2328291"/>
                  <a:pt x="7950010" y="2325688"/>
                </a:cubicBezTo>
                <a:cubicBezTo>
                  <a:pt x="7947280" y="2323084"/>
                  <a:pt x="7944549" y="2320417"/>
                  <a:pt x="7941818" y="2317814"/>
                </a:cubicBezTo>
                <a:cubicBezTo>
                  <a:pt x="7939088" y="2315210"/>
                  <a:pt x="7936421" y="2312543"/>
                  <a:pt x="7933754" y="2309876"/>
                </a:cubicBezTo>
                <a:cubicBezTo>
                  <a:pt x="7931087" y="2307209"/>
                  <a:pt x="7928483" y="2304542"/>
                  <a:pt x="7925879" y="2301875"/>
                </a:cubicBezTo>
                <a:lnTo>
                  <a:pt x="7867079" y="2241995"/>
                </a:lnTo>
                <a:cubicBezTo>
                  <a:pt x="7857744" y="2232597"/>
                  <a:pt x="7848346" y="2223326"/>
                  <a:pt x="7838948" y="2214055"/>
                </a:cubicBezTo>
                <a:cubicBezTo>
                  <a:pt x="7829550" y="2204847"/>
                  <a:pt x="7820089" y="2195640"/>
                  <a:pt x="7810627" y="2186559"/>
                </a:cubicBezTo>
                <a:cubicBezTo>
                  <a:pt x="7801166" y="2177479"/>
                  <a:pt x="7791577" y="2168525"/>
                  <a:pt x="7781989" y="2159635"/>
                </a:cubicBezTo>
                <a:cubicBezTo>
                  <a:pt x="7772400" y="2150745"/>
                  <a:pt x="7762685" y="2141982"/>
                  <a:pt x="7752905" y="2133283"/>
                </a:cubicBezTo>
                <a:cubicBezTo>
                  <a:pt x="7714171" y="2098548"/>
                  <a:pt x="7674483" y="2064957"/>
                  <a:pt x="7633653" y="2032699"/>
                </a:cubicBezTo>
                <a:cubicBezTo>
                  <a:pt x="7593076" y="2000631"/>
                  <a:pt x="7551420" y="1969770"/>
                  <a:pt x="7508621" y="1940179"/>
                </a:cubicBezTo>
                <a:cubicBezTo>
                  <a:pt x="7466013" y="1910779"/>
                  <a:pt x="7422134" y="1882585"/>
                  <a:pt x="7376986" y="1855788"/>
                </a:cubicBezTo>
                <a:cubicBezTo>
                  <a:pt x="7332028" y="1829054"/>
                  <a:pt x="7285673" y="1803654"/>
                  <a:pt x="7237921" y="1779588"/>
                </a:cubicBezTo>
                <a:cubicBezTo>
                  <a:pt x="7219188" y="1770253"/>
                  <a:pt x="7200266" y="1761109"/>
                  <a:pt x="7181088" y="1752156"/>
                </a:cubicBezTo>
                <a:cubicBezTo>
                  <a:pt x="7161975" y="1743202"/>
                  <a:pt x="7142607" y="1734503"/>
                  <a:pt x="7122986" y="1725994"/>
                </a:cubicBezTo>
                <a:cubicBezTo>
                  <a:pt x="7103428" y="1717485"/>
                  <a:pt x="7083552" y="1709230"/>
                  <a:pt x="7063486" y="1701165"/>
                </a:cubicBezTo>
                <a:cubicBezTo>
                  <a:pt x="7043420" y="1693101"/>
                  <a:pt x="7023100" y="1685290"/>
                  <a:pt x="7002526" y="1677733"/>
                </a:cubicBezTo>
                <a:cubicBezTo>
                  <a:pt x="6996811" y="1675638"/>
                  <a:pt x="6991096" y="1673542"/>
                  <a:pt x="6985381" y="1671511"/>
                </a:cubicBezTo>
                <a:cubicBezTo>
                  <a:pt x="6979667" y="1669479"/>
                  <a:pt x="6973888" y="1667383"/>
                  <a:pt x="6968109" y="1665414"/>
                </a:cubicBezTo>
                <a:cubicBezTo>
                  <a:pt x="6962330" y="1663383"/>
                  <a:pt x="6956552" y="1661414"/>
                  <a:pt x="6950710" y="1659382"/>
                </a:cubicBezTo>
                <a:cubicBezTo>
                  <a:pt x="6944868" y="1657414"/>
                  <a:pt x="6939026" y="1655445"/>
                  <a:pt x="6933184" y="1653477"/>
                </a:cubicBezTo>
                <a:cubicBezTo>
                  <a:pt x="6906133" y="1644523"/>
                  <a:pt x="6878638" y="1635951"/>
                  <a:pt x="6850698" y="1627823"/>
                </a:cubicBezTo>
                <a:cubicBezTo>
                  <a:pt x="6822758" y="1619631"/>
                  <a:pt x="6794310" y="1611884"/>
                  <a:pt x="6765417" y="1604582"/>
                </a:cubicBezTo>
                <a:cubicBezTo>
                  <a:pt x="6736525" y="1597216"/>
                  <a:pt x="6707124" y="1590358"/>
                  <a:pt x="6677216" y="1583881"/>
                </a:cubicBezTo>
                <a:cubicBezTo>
                  <a:pt x="6647307" y="1577404"/>
                  <a:pt x="6616827" y="1571371"/>
                  <a:pt x="6585903" y="1565847"/>
                </a:cubicBezTo>
                <a:cubicBezTo>
                  <a:pt x="6554915" y="1560258"/>
                  <a:pt x="6523355" y="1555179"/>
                  <a:pt x="6491351" y="1550607"/>
                </a:cubicBezTo>
                <a:cubicBezTo>
                  <a:pt x="6459220" y="1545971"/>
                  <a:pt x="6426581" y="1541907"/>
                  <a:pt x="6393371" y="1538288"/>
                </a:cubicBezTo>
                <a:cubicBezTo>
                  <a:pt x="6360097" y="1534668"/>
                  <a:pt x="6326251" y="1531557"/>
                  <a:pt x="6291834" y="1529017"/>
                </a:cubicBezTo>
                <a:cubicBezTo>
                  <a:pt x="6257354" y="1526413"/>
                  <a:pt x="6222238" y="1524381"/>
                  <a:pt x="6186615" y="1522920"/>
                </a:cubicBezTo>
                <a:cubicBezTo>
                  <a:pt x="6168771" y="1522158"/>
                  <a:pt x="6150737" y="1521587"/>
                  <a:pt x="6132576" y="1521142"/>
                </a:cubicBezTo>
                <a:cubicBezTo>
                  <a:pt x="6114415" y="1520698"/>
                  <a:pt x="6096064" y="1520317"/>
                  <a:pt x="6077585" y="1520190"/>
                </a:cubicBezTo>
                <a:cubicBezTo>
                  <a:pt x="6059043" y="1520000"/>
                  <a:pt x="6040438" y="1519936"/>
                  <a:pt x="6021578" y="1520063"/>
                </a:cubicBezTo>
                <a:cubicBezTo>
                  <a:pt x="6002719" y="1520190"/>
                  <a:pt x="5983732" y="1520444"/>
                  <a:pt x="5964555" y="1520889"/>
                </a:cubicBezTo>
                <a:cubicBezTo>
                  <a:pt x="5945378" y="1521333"/>
                  <a:pt x="5926011" y="1521905"/>
                  <a:pt x="5906516" y="1522667"/>
                </a:cubicBezTo>
                <a:cubicBezTo>
                  <a:pt x="5886958" y="1523429"/>
                  <a:pt x="5867273" y="1524317"/>
                  <a:pt x="5847461" y="1525333"/>
                </a:cubicBezTo>
                <a:cubicBezTo>
                  <a:pt x="5827586" y="1526413"/>
                  <a:pt x="5807520" y="1527620"/>
                  <a:pt x="5787327" y="1528953"/>
                </a:cubicBezTo>
                <a:cubicBezTo>
                  <a:pt x="5767070" y="1530350"/>
                  <a:pt x="5746687" y="1531874"/>
                  <a:pt x="5726113" y="1533525"/>
                </a:cubicBezTo>
                <a:cubicBezTo>
                  <a:pt x="5705475" y="1535239"/>
                  <a:pt x="5684711" y="1537081"/>
                  <a:pt x="5663819" y="1539113"/>
                </a:cubicBezTo>
                <a:cubicBezTo>
                  <a:pt x="5642864" y="1541145"/>
                  <a:pt x="5621719" y="1543304"/>
                  <a:pt x="5600446" y="1545654"/>
                </a:cubicBezTo>
                <a:cubicBezTo>
                  <a:pt x="5579110" y="1548003"/>
                  <a:pt x="5557584" y="1550543"/>
                  <a:pt x="5535930" y="1553274"/>
                </a:cubicBezTo>
                <a:cubicBezTo>
                  <a:pt x="5514213" y="1556004"/>
                  <a:pt x="5492306" y="1558925"/>
                  <a:pt x="5470271" y="1562036"/>
                </a:cubicBezTo>
                <a:cubicBezTo>
                  <a:pt x="5448173" y="1565148"/>
                  <a:pt x="5425885" y="1568386"/>
                  <a:pt x="5403469" y="1571879"/>
                </a:cubicBezTo>
                <a:cubicBezTo>
                  <a:pt x="5380990" y="1575372"/>
                  <a:pt x="5358321" y="1578991"/>
                  <a:pt x="5335524" y="1582801"/>
                </a:cubicBezTo>
                <a:cubicBezTo>
                  <a:pt x="5312664" y="1586611"/>
                  <a:pt x="5289614" y="1590611"/>
                  <a:pt x="5266436" y="1594803"/>
                </a:cubicBezTo>
                <a:cubicBezTo>
                  <a:pt x="5243195" y="1598994"/>
                  <a:pt x="5219764" y="1603375"/>
                  <a:pt x="5196205" y="1607947"/>
                </a:cubicBezTo>
                <a:cubicBezTo>
                  <a:pt x="5172520" y="1612519"/>
                  <a:pt x="5148707" y="1617282"/>
                  <a:pt x="5124768" y="1622298"/>
                </a:cubicBezTo>
                <a:cubicBezTo>
                  <a:pt x="5100701" y="1627314"/>
                  <a:pt x="5076508" y="1632522"/>
                  <a:pt x="5052124" y="1637919"/>
                </a:cubicBezTo>
                <a:cubicBezTo>
                  <a:pt x="5027676" y="1643317"/>
                  <a:pt x="5003038" y="1648968"/>
                  <a:pt x="4978273" y="1654747"/>
                </a:cubicBezTo>
                <a:cubicBezTo>
                  <a:pt x="4953381" y="1660589"/>
                  <a:pt x="4928362" y="1666558"/>
                  <a:pt x="4903216" y="1672781"/>
                </a:cubicBezTo>
                <a:cubicBezTo>
                  <a:pt x="4877943" y="1679004"/>
                  <a:pt x="4852543" y="1685417"/>
                  <a:pt x="4826953" y="1692021"/>
                </a:cubicBezTo>
                <a:cubicBezTo>
                  <a:pt x="4801235" y="1698689"/>
                  <a:pt x="4775454" y="1705483"/>
                  <a:pt x="4749483" y="1712532"/>
                </a:cubicBezTo>
                <a:cubicBezTo>
                  <a:pt x="4723384" y="1719644"/>
                  <a:pt x="4697159" y="1726883"/>
                  <a:pt x="4670743" y="1734376"/>
                </a:cubicBezTo>
                <a:cubicBezTo>
                  <a:pt x="4644200" y="1741932"/>
                  <a:pt x="4617593" y="1749679"/>
                  <a:pt x="4590796" y="1757617"/>
                </a:cubicBezTo>
                <a:cubicBezTo>
                  <a:pt x="4563872" y="1765617"/>
                  <a:pt x="4536821" y="1773809"/>
                  <a:pt x="4509643" y="1782191"/>
                </a:cubicBezTo>
                <a:cubicBezTo>
                  <a:pt x="4482275" y="1790636"/>
                  <a:pt x="4454843" y="1799273"/>
                  <a:pt x="4427220" y="1808099"/>
                </a:cubicBezTo>
                <a:cubicBezTo>
                  <a:pt x="4399471" y="1816989"/>
                  <a:pt x="4371531" y="1826070"/>
                  <a:pt x="4343527" y="1835404"/>
                </a:cubicBezTo>
                <a:cubicBezTo>
                  <a:pt x="4315333" y="1844739"/>
                  <a:pt x="4287012" y="1854327"/>
                  <a:pt x="4258564" y="1864106"/>
                </a:cubicBezTo>
                <a:cubicBezTo>
                  <a:pt x="4229926" y="1873949"/>
                  <a:pt x="4201224" y="1884045"/>
                  <a:pt x="4172331" y="1894332"/>
                </a:cubicBezTo>
                <a:cubicBezTo>
                  <a:pt x="4143312" y="1904683"/>
                  <a:pt x="4114165" y="1915224"/>
                  <a:pt x="4084892" y="1926019"/>
                </a:cubicBezTo>
                <a:cubicBezTo>
                  <a:pt x="4055428" y="1936877"/>
                  <a:pt x="4025837" y="1947926"/>
                  <a:pt x="3996119" y="1959166"/>
                </a:cubicBezTo>
                <a:cubicBezTo>
                  <a:pt x="3966210" y="1970469"/>
                  <a:pt x="3936175" y="1982026"/>
                  <a:pt x="3906076" y="1993773"/>
                </a:cubicBezTo>
                <a:cubicBezTo>
                  <a:pt x="3845179" y="2017522"/>
                  <a:pt x="3783838" y="2042160"/>
                  <a:pt x="3722053" y="2067687"/>
                </a:cubicBezTo>
                <a:cubicBezTo>
                  <a:pt x="3659378" y="2093532"/>
                  <a:pt x="3596323" y="2120329"/>
                  <a:pt x="3532823" y="2147951"/>
                </a:cubicBezTo>
                <a:cubicBezTo>
                  <a:pt x="3468370" y="2176018"/>
                  <a:pt x="3403537" y="2204974"/>
                  <a:pt x="3338258" y="2234819"/>
                </a:cubicBezTo>
                <a:cubicBezTo>
                  <a:pt x="3272028" y="2265109"/>
                  <a:pt x="3205353" y="2296351"/>
                  <a:pt x="3138361" y="2328418"/>
                </a:cubicBezTo>
                <a:cubicBezTo>
                  <a:pt x="3070289" y="2361057"/>
                  <a:pt x="3001772" y="2394585"/>
                  <a:pt x="2932938" y="2429066"/>
                </a:cubicBezTo>
                <a:cubicBezTo>
                  <a:pt x="2863025" y="2464054"/>
                  <a:pt x="2792667" y="2500059"/>
                  <a:pt x="2721991" y="2536952"/>
                </a:cubicBezTo>
                <a:cubicBezTo>
                  <a:pt x="2650109" y="2574481"/>
                  <a:pt x="2577910" y="2612962"/>
                  <a:pt x="2505329" y="2652332"/>
                </a:cubicBezTo>
                <a:cubicBezTo>
                  <a:pt x="2431542" y="2692400"/>
                  <a:pt x="2357374" y="2733548"/>
                  <a:pt x="2282889" y="2775585"/>
                </a:cubicBezTo>
                <a:cubicBezTo>
                  <a:pt x="2207070" y="2818384"/>
                  <a:pt x="2130933" y="2862199"/>
                  <a:pt x="2054479" y="2907030"/>
                </a:cubicBezTo>
                <a:cubicBezTo>
                  <a:pt x="1976628" y="2952623"/>
                  <a:pt x="1898459" y="2999232"/>
                  <a:pt x="1819974" y="3046921"/>
                </a:cubicBezTo>
                <a:cubicBezTo>
                  <a:pt x="1740027" y="3095435"/>
                  <a:pt x="1659700" y="3145028"/>
                  <a:pt x="1579055" y="3195638"/>
                </a:cubicBezTo>
                <a:cubicBezTo>
                  <a:pt x="1496949" y="3247200"/>
                  <a:pt x="1414399" y="3299905"/>
                  <a:pt x="1331532" y="3353689"/>
                </a:cubicBezTo>
                <a:cubicBezTo>
                  <a:pt x="1247204" y="3408426"/>
                  <a:pt x="1162495" y="3464369"/>
                  <a:pt x="1077468" y="3521329"/>
                </a:cubicBezTo>
                <a:cubicBezTo>
                  <a:pt x="990791" y="3579431"/>
                  <a:pt x="903796" y="3638741"/>
                  <a:pt x="816420" y="3699129"/>
                </a:cubicBezTo>
                <a:cubicBezTo>
                  <a:pt x="727329" y="3760724"/>
                  <a:pt x="637858" y="3823589"/>
                  <a:pt x="548069" y="3887597"/>
                </a:cubicBezTo>
                <a:cubicBezTo>
                  <a:pt x="456438" y="3952875"/>
                  <a:pt x="364427" y="4019487"/>
                  <a:pt x="272034" y="4087305"/>
                </a:cubicBezTo>
                <a:cubicBezTo>
                  <a:pt x="225108" y="4121722"/>
                  <a:pt x="178054" y="4156519"/>
                  <a:pt x="130873" y="4191572"/>
                </a:cubicBezTo>
                <a:cubicBezTo>
                  <a:pt x="87313" y="4223957"/>
                  <a:pt x="43688" y="4256723"/>
                  <a:pt x="0" y="4289616"/>
                </a:cubicBezTo>
                <a:lnTo>
                  <a:pt x="683133" y="4292791"/>
                </a:lnTo>
                <a:cubicBezTo>
                  <a:pt x="688213" y="4288536"/>
                  <a:pt x="693357" y="4284282"/>
                  <a:pt x="698436" y="4280091"/>
                </a:cubicBezTo>
                <a:cubicBezTo>
                  <a:pt x="737235" y="4248023"/>
                  <a:pt x="775970" y="4216273"/>
                  <a:pt x="814642" y="4184777"/>
                </a:cubicBezTo>
                <a:cubicBezTo>
                  <a:pt x="852996" y="4153535"/>
                  <a:pt x="891222" y="4122611"/>
                  <a:pt x="929450" y="4091940"/>
                </a:cubicBezTo>
                <a:cubicBezTo>
                  <a:pt x="967296" y="4061587"/>
                  <a:pt x="1005142" y="4031425"/>
                  <a:pt x="1042924" y="4001643"/>
                </a:cubicBezTo>
                <a:cubicBezTo>
                  <a:pt x="1117473" y="3942715"/>
                  <a:pt x="1191895" y="3884867"/>
                  <a:pt x="1266063" y="3828034"/>
                </a:cubicBezTo>
                <a:cubicBezTo>
                  <a:pt x="1338961" y="3772218"/>
                  <a:pt x="1411668" y="3717417"/>
                  <a:pt x="1484122" y="3663632"/>
                </a:cubicBezTo>
                <a:cubicBezTo>
                  <a:pt x="1555369" y="3610800"/>
                  <a:pt x="1626362" y="3558921"/>
                  <a:pt x="1697165" y="3508057"/>
                </a:cubicBezTo>
                <a:cubicBezTo>
                  <a:pt x="1766761" y="3458083"/>
                  <a:pt x="1836166" y="3408998"/>
                  <a:pt x="1905318" y="3360992"/>
                </a:cubicBezTo>
                <a:cubicBezTo>
                  <a:pt x="1973453" y="3313748"/>
                  <a:pt x="2041334" y="3267393"/>
                  <a:pt x="2108962" y="3222054"/>
                </a:cubicBezTo>
                <a:cubicBezTo>
                  <a:pt x="2175510" y="3177413"/>
                  <a:pt x="2241868" y="3133725"/>
                  <a:pt x="2307908" y="3090926"/>
                </a:cubicBezTo>
                <a:cubicBezTo>
                  <a:pt x="2372932" y="3048826"/>
                  <a:pt x="2437702" y="3007614"/>
                  <a:pt x="2502154" y="2967355"/>
                </a:cubicBezTo>
                <a:cubicBezTo>
                  <a:pt x="2565654" y="2927731"/>
                  <a:pt x="2628900" y="2888933"/>
                  <a:pt x="2691829" y="2851087"/>
                </a:cubicBezTo>
                <a:cubicBezTo>
                  <a:pt x="2753868" y="2813812"/>
                  <a:pt x="2815654" y="2777363"/>
                  <a:pt x="2877122" y="2741803"/>
                </a:cubicBezTo>
                <a:cubicBezTo>
                  <a:pt x="2937701" y="2706815"/>
                  <a:pt x="2998026" y="2672652"/>
                  <a:pt x="3057970" y="2639378"/>
                </a:cubicBezTo>
                <a:cubicBezTo>
                  <a:pt x="3117088" y="2606548"/>
                  <a:pt x="3175889" y="2574608"/>
                  <a:pt x="3234373" y="2543493"/>
                </a:cubicBezTo>
                <a:cubicBezTo>
                  <a:pt x="3292031" y="2512822"/>
                  <a:pt x="3349371" y="2482977"/>
                  <a:pt x="3406331" y="2453958"/>
                </a:cubicBezTo>
                <a:cubicBezTo>
                  <a:pt x="3462592" y="2425319"/>
                  <a:pt x="3518472" y="2397506"/>
                  <a:pt x="3574034" y="2370519"/>
                </a:cubicBezTo>
                <a:cubicBezTo>
                  <a:pt x="3628835" y="2343912"/>
                  <a:pt x="3683318" y="2318068"/>
                  <a:pt x="3737356" y="2293049"/>
                </a:cubicBezTo>
                <a:cubicBezTo>
                  <a:pt x="3790760" y="2268347"/>
                  <a:pt x="3843782" y="2244471"/>
                  <a:pt x="3896424" y="2221357"/>
                </a:cubicBezTo>
                <a:cubicBezTo>
                  <a:pt x="3948430" y="2198561"/>
                  <a:pt x="4000056" y="2176526"/>
                  <a:pt x="4051237" y="2155317"/>
                </a:cubicBezTo>
                <a:cubicBezTo>
                  <a:pt x="4076637" y="2144776"/>
                  <a:pt x="4101910" y="2134426"/>
                  <a:pt x="4127119" y="2124266"/>
                </a:cubicBezTo>
                <a:cubicBezTo>
                  <a:pt x="4152138" y="2114169"/>
                  <a:pt x="4177094" y="2104263"/>
                  <a:pt x="4201922" y="2094548"/>
                </a:cubicBezTo>
                <a:cubicBezTo>
                  <a:pt x="4226624" y="2084895"/>
                  <a:pt x="4251198" y="2075434"/>
                  <a:pt x="4275646" y="2066100"/>
                </a:cubicBezTo>
                <a:cubicBezTo>
                  <a:pt x="4299966" y="2056892"/>
                  <a:pt x="4324223" y="2047811"/>
                  <a:pt x="4348353" y="2038985"/>
                </a:cubicBezTo>
                <a:cubicBezTo>
                  <a:pt x="4372356" y="2030222"/>
                  <a:pt x="4396232" y="2021586"/>
                  <a:pt x="4420045" y="2013204"/>
                </a:cubicBezTo>
                <a:cubicBezTo>
                  <a:pt x="4443730" y="2004822"/>
                  <a:pt x="4467289" y="1996631"/>
                  <a:pt x="4490720" y="1988630"/>
                </a:cubicBezTo>
                <a:cubicBezTo>
                  <a:pt x="4514088" y="1980629"/>
                  <a:pt x="4537266" y="1972882"/>
                  <a:pt x="4560443" y="1965261"/>
                </a:cubicBezTo>
                <a:cubicBezTo>
                  <a:pt x="4583430" y="1957705"/>
                  <a:pt x="4606354" y="1950276"/>
                  <a:pt x="4629150" y="1943036"/>
                </a:cubicBezTo>
                <a:cubicBezTo>
                  <a:pt x="4651820" y="1935798"/>
                  <a:pt x="4674426" y="1928749"/>
                  <a:pt x="4696905" y="1921955"/>
                </a:cubicBezTo>
                <a:cubicBezTo>
                  <a:pt x="4719257" y="1915160"/>
                  <a:pt x="4741545" y="1908492"/>
                  <a:pt x="4763643" y="1902079"/>
                </a:cubicBezTo>
                <a:cubicBezTo>
                  <a:pt x="4785678" y="1895666"/>
                  <a:pt x="4807649" y="1889442"/>
                  <a:pt x="4829429" y="1883347"/>
                </a:cubicBezTo>
                <a:cubicBezTo>
                  <a:pt x="4851146" y="1877314"/>
                  <a:pt x="4872800" y="1871408"/>
                  <a:pt x="4894326" y="1865757"/>
                </a:cubicBezTo>
                <a:cubicBezTo>
                  <a:pt x="4915726" y="1860106"/>
                  <a:pt x="4937062" y="1854581"/>
                  <a:pt x="4958271" y="1849183"/>
                </a:cubicBezTo>
                <a:cubicBezTo>
                  <a:pt x="4979416" y="1843850"/>
                  <a:pt x="5000435" y="1838642"/>
                  <a:pt x="5021326" y="1833626"/>
                </a:cubicBezTo>
                <a:cubicBezTo>
                  <a:pt x="5042154" y="1828610"/>
                  <a:pt x="5062855" y="1823783"/>
                  <a:pt x="5083429" y="1819148"/>
                </a:cubicBezTo>
                <a:cubicBezTo>
                  <a:pt x="5103940" y="1814513"/>
                  <a:pt x="5124323" y="1810067"/>
                  <a:pt x="5144643" y="1805813"/>
                </a:cubicBezTo>
                <a:cubicBezTo>
                  <a:pt x="5185029" y="1797304"/>
                  <a:pt x="5224971" y="1789367"/>
                  <a:pt x="5264531" y="1782064"/>
                </a:cubicBezTo>
                <a:cubicBezTo>
                  <a:pt x="5303774" y="1774825"/>
                  <a:pt x="5342636" y="1768221"/>
                  <a:pt x="5381054" y="1762189"/>
                </a:cubicBezTo>
                <a:cubicBezTo>
                  <a:pt x="5419217" y="1756220"/>
                  <a:pt x="5457000" y="1750886"/>
                  <a:pt x="5494338" y="1746123"/>
                </a:cubicBezTo>
                <a:cubicBezTo>
                  <a:pt x="5531422" y="1741424"/>
                  <a:pt x="5568125" y="1737297"/>
                  <a:pt x="5604447" y="1733804"/>
                </a:cubicBezTo>
                <a:cubicBezTo>
                  <a:pt x="5676456" y="1726692"/>
                  <a:pt x="5746814" y="1722057"/>
                  <a:pt x="5815457" y="1719580"/>
                </a:cubicBezTo>
                <a:cubicBezTo>
                  <a:pt x="5883466" y="1717167"/>
                  <a:pt x="5949950" y="1716977"/>
                  <a:pt x="6014720" y="1718945"/>
                </a:cubicBezTo>
                <a:cubicBezTo>
                  <a:pt x="6079046" y="1720850"/>
                  <a:pt x="6141784" y="1724914"/>
                  <a:pt x="6202871" y="1730883"/>
                </a:cubicBezTo>
                <a:cubicBezTo>
                  <a:pt x="6263641" y="1736852"/>
                  <a:pt x="6322822" y="1744853"/>
                  <a:pt x="6380417" y="1754695"/>
                </a:cubicBezTo>
                <a:cubicBezTo>
                  <a:pt x="6409118" y="1759585"/>
                  <a:pt x="6437504" y="1764983"/>
                  <a:pt x="6465379" y="1770825"/>
                </a:cubicBezTo>
                <a:cubicBezTo>
                  <a:pt x="6493256" y="1776667"/>
                  <a:pt x="6520752" y="1782953"/>
                  <a:pt x="6547867" y="1789684"/>
                </a:cubicBezTo>
                <a:cubicBezTo>
                  <a:pt x="6574980" y="1796415"/>
                  <a:pt x="6601651" y="1803591"/>
                  <a:pt x="6628004" y="1811211"/>
                </a:cubicBezTo>
                <a:cubicBezTo>
                  <a:pt x="6654292" y="1818831"/>
                  <a:pt x="6680264" y="1826832"/>
                  <a:pt x="6705855" y="1835277"/>
                </a:cubicBezTo>
                <a:cubicBezTo>
                  <a:pt x="6711442" y="1837119"/>
                  <a:pt x="6717030" y="1838960"/>
                  <a:pt x="6722618" y="1840865"/>
                </a:cubicBezTo>
                <a:cubicBezTo>
                  <a:pt x="6728206" y="1842770"/>
                  <a:pt x="6733730" y="1844675"/>
                  <a:pt x="6739255" y="1846580"/>
                </a:cubicBezTo>
                <a:cubicBezTo>
                  <a:pt x="6744779" y="1848485"/>
                  <a:pt x="6750305" y="1850454"/>
                  <a:pt x="6755766" y="1852422"/>
                </a:cubicBezTo>
                <a:cubicBezTo>
                  <a:pt x="6761226" y="1854391"/>
                  <a:pt x="6766751" y="1856359"/>
                  <a:pt x="6772212" y="1858391"/>
                </a:cubicBezTo>
                <a:cubicBezTo>
                  <a:pt x="6791706" y="1865567"/>
                  <a:pt x="6810947" y="1872996"/>
                  <a:pt x="6829997" y="1880680"/>
                </a:cubicBezTo>
                <a:cubicBezTo>
                  <a:pt x="6849047" y="1888363"/>
                  <a:pt x="6867842" y="1896301"/>
                  <a:pt x="6886512" y="1904429"/>
                </a:cubicBezTo>
                <a:cubicBezTo>
                  <a:pt x="6905117" y="1912557"/>
                  <a:pt x="6923596" y="1921002"/>
                  <a:pt x="6941820" y="1929575"/>
                </a:cubicBezTo>
                <a:cubicBezTo>
                  <a:pt x="6960045" y="1938211"/>
                  <a:pt x="6978142" y="1947037"/>
                  <a:pt x="6995986" y="1956054"/>
                </a:cubicBezTo>
                <a:cubicBezTo>
                  <a:pt x="7041705" y="1979422"/>
                  <a:pt x="7086155" y="2004251"/>
                  <a:pt x="7129336" y="2030476"/>
                </a:cubicBezTo>
                <a:cubicBezTo>
                  <a:pt x="7172706" y="2056829"/>
                  <a:pt x="7214870" y="2084642"/>
                  <a:pt x="7255954" y="2113852"/>
                </a:cubicBezTo>
                <a:cubicBezTo>
                  <a:pt x="7297229" y="2143189"/>
                  <a:pt x="7337362" y="2173923"/>
                  <a:pt x="7376478" y="2205990"/>
                </a:cubicBezTo>
                <a:cubicBezTo>
                  <a:pt x="7415784" y="2238248"/>
                  <a:pt x="7454138" y="2271967"/>
                  <a:pt x="7491413" y="2306955"/>
                </a:cubicBezTo>
                <a:cubicBezTo>
                  <a:pt x="7500811" y="2315718"/>
                  <a:pt x="7510145" y="2324545"/>
                  <a:pt x="7519417" y="2333498"/>
                </a:cubicBezTo>
                <a:cubicBezTo>
                  <a:pt x="7528687" y="2342452"/>
                  <a:pt x="7537895" y="2351532"/>
                  <a:pt x="7547039" y="2360676"/>
                </a:cubicBezTo>
                <a:cubicBezTo>
                  <a:pt x="7556183" y="2369884"/>
                  <a:pt x="7565327" y="2379091"/>
                  <a:pt x="7574343" y="2388426"/>
                </a:cubicBezTo>
                <a:cubicBezTo>
                  <a:pt x="7583424" y="2397760"/>
                  <a:pt x="7592442" y="2407222"/>
                  <a:pt x="7601522" y="2416683"/>
                </a:cubicBezTo>
                <a:lnTo>
                  <a:pt x="7661530" y="2481072"/>
                </a:lnTo>
                <a:cubicBezTo>
                  <a:pt x="7664387" y="2484184"/>
                  <a:pt x="7667244" y="2487232"/>
                  <a:pt x="7670166" y="2490280"/>
                </a:cubicBezTo>
                <a:cubicBezTo>
                  <a:pt x="7673086" y="2493328"/>
                  <a:pt x="7676071" y="2496376"/>
                  <a:pt x="7679055" y="2499424"/>
                </a:cubicBezTo>
                <a:cubicBezTo>
                  <a:pt x="7682040" y="2502472"/>
                  <a:pt x="7685024" y="2505520"/>
                  <a:pt x="7688072" y="2508504"/>
                </a:cubicBezTo>
                <a:cubicBezTo>
                  <a:pt x="7691056" y="2511552"/>
                  <a:pt x="7694104" y="2514600"/>
                  <a:pt x="7697089" y="2517585"/>
                </a:cubicBezTo>
                <a:lnTo>
                  <a:pt x="7715314" y="2535809"/>
                </a:lnTo>
                <a:cubicBezTo>
                  <a:pt x="7716838" y="2537333"/>
                  <a:pt x="7718362" y="2538857"/>
                  <a:pt x="7719949" y="2540381"/>
                </a:cubicBezTo>
                <a:cubicBezTo>
                  <a:pt x="7721537" y="2541905"/>
                  <a:pt x="7723061" y="2543366"/>
                  <a:pt x="7724648" y="2544890"/>
                </a:cubicBezTo>
                <a:cubicBezTo>
                  <a:pt x="7726236" y="2546414"/>
                  <a:pt x="7727823" y="2547874"/>
                  <a:pt x="7729411" y="2549398"/>
                </a:cubicBezTo>
                <a:cubicBezTo>
                  <a:pt x="7730998" y="2550922"/>
                  <a:pt x="7732586" y="2552383"/>
                  <a:pt x="7734110" y="2553907"/>
                </a:cubicBezTo>
                <a:cubicBezTo>
                  <a:pt x="7759255" y="2578037"/>
                  <a:pt x="7785355" y="2601913"/>
                  <a:pt x="7812468" y="2625344"/>
                </a:cubicBezTo>
                <a:cubicBezTo>
                  <a:pt x="7839710" y="2648903"/>
                  <a:pt x="7867905" y="2672080"/>
                  <a:pt x="7897114" y="2694813"/>
                </a:cubicBezTo>
                <a:cubicBezTo>
                  <a:pt x="7926451" y="2717610"/>
                  <a:pt x="7956805" y="2739962"/>
                  <a:pt x="7988237" y="2761742"/>
                </a:cubicBezTo>
                <a:cubicBezTo>
                  <a:pt x="8019733" y="2783586"/>
                  <a:pt x="8052245" y="2804922"/>
                  <a:pt x="8085773" y="2825560"/>
                </a:cubicBezTo>
                <a:cubicBezTo>
                  <a:pt x="8114030" y="2842959"/>
                  <a:pt x="8142986" y="2859850"/>
                  <a:pt x="8172705" y="2876233"/>
                </a:cubicBezTo>
                <a:cubicBezTo>
                  <a:pt x="8202486" y="2892679"/>
                  <a:pt x="8233030" y="2908554"/>
                  <a:pt x="8264271" y="2923794"/>
                </a:cubicBezTo>
                <a:cubicBezTo>
                  <a:pt x="8295577" y="2939098"/>
                  <a:pt x="8327580" y="2953766"/>
                  <a:pt x="8360347" y="2967800"/>
                </a:cubicBezTo>
                <a:cubicBezTo>
                  <a:pt x="8393113" y="2981833"/>
                  <a:pt x="8426577" y="2995105"/>
                  <a:pt x="8460740" y="3007678"/>
                </a:cubicBezTo>
                <a:cubicBezTo>
                  <a:pt x="8467280" y="3010091"/>
                  <a:pt x="8473821" y="3012440"/>
                  <a:pt x="8480362" y="3014790"/>
                </a:cubicBezTo>
                <a:cubicBezTo>
                  <a:pt x="8486902" y="3017139"/>
                  <a:pt x="8493506" y="3019425"/>
                  <a:pt x="8500174" y="3021711"/>
                </a:cubicBezTo>
                <a:cubicBezTo>
                  <a:pt x="8506778" y="3023997"/>
                  <a:pt x="8513445" y="3026283"/>
                  <a:pt x="8520113" y="3028506"/>
                </a:cubicBezTo>
                <a:cubicBezTo>
                  <a:pt x="8526780" y="3030728"/>
                  <a:pt x="8533447" y="3032951"/>
                  <a:pt x="8540179" y="3035110"/>
                </a:cubicBezTo>
                <a:cubicBezTo>
                  <a:pt x="8582025" y="3048699"/>
                  <a:pt x="8624824" y="3061081"/>
                  <a:pt x="8668512" y="3072067"/>
                </a:cubicBezTo>
                <a:cubicBezTo>
                  <a:pt x="8712137" y="3083116"/>
                  <a:pt x="8756587" y="3092768"/>
                  <a:pt x="8801799" y="3101023"/>
                </a:cubicBezTo>
                <a:cubicBezTo>
                  <a:pt x="8846883" y="3109278"/>
                  <a:pt x="8892667" y="3116072"/>
                  <a:pt x="8938958" y="3121406"/>
                </a:cubicBezTo>
                <a:cubicBezTo>
                  <a:pt x="8985123" y="3126677"/>
                  <a:pt x="9031795" y="3130487"/>
                  <a:pt x="9078913" y="3132646"/>
                </a:cubicBezTo>
                <a:cubicBezTo>
                  <a:pt x="9102407" y="3133662"/>
                  <a:pt x="9125966" y="3134297"/>
                  <a:pt x="9149588" y="3134487"/>
                </a:cubicBezTo>
                <a:cubicBezTo>
                  <a:pt x="9173146" y="3134678"/>
                  <a:pt x="9196832" y="3134487"/>
                  <a:pt x="9220454" y="3133852"/>
                </a:cubicBezTo>
                <a:cubicBezTo>
                  <a:pt x="9244076" y="3133217"/>
                  <a:pt x="9267698" y="3132138"/>
                  <a:pt x="9291383" y="3130677"/>
                </a:cubicBezTo>
                <a:cubicBezTo>
                  <a:pt x="9314942" y="3129217"/>
                  <a:pt x="9338564" y="3127312"/>
                  <a:pt x="9362122" y="3125025"/>
                </a:cubicBezTo>
                <a:cubicBezTo>
                  <a:pt x="9385617" y="3122676"/>
                  <a:pt x="9409049" y="3119882"/>
                  <a:pt x="9432480" y="3116644"/>
                </a:cubicBezTo>
                <a:cubicBezTo>
                  <a:pt x="9455785" y="3113469"/>
                  <a:pt x="9479090" y="3109786"/>
                  <a:pt x="9502267" y="3105785"/>
                </a:cubicBezTo>
                <a:cubicBezTo>
                  <a:pt x="9525381" y="3101721"/>
                  <a:pt x="9548368" y="3097276"/>
                  <a:pt x="9571292" y="3092450"/>
                </a:cubicBezTo>
                <a:cubicBezTo>
                  <a:pt x="9594088" y="3087624"/>
                  <a:pt x="9616821" y="3082354"/>
                  <a:pt x="9639364" y="3076639"/>
                </a:cubicBezTo>
                <a:cubicBezTo>
                  <a:pt x="9684194" y="3065272"/>
                  <a:pt x="9728391" y="3052255"/>
                  <a:pt x="9771888" y="3037586"/>
                </a:cubicBezTo>
                <a:cubicBezTo>
                  <a:pt x="9814878" y="3023045"/>
                  <a:pt x="9857168" y="3006979"/>
                  <a:pt x="9898380" y="2989390"/>
                </a:cubicBezTo>
                <a:cubicBezTo>
                  <a:pt x="9939147" y="2971991"/>
                  <a:pt x="9978962" y="2953131"/>
                  <a:pt x="10017696" y="2932938"/>
                </a:cubicBezTo>
                <a:cubicBezTo>
                  <a:pt x="10055924" y="2912936"/>
                  <a:pt x="10092944" y="2891663"/>
                  <a:pt x="10128694" y="2869057"/>
                </a:cubicBezTo>
                <a:cubicBezTo>
                  <a:pt x="10164001" y="2846769"/>
                  <a:pt x="10197973" y="2823274"/>
                  <a:pt x="10230549" y="2798699"/>
                </a:cubicBezTo>
                <a:cubicBezTo>
                  <a:pt x="10262679" y="2774442"/>
                  <a:pt x="10293477" y="2749169"/>
                  <a:pt x="10322814" y="2723007"/>
                </a:cubicBezTo>
                <a:cubicBezTo>
                  <a:pt x="10351706" y="2697163"/>
                  <a:pt x="10379202" y="2670493"/>
                  <a:pt x="10405174" y="2643061"/>
                </a:cubicBezTo>
                <a:cubicBezTo>
                  <a:pt x="10430764" y="2616010"/>
                  <a:pt x="10454830" y="2588197"/>
                  <a:pt x="10477437" y="2559812"/>
                </a:cubicBezTo>
                <a:cubicBezTo>
                  <a:pt x="10499662" y="2531809"/>
                  <a:pt x="10520426" y="2503234"/>
                  <a:pt x="10539667" y="2474151"/>
                </a:cubicBezTo>
                <a:cubicBezTo>
                  <a:pt x="10558590" y="2445512"/>
                  <a:pt x="10576052" y="2416366"/>
                  <a:pt x="10591991" y="2386902"/>
                </a:cubicBezTo>
                <a:cubicBezTo>
                  <a:pt x="10607675" y="2357882"/>
                  <a:pt x="10621963" y="2328482"/>
                  <a:pt x="10634663" y="2298827"/>
                </a:cubicBezTo>
                <a:cubicBezTo>
                  <a:pt x="10647235" y="2269617"/>
                  <a:pt x="10658348" y="2240153"/>
                  <a:pt x="10667937" y="2210562"/>
                </a:cubicBezTo>
                <a:cubicBezTo>
                  <a:pt x="10677462" y="2181416"/>
                  <a:pt x="10685590" y="2152142"/>
                  <a:pt x="10692257" y="2122805"/>
                </a:cubicBezTo>
                <a:cubicBezTo>
                  <a:pt x="10698861" y="2093913"/>
                  <a:pt x="10704131" y="2064957"/>
                  <a:pt x="10708068" y="2036064"/>
                </a:cubicBezTo>
                <a:cubicBezTo>
                  <a:pt x="10711942" y="2007553"/>
                  <a:pt x="10714545" y="1979105"/>
                  <a:pt x="10715879" y="1950783"/>
                </a:cubicBezTo>
                <a:cubicBezTo>
                  <a:pt x="10717213" y="1922844"/>
                  <a:pt x="10717276" y="1895031"/>
                  <a:pt x="10716133" y="1867408"/>
                </a:cubicBezTo>
                <a:cubicBezTo>
                  <a:pt x="10714990" y="1840167"/>
                  <a:pt x="10712704" y="1813116"/>
                  <a:pt x="10709275" y="1786319"/>
                </a:cubicBezTo>
                <a:cubicBezTo>
                  <a:pt x="10705909" y="1759903"/>
                  <a:pt x="10701401" y="1733677"/>
                  <a:pt x="10695940" y="1707896"/>
                </a:cubicBezTo>
                <a:cubicBezTo>
                  <a:pt x="10690479" y="1682369"/>
                  <a:pt x="10684066" y="1657160"/>
                  <a:pt x="10676636" y="1632331"/>
                </a:cubicBezTo>
                <a:cubicBezTo>
                  <a:pt x="10669333" y="1607757"/>
                  <a:pt x="10661079" y="1583563"/>
                  <a:pt x="10651934" y="1559814"/>
                </a:cubicBezTo>
                <a:cubicBezTo>
                  <a:pt x="10651363" y="1558354"/>
                  <a:pt x="10650855" y="1556830"/>
                  <a:pt x="10650283" y="1555369"/>
                </a:cubicBezTo>
                <a:cubicBezTo>
                  <a:pt x="10649712" y="1553908"/>
                  <a:pt x="10649141" y="1552448"/>
                  <a:pt x="10648569" y="1550924"/>
                </a:cubicBezTo>
                <a:cubicBezTo>
                  <a:pt x="10647997" y="1549464"/>
                  <a:pt x="10647363" y="1548003"/>
                  <a:pt x="10646791" y="1546542"/>
                </a:cubicBezTo>
                <a:cubicBezTo>
                  <a:pt x="10646219" y="1545082"/>
                  <a:pt x="10645584" y="1543622"/>
                  <a:pt x="10645013" y="1542161"/>
                </a:cubicBezTo>
                <a:cubicBezTo>
                  <a:pt x="10644442" y="1540701"/>
                  <a:pt x="10643806" y="1539240"/>
                  <a:pt x="10643235" y="1537780"/>
                </a:cubicBezTo>
                <a:cubicBezTo>
                  <a:pt x="10642664" y="1536319"/>
                  <a:pt x="10642029" y="1534858"/>
                  <a:pt x="10641457" y="1533398"/>
                </a:cubicBezTo>
                <a:cubicBezTo>
                  <a:pt x="10640885" y="1531938"/>
                  <a:pt x="10640251" y="1530477"/>
                  <a:pt x="10639679" y="1529017"/>
                </a:cubicBezTo>
                <a:cubicBezTo>
                  <a:pt x="10639107" y="1527556"/>
                  <a:pt x="10638472" y="1526095"/>
                  <a:pt x="10637838" y="1524699"/>
                </a:cubicBezTo>
                <a:lnTo>
                  <a:pt x="10630281" y="1507490"/>
                </a:lnTo>
                <a:lnTo>
                  <a:pt x="10626471" y="1498917"/>
                </a:lnTo>
                <a:lnTo>
                  <a:pt x="10622470" y="1490408"/>
                </a:lnTo>
                <a:lnTo>
                  <a:pt x="10614469" y="1473581"/>
                </a:lnTo>
                <a:cubicBezTo>
                  <a:pt x="10613771" y="1472184"/>
                  <a:pt x="10613072" y="1470787"/>
                  <a:pt x="10612374" y="1469390"/>
                </a:cubicBezTo>
                <a:cubicBezTo>
                  <a:pt x="10611676" y="1467993"/>
                  <a:pt x="10610977" y="1466596"/>
                  <a:pt x="10610279" y="1465263"/>
                </a:cubicBezTo>
                <a:cubicBezTo>
                  <a:pt x="10609580" y="1463866"/>
                  <a:pt x="10608881" y="1462532"/>
                  <a:pt x="10608183" y="1461135"/>
                </a:cubicBezTo>
                <a:cubicBezTo>
                  <a:pt x="10607484" y="1459738"/>
                  <a:pt x="10606786" y="1458405"/>
                  <a:pt x="10606088" y="1457008"/>
                </a:cubicBezTo>
                <a:cubicBezTo>
                  <a:pt x="10604691" y="1454277"/>
                  <a:pt x="10603293" y="1451483"/>
                  <a:pt x="10601896" y="1448753"/>
                </a:cubicBezTo>
                <a:cubicBezTo>
                  <a:pt x="10600500" y="1446022"/>
                  <a:pt x="10599039" y="1443292"/>
                  <a:pt x="10597579" y="1440561"/>
                </a:cubicBezTo>
                <a:cubicBezTo>
                  <a:pt x="10596118" y="1437831"/>
                  <a:pt x="10594657" y="1435164"/>
                  <a:pt x="10593197" y="1432433"/>
                </a:cubicBezTo>
                <a:cubicBezTo>
                  <a:pt x="10591737" y="1429766"/>
                  <a:pt x="10590276" y="1427036"/>
                  <a:pt x="10588816" y="1424369"/>
                </a:cubicBezTo>
                <a:cubicBezTo>
                  <a:pt x="10582910" y="1413637"/>
                  <a:pt x="10576814" y="1403033"/>
                  <a:pt x="10570528" y="1392555"/>
                </a:cubicBezTo>
                <a:cubicBezTo>
                  <a:pt x="10564304" y="1382141"/>
                  <a:pt x="10557891" y="1371791"/>
                  <a:pt x="10551351" y="1361631"/>
                </a:cubicBezTo>
                <a:cubicBezTo>
                  <a:pt x="10544810" y="1351471"/>
                  <a:pt x="10538142" y="1341438"/>
                  <a:pt x="10531348" y="1331532"/>
                </a:cubicBezTo>
                <a:cubicBezTo>
                  <a:pt x="10524554" y="1321626"/>
                  <a:pt x="10517695" y="1311847"/>
                  <a:pt x="10510647" y="1302195"/>
                </a:cubicBezTo>
                <a:cubicBezTo>
                  <a:pt x="10496677" y="1282954"/>
                  <a:pt x="10482199" y="1264222"/>
                  <a:pt x="10467277" y="1245934"/>
                </a:cubicBezTo>
                <a:cubicBezTo>
                  <a:pt x="10452417" y="1227773"/>
                  <a:pt x="10437178" y="1210056"/>
                  <a:pt x="10421493" y="1192784"/>
                </a:cubicBezTo>
                <a:cubicBezTo>
                  <a:pt x="10405935" y="1175639"/>
                  <a:pt x="10389997" y="1158875"/>
                  <a:pt x="10373741" y="1142556"/>
                </a:cubicBezTo>
                <a:cubicBezTo>
                  <a:pt x="10357549" y="1126363"/>
                  <a:pt x="10341102" y="1110488"/>
                  <a:pt x="10324338" y="1095121"/>
                </a:cubicBezTo>
                <a:cubicBezTo>
                  <a:pt x="10307638" y="1079754"/>
                  <a:pt x="10290683" y="1064832"/>
                  <a:pt x="10273538" y="1050290"/>
                </a:cubicBezTo>
                <a:cubicBezTo>
                  <a:pt x="10256456" y="1035812"/>
                  <a:pt x="10239121" y="1021652"/>
                  <a:pt x="10221531" y="1007935"/>
                </a:cubicBezTo>
                <a:cubicBezTo>
                  <a:pt x="10204069" y="994220"/>
                  <a:pt x="10186416" y="980885"/>
                  <a:pt x="10168572" y="967867"/>
                </a:cubicBezTo>
                <a:cubicBezTo>
                  <a:pt x="10150792" y="954913"/>
                  <a:pt x="10132822" y="942213"/>
                  <a:pt x="10114788" y="929894"/>
                </a:cubicBezTo>
                <a:cubicBezTo>
                  <a:pt x="10105771" y="923735"/>
                  <a:pt x="10096691" y="917638"/>
                  <a:pt x="10087610" y="911670"/>
                </a:cubicBezTo>
                <a:cubicBezTo>
                  <a:pt x="10078529" y="905637"/>
                  <a:pt x="10069449" y="899732"/>
                  <a:pt x="10060305" y="893890"/>
                </a:cubicBezTo>
                <a:cubicBezTo>
                  <a:pt x="10051161" y="888048"/>
                  <a:pt x="10042017" y="882269"/>
                  <a:pt x="10032809" y="876554"/>
                </a:cubicBezTo>
                <a:cubicBezTo>
                  <a:pt x="10023602" y="870839"/>
                  <a:pt x="10014394" y="865251"/>
                  <a:pt x="10005187" y="859663"/>
                </a:cubicBezTo>
                <a:cubicBezTo>
                  <a:pt x="9995979" y="854138"/>
                  <a:pt x="9986708" y="848614"/>
                  <a:pt x="9977374" y="843217"/>
                </a:cubicBezTo>
                <a:cubicBezTo>
                  <a:pt x="9968103" y="837819"/>
                  <a:pt x="9958768" y="832485"/>
                  <a:pt x="9949434" y="827151"/>
                </a:cubicBezTo>
                <a:cubicBezTo>
                  <a:pt x="9940100" y="821881"/>
                  <a:pt x="9930765" y="816674"/>
                  <a:pt x="9921430" y="811467"/>
                </a:cubicBezTo>
                <a:cubicBezTo>
                  <a:pt x="9912096" y="806323"/>
                  <a:pt x="9902698" y="801180"/>
                  <a:pt x="9893300" y="796163"/>
                </a:cubicBezTo>
                <a:cubicBezTo>
                  <a:pt x="9890951" y="794893"/>
                  <a:pt x="9888601" y="793687"/>
                  <a:pt x="9886252" y="792417"/>
                </a:cubicBezTo>
                <a:cubicBezTo>
                  <a:pt x="9883902" y="791146"/>
                  <a:pt x="9881553" y="789877"/>
                  <a:pt x="9879203" y="788670"/>
                </a:cubicBezTo>
                <a:cubicBezTo>
                  <a:pt x="9876854" y="787400"/>
                  <a:pt x="9874504" y="786194"/>
                  <a:pt x="9872154" y="784924"/>
                </a:cubicBezTo>
                <a:cubicBezTo>
                  <a:pt x="9869805" y="783654"/>
                  <a:pt x="9867455" y="782447"/>
                  <a:pt x="9865042" y="781241"/>
                </a:cubicBezTo>
                <a:lnTo>
                  <a:pt x="9836721" y="766635"/>
                </a:lnTo>
                <a:lnTo>
                  <a:pt x="9814624" y="755206"/>
                </a:lnTo>
                <a:cubicBezTo>
                  <a:pt x="9812782" y="754253"/>
                  <a:pt x="9811004" y="753301"/>
                  <a:pt x="9809163" y="752412"/>
                </a:cubicBezTo>
                <a:cubicBezTo>
                  <a:pt x="9807321" y="751459"/>
                  <a:pt x="9805543" y="750507"/>
                  <a:pt x="9803702" y="749618"/>
                </a:cubicBezTo>
                <a:cubicBezTo>
                  <a:pt x="9801860" y="748729"/>
                  <a:pt x="9800082" y="747713"/>
                  <a:pt x="9798304" y="746760"/>
                </a:cubicBezTo>
                <a:cubicBezTo>
                  <a:pt x="9796526" y="745807"/>
                  <a:pt x="9794748" y="744855"/>
                  <a:pt x="9792970" y="743902"/>
                </a:cubicBezTo>
                <a:cubicBezTo>
                  <a:pt x="9789414" y="741998"/>
                  <a:pt x="9785858" y="740093"/>
                  <a:pt x="9782302" y="738188"/>
                </a:cubicBezTo>
                <a:cubicBezTo>
                  <a:pt x="9778746" y="736282"/>
                  <a:pt x="9775190" y="734377"/>
                  <a:pt x="9771634" y="732473"/>
                </a:cubicBezTo>
                <a:cubicBezTo>
                  <a:pt x="9768078" y="730568"/>
                  <a:pt x="9764585" y="728663"/>
                  <a:pt x="9761029" y="726757"/>
                </a:cubicBezTo>
                <a:cubicBezTo>
                  <a:pt x="9757537" y="724852"/>
                  <a:pt x="9754044" y="722884"/>
                  <a:pt x="9750616" y="720979"/>
                </a:cubicBezTo>
                <a:lnTo>
                  <a:pt x="9729851" y="709422"/>
                </a:lnTo>
                <a:lnTo>
                  <a:pt x="9709594" y="697738"/>
                </a:lnTo>
                <a:lnTo>
                  <a:pt x="9699498" y="691896"/>
                </a:lnTo>
                <a:lnTo>
                  <a:pt x="9689655" y="685991"/>
                </a:lnTo>
                <a:lnTo>
                  <a:pt x="9669970" y="674180"/>
                </a:lnTo>
                <a:lnTo>
                  <a:pt x="9650857" y="662242"/>
                </a:lnTo>
                <a:lnTo>
                  <a:pt x="9641332" y="656273"/>
                </a:lnTo>
                <a:lnTo>
                  <a:pt x="9632061" y="650240"/>
                </a:lnTo>
                <a:lnTo>
                  <a:pt x="9613582" y="638239"/>
                </a:lnTo>
                <a:lnTo>
                  <a:pt x="9595739" y="626174"/>
                </a:lnTo>
                <a:cubicBezTo>
                  <a:pt x="9594977" y="625666"/>
                  <a:pt x="9594279" y="625158"/>
                  <a:pt x="9593517" y="624650"/>
                </a:cubicBezTo>
                <a:cubicBezTo>
                  <a:pt x="9592754" y="624142"/>
                  <a:pt x="9591992" y="623634"/>
                  <a:pt x="9591294" y="623126"/>
                </a:cubicBezTo>
                <a:cubicBezTo>
                  <a:pt x="9590532" y="622618"/>
                  <a:pt x="9589833" y="622110"/>
                  <a:pt x="9589071" y="621602"/>
                </a:cubicBezTo>
                <a:cubicBezTo>
                  <a:pt x="9588309" y="621094"/>
                  <a:pt x="9587611" y="620586"/>
                  <a:pt x="9586913" y="620078"/>
                </a:cubicBezTo>
                <a:lnTo>
                  <a:pt x="9578340" y="613982"/>
                </a:lnTo>
                <a:cubicBezTo>
                  <a:pt x="9576943" y="612966"/>
                  <a:pt x="9575482" y="611950"/>
                  <a:pt x="9574022" y="610934"/>
                </a:cubicBezTo>
                <a:cubicBezTo>
                  <a:pt x="9572562" y="609918"/>
                  <a:pt x="9571165" y="608902"/>
                  <a:pt x="9569704" y="607886"/>
                </a:cubicBezTo>
                <a:cubicBezTo>
                  <a:pt x="9568243" y="606870"/>
                  <a:pt x="9566846" y="605854"/>
                  <a:pt x="9565386" y="604838"/>
                </a:cubicBezTo>
                <a:cubicBezTo>
                  <a:pt x="9563989" y="603822"/>
                  <a:pt x="9562592" y="602806"/>
                  <a:pt x="9561195" y="601790"/>
                </a:cubicBezTo>
                <a:cubicBezTo>
                  <a:pt x="9538843" y="585597"/>
                  <a:pt x="9517761" y="569278"/>
                  <a:pt x="9498076" y="552831"/>
                </a:cubicBezTo>
                <a:cubicBezTo>
                  <a:pt x="9478518" y="536512"/>
                  <a:pt x="9460357" y="520129"/>
                  <a:pt x="9443720" y="503746"/>
                </a:cubicBezTo>
                <a:cubicBezTo>
                  <a:pt x="9427210" y="487490"/>
                  <a:pt x="9412224" y="471233"/>
                  <a:pt x="9398889" y="455041"/>
                </a:cubicBezTo>
                <a:cubicBezTo>
                  <a:pt x="9385681" y="438976"/>
                  <a:pt x="9374060" y="423101"/>
                  <a:pt x="9364281" y="407353"/>
                </a:cubicBezTo>
                <a:cubicBezTo>
                  <a:pt x="9359392" y="399542"/>
                  <a:pt x="9354947" y="391732"/>
                  <a:pt x="9350946" y="384048"/>
                </a:cubicBezTo>
                <a:cubicBezTo>
                  <a:pt x="9346946" y="376365"/>
                  <a:pt x="9343454" y="368745"/>
                  <a:pt x="9340342" y="361188"/>
                </a:cubicBezTo>
                <a:cubicBezTo>
                  <a:pt x="9337294" y="353695"/>
                  <a:pt x="9334627" y="346202"/>
                  <a:pt x="9332468" y="338836"/>
                </a:cubicBezTo>
                <a:cubicBezTo>
                  <a:pt x="9330309" y="331470"/>
                  <a:pt x="9328594" y="324231"/>
                  <a:pt x="9327261" y="317056"/>
                </a:cubicBezTo>
                <a:cubicBezTo>
                  <a:pt x="9326626" y="313500"/>
                  <a:pt x="9326054" y="309943"/>
                  <a:pt x="9325674" y="306388"/>
                </a:cubicBezTo>
                <a:cubicBezTo>
                  <a:pt x="9325229" y="302895"/>
                  <a:pt x="9324912" y="299339"/>
                  <a:pt x="9324721" y="295910"/>
                </a:cubicBezTo>
                <a:cubicBezTo>
                  <a:pt x="9324530" y="292418"/>
                  <a:pt x="9324404" y="288989"/>
                  <a:pt x="9324404" y="285560"/>
                </a:cubicBezTo>
                <a:cubicBezTo>
                  <a:pt x="9324404" y="282131"/>
                  <a:pt x="9324530" y="278765"/>
                  <a:pt x="9324721" y="275400"/>
                </a:cubicBezTo>
                <a:cubicBezTo>
                  <a:pt x="9324975" y="272034"/>
                  <a:pt x="9325292" y="268732"/>
                  <a:pt x="9325737" y="265430"/>
                </a:cubicBezTo>
                <a:cubicBezTo>
                  <a:pt x="9326181" y="262128"/>
                  <a:pt x="9326753" y="258890"/>
                  <a:pt x="9327388" y="255651"/>
                </a:cubicBezTo>
                <a:cubicBezTo>
                  <a:pt x="9328023" y="252412"/>
                  <a:pt x="9328785" y="249237"/>
                  <a:pt x="9329674" y="245999"/>
                </a:cubicBezTo>
                <a:cubicBezTo>
                  <a:pt x="9330563" y="242824"/>
                  <a:pt x="9331516" y="239649"/>
                  <a:pt x="9332595" y="236537"/>
                </a:cubicBezTo>
                <a:cubicBezTo>
                  <a:pt x="9334754" y="230314"/>
                  <a:pt x="9337294" y="224219"/>
                  <a:pt x="9340215" y="218250"/>
                </a:cubicBezTo>
                <a:cubicBezTo>
                  <a:pt x="9343136" y="212280"/>
                  <a:pt x="9346502" y="206439"/>
                  <a:pt x="9350184" y="200723"/>
                </a:cubicBezTo>
                <a:cubicBezTo>
                  <a:pt x="9353867" y="195072"/>
                  <a:pt x="9357995" y="189484"/>
                  <a:pt x="9362440" y="184087"/>
                </a:cubicBezTo>
                <a:cubicBezTo>
                  <a:pt x="9366885" y="178689"/>
                  <a:pt x="9371711" y="173419"/>
                  <a:pt x="9376918" y="168339"/>
                </a:cubicBezTo>
                <a:cubicBezTo>
                  <a:pt x="9382125" y="163259"/>
                  <a:pt x="9387650" y="158369"/>
                  <a:pt x="9393555" y="153543"/>
                </a:cubicBezTo>
                <a:cubicBezTo>
                  <a:pt x="9399397" y="148780"/>
                  <a:pt x="9405620" y="144209"/>
                  <a:pt x="9412097" y="139764"/>
                </a:cubicBezTo>
                <a:cubicBezTo>
                  <a:pt x="9418574" y="135319"/>
                  <a:pt x="9425368" y="131064"/>
                  <a:pt x="9432480" y="127000"/>
                </a:cubicBezTo>
                <a:cubicBezTo>
                  <a:pt x="9439529" y="122936"/>
                  <a:pt x="9446895" y="118999"/>
                  <a:pt x="9454579" y="115316"/>
                </a:cubicBezTo>
                <a:cubicBezTo>
                  <a:pt x="9458389" y="113475"/>
                  <a:pt x="9462326" y="111633"/>
                  <a:pt x="9466263" y="109919"/>
                </a:cubicBezTo>
                <a:cubicBezTo>
                  <a:pt x="9470200" y="108141"/>
                  <a:pt x="9474200" y="106426"/>
                  <a:pt x="9478264" y="104775"/>
                </a:cubicBezTo>
                <a:cubicBezTo>
                  <a:pt x="9482328" y="103124"/>
                  <a:pt x="9486455" y="101473"/>
                  <a:pt x="9490646" y="99885"/>
                </a:cubicBezTo>
                <a:cubicBezTo>
                  <a:pt x="9494838" y="98298"/>
                  <a:pt x="9499029" y="96774"/>
                  <a:pt x="9503283" y="95314"/>
                </a:cubicBezTo>
                <a:cubicBezTo>
                  <a:pt x="9507538" y="93853"/>
                  <a:pt x="9511855" y="92393"/>
                  <a:pt x="9516237" y="91059"/>
                </a:cubicBezTo>
                <a:cubicBezTo>
                  <a:pt x="9520618" y="89662"/>
                  <a:pt x="9525064" y="88328"/>
                  <a:pt x="9529508" y="87059"/>
                </a:cubicBezTo>
                <a:cubicBezTo>
                  <a:pt x="9533954" y="85789"/>
                  <a:pt x="9538462" y="84582"/>
                  <a:pt x="9543034" y="83375"/>
                </a:cubicBezTo>
                <a:cubicBezTo>
                  <a:pt x="9547606" y="82232"/>
                  <a:pt x="9552178" y="81089"/>
                  <a:pt x="9556877" y="80010"/>
                </a:cubicBezTo>
                <a:cubicBezTo>
                  <a:pt x="9566148" y="77851"/>
                  <a:pt x="9575609" y="75946"/>
                  <a:pt x="9585134" y="74168"/>
                </a:cubicBezTo>
                <a:cubicBezTo>
                  <a:pt x="9594659" y="72453"/>
                  <a:pt x="9604375" y="70866"/>
                  <a:pt x="9614154" y="69532"/>
                </a:cubicBezTo>
                <a:cubicBezTo>
                  <a:pt x="9623933" y="68199"/>
                  <a:pt x="9633776" y="67056"/>
                  <a:pt x="9643745" y="66167"/>
                </a:cubicBezTo>
                <a:cubicBezTo>
                  <a:pt x="9653715" y="65214"/>
                  <a:pt x="9663747" y="64516"/>
                  <a:pt x="9673844" y="64008"/>
                </a:cubicBezTo>
                <a:cubicBezTo>
                  <a:pt x="9678860" y="63754"/>
                  <a:pt x="9683941" y="63564"/>
                  <a:pt x="9689020" y="63373"/>
                </a:cubicBezTo>
                <a:cubicBezTo>
                  <a:pt x="9694101" y="63246"/>
                  <a:pt x="9699180" y="63119"/>
                  <a:pt x="9704260" y="63055"/>
                </a:cubicBezTo>
                <a:cubicBezTo>
                  <a:pt x="9709341" y="63055"/>
                  <a:pt x="9714420" y="62992"/>
                  <a:pt x="9719564" y="63055"/>
                </a:cubicBezTo>
                <a:cubicBezTo>
                  <a:pt x="9724644" y="63055"/>
                  <a:pt x="9729788" y="63182"/>
                  <a:pt x="9734867" y="63309"/>
                </a:cubicBezTo>
                <a:cubicBezTo>
                  <a:pt x="9739947" y="63437"/>
                  <a:pt x="9745091" y="63627"/>
                  <a:pt x="9750234" y="63881"/>
                </a:cubicBezTo>
                <a:cubicBezTo>
                  <a:pt x="9755378" y="64135"/>
                  <a:pt x="9760458" y="64452"/>
                  <a:pt x="9765602" y="64770"/>
                </a:cubicBezTo>
                <a:cubicBezTo>
                  <a:pt x="9770745" y="65087"/>
                  <a:pt x="9775825" y="65532"/>
                  <a:pt x="9780968" y="65976"/>
                </a:cubicBezTo>
                <a:cubicBezTo>
                  <a:pt x="9786049" y="66421"/>
                  <a:pt x="9791192" y="66929"/>
                  <a:pt x="9796272" y="67437"/>
                </a:cubicBezTo>
                <a:cubicBezTo>
                  <a:pt x="9801352" y="67945"/>
                  <a:pt x="9806495" y="68580"/>
                  <a:pt x="9811576" y="69215"/>
                </a:cubicBezTo>
                <a:cubicBezTo>
                  <a:pt x="9816655" y="69850"/>
                  <a:pt x="9821799" y="70548"/>
                  <a:pt x="9826879" y="71247"/>
                </a:cubicBezTo>
                <a:cubicBezTo>
                  <a:pt x="9831959" y="71946"/>
                  <a:pt x="9837039" y="72771"/>
                  <a:pt x="9842119" y="73533"/>
                </a:cubicBezTo>
                <a:cubicBezTo>
                  <a:pt x="9847199" y="74359"/>
                  <a:pt x="9852279" y="75184"/>
                  <a:pt x="9857295" y="76137"/>
                </a:cubicBezTo>
                <a:cubicBezTo>
                  <a:pt x="9862376" y="77025"/>
                  <a:pt x="9867392" y="78041"/>
                  <a:pt x="9872472" y="79057"/>
                </a:cubicBezTo>
                <a:cubicBezTo>
                  <a:pt x="9877489" y="80073"/>
                  <a:pt x="9882568" y="81153"/>
                  <a:pt x="9887585" y="82232"/>
                </a:cubicBezTo>
                <a:cubicBezTo>
                  <a:pt x="9892602" y="83312"/>
                  <a:pt x="9897618" y="84519"/>
                  <a:pt x="9902634" y="85662"/>
                </a:cubicBezTo>
                <a:cubicBezTo>
                  <a:pt x="9907651" y="86868"/>
                  <a:pt x="9912667" y="88075"/>
                  <a:pt x="9917620" y="89408"/>
                </a:cubicBezTo>
                <a:cubicBezTo>
                  <a:pt x="9924605" y="91186"/>
                  <a:pt x="9931527" y="93091"/>
                  <a:pt x="9938449" y="95059"/>
                </a:cubicBezTo>
                <a:cubicBezTo>
                  <a:pt x="9945370" y="97028"/>
                  <a:pt x="9952292" y="99123"/>
                  <a:pt x="9959213" y="101282"/>
                </a:cubicBezTo>
                <a:cubicBezTo>
                  <a:pt x="9966134" y="103441"/>
                  <a:pt x="9972992" y="105664"/>
                  <a:pt x="9979851" y="108014"/>
                </a:cubicBezTo>
                <a:cubicBezTo>
                  <a:pt x="9986708" y="110363"/>
                  <a:pt x="9993567" y="112776"/>
                  <a:pt x="10000361" y="115253"/>
                </a:cubicBezTo>
                <a:cubicBezTo>
                  <a:pt x="10003345" y="116332"/>
                  <a:pt x="10006267" y="117475"/>
                  <a:pt x="10009251" y="118555"/>
                </a:cubicBezTo>
                <a:cubicBezTo>
                  <a:pt x="10012172" y="119698"/>
                  <a:pt x="10015156" y="120841"/>
                  <a:pt x="10018078" y="121984"/>
                </a:cubicBezTo>
                <a:cubicBezTo>
                  <a:pt x="10020999" y="123126"/>
                  <a:pt x="10023983" y="124333"/>
                  <a:pt x="10026904" y="125476"/>
                </a:cubicBezTo>
                <a:cubicBezTo>
                  <a:pt x="10029825" y="126682"/>
                  <a:pt x="10032746" y="127889"/>
                  <a:pt x="10035667" y="129096"/>
                </a:cubicBezTo>
                <a:cubicBezTo>
                  <a:pt x="10045319" y="133160"/>
                  <a:pt x="10054971" y="137351"/>
                  <a:pt x="10064496" y="141732"/>
                </a:cubicBezTo>
                <a:cubicBezTo>
                  <a:pt x="10074084" y="146114"/>
                  <a:pt x="10083609" y="150685"/>
                  <a:pt x="10093071" y="155385"/>
                </a:cubicBezTo>
                <a:cubicBezTo>
                  <a:pt x="10102532" y="160147"/>
                  <a:pt x="10111930" y="165037"/>
                  <a:pt x="10121265" y="170053"/>
                </a:cubicBezTo>
                <a:cubicBezTo>
                  <a:pt x="10130600" y="175133"/>
                  <a:pt x="10139870" y="180340"/>
                  <a:pt x="10149078" y="185737"/>
                </a:cubicBezTo>
                <a:cubicBezTo>
                  <a:pt x="10153650" y="188468"/>
                  <a:pt x="10158222" y="191198"/>
                  <a:pt x="10162794" y="193993"/>
                </a:cubicBezTo>
                <a:cubicBezTo>
                  <a:pt x="10167366" y="196787"/>
                  <a:pt x="10171875" y="199580"/>
                  <a:pt x="10176446" y="202438"/>
                </a:cubicBezTo>
                <a:cubicBezTo>
                  <a:pt x="10180955" y="205296"/>
                  <a:pt x="10185464" y="208217"/>
                  <a:pt x="10189972" y="211137"/>
                </a:cubicBezTo>
                <a:cubicBezTo>
                  <a:pt x="10194480" y="214059"/>
                  <a:pt x="10198926" y="217043"/>
                  <a:pt x="10203370" y="220028"/>
                </a:cubicBezTo>
                <a:cubicBezTo>
                  <a:pt x="10204450" y="220789"/>
                  <a:pt x="10205593" y="221551"/>
                  <a:pt x="10206672" y="222314"/>
                </a:cubicBezTo>
                <a:cubicBezTo>
                  <a:pt x="10207816" y="223076"/>
                  <a:pt x="10208895" y="223837"/>
                  <a:pt x="10210038" y="224600"/>
                </a:cubicBezTo>
                <a:cubicBezTo>
                  <a:pt x="10211181" y="225362"/>
                  <a:pt x="10212260" y="226123"/>
                  <a:pt x="10213404" y="226885"/>
                </a:cubicBezTo>
                <a:cubicBezTo>
                  <a:pt x="10214546" y="227648"/>
                  <a:pt x="10215626" y="228410"/>
                  <a:pt x="10216705" y="229171"/>
                </a:cubicBezTo>
                <a:lnTo>
                  <a:pt x="10229850" y="238506"/>
                </a:lnTo>
                <a:cubicBezTo>
                  <a:pt x="10230929" y="239268"/>
                  <a:pt x="10232009" y="240094"/>
                  <a:pt x="10233089" y="240855"/>
                </a:cubicBezTo>
                <a:cubicBezTo>
                  <a:pt x="10234168" y="241681"/>
                  <a:pt x="10235247" y="242443"/>
                  <a:pt x="10236327" y="243269"/>
                </a:cubicBezTo>
                <a:cubicBezTo>
                  <a:pt x="10237406" y="244094"/>
                  <a:pt x="10238486" y="244856"/>
                  <a:pt x="10239566" y="245682"/>
                </a:cubicBezTo>
                <a:cubicBezTo>
                  <a:pt x="10240645" y="246507"/>
                  <a:pt x="10241725" y="247269"/>
                  <a:pt x="10242804" y="248094"/>
                </a:cubicBezTo>
                <a:cubicBezTo>
                  <a:pt x="10243883" y="248920"/>
                  <a:pt x="10245027" y="249682"/>
                  <a:pt x="10246106" y="250508"/>
                </a:cubicBezTo>
                <a:cubicBezTo>
                  <a:pt x="10247185" y="251333"/>
                  <a:pt x="10248265" y="252158"/>
                  <a:pt x="10249344" y="252921"/>
                </a:cubicBezTo>
                <a:cubicBezTo>
                  <a:pt x="10250424" y="253746"/>
                  <a:pt x="10251504" y="254572"/>
                  <a:pt x="10252519" y="255397"/>
                </a:cubicBezTo>
                <a:cubicBezTo>
                  <a:pt x="10253599" y="256222"/>
                  <a:pt x="10254679" y="257048"/>
                  <a:pt x="10255694" y="257873"/>
                </a:cubicBezTo>
                <a:cubicBezTo>
                  <a:pt x="10257854" y="259525"/>
                  <a:pt x="10260013" y="261176"/>
                  <a:pt x="10262108" y="262826"/>
                </a:cubicBezTo>
                <a:cubicBezTo>
                  <a:pt x="10264267" y="264478"/>
                  <a:pt x="10266363" y="266192"/>
                  <a:pt x="10268458" y="267843"/>
                </a:cubicBezTo>
                <a:cubicBezTo>
                  <a:pt x="10270554" y="269558"/>
                  <a:pt x="10272713" y="271208"/>
                  <a:pt x="10274808" y="272923"/>
                </a:cubicBezTo>
                <a:cubicBezTo>
                  <a:pt x="10276904" y="274638"/>
                  <a:pt x="10279063" y="276289"/>
                  <a:pt x="10281158" y="278003"/>
                </a:cubicBezTo>
                <a:cubicBezTo>
                  <a:pt x="10283254" y="279718"/>
                  <a:pt x="10285285" y="281496"/>
                  <a:pt x="10287381" y="283210"/>
                </a:cubicBezTo>
                <a:cubicBezTo>
                  <a:pt x="10289477" y="284925"/>
                  <a:pt x="10291572" y="286639"/>
                  <a:pt x="10293667" y="288417"/>
                </a:cubicBezTo>
                <a:cubicBezTo>
                  <a:pt x="10295763" y="290132"/>
                  <a:pt x="10297858" y="291910"/>
                  <a:pt x="10299891" y="293688"/>
                </a:cubicBezTo>
                <a:cubicBezTo>
                  <a:pt x="10301986" y="295465"/>
                  <a:pt x="10304018" y="297243"/>
                  <a:pt x="10306050" y="299022"/>
                </a:cubicBezTo>
                <a:lnTo>
                  <a:pt x="10312273" y="304356"/>
                </a:lnTo>
                <a:lnTo>
                  <a:pt x="10315384" y="307022"/>
                </a:lnTo>
                <a:lnTo>
                  <a:pt x="10318432" y="309753"/>
                </a:lnTo>
                <a:lnTo>
                  <a:pt x="10330561" y="320675"/>
                </a:lnTo>
                <a:cubicBezTo>
                  <a:pt x="10331577" y="321564"/>
                  <a:pt x="10332593" y="322517"/>
                  <a:pt x="10333609" y="323406"/>
                </a:cubicBezTo>
                <a:cubicBezTo>
                  <a:pt x="10334625" y="324358"/>
                  <a:pt x="10335578" y="325247"/>
                  <a:pt x="10336593" y="326200"/>
                </a:cubicBezTo>
                <a:cubicBezTo>
                  <a:pt x="10337609" y="327152"/>
                  <a:pt x="10338562" y="328041"/>
                  <a:pt x="10339578" y="328993"/>
                </a:cubicBezTo>
                <a:cubicBezTo>
                  <a:pt x="10340594" y="329946"/>
                  <a:pt x="10341546" y="330835"/>
                  <a:pt x="10342563" y="331788"/>
                </a:cubicBezTo>
                <a:cubicBezTo>
                  <a:pt x="10343579" y="332740"/>
                  <a:pt x="10344594" y="333629"/>
                  <a:pt x="10345547" y="334582"/>
                </a:cubicBezTo>
                <a:cubicBezTo>
                  <a:pt x="10346563" y="335534"/>
                  <a:pt x="10347579" y="336423"/>
                  <a:pt x="10348531" y="337376"/>
                </a:cubicBezTo>
                <a:cubicBezTo>
                  <a:pt x="10349547" y="338328"/>
                  <a:pt x="10350500" y="339281"/>
                  <a:pt x="10351516" y="340170"/>
                </a:cubicBezTo>
                <a:cubicBezTo>
                  <a:pt x="10352532" y="341122"/>
                  <a:pt x="10353484" y="342075"/>
                  <a:pt x="10354437" y="343027"/>
                </a:cubicBezTo>
                <a:lnTo>
                  <a:pt x="10366248" y="354457"/>
                </a:lnTo>
                <a:cubicBezTo>
                  <a:pt x="10367201" y="355410"/>
                  <a:pt x="10368217" y="356362"/>
                  <a:pt x="10369169" y="357378"/>
                </a:cubicBezTo>
                <a:cubicBezTo>
                  <a:pt x="10370121" y="358331"/>
                  <a:pt x="10371074" y="359347"/>
                  <a:pt x="10372090" y="360299"/>
                </a:cubicBezTo>
                <a:cubicBezTo>
                  <a:pt x="10373042" y="361251"/>
                  <a:pt x="10373995" y="362268"/>
                  <a:pt x="10374947" y="363220"/>
                </a:cubicBezTo>
                <a:cubicBezTo>
                  <a:pt x="10375900" y="364172"/>
                  <a:pt x="10376853" y="365189"/>
                  <a:pt x="10377868" y="366141"/>
                </a:cubicBezTo>
                <a:cubicBezTo>
                  <a:pt x="10379837" y="368110"/>
                  <a:pt x="10381742" y="370015"/>
                  <a:pt x="10383710" y="371983"/>
                </a:cubicBezTo>
                <a:cubicBezTo>
                  <a:pt x="10385616" y="373951"/>
                  <a:pt x="10387520" y="375920"/>
                  <a:pt x="10389426" y="377889"/>
                </a:cubicBezTo>
                <a:cubicBezTo>
                  <a:pt x="10391330" y="379857"/>
                  <a:pt x="10393235" y="381889"/>
                  <a:pt x="10395141" y="383858"/>
                </a:cubicBezTo>
                <a:cubicBezTo>
                  <a:pt x="10397045" y="385826"/>
                  <a:pt x="10398951" y="387858"/>
                  <a:pt x="10400855" y="389826"/>
                </a:cubicBezTo>
                <a:cubicBezTo>
                  <a:pt x="10401808" y="390843"/>
                  <a:pt x="10402760" y="391858"/>
                  <a:pt x="10403713" y="392811"/>
                </a:cubicBezTo>
                <a:cubicBezTo>
                  <a:pt x="10404666" y="393827"/>
                  <a:pt x="10405554" y="394843"/>
                  <a:pt x="10406507" y="395859"/>
                </a:cubicBezTo>
                <a:cubicBezTo>
                  <a:pt x="10407459" y="396875"/>
                  <a:pt x="10408349" y="397891"/>
                  <a:pt x="10409301" y="398907"/>
                </a:cubicBezTo>
                <a:cubicBezTo>
                  <a:pt x="10410254" y="399923"/>
                  <a:pt x="10411142" y="400939"/>
                  <a:pt x="10412095" y="401955"/>
                </a:cubicBezTo>
                <a:lnTo>
                  <a:pt x="10417746" y="408051"/>
                </a:lnTo>
                <a:lnTo>
                  <a:pt x="10420541" y="411099"/>
                </a:lnTo>
                <a:lnTo>
                  <a:pt x="10423271" y="414211"/>
                </a:lnTo>
                <a:cubicBezTo>
                  <a:pt x="10425113" y="416306"/>
                  <a:pt x="10426891" y="418338"/>
                  <a:pt x="10428732" y="420433"/>
                </a:cubicBezTo>
                <a:cubicBezTo>
                  <a:pt x="10430574" y="422529"/>
                  <a:pt x="10432415" y="424561"/>
                  <a:pt x="10434256" y="426657"/>
                </a:cubicBezTo>
                <a:cubicBezTo>
                  <a:pt x="10436098" y="428752"/>
                  <a:pt x="10437940" y="430847"/>
                  <a:pt x="10439717" y="432943"/>
                </a:cubicBezTo>
                <a:cubicBezTo>
                  <a:pt x="10441559" y="435039"/>
                  <a:pt x="10443337" y="437134"/>
                  <a:pt x="10445115" y="439293"/>
                </a:cubicBezTo>
                <a:lnTo>
                  <a:pt x="10455974" y="452057"/>
                </a:lnTo>
                <a:lnTo>
                  <a:pt x="10466578" y="465011"/>
                </a:lnTo>
                <a:cubicBezTo>
                  <a:pt x="10468356" y="467170"/>
                  <a:pt x="10470134" y="469329"/>
                  <a:pt x="10471912" y="471488"/>
                </a:cubicBezTo>
                <a:cubicBezTo>
                  <a:pt x="10473690" y="473647"/>
                  <a:pt x="10475404" y="475869"/>
                  <a:pt x="10477182" y="478028"/>
                </a:cubicBezTo>
                <a:cubicBezTo>
                  <a:pt x="10478897" y="480251"/>
                  <a:pt x="10480675" y="482410"/>
                  <a:pt x="10482390" y="484632"/>
                </a:cubicBezTo>
                <a:cubicBezTo>
                  <a:pt x="10484104" y="486854"/>
                  <a:pt x="10485882" y="489077"/>
                  <a:pt x="10487596" y="491300"/>
                </a:cubicBezTo>
                <a:lnTo>
                  <a:pt x="10513124" y="523621"/>
                </a:lnTo>
                <a:lnTo>
                  <a:pt x="10527220" y="540766"/>
                </a:lnTo>
                <a:lnTo>
                  <a:pt x="10534396" y="549402"/>
                </a:lnTo>
                <a:lnTo>
                  <a:pt x="10541826" y="558102"/>
                </a:lnTo>
                <a:cubicBezTo>
                  <a:pt x="10551731" y="569722"/>
                  <a:pt x="10561955" y="581470"/>
                  <a:pt x="10572559" y="593217"/>
                </a:cubicBezTo>
                <a:cubicBezTo>
                  <a:pt x="10583228" y="605028"/>
                  <a:pt x="10594213" y="616966"/>
                  <a:pt x="10605643" y="628904"/>
                </a:cubicBezTo>
                <a:cubicBezTo>
                  <a:pt x="10617137" y="640906"/>
                  <a:pt x="10628947" y="652971"/>
                  <a:pt x="10641203" y="665099"/>
                </a:cubicBezTo>
                <a:cubicBezTo>
                  <a:pt x="10653522" y="677291"/>
                  <a:pt x="10666222" y="689483"/>
                  <a:pt x="10679367" y="701738"/>
                </a:cubicBezTo>
                <a:lnTo>
                  <a:pt x="10699369" y="720154"/>
                </a:lnTo>
                <a:lnTo>
                  <a:pt x="10720197" y="738632"/>
                </a:lnTo>
                <a:lnTo>
                  <a:pt x="10725467" y="743268"/>
                </a:lnTo>
                <a:lnTo>
                  <a:pt x="10730865" y="747903"/>
                </a:lnTo>
                <a:lnTo>
                  <a:pt x="10741724" y="757174"/>
                </a:lnTo>
                <a:lnTo>
                  <a:pt x="10752645" y="766445"/>
                </a:lnTo>
                <a:lnTo>
                  <a:pt x="10763885" y="775716"/>
                </a:lnTo>
                <a:cubicBezTo>
                  <a:pt x="10771378" y="781876"/>
                  <a:pt x="10779062" y="788099"/>
                  <a:pt x="10786745" y="794258"/>
                </a:cubicBezTo>
                <a:cubicBezTo>
                  <a:pt x="10794492" y="800418"/>
                  <a:pt x="10802366" y="806577"/>
                  <a:pt x="10810304" y="812737"/>
                </a:cubicBezTo>
                <a:cubicBezTo>
                  <a:pt x="10818304" y="818896"/>
                  <a:pt x="10826369" y="825056"/>
                  <a:pt x="10834624" y="831152"/>
                </a:cubicBezTo>
                <a:cubicBezTo>
                  <a:pt x="10842879" y="837311"/>
                  <a:pt x="10851197" y="843407"/>
                  <a:pt x="10859706" y="849440"/>
                </a:cubicBezTo>
                <a:cubicBezTo>
                  <a:pt x="10876661" y="861632"/>
                  <a:pt x="10894060" y="873696"/>
                  <a:pt x="10911840" y="885635"/>
                </a:cubicBezTo>
                <a:cubicBezTo>
                  <a:pt x="10929683" y="897636"/>
                  <a:pt x="10947908" y="909447"/>
                  <a:pt x="10966514" y="921068"/>
                </a:cubicBezTo>
                <a:cubicBezTo>
                  <a:pt x="10985182" y="932752"/>
                  <a:pt x="11004169" y="944182"/>
                  <a:pt x="11023537" y="955357"/>
                </a:cubicBezTo>
                <a:cubicBezTo>
                  <a:pt x="11042904" y="966597"/>
                  <a:pt x="11062589" y="977582"/>
                  <a:pt x="11082528" y="988251"/>
                </a:cubicBezTo>
                <a:cubicBezTo>
                  <a:pt x="11102530" y="998982"/>
                  <a:pt x="11122724" y="1009396"/>
                  <a:pt x="11143170" y="1019493"/>
                </a:cubicBezTo>
                <a:cubicBezTo>
                  <a:pt x="11163617" y="1029589"/>
                  <a:pt x="11184192" y="1039368"/>
                  <a:pt x="11204956" y="1048830"/>
                </a:cubicBezTo>
                <a:cubicBezTo>
                  <a:pt x="11225720" y="1058291"/>
                  <a:pt x="11246549" y="1067372"/>
                  <a:pt x="11267377" y="1076071"/>
                </a:cubicBezTo>
                <a:cubicBezTo>
                  <a:pt x="11288268" y="1084771"/>
                  <a:pt x="11309159" y="1093153"/>
                  <a:pt x="11329988" y="1101090"/>
                </a:cubicBezTo>
                <a:cubicBezTo>
                  <a:pt x="11332146" y="1101916"/>
                  <a:pt x="11334242" y="1102741"/>
                  <a:pt x="11336401" y="1103567"/>
                </a:cubicBezTo>
                <a:cubicBezTo>
                  <a:pt x="11338560" y="1104392"/>
                  <a:pt x="11340655" y="1105154"/>
                  <a:pt x="11342815" y="1105980"/>
                </a:cubicBezTo>
                <a:cubicBezTo>
                  <a:pt x="11344974" y="1106805"/>
                  <a:pt x="11347069" y="1107567"/>
                  <a:pt x="11349228" y="1108393"/>
                </a:cubicBezTo>
                <a:cubicBezTo>
                  <a:pt x="11351387" y="1109218"/>
                  <a:pt x="11353482" y="1109980"/>
                  <a:pt x="11355642" y="1110742"/>
                </a:cubicBezTo>
                <a:cubicBezTo>
                  <a:pt x="11374310" y="1117600"/>
                  <a:pt x="11392916" y="1124204"/>
                  <a:pt x="11411458" y="1130427"/>
                </a:cubicBezTo>
                <a:cubicBezTo>
                  <a:pt x="11430000" y="1136714"/>
                  <a:pt x="11448415" y="1142683"/>
                  <a:pt x="11466703" y="1148334"/>
                </a:cubicBezTo>
                <a:cubicBezTo>
                  <a:pt x="11484991" y="1154049"/>
                  <a:pt x="11503152" y="1159447"/>
                  <a:pt x="11521186" y="1164527"/>
                </a:cubicBezTo>
                <a:cubicBezTo>
                  <a:pt x="11539220" y="1169670"/>
                  <a:pt x="11557064" y="1174496"/>
                  <a:pt x="11574717" y="1179068"/>
                </a:cubicBezTo>
                <a:cubicBezTo>
                  <a:pt x="11594402" y="1184212"/>
                  <a:pt x="11613896" y="1188974"/>
                  <a:pt x="11633200" y="1193483"/>
                </a:cubicBezTo>
                <a:cubicBezTo>
                  <a:pt x="11652441" y="1197991"/>
                  <a:pt x="11671427" y="1202246"/>
                  <a:pt x="11690223" y="1206183"/>
                </a:cubicBezTo>
                <a:cubicBezTo>
                  <a:pt x="11708955" y="1210120"/>
                  <a:pt x="11727497" y="1213866"/>
                  <a:pt x="11745785" y="1217295"/>
                </a:cubicBezTo>
                <a:cubicBezTo>
                  <a:pt x="11764074" y="1220788"/>
                  <a:pt x="11782044" y="1224026"/>
                  <a:pt x="11799888" y="1227011"/>
                </a:cubicBezTo>
                <a:cubicBezTo>
                  <a:pt x="11825160" y="1231329"/>
                  <a:pt x="11849735" y="1235075"/>
                  <a:pt x="11874119" y="1238695"/>
                </a:cubicBezTo>
                <a:lnTo>
                  <a:pt x="11874564" y="1148969"/>
                </a:lnTo>
                <a:cubicBezTo>
                  <a:pt x="11869610" y="1148271"/>
                  <a:pt x="11864721" y="1147636"/>
                  <a:pt x="11859704" y="1146937"/>
                </a:cubicBezTo>
                <a:close/>
              </a:path>
            </a:pathLst>
          </a:custGeom>
          <a:solidFill>
            <a:schemeClr val="accent5"/>
          </a:solidFill>
          <a:ln w="6350"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A8104814-FD33-5255-C84F-59B213375F5B}"/>
              </a:ext>
            </a:extLst>
          </p:cNvPr>
          <p:cNvSpPr/>
          <p:nvPr/>
        </p:nvSpPr>
        <p:spPr>
          <a:xfrm>
            <a:off x="1239774" y="2647505"/>
            <a:ext cx="10951527" cy="4210621"/>
          </a:xfrm>
          <a:custGeom>
            <a:avLst/>
            <a:gdLst>
              <a:gd name="connsiteX0" fmla="*/ 10945305 w 10951527"/>
              <a:gd name="connsiteY0" fmla="*/ 1185291 h 4210621"/>
              <a:gd name="connsiteX1" fmla="*/ 10891266 w 10951527"/>
              <a:gd name="connsiteY1" fmla="*/ 1176655 h 4210621"/>
              <a:gd name="connsiteX2" fmla="*/ 10835576 w 10951527"/>
              <a:gd name="connsiteY2" fmla="*/ 1166749 h 4210621"/>
              <a:gd name="connsiteX3" fmla="*/ 10778172 w 10951527"/>
              <a:gd name="connsiteY3" fmla="*/ 1155319 h 4210621"/>
              <a:gd name="connsiteX4" fmla="*/ 10719118 w 10951527"/>
              <a:gd name="connsiteY4" fmla="*/ 1142238 h 4210621"/>
              <a:gd name="connsiteX5" fmla="*/ 10658475 w 10951527"/>
              <a:gd name="connsiteY5" fmla="*/ 1127316 h 4210621"/>
              <a:gd name="connsiteX6" fmla="*/ 10602849 w 10951527"/>
              <a:gd name="connsiteY6" fmla="*/ 1112203 h 4210621"/>
              <a:gd name="connsiteX7" fmla="*/ 10546080 w 10951527"/>
              <a:gd name="connsiteY7" fmla="*/ 1095375 h 4210621"/>
              <a:gd name="connsiteX8" fmla="*/ 10488422 w 10951527"/>
              <a:gd name="connsiteY8" fmla="*/ 1076706 h 4210621"/>
              <a:gd name="connsiteX9" fmla="*/ 10430129 w 10951527"/>
              <a:gd name="connsiteY9" fmla="*/ 1056132 h 4210621"/>
              <a:gd name="connsiteX10" fmla="*/ 10423398 w 10951527"/>
              <a:gd name="connsiteY10" fmla="*/ 1053656 h 4210621"/>
              <a:gd name="connsiteX11" fmla="*/ 10416604 w 10951527"/>
              <a:gd name="connsiteY11" fmla="*/ 1051116 h 4210621"/>
              <a:gd name="connsiteX12" fmla="*/ 10409809 w 10951527"/>
              <a:gd name="connsiteY12" fmla="*/ 1048576 h 4210621"/>
              <a:gd name="connsiteX13" fmla="*/ 10403015 w 10951527"/>
              <a:gd name="connsiteY13" fmla="*/ 1045972 h 4210621"/>
              <a:gd name="connsiteX14" fmla="*/ 10337419 w 10951527"/>
              <a:gd name="connsiteY14" fmla="*/ 1019747 h 4210621"/>
              <a:gd name="connsiteX15" fmla="*/ 10271950 w 10951527"/>
              <a:gd name="connsiteY15" fmla="*/ 991172 h 4210621"/>
              <a:gd name="connsiteX16" fmla="*/ 10207181 w 10951527"/>
              <a:gd name="connsiteY16" fmla="*/ 960374 h 4210621"/>
              <a:gd name="connsiteX17" fmla="*/ 10143617 w 10951527"/>
              <a:gd name="connsiteY17" fmla="*/ 927481 h 4210621"/>
              <a:gd name="connsiteX18" fmla="*/ 10081768 w 10951527"/>
              <a:gd name="connsiteY18" fmla="*/ 892873 h 4210621"/>
              <a:gd name="connsiteX19" fmla="*/ 10022078 w 10951527"/>
              <a:gd name="connsiteY19" fmla="*/ 856806 h 4210621"/>
              <a:gd name="connsiteX20" fmla="*/ 9964865 w 10951527"/>
              <a:gd name="connsiteY20" fmla="*/ 819595 h 4210621"/>
              <a:gd name="connsiteX21" fmla="*/ 9910445 w 10951527"/>
              <a:gd name="connsiteY21" fmla="*/ 781558 h 4210621"/>
              <a:gd name="connsiteX22" fmla="*/ 9884346 w 10951527"/>
              <a:gd name="connsiteY22" fmla="*/ 762381 h 4210621"/>
              <a:gd name="connsiteX23" fmla="*/ 9859010 w 10951527"/>
              <a:gd name="connsiteY23" fmla="*/ 743077 h 4210621"/>
              <a:gd name="connsiteX24" fmla="*/ 9834499 w 10951527"/>
              <a:gd name="connsiteY24" fmla="*/ 723709 h 4210621"/>
              <a:gd name="connsiteX25" fmla="*/ 9810750 w 10951527"/>
              <a:gd name="connsiteY25" fmla="*/ 704342 h 4210621"/>
              <a:gd name="connsiteX26" fmla="*/ 9799066 w 10951527"/>
              <a:gd name="connsiteY26" fmla="*/ 694690 h 4210621"/>
              <a:gd name="connsiteX27" fmla="*/ 9787763 w 10951527"/>
              <a:gd name="connsiteY27" fmla="*/ 685038 h 4210621"/>
              <a:gd name="connsiteX28" fmla="*/ 9776523 w 10951527"/>
              <a:gd name="connsiteY28" fmla="*/ 675323 h 4210621"/>
              <a:gd name="connsiteX29" fmla="*/ 9770935 w 10951527"/>
              <a:gd name="connsiteY29" fmla="*/ 670497 h 4210621"/>
              <a:gd name="connsiteX30" fmla="*/ 9765474 w 10951527"/>
              <a:gd name="connsiteY30" fmla="*/ 665670 h 4210621"/>
              <a:gd name="connsiteX31" fmla="*/ 9743948 w 10951527"/>
              <a:gd name="connsiteY31" fmla="*/ 646430 h 4210621"/>
              <a:gd name="connsiteX32" fmla="*/ 9723247 w 10951527"/>
              <a:gd name="connsiteY32" fmla="*/ 627190 h 4210621"/>
              <a:gd name="connsiteX33" fmla="*/ 9683941 w 10951527"/>
              <a:gd name="connsiteY33" fmla="*/ 589090 h 4210621"/>
              <a:gd name="connsiteX34" fmla="*/ 9647365 w 10951527"/>
              <a:gd name="connsiteY34" fmla="*/ 551498 h 4210621"/>
              <a:gd name="connsiteX35" fmla="*/ 9613456 w 10951527"/>
              <a:gd name="connsiteY35" fmla="*/ 514541 h 4210621"/>
              <a:gd name="connsiteX36" fmla="*/ 9582023 w 10951527"/>
              <a:gd name="connsiteY36" fmla="*/ 478219 h 4210621"/>
              <a:gd name="connsiteX37" fmla="*/ 9574467 w 10951527"/>
              <a:gd name="connsiteY37" fmla="*/ 469265 h 4210621"/>
              <a:gd name="connsiteX38" fmla="*/ 9567164 w 10951527"/>
              <a:gd name="connsiteY38" fmla="*/ 460312 h 4210621"/>
              <a:gd name="connsiteX39" fmla="*/ 9552813 w 10951527"/>
              <a:gd name="connsiteY39" fmla="*/ 442595 h 4210621"/>
              <a:gd name="connsiteX40" fmla="*/ 9527095 w 10951527"/>
              <a:gd name="connsiteY40" fmla="*/ 409575 h 4210621"/>
              <a:gd name="connsiteX41" fmla="*/ 9522016 w 10951527"/>
              <a:gd name="connsiteY41" fmla="*/ 403035 h 4210621"/>
              <a:gd name="connsiteX42" fmla="*/ 9516935 w 10951527"/>
              <a:gd name="connsiteY42" fmla="*/ 396494 h 4210621"/>
              <a:gd name="connsiteX43" fmla="*/ 9511856 w 10951527"/>
              <a:gd name="connsiteY43" fmla="*/ 390017 h 4210621"/>
              <a:gd name="connsiteX44" fmla="*/ 9506648 w 10951527"/>
              <a:gd name="connsiteY44" fmla="*/ 383603 h 4210621"/>
              <a:gd name="connsiteX45" fmla="*/ 9496361 w 10951527"/>
              <a:gd name="connsiteY45" fmla="*/ 370840 h 4210621"/>
              <a:gd name="connsiteX46" fmla="*/ 9485820 w 10951527"/>
              <a:gd name="connsiteY46" fmla="*/ 358331 h 4210621"/>
              <a:gd name="connsiteX47" fmla="*/ 9480613 w 10951527"/>
              <a:gd name="connsiteY47" fmla="*/ 352107 h 4210621"/>
              <a:gd name="connsiteX48" fmla="*/ 9475280 w 10951527"/>
              <a:gd name="connsiteY48" fmla="*/ 345948 h 4210621"/>
              <a:gd name="connsiteX49" fmla="*/ 9469945 w 10951527"/>
              <a:gd name="connsiteY49" fmla="*/ 339852 h 4210621"/>
              <a:gd name="connsiteX50" fmla="*/ 9464611 w 10951527"/>
              <a:gd name="connsiteY50" fmla="*/ 333756 h 4210621"/>
              <a:gd name="connsiteX51" fmla="*/ 9461945 w 10951527"/>
              <a:gd name="connsiteY51" fmla="*/ 330708 h 4210621"/>
              <a:gd name="connsiteX52" fmla="*/ 9459214 w 10951527"/>
              <a:gd name="connsiteY52" fmla="*/ 327724 h 4210621"/>
              <a:gd name="connsiteX53" fmla="*/ 9453753 w 10951527"/>
              <a:gd name="connsiteY53" fmla="*/ 321755 h 4210621"/>
              <a:gd name="connsiteX54" fmla="*/ 9451022 w 10951527"/>
              <a:gd name="connsiteY54" fmla="*/ 318770 h 4210621"/>
              <a:gd name="connsiteX55" fmla="*/ 9448356 w 10951527"/>
              <a:gd name="connsiteY55" fmla="*/ 315786 h 4210621"/>
              <a:gd name="connsiteX56" fmla="*/ 9445625 w 10951527"/>
              <a:gd name="connsiteY56" fmla="*/ 312801 h 4210621"/>
              <a:gd name="connsiteX57" fmla="*/ 9442895 w 10951527"/>
              <a:gd name="connsiteY57" fmla="*/ 309880 h 4210621"/>
              <a:gd name="connsiteX58" fmla="*/ 9437370 w 10951527"/>
              <a:gd name="connsiteY58" fmla="*/ 304038 h 4210621"/>
              <a:gd name="connsiteX59" fmla="*/ 9431845 w 10951527"/>
              <a:gd name="connsiteY59" fmla="*/ 298196 h 4210621"/>
              <a:gd name="connsiteX60" fmla="*/ 9426321 w 10951527"/>
              <a:gd name="connsiteY60" fmla="*/ 292418 h 4210621"/>
              <a:gd name="connsiteX61" fmla="*/ 9420733 w 10951527"/>
              <a:gd name="connsiteY61" fmla="*/ 286703 h 4210621"/>
              <a:gd name="connsiteX62" fmla="*/ 9417939 w 10951527"/>
              <a:gd name="connsiteY62" fmla="*/ 283845 h 4210621"/>
              <a:gd name="connsiteX63" fmla="*/ 9415145 w 10951527"/>
              <a:gd name="connsiteY63" fmla="*/ 280988 h 4210621"/>
              <a:gd name="connsiteX64" fmla="*/ 9412351 w 10951527"/>
              <a:gd name="connsiteY64" fmla="*/ 278130 h 4210621"/>
              <a:gd name="connsiteX65" fmla="*/ 9409557 w 10951527"/>
              <a:gd name="connsiteY65" fmla="*/ 275273 h 4210621"/>
              <a:gd name="connsiteX66" fmla="*/ 9398191 w 10951527"/>
              <a:gd name="connsiteY66" fmla="*/ 264096 h 4210621"/>
              <a:gd name="connsiteX67" fmla="*/ 9395333 w 10951527"/>
              <a:gd name="connsiteY67" fmla="*/ 261303 h 4210621"/>
              <a:gd name="connsiteX68" fmla="*/ 9392475 w 10951527"/>
              <a:gd name="connsiteY68" fmla="*/ 258572 h 4210621"/>
              <a:gd name="connsiteX69" fmla="*/ 9389555 w 10951527"/>
              <a:gd name="connsiteY69" fmla="*/ 255842 h 4210621"/>
              <a:gd name="connsiteX70" fmla="*/ 9386633 w 10951527"/>
              <a:gd name="connsiteY70" fmla="*/ 253111 h 4210621"/>
              <a:gd name="connsiteX71" fmla="*/ 9383776 w 10951527"/>
              <a:gd name="connsiteY71" fmla="*/ 250381 h 4210621"/>
              <a:gd name="connsiteX72" fmla="*/ 9380919 w 10951527"/>
              <a:gd name="connsiteY72" fmla="*/ 247650 h 4210621"/>
              <a:gd name="connsiteX73" fmla="*/ 9378061 w 10951527"/>
              <a:gd name="connsiteY73" fmla="*/ 244920 h 4210621"/>
              <a:gd name="connsiteX74" fmla="*/ 9375140 w 10951527"/>
              <a:gd name="connsiteY74" fmla="*/ 242253 h 4210621"/>
              <a:gd name="connsiteX75" fmla="*/ 9363393 w 10951527"/>
              <a:gd name="connsiteY75" fmla="*/ 231648 h 4210621"/>
              <a:gd name="connsiteX76" fmla="*/ 9360471 w 10951527"/>
              <a:gd name="connsiteY76" fmla="*/ 228981 h 4210621"/>
              <a:gd name="connsiteX77" fmla="*/ 9357487 w 10951527"/>
              <a:gd name="connsiteY77" fmla="*/ 226378 h 4210621"/>
              <a:gd name="connsiteX78" fmla="*/ 9351518 w 10951527"/>
              <a:gd name="connsiteY78" fmla="*/ 221234 h 4210621"/>
              <a:gd name="connsiteX79" fmla="*/ 9345612 w 10951527"/>
              <a:gd name="connsiteY79" fmla="*/ 216091 h 4210621"/>
              <a:gd name="connsiteX80" fmla="*/ 9339644 w 10951527"/>
              <a:gd name="connsiteY80" fmla="*/ 211011 h 4210621"/>
              <a:gd name="connsiteX81" fmla="*/ 9333611 w 10951527"/>
              <a:gd name="connsiteY81" fmla="*/ 205994 h 4210621"/>
              <a:gd name="connsiteX82" fmla="*/ 9327642 w 10951527"/>
              <a:gd name="connsiteY82" fmla="*/ 200978 h 4210621"/>
              <a:gd name="connsiteX83" fmla="*/ 9321546 w 10951527"/>
              <a:gd name="connsiteY83" fmla="*/ 196088 h 4210621"/>
              <a:gd name="connsiteX84" fmla="*/ 9315450 w 10951527"/>
              <a:gd name="connsiteY84" fmla="*/ 191199 h 4210621"/>
              <a:gd name="connsiteX85" fmla="*/ 9309354 w 10951527"/>
              <a:gd name="connsiteY85" fmla="*/ 186372 h 4210621"/>
              <a:gd name="connsiteX86" fmla="*/ 9303195 w 10951527"/>
              <a:gd name="connsiteY86" fmla="*/ 181610 h 4210621"/>
              <a:gd name="connsiteX87" fmla="*/ 9300146 w 10951527"/>
              <a:gd name="connsiteY87" fmla="*/ 179197 h 4210621"/>
              <a:gd name="connsiteX88" fmla="*/ 9297098 w 10951527"/>
              <a:gd name="connsiteY88" fmla="*/ 176847 h 4210621"/>
              <a:gd name="connsiteX89" fmla="*/ 9293987 w 10951527"/>
              <a:gd name="connsiteY89" fmla="*/ 174498 h 4210621"/>
              <a:gd name="connsiteX90" fmla="*/ 9290875 w 10951527"/>
              <a:gd name="connsiteY90" fmla="*/ 172212 h 4210621"/>
              <a:gd name="connsiteX91" fmla="*/ 9287764 w 10951527"/>
              <a:gd name="connsiteY91" fmla="*/ 169926 h 4210621"/>
              <a:gd name="connsiteX92" fmla="*/ 9284653 w 10951527"/>
              <a:gd name="connsiteY92" fmla="*/ 167640 h 4210621"/>
              <a:gd name="connsiteX93" fmla="*/ 9281541 w 10951527"/>
              <a:gd name="connsiteY93" fmla="*/ 165354 h 4210621"/>
              <a:gd name="connsiteX94" fmla="*/ 9278430 w 10951527"/>
              <a:gd name="connsiteY94" fmla="*/ 163068 h 4210621"/>
              <a:gd name="connsiteX95" fmla="*/ 9265857 w 10951527"/>
              <a:gd name="connsiteY95" fmla="*/ 154115 h 4210621"/>
              <a:gd name="connsiteX96" fmla="*/ 9262682 w 10951527"/>
              <a:gd name="connsiteY96" fmla="*/ 151892 h 4210621"/>
              <a:gd name="connsiteX97" fmla="*/ 9259507 w 10951527"/>
              <a:gd name="connsiteY97" fmla="*/ 149733 h 4210621"/>
              <a:gd name="connsiteX98" fmla="*/ 9256332 w 10951527"/>
              <a:gd name="connsiteY98" fmla="*/ 147574 h 4210621"/>
              <a:gd name="connsiteX99" fmla="*/ 9253157 w 10951527"/>
              <a:gd name="connsiteY99" fmla="*/ 145415 h 4210621"/>
              <a:gd name="connsiteX100" fmla="*/ 9240393 w 10951527"/>
              <a:gd name="connsiteY100" fmla="*/ 136906 h 4210621"/>
              <a:gd name="connsiteX101" fmla="*/ 9227566 w 10951527"/>
              <a:gd name="connsiteY101" fmla="*/ 128651 h 4210621"/>
              <a:gd name="connsiteX102" fmla="*/ 9214675 w 10951527"/>
              <a:gd name="connsiteY102" fmla="*/ 120586 h 4210621"/>
              <a:gd name="connsiteX103" fmla="*/ 9201721 w 10951527"/>
              <a:gd name="connsiteY103" fmla="*/ 112776 h 4210621"/>
              <a:gd name="connsiteX104" fmla="*/ 9175559 w 10951527"/>
              <a:gd name="connsiteY104" fmla="*/ 97981 h 4210621"/>
              <a:gd name="connsiteX105" fmla="*/ 9149207 w 10951527"/>
              <a:gd name="connsiteY105" fmla="*/ 84201 h 4210621"/>
              <a:gd name="connsiteX106" fmla="*/ 9122664 w 10951527"/>
              <a:gd name="connsiteY106" fmla="*/ 71438 h 4210621"/>
              <a:gd name="connsiteX107" fmla="*/ 9095994 w 10951527"/>
              <a:gd name="connsiteY107" fmla="*/ 59754 h 4210621"/>
              <a:gd name="connsiteX108" fmla="*/ 9087866 w 10951527"/>
              <a:gd name="connsiteY108" fmla="*/ 56451 h 4210621"/>
              <a:gd name="connsiteX109" fmla="*/ 9079738 w 10951527"/>
              <a:gd name="connsiteY109" fmla="*/ 53213 h 4210621"/>
              <a:gd name="connsiteX110" fmla="*/ 9071610 w 10951527"/>
              <a:gd name="connsiteY110" fmla="*/ 50101 h 4210621"/>
              <a:gd name="connsiteX111" fmla="*/ 9063482 w 10951527"/>
              <a:gd name="connsiteY111" fmla="*/ 47054 h 4210621"/>
              <a:gd name="connsiteX112" fmla="*/ 9044686 w 10951527"/>
              <a:gd name="connsiteY112" fmla="*/ 40386 h 4210621"/>
              <a:gd name="connsiteX113" fmla="*/ 9025826 w 10951527"/>
              <a:gd name="connsiteY113" fmla="*/ 34226 h 4210621"/>
              <a:gd name="connsiteX114" fmla="*/ 9006904 w 10951527"/>
              <a:gd name="connsiteY114" fmla="*/ 28575 h 4210621"/>
              <a:gd name="connsiteX115" fmla="*/ 8987981 w 10951527"/>
              <a:gd name="connsiteY115" fmla="*/ 23431 h 4210621"/>
              <a:gd name="connsiteX116" fmla="*/ 8974392 w 10951527"/>
              <a:gd name="connsiteY116" fmla="*/ 20066 h 4210621"/>
              <a:gd name="connsiteX117" fmla="*/ 8960739 w 10951527"/>
              <a:gd name="connsiteY117" fmla="*/ 16954 h 4210621"/>
              <a:gd name="connsiteX118" fmla="*/ 8947086 w 10951527"/>
              <a:gd name="connsiteY118" fmla="*/ 14097 h 4210621"/>
              <a:gd name="connsiteX119" fmla="*/ 8933370 w 10951527"/>
              <a:gd name="connsiteY119" fmla="*/ 11494 h 4210621"/>
              <a:gd name="connsiteX120" fmla="*/ 8919591 w 10951527"/>
              <a:gd name="connsiteY120" fmla="*/ 9144 h 4210621"/>
              <a:gd name="connsiteX121" fmla="*/ 8905811 w 10951527"/>
              <a:gd name="connsiteY121" fmla="*/ 7049 h 4210621"/>
              <a:gd name="connsiteX122" fmla="*/ 8891969 w 10951527"/>
              <a:gd name="connsiteY122" fmla="*/ 5270 h 4210621"/>
              <a:gd name="connsiteX123" fmla="*/ 8878125 w 10951527"/>
              <a:gd name="connsiteY123" fmla="*/ 3747 h 4210621"/>
              <a:gd name="connsiteX124" fmla="*/ 8864282 w 10951527"/>
              <a:gd name="connsiteY124" fmla="*/ 2476 h 4210621"/>
              <a:gd name="connsiteX125" fmla="*/ 8850376 w 10951527"/>
              <a:gd name="connsiteY125" fmla="*/ 1460 h 4210621"/>
              <a:gd name="connsiteX126" fmla="*/ 8836470 w 10951527"/>
              <a:gd name="connsiteY126" fmla="*/ 699 h 4210621"/>
              <a:gd name="connsiteX127" fmla="*/ 8822563 w 10951527"/>
              <a:gd name="connsiteY127" fmla="*/ 190 h 4210621"/>
              <a:gd name="connsiteX128" fmla="*/ 8808657 w 10951527"/>
              <a:gd name="connsiteY128" fmla="*/ 0 h 4210621"/>
              <a:gd name="connsiteX129" fmla="*/ 8794813 w 10951527"/>
              <a:gd name="connsiteY129" fmla="*/ 63 h 4210621"/>
              <a:gd name="connsiteX130" fmla="*/ 8780970 w 10951527"/>
              <a:gd name="connsiteY130" fmla="*/ 381 h 4210621"/>
              <a:gd name="connsiteX131" fmla="*/ 8767191 w 10951527"/>
              <a:gd name="connsiteY131" fmla="*/ 1016 h 4210621"/>
              <a:gd name="connsiteX132" fmla="*/ 8739822 w 10951527"/>
              <a:gd name="connsiteY132" fmla="*/ 3048 h 4210621"/>
              <a:gd name="connsiteX133" fmla="*/ 8712835 w 10951527"/>
              <a:gd name="connsiteY133" fmla="*/ 6286 h 4210621"/>
              <a:gd name="connsiteX134" fmla="*/ 8686419 w 10951527"/>
              <a:gd name="connsiteY134" fmla="*/ 10604 h 4210621"/>
              <a:gd name="connsiteX135" fmla="*/ 8660638 w 10951527"/>
              <a:gd name="connsiteY135" fmla="*/ 16065 h 4210621"/>
              <a:gd name="connsiteX136" fmla="*/ 8648065 w 10951527"/>
              <a:gd name="connsiteY136" fmla="*/ 19177 h 4210621"/>
              <a:gd name="connsiteX137" fmla="*/ 8635746 w 10951527"/>
              <a:gd name="connsiteY137" fmla="*/ 22606 h 4210621"/>
              <a:gd name="connsiteX138" fmla="*/ 8623681 w 10951527"/>
              <a:gd name="connsiteY138" fmla="*/ 26289 h 4210621"/>
              <a:gd name="connsiteX139" fmla="*/ 8611870 w 10951527"/>
              <a:gd name="connsiteY139" fmla="*/ 30290 h 4210621"/>
              <a:gd name="connsiteX140" fmla="*/ 8600376 w 10951527"/>
              <a:gd name="connsiteY140" fmla="*/ 34544 h 4210621"/>
              <a:gd name="connsiteX141" fmla="*/ 8589137 w 10951527"/>
              <a:gd name="connsiteY141" fmla="*/ 39053 h 4210621"/>
              <a:gd name="connsiteX142" fmla="*/ 8578279 w 10951527"/>
              <a:gd name="connsiteY142" fmla="*/ 43815 h 4210621"/>
              <a:gd name="connsiteX143" fmla="*/ 8567737 w 10951527"/>
              <a:gd name="connsiteY143" fmla="*/ 48831 h 4210621"/>
              <a:gd name="connsiteX144" fmla="*/ 8547798 w 10951527"/>
              <a:gd name="connsiteY144" fmla="*/ 59626 h 4210621"/>
              <a:gd name="connsiteX145" fmla="*/ 8529510 w 10951527"/>
              <a:gd name="connsiteY145" fmla="*/ 71374 h 4210621"/>
              <a:gd name="connsiteX146" fmla="*/ 8512937 w 10951527"/>
              <a:gd name="connsiteY146" fmla="*/ 84011 h 4210621"/>
              <a:gd name="connsiteX147" fmla="*/ 8498142 w 10951527"/>
              <a:gd name="connsiteY147" fmla="*/ 97536 h 4210621"/>
              <a:gd name="connsiteX148" fmla="*/ 8485315 w 10951527"/>
              <a:gd name="connsiteY148" fmla="*/ 111887 h 4210621"/>
              <a:gd name="connsiteX149" fmla="*/ 8474520 w 10951527"/>
              <a:gd name="connsiteY149" fmla="*/ 127000 h 4210621"/>
              <a:gd name="connsiteX150" fmla="*/ 8465820 w 10951527"/>
              <a:gd name="connsiteY150" fmla="*/ 142875 h 4210621"/>
              <a:gd name="connsiteX151" fmla="*/ 8459216 w 10951527"/>
              <a:gd name="connsiteY151" fmla="*/ 159449 h 4210621"/>
              <a:gd name="connsiteX152" fmla="*/ 8456740 w 10951527"/>
              <a:gd name="connsiteY152" fmla="*/ 167957 h 4210621"/>
              <a:gd name="connsiteX153" fmla="*/ 8454834 w 10951527"/>
              <a:gd name="connsiteY153" fmla="*/ 176657 h 4210621"/>
              <a:gd name="connsiteX154" fmla="*/ 8453501 w 10951527"/>
              <a:gd name="connsiteY154" fmla="*/ 185547 h 4210621"/>
              <a:gd name="connsiteX155" fmla="*/ 8452739 w 10951527"/>
              <a:gd name="connsiteY155" fmla="*/ 194564 h 4210621"/>
              <a:gd name="connsiteX156" fmla="*/ 8452612 w 10951527"/>
              <a:gd name="connsiteY156" fmla="*/ 203771 h 4210621"/>
              <a:gd name="connsiteX157" fmla="*/ 8453057 w 10951527"/>
              <a:gd name="connsiteY157" fmla="*/ 213106 h 4210621"/>
              <a:gd name="connsiteX158" fmla="*/ 8454072 w 10951527"/>
              <a:gd name="connsiteY158" fmla="*/ 222631 h 4210621"/>
              <a:gd name="connsiteX159" fmla="*/ 8455660 w 10951527"/>
              <a:gd name="connsiteY159" fmla="*/ 232283 h 4210621"/>
              <a:gd name="connsiteX160" fmla="*/ 8460676 w 10951527"/>
              <a:gd name="connsiteY160" fmla="*/ 252095 h 4210621"/>
              <a:gd name="connsiteX161" fmla="*/ 8468106 w 10951527"/>
              <a:gd name="connsiteY161" fmla="*/ 272478 h 4210621"/>
              <a:gd name="connsiteX162" fmla="*/ 8478075 w 10951527"/>
              <a:gd name="connsiteY162" fmla="*/ 293370 h 4210621"/>
              <a:gd name="connsiteX163" fmla="*/ 8490648 w 10951527"/>
              <a:gd name="connsiteY163" fmla="*/ 314770 h 4210621"/>
              <a:gd name="connsiteX164" fmla="*/ 8523224 w 10951527"/>
              <a:gd name="connsiteY164" fmla="*/ 358902 h 4210621"/>
              <a:gd name="connsiteX165" fmla="*/ 8565515 w 10951527"/>
              <a:gd name="connsiteY165" fmla="*/ 404305 h 4210621"/>
              <a:gd name="connsiteX166" fmla="*/ 8617077 w 10951527"/>
              <a:gd name="connsiteY166" fmla="*/ 450406 h 4210621"/>
              <a:gd name="connsiteX167" fmla="*/ 8677211 w 10951527"/>
              <a:gd name="connsiteY167" fmla="*/ 496697 h 4210621"/>
              <a:gd name="connsiteX168" fmla="*/ 8681212 w 10951527"/>
              <a:gd name="connsiteY168" fmla="*/ 499618 h 4210621"/>
              <a:gd name="connsiteX169" fmla="*/ 8685340 w 10951527"/>
              <a:gd name="connsiteY169" fmla="*/ 502475 h 4210621"/>
              <a:gd name="connsiteX170" fmla="*/ 8689467 w 10951527"/>
              <a:gd name="connsiteY170" fmla="*/ 505333 h 4210621"/>
              <a:gd name="connsiteX171" fmla="*/ 8693595 w 10951527"/>
              <a:gd name="connsiteY171" fmla="*/ 508254 h 4210621"/>
              <a:gd name="connsiteX172" fmla="*/ 8701849 w 10951527"/>
              <a:gd name="connsiteY172" fmla="*/ 514032 h 4210621"/>
              <a:gd name="connsiteX173" fmla="*/ 8703945 w 10951527"/>
              <a:gd name="connsiteY173" fmla="*/ 515493 h 4210621"/>
              <a:gd name="connsiteX174" fmla="*/ 8706041 w 10951527"/>
              <a:gd name="connsiteY174" fmla="*/ 516953 h 4210621"/>
              <a:gd name="connsiteX175" fmla="*/ 8708199 w 10951527"/>
              <a:gd name="connsiteY175" fmla="*/ 518414 h 4210621"/>
              <a:gd name="connsiteX176" fmla="*/ 8710358 w 10951527"/>
              <a:gd name="connsiteY176" fmla="*/ 519875 h 4210621"/>
              <a:gd name="connsiteX177" fmla="*/ 8727440 w 10951527"/>
              <a:gd name="connsiteY177" fmla="*/ 531432 h 4210621"/>
              <a:gd name="connsiteX178" fmla="*/ 8745157 w 10951527"/>
              <a:gd name="connsiteY178" fmla="*/ 542862 h 4210621"/>
              <a:gd name="connsiteX179" fmla="*/ 8754046 w 10951527"/>
              <a:gd name="connsiteY179" fmla="*/ 548577 h 4210621"/>
              <a:gd name="connsiteX180" fmla="*/ 8763191 w 10951527"/>
              <a:gd name="connsiteY180" fmla="*/ 554292 h 4210621"/>
              <a:gd name="connsiteX181" fmla="*/ 8781542 w 10951527"/>
              <a:gd name="connsiteY181" fmla="*/ 565722 h 4210621"/>
              <a:gd name="connsiteX182" fmla="*/ 8800465 w 10951527"/>
              <a:gd name="connsiteY182" fmla="*/ 577025 h 4210621"/>
              <a:gd name="connsiteX183" fmla="*/ 8809926 w 10951527"/>
              <a:gd name="connsiteY183" fmla="*/ 582676 h 4210621"/>
              <a:gd name="connsiteX184" fmla="*/ 8819706 w 10951527"/>
              <a:gd name="connsiteY184" fmla="*/ 588264 h 4210621"/>
              <a:gd name="connsiteX185" fmla="*/ 8839200 w 10951527"/>
              <a:gd name="connsiteY185" fmla="*/ 599504 h 4210621"/>
              <a:gd name="connsiteX186" fmla="*/ 8859203 w 10951527"/>
              <a:gd name="connsiteY186" fmla="*/ 610616 h 4210621"/>
              <a:gd name="connsiteX187" fmla="*/ 8869235 w 10951527"/>
              <a:gd name="connsiteY187" fmla="*/ 616204 h 4210621"/>
              <a:gd name="connsiteX188" fmla="*/ 8879459 w 10951527"/>
              <a:gd name="connsiteY188" fmla="*/ 621729 h 4210621"/>
              <a:gd name="connsiteX189" fmla="*/ 8889746 w 10951527"/>
              <a:gd name="connsiteY189" fmla="*/ 627190 h 4210621"/>
              <a:gd name="connsiteX190" fmla="*/ 8900033 w 10951527"/>
              <a:gd name="connsiteY190" fmla="*/ 632714 h 4210621"/>
              <a:gd name="connsiteX191" fmla="*/ 8905176 w 10951527"/>
              <a:gd name="connsiteY191" fmla="*/ 635445 h 4210621"/>
              <a:gd name="connsiteX192" fmla="*/ 8910447 w 10951527"/>
              <a:gd name="connsiteY192" fmla="*/ 638175 h 4210621"/>
              <a:gd name="connsiteX193" fmla="*/ 8915718 w 10951527"/>
              <a:gd name="connsiteY193" fmla="*/ 640906 h 4210621"/>
              <a:gd name="connsiteX194" fmla="*/ 8920988 w 10951527"/>
              <a:gd name="connsiteY194" fmla="*/ 643636 h 4210621"/>
              <a:gd name="connsiteX195" fmla="*/ 8942451 w 10951527"/>
              <a:gd name="connsiteY195" fmla="*/ 654685 h 4210621"/>
              <a:gd name="connsiteX196" fmla="*/ 8971217 w 10951527"/>
              <a:gd name="connsiteY196" fmla="*/ 669481 h 4210621"/>
              <a:gd name="connsiteX197" fmla="*/ 8978392 w 10951527"/>
              <a:gd name="connsiteY197" fmla="*/ 673227 h 4210621"/>
              <a:gd name="connsiteX198" fmla="*/ 8985568 w 10951527"/>
              <a:gd name="connsiteY198" fmla="*/ 677037 h 4210621"/>
              <a:gd name="connsiteX199" fmla="*/ 8992743 w 10951527"/>
              <a:gd name="connsiteY199" fmla="*/ 680847 h 4210621"/>
              <a:gd name="connsiteX200" fmla="*/ 8999919 w 10951527"/>
              <a:gd name="connsiteY200" fmla="*/ 684657 h 4210621"/>
              <a:gd name="connsiteX201" fmla="*/ 9028494 w 10951527"/>
              <a:gd name="connsiteY201" fmla="*/ 700151 h 4210621"/>
              <a:gd name="connsiteX202" fmla="*/ 9057005 w 10951527"/>
              <a:gd name="connsiteY202" fmla="*/ 716026 h 4210621"/>
              <a:gd name="connsiteX203" fmla="*/ 9085390 w 10951527"/>
              <a:gd name="connsiteY203" fmla="*/ 732282 h 4210621"/>
              <a:gd name="connsiteX204" fmla="*/ 9113710 w 10951527"/>
              <a:gd name="connsiteY204" fmla="*/ 748983 h 4210621"/>
              <a:gd name="connsiteX205" fmla="*/ 9141905 w 10951527"/>
              <a:gd name="connsiteY205" fmla="*/ 766128 h 4210621"/>
              <a:gd name="connsiteX206" fmla="*/ 9169971 w 10951527"/>
              <a:gd name="connsiteY206" fmla="*/ 783717 h 4210621"/>
              <a:gd name="connsiteX207" fmla="*/ 9197911 w 10951527"/>
              <a:gd name="connsiteY207" fmla="*/ 801815 h 4210621"/>
              <a:gd name="connsiteX208" fmla="*/ 9225724 w 10951527"/>
              <a:gd name="connsiteY208" fmla="*/ 820356 h 4210621"/>
              <a:gd name="connsiteX209" fmla="*/ 9280843 w 10951527"/>
              <a:gd name="connsiteY209" fmla="*/ 859028 h 4210621"/>
              <a:gd name="connsiteX210" fmla="*/ 9335262 w 10951527"/>
              <a:gd name="connsiteY210" fmla="*/ 899922 h 4210621"/>
              <a:gd name="connsiteX211" fmla="*/ 9388793 w 10951527"/>
              <a:gd name="connsiteY211" fmla="*/ 943166 h 4210621"/>
              <a:gd name="connsiteX212" fmla="*/ 9441244 w 10951527"/>
              <a:gd name="connsiteY212" fmla="*/ 989012 h 4210621"/>
              <a:gd name="connsiteX213" fmla="*/ 9492361 w 10951527"/>
              <a:gd name="connsiteY213" fmla="*/ 1037654 h 4210621"/>
              <a:gd name="connsiteX214" fmla="*/ 9541955 w 10951527"/>
              <a:gd name="connsiteY214" fmla="*/ 1089216 h 4210621"/>
              <a:gd name="connsiteX215" fmla="*/ 9589643 w 10951527"/>
              <a:gd name="connsiteY215" fmla="*/ 1143889 h 4210621"/>
              <a:gd name="connsiteX216" fmla="*/ 9635045 w 10951527"/>
              <a:gd name="connsiteY216" fmla="*/ 1201928 h 4210621"/>
              <a:gd name="connsiteX217" fmla="*/ 9656762 w 10951527"/>
              <a:gd name="connsiteY217" fmla="*/ 1232218 h 4210621"/>
              <a:gd name="connsiteX218" fmla="*/ 9677781 w 10951527"/>
              <a:gd name="connsiteY218" fmla="*/ 1263333 h 4210621"/>
              <a:gd name="connsiteX219" fmla="*/ 9698037 w 10951527"/>
              <a:gd name="connsiteY219" fmla="*/ 1295337 h 4210621"/>
              <a:gd name="connsiteX220" fmla="*/ 9717342 w 10951527"/>
              <a:gd name="connsiteY220" fmla="*/ 1328230 h 4210621"/>
              <a:gd name="connsiteX221" fmla="*/ 9721977 w 10951527"/>
              <a:gd name="connsiteY221" fmla="*/ 1336612 h 4210621"/>
              <a:gd name="connsiteX222" fmla="*/ 9726612 w 10951527"/>
              <a:gd name="connsiteY222" fmla="*/ 1345057 h 4210621"/>
              <a:gd name="connsiteX223" fmla="*/ 9731184 w 10951527"/>
              <a:gd name="connsiteY223" fmla="*/ 1353503 h 4210621"/>
              <a:gd name="connsiteX224" fmla="*/ 9735630 w 10951527"/>
              <a:gd name="connsiteY224" fmla="*/ 1362075 h 4210621"/>
              <a:gd name="connsiteX225" fmla="*/ 9737852 w 10951527"/>
              <a:gd name="connsiteY225" fmla="*/ 1366393 h 4210621"/>
              <a:gd name="connsiteX226" fmla="*/ 9740074 w 10951527"/>
              <a:gd name="connsiteY226" fmla="*/ 1370711 h 4210621"/>
              <a:gd name="connsiteX227" fmla="*/ 9742297 w 10951527"/>
              <a:gd name="connsiteY227" fmla="*/ 1375029 h 4210621"/>
              <a:gd name="connsiteX228" fmla="*/ 9744520 w 10951527"/>
              <a:gd name="connsiteY228" fmla="*/ 1379347 h 4210621"/>
              <a:gd name="connsiteX229" fmla="*/ 9753029 w 10951527"/>
              <a:gd name="connsiteY229" fmla="*/ 1396810 h 4210621"/>
              <a:gd name="connsiteX230" fmla="*/ 9757283 w 10951527"/>
              <a:gd name="connsiteY230" fmla="*/ 1405636 h 4210621"/>
              <a:gd name="connsiteX231" fmla="*/ 9761347 w 10951527"/>
              <a:gd name="connsiteY231" fmla="*/ 1414526 h 4210621"/>
              <a:gd name="connsiteX232" fmla="*/ 9769411 w 10951527"/>
              <a:gd name="connsiteY232" fmla="*/ 1432433 h 4210621"/>
              <a:gd name="connsiteX233" fmla="*/ 9771380 w 10951527"/>
              <a:gd name="connsiteY233" fmla="*/ 1436942 h 4210621"/>
              <a:gd name="connsiteX234" fmla="*/ 9773285 w 10951527"/>
              <a:gd name="connsiteY234" fmla="*/ 1441450 h 4210621"/>
              <a:gd name="connsiteX235" fmla="*/ 9775190 w 10951527"/>
              <a:gd name="connsiteY235" fmla="*/ 1446022 h 4210621"/>
              <a:gd name="connsiteX236" fmla="*/ 9777095 w 10951527"/>
              <a:gd name="connsiteY236" fmla="*/ 1450594 h 4210621"/>
              <a:gd name="connsiteX237" fmla="*/ 9779000 w 10951527"/>
              <a:gd name="connsiteY237" fmla="*/ 1455166 h 4210621"/>
              <a:gd name="connsiteX238" fmla="*/ 9780905 w 10951527"/>
              <a:gd name="connsiteY238" fmla="*/ 1459738 h 4210621"/>
              <a:gd name="connsiteX239" fmla="*/ 9782746 w 10951527"/>
              <a:gd name="connsiteY239" fmla="*/ 1464310 h 4210621"/>
              <a:gd name="connsiteX240" fmla="*/ 9784588 w 10951527"/>
              <a:gd name="connsiteY240" fmla="*/ 1468946 h 4210621"/>
              <a:gd name="connsiteX241" fmla="*/ 9811258 w 10951527"/>
              <a:gd name="connsiteY241" fmla="*/ 1544511 h 4210621"/>
              <a:gd name="connsiteX242" fmla="*/ 9832404 w 10951527"/>
              <a:gd name="connsiteY242" fmla="*/ 1623505 h 4210621"/>
              <a:gd name="connsiteX243" fmla="*/ 9847517 w 10951527"/>
              <a:gd name="connsiteY243" fmla="*/ 1705674 h 4210621"/>
              <a:gd name="connsiteX244" fmla="*/ 9855962 w 10951527"/>
              <a:gd name="connsiteY244" fmla="*/ 1790764 h 4210621"/>
              <a:gd name="connsiteX245" fmla="*/ 9856978 w 10951527"/>
              <a:gd name="connsiteY245" fmla="*/ 1878393 h 4210621"/>
              <a:gd name="connsiteX246" fmla="*/ 9850120 w 10951527"/>
              <a:gd name="connsiteY246" fmla="*/ 1968246 h 4210621"/>
              <a:gd name="connsiteX247" fmla="*/ 9834880 w 10951527"/>
              <a:gd name="connsiteY247" fmla="*/ 2059940 h 4210621"/>
              <a:gd name="connsiteX248" fmla="*/ 9810686 w 10951527"/>
              <a:gd name="connsiteY248" fmla="*/ 2152904 h 4210621"/>
              <a:gd name="connsiteX249" fmla="*/ 9777095 w 10951527"/>
              <a:gd name="connsiteY249" fmla="*/ 2246630 h 4210621"/>
              <a:gd name="connsiteX250" fmla="*/ 9733534 w 10951527"/>
              <a:gd name="connsiteY250" fmla="*/ 2340420 h 4210621"/>
              <a:gd name="connsiteX251" fmla="*/ 9679686 w 10951527"/>
              <a:gd name="connsiteY251" fmla="*/ 2433638 h 4210621"/>
              <a:gd name="connsiteX252" fmla="*/ 9615297 w 10951527"/>
              <a:gd name="connsiteY252" fmla="*/ 2525395 h 4210621"/>
              <a:gd name="connsiteX253" fmla="*/ 9540113 w 10951527"/>
              <a:gd name="connsiteY253" fmla="*/ 2614930 h 4210621"/>
              <a:gd name="connsiteX254" fmla="*/ 9454007 w 10951527"/>
              <a:gd name="connsiteY254" fmla="*/ 2701163 h 4210621"/>
              <a:gd name="connsiteX255" fmla="*/ 9357170 w 10951527"/>
              <a:gd name="connsiteY255" fmla="*/ 2783015 h 4210621"/>
              <a:gd name="connsiteX256" fmla="*/ 9249791 w 10951527"/>
              <a:gd name="connsiteY256" fmla="*/ 2859405 h 4210621"/>
              <a:gd name="connsiteX257" fmla="*/ 9132443 w 10951527"/>
              <a:gd name="connsiteY257" fmla="*/ 2929001 h 4210621"/>
              <a:gd name="connsiteX258" fmla="*/ 9005951 w 10951527"/>
              <a:gd name="connsiteY258" fmla="*/ 2990787 h 4210621"/>
              <a:gd name="connsiteX259" fmla="*/ 8871521 w 10951527"/>
              <a:gd name="connsiteY259" fmla="*/ 3043809 h 4210621"/>
              <a:gd name="connsiteX260" fmla="*/ 8730424 w 10951527"/>
              <a:gd name="connsiteY260" fmla="*/ 3086989 h 4210621"/>
              <a:gd name="connsiteX261" fmla="*/ 8657844 w 10951527"/>
              <a:gd name="connsiteY261" fmla="*/ 3104579 h 4210621"/>
              <a:gd name="connsiteX262" fmla="*/ 8584247 w 10951527"/>
              <a:gd name="connsiteY262" fmla="*/ 3119565 h 4210621"/>
              <a:gd name="connsiteX263" fmla="*/ 8509762 w 10951527"/>
              <a:gd name="connsiteY263" fmla="*/ 3131820 h 4210621"/>
              <a:gd name="connsiteX264" fmla="*/ 8434642 w 10951527"/>
              <a:gd name="connsiteY264" fmla="*/ 3141345 h 4210621"/>
              <a:gd name="connsiteX265" fmla="*/ 8359204 w 10951527"/>
              <a:gd name="connsiteY265" fmla="*/ 3147949 h 4210621"/>
              <a:gd name="connsiteX266" fmla="*/ 8283575 w 10951527"/>
              <a:gd name="connsiteY266" fmla="*/ 3151886 h 4210621"/>
              <a:gd name="connsiteX267" fmla="*/ 8207946 w 10951527"/>
              <a:gd name="connsiteY267" fmla="*/ 3153092 h 4210621"/>
              <a:gd name="connsiteX268" fmla="*/ 8132572 w 10951527"/>
              <a:gd name="connsiteY268" fmla="*/ 3151569 h 4210621"/>
              <a:gd name="connsiteX269" fmla="*/ 7983347 w 10951527"/>
              <a:gd name="connsiteY269" fmla="*/ 3140392 h 4210621"/>
              <a:gd name="connsiteX270" fmla="*/ 7837233 w 10951527"/>
              <a:gd name="connsiteY270" fmla="*/ 3119247 h 4210621"/>
              <a:gd name="connsiteX271" fmla="*/ 7695438 w 10951527"/>
              <a:gd name="connsiteY271" fmla="*/ 3088831 h 4210621"/>
              <a:gd name="connsiteX272" fmla="*/ 7559167 w 10951527"/>
              <a:gd name="connsiteY272" fmla="*/ 3049778 h 4210621"/>
              <a:gd name="connsiteX273" fmla="*/ 7537832 w 10951527"/>
              <a:gd name="connsiteY273" fmla="*/ 3042793 h 4210621"/>
              <a:gd name="connsiteX274" fmla="*/ 7516686 w 10951527"/>
              <a:gd name="connsiteY274" fmla="*/ 3035617 h 4210621"/>
              <a:gd name="connsiteX275" fmla="*/ 7495667 w 10951527"/>
              <a:gd name="connsiteY275" fmla="*/ 3028252 h 4210621"/>
              <a:gd name="connsiteX276" fmla="*/ 7474839 w 10951527"/>
              <a:gd name="connsiteY276" fmla="*/ 3020695 h 4210621"/>
              <a:gd name="connsiteX277" fmla="*/ 7368667 w 10951527"/>
              <a:gd name="connsiteY277" fmla="*/ 2978404 h 4210621"/>
              <a:gd name="connsiteX278" fmla="*/ 7267321 w 10951527"/>
              <a:gd name="connsiteY278" fmla="*/ 2931795 h 4210621"/>
              <a:gd name="connsiteX279" fmla="*/ 7170928 w 10951527"/>
              <a:gd name="connsiteY279" fmla="*/ 2881376 h 4210621"/>
              <a:gd name="connsiteX280" fmla="*/ 7079615 w 10951527"/>
              <a:gd name="connsiteY280" fmla="*/ 2827719 h 4210621"/>
              <a:gd name="connsiteX281" fmla="*/ 6977444 w 10951527"/>
              <a:gd name="connsiteY281" fmla="*/ 2760155 h 4210621"/>
              <a:gd name="connsiteX282" fmla="*/ 6882320 w 10951527"/>
              <a:gd name="connsiteY282" fmla="*/ 2689416 h 4210621"/>
              <a:gd name="connsiteX283" fmla="*/ 6794182 w 10951527"/>
              <a:gd name="connsiteY283" fmla="*/ 2616073 h 4210621"/>
              <a:gd name="connsiteX284" fmla="*/ 6712903 w 10951527"/>
              <a:gd name="connsiteY284" fmla="*/ 2540762 h 4210621"/>
              <a:gd name="connsiteX285" fmla="*/ 6708013 w 10951527"/>
              <a:gd name="connsiteY285" fmla="*/ 2536000 h 4210621"/>
              <a:gd name="connsiteX286" fmla="*/ 6703124 w 10951527"/>
              <a:gd name="connsiteY286" fmla="*/ 2531237 h 4210621"/>
              <a:gd name="connsiteX287" fmla="*/ 6698234 w 10951527"/>
              <a:gd name="connsiteY287" fmla="*/ 2526475 h 4210621"/>
              <a:gd name="connsiteX288" fmla="*/ 6693408 w 10951527"/>
              <a:gd name="connsiteY288" fmla="*/ 2521712 h 4210621"/>
              <a:gd name="connsiteX289" fmla="*/ 6674676 w 10951527"/>
              <a:gd name="connsiteY289" fmla="*/ 2502535 h 4210621"/>
              <a:gd name="connsiteX290" fmla="*/ 6665341 w 10951527"/>
              <a:gd name="connsiteY290" fmla="*/ 2492947 h 4210621"/>
              <a:gd name="connsiteX291" fmla="*/ 6656070 w 10951527"/>
              <a:gd name="connsiteY291" fmla="*/ 2483358 h 4210621"/>
              <a:gd name="connsiteX292" fmla="*/ 6646926 w 10951527"/>
              <a:gd name="connsiteY292" fmla="*/ 2473770 h 4210621"/>
              <a:gd name="connsiteX293" fmla="*/ 6637972 w 10951527"/>
              <a:gd name="connsiteY293" fmla="*/ 2464118 h 4210621"/>
              <a:gd name="connsiteX294" fmla="*/ 6577520 w 10951527"/>
              <a:gd name="connsiteY294" fmla="*/ 2398014 h 4210621"/>
              <a:gd name="connsiteX295" fmla="*/ 6550787 w 10951527"/>
              <a:gd name="connsiteY295" fmla="*/ 2369630 h 4210621"/>
              <a:gd name="connsiteX296" fmla="*/ 6523863 w 10951527"/>
              <a:gd name="connsiteY296" fmla="*/ 2341753 h 4210621"/>
              <a:gd name="connsiteX297" fmla="*/ 6496621 w 10951527"/>
              <a:gd name="connsiteY297" fmla="*/ 2314448 h 4210621"/>
              <a:gd name="connsiteX298" fmla="*/ 6468999 w 10951527"/>
              <a:gd name="connsiteY298" fmla="*/ 2287842 h 4210621"/>
              <a:gd name="connsiteX299" fmla="*/ 6355715 w 10951527"/>
              <a:gd name="connsiteY299" fmla="*/ 2186750 h 4210621"/>
              <a:gd name="connsiteX300" fmla="*/ 6236907 w 10951527"/>
              <a:gd name="connsiteY300" fmla="*/ 2094738 h 4210621"/>
              <a:gd name="connsiteX301" fmla="*/ 6112193 w 10951527"/>
              <a:gd name="connsiteY301" fmla="*/ 2011807 h 4210621"/>
              <a:gd name="connsiteX302" fmla="*/ 5981002 w 10951527"/>
              <a:gd name="connsiteY302" fmla="*/ 1938020 h 4210621"/>
              <a:gd name="connsiteX303" fmla="*/ 5927598 w 10951527"/>
              <a:gd name="connsiteY303" fmla="*/ 1911795 h 4210621"/>
              <a:gd name="connsiteX304" fmla="*/ 5873115 w 10951527"/>
              <a:gd name="connsiteY304" fmla="*/ 1886902 h 4210621"/>
              <a:gd name="connsiteX305" fmla="*/ 5817553 w 10951527"/>
              <a:gd name="connsiteY305" fmla="*/ 1863471 h 4210621"/>
              <a:gd name="connsiteX306" fmla="*/ 5760783 w 10951527"/>
              <a:gd name="connsiteY306" fmla="*/ 1841564 h 4210621"/>
              <a:gd name="connsiteX307" fmla="*/ 5744908 w 10951527"/>
              <a:gd name="connsiteY307" fmla="*/ 1835785 h 4210621"/>
              <a:gd name="connsiteX308" fmla="*/ 5728907 w 10951527"/>
              <a:gd name="connsiteY308" fmla="*/ 1830134 h 4210621"/>
              <a:gd name="connsiteX309" fmla="*/ 5712841 w 10951527"/>
              <a:gd name="connsiteY309" fmla="*/ 1824609 h 4210621"/>
              <a:gd name="connsiteX310" fmla="*/ 5696649 w 10951527"/>
              <a:gd name="connsiteY310" fmla="*/ 1819212 h 4210621"/>
              <a:gd name="connsiteX311" fmla="*/ 5620576 w 10951527"/>
              <a:gd name="connsiteY311" fmla="*/ 1795780 h 4210621"/>
              <a:gd name="connsiteX312" fmla="*/ 5542408 w 10951527"/>
              <a:gd name="connsiteY312" fmla="*/ 1774952 h 4210621"/>
              <a:gd name="connsiteX313" fmla="*/ 5462143 w 10951527"/>
              <a:gd name="connsiteY313" fmla="*/ 1756727 h 4210621"/>
              <a:gd name="connsiteX314" fmla="*/ 5379657 w 10951527"/>
              <a:gd name="connsiteY314" fmla="*/ 1741234 h 4210621"/>
              <a:gd name="connsiteX315" fmla="*/ 5207953 w 10951527"/>
              <a:gd name="connsiteY315" fmla="*/ 1718755 h 4210621"/>
              <a:gd name="connsiteX316" fmla="*/ 5026978 w 10951527"/>
              <a:gd name="connsiteY316" fmla="*/ 1708023 h 4210621"/>
              <a:gd name="connsiteX317" fmla="*/ 4836478 w 10951527"/>
              <a:gd name="connsiteY317" fmla="*/ 1709547 h 4210621"/>
              <a:gd name="connsiteX318" fmla="*/ 4636008 w 10951527"/>
              <a:gd name="connsiteY318" fmla="*/ 1724089 h 4210621"/>
              <a:gd name="connsiteX319" fmla="*/ 4425252 w 10951527"/>
              <a:gd name="connsiteY319" fmla="*/ 1752029 h 4210621"/>
              <a:gd name="connsiteX320" fmla="*/ 4203256 w 10951527"/>
              <a:gd name="connsiteY320" fmla="*/ 1794446 h 4210621"/>
              <a:gd name="connsiteX321" fmla="*/ 3969067 w 10951527"/>
              <a:gd name="connsiteY321" fmla="*/ 1852105 h 4210621"/>
              <a:gd name="connsiteX322" fmla="*/ 3721608 w 10951527"/>
              <a:gd name="connsiteY322" fmla="*/ 1926082 h 4210621"/>
              <a:gd name="connsiteX323" fmla="*/ 3657536 w 10951527"/>
              <a:gd name="connsiteY323" fmla="*/ 1947355 h 4210621"/>
              <a:gd name="connsiteX324" fmla="*/ 3592513 w 10951527"/>
              <a:gd name="connsiteY324" fmla="*/ 1969707 h 4210621"/>
              <a:gd name="connsiteX325" fmla="*/ 3526599 w 10951527"/>
              <a:gd name="connsiteY325" fmla="*/ 1993202 h 4210621"/>
              <a:gd name="connsiteX326" fmla="*/ 3459798 w 10951527"/>
              <a:gd name="connsiteY326" fmla="*/ 2017776 h 4210621"/>
              <a:gd name="connsiteX327" fmla="*/ 3391979 w 10951527"/>
              <a:gd name="connsiteY327" fmla="*/ 2043684 h 4210621"/>
              <a:gd name="connsiteX328" fmla="*/ 3323209 w 10951527"/>
              <a:gd name="connsiteY328" fmla="*/ 2070799 h 4210621"/>
              <a:gd name="connsiteX329" fmla="*/ 3253486 w 10951527"/>
              <a:gd name="connsiteY329" fmla="*/ 2099120 h 4210621"/>
              <a:gd name="connsiteX330" fmla="*/ 3182747 w 10951527"/>
              <a:gd name="connsiteY330" fmla="*/ 2128711 h 4210621"/>
              <a:gd name="connsiteX331" fmla="*/ 3038411 w 10951527"/>
              <a:gd name="connsiteY331" fmla="*/ 2191639 h 4210621"/>
              <a:gd name="connsiteX332" fmla="*/ 2890139 w 10951527"/>
              <a:gd name="connsiteY332" fmla="*/ 2259965 h 4210621"/>
              <a:gd name="connsiteX333" fmla="*/ 2737866 w 10951527"/>
              <a:gd name="connsiteY333" fmla="*/ 2333752 h 4210621"/>
              <a:gd name="connsiteX334" fmla="*/ 2581529 w 10951527"/>
              <a:gd name="connsiteY334" fmla="*/ 2413254 h 4210621"/>
              <a:gd name="connsiteX335" fmla="*/ 2421065 w 10951527"/>
              <a:gd name="connsiteY335" fmla="*/ 2498598 h 4210621"/>
              <a:gd name="connsiteX336" fmla="*/ 2256536 w 10951527"/>
              <a:gd name="connsiteY336" fmla="*/ 2589975 h 4210621"/>
              <a:gd name="connsiteX337" fmla="*/ 2088007 w 10951527"/>
              <a:gd name="connsiteY337" fmla="*/ 2687574 h 4210621"/>
              <a:gd name="connsiteX338" fmla="*/ 1915478 w 10951527"/>
              <a:gd name="connsiteY338" fmla="*/ 2791651 h 4210621"/>
              <a:gd name="connsiteX339" fmla="*/ 1738757 w 10951527"/>
              <a:gd name="connsiteY339" fmla="*/ 2902458 h 4210621"/>
              <a:gd name="connsiteX340" fmla="*/ 1557909 w 10951527"/>
              <a:gd name="connsiteY340" fmla="*/ 3020187 h 4210621"/>
              <a:gd name="connsiteX341" fmla="*/ 1372934 w 10951527"/>
              <a:gd name="connsiteY341" fmla="*/ 3145028 h 4210621"/>
              <a:gd name="connsiteX342" fmla="*/ 1183831 w 10951527"/>
              <a:gd name="connsiteY342" fmla="*/ 3277235 h 4210621"/>
              <a:gd name="connsiteX343" fmla="*/ 990600 w 10951527"/>
              <a:gd name="connsiteY343" fmla="*/ 3417189 h 4210621"/>
              <a:gd name="connsiteX344" fmla="*/ 793178 w 10951527"/>
              <a:gd name="connsiteY344" fmla="*/ 3565081 h 4210621"/>
              <a:gd name="connsiteX345" fmla="*/ 591439 w 10951527"/>
              <a:gd name="connsiteY345" fmla="*/ 3721227 h 4210621"/>
              <a:gd name="connsiteX346" fmla="*/ 385381 w 10951527"/>
              <a:gd name="connsiteY346" fmla="*/ 3885883 h 4210621"/>
              <a:gd name="connsiteX347" fmla="*/ 280606 w 10951527"/>
              <a:gd name="connsiteY347" fmla="*/ 3971608 h 4210621"/>
              <a:gd name="connsiteX348" fmla="*/ 174688 w 10951527"/>
              <a:gd name="connsiteY348" fmla="*/ 4059555 h 4210621"/>
              <a:gd name="connsiteX349" fmla="*/ 67627 w 10951527"/>
              <a:gd name="connsiteY349" fmla="*/ 4149852 h 4210621"/>
              <a:gd name="connsiteX350" fmla="*/ 0 w 10951527"/>
              <a:gd name="connsiteY350" fmla="*/ 4207637 h 4210621"/>
              <a:gd name="connsiteX351" fmla="*/ 645350 w 10951527"/>
              <a:gd name="connsiteY351" fmla="*/ 4210622 h 4210621"/>
              <a:gd name="connsiteX352" fmla="*/ 661797 w 10951527"/>
              <a:gd name="connsiteY352" fmla="*/ 4194810 h 4210621"/>
              <a:gd name="connsiteX353" fmla="*/ 747649 w 10951527"/>
              <a:gd name="connsiteY353" fmla="*/ 4113594 h 4210621"/>
              <a:gd name="connsiteX354" fmla="*/ 832993 w 10951527"/>
              <a:gd name="connsiteY354" fmla="*/ 4034346 h 4210621"/>
              <a:gd name="connsiteX355" fmla="*/ 917638 w 10951527"/>
              <a:gd name="connsiteY355" fmla="*/ 3957066 h 4210621"/>
              <a:gd name="connsiteX356" fmla="*/ 1001586 w 10951527"/>
              <a:gd name="connsiteY356" fmla="*/ 3881691 h 4210621"/>
              <a:gd name="connsiteX357" fmla="*/ 1084771 w 10951527"/>
              <a:gd name="connsiteY357" fmla="*/ 3808222 h 4210621"/>
              <a:gd name="connsiteX358" fmla="*/ 1248981 w 10951527"/>
              <a:gd name="connsiteY358" fmla="*/ 3666681 h 4210621"/>
              <a:gd name="connsiteX359" fmla="*/ 1410271 w 10951527"/>
              <a:gd name="connsiteY359" fmla="*/ 3532315 h 4210621"/>
              <a:gd name="connsiteX360" fmla="*/ 1568577 w 10951527"/>
              <a:gd name="connsiteY360" fmla="*/ 3404934 h 4210621"/>
              <a:gd name="connsiteX361" fmla="*/ 1723962 w 10951527"/>
              <a:gd name="connsiteY361" fmla="*/ 3284284 h 4210621"/>
              <a:gd name="connsiteX362" fmla="*/ 1876298 w 10951527"/>
              <a:gd name="connsiteY362" fmla="*/ 3170238 h 4210621"/>
              <a:gd name="connsiteX363" fmla="*/ 2025523 w 10951527"/>
              <a:gd name="connsiteY363" fmla="*/ 3062541 h 4210621"/>
              <a:gd name="connsiteX364" fmla="*/ 2171573 w 10951527"/>
              <a:gd name="connsiteY364" fmla="*/ 2961005 h 4210621"/>
              <a:gd name="connsiteX365" fmla="*/ 2314385 w 10951527"/>
              <a:gd name="connsiteY365" fmla="*/ 2865501 h 4210621"/>
              <a:gd name="connsiteX366" fmla="*/ 2453958 w 10951527"/>
              <a:gd name="connsiteY366" fmla="*/ 2775839 h 4210621"/>
              <a:gd name="connsiteX367" fmla="*/ 2590165 w 10951527"/>
              <a:gd name="connsiteY367" fmla="*/ 2691892 h 4210621"/>
              <a:gd name="connsiteX368" fmla="*/ 2722944 w 10951527"/>
              <a:gd name="connsiteY368" fmla="*/ 2613406 h 4210621"/>
              <a:gd name="connsiteX369" fmla="*/ 2852229 w 10951527"/>
              <a:gd name="connsiteY369" fmla="*/ 2540254 h 4210621"/>
              <a:gd name="connsiteX370" fmla="*/ 2978023 w 10951527"/>
              <a:gd name="connsiteY370" fmla="*/ 2472246 h 4210621"/>
              <a:gd name="connsiteX371" fmla="*/ 3100324 w 10951527"/>
              <a:gd name="connsiteY371" fmla="*/ 2409254 h 4210621"/>
              <a:gd name="connsiteX372" fmla="*/ 3219133 w 10951527"/>
              <a:gd name="connsiteY372" fmla="*/ 2351088 h 4210621"/>
              <a:gd name="connsiteX373" fmla="*/ 3334512 w 10951527"/>
              <a:gd name="connsiteY373" fmla="*/ 2297684 h 4210621"/>
              <a:gd name="connsiteX374" fmla="*/ 3390900 w 10951527"/>
              <a:gd name="connsiteY374" fmla="*/ 2272602 h 4210621"/>
              <a:gd name="connsiteX375" fmla="*/ 3446399 w 10951527"/>
              <a:gd name="connsiteY375" fmla="*/ 2248599 h 4210621"/>
              <a:gd name="connsiteX376" fmla="*/ 3501073 w 10951527"/>
              <a:gd name="connsiteY376" fmla="*/ 2225612 h 4210621"/>
              <a:gd name="connsiteX377" fmla="*/ 3554984 w 10951527"/>
              <a:gd name="connsiteY377" fmla="*/ 2203704 h 4210621"/>
              <a:gd name="connsiteX378" fmla="*/ 3608070 w 10951527"/>
              <a:gd name="connsiteY378" fmla="*/ 2182876 h 4210621"/>
              <a:gd name="connsiteX379" fmla="*/ 3660394 w 10951527"/>
              <a:gd name="connsiteY379" fmla="*/ 2163001 h 4210621"/>
              <a:gd name="connsiteX380" fmla="*/ 3711956 w 10951527"/>
              <a:gd name="connsiteY380" fmla="*/ 2144078 h 4210621"/>
              <a:gd name="connsiteX381" fmla="*/ 3762820 w 10951527"/>
              <a:gd name="connsiteY381" fmla="*/ 2126044 h 4210621"/>
              <a:gd name="connsiteX382" fmla="*/ 3959289 w 10951527"/>
              <a:gd name="connsiteY382" fmla="*/ 2063052 h 4210621"/>
              <a:gd name="connsiteX383" fmla="*/ 4146296 w 10951527"/>
              <a:gd name="connsiteY383" fmla="*/ 2013268 h 4210621"/>
              <a:gd name="connsiteX384" fmla="*/ 4325684 w 10951527"/>
              <a:gd name="connsiteY384" fmla="*/ 1975739 h 4210621"/>
              <a:gd name="connsiteX385" fmla="*/ 4499039 w 10951527"/>
              <a:gd name="connsiteY385" fmla="*/ 1949831 h 4210621"/>
              <a:gd name="connsiteX386" fmla="*/ 4541584 w 10951527"/>
              <a:gd name="connsiteY386" fmla="*/ 1945068 h 4210621"/>
              <a:gd name="connsiteX387" fmla="*/ 4583811 w 10951527"/>
              <a:gd name="connsiteY387" fmla="*/ 1941005 h 4210621"/>
              <a:gd name="connsiteX388" fmla="*/ 4625785 w 10951527"/>
              <a:gd name="connsiteY388" fmla="*/ 1937639 h 4210621"/>
              <a:gd name="connsiteX389" fmla="*/ 4667441 w 10951527"/>
              <a:gd name="connsiteY389" fmla="*/ 1934972 h 4210621"/>
              <a:gd name="connsiteX390" fmla="*/ 4708843 w 10951527"/>
              <a:gd name="connsiteY390" fmla="*/ 1933004 h 4210621"/>
              <a:gd name="connsiteX391" fmla="*/ 4749927 w 10951527"/>
              <a:gd name="connsiteY391" fmla="*/ 1931797 h 4210621"/>
              <a:gd name="connsiteX392" fmla="*/ 4790758 w 10951527"/>
              <a:gd name="connsiteY392" fmla="*/ 1931289 h 4210621"/>
              <a:gd name="connsiteX393" fmla="*/ 4831271 w 10951527"/>
              <a:gd name="connsiteY393" fmla="*/ 1931480 h 4210621"/>
              <a:gd name="connsiteX394" fmla="*/ 4911471 w 10951527"/>
              <a:gd name="connsiteY394" fmla="*/ 1933893 h 4210621"/>
              <a:gd name="connsiteX395" fmla="*/ 4990465 w 10951527"/>
              <a:gd name="connsiteY395" fmla="*/ 1939036 h 4210621"/>
              <a:gd name="connsiteX396" fmla="*/ 5068189 w 10951527"/>
              <a:gd name="connsiteY396" fmla="*/ 1946974 h 4210621"/>
              <a:gd name="connsiteX397" fmla="*/ 5144643 w 10951527"/>
              <a:gd name="connsiteY397" fmla="*/ 1957705 h 4210621"/>
              <a:gd name="connsiteX398" fmla="*/ 5219700 w 10951527"/>
              <a:gd name="connsiteY398" fmla="*/ 1971167 h 4210621"/>
              <a:gd name="connsiteX399" fmla="*/ 5293360 w 10951527"/>
              <a:gd name="connsiteY399" fmla="*/ 1987360 h 4210621"/>
              <a:gd name="connsiteX400" fmla="*/ 5365559 w 10951527"/>
              <a:gd name="connsiteY400" fmla="*/ 2006283 h 4210621"/>
              <a:gd name="connsiteX401" fmla="*/ 5436299 w 10951527"/>
              <a:gd name="connsiteY401" fmla="*/ 2027873 h 4210621"/>
              <a:gd name="connsiteX402" fmla="*/ 5451602 w 10951527"/>
              <a:gd name="connsiteY402" fmla="*/ 2032952 h 4210621"/>
              <a:gd name="connsiteX403" fmla="*/ 5466779 w 10951527"/>
              <a:gd name="connsiteY403" fmla="*/ 2038160 h 4210621"/>
              <a:gd name="connsiteX404" fmla="*/ 5481892 w 10951527"/>
              <a:gd name="connsiteY404" fmla="*/ 2043493 h 4210621"/>
              <a:gd name="connsiteX405" fmla="*/ 5496941 w 10951527"/>
              <a:gd name="connsiteY405" fmla="*/ 2048955 h 4210621"/>
              <a:gd name="connsiteX406" fmla="*/ 5550091 w 10951527"/>
              <a:gd name="connsiteY406" fmla="*/ 2069529 h 4210621"/>
              <a:gd name="connsiteX407" fmla="*/ 5602288 w 10951527"/>
              <a:gd name="connsiteY407" fmla="*/ 2091690 h 4210621"/>
              <a:gd name="connsiteX408" fmla="*/ 5653595 w 10951527"/>
              <a:gd name="connsiteY408" fmla="*/ 2115376 h 4210621"/>
              <a:gd name="connsiteX409" fmla="*/ 5704015 w 10951527"/>
              <a:gd name="connsiteY409" fmla="*/ 2140522 h 4210621"/>
              <a:gd name="connsiteX410" fmla="*/ 5828856 w 10951527"/>
              <a:gd name="connsiteY410" fmla="*/ 2212213 h 4210621"/>
              <a:gd name="connsiteX411" fmla="*/ 5947918 w 10951527"/>
              <a:gd name="connsiteY411" fmla="*/ 2293811 h 4210621"/>
              <a:gd name="connsiteX412" fmla="*/ 6061583 w 10951527"/>
              <a:gd name="connsiteY412" fmla="*/ 2385314 h 4210621"/>
              <a:gd name="connsiteX413" fmla="*/ 6170105 w 10951527"/>
              <a:gd name="connsiteY413" fmla="*/ 2486724 h 4210621"/>
              <a:gd name="connsiteX414" fmla="*/ 6196584 w 10951527"/>
              <a:gd name="connsiteY414" fmla="*/ 2513521 h 4210621"/>
              <a:gd name="connsiteX415" fmla="*/ 6222682 w 10951527"/>
              <a:gd name="connsiteY415" fmla="*/ 2541080 h 4210621"/>
              <a:gd name="connsiteX416" fmla="*/ 6248464 w 10951527"/>
              <a:gd name="connsiteY416" fmla="*/ 2569337 h 4210621"/>
              <a:gd name="connsiteX417" fmla="*/ 6273991 w 10951527"/>
              <a:gd name="connsiteY417" fmla="*/ 2598103 h 4210621"/>
              <a:gd name="connsiteX418" fmla="*/ 6335649 w 10951527"/>
              <a:gd name="connsiteY418" fmla="*/ 2669604 h 4210621"/>
              <a:gd name="connsiteX419" fmla="*/ 6345365 w 10951527"/>
              <a:gd name="connsiteY419" fmla="*/ 2680716 h 4210621"/>
              <a:gd name="connsiteX420" fmla="*/ 6355334 w 10951527"/>
              <a:gd name="connsiteY420" fmla="*/ 2691765 h 4210621"/>
              <a:gd name="connsiteX421" fmla="*/ 6365431 w 10951527"/>
              <a:gd name="connsiteY421" fmla="*/ 2702814 h 4210621"/>
              <a:gd name="connsiteX422" fmla="*/ 6375654 w 10951527"/>
              <a:gd name="connsiteY422" fmla="*/ 2713863 h 4210621"/>
              <a:gd name="connsiteX423" fmla="*/ 6396101 w 10951527"/>
              <a:gd name="connsiteY423" fmla="*/ 2735961 h 4210621"/>
              <a:gd name="connsiteX424" fmla="*/ 6401371 w 10951527"/>
              <a:gd name="connsiteY424" fmla="*/ 2741422 h 4210621"/>
              <a:gd name="connsiteX425" fmla="*/ 6406706 w 10951527"/>
              <a:gd name="connsiteY425" fmla="*/ 2746883 h 4210621"/>
              <a:gd name="connsiteX426" fmla="*/ 6412103 w 10951527"/>
              <a:gd name="connsiteY426" fmla="*/ 2752344 h 4210621"/>
              <a:gd name="connsiteX427" fmla="*/ 6417437 w 10951527"/>
              <a:gd name="connsiteY427" fmla="*/ 2757805 h 4210621"/>
              <a:gd name="connsiteX428" fmla="*/ 6506972 w 10951527"/>
              <a:gd name="connsiteY428" fmla="*/ 2844927 h 4210621"/>
              <a:gd name="connsiteX429" fmla="*/ 6605016 w 10951527"/>
              <a:gd name="connsiteY429" fmla="*/ 2930081 h 4210621"/>
              <a:gd name="connsiteX430" fmla="*/ 6711823 w 10951527"/>
              <a:gd name="connsiteY430" fmla="*/ 3012504 h 4210621"/>
              <a:gd name="connsiteX431" fmla="*/ 6827583 w 10951527"/>
              <a:gd name="connsiteY431" fmla="*/ 3091434 h 4210621"/>
              <a:gd name="connsiteX432" fmla="*/ 6931851 w 10951527"/>
              <a:gd name="connsiteY432" fmla="*/ 3154235 h 4210621"/>
              <a:gd name="connsiteX433" fmla="*/ 7042595 w 10951527"/>
              <a:gd name="connsiteY433" fmla="*/ 3213227 h 4210621"/>
              <a:gd name="connsiteX434" fmla="*/ 7159816 w 10951527"/>
              <a:gd name="connsiteY434" fmla="*/ 3267773 h 4210621"/>
              <a:gd name="connsiteX435" fmla="*/ 7283323 w 10951527"/>
              <a:gd name="connsiteY435" fmla="*/ 3317177 h 4210621"/>
              <a:gd name="connsiteX436" fmla="*/ 7307708 w 10951527"/>
              <a:gd name="connsiteY436" fmla="*/ 3326003 h 4210621"/>
              <a:gd name="connsiteX437" fmla="*/ 7332282 w 10951527"/>
              <a:gd name="connsiteY437" fmla="*/ 3334576 h 4210621"/>
              <a:gd name="connsiteX438" fmla="*/ 7357110 w 10951527"/>
              <a:gd name="connsiteY438" fmla="*/ 3342958 h 4210621"/>
              <a:gd name="connsiteX439" fmla="*/ 7382129 w 10951527"/>
              <a:gd name="connsiteY439" fmla="*/ 3351085 h 4210621"/>
              <a:gd name="connsiteX440" fmla="*/ 7542086 w 10951527"/>
              <a:gd name="connsiteY440" fmla="*/ 3396234 h 4210621"/>
              <a:gd name="connsiteX441" fmla="*/ 7709345 w 10951527"/>
              <a:gd name="connsiteY441" fmla="*/ 3430778 h 4210621"/>
              <a:gd name="connsiteX442" fmla="*/ 7882383 w 10951527"/>
              <a:gd name="connsiteY442" fmla="*/ 3453765 h 4210621"/>
              <a:gd name="connsiteX443" fmla="*/ 8059483 w 10951527"/>
              <a:gd name="connsiteY443" fmla="*/ 3464370 h 4210621"/>
              <a:gd name="connsiteX444" fmla="*/ 8149083 w 10951527"/>
              <a:gd name="connsiteY444" fmla="*/ 3464623 h 4210621"/>
              <a:gd name="connsiteX445" fmla="*/ 8238998 w 10951527"/>
              <a:gd name="connsiteY445" fmla="*/ 3461448 h 4210621"/>
              <a:gd name="connsiteX446" fmla="*/ 8328914 w 10951527"/>
              <a:gd name="connsiteY446" fmla="*/ 3454908 h 4210621"/>
              <a:gd name="connsiteX447" fmla="*/ 8418576 w 10951527"/>
              <a:gd name="connsiteY447" fmla="*/ 3445002 h 4210621"/>
              <a:gd name="connsiteX448" fmla="*/ 8507730 w 10951527"/>
              <a:gd name="connsiteY448" fmla="*/ 3431540 h 4210621"/>
              <a:gd name="connsiteX449" fmla="*/ 8595995 w 10951527"/>
              <a:gd name="connsiteY449" fmla="*/ 3414649 h 4210621"/>
              <a:gd name="connsiteX450" fmla="*/ 8683117 w 10951527"/>
              <a:gd name="connsiteY450" fmla="*/ 3394456 h 4210621"/>
              <a:gd name="connsiteX451" fmla="*/ 8768842 w 10951527"/>
              <a:gd name="connsiteY451" fmla="*/ 3371025 h 4210621"/>
              <a:gd name="connsiteX452" fmla="*/ 8934958 w 10951527"/>
              <a:gd name="connsiteY452" fmla="*/ 3314510 h 4210621"/>
              <a:gd name="connsiteX453" fmla="*/ 9092311 w 10951527"/>
              <a:gd name="connsiteY453" fmla="*/ 3246310 h 4210621"/>
              <a:gd name="connsiteX454" fmla="*/ 9239250 w 10951527"/>
              <a:gd name="connsiteY454" fmla="*/ 3167825 h 4210621"/>
              <a:gd name="connsiteX455" fmla="*/ 9374505 w 10951527"/>
              <a:gd name="connsiteY455" fmla="*/ 3080448 h 4210621"/>
              <a:gd name="connsiteX456" fmla="*/ 9497060 w 10951527"/>
              <a:gd name="connsiteY456" fmla="*/ 2985643 h 4210621"/>
              <a:gd name="connsiteX457" fmla="*/ 9606470 w 10951527"/>
              <a:gd name="connsiteY457" fmla="*/ 2884996 h 4210621"/>
              <a:gd name="connsiteX458" fmla="*/ 9702546 w 10951527"/>
              <a:gd name="connsiteY458" fmla="*/ 2780030 h 4210621"/>
              <a:gd name="connsiteX459" fmla="*/ 9785286 w 10951527"/>
              <a:gd name="connsiteY459" fmla="*/ 2672080 h 4210621"/>
              <a:gd name="connsiteX460" fmla="*/ 9855073 w 10951527"/>
              <a:gd name="connsiteY460" fmla="*/ 2562352 h 4210621"/>
              <a:gd name="connsiteX461" fmla="*/ 9912286 w 10951527"/>
              <a:gd name="connsiteY461" fmla="*/ 2451862 h 4210621"/>
              <a:gd name="connsiteX462" fmla="*/ 9957435 w 10951527"/>
              <a:gd name="connsiteY462" fmla="*/ 2341499 h 4210621"/>
              <a:gd name="connsiteX463" fmla="*/ 9991090 w 10951527"/>
              <a:gd name="connsiteY463" fmla="*/ 2232089 h 4210621"/>
              <a:gd name="connsiteX464" fmla="*/ 10014013 w 10951527"/>
              <a:gd name="connsiteY464" fmla="*/ 2124329 h 4210621"/>
              <a:gd name="connsiteX465" fmla="*/ 10026904 w 10951527"/>
              <a:gd name="connsiteY465" fmla="*/ 2018792 h 4210621"/>
              <a:gd name="connsiteX466" fmla="*/ 10030460 w 10951527"/>
              <a:gd name="connsiteY466" fmla="*/ 1915986 h 4210621"/>
              <a:gd name="connsiteX467" fmla="*/ 10025317 w 10951527"/>
              <a:gd name="connsiteY467" fmla="*/ 1816354 h 4210621"/>
              <a:gd name="connsiteX468" fmla="*/ 10012172 w 10951527"/>
              <a:gd name="connsiteY468" fmla="*/ 1720215 h 4210621"/>
              <a:gd name="connsiteX469" fmla="*/ 9991852 w 10951527"/>
              <a:gd name="connsiteY469" fmla="*/ 1627949 h 4210621"/>
              <a:gd name="connsiteX470" fmla="*/ 9965119 w 10951527"/>
              <a:gd name="connsiteY470" fmla="*/ 1539748 h 4210621"/>
              <a:gd name="connsiteX471" fmla="*/ 9932607 w 10951527"/>
              <a:gd name="connsiteY471" fmla="*/ 1455801 h 4210621"/>
              <a:gd name="connsiteX472" fmla="*/ 9930447 w 10951527"/>
              <a:gd name="connsiteY472" fmla="*/ 1450721 h 4210621"/>
              <a:gd name="connsiteX473" fmla="*/ 9928225 w 10951527"/>
              <a:gd name="connsiteY473" fmla="*/ 1445641 h 4210621"/>
              <a:gd name="connsiteX474" fmla="*/ 9925939 w 10951527"/>
              <a:gd name="connsiteY474" fmla="*/ 1440561 h 4210621"/>
              <a:gd name="connsiteX475" fmla="*/ 9923653 w 10951527"/>
              <a:gd name="connsiteY475" fmla="*/ 1435545 h 4210621"/>
              <a:gd name="connsiteX476" fmla="*/ 9921367 w 10951527"/>
              <a:gd name="connsiteY476" fmla="*/ 1430528 h 4210621"/>
              <a:gd name="connsiteX477" fmla="*/ 9919081 w 10951527"/>
              <a:gd name="connsiteY477" fmla="*/ 1425512 h 4210621"/>
              <a:gd name="connsiteX478" fmla="*/ 9916795 w 10951527"/>
              <a:gd name="connsiteY478" fmla="*/ 1420495 h 4210621"/>
              <a:gd name="connsiteX479" fmla="*/ 9914445 w 10951527"/>
              <a:gd name="connsiteY479" fmla="*/ 1415479 h 4210621"/>
              <a:gd name="connsiteX480" fmla="*/ 9904857 w 10951527"/>
              <a:gd name="connsiteY480" fmla="*/ 1395730 h 4210621"/>
              <a:gd name="connsiteX481" fmla="*/ 9900031 w 10951527"/>
              <a:gd name="connsiteY481" fmla="*/ 1385951 h 4210621"/>
              <a:gd name="connsiteX482" fmla="*/ 9895015 w 10951527"/>
              <a:gd name="connsiteY482" fmla="*/ 1376299 h 4210621"/>
              <a:gd name="connsiteX483" fmla="*/ 9884982 w 10951527"/>
              <a:gd name="connsiteY483" fmla="*/ 1357059 h 4210621"/>
              <a:gd name="connsiteX484" fmla="*/ 9882378 w 10951527"/>
              <a:gd name="connsiteY484" fmla="*/ 1352296 h 4210621"/>
              <a:gd name="connsiteX485" fmla="*/ 9879774 w 10951527"/>
              <a:gd name="connsiteY485" fmla="*/ 1347534 h 4210621"/>
              <a:gd name="connsiteX486" fmla="*/ 9877171 w 10951527"/>
              <a:gd name="connsiteY486" fmla="*/ 1342835 h 4210621"/>
              <a:gd name="connsiteX487" fmla="*/ 9874568 w 10951527"/>
              <a:gd name="connsiteY487" fmla="*/ 1338136 h 4210621"/>
              <a:gd name="connsiteX488" fmla="*/ 9869360 w 10951527"/>
              <a:gd name="connsiteY488" fmla="*/ 1328738 h 4210621"/>
              <a:gd name="connsiteX489" fmla="*/ 9864026 w 10951527"/>
              <a:gd name="connsiteY489" fmla="*/ 1319467 h 4210621"/>
              <a:gd name="connsiteX490" fmla="*/ 9858629 w 10951527"/>
              <a:gd name="connsiteY490" fmla="*/ 1310259 h 4210621"/>
              <a:gd name="connsiteX491" fmla="*/ 9853232 w 10951527"/>
              <a:gd name="connsiteY491" fmla="*/ 1301052 h 4210621"/>
              <a:gd name="connsiteX492" fmla="*/ 9830943 w 10951527"/>
              <a:gd name="connsiteY492" fmla="*/ 1265047 h 4210621"/>
              <a:gd name="connsiteX493" fmla="*/ 9807829 w 10951527"/>
              <a:gd name="connsiteY493" fmla="*/ 1230122 h 4210621"/>
              <a:gd name="connsiteX494" fmla="*/ 9783953 w 10951527"/>
              <a:gd name="connsiteY494" fmla="*/ 1196277 h 4210621"/>
              <a:gd name="connsiteX495" fmla="*/ 9759379 w 10951527"/>
              <a:gd name="connsiteY495" fmla="*/ 1163447 h 4210621"/>
              <a:gd name="connsiteX496" fmla="*/ 9708451 w 10951527"/>
              <a:gd name="connsiteY496" fmla="*/ 1100773 h 4210621"/>
              <a:gd name="connsiteX497" fmla="*/ 9655493 w 10951527"/>
              <a:gd name="connsiteY497" fmla="*/ 1042035 h 4210621"/>
              <a:gd name="connsiteX498" fmla="*/ 9600882 w 10951527"/>
              <a:gd name="connsiteY498" fmla="*/ 986917 h 4210621"/>
              <a:gd name="connsiteX499" fmla="*/ 9545066 w 10951527"/>
              <a:gd name="connsiteY499" fmla="*/ 935165 h 4210621"/>
              <a:gd name="connsiteX500" fmla="*/ 9488233 w 10951527"/>
              <a:gd name="connsiteY500" fmla="*/ 886587 h 4210621"/>
              <a:gd name="connsiteX501" fmla="*/ 9430639 w 10951527"/>
              <a:gd name="connsiteY501" fmla="*/ 840931 h 4210621"/>
              <a:gd name="connsiteX502" fmla="*/ 9372409 w 10951527"/>
              <a:gd name="connsiteY502" fmla="*/ 798005 h 4210621"/>
              <a:gd name="connsiteX503" fmla="*/ 9313735 w 10951527"/>
              <a:gd name="connsiteY503" fmla="*/ 757555 h 4210621"/>
              <a:gd name="connsiteX504" fmla="*/ 9284271 w 10951527"/>
              <a:gd name="connsiteY504" fmla="*/ 738187 h 4210621"/>
              <a:gd name="connsiteX505" fmla="*/ 9254744 w 10951527"/>
              <a:gd name="connsiteY505" fmla="*/ 719392 h 4210621"/>
              <a:gd name="connsiteX506" fmla="*/ 9225153 w 10951527"/>
              <a:gd name="connsiteY506" fmla="*/ 701104 h 4210621"/>
              <a:gd name="connsiteX507" fmla="*/ 9195498 w 10951527"/>
              <a:gd name="connsiteY507" fmla="*/ 683323 h 4210621"/>
              <a:gd name="connsiteX508" fmla="*/ 9165781 w 10951527"/>
              <a:gd name="connsiteY508" fmla="*/ 666052 h 4210621"/>
              <a:gd name="connsiteX509" fmla="*/ 9136062 w 10951527"/>
              <a:gd name="connsiteY509" fmla="*/ 649224 h 4210621"/>
              <a:gd name="connsiteX510" fmla="*/ 9106281 w 10951527"/>
              <a:gd name="connsiteY510" fmla="*/ 632841 h 4210621"/>
              <a:gd name="connsiteX511" fmla="*/ 9076436 w 10951527"/>
              <a:gd name="connsiteY511" fmla="*/ 616839 h 4210621"/>
              <a:gd name="connsiteX512" fmla="*/ 9068943 w 10951527"/>
              <a:gd name="connsiteY512" fmla="*/ 612902 h 4210621"/>
              <a:gd name="connsiteX513" fmla="*/ 9061513 w 10951527"/>
              <a:gd name="connsiteY513" fmla="*/ 608965 h 4210621"/>
              <a:gd name="connsiteX514" fmla="*/ 9054084 w 10951527"/>
              <a:gd name="connsiteY514" fmla="*/ 605028 h 4210621"/>
              <a:gd name="connsiteX515" fmla="*/ 9046655 w 10951527"/>
              <a:gd name="connsiteY515" fmla="*/ 601218 h 4210621"/>
              <a:gd name="connsiteX516" fmla="*/ 9016809 w 10951527"/>
              <a:gd name="connsiteY516" fmla="*/ 585978 h 4210621"/>
              <a:gd name="connsiteX517" fmla="*/ 8997251 w 10951527"/>
              <a:gd name="connsiteY517" fmla="*/ 575945 h 4210621"/>
              <a:gd name="connsiteX518" fmla="*/ 8992489 w 10951527"/>
              <a:gd name="connsiteY518" fmla="*/ 573532 h 4210621"/>
              <a:gd name="connsiteX519" fmla="*/ 8987726 w 10951527"/>
              <a:gd name="connsiteY519" fmla="*/ 571119 h 4210621"/>
              <a:gd name="connsiteX520" fmla="*/ 8982964 w 10951527"/>
              <a:gd name="connsiteY520" fmla="*/ 568706 h 4210621"/>
              <a:gd name="connsiteX521" fmla="*/ 8978329 w 10951527"/>
              <a:gd name="connsiteY521" fmla="*/ 566230 h 4210621"/>
              <a:gd name="connsiteX522" fmla="*/ 8969057 w 10951527"/>
              <a:gd name="connsiteY522" fmla="*/ 561340 h 4210621"/>
              <a:gd name="connsiteX523" fmla="*/ 8959786 w 10951527"/>
              <a:gd name="connsiteY523" fmla="*/ 556451 h 4210621"/>
              <a:gd name="connsiteX524" fmla="*/ 8950579 w 10951527"/>
              <a:gd name="connsiteY524" fmla="*/ 551561 h 4210621"/>
              <a:gd name="connsiteX525" fmla="*/ 8941562 w 10951527"/>
              <a:gd name="connsiteY525" fmla="*/ 546608 h 4210621"/>
              <a:gd name="connsiteX526" fmla="*/ 8923592 w 10951527"/>
              <a:gd name="connsiteY526" fmla="*/ 536766 h 4210621"/>
              <a:gd name="connsiteX527" fmla="*/ 8906129 w 10951527"/>
              <a:gd name="connsiteY527" fmla="*/ 526860 h 4210621"/>
              <a:gd name="connsiteX528" fmla="*/ 8897366 w 10951527"/>
              <a:gd name="connsiteY528" fmla="*/ 521907 h 4210621"/>
              <a:gd name="connsiteX529" fmla="*/ 8888920 w 10951527"/>
              <a:gd name="connsiteY529" fmla="*/ 516953 h 4210621"/>
              <a:gd name="connsiteX530" fmla="*/ 8872093 w 10951527"/>
              <a:gd name="connsiteY530" fmla="*/ 507048 h 4210621"/>
              <a:gd name="connsiteX531" fmla="*/ 8855837 w 10951527"/>
              <a:gd name="connsiteY531" fmla="*/ 497078 h 4210621"/>
              <a:gd name="connsiteX532" fmla="*/ 8847645 w 10951527"/>
              <a:gd name="connsiteY532" fmla="*/ 492125 h 4210621"/>
              <a:gd name="connsiteX533" fmla="*/ 8839835 w 10951527"/>
              <a:gd name="connsiteY533" fmla="*/ 487109 h 4210621"/>
              <a:gd name="connsiteX534" fmla="*/ 8824150 w 10951527"/>
              <a:gd name="connsiteY534" fmla="*/ 477139 h 4210621"/>
              <a:gd name="connsiteX535" fmla="*/ 8809165 w 10951527"/>
              <a:gd name="connsiteY535" fmla="*/ 467170 h 4210621"/>
              <a:gd name="connsiteX536" fmla="*/ 8807259 w 10951527"/>
              <a:gd name="connsiteY536" fmla="*/ 465963 h 4210621"/>
              <a:gd name="connsiteX537" fmla="*/ 8805355 w 10951527"/>
              <a:gd name="connsiteY537" fmla="*/ 464757 h 4210621"/>
              <a:gd name="connsiteX538" fmla="*/ 8803513 w 10951527"/>
              <a:gd name="connsiteY538" fmla="*/ 463550 h 4210621"/>
              <a:gd name="connsiteX539" fmla="*/ 8801671 w 10951527"/>
              <a:gd name="connsiteY539" fmla="*/ 462280 h 4210621"/>
              <a:gd name="connsiteX540" fmla="*/ 8794496 w 10951527"/>
              <a:gd name="connsiteY540" fmla="*/ 457264 h 4210621"/>
              <a:gd name="connsiteX541" fmla="*/ 8787320 w 10951527"/>
              <a:gd name="connsiteY541" fmla="*/ 452311 h 4210621"/>
              <a:gd name="connsiteX542" fmla="*/ 8785543 w 10951527"/>
              <a:gd name="connsiteY542" fmla="*/ 451104 h 4210621"/>
              <a:gd name="connsiteX543" fmla="*/ 8783765 w 10951527"/>
              <a:gd name="connsiteY543" fmla="*/ 449898 h 4210621"/>
              <a:gd name="connsiteX544" fmla="*/ 8781986 w 10951527"/>
              <a:gd name="connsiteY544" fmla="*/ 448628 h 4210621"/>
              <a:gd name="connsiteX545" fmla="*/ 8780272 w 10951527"/>
              <a:gd name="connsiteY545" fmla="*/ 447357 h 4210621"/>
              <a:gd name="connsiteX546" fmla="*/ 8766556 w 10951527"/>
              <a:gd name="connsiteY546" fmla="*/ 437452 h 4210621"/>
              <a:gd name="connsiteX547" fmla="*/ 8764842 w 10951527"/>
              <a:gd name="connsiteY547" fmla="*/ 436245 h 4210621"/>
              <a:gd name="connsiteX548" fmla="*/ 8763191 w 10951527"/>
              <a:gd name="connsiteY548" fmla="*/ 435039 h 4210621"/>
              <a:gd name="connsiteX549" fmla="*/ 8761540 w 10951527"/>
              <a:gd name="connsiteY549" fmla="*/ 433832 h 4210621"/>
              <a:gd name="connsiteX550" fmla="*/ 8759888 w 10951527"/>
              <a:gd name="connsiteY550" fmla="*/ 432625 h 4210621"/>
              <a:gd name="connsiteX551" fmla="*/ 8753348 w 10951527"/>
              <a:gd name="connsiteY551" fmla="*/ 427673 h 4210621"/>
              <a:gd name="connsiteX552" fmla="*/ 8746807 w 10951527"/>
              <a:gd name="connsiteY552" fmla="*/ 422783 h 4210621"/>
              <a:gd name="connsiteX553" fmla="*/ 8745220 w 10951527"/>
              <a:gd name="connsiteY553" fmla="*/ 421577 h 4210621"/>
              <a:gd name="connsiteX554" fmla="*/ 8743696 w 10951527"/>
              <a:gd name="connsiteY554" fmla="*/ 420370 h 4210621"/>
              <a:gd name="connsiteX555" fmla="*/ 8742172 w 10951527"/>
              <a:gd name="connsiteY555" fmla="*/ 419164 h 4210621"/>
              <a:gd name="connsiteX556" fmla="*/ 8740648 w 10951527"/>
              <a:gd name="connsiteY556" fmla="*/ 417957 h 4210621"/>
              <a:gd name="connsiteX557" fmla="*/ 8737536 w 10951527"/>
              <a:gd name="connsiteY557" fmla="*/ 415544 h 4210621"/>
              <a:gd name="connsiteX558" fmla="*/ 8734425 w 10951527"/>
              <a:gd name="connsiteY558" fmla="*/ 413131 h 4210621"/>
              <a:gd name="connsiteX559" fmla="*/ 8731313 w 10951527"/>
              <a:gd name="connsiteY559" fmla="*/ 410718 h 4210621"/>
              <a:gd name="connsiteX560" fmla="*/ 8728266 w 10951527"/>
              <a:gd name="connsiteY560" fmla="*/ 408305 h 4210621"/>
              <a:gd name="connsiteX561" fmla="*/ 8716518 w 10951527"/>
              <a:gd name="connsiteY561" fmla="*/ 398653 h 4210621"/>
              <a:gd name="connsiteX562" fmla="*/ 8705342 w 10951527"/>
              <a:gd name="connsiteY562" fmla="*/ 389064 h 4210621"/>
              <a:gd name="connsiteX563" fmla="*/ 8694674 w 10951527"/>
              <a:gd name="connsiteY563" fmla="*/ 379539 h 4210621"/>
              <a:gd name="connsiteX564" fmla="*/ 8684450 w 10951527"/>
              <a:gd name="connsiteY564" fmla="*/ 370142 h 4210621"/>
              <a:gd name="connsiteX565" fmla="*/ 8674735 w 10951527"/>
              <a:gd name="connsiteY565" fmla="*/ 360807 h 4210621"/>
              <a:gd name="connsiteX566" fmla="*/ 8665655 w 10951527"/>
              <a:gd name="connsiteY566" fmla="*/ 351600 h 4210621"/>
              <a:gd name="connsiteX567" fmla="*/ 8657145 w 10951527"/>
              <a:gd name="connsiteY567" fmla="*/ 342519 h 4210621"/>
              <a:gd name="connsiteX568" fmla="*/ 8649145 w 10951527"/>
              <a:gd name="connsiteY568" fmla="*/ 333566 h 4210621"/>
              <a:gd name="connsiteX569" fmla="*/ 8641715 w 10951527"/>
              <a:gd name="connsiteY569" fmla="*/ 324739 h 4210621"/>
              <a:gd name="connsiteX570" fmla="*/ 8634794 w 10951527"/>
              <a:gd name="connsiteY570" fmla="*/ 316039 h 4210621"/>
              <a:gd name="connsiteX571" fmla="*/ 8628380 w 10951527"/>
              <a:gd name="connsiteY571" fmla="*/ 307467 h 4210621"/>
              <a:gd name="connsiteX572" fmla="*/ 8622538 w 10951527"/>
              <a:gd name="connsiteY572" fmla="*/ 299085 h 4210621"/>
              <a:gd name="connsiteX573" fmla="*/ 8612378 w 10951527"/>
              <a:gd name="connsiteY573" fmla="*/ 282702 h 4210621"/>
              <a:gd name="connsiteX574" fmla="*/ 8604313 w 10951527"/>
              <a:gd name="connsiteY574" fmla="*/ 267018 h 4210621"/>
              <a:gd name="connsiteX575" fmla="*/ 8598218 w 10951527"/>
              <a:gd name="connsiteY575" fmla="*/ 251968 h 4210621"/>
              <a:gd name="connsiteX576" fmla="*/ 8593963 w 10951527"/>
              <a:gd name="connsiteY576" fmla="*/ 237553 h 4210621"/>
              <a:gd name="connsiteX577" fmla="*/ 8592503 w 10951527"/>
              <a:gd name="connsiteY577" fmla="*/ 230568 h 4210621"/>
              <a:gd name="connsiteX578" fmla="*/ 8591486 w 10951527"/>
              <a:gd name="connsiteY578" fmla="*/ 223774 h 4210621"/>
              <a:gd name="connsiteX579" fmla="*/ 8590915 w 10951527"/>
              <a:gd name="connsiteY579" fmla="*/ 217107 h 4210621"/>
              <a:gd name="connsiteX580" fmla="*/ 8590724 w 10951527"/>
              <a:gd name="connsiteY580" fmla="*/ 210566 h 4210621"/>
              <a:gd name="connsiteX581" fmla="*/ 8590979 w 10951527"/>
              <a:gd name="connsiteY581" fmla="*/ 204153 h 4210621"/>
              <a:gd name="connsiteX582" fmla="*/ 8591613 w 10951527"/>
              <a:gd name="connsiteY582" fmla="*/ 197866 h 4210621"/>
              <a:gd name="connsiteX583" fmla="*/ 8592693 w 10951527"/>
              <a:gd name="connsiteY583" fmla="*/ 191707 h 4210621"/>
              <a:gd name="connsiteX584" fmla="*/ 8594154 w 10951527"/>
              <a:gd name="connsiteY584" fmla="*/ 185674 h 4210621"/>
              <a:gd name="connsiteX585" fmla="*/ 8598218 w 10951527"/>
              <a:gd name="connsiteY585" fmla="*/ 173927 h 4210621"/>
              <a:gd name="connsiteX586" fmla="*/ 8603742 w 10951527"/>
              <a:gd name="connsiteY586" fmla="*/ 162624 h 4210621"/>
              <a:gd name="connsiteX587" fmla="*/ 8610791 w 10951527"/>
              <a:gd name="connsiteY587" fmla="*/ 151765 h 4210621"/>
              <a:gd name="connsiteX588" fmla="*/ 8619363 w 10951527"/>
              <a:gd name="connsiteY588" fmla="*/ 141351 h 4210621"/>
              <a:gd name="connsiteX589" fmla="*/ 8629459 w 10951527"/>
              <a:gd name="connsiteY589" fmla="*/ 131445 h 4210621"/>
              <a:gd name="connsiteX590" fmla="*/ 8640953 w 10951527"/>
              <a:gd name="connsiteY590" fmla="*/ 122047 h 4210621"/>
              <a:gd name="connsiteX591" fmla="*/ 8653780 w 10951527"/>
              <a:gd name="connsiteY591" fmla="*/ 113220 h 4210621"/>
              <a:gd name="connsiteX592" fmla="*/ 8667941 w 10951527"/>
              <a:gd name="connsiteY592" fmla="*/ 105092 h 4210621"/>
              <a:gd name="connsiteX593" fmla="*/ 8675497 w 10951527"/>
              <a:gd name="connsiteY593" fmla="*/ 101283 h 4210621"/>
              <a:gd name="connsiteX594" fmla="*/ 8683307 w 10951527"/>
              <a:gd name="connsiteY594" fmla="*/ 97663 h 4210621"/>
              <a:gd name="connsiteX595" fmla="*/ 8691372 w 10951527"/>
              <a:gd name="connsiteY595" fmla="*/ 94234 h 4210621"/>
              <a:gd name="connsiteX596" fmla="*/ 8699691 w 10951527"/>
              <a:gd name="connsiteY596" fmla="*/ 90995 h 4210621"/>
              <a:gd name="connsiteX597" fmla="*/ 8708199 w 10951527"/>
              <a:gd name="connsiteY597" fmla="*/ 87884 h 4210621"/>
              <a:gd name="connsiteX598" fmla="*/ 8716962 w 10951527"/>
              <a:gd name="connsiteY598" fmla="*/ 85027 h 4210621"/>
              <a:gd name="connsiteX599" fmla="*/ 8725916 w 10951527"/>
              <a:gd name="connsiteY599" fmla="*/ 82360 h 4210621"/>
              <a:gd name="connsiteX600" fmla="*/ 8735123 w 10951527"/>
              <a:gd name="connsiteY600" fmla="*/ 79947 h 4210621"/>
              <a:gd name="connsiteX601" fmla="*/ 8753856 w 10951527"/>
              <a:gd name="connsiteY601" fmla="*/ 75692 h 4210621"/>
              <a:gd name="connsiteX602" fmla="*/ 8773096 w 10951527"/>
              <a:gd name="connsiteY602" fmla="*/ 72263 h 4210621"/>
              <a:gd name="connsiteX603" fmla="*/ 8792655 w 10951527"/>
              <a:gd name="connsiteY603" fmla="*/ 69660 h 4210621"/>
              <a:gd name="connsiteX604" fmla="*/ 8812403 w 10951527"/>
              <a:gd name="connsiteY604" fmla="*/ 68008 h 4210621"/>
              <a:gd name="connsiteX605" fmla="*/ 8822309 w 10951527"/>
              <a:gd name="connsiteY605" fmla="*/ 67501 h 4210621"/>
              <a:gd name="connsiteX606" fmla="*/ 8832215 w 10951527"/>
              <a:gd name="connsiteY606" fmla="*/ 67183 h 4210621"/>
              <a:gd name="connsiteX607" fmla="*/ 8842057 w 10951527"/>
              <a:gd name="connsiteY607" fmla="*/ 67056 h 4210621"/>
              <a:gd name="connsiteX608" fmla="*/ 8851900 w 10951527"/>
              <a:gd name="connsiteY608" fmla="*/ 67056 h 4210621"/>
              <a:gd name="connsiteX609" fmla="*/ 8861743 w 10951527"/>
              <a:gd name="connsiteY609" fmla="*/ 67310 h 4210621"/>
              <a:gd name="connsiteX610" fmla="*/ 8871521 w 10951527"/>
              <a:gd name="connsiteY610" fmla="*/ 67754 h 4210621"/>
              <a:gd name="connsiteX611" fmla="*/ 8881237 w 10951527"/>
              <a:gd name="connsiteY611" fmla="*/ 68390 h 4210621"/>
              <a:gd name="connsiteX612" fmla="*/ 8890953 w 10951527"/>
              <a:gd name="connsiteY612" fmla="*/ 69215 h 4210621"/>
              <a:gd name="connsiteX613" fmla="*/ 8900605 w 10951527"/>
              <a:gd name="connsiteY613" fmla="*/ 70231 h 4210621"/>
              <a:gd name="connsiteX614" fmla="*/ 8910257 w 10951527"/>
              <a:gd name="connsiteY614" fmla="*/ 71438 h 4210621"/>
              <a:gd name="connsiteX615" fmla="*/ 8919845 w 10951527"/>
              <a:gd name="connsiteY615" fmla="*/ 72835 h 4210621"/>
              <a:gd name="connsiteX616" fmla="*/ 8929433 w 10951527"/>
              <a:gd name="connsiteY616" fmla="*/ 74422 h 4210621"/>
              <a:gd name="connsiteX617" fmla="*/ 8938958 w 10951527"/>
              <a:gd name="connsiteY617" fmla="*/ 76200 h 4210621"/>
              <a:gd name="connsiteX618" fmla="*/ 8948483 w 10951527"/>
              <a:gd name="connsiteY618" fmla="*/ 78169 h 4210621"/>
              <a:gd name="connsiteX619" fmla="*/ 8958072 w 10951527"/>
              <a:gd name="connsiteY619" fmla="*/ 80328 h 4210621"/>
              <a:gd name="connsiteX620" fmla="*/ 8967660 w 10951527"/>
              <a:gd name="connsiteY620" fmla="*/ 82677 h 4210621"/>
              <a:gd name="connsiteX621" fmla="*/ 8981059 w 10951527"/>
              <a:gd name="connsiteY621" fmla="*/ 86297 h 4210621"/>
              <a:gd name="connsiteX622" fmla="*/ 8994584 w 10951527"/>
              <a:gd name="connsiteY622" fmla="*/ 90297 h 4210621"/>
              <a:gd name="connsiteX623" fmla="*/ 9008237 w 10951527"/>
              <a:gd name="connsiteY623" fmla="*/ 94742 h 4210621"/>
              <a:gd name="connsiteX624" fmla="*/ 9022017 w 10951527"/>
              <a:gd name="connsiteY624" fmla="*/ 99631 h 4210621"/>
              <a:gd name="connsiteX625" fmla="*/ 9028049 w 10951527"/>
              <a:gd name="connsiteY625" fmla="*/ 101917 h 4210621"/>
              <a:gd name="connsiteX626" fmla="*/ 9034145 w 10951527"/>
              <a:gd name="connsiteY626" fmla="*/ 104267 h 4210621"/>
              <a:gd name="connsiteX627" fmla="*/ 9040241 w 10951527"/>
              <a:gd name="connsiteY627" fmla="*/ 106744 h 4210621"/>
              <a:gd name="connsiteX628" fmla="*/ 9046400 w 10951527"/>
              <a:gd name="connsiteY628" fmla="*/ 109283 h 4210621"/>
              <a:gd name="connsiteX629" fmla="*/ 9066911 w 10951527"/>
              <a:gd name="connsiteY629" fmla="*/ 118301 h 4210621"/>
              <a:gd name="connsiteX630" fmla="*/ 9087803 w 10951527"/>
              <a:gd name="connsiteY630" fmla="*/ 128397 h 4210621"/>
              <a:gd name="connsiteX631" fmla="*/ 9108948 w 10951527"/>
              <a:gd name="connsiteY631" fmla="*/ 139573 h 4210621"/>
              <a:gd name="connsiteX632" fmla="*/ 9130347 w 10951527"/>
              <a:gd name="connsiteY632" fmla="*/ 151829 h 4210621"/>
              <a:gd name="connsiteX633" fmla="*/ 9141079 w 10951527"/>
              <a:gd name="connsiteY633" fmla="*/ 158369 h 4210621"/>
              <a:gd name="connsiteX634" fmla="*/ 9151874 w 10951527"/>
              <a:gd name="connsiteY634" fmla="*/ 165164 h 4210621"/>
              <a:gd name="connsiteX635" fmla="*/ 9162669 w 10951527"/>
              <a:gd name="connsiteY635" fmla="*/ 172212 h 4210621"/>
              <a:gd name="connsiteX636" fmla="*/ 9173464 w 10951527"/>
              <a:gd name="connsiteY636" fmla="*/ 179514 h 4210621"/>
              <a:gd name="connsiteX637" fmla="*/ 9178861 w 10951527"/>
              <a:gd name="connsiteY637" fmla="*/ 183261 h 4210621"/>
              <a:gd name="connsiteX638" fmla="*/ 9180195 w 10951527"/>
              <a:gd name="connsiteY638" fmla="*/ 184214 h 4210621"/>
              <a:gd name="connsiteX639" fmla="*/ 9181529 w 10951527"/>
              <a:gd name="connsiteY639" fmla="*/ 185166 h 4210621"/>
              <a:gd name="connsiteX640" fmla="*/ 9182862 w 10951527"/>
              <a:gd name="connsiteY640" fmla="*/ 186118 h 4210621"/>
              <a:gd name="connsiteX641" fmla="*/ 9184195 w 10951527"/>
              <a:gd name="connsiteY641" fmla="*/ 187071 h 4210621"/>
              <a:gd name="connsiteX642" fmla="*/ 9194991 w 10951527"/>
              <a:gd name="connsiteY642" fmla="*/ 194882 h 4210621"/>
              <a:gd name="connsiteX643" fmla="*/ 9197657 w 10951527"/>
              <a:gd name="connsiteY643" fmla="*/ 196914 h 4210621"/>
              <a:gd name="connsiteX644" fmla="*/ 9200324 w 10951527"/>
              <a:gd name="connsiteY644" fmla="*/ 198946 h 4210621"/>
              <a:gd name="connsiteX645" fmla="*/ 9202992 w 10951527"/>
              <a:gd name="connsiteY645" fmla="*/ 200978 h 4210621"/>
              <a:gd name="connsiteX646" fmla="*/ 9205722 w 10951527"/>
              <a:gd name="connsiteY646" fmla="*/ 203010 h 4210621"/>
              <a:gd name="connsiteX647" fmla="*/ 9208453 w 10951527"/>
              <a:gd name="connsiteY647" fmla="*/ 205042 h 4210621"/>
              <a:gd name="connsiteX648" fmla="*/ 9211120 w 10951527"/>
              <a:gd name="connsiteY648" fmla="*/ 207137 h 4210621"/>
              <a:gd name="connsiteX649" fmla="*/ 9213786 w 10951527"/>
              <a:gd name="connsiteY649" fmla="*/ 209232 h 4210621"/>
              <a:gd name="connsiteX650" fmla="*/ 9216454 w 10951527"/>
              <a:gd name="connsiteY650" fmla="*/ 211328 h 4210621"/>
              <a:gd name="connsiteX651" fmla="*/ 9221851 w 10951527"/>
              <a:gd name="connsiteY651" fmla="*/ 215582 h 4210621"/>
              <a:gd name="connsiteX652" fmla="*/ 9227185 w 10951527"/>
              <a:gd name="connsiteY652" fmla="*/ 219900 h 4210621"/>
              <a:gd name="connsiteX653" fmla="*/ 9232519 w 10951527"/>
              <a:gd name="connsiteY653" fmla="*/ 224282 h 4210621"/>
              <a:gd name="connsiteX654" fmla="*/ 9237917 w 10951527"/>
              <a:gd name="connsiteY654" fmla="*/ 228664 h 4210621"/>
              <a:gd name="connsiteX655" fmla="*/ 9243187 w 10951527"/>
              <a:gd name="connsiteY655" fmla="*/ 233236 h 4210621"/>
              <a:gd name="connsiteX656" fmla="*/ 9248521 w 10951527"/>
              <a:gd name="connsiteY656" fmla="*/ 237807 h 4210621"/>
              <a:gd name="connsiteX657" fmla="*/ 9253855 w 10951527"/>
              <a:gd name="connsiteY657" fmla="*/ 242379 h 4210621"/>
              <a:gd name="connsiteX658" fmla="*/ 9259125 w 10951527"/>
              <a:gd name="connsiteY658" fmla="*/ 247078 h 4210621"/>
              <a:gd name="connsiteX659" fmla="*/ 9264396 w 10951527"/>
              <a:gd name="connsiteY659" fmla="*/ 251778 h 4210621"/>
              <a:gd name="connsiteX660" fmla="*/ 9267063 w 10951527"/>
              <a:gd name="connsiteY660" fmla="*/ 254127 h 4210621"/>
              <a:gd name="connsiteX661" fmla="*/ 9269667 w 10951527"/>
              <a:gd name="connsiteY661" fmla="*/ 256540 h 4210621"/>
              <a:gd name="connsiteX662" fmla="*/ 9280144 w 10951527"/>
              <a:gd name="connsiteY662" fmla="*/ 266256 h 4210621"/>
              <a:gd name="connsiteX663" fmla="*/ 9281478 w 10951527"/>
              <a:gd name="connsiteY663" fmla="*/ 267462 h 4210621"/>
              <a:gd name="connsiteX664" fmla="*/ 9282747 w 10951527"/>
              <a:gd name="connsiteY664" fmla="*/ 268732 h 4210621"/>
              <a:gd name="connsiteX665" fmla="*/ 9284018 w 10951527"/>
              <a:gd name="connsiteY665" fmla="*/ 270002 h 4210621"/>
              <a:gd name="connsiteX666" fmla="*/ 9285287 w 10951527"/>
              <a:gd name="connsiteY666" fmla="*/ 271272 h 4210621"/>
              <a:gd name="connsiteX667" fmla="*/ 9290495 w 10951527"/>
              <a:gd name="connsiteY667" fmla="*/ 276289 h 4210621"/>
              <a:gd name="connsiteX668" fmla="*/ 9293098 w 10951527"/>
              <a:gd name="connsiteY668" fmla="*/ 278765 h 4210621"/>
              <a:gd name="connsiteX669" fmla="*/ 9295701 w 10951527"/>
              <a:gd name="connsiteY669" fmla="*/ 281305 h 4210621"/>
              <a:gd name="connsiteX670" fmla="*/ 9298305 w 10951527"/>
              <a:gd name="connsiteY670" fmla="*/ 283845 h 4210621"/>
              <a:gd name="connsiteX671" fmla="*/ 9300845 w 10951527"/>
              <a:gd name="connsiteY671" fmla="*/ 286449 h 4210621"/>
              <a:gd name="connsiteX672" fmla="*/ 9311132 w 10951527"/>
              <a:gd name="connsiteY672" fmla="*/ 296799 h 4210621"/>
              <a:gd name="connsiteX673" fmla="*/ 9313672 w 10951527"/>
              <a:gd name="connsiteY673" fmla="*/ 299403 h 4210621"/>
              <a:gd name="connsiteX674" fmla="*/ 9316212 w 10951527"/>
              <a:gd name="connsiteY674" fmla="*/ 302070 h 4210621"/>
              <a:gd name="connsiteX675" fmla="*/ 9318752 w 10951527"/>
              <a:gd name="connsiteY675" fmla="*/ 304737 h 4210621"/>
              <a:gd name="connsiteX676" fmla="*/ 9321292 w 10951527"/>
              <a:gd name="connsiteY676" fmla="*/ 307403 h 4210621"/>
              <a:gd name="connsiteX677" fmla="*/ 9326372 w 10951527"/>
              <a:gd name="connsiteY677" fmla="*/ 312738 h 4210621"/>
              <a:gd name="connsiteX678" fmla="*/ 9331388 w 10951527"/>
              <a:gd name="connsiteY678" fmla="*/ 318135 h 4210621"/>
              <a:gd name="connsiteX679" fmla="*/ 9336405 w 10951527"/>
              <a:gd name="connsiteY679" fmla="*/ 323596 h 4210621"/>
              <a:gd name="connsiteX680" fmla="*/ 9341421 w 10951527"/>
              <a:gd name="connsiteY680" fmla="*/ 329057 h 4210621"/>
              <a:gd name="connsiteX681" fmla="*/ 9343898 w 10951527"/>
              <a:gd name="connsiteY681" fmla="*/ 331851 h 4210621"/>
              <a:gd name="connsiteX682" fmla="*/ 9346374 w 10951527"/>
              <a:gd name="connsiteY682" fmla="*/ 334645 h 4210621"/>
              <a:gd name="connsiteX683" fmla="*/ 9348851 w 10951527"/>
              <a:gd name="connsiteY683" fmla="*/ 337439 h 4210621"/>
              <a:gd name="connsiteX684" fmla="*/ 9351328 w 10951527"/>
              <a:gd name="connsiteY684" fmla="*/ 340233 h 4210621"/>
              <a:gd name="connsiteX685" fmla="*/ 9356344 w 10951527"/>
              <a:gd name="connsiteY685" fmla="*/ 345885 h 4210621"/>
              <a:gd name="connsiteX686" fmla="*/ 9358820 w 10951527"/>
              <a:gd name="connsiteY686" fmla="*/ 348678 h 4210621"/>
              <a:gd name="connsiteX687" fmla="*/ 9361233 w 10951527"/>
              <a:gd name="connsiteY687" fmla="*/ 351536 h 4210621"/>
              <a:gd name="connsiteX688" fmla="*/ 9366059 w 10951527"/>
              <a:gd name="connsiteY688" fmla="*/ 357314 h 4210621"/>
              <a:gd name="connsiteX689" fmla="*/ 9370949 w 10951527"/>
              <a:gd name="connsiteY689" fmla="*/ 363093 h 4210621"/>
              <a:gd name="connsiteX690" fmla="*/ 9375838 w 10951527"/>
              <a:gd name="connsiteY690" fmla="*/ 368935 h 4210621"/>
              <a:gd name="connsiteX691" fmla="*/ 9380601 w 10951527"/>
              <a:gd name="connsiteY691" fmla="*/ 374841 h 4210621"/>
              <a:gd name="connsiteX692" fmla="*/ 9390253 w 10951527"/>
              <a:gd name="connsiteY692" fmla="*/ 386715 h 4210621"/>
              <a:gd name="connsiteX693" fmla="*/ 9399715 w 10951527"/>
              <a:gd name="connsiteY693" fmla="*/ 398844 h 4210621"/>
              <a:gd name="connsiteX694" fmla="*/ 9404477 w 10951527"/>
              <a:gd name="connsiteY694" fmla="*/ 404939 h 4210621"/>
              <a:gd name="connsiteX695" fmla="*/ 9409176 w 10951527"/>
              <a:gd name="connsiteY695" fmla="*/ 411099 h 4210621"/>
              <a:gd name="connsiteX696" fmla="*/ 9413811 w 10951527"/>
              <a:gd name="connsiteY696" fmla="*/ 417322 h 4210621"/>
              <a:gd name="connsiteX697" fmla="*/ 9418510 w 10951527"/>
              <a:gd name="connsiteY697" fmla="*/ 423545 h 4210621"/>
              <a:gd name="connsiteX698" fmla="*/ 9444799 w 10951527"/>
              <a:gd name="connsiteY698" fmla="*/ 458534 h 4210621"/>
              <a:gd name="connsiteX699" fmla="*/ 9459912 w 10951527"/>
              <a:gd name="connsiteY699" fmla="*/ 477838 h 4210621"/>
              <a:gd name="connsiteX700" fmla="*/ 9467596 w 10951527"/>
              <a:gd name="connsiteY700" fmla="*/ 487553 h 4210621"/>
              <a:gd name="connsiteX701" fmla="*/ 9475597 w 10951527"/>
              <a:gd name="connsiteY701" fmla="*/ 497332 h 4210621"/>
              <a:gd name="connsiteX702" fmla="*/ 9479597 w 10951527"/>
              <a:gd name="connsiteY702" fmla="*/ 502221 h 4210621"/>
              <a:gd name="connsiteX703" fmla="*/ 9483598 w 10951527"/>
              <a:gd name="connsiteY703" fmla="*/ 507175 h 4210621"/>
              <a:gd name="connsiteX704" fmla="*/ 9487662 w 10951527"/>
              <a:gd name="connsiteY704" fmla="*/ 512128 h 4210621"/>
              <a:gd name="connsiteX705" fmla="*/ 9491790 w 10951527"/>
              <a:gd name="connsiteY705" fmla="*/ 517081 h 4210621"/>
              <a:gd name="connsiteX706" fmla="*/ 9508807 w 10951527"/>
              <a:gd name="connsiteY706" fmla="*/ 537083 h 4210621"/>
              <a:gd name="connsiteX707" fmla="*/ 9513125 w 10951527"/>
              <a:gd name="connsiteY707" fmla="*/ 542100 h 4210621"/>
              <a:gd name="connsiteX708" fmla="*/ 9517570 w 10951527"/>
              <a:gd name="connsiteY708" fmla="*/ 547180 h 4210621"/>
              <a:gd name="connsiteX709" fmla="*/ 9522079 w 10951527"/>
              <a:gd name="connsiteY709" fmla="*/ 552260 h 4210621"/>
              <a:gd name="connsiteX710" fmla="*/ 9526587 w 10951527"/>
              <a:gd name="connsiteY710" fmla="*/ 557340 h 4210621"/>
              <a:gd name="connsiteX711" fmla="*/ 9535668 w 10951527"/>
              <a:gd name="connsiteY711" fmla="*/ 567500 h 4210621"/>
              <a:gd name="connsiteX712" fmla="*/ 9540240 w 10951527"/>
              <a:gd name="connsiteY712" fmla="*/ 572643 h 4210621"/>
              <a:gd name="connsiteX713" fmla="*/ 9545003 w 10951527"/>
              <a:gd name="connsiteY713" fmla="*/ 577787 h 4210621"/>
              <a:gd name="connsiteX714" fmla="*/ 9564180 w 10951527"/>
              <a:gd name="connsiteY714" fmla="*/ 598424 h 4210621"/>
              <a:gd name="connsiteX715" fmla="*/ 9569132 w 10951527"/>
              <a:gd name="connsiteY715" fmla="*/ 603631 h 4210621"/>
              <a:gd name="connsiteX716" fmla="*/ 9574149 w 10951527"/>
              <a:gd name="connsiteY716" fmla="*/ 608838 h 4210621"/>
              <a:gd name="connsiteX717" fmla="*/ 9579229 w 10951527"/>
              <a:gd name="connsiteY717" fmla="*/ 614045 h 4210621"/>
              <a:gd name="connsiteX718" fmla="*/ 9584309 w 10951527"/>
              <a:gd name="connsiteY718" fmla="*/ 619316 h 4210621"/>
              <a:gd name="connsiteX719" fmla="*/ 9586849 w 10951527"/>
              <a:gd name="connsiteY719" fmla="*/ 621919 h 4210621"/>
              <a:gd name="connsiteX720" fmla="*/ 9589389 w 10951527"/>
              <a:gd name="connsiteY720" fmla="*/ 624523 h 4210621"/>
              <a:gd name="connsiteX721" fmla="*/ 9591929 w 10951527"/>
              <a:gd name="connsiteY721" fmla="*/ 627126 h 4210621"/>
              <a:gd name="connsiteX722" fmla="*/ 9594532 w 10951527"/>
              <a:gd name="connsiteY722" fmla="*/ 629793 h 4210621"/>
              <a:gd name="connsiteX723" fmla="*/ 9605137 w 10951527"/>
              <a:gd name="connsiteY723" fmla="*/ 640334 h 4210621"/>
              <a:gd name="connsiteX724" fmla="*/ 9615805 w 10951527"/>
              <a:gd name="connsiteY724" fmla="*/ 650939 h 4210621"/>
              <a:gd name="connsiteX725" fmla="*/ 9621203 w 10951527"/>
              <a:gd name="connsiteY725" fmla="*/ 656273 h 4210621"/>
              <a:gd name="connsiteX726" fmla="*/ 9626791 w 10951527"/>
              <a:gd name="connsiteY726" fmla="*/ 661606 h 4210621"/>
              <a:gd name="connsiteX727" fmla="*/ 9649270 w 10951527"/>
              <a:gd name="connsiteY727" fmla="*/ 683006 h 4210621"/>
              <a:gd name="connsiteX728" fmla="*/ 9672828 w 10951527"/>
              <a:gd name="connsiteY728" fmla="*/ 704533 h 4210621"/>
              <a:gd name="connsiteX729" fmla="*/ 9678797 w 10951527"/>
              <a:gd name="connsiteY729" fmla="*/ 709930 h 4210621"/>
              <a:gd name="connsiteX730" fmla="*/ 9684957 w 10951527"/>
              <a:gd name="connsiteY730" fmla="*/ 715328 h 4210621"/>
              <a:gd name="connsiteX731" fmla="*/ 9697339 w 10951527"/>
              <a:gd name="connsiteY731" fmla="*/ 726186 h 4210621"/>
              <a:gd name="connsiteX732" fmla="*/ 9709785 w 10951527"/>
              <a:gd name="connsiteY732" fmla="*/ 737045 h 4210621"/>
              <a:gd name="connsiteX733" fmla="*/ 9722675 w 10951527"/>
              <a:gd name="connsiteY733" fmla="*/ 747903 h 4210621"/>
              <a:gd name="connsiteX734" fmla="*/ 9748901 w 10951527"/>
              <a:gd name="connsiteY734" fmla="*/ 769747 h 4210621"/>
              <a:gd name="connsiteX735" fmla="*/ 9776079 w 10951527"/>
              <a:gd name="connsiteY735" fmla="*/ 791591 h 4210621"/>
              <a:gd name="connsiteX736" fmla="*/ 9804209 w 10951527"/>
              <a:gd name="connsiteY736" fmla="*/ 813435 h 4210621"/>
              <a:gd name="connsiteX737" fmla="*/ 9833356 w 10951527"/>
              <a:gd name="connsiteY737" fmla="*/ 835216 h 4210621"/>
              <a:gd name="connsiteX738" fmla="*/ 9894253 w 10951527"/>
              <a:gd name="connsiteY738" fmla="*/ 878459 h 4210621"/>
              <a:gd name="connsiteX739" fmla="*/ 9958578 w 10951527"/>
              <a:gd name="connsiteY739" fmla="*/ 920877 h 4210621"/>
              <a:gd name="connsiteX740" fmla="*/ 10025951 w 10951527"/>
              <a:gd name="connsiteY740" fmla="*/ 962152 h 4210621"/>
              <a:gd name="connsiteX741" fmla="*/ 10095992 w 10951527"/>
              <a:gd name="connsiteY741" fmla="*/ 1001776 h 4210621"/>
              <a:gd name="connsiteX742" fmla="*/ 10168065 w 10951527"/>
              <a:gd name="connsiteY742" fmla="*/ 1039368 h 4210621"/>
              <a:gd name="connsiteX743" fmla="*/ 10241534 w 10951527"/>
              <a:gd name="connsiteY743" fmla="*/ 1074547 h 4210621"/>
              <a:gd name="connsiteX744" fmla="*/ 10315702 w 10951527"/>
              <a:gd name="connsiteY744" fmla="*/ 1107123 h 4210621"/>
              <a:gd name="connsiteX745" fmla="*/ 10389870 w 10951527"/>
              <a:gd name="connsiteY745" fmla="*/ 1136841 h 4210621"/>
              <a:gd name="connsiteX746" fmla="*/ 10397490 w 10951527"/>
              <a:gd name="connsiteY746" fmla="*/ 1139762 h 4210621"/>
              <a:gd name="connsiteX747" fmla="*/ 10405110 w 10951527"/>
              <a:gd name="connsiteY747" fmla="*/ 1142619 h 4210621"/>
              <a:gd name="connsiteX748" fmla="*/ 10412730 w 10951527"/>
              <a:gd name="connsiteY748" fmla="*/ 1145477 h 4210621"/>
              <a:gd name="connsiteX749" fmla="*/ 10420350 w 10951527"/>
              <a:gd name="connsiteY749" fmla="*/ 1148271 h 4210621"/>
              <a:gd name="connsiteX750" fmla="*/ 10486009 w 10951527"/>
              <a:gd name="connsiteY750" fmla="*/ 1171448 h 4210621"/>
              <a:gd name="connsiteX751" fmla="*/ 10550652 w 10951527"/>
              <a:gd name="connsiteY751" fmla="*/ 1192340 h 4210621"/>
              <a:gd name="connsiteX752" fmla="*/ 10614025 w 10951527"/>
              <a:gd name="connsiteY752" fmla="*/ 1211009 h 4210621"/>
              <a:gd name="connsiteX753" fmla="*/ 10675874 w 10951527"/>
              <a:gd name="connsiteY753" fmla="*/ 1227582 h 4210621"/>
              <a:gd name="connsiteX754" fmla="*/ 10742867 w 10951527"/>
              <a:gd name="connsiteY754" fmla="*/ 1243838 h 4210621"/>
              <a:gd name="connsiteX755" fmla="*/ 10807700 w 10951527"/>
              <a:gd name="connsiteY755" fmla="*/ 1257935 h 4210621"/>
              <a:gd name="connsiteX756" fmla="*/ 10870311 w 10951527"/>
              <a:gd name="connsiteY756" fmla="*/ 1270064 h 4210621"/>
              <a:gd name="connsiteX757" fmla="*/ 10930636 w 10951527"/>
              <a:gd name="connsiteY757" fmla="*/ 1280478 h 4210621"/>
              <a:gd name="connsiteX758" fmla="*/ 10951020 w 10951527"/>
              <a:gd name="connsiteY758" fmla="*/ 1283716 h 4210621"/>
              <a:gd name="connsiteX759" fmla="*/ 10951528 w 10951527"/>
              <a:gd name="connsiteY759" fmla="*/ 1187260 h 4210621"/>
              <a:gd name="connsiteX760" fmla="*/ 10945241 w 10951527"/>
              <a:gd name="connsiteY760" fmla="*/ 1186307 h 4210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Lst>
            <a:rect l="l" t="t" r="r" b="b"/>
            <a:pathLst>
              <a:path w="10951527" h="4210621">
                <a:moveTo>
                  <a:pt x="10945305" y="1185291"/>
                </a:moveTo>
                <a:cubicBezTo>
                  <a:pt x="10927524" y="1182624"/>
                  <a:pt x="10909554" y="1179703"/>
                  <a:pt x="10891266" y="1176655"/>
                </a:cubicBezTo>
                <a:cubicBezTo>
                  <a:pt x="10872978" y="1173544"/>
                  <a:pt x="10854372" y="1170242"/>
                  <a:pt x="10835576" y="1166749"/>
                </a:cubicBezTo>
                <a:cubicBezTo>
                  <a:pt x="10816717" y="1163193"/>
                  <a:pt x="10797604" y="1159383"/>
                  <a:pt x="10778172" y="1155319"/>
                </a:cubicBezTo>
                <a:cubicBezTo>
                  <a:pt x="10758742" y="1151255"/>
                  <a:pt x="10739057" y="1146874"/>
                  <a:pt x="10719118" y="1142238"/>
                </a:cubicBezTo>
                <a:cubicBezTo>
                  <a:pt x="10699179" y="1137603"/>
                  <a:pt x="10678922" y="1132586"/>
                  <a:pt x="10658475" y="1127316"/>
                </a:cubicBezTo>
                <a:cubicBezTo>
                  <a:pt x="10640123" y="1122553"/>
                  <a:pt x="10621582" y="1117537"/>
                  <a:pt x="10602849" y="1112203"/>
                </a:cubicBezTo>
                <a:cubicBezTo>
                  <a:pt x="10584117" y="1106869"/>
                  <a:pt x="10565194" y="1101281"/>
                  <a:pt x="10546080" y="1095375"/>
                </a:cubicBezTo>
                <a:cubicBezTo>
                  <a:pt x="10526967" y="1089470"/>
                  <a:pt x="10507790" y="1083247"/>
                  <a:pt x="10488422" y="1076706"/>
                </a:cubicBezTo>
                <a:cubicBezTo>
                  <a:pt x="10469055" y="1070166"/>
                  <a:pt x="10449623" y="1063308"/>
                  <a:pt x="10430129" y="1056132"/>
                </a:cubicBezTo>
                <a:cubicBezTo>
                  <a:pt x="10427907" y="1055307"/>
                  <a:pt x="10425620" y="1054481"/>
                  <a:pt x="10423398" y="1053656"/>
                </a:cubicBezTo>
                <a:cubicBezTo>
                  <a:pt x="10421175" y="1052830"/>
                  <a:pt x="10418890" y="1052005"/>
                  <a:pt x="10416604" y="1051116"/>
                </a:cubicBezTo>
                <a:cubicBezTo>
                  <a:pt x="10414318" y="1050290"/>
                  <a:pt x="10412095" y="1049401"/>
                  <a:pt x="10409809" y="1048576"/>
                </a:cubicBezTo>
                <a:cubicBezTo>
                  <a:pt x="10407523" y="1047750"/>
                  <a:pt x="10405300" y="1046861"/>
                  <a:pt x="10403015" y="1045972"/>
                </a:cubicBezTo>
                <a:cubicBezTo>
                  <a:pt x="10381170" y="1037654"/>
                  <a:pt x="10359326" y="1028891"/>
                  <a:pt x="10337419" y="1019747"/>
                </a:cubicBezTo>
                <a:cubicBezTo>
                  <a:pt x="10315575" y="1010603"/>
                  <a:pt x="10293731" y="1001078"/>
                  <a:pt x="10271950" y="991172"/>
                </a:cubicBezTo>
                <a:cubicBezTo>
                  <a:pt x="10250233" y="981266"/>
                  <a:pt x="10228644" y="970979"/>
                  <a:pt x="10207181" y="960374"/>
                </a:cubicBezTo>
                <a:cubicBezTo>
                  <a:pt x="10185781" y="949770"/>
                  <a:pt x="10164572" y="938784"/>
                  <a:pt x="10143617" y="927481"/>
                </a:cubicBezTo>
                <a:cubicBezTo>
                  <a:pt x="10122725" y="916242"/>
                  <a:pt x="10102024" y="904684"/>
                  <a:pt x="10081768" y="892873"/>
                </a:cubicBezTo>
                <a:cubicBezTo>
                  <a:pt x="10061511" y="881062"/>
                  <a:pt x="10041572" y="869061"/>
                  <a:pt x="10022078" y="856806"/>
                </a:cubicBezTo>
                <a:cubicBezTo>
                  <a:pt x="10002583" y="844614"/>
                  <a:pt x="9983533" y="832168"/>
                  <a:pt x="9964865" y="819595"/>
                </a:cubicBezTo>
                <a:cubicBezTo>
                  <a:pt x="9946259" y="807085"/>
                  <a:pt x="9928161" y="794385"/>
                  <a:pt x="9910445" y="781558"/>
                </a:cubicBezTo>
                <a:cubicBezTo>
                  <a:pt x="9901619" y="775208"/>
                  <a:pt x="9892919" y="768795"/>
                  <a:pt x="9884346" y="762381"/>
                </a:cubicBezTo>
                <a:cubicBezTo>
                  <a:pt x="9875774" y="755968"/>
                  <a:pt x="9867329" y="749554"/>
                  <a:pt x="9859010" y="743077"/>
                </a:cubicBezTo>
                <a:cubicBezTo>
                  <a:pt x="9850692" y="736664"/>
                  <a:pt x="9842563" y="730187"/>
                  <a:pt x="9834499" y="723709"/>
                </a:cubicBezTo>
                <a:cubicBezTo>
                  <a:pt x="9826434" y="717233"/>
                  <a:pt x="9818560" y="710819"/>
                  <a:pt x="9810750" y="704342"/>
                </a:cubicBezTo>
                <a:lnTo>
                  <a:pt x="9799066" y="694690"/>
                </a:lnTo>
                <a:lnTo>
                  <a:pt x="9787763" y="685038"/>
                </a:lnTo>
                <a:lnTo>
                  <a:pt x="9776523" y="675323"/>
                </a:lnTo>
                <a:lnTo>
                  <a:pt x="9770935" y="670497"/>
                </a:lnTo>
                <a:lnTo>
                  <a:pt x="9765474" y="665670"/>
                </a:lnTo>
                <a:lnTo>
                  <a:pt x="9743948" y="646430"/>
                </a:lnTo>
                <a:lnTo>
                  <a:pt x="9723247" y="627190"/>
                </a:lnTo>
                <a:cubicBezTo>
                  <a:pt x="9709721" y="614426"/>
                  <a:pt x="9696577" y="601726"/>
                  <a:pt x="9683941" y="589090"/>
                </a:cubicBezTo>
                <a:cubicBezTo>
                  <a:pt x="9671368" y="576517"/>
                  <a:pt x="9659175" y="564007"/>
                  <a:pt x="9647365" y="551498"/>
                </a:cubicBezTo>
                <a:cubicBezTo>
                  <a:pt x="9635681" y="539115"/>
                  <a:pt x="9624378" y="526796"/>
                  <a:pt x="9613456" y="514541"/>
                </a:cubicBezTo>
                <a:cubicBezTo>
                  <a:pt x="9602597" y="502349"/>
                  <a:pt x="9592120" y="490220"/>
                  <a:pt x="9582023" y="478219"/>
                </a:cubicBezTo>
                <a:lnTo>
                  <a:pt x="9574467" y="469265"/>
                </a:lnTo>
                <a:lnTo>
                  <a:pt x="9567164" y="460312"/>
                </a:lnTo>
                <a:lnTo>
                  <a:pt x="9552813" y="442595"/>
                </a:lnTo>
                <a:lnTo>
                  <a:pt x="9527095" y="409575"/>
                </a:lnTo>
                <a:cubicBezTo>
                  <a:pt x="9525381" y="407416"/>
                  <a:pt x="9523667" y="405194"/>
                  <a:pt x="9522016" y="403035"/>
                </a:cubicBezTo>
                <a:cubicBezTo>
                  <a:pt x="9520301" y="400875"/>
                  <a:pt x="9518650" y="398717"/>
                  <a:pt x="9516935" y="396494"/>
                </a:cubicBezTo>
                <a:cubicBezTo>
                  <a:pt x="9515221" y="394335"/>
                  <a:pt x="9513570" y="392176"/>
                  <a:pt x="9511856" y="390017"/>
                </a:cubicBezTo>
                <a:cubicBezTo>
                  <a:pt x="9510141" y="387858"/>
                  <a:pt x="9508426" y="385763"/>
                  <a:pt x="9506648" y="383603"/>
                </a:cubicBezTo>
                <a:lnTo>
                  <a:pt x="9496361" y="370840"/>
                </a:lnTo>
                <a:lnTo>
                  <a:pt x="9485820" y="358331"/>
                </a:lnTo>
                <a:cubicBezTo>
                  <a:pt x="9484106" y="356235"/>
                  <a:pt x="9482328" y="354139"/>
                  <a:pt x="9480613" y="352107"/>
                </a:cubicBezTo>
                <a:cubicBezTo>
                  <a:pt x="9478835" y="350075"/>
                  <a:pt x="9477057" y="347980"/>
                  <a:pt x="9475280" y="345948"/>
                </a:cubicBezTo>
                <a:cubicBezTo>
                  <a:pt x="9473501" y="343916"/>
                  <a:pt x="9471723" y="341884"/>
                  <a:pt x="9469945" y="339852"/>
                </a:cubicBezTo>
                <a:cubicBezTo>
                  <a:pt x="9468168" y="337820"/>
                  <a:pt x="9466390" y="335788"/>
                  <a:pt x="9464611" y="333756"/>
                </a:cubicBezTo>
                <a:lnTo>
                  <a:pt x="9461945" y="330708"/>
                </a:lnTo>
                <a:lnTo>
                  <a:pt x="9459214" y="327724"/>
                </a:lnTo>
                <a:lnTo>
                  <a:pt x="9453753" y="321755"/>
                </a:lnTo>
                <a:cubicBezTo>
                  <a:pt x="9452864" y="320739"/>
                  <a:pt x="9451911" y="319786"/>
                  <a:pt x="9451022" y="318770"/>
                </a:cubicBezTo>
                <a:cubicBezTo>
                  <a:pt x="9450133" y="317754"/>
                  <a:pt x="9449245" y="316802"/>
                  <a:pt x="9448356" y="315786"/>
                </a:cubicBezTo>
                <a:cubicBezTo>
                  <a:pt x="9447467" y="314770"/>
                  <a:pt x="9446578" y="313817"/>
                  <a:pt x="9445625" y="312801"/>
                </a:cubicBezTo>
                <a:cubicBezTo>
                  <a:pt x="9444736" y="311785"/>
                  <a:pt x="9443783" y="310832"/>
                  <a:pt x="9442895" y="309880"/>
                </a:cubicBezTo>
                <a:cubicBezTo>
                  <a:pt x="9441053" y="307912"/>
                  <a:pt x="9439211" y="306007"/>
                  <a:pt x="9437370" y="304038"/>
                </a:cubicBezTo>
                <a:cubicBezTo>
                  <a:pt x="9435529" y="302070"/>
                  <a:pt x="9433687" y="300164"/>
                  <a:pt x="9431845" y="298196"/>
                </a:cubicBezTo>
                <a:cubicBezTo>
                  <a:pt x="9430004" y="296228"/>
                  <a:pt x="9428162" y="294323"/>
                  <a:pt x="9426321" y="292418"/>
                </a:cubicBezTo>
                <a:cubicBezTo>
                  <a:pt x="9424480" y="290513"/>
                  <a:pt x="9422574" y="288607"/>
                  <a:pt x="9420733" y="286703"/>
                </a:cubicBezTo>
                <a:cubicBezTo>
                  <a:pt x="9419781" y="285750"/>
                  <a:pt x="9418828" y="284798"/>
                  <a:pt x="9417939" y="283845"/>
                </a:cubicBezTo>
                <a:cubicBezTo>
                  <a:pt x="9416986" y="282893"/>
                  <a:pt x="9416097" y="281940"/>
                  <a:pt x="9415145" y="280988"/>
                </a:cubicBezTo>
                <a:cubicBezTo>
                  <a:pt x="9414193" y="280035"/>
                  <a:pt x="9413304" y="279082"/>
                  <a:pt x="9412351" y="278130"/>
                </a:cubicBezTo>
                <a:cubicBezTo>
                  <a:pt x="9411398" y="277178"/>
                  <a:pt x="9410446" y="276225"/>
                  <a:pt x="9409557" y="275273"/>
                </a:cubicBezTo>
                <a:lnTo>
                  <a:pt x="9398191" y="264096"/>
                </a:lnTo>
                <a:cubicBezTo>
                  <a:pt x="9397238" y="263144"/>
                  <a:pt x="9396285" y="262255"/>
                  <a:pt x="9395333" y="261303"/>
                </a:cubicBezTo>
                <a:cubicBezTo>
                  <a:pt x="9394381" y="260350"/>
                  <a:pt x="9393428" y="259461"/>
                  <a:pt x="9392475" y="258572"/>
                </a:cubicBezTo>
                <a:cubicBezTo>
                  <a:pt x="9391523" y="257683"/>
                  <a:pt x="9390570" y="256731"/>
                  <a:pt x="9389555" y="255842"/>
                </a:cubicBezTo>
                <a:cubicBezTo>
                  <a:pt x="9388602" y="254953"/>
                  <a:pt x="9387649" y="254000"/>
                  <a:pt x="9386633" y="253111"/>
                </a:cubicBezTo>
                <a:cubicBezTo>
                  <a:pt x="9385681" y="252222"/>
                  <a:pt x="9384729" y="251333"/>
                  <a:pt x="9383776" y="250381"/>
                </a:cubicBezTo>
                <a:cubicBezTo>
                  <a:pt x="9382823" y="249492"/>
                  <a:pt x="9381871" y="248539"/>
                  <a:pt x="9380919" y="247650"/>
                </a:cubicBezTo>
                <a:cubicBezTo>
                  <a:pt x="9379966" y="246761"/>
                  <a:pt x="9379013" y="245809"/>
                  <a:pt x="9378061" y="244920"/>
                </a:cubicBezTo>
                <a:cubicBezTo>
                  <a:pt x="9377108" y="244031"/>
                  <a:pt x="9376156" y="243142"/>
                  <a:pt x="9375140" y="242253"/>
                </a:cubicBezTo>
                <a:lnTo>
                  <a:pt x="9363393" y="231648"/>
                </a:lnTo>
                <a:lnTo>
                  <a:pt x="9360471" y="228981"/>
                </a:lnTo>
                <a:lnTo>
                  <a:pt x="9357487" y="226378"/>
                </a:lnTo>
                <a:lnTo>
                  <a:pt x="9351518" y="221234"/>
                </a:lnTo>
                <a:cubicBezTo>
                  <a:pt x="9349549" y="219520"/>
                  <a:pt x="9347581" y="217805"/>
                  <a:pt x="9345612" y="216091"/>
                </a:cubicBezTo>
                <a:cubicBezTo>
                  <a:pt x="9343644" y="214376"/>
                  <a:pt x="9341612" y="212725"/>
                  <a:pt x="9339644" y="211011"/>
                </a:cubicBezTo>
                <a:cubicBezTo>
                  <a:pt x="9337611" y="209360"/>
                  <a:pt x="9335643" y="207645"/>
                  <a:pt x="9333611" y="205994"/>
                </a:cubicBezTo>
                <a:cubicBezTo>
                  <a:pt x="9331579" y="204343"/>
                  <a:pt x="9329610" y="202628"/>
                  <a:pt x="9327642" y="200978"/>
                </a:cubicBezTo>
                <a:cubicBezTo>
                  <a:pt x="9325610" y="199327"/>
                  <a:pt x="9323578" y="197739"/>
                  <a:pt x="9321546" y="196088"/>
                </a:cubicBezTo>
                <a:cubicBezTo>
                  <a:pt x="9319514" y="194437"/>
                  <a:pt x="9317482" y="192850"/>
                  <a:pt x="9315450" y="191199"/>
                </a:cubicBezTo>
                <a:cubicBezTo>
                  <a:pt x="9313418" y="189547"/>
                  <a:pt x="9311386" y="187960"/>
                  <a:pt x="9309354" y="186372"/>
                </a:cubicBezTo>
                <a:cubicBezTo>
                  <a:pt x="9307322" y="184785"/>
                  <a:pt x="9305290" y="183197"/>
                  <a:pt x="9303195" y="181610"/>
                </a:cubicBezTo>
                <a:cubicBezTo>
                  <a:pt x="9302179" y="180848"/>
                  <a:pt x="9301162" y="180022"/>
                  <a:pt x="9300146" y="179197"/>
                </a:cubicBezTo>
                <a:cubicBezTo>
                  <a:pt x="9299131" y="178435"/>
                  <a:pt x="9298115" y="177610"/>
                  <a:pt x="9297098" y="176847"/>
                </a:cubicBezTo>
                <a:cubicBezTo>
                  <a:pt x="9296082" y="176086"/>
                  <a:pt x="9295067" y="175260"/>
                  <a:pt x="9293987" y="174498"/>
                </a:cubicBezTo>
                <a:cubicBezTo>
                  <a:pt x="9292971" y="173736"/>
                  <a:pt x="9291892" y="172974"/>
                  <a:pt x="9290875" y="172212"/>
                </a:cubicBezTo>
                <a:cubicBezTo>
                  <a:pt x="9289859" y="171450"/>
                  <a:pt x="9288780" y="170688"/>
                  <a:pt x="9287764" y="169926"/>
                </a:cubicBezTo>
                <a:cubicBezTo>
                  <a:pt x="9286748" y="169164"/>
                  <a:pt x="9285669" y="168402"/>
                  <a:pt x="9284653" y="167640"/>
                </a:cubicBezTo>
                <a:cubicBezTo>
                  <a:pt x="9283636" y="166878"/>
                  <a:pt x="9282557" y="166116"/>
                  <a:pt x="9281541" y="165354"/>
                </a:cubicBezTo>
                <a:cubicBezTo>
                  <a:pt x="9280525" y="164592"/>
                  <a:pt x="9279445" y="163830"/>
                  <a:pt x="9278430" y="163068"/>
                </a:cubicBezTo>
                <a:lnTo>
                  <a:pt x="9265857" y="154115"/>
                </a:lnTo>
                <a:cubicBezTo>
                  <a:pt x="9264841" y="153353"/>
                  <a:pt x="9263761" y="152654"/>
                  <a:pt x="9262682" y="151892"/>
                </a:cubicBezTo>
                <a:cubicBezTo>
                  <a:pt x="9261602" y="151194"/>
                  <a:pt x="9260586" y="150431"/>
                  <a:pt x="9259507" y="149733"/>
                </a:cubicBezTo>
                <a:cubicBezTo>
                  <a:pt x="9258427" y="149035"/>
                  <a:pt x="9257411" y="148272"/>
                  <a:pt x="9256332" y="147574"/>
                </a:cubicBezTo>
                <a:cubicBezTo>
                  <a:pt x="9255252" y="146876"/>
                  <a:pt x="9254236" y="146113"/>
                  <a:pt x="9253157" y="145415"/>
                </a:cubicBezTo>
                <a:cubicBezTo>
                  <a:pt x="9248902" y="142558"/>
                  <a:pt x="9244647" y="139700"/>
                  <a:pt x="9240393" y="136906"/>
                </a:cubicBezTo>
                <a:cubicBezTo>
                  <a:pt x="9236138" y="134112"/>
                  <a:pt x="9231884" y="131381"/>
                  <a:pt x="9227566" y="128651"/>
                </a:cubicBezTo>
                <a:cubicBezTo>
                  <a:pt x="9223311" y="125920"/>
                  <a:pt x="9218994" y="123254"/>
                  <a:pt x="9214675" y="120586"/>
                </a:cubicBezTo>
                <a:cubicBezTo>
                  <a:pt x="9210357" y="117920"/>
                  <a:pt x="9206040" y="115379"/>
                  <a:pt x="9201721" y="112776"/>
                </a:cubicBezTo>
                <a:cubicBezTo>
                  <a:pt x="9193022" y="107696"/>
                  <a:pt x="9184322" y="102743"/>
                  <a:pt x="9175559" y="97981"/>
                </a:cubicBezTo>
                <a:cubicBezTo>
                  <a:pt x="9166796" y="93218"/>
                  <a:pt x="9158033" y="88646"/>
                  <a:pt x="9149207" y="84201"/>
                </a:cubicBezTo>
                <a:cubicBezTo>
                  <a:pt x="9140381" y="79756"/>
                  <a:pt x="9131554" y="75502"/>
                  <a:pt x="9122664" y="71438"/>
                </a:cubicBezTo>
                <a:cubicBezTo>
                  <a:pt x="9113774" y="67374"/>
                  <a:pt x="9104884" y="63436"/>
                  <a:pt x="9095994" y="59754"/>
                </a:cubicBezTo>
                <a:cubicBezTo>
                  <a:pt x="9093327" y="58610"/>
                  <a:pt x="9090596" y="57531"/>
                  <a:pt x="9087866" y="56451"/>
                </a:cubicBezTo>
                <a:cubicBezTo>
                  <a:pt x="9085135" y="55372"/>
                  <a:pt x="9082469" y="54292"/>
                  <a:pt x="9079738" y="53213"/>
                </a:cubicBezTo>
                <a:cubicBezTo>
                  <a:pt x="9077007" y="52133"/>
                  <a:pt x="9074341" y="51117"/>
                  <a:pt x="9071610" y="50101"/>
                </a:cubicBezTo>
                <a:cubicBezTo>
                  <a:pt x="9068880" y="49085"/>
                  <a:pt x="9066212" y="48070"/>
                  <a:pt x="9063482" y="47054"/>
                </a:cubicBezTo>
                <a:cubicBezTo>
                  <a:pt x="9057195" y="44767"/>
                  <a:pt x="9050972" y="42545"/>
                  <a:pt x="9044686" y="40386"/>
                </a:cubicBezTo>
                <a:cubicBezTo>
                  <a:pt x="9038399" y="38227"/>
                  <a:pt x="9032113" y="36195"/>
                  <a:pt x="9025826" y="34226"/>
                </a:cubicBezTo>
                <a:cubicBezTo>
                  <a:pt x="9019540" y="32258"/>
                  <a:pt x="9013254" y="30417"/>
                  <a:pt x="9006904" y="28575"/>
                </a:cubicBezTo>
                <a:cubicBezTo>
                  <a:pt x="9000617" y="26797"/>
                  <a:pt x="8994267" y="25083"/>
                  <a:pt x="8987981" y="23431"/>
                </a:cubicBezTo>
                <a:cubicBezTo>
                  <a:pt x="8983472" y="22288"/>
                  <a:pt x="8978900" y="21145"/>
                  <a:pt x="8974392" y="20066"/>
                </a:cubicBezTo>
                <a:cubicBezTo>
                  <a:pt x="8969820" y="18986"/>
                  <a:pt x="8965311" y="17970"/>
                  <a:pt x="8960739" y="16954"/>
                </a:cubicBezTo>
                <a:cubicBezTo>
                  <a:pt x="8956167" y="15938"/>
                  <a:pt x="8951595" y="14986"/>
                  <a:pt x="8947086" y="14097"/>
                </a:cubicBezTo>
                <a:cubicBezTo>
                  <a:pt x="8942515" y="13208"/>
                  <a:pt x="8937943" y="12319"/>
                  <a:pt x="8933370" y="11494"/>
                </a:cubicBezTo>
                <a:cubicBezTo>
                  <a:pt x="8928798" y="10668"/>
                  <a:pt x="8924226" y="9906"/>
                  <a:pt x="8919591" y="9144"/>
                </a:cubicBezTo>
                <a:cubicBezTo>
                  <a:pt x="8915019" y="8382"/>
                  <a:pt x="8910383" y="7747"/>
                  <a:pt x="8905811" y="7049"/>
                </a:cubicBezTo>
                <a:cubicBezTo>
                  <a:pt x="8901240" y="6413"/>
                  <a:pt x="8896604" y="5778"/>
                  <a:pt x="8891969" y="5270"/>
                </a:cubicBezTo>
                <a:cubicBezTo>
                  <a:pt x="8887333" y="4699"/>
                  <a:pt x="8882761" y="4191"/>
                  <a:pt x="8878125" y="3747"/>
                </a:cubicBezTo>
                <a:cubicBezTo>
                  <a:pt x="8873490" y="3302"/>
                  <a:pt x="8868918" y="2858"/>
                  <a:pt x="8864282" y="2476"/>
                </a:cubicBezTo>
                <a:cubicBezTo>
                  <a:pt x="8859647" y="2095"/>
                  <a:pt x="8855011" y="1715"/>
                  <a:pt x="8850376" y="1460"/>
                </a:cubicBezTo>
                <a:cubicBezTo>
                  <a:pt x="8845741" y="1143"/>
                  <a:pt x="8841105" y="889"/>
                  <a:pt x="8836470" y="699"/>
                </a:cubicBezTo>
                <a:cubicBezTo>
                  <a:pt x="8831834" y="508"/>
                  <a:pt x="8827198" y="317"/>
                  <a:pt x="8822563" y="190"/>
                </a:cubicBezTo>
                <a:cubicBezTo>
                  <a:pt x="8817928" y="63"/>
                  <a:pt x="8813292" y="0"/>
                  <a:pt x="8808657" y="0"/>
                </a:cubicBezTo>
                <a:cubicBezTo>
                  <a:pt x="8804021" y="0"/>
                  <a:pt x="8799385" y="0"/>
                  <a:pt x="8794813" y="63"/>
                </a:cubicBezTo>
                <a:cubicBezTo>
                  <a:pt x="8790178" y="127"/>
                  <a:pt x="8785606" y="254"/>
                  <a:pt x="8780970" y="381"/>
                </a:cubicBezTo>
                <a:cubicBezTo>
                  <a:pt x="8776335" y="508"/>
                  <a:pt x="8771763" y="762"/>
                  <a:pt x="8767191" y="1016"/>
                </a:cubicBezTo>
                <a:cubicBezTo>
                  <a:pt x="8757983" y="1524"/>
                  <a:pt x="8748840" y="2159"/>
                  <a:pt x="8739822" y="3048"/>
                </a:cubicBezTo>
                <a:cubicBezTo>
                  <a:pt x="8730742" y="3937"/>
                  <a:pt x="8721725" y="5017"/>
                  <a:pt x="8712835" y="6286"/>
                </a:cubicBezTo>
                <a:cubicBezTo>
                  <a:pt x="8703945" y="7556"/>
                  <a:pt x="8695119" y="9017"/>
                  <a:pt x="8686419" y="10604"/>
                </a:cubicBezTo>
                <a:cubicBezTo>
                  <a:pt x="8677720" y="12256"/>
                  <a:pt x="8669083" y="14033"/>
                  <a:pt x="8660638" y="16065"/>
                </a:cubicBezTo>
                <a:cubicBezTo>
                  <a:pt x="8656383" y="17081"/>
                  <a:pt x="8652193" y="18097"/>
                  <a:pt x="8648065" y="19177"/>
                </a:cubicBezTo>
                <a:cubicBezTo>
                  <a:pt x="8643937" y="20256"/>
                  <a:pt x="8639810" y="21399"/>
                  <a:pt x="8635746" y="22606"/>
                </a:cubicBezTo>
                <a:cubicBezTo>
                  <a:pt x="8631682" y="23813"/>
                  <a:pt x="8627682" y="25019"/>
                  <a:pt x="8623681" y="26289"/>
                </a:cubicBezTo>
                <a:cubicBezTo>
                  <a:pt x="8619681" y="27559"/>
                  <a:pt x="8615744" y="28892"/>
                  <a:pt x="8611870" y="30290"/>
                </a:cubicBezTo>
                <a:cubicBezTo>
                  <a:pt x="8607996" y="31686"/>
                  <a:pt x="8604123" y="33083"/>
                  <a:pt x="8600376" y="34544"/>
                </a:cubicBezTo>
                <a:cubicBezTo>
                  <a:pt x="8596567" y="36004"/>
                  <a:pt x="8592820" y="37529"/>
                  <a:pt x="8589137" y="39053"/>
                </a:cubicBezTo>
                <a:cubicBezTo>
                  <a:pt x="8585454" y="40576"/>
                  <a:pt x="8581834" y="42164"/>
                  <a:pt x="8578279" y="43815"/>
                </a:cubicBezTo>
                <a:cubicBezTo>
                  <a:pt x="8574722" y="45466"/>
                  <a:pt x="8571167" y="47117"/>
                  <a:pt x="8567737" y="48831"/>
                </a:cubicBezTo>
                <a:cubicBezTo>
                  <a:pt x="8560816" y="52260"/>
                  <a:pt x="8554148" y="55880"/>
                  <a:pt x="8547798" y="59626"/>
                </a:cubicBezTo>
                <a:cubicBezTo>
                  <a:pt x="8541385" y="63373"/>
                  <a:pt x="8535289" y="67310"/>
                  <a:pt x="8529510" y="71374"/>
                </a:cubicBezTo>
                <a:cubicBezTo>
                  <a:pt x="8523669" y="75438"/>
                  <a:pt x="8518144" y="79692"/>
                  <a:pt x="8512937" y="84011"/>
                </a:cubicBezTo>
                <a:cubicBezTo>
                  <a:pt x="8507667" y="88392"/>
                  <a:pt x="8502713" y="92901"/>
                  <a:pt x="8498142" y="97536"/>
                </a:cubicBezTo>
                <a:cubicBezTo>
                  <a:pt x="8493506" y="102172"/>
                  <a:pt x="8489251" y="106997"/>
                  <a:pt x="8485315" y="111887"/>
                </a:cubicBezTo>
                <a:cubicBezTo>
                  <a:pt x="8481378" y="116840"/>
                  <a:pt x="8477758" y="121856"/>
                  <a:pt x="8474520" y="127000"/>
                </a:cubicBezTo>
                <a:cubicBezTo>
                  <a:pt x="8471281" y="132207"/>
                  <a:pt x="8468360" y="137478"/>
                  <a:pt x="8465820" y="142875"/>
                </a:cubicBezTo>
                <a:cubicBezTo>
                  <a:pt x="8463280" y="148272"/>
                  <a:pt x="8461057" y="153797"/>
                  <a:pt x="8459216" y="159449"/>
                </a:cubicBezTo>
                <a:cubicBezTo>
                  <a:pt x="8458263" y="162243"/>
                  <a:pt x="8457438" y="165100"/>
                  <a:pt x="8456740" y="167957"/>
                </a:cubicBezTo>
                <a:cubicBezTo>
                  <a:pt x="8455978" y="170815"/>
                  <a:pt x="8455343" y="173736"/>
                  <a:pt x="8454834" y="176657"/>
                </a:cubicBezTo>
                <a:cubicBezTo>
                  <a:pt x="8454263" y="179578"/>
                  <a:pt x="8453819" y="182563"/>
                  <a:pt x="8453501" y="185547"/>
                </a:cubicBezTo>
                <a:cubicBezTo>
                  <a:pt x="8453120" y="188532"/>
                  <a:pt x="8452866" y="191516"/>
                  <a:pt x="8452739" y="194564"/>
                </a:cubicBezTo>
                <a:cubicBezTo>
                  <a:pt x="8452612" y="197612"/>
                  <a:pt x="8452548" y="200660"/>
                  <a:pt x="8452612" y="203771"/>
                </a:cubicBezTo>
                <a:cubicBezTo>
                  <a:pt x="8452612" y="206883"/>
                  <a:pt x="8452803" y="209995"/>
                  <a:pt x="8453057" y="213106"/>
                </a:cubicBezTo>
                <a:cubicBezTo>
                  <a:pt x="8453310" y="216281"/>
                  <a:pt x="8453628" y="219456"/>
                  <a:pt x="8454072" y="222631"/>
                </a:cubicBezTo>
                <a:cubicBezTo>
                  <a:pt x="8454517" y="225806"/>
                  <a:pt x="8455025" y="229045"/>
                  <a:pt x="8455660" y="232283"/>
                </a:cubicBezTo>
                <a:cubicBezTo>
                  <a:pt x="8456930" y="238760"/>
                  <a:pt x="8458581" y="245364"/>
                  <a:pt x="8460676" y="252095"/>
                </a:cubicBezTo>
                <a:cubicBezTo>
                  <a:pt x="8462772" y="258826"/>
                  <a:pt x="8465248" y="265621"/>
                  <a:pt x="8468106" y="272478"/>
                </a:cubicBezTo>
                <a:cubicBezTo>
                  <a:pt x="8471027" y="279400"/>
                  <a:pt x="8474329" y="286321"/>
                  <a:pt x="8478075" y="293370"/>
                </a:cubicBezTo>
                <a:cubicBezTo>
                  <a:pt x="8481822" y="300419"/>
                  <a:pt x="8486013" y="307594"/>
                  <a:pt x="8490648" y="314770"/>
                </a:cubicBezTo>
                <a:cubicBezTo>
                  <a:pt x="8499856" y="329248"/>
                  <a:pt x="8510715" y="343980"/>
                  <a:pt x="8523224" y="358902"/>
                </a:cubicBezTo>
                <a:cubicBezTo>
                  <a:pt x="8535797" y="373888"/>
                  <a:pt x="8549894" y="389064"/>
                  <a:pt x="8565515" y="404305"/>
                </a:cubicBezTo>
                <a:cubicBezTo>
                  <a:pt x="8581263" y="419608"/>
                  <a:pt x="8598471" y="435039"/>
                  <a:pt x="8617077" y="450406"/>
                </a:cubicBezTo>
                <a:cubicBezTo>
                  <a:pt x="8635809" y="465900"/>
                  <a:pt x="8655875" y="481330"/>
                  <a:pt x="8677211" y="496697"/>
                </a:cubicBezTo>
                <a:cubicBezTo>
                  <a:pt x="8678545" y="497650"/>
                  <a:pt x="8679879" y="498602"/>
                  <a:pt x="8681212" y="499618"/>
                </a:cubicBezTo>
                <a:cubicBezTo>
                  <a:pt x="8682545" y="500571"/>
                  <a:pt x="8683943" y="501523"/>
                  <a:pt x="8685340" y="502475"/>
                </a:cubicBezTo>
                <a:cubicBezTo>
                  <a:pt x="8686736" y="503428"/>
                  <a:pt x="8688070" y="504381"/>
                  <a:pt x="8689467" y="505333"/>
                </a:cubicBezTo>
                <a:cubicBezTo>
                  <a:pt x="8690864" y="506286"/>
                  <a:pt x="8692197" y="507238"/>
                  <a:pt x="8693595" y="508254"/>
                </a:cubicBezTo>
                <a:lnTo>
                  <a:pt x="8701849" y="514032"/>
                </a:lnTo>
                <a:cubicBezTo>
                  <a:pt x="8702548" y="514541"/>
                  <a:pt x="8703246" y="514985"/>
                  <a:pt x="8703945" y="515493"/>
                </a:cubicBezTo>
                <a:cubicBezTo>
                  <a:pt x="8704644" y="516001"/>
                  <a:pt x="8705342" y="516446"/>
                  <a:pt x="8706041" y="516953"/>
                </a:cubicBezTo>
                <a:cubicBezTo>
                  <a:pt x="8706739" y="517462"/>
                  <a:pt x="8707437" y="517906"/>
                  <a:pt x="8708199" y="518414"/>
                </a:cubicBezTo>
                <a:cubicBezTo>
                  <a:pt x="8708898" y="518922"/>
                  <a:pt x="8709660" y="519367"/>
                  <a:pt x="8710358" y="519875"/>
                </a:cubicBezTo>
                <a:lnTo>
                  <a:pt x="8727440" y="531432"/>
                </a:lnTo>
                <a:lnTo>
                  <a:pt x="8745157" y="542862"/>
                </a:lnTo>
                <a:lnTo>
                  <a:pt x="8754046" y="548577"/>
                </a:lnTo>
                <a:lnTo>
                  <a:pt x="8763191" y="554292"/>
                </a:lnTo>
                <a:lnTo>
                  <a:pt x="8781542" y="565722"/>
                </a:lnTo>
                <a:lnTo>
                  <a:pt x="8800465" y="577025"/>
                </a:lnTo>
                <a:lnTo>
                  <a:pt x="8809926" y="582676"/>
                </a:lnTo>
                <a:lnTo>
                  <a:pt x="8819706" y="588264"/>
                </a:lnTo>
                <a:lnTo>
                  <a:pt x="8839200" y="599504"/>
                </a:lnTo>
                <a:lnTo>
                  <a:pt x="8859203" y="610616"/>
                </a:lnTo>
                <a:cubicBezTo>
                  <a:pt x="8862505" y="612458"/>
                  <a:pt x="8865870" y="614299"/>
                  <a:pt x="8869235" y="616204"/>
                </a:cubicBezTo>
                <a:cubicBezTo>
                  <a:pt x="8872601" y="618045"/>
                  <a:pt x="8876030" y="619887"/>
                  <a:pt x="8879459" y="621729"/>
                </a:cubicBezTo>
                <a:cubicBezTo>
                  <a:pt x="8882888" y="623570"/>
                  <a:pt x="8886317" y="625412"/>
                  <a:pt x="8889746" y="627190"/>
                </a:cubicBezTo>
                <a:cubicBezTo>
                  <a:pt x="8893175" y="629031"/>
                  <a:pt x="8896604" y="630873"/>
                  <a:pt x="8900033" y="632714"/>
                </a:cubicBezTo>
                <a:cubicBezTo>
                  <a:pt x="8901747" y="633667"/>
                  <a:pt x="8903462" y="634556"/>
                  <a:pt x="8905176" y="635445"/>
                </a:cubicBezTo>
                <a:cubicBezTo>
                  <a:pt x="8906891" y="636334"/>
                  <a:pt x="8908669" y="637286"/>
                  <a:pt x="8910447" y="638175"/>
                </a:cubicBezTo>
                <a:cubicBezTo>
                  <a:pt x="8912225" y="639064"/>
                  <a:pt x="8913940" y="639953"/>
                  <a:pt x="8915718" y="640906"/>
                </a:cubicBezTo>
                <a:cubicBezTo>
                  <a:pt x="8917495" y="641795"/>
                  <a:pt x="8919210" y="642684"/>
                  <a:pt x="8920988" y="643636"/>
                </a:cubicBezTo>
                <a:lnTo>
                  <a:pt x="8942451" y="654685"/>
                </a:lnTo>
                <a:lnTo>
                  <a:pt x="8971217" y="669481"/>
                </a:lnTo>
                <a:cubicBezTo>
                  <a:pt x="8973630" y="670687"/>
                  <a:pt x="8976043" y="671957"/>
                  <a:pt x="8978392" y="673227"/>
                </a:cubicBezTo>
                <a:cubicBezTo>
                  <a:pt x="8980805" y="674497"/>
                  <a:pt x="8983155" y="675767"/>
                  <a:pt x="8985568" y="677037"/>
                </a:cubicBezTo>
                <a:cubicBezTo>
                  <a:pt x="8987981" y="678307"/>
                  <a:pt x="8990330" y="679577"/>
                  <a:pt x="8992743" y="680847"/>
                </a:cubicBezTo>
                <a:cubicBezTo>
                  <a:pt x="8995156" y="682117"/>
                  <a:pt x="8997506" y="683387"/>
                  <a:pt x="8999919" y="684657"/>
                </a:cubicBezTo>
                <a:cubicBezTo>
                  <a:pt x="9009444" y="689737"/>
                  <a:pt x="9019032" y="694944"/>
                  <a:pt x="9028494" y="700151"/>
                </a:cubicBezTo>
                <a:cubicBezTo>
                  <a:pt x="9038019" y="705358"/>
                  <a:pt x="9047544" y="710692"/>
                  <a:pt x="9057005" y="716026"/>
                </a:cubicBezTo>
                <a:cubicBezTo>
                  <a:pt x="9066467" y="721360"/>
                  <a:pt x="9075992" y="726821"/>
                  <a:pt x="9085390" y="732282"/>
                </a:cubicBezTo>
                <a:cubicBezTo>
                  <a:pt x="9094851" y="737743"/>
                  <a:pt x="9104312" y="743331"/>
                  <a:pt x="9113710" y="748983"/>
                </a:cubicBezTo>
                <a:cubicBezTo>
                  <a:pt x="9123108" y="754634"/>
                  <a:pt x="9132507" y="760349"/>
                  <a:pt x="9141905" y="766128"/>
                </a:cubicBezTo>
                <a:cubicBezTo>
                  <a:pt x="9151303" y="771906"/>
                  <a:pt x="9160637" y="777812"/>
                  <a:pt x="9169971" y="783717"/>
                </a:cubicBezTo>
                <a:cubicBezTo>
                  <a:pt x="9179306" y="789686"/>
                  <a:pt x="9188641" y="795719"/>
                  <a:pt x="9197911" y="801815"/>
                </a:cubicBezTo>
                <a:cubicBezTo>
                  <a:pt x="9207182" y="807911"/>
                  <a:pt x="9216454" y="814134"/>
                  <a:pt x="9225724" y="820356"/>
                </a:cubicBezTo>
                <a:cubicBezTo>
                  <a:pt x="9244203" y="832930"/>
                  <a:pt x="9262618" y="845820"/>
                  <a:pt x="9280843" y="859028"/>
                </a:cubicBezTo>
                <a:cubicBezTo>
                  <a:pt x="9299131" y="872300"/>
                  <a:pt x="9317292" y="885952"/>
                  <a:pt x="9335262" y="899922"/>
                </a:cubicBezTo>
                <a:cubicBezTo>
                  <a:pt x="9353296" y="913956"/>
                  <a:pt x="9371140" y="928370"/>
                  <a:pt x="9388793" y="943166"/>
                </a:cubicBezTo>
                <a:cubicBezTo>
                  <a:pt x="9406509" y="958025"/>
                  <a:pt x="9423971" y="973328"/>
                  <a:pt x="9441244" y="989012"/>
                </a:cubicBezTo>
                <a:cubicBezTo>
                  <a:pt x="9458516" y="1004824"/>
                  <a:pt x="9475597" y="1021017"/>
                  <a:pt x="9492361" y="1037654"/>
                </a:cubicBezTo>
                <a:cubicBezTo>
                  <a:pt x="9509188" y="1054418"/>
                  <a:pt x="9525762" y="1071563"/>
                  <a:pt x="9541955" y="1089216"/>
                </a:cubicBezTo>
                <a:cubicBezTo>
                  <a:pt x="9558274" y="1106996"/>
                  <a:pt x="9574149" y="1125220"/>
                  <a:pt x="9589643" y="1143889"/>
                </a:cubicBezTo>
                <a:cubicBezTo>
                  <a:pt x="9605264" y="1162749"/>
                  <a:pt x="9620377" y="1182053"/>
                  <a:pt x="9635045" y="1201928"/>
                </a:cubicBezTo>
                <a:cubicBezTo>
                  <a:pt x="9642411" y="1211898"/>
                  <a:pt x="9649650" y="1221994"/>
                  <a:pt x="9656762" y="1232218"/>
                </a:cubicBezTo>
                <a:cubicBezTo>
                  <a:pt x="9663938" y="1242505"/>
                  <a:pt x="9670923" y="1252855"/>
                  <a:pt x="9677781" y="1263333"/>
                </a:cubicBezTo>
                <a:cubicBezTo>
                  <a:pt x="9684703" y="1273874"/>
                  <a:pt x="9691433" y="1284542"/>
                  <a:pt x="9698037" y="1295337"/>
                </a:cubicBezTo>
                <a:cubicBezTo>
                  <a:pt x="9704642" y="1306195"/>
                  <a:pt x="9711119" y="1317181"/>
                  <a:pt x="9717342" y="1328230"/>
                </a:cubicBezTo>
                <a:cubicBezTo>
                  <a:pt x="9718866" y="1331024"/>
                  <a:pt x="9720453" y="1333818"/>
                  <a:pt x="9721977" y="1336612"/>
                </a:cubicBezTo>
                <a:cubicBezTo>
                  <a:pt x="9723565" y="1339406"/>
                  <a:pt x="9725088" y="1342200"/>
                  <a:pt x="9726612" y="1345057"/>
                </a:cubicBezTo>
                <a:cubicBezTo>
                  <a:pt x="9728136" y="1347851"/>
                  <a:pt x="9729660" y="1350709"/>
                  <a:pt x="9731184" y="1353503"/>
                </a:cubicBezTo>
                <a:cubicBezTo>
                  <a:pt x="9732708" y="1356360"/>
                  <a:pt x="9734169" y="1359218"/>
                  <a:pt x="9735630" y="1362075"/>
                </a:cubicBezTo>
                <a:cubicBezTo>
                  <a:pt x="9736392" y="1363536"/>
                  <a:pt x="9737154" y="1364933"/>
                  <a:pt x="9737852" y="1366393"/>
                </a:cubicBezTo>
                <a:cubicBezTo>
                  <a:pt x="9738614" y="1367854"/>
                  <a:pt x="9739376" y="1369251"/>
                  <a:pt x="9740074" y="1370711"/>
                </a:cubicBezTo>
                <a:cubicBezTo>
                  <a:pt x="9740836" y="1372172"/>
                  <a:pt x="9741535" y="1373569"/>
                  <a:pt x="9742297" y="1375029"/>
                </a:cubicBezTo>
                <a:cubicBezTo>
                  <a:pt x="9743059" y="1376490"/>
                  <a:pt x="9743757" y="1377887"/>
                  <a:pt x="9744520" y="1379347"/>
                </a:cubicBezTo>
                <a:lnTo>
                  <a:pt x="9753029" y="1396810"/>
                </a:lnTo>
                <a:lnTo>
                  <a:pt x="9757283" y="1405636"/>
                </a:lnTo>
                <a:lnTo>
                  <a:pt x="9761347" y="1414526"/>
                </a:lnTo>
                <a:lnTo>
                  <a:pt x="9769411" y="1432433"/>
                </a:lnTo>
                <a:cubicBezTo>
                  <a:pt x="9770046" y="1433957"/>
                  <a:pt x="9770745" y="1435418"/>
                  <a:pt x="9771380" y="1436942"/>
                </a:cubicBezTo>
                <a:cubicBezTo>
                  <a:pt x="9772015" y="1438466"/>
                  <a:pt x="9772650" y="1439990"/>
                  <a:pt x="9773285" y="1441450"/>
                </a:cubicBezTo>
                <a:cubicBezTo>
                  <a:pt x="9773920" y="1442974"/>
                  <a:pt x="9774555" y="1444498"/>
                  <a:pt x="9775190" y="1446022"/>
                </a:cubicBezTo>
                <a:cubicBezTo>
                  <a:pt x="9775825" y="1447546"/>
                  <a:pt x="9776460" y="1449070"/>
                  <a:pt x="9777095" y="1450594"/>
                </a:cubicBezTo>
                <a:cubicBezTo>
                  <a:pt x="9777730" y="1452118"/>
                  <a:pt x="9778365" y="1453642"/>
                  <a:pt x="9779000" y="1455166"/>
                </a:cubicBezTo>
                <a:cubicBezTo>
                  <a:pt x="9779635" y="1456690"/>
                  <a:pt x="9780270" y="1458214"/>
                  <a:pt x="9780905" y="1459738"/>
                </a:cubicBezTo>
                <a:cubicBezTo>
                  <a:pt x="9781540" y="1461262"/>
                  <a:pt x="9782175" y="1462786"/>
                  <a:pt x="9782746" y="1464310"/>
                </a:cubicBezTo>
                <a:cubicBezTo>
                  <a:pt x="9783382" y="1465834"/>
                  <a:pt x="9783953" y="1467421"/>
                  <a:pt x="9784588" y="1468946"/>
                </a:cubicBezTo>
                <a:cubicBezTo>
                  <a:pt x="9794367" y="1493711"/>
                  <a:pt x="9803320" y="1518920"/>
                  <a:pt x="9811258" y="1544511"/>
                </a:cubicBezTo>
                <a:cubicBezTo>
                  <a:pt x="9819322" y="1570418"/>
                  <a:pt x="9826371" y="1596771"/>
                  <a:pt x="9832404" y="1623505"/>
                </a:cubicBezTo>
                <a:cubicBezTo>
                  <a:pt x="9838499" y="1650555"/>
                  <a:pt x="9843580" y="1677924"/>
                  <a:pt x="9847517" y="1705674"/>
                </a:cubicBezTo>
                <a:cubicBezTo>
                  <a:pt x="9851517" y="1733741"/>
                  <a:pt x="9854311" y="1762125"/>
                  <a:pt x="9855962" y="1790764"/>
                </a:cubicBezTo>
                <a:cubicBezTo>
                  <a:pt x="9857549" y="1819783"/>
                  <a:pt x="9857931" y="1848993"/>
                  <a:pt x="9856978" y="1878393"/>
                </a:cubicBezTo>
                <a:cubicBezTo>
                  <a:pt x="9856025" y="1908239"/>
                  <a:pt x="9853740" y="1938211"/>
                  <a:pt x="9850120" y="1968246"/>
                </a:cubicBezTo>
                <a:cubicBezTo>
                  <a:pt x="9846437" y="1998726"/>
                  <a:pt x="9841357" y="2029333"/>
                  <a:pt x="9834880" y="2059940"/>
                </a:cubicBezTo>
                <a:cubicBezTo>
                  <a:pt x="9828276" y="2090992"/>
                  <a:pt x="9820211" y="2122043"/>
                  <a:pt x="9810686" y="2152904"/>
                </a:cubicBezTo>
                <a:cubicBezTo>
                  <a:pt x="9801034" y="2184337"/>
                  <a:pt x="9789858" y="2215579"/>
                  <a:pt x="9777095" y="2246630"/>
                </a:cubicBezTo>
                <a:cubicBezTo>
                  <a:pt x="9764141" y="2278190"/>
                  <a:pt x="9749663" y="2309495"/>
                  <a:pt x="9733534" y="2340420"/>
                </a:cubicBezTo>
                <a:cubicBezTo>
                  <a:pt x="9717215" y="2371852"/>
                  <a:pt x="9699244" y="2402967"/>
                  <a:pt x="9679686" y="2433638"/>
                </a:cubicBezTo>
                <a:cubicBezTo>
                  <a:pt x="9659810" y="2464753"/>
                  <a:pt x="9638347" y="2495423"/>
                  <a:pt x="9615297" y="2525395"/>
                </a:cubicBezTo>
                <a:cubicBezTo>
                  <a:pt x="9591866" y="2555939"/>
                  <a:pt x="9566783" y="2585784"/>
                  <a:pt x="9540113" y="2614930"/>
                </a:cubicBezTo>
                <a:cubicBezTo>
                  <a:pt x="9512998" y="2644521"/>
                  <a:pt x="9484296" y="2673287"/>
                  <a:pt x="9454007" y="2701163"/>
                </a:cubicBezTo>
                <a:cubicBezTo>
                  <a:pt x="9423273" y="2729421"/>
                  <a:pt x="9390951" y="2756789"/>
                  <a:pt x="9357170" y="2783015"/>
                </a:cubicBezTo>
                <a:cubicBezTo>
                  <a:pt x="9322880" y="2809621"/>
                  <a:pt x="9287066" y="2835148"/>
                  <a:pt x="9249791" y="2859405"/>
                </a:cubicBezTo>
                <a:cubicBezTo>
                  <a:pt x="9212008" y="2883980"/>
                  <a:pt x="9172829" y="2907157"/>
                  <a:pt x="9132443" y="2929001"/>
                </a:cubicBezTo>
                <a:cubicBezTo>
                  <a:pt x="9091485" y="2951099"/>
                  <a:pt x="9049258" y="2971737"/>
                  <a:pt x="9005951" y="2990787"/>
                </a:cubicBezTo>
                <a:cubicBezTo>
                  <a:pt x="8962136" y="3010091"/>
                  <a:pt x="8917242" y="3027807"/>
                  <a:pt x="8871521" y="3043809"/>
                </a:cubicBezTo>
                <a:cubicBezTo>
                  <a:pt x="8825230" y="3060002"/>
                  <a:pt x="8778176" y="3074416"/>
                  <a:pt x="8730424" y="3086989"/>
                </a:cubicBezTo>
                <a:cubicBezTo>
                  <a:pt x="8706358" y="3093339"/>
                  <a:pt x="8682165" y="3099181"/>
                  <a:pt x="8657844" y="3104579"/>
                </a:cubicBezTo>
                <a:cubicBezTo>
                  <a:pt x="8633396" y="3110040"/>
                  <a:pt x="8608885" y="3114992"/>
                  <a:pt x="8584247" y="3119565"/>
                </a:cubicBezTo>
                <a:cubicBezTo>
                  <a:pt x="8559482" y="3124137"/>
                  <a:pt x="8534654" y="3128201"/>
                  <a:pt x="8509762" y="3131820"/>
                </a:cubicBezTo>
                <a:cubicBezTo>
                  <a:pt x="8484743" y="3135440"/>
                  <a:pt x="8459724" y="3138615"/>
                  <a:pt x="8434642" y="3141345"/>
                </a:cubicBezTo>
                <a:cubicBezTo>
                  <a:pt x="8409495" y="3144012"/>
                  <a:pt x="8384350" y="3146171"/>
                  <a:pt x="8359204" y="3147949"/>
                </a:cubicBezTo>
                <a:cubicBezTo>
                  <a:pt x="8333931" y="3149727"/>
                  <a:pt x="8308721" y="3150997"/>
                  <a:pt x="8283575" y="3151886"/>
                </a:cubicBezTo>
                <a:cubicBezTo>
                  <a:pt x="8258302" y="3152712"/>
                  <a:pt x="8233093" y="3153156"/>
                  <a:pt x="8207946" y="3153092"/>
                </a:cubicBezTo>
                <a:cubicBezTo>
                  <a:pt x="8182737" y="3153092"/>
                  <a:pt x="8157591" y="3152521"/>
                  <a:pt x="8132572" y="3151569"/>
                </a:cubicBezTo>
                <a:cubicBezTo>
                  <a:pt x="8082280" y="3149537"/>
                  <a:pt x="8032496" y="3145790"/>
                  <a:pt x="7983347" y="3140392"/>
                </a:cubicBezTo>
                <a:cubicBezTo>
                  <a:pt x="7933945" y="3134995"/>
                  <a:pt x="7885176" y="3127883"/>
                  <a:pt x="7837233" y="3119247"/>
                </a:cubicBezTo>
                <a:cubicBezTo>
                  <a:pt x="7789101" y="3110611"/>
                  <a:pt x="7741793" y="3100451"/>
                  <a:pt x="7695438" y="3088831"/>
                </a:cubicBezTo>
                <a:cubicBezTo>
                  <a:pt x="7649020" y="3077210"/>
                  <a:pt x="7603554" y="3064129"/>
                  <a:pt x="7559167" y="3049778"/>
                </a:cubicBezTo>
                <a:cubicBezTo>
                  <a:pt x="7552055" y="3047492"/>
                  <a:pt x="7544943" y="3045142"/>
                  <a:pt x="7537832" y="3042793"/>
                </a:cubicBezTo>
                <a:cubicBezTo>
                  <a:pt x="7530782" y="3040444"/>
                  <a:pt x="7523670" y="3038031"/>
                  <a:pt x="7516686" y="3035617"/>
                </a:cubicBezTo>
                <a:cubicBezTo>
                  <a:pt x="7509637" y="3033204"/>
                  <a:pt x="7502652" y="3030728"/>
                  <a:pt x="7495667" y="3028252"/>
                </a:cubicBezTo>
                <a:cubicBezTo>
                  <a:pt x="7488683" y="3025775"/>
                  <a:pt x="7481761" y="3023235"/>
                  <a:pt x="7474839" y="3020695"/>
                </a:cubicBezTo>
                <a:cubicBezTo>
                  <a:pt x="7438645" y="3007360"/>
                  <a:pt x="7403275" y="2993263"/>
                  <a:pt x="7368667" y="2978404"/>
                </a:cubicBezTo>
                <a:cubicBezTo>
                  <a:pt x="7334059" y="2963545"/>
                  <a:pt x="7300278" y="2947988"/>
                  <a:pt x="7267321" y="2931795"/>
                </a:cubicBezTo>
                <a:cubicBezTo>
                  <a:pt x="7234365" y="2915603"/>
                  <a:pt x="7202233" y="2898775"/>
                  <a:pt x="7170928" y="2881376"/>
                </a:cubicBezTo>
                <a:cubicBezTo>
                  <a:pt x="7139686" y="2864041"/>
                  <a:pt x="7109270" y="2846134"/>
                  <a:pt x="7079615" y="2827719"/>
                </a:cubicBezTo>
                <a:cubicBezTo>
                  <a:pt x="7044436" y="2805811"/>
                  <a:pt x="7010400" y="2783269"/>
                  <a:pt x="6977444" y="2760155"/>
                </a:cubicBezTo>
                <a:cubicBezTo>
                  <a:pt x="6944614" y="2737104"/>
                  <a:pt x="6912928" y="2713482"/>
                  <a:pt x="6882320" y="2689416"/>
                </a:cubicBezTo>
                <a:cubicBezTo>
                  <a:pt x="6851841" y="2665413"/>
                  <a:pt x="6822504" y="2640965"/>
                  <a:pt x="6794182" y="2616073"/>
                </a:cubicBezTo>
                <a:cubicBezTo>
                  <a:pt x="6766052" y="2591308"/>
                  <a:pt x="6738938" y="2566226"/>
                  <a:pt x="6712903" y="2540762"/>
                </a:cubicBezTo>
                <a:cubicBezTo>
                  <a:pt x="6711252" y="2539175"/>
                  <a:pt x="6709664" y="2537587"/>
                  <a:pt x="6708013" y="2536000"/>
                </a:cubicBezTo>
                <a:cubicBezTo>
                  <a:pt x="6706362" y="2534412"/>
                  <a:pt x="6704711" y="2532825"/>
                  <a:pt x="6703124" y="2531237"/>
                </a:cubicBezTo>
                <a:cubicBezTo>
                  <a:pt x="6701472" y="2529650"/>
                  <a:pt x="6699885" y="2528062"/>
                  <a:pt x="6698234" y="2526475"/>
                </a:cubicBezTo>
                <a:cubicBezTo>
                  <a:pt x="6696646" y="2524887"/>
                  <a:pt x="6694995" y="2523300"/>
                  <a:pt x="6693408" y="2521712"/>
                </a:cubicBezTo>
                <a:lnTo>
                  <a:pt x="6674676" y="2502535"/>
                </a:lnTo>
                <a:cubicBezTo>
                  <a:pt x="6671564" y="2499297"/>
                  <a:pt x="6668453" y="2496122"/>
                  <a:pt x="6665341" y="2492947"/>
                </a:cubicBezTo>
                <a:cubicBezTo>
                  <a:pt x="6662230" y="2489772"/>
                  <a:pt x="6659118" y="2486533"/>
                  <a:pt x="6656070" y="2483358"/>
                </a:cubicBezTo>
                <a:cubicBezTo>
                  <a:pt x="6653022" y="2480183"/>
                  <a:pt x="6649911" y="2476945"/>
                  <a:pt x="6646926" y="2473770"/>
                </a:cubicBezTo>
                <a:cubicBezTo>
                  <a:pt x="6643878" y="2470531"/>
                  <a:pt x="6640894" y="2467356"/>
                  <a:pt x="6637972" y="2464118"/>
                </a:cubicBezTo>
                <a:lnTo>
                  <a:pt x="6577520" y="2398014"/>
                </a:lnTo>
                <a:cubicBezTo>
                  <a:pt x="6568631" y="2388489"/>
                  <a:pt x="6559741" y="2379028"/>
                  <a:pt x="6550787" y="2369630"/>
                </a:cubicBezTo>
                <a:cubicBezTo>
                  <a:pt x="6541833" y="2360232"/>
                  <a:pt x="6532880" y="2350961"/>
                  <a:pt x="6523863" y="2341753"/>
                </a:cubicBezTo>
                <a:cubicBezTo>
                  <a:pt x="6514846" y="2332546"/>
                  <a:pt x="6505766" y="2323465"/>
                  <a:pt x="6496621" y="2314448"/>
                </a:cubicBezTo>
                <a:cubicBezTo>
                  <a:pt x="6487478" y="2305495"/>
                  <a:pt x="6478270" y="2296605"/>
                  <a:pt x="6468999" y="2287842"/>
                </a:cubicBezTo>
                <a:cubicBezTo>
                  <a:pt x="6432232" y="2252726"/>
                  <a:pt x="6394450" y="2219008"/>
                  <a:pt x="6355715" y="2186750"/>
                </a:cubicBezTo>
                <a:cubicBezTo>
                  <a:pt x="6317170" y="2154682"/>
                  <a:pt x="6277610" y="2123948"/>
                  <a:pt x="6236907" y="2094738"/>
                </a:cubicBezTo>
                <a:cubicBezTo>
                  <a:pt x="6196458" y="2065655"/>
                  <a:pt x="6154865" y="2037969"/>
                  <a:pt x="6112193" y="2011807"/>
                </a:cubicBezTo>
                <a:cubicBezTo>
                  <a:pt x="6069647" y="1985709"/>
                  <a:pt x="6025896" y="1961134"/>
                  <a:pt x="5981002" y="1938020"/>
                </a:cubicBezTo>
                <a:cubicBezTo>
                  <a:pt x="5963349" y="1929067"/>
                  <a:pt x="5945569" y="1920304"/>
                  <a:pt x="5927598" y="1911795"/>
                </a:cubicBezTo>
                <a:cubicBezTo>
                  <a:pt x="5909628" y="1903286"/>
                  <a:pt x="5891467" y="1894967"/>
                  <a:pt x="5873115" y="1886902"/>
                </a:cubicBezTo>
                <a:cubicBezTo>
                  <a:pt x="5854764" y="1878838"/>
                  <a:pt x="5836221" y="1871027"/>
                  <a:pt x="5817553" y="1863471"/>
                </a:cubicBezTo>
                <a:cubicBezTo>
                  <a:pt x="5798820" y="1855915"/>
                  <a:pt x="5779897" y="1848612"/>
                  <a:pt x="5760783" y="1841564"/>
                </a:cubicBezTo>
                <a:cubicBezTo>
                  <a:pt x="5755513" y="1839595"/>
                  <a:pt x="5750179" y="1837690"/>
                  <a:pt x="5744908" y="1835785"/>
                </a:cubicBezTo>
                <a:cubicBezTo>
                  <a:pt x="5739638" y="1833880"/>
                  <a:pt x="5734241" y="1831975"/>
                  <a:pt x="5728907" y="1830134"/>
                </a:cubicBezTo>
                <a:cubicBezTo>
                  <a:pt x="5723572" y="1828292"/>
                  <a:pt x="5718175" y="1826451"/>
                  <a:pt x="5712841" y="1824609"/>
                </a:cubicBezTo>
                <a:cubicBezTo>
                  <a:pt x="5707444" y="1822768"/>
                  <a:pt x="5702046" y="1820990"/>
                  <a:pt x="5696649" y="1819212"/>
                </a:cubicBezTo>
                <a:cubicBezTo>
                  <a:pt x="5671630" y="1810957"/>
                  <a:pt x="5646293" y="1803146"/>
                  <a:pt x="5620576" y="1795780"/>
                </a:cubicBezTo>
                <a:cubicBezTo>
                  <a:pt x="5594858" y="1788414"/>
                  <a:pt x="5568823" y="1781429"/>
                  <a:pt x="5542408" y="1774952"/>
                </a:cubicBezTo>
                <a:cubicBezTo>
                  <a:pt x="5515991" y="1768412"/>
                  <a:pt x="5489195" y="1762379"/>
                  <a:pt x="5462143" y="1756727"/>
                </a:cubicBezTo>
                <a:cubicBezTo>
                  <a:pt x="5434965" y="1751076"/>
                  <a:pt x="5407470" y="1745933"/>
                  <a:pt x="5379657" y="1741234"/>
                </a:cubicBezTo>
                <a:cubicBezTo>
                  <a:pt x="5323840" y="1731836"/>
                  <a:pt x="5266563" y="1724343"/>
                  <a:pt x="5207953" y="1718755"/>
                </a:cubicBezTo>
                <a:cubicBezTo>
                  <a:pt x="5149025" y="1713167"/>
                  <a:pt x="5088636" y="1709547"/>
                  <a:pt x="5026978" y="1708023"/>
                </a:cubicBezTo>
                <a:cubicBezTo>
                  <a:pt x="4964875" y="1706436"/>
                  <a:pt x="4901311" y="1706943"/>
                  <a:pt x="4836478" y="1709547"/>
                </a:cubicBezTo>
                <a:cubicBezTo>
                  <a:pt x="4771073" y="1712214"/>
                  <a:pt x="4704207" y="1717040"/>
                  <a:pt x="4636008" y="1724089"/>
                </a:cubicBezTo>
                <a:cubicBezTo>
                  <a:pt x="4567174" y="1731137"/>
                  <a:pt x="4496880" y="1740408"/>
                  <a:pt x="4425252" y="1752029"/>
                </a:cubicBezTo>
                <a:cubicBezTo>
                  <a:pt x="4352735" y="1763776"/>
                  <a:pt x="4278694" y="1777937"/>
                  <a:pt x="4203256" y="1794446"/>
                </a:cubicBezTo>
                <a:cubicBezTo>
                  <a:pt x="4126738" y="1811211"/>
                  <a:pt x="4048633" y="1830388"/>
                  <a:pt x="3969067" y="1852105"/>
                </a:cubicBezTo>
                <a:cubicBezTo>
                  <a:pt x="3888232" y="1874139"/>
                  <a:pt x="3805682" y="1898841"/>
                  <a:pt x="3721608" y="1926082"/>
                </a:cubicBezTo>
                <a:cubicBezTo>
                  <a:pt x="3700335" y="1933004"/>
                  <a:pt x="3678999" y="1940052"/>
                  <a:pt x="3657536" y="1947355"/>
                </a:cubicBezTo>
                <a:cubicBezTo>
                  <a:pt x="3635947" y="1954657"/>
                  <a:pt x="3614293" y="1962087"/>
                  <a:pt x="3592513" y="1969707"/>
                </a:cubicBezTo>
                <a:cubicBezTo>
                  <a:pt x="3570669" y="1977390"/>
                  <a:pt x="3548634" y="1985201"/>
                  <a:pt x="3526599" y="1993202"/>
                </a:cubicBezTo>
                <a:cubicBezTo>
                  <a:pt x="3504438" y="2001202"/>
                  <a:pt x="3482149" y="2009458"/>
                  <a:pt x="3459798" y="2017776"/>
                </a:cubicBezTo>
                <a:cubicBezTo>
                  <a:pt x="3437319" y="2026221"/>
                  <a:pt x="3414713" y="2034858"/>
                  <a:pt x="3391979" y="2043684"/>
                </a:cubicBezTo>
                <a:cubicBezTo>
                  <a:pt x="3369183" y="2052511"/>
                  <a:pt x="3346260" y="2061591"/>
                  <a:pt x="3323209" y="2070799"/>
                </a:cubicBezTo>
                <a:cubicBezTo>
                  <a:pt x="3300095" y="2080070"/>
                  <a:pt x="3276854" y="2089531"/>
                  <a:pt x="3253486" y="2099120"/>
                </a:cubicBezTo>
                <a:cubicBezTo>
                  <a:pt x="3229991" y="2108772"/>
                  <a:pt x="3206433" y="2118678"/>
                  <a:pt x="3182747" y="2128711"/>
                </a:cubicBezTo>
                <a:cubicBezTo>
                  <a:pt x="3134995" y="2148904"/>
                  <a:pt x="3086862" y="2169922"/>
                  <a:pt x="3038411" y="2191639"/>
                </a:cubicBezTo>
                <a:cubicBezTo>
                  <a:pt x="2989390" y="2213610"/>
                  <a:pt x="2939923" y="2236407"/>
                  <a:pt x="2890139" y="2259965"/>
                </a:cubicBezTo>
                <a:cubicBezTo>
                  <a:pt x="2839784" y="2283778"/>
                  <a:pt x="2788984" y="2308416"/>
                  <a:pt x="2737866" y="2333752"/>
                </a:cubicBezTo>
                <a:cubicBezTo>
                  <a:pt x="2686114" y="2359470"/>
                  <a:pt x="2633980" y="2385949"/>
                  <a:pt x="2581529" y="2413254"/>
                </a:cubicBezTo>
                <a:cubicBezTo>
                  <a:pt x="2528379" y="2440877"/>
                  <a:pt x="2474913" y="2469325"/>
                  <a:pt x="2421065" y="2498598"/>
                </a:cubicBezTo>
                <a:cubicBezTo>
                  <a:pt x="2366582" y="2528253"/>
                  <a:pt x="2311717" y="2558669"/>
                  <a:pt x="2256536" y="2589975"/>
                </a:cubicBezTo>
                <a:cubicBezTo>
                  <a:pt x="2200656" y="2621661"/>
                  <a:pt x="2144459" y="2654237"/>
                  <a:pt x="2088007" y="2687574"/>
                </a:cubicBezTo>
                <a:cubicBezTo>
                  <a:pt x="2030730" y="2721420"/>
                  <a:pt x="1973199" y="2756091"/>
                  <a:pt x="1915478" y="2791651"/>
                </a:cubicBezTo>
                <a:cubicBezTo>
                  <a:pt x="1856867" y="2827719"/>
                  <a:pt x="1797939" y="2864676"/>
                  <a:pt x="1738757" y="2902458"/>
                </a:cubicBezTo>
                <a:cubicBezTo>
                  <a:pt x="1678749" y="2940812"/>
                  <a:pt x="1618424" y="2980055"/>
                  <a:pt x="1557909" y="3020187"/>
                </a:cubicBezTo>
                <a:cubicBezTo>
                  <a:pt x="1496505" y="3060891"/>
                  <a:pt x="1434846" y="3102547"/>
                  <a:pt x="1372934" y="3145028"/>
                </a:cubicBezTo>
                <a:cubicBezTo>
                  <a:pt x="1310132" y="3188208"/>
                  <a:pt x="1247077" y="3232277"/>
                  <a:pt x="1183831" y="3277235"/>
                </a:cubicBezTo>
                <a:cubicBezTo>
                  <a:pt x="1119632" y="3322955"/>
                  <a:pt x="1055180" y="3369628"/>
                  <a:pt x="990600" y="3417189"/>
                </a:cubicBezTo>
                <a:cubicBezTo>
                  <a:pt x="924941" y="3465513"/>
                  <a:pt x="859155" y="3514852"/>
                  <a:pt x="793178" y="3565081"/>
                </a:cubicBezTo>
                <a:cubicBezTo>
                  <a:pt x="726122" y="3616135"/>
                  <a:pt x="658876" y="3668204"/>
                  <a:pt x="591439" y="3721227"/>
                </a:cubicBezTo>
                <a:cubicBezTo>
                  <a:pt x="522922" y="3775139"/>
                  <a:pt x="454215" y="3830003"/>
                  <a:pt x="385381" y="3885883"/>
                </a:cubicBezTo>
                <a:cubicBezTo>
                  <a:pt x="350520" y="3914204"/>
                  <a:pt x="315595" y="3942779"/>
                  <a:pt x="280606" y="3971608"/>
                </a:cubicBezTo>
                <a:cubicBezTo>
                  <a:pt x="245364" y="4000691"/>
                  <a:pt x="210058" y="4030028"/>
                  <a:pt x="174688" y="4059555"/>
                </a:cubicBezTo>
                <a:cubicBezTo>
                  <a:pt x="139065" y="4089400"/>
                  <a:pt x="103378" y="4119499"/>
                  <a:pt x="67627" y="4149852"/>
                </a:cubicBezTo>
                <a:cubicBezTo>
                  <a:pt x="45085" y="4168966"/>
                  <a:pt x="22542" y="4188270"/>
                  <a:pt x="0" y="4207637"/>
                </a:cubicBezTo>
                <a:lnTo>
                  <a:pt x="645350" y="4210622"/>
                </a:lnTo>
                <a:cubicBezTo>
                  <a:pt x="650812" y="4205351"/>
                  <a:pt x="656336" y="4200017"/>
                  <a:pt x="661797" y="4194810"/>
                </a:cubicBezTo>
                <a:cubicBezTo>
                  <a:pt x="690436" y="4167505"/>
                  <a:pt x="719011" y="4140454"/>
                  <a:pt x="747649" y="4113594"/>
                </a:cubicBezTo>
                <a:cubicBezTo>
                  <a:pt x="776097" y="4086987"/>
                  <a:pt x="804545" y="4060571"/>
                  <a:pt x="832993" y="4034346"/>
                </a:cubicBezTo>
                <a:cubicBezTo>
                  <a:pt x="861187" y="4008374"/>
                  <a:pt x="889444" y="3982593"/>
                  <a:pt x="917638" y="3957066"/>
                </a:cubicBezTo>
                <a:cubicBezTo>
                  <a:pt x="945642" y="3931729"/>
                  <a:pt x="973582" y="3906584"/>
                  <a:pt x="1001586" y="3881691"/>
                </a:cubicBezTo>
                <a:cubicBezTo>
                  <a:pt x="1029335" y="3856990"/>
                  <a:pt x="1057084" y="3832479"/>
                  <a:pt x="1084771" y="3808222"/>
                </a:cubicBezTo>
                <a:cubicBezTo>
                  <a:pt x="1139634" y="3760153"/>
                  <a:pt x="1194371" y="3712972"/>
                  <a:pt x="1248981" y="3666681"/>
                </a:cubicBezTo>
                <a:cubicBezTo>
                  <a:pt x="1302830" y="3621024"/>
                  <a:pt x="1356614" y="3576257"/>
                  <a:pt x="1410271" y="3532315"/>
                </a:cubicBezTo>
                <a:cubicBezTo>
                  <a:pt x="1463167" y="3489008"/>
                  <a:pt x="1515936" y="3446526"/>
                  <a:pt x="1568577" y="3404934"/>
                </a:cubicBezTo>
                <a:cubicBezTo>
                  <a:pt x="1620520" y="3363913"/>
                  <a:pt x="1672336" y="3323654"/>
                  <a:pt x="1723962" y="3284284"/>
                </a:cubicBezTo>
                <a:cubicBezTo>
                  <a:pt x="1774889" y="3245485"/>
                  <a:pt x="1825689" y="3207448"/>
                  <a:pt x="1876298" y="3170238"/>
                </a:cubicBezTo>
                <a:cubicBezTo>
                  <a:pt x="1926209" y="3133535"/>
                  <a:pt x="1975993" y="3097594"/>
                  <a:pt x="2025523" y="3062541"/>
                </a:cubicBezTo>
                <a:cubicBezTo>
                  <a:pt x="2074418" y="3027871"/>
                  <a:pt x="2123123" y="2994025"/>
                  <a:pt x="2171573" y="2961005"/>
                </a:cubicBezTo>
                <a:cubicBezTo>
                  <a:pt x="2219452" y="2928366"/>
                  <a:pt x="2267014" y="2896553"/>
                  <a:pt x="2314385" y="2865501"/>
                </a:cubicBezTo>
                <a:cubicBezTo>
                  <a:pt x="2361184" y="2834831"/>
                  <a:pt x="2407666" y="2804922"/>
                  <a:pt x="2453958" y="2775839"/>
                </a:cubicBezTo>
                <a:cubicBezTo>
                  <a:pt x="2499678" y="2747074"/>
                  <a:pt x="2545080" y="2719070"/>
                  <a:pt x="2590165" y="2691892"/>
                </a:cubicBezTo>
                <a:cubicBezTo>
                  <a:pt x="2634742" y="2664968"/>
                  <a:pt x="2679002" y="2638806"/>
                  <a:pt x="2722944" y="2613406"/>
                </a:cubicBezTo>
                <a:cubicBezTo>
                  <a:pt x="2766378" y="2588260"/>
                  <a:pt x="2809494" y="2563876"/>
                  <a:pt x="2852229" y="2540254"/>
                </a:cubicBezTo>
                <a:cubicBezTo>
                  <a:pt x="2894521" y="2516886"/>
                  <a:pt x="2936430" y="2494217"/>
                  <a:pt x="2978023" y="2472246"/>
                </a:cubicBezTo>
                <a:cubicBezTo>
                  <a:pt x="3019171" y="2450529"/>
                  <a:pt x="3059938" y="2429510"/>
                  <a:pt x="3100324" y="2409254"/>
                </a:cubicBezTo>
                <a:cubicBezTo>
                  <a:pt x="3140329" y="2389188"/>
                  <a:pt x="3179953" y="2369757"/>
                  <a:pt x="3219133" y="2351088"/>
                </a:cubicBezTo>
                <a:cubicBezTo>
                  <a:pt x="3257995" y="2332609"/>
                  <a:pt x="3296412" y="2314766"/>
                  <a:pt x="3334512" y="2297684"/>
                </a:cubicBezTo>
                <a:cubicBezTo>
                  <a:pt x="3353372" y="2289175"/>
                  <a:pt x="3372167" y="2280793"/>
                  <a:pt x="3390900" y="2272602"/>
                </a:cubicBezTo>
                <a:cubicBezTo>
                  <a:pt x="3409505" y="2264410"/>
                  <a:pt x="3428048" y="2256409"/>
                  <a:pt x="3446399" y="2248599"/>
                </a:cubicBezTo>
                <a:cubicBezTo>
                  <a:pt x="3464751" y="2240788"/>
                  <a:pt x="3482975" y="2233105"/>
                  <a:pt x="3501073" y="2225612"/>
                </a:cubicBezTo>
                <a:cubicBezTo>
                  <a:pt x="3519107" y="2218182"/>
                  <a:pt x="3537077" y="2210880"/>
                  <a:pt x="3554984" y="2203704"/>
                </a:cubicBezTo>
                <a:cubicBezTo>
                  <a:pt x="3572764" y="2196592"/>
                  <a:pt x="3590480" y="2189671"/>
                  <a:pt x="3608070" y="2182876"/>
                </a:cubicBezTo>
                <a:cubicBezTo>
                  <a:pt x="3625596" y="2176082"/>
                  <a:pt x="3643059" y="2169478"/>
                  <a:pt x="3660394" y="2163001"/>
                </a:cubicBezTo>
                <a:cubicBezTo>
                  <a:pt x="3677666" y="2156524"/>
                  <a:pt x="3694874" y="2150237"/>
                  <a:pt x="3711956" y="2144078"/>
                </a:cubicBezTo>
                <a:cubicBezTo>
                  <a:pt x="3728974" y="2137918"/>
                  <a:pt x="3745929" y="2131949"/>
                  <a:pt x="3762820" y="2126044"/>
                </a:cubicBezTo>
                <a:cubicBezTo>
                  <a:pt x="3829622" y="2102930"/>
                  <a:pt x="3895090" y="2081911"/>
                  <a:pt x="3959289" y="2063052"/>
                </a:cubicBezTo>
                <a:cubicBezTo>
                  <a:pt x="4022725" y="2044446"/>
                  <a:pt x="4085019" y="2027809"/>
                  <a:pt x="4146296" y="2013268"/>
                </a:cubicBezTo>
                <a:cubicBezTo>
                  <a:pt x="4206939" y="1998853"/>
                  <a:pt x="4266692" y="1986343"/>
                  <a:pt x="4325684" y="1975739"/>
                </a:cubicBezTo>
                <a:cubicBezTo>
                  <a:pt x="4384104" y="1965262"/>
                  <a:pt x="4441825" y="1956626"/>
                  <a:pt x="4499039" y="1949831"/>
                </a:cubicBezTo>
                <a:cubicBezTo>
                  <a:pt x="4513263" y="1948117"/>
                  <a:pt x="4527423" y="1946529"/>
                  <a:pt x="4541584" y="1945068"/>
                </a:cubicBezTo>
                <a:cubicBezTo>
                  <a:pt x="4555681" y="1943608"/>
                  <a:pt x="4569778" y="1942274"/>
                  <a:pt x="4583811" y="1941005"/>
                </a:cubicBezTo>
                <a:cubicBezTo>
                  <a:pt x="4597845" y="1939735"/>
                  <a:pt x="4611815" y="1938655"/>
                  <a:pt x="4625785" y="1937639"/>
                </a:cubicBezTo>
                <a:cubicBezTo>
                  <a:pt x="4639691" y="1936623"/>
                  <a:pt x="4653598" y="1935734"/>
                  <a:pt x="4667441" y="1934972"/>
                </a:cubicBezTo>
                <a:cubicBezTo>
                  <a:pt x="4681284" y="1934210"/>
                  <a:pt x="4695127" y="1933512"/>
                  <a:pt x="4708843" y="1933004"/>
                </a:cubicBezTo>
                <a:cubicBezTo>
                  <a:pt x="4722559" y="1932496"/>
                  <a:pt x="4736275" y="1932051"/>
                  <a:pt x="4749927" y="1931797"/>
                </a:cubicBezTo>
                <a:cubicBezTo>
                  <a:pt x="4763580" y="1931480"/>
                  <a:pt x="4777169" y="1931352"/>
                  <a:pt x="4790758" y="1931289"/>
                </a:cubicBezTo>
                <a:cubicBezTo>
                  <a:pt x="4804283" y="1931289"/>
                  <a:pt x="4817809" y="1931289"/>
                  <a:pt x="4831271" y="1931480"/>
                </a:cubicBezTo>
                <a:cubicBezTo>
                  <a:pt x="4858131" y="1931797"/>
                  <a:pt x="4884865" y="1932623"/>
                  <a:pt x="4911471" y="1933893"/>
                </a:cubicBezTo>
                <a:cubicBezTo>
                  <a:pt x="4937951" y="1935163"/>
                  <a:pt x="4964303" y="1936877"/>
                  <a:pt x="4990465" y="1939036"/>
                </a:cubicBezTo>
                <a:cubicBezTo>
                  <a:pt x="5016564" y="1941195"/>
                  <a:pt x="5042472" y="1943862"/>
                  <a:pt x="5068189" y="1946974"/>
                </a:cubicBezTo>
                <a:cubicBezTo>
                  <a:pt x="5093843" y="1950085"/>
                  <a:pt x="5119370" y="1953641"/>
                  <a:pt x="5144643" y="1957705"/>
                </a:cubicBezTo>
                <a:cubicBezTo>
                  <a:pt x="5169853" y="1961705"/>
                  <a:pt x="5194872" y="1966214"/>
                  <a:pt x="5219700" y="1971167"/>
                </a:cubicBezTo>
                <a:cubicBezTo>
                  <a:pt x="5244465" y="1976120"/>
                  <a:pt x="5269040" y="1981518"/>
                  <a:pt x="5293360" y="1987360"/>
                </a:cubicBezTo>
                <a:cubicBezTo>
                  <a:pt x="5317681" y="1993202"/>
                  <a:pt x="5341747" y="1999488"/>
                  <a:pt x="5365559" y="2006283"/>
                </a:cubicBezTo>
                <a:cubicBezTo>
                  <a:pt x="5389372" y="2013014"/>
                  <a:pt x="5412931" y="2020252"/>
                  <a:pt x="5436299" y="2027873"/>
                </a:cubicBezTo>
                <a:cubicBezTo>
                  <a:pt x="5441379" y="2029524"/>
                  <a:pt x="5446522" y="2031238"/>
                  <a:pt x="5451602" y="2032952"/>
                </a:cubicBezTo>
                <a:cubicBezTo>
                  <a:pt x="5456683" y="2034667"/>
                  <a:pt x="5461762" y="2036382"/>
                  <a:pt x="5466779" y="2038160"/>
                </a:cubicBezTo>
                <a:cubicBezTo>
                  <a:pt x="5471858" y="2039938"/>
                  <a:pt x="5476875" y="2041716"/>
                  <a:pt x="5481892" y="2043493"/>
                </a:cubicBezTo>
                <a:cubicBezTo>
                  <a:pt x="5486908" y="2045271"/>
                  <a:pt x="5491925" y="2047113"/>
                  <a:pt x="5496941" y="2048955"/>
                </a:cubicBezTo>
                <a:cubicBezTo>
                  <a:pt x="5514784" y="2055559"/>
                  <a:pt x="5532501" y="2062417"/>
                  <a:pt x="5550091" y="2069529"/>
                </a:cubicBezTo>
                <a:cubicBezTo>
                  <a:pt x="5567617" y="2076641"/>
                  <a:pt x="5585016" y="2084070"/>
                  <a:pt x="5602288" y="2091690"/>
                </a:cubicBezTo>
                <a:cubicBezTo>
                  <a:pt x="5619559" y="2099310"/>
                  <a:pt x="5636641" y="2107248"/>
                  <a:pt x="5653595" y="2115376"/>
                </a:cubicBezTo>
                <a:cubicBezTo>
                  <a:pt x="5670550" y="2123504"/>
                  <a:pt x="5687378" y="2131886"/>
                  <a:pt x="5704015" y="2140522"/>
                </a:cubicBezTo>
                <a:cubicBezTo>
                  <a:pt x="5746687" y="2162810"/>
                  <a:pt x="5788279" y="2186686"/>
                  <a:pt x="5828856" y="2212213"/>
                </a:cubicBezTo>
                <a:cubicBezTo>
                  <a:pt x="5869559" y="2237804"/>
                  <a:pt x="5909246" y="2265045"/>
                  <a:pt x="5947918" y="2293811"/>
                </a:cubicBezTo>
                <a:cubicBezTo>
                  <a:pt x="5986780" y="2322767"/>
                  <a:pt x="6024690" y="2353247"/>
                  <a:pt x="6061583" y="2385314"/>
                </a:cubicBezTo>
                <a:cubicBezTo>
                  <a:pt x="6098731" y="2417572"/>
                  <a:pt x="6134926" y="2451418"/>
                  <a:pt x="6170105" y="2486724"/>
                </a:cubicBezTo>
                <a:cubicBezTo>
                  <a:pt x="6178995" y="2495550"/>
                  <a:pt x="6187821" y="2504504"/>
                  <a:pt x="6196584" y="2513521"/>
                </a:cubicBezTo>
                <a:cubicBezTo>
                  <a:pt x="6205347" y="2522601"/>
                  <a:pt x="6214046" y="2531809"/>
                  <a:pt x="6222682" y="2541080"/>
                </a:cubicBezTo>
                <a:cubicBezTo>
                  <a:pt x="6231319" y="2550414"/>
                  <a:pt x="6239891" y="2559812"/>
                  <a:pt x="6248464" y="2569337"/>
                </a:cubicBezTo>
                <a:cubicBezTo>
                  <a:pt x="6257036" y="2578862"/>
                  <a:pt x="6265545" y="2588451"/>
                  <a:pt x="6273991" y="2598103"/>
                </a:cubicBezTo>
                <a:lnTo>
                  <a:pt x="6335649" y="2669604"/>
                </a:lnTo>
                <a:cubicBezTo>
                  <a:pt x="6338824" y="2673350"/>
                  <a:pt x="6342063" y="2677033"/>
                  <a:pt x="6345365" y="2680716"/>
                </a:cubicBezTo>
                <a:cubicBezTo>
                  <a:pt x="6348667" y="2684399"/>
                  <a:pt x="6351969" y="2688082"/>
                  <a:pt x="6355334" y="2691765"/>
                </a:cubicBezTo>
                <a:cubicBezTo>
                  <a:pt x="6358700" y="2695448"/>
                  <a:pt x="6362065" y="2699131"/>
                  <a:pt x="6365431" y="2702814"/>
                </a:cubicBezTo>
                <a:cubicBezTo>
                  <a:pt x="6368796" y="2706497"/>
                  <a:pt x="6372225" y="2710180"/>
                  <a:pt x="6375654" y="2713863"/>
                </a:cubicBezTo>
                <a:lnTo>
                  <a:pt x="6396101" y="2735961"/>
                </a:lnTo>
                <a:cubicBezTo>
                  <a:pt x="6397816" y="2737803"/>
                  <a:pt x="6399594" y="2739644"/>
                  <a:pt x="6401371" y="2741422"/>
                </a:cubicBezTo>
                <a:cubicBezTo>
                  <a:pt x="6403150" y="2743264"/>
                  <a:pt x="6404928" y="2745042"/>
                  <a:pt x="6406706" y="2746883"/>
                </a:cubicBezTo>
                <a:cubicBezTo>
                  <a:pt x="6408483" y="2748725"/>
                  <a:pt x="6410262" y="2750503"/>
                  <a:pt x="6412103" y="2752344"/>
                </a:cubicBezTo>
                <a:cubicBezTo>
                  <a:pt x="6413882" y="2754186"/>
                  <a:pt x="6415659" y="2756027"/>
                  <a:pt x="6417437" y="2757805"/>
                </a:cubicBezTo>
                <a:cubicBezTo>
                  <a:pt x="6446012" y="2787206"/>
                  <a:pt x="6475794" y="2816225"/>
                  <a:pt x="6506972" y="2844927"/>
                </a:cubicBezTo>
                <a:cubicBezTo>
                  <a:pt x="6538278" y="2873756"/>
                  <a:pt x="6570980" y="2902141"/>
                  <a:pt x="6605016" y="2930081"/>
                </a:cubicBezTo>
                <a:cubicBezTo>
                  <a:pt x="6639243" y="2958148"/>
                  <a:pt x="6674803" y="2985643"/>
                  <a:pt x="6711823" y="3012504"/>
                </a:cubicBezTo>
                <a:cubicBezTo>
                  <a:pt x="6748970" y="3039491"/>
                  <a:pt x="6787579" y="3065844"/>
                  <a:pt x="6827583" y="3091434"/>
                </a:cubicBezTo>
                <a:cubicBezTo>
                  <a:pt x="6861302" y="3112960"/>
                  <a:pt x="6896037" y="3133916"/>
                  <a:pt x="6931851" y="3154235"/>
                </a:cubicBezTo>
                <a:cubicBezTo>
                  <a:pt x="6967728" y="3174619"/>
                  <a:pt x="7004621" y="3194304"/>
                  <a:pt x="7042595" y="3213227"/>
                </a:cubicBezTo>
                <a:cubicBezTo>
                  <a:pt x="7080632" y="3232214"/>
                  <a:pt x="7119683" y="3250438"/>
                  <a:pt x="7159816" y="3267773"/>
                </a:cubicBezTo>
                <a:cubicBezTo>
                  <a:pt x="7199947" y="3285109"/>
                  <a:pt x="7241095" y="3301619"/>
                  <a:pt x="7283323" y="3317177"/>
                </a:cubicBezTo>
                <a:cubicBezTo>
                  <a:pt x="7291388" y="3320161"/>
                  <a:pt x="7299516" y="3323082"/>
                  <a:pt x="7307708" y="3326003"/>
                </a:cubicBezTo>
                <a:cubicBezTo>
                  <a:pt x="7315899" y="3328924"/>
                  <a:pt x="7324090" y="3331782"/>
                  <a:pt x="7332282" y="3334576"/>
                </a:cubicBezTo>
                <a:cubicBezTo>
                  <a:pt x="7340537" y="3337433"/>
                  <a:pt x="7348792" y="3340227"/>
                  <a:pt x="7357110" y="3342958"/>
                </a:cubicBezTo>
                <a:cubicBezTo>
                  <a:pt x="7365429" y="3345688"/>
                  <a:pt x="7373747" y="3348419"/>
                  <a:pt x="7382129" y="3351085"/>
                </a:cubicBezTo>
                <a:cubicBezTo>
                  <a:pt x="7434072" y="3367786"/>
                  <a:pt x="7487412" y="3382899"/>
                  <a:pt x="7542086" y="3396234"/>
                </a:cubicBezTo>
                <a:cubicBezTo>
                  <a:pt x="7596633" y="3409569"/>
                  <a:pt x="7652449" y="3421126"/>
                  <a:pt x="7709345" y="3430778"/>
                </a:cubicBezTo>
                <a:cubicBezTo>
                  <a:pt x="7766050" y="3440366"/>
                  <a:pt x="7823771" y="3448114"/>
                  <a:pt x="7882383" y="3453765"/>
                </a:cubicBezTo>
                <a:cubicBezTo>
                  <a:pt x="7940675" y="3459416"/>
                  <a:pt x="7999794" y="3462973"/>
                  <a:pt x="8059483" y="3464370"/>
                </a:cubicBezTo>
                <a:cubicBezTo>
                  <a:pt x="8089202" y="3465004"/>
                  <a:pt x="8119110" y="3465132"/>
                  <a:pt x="8149083" y="3464623"/>
                </a:cubicBezTo>
                <a:cubicBezTo>
                  <a:pt x="8178991" y="3464116"/>
                  <a:pt x="8208963" y="3463100"/>
                  <a:pt x="8238998" y="3461448"/>
                </a:cubicBezTo>
                <a:cubicBezTo>
                  <a:pt x="8268907" y="3459861"/>
                  <a:pt x="8298942" y="3457639"/>
                  <a:pt x="8328914" y="3454908"/>
                </a:cubicBezTo>
                <a:cubicBezTo>
                  <a:pt x="8358822" y="3452178"/>
                  <a:pt x="8388668" y="3448876"/>
                  <a:pt x="8418576" y="3445002"/>
                </a:cubicBezTo>
                <a:cubicBezTo>
                  <a:pt x="8448294" y="3441065"/>
                  <a:pt x="8478012" y="3436620"/>
                  <a:pt x="8507730" y="3431540"/>
                </a:cubicBezTo>
                <a:cubicBezTo>
                  <a:pt x="8537257" y="3426460"/>
                  <a:pt x="8566658" y="3420872"/>
                  <a:pt x="8595995" y="3414649"/>
                </a:cubicBezTo>
                <a:cubicBezTo>
                  <a:pt x="8625142" y="3408490"/>
                  <a:pt x="8654224" y="3401759"/>
                  <a:pt x="8683117" y="3394456"/>
                </a:cubicBezTo>
                <a:cubicBezTo>
                  <a:pt x="8711882" y="3387217"/>
                  <a:pt x="8740457" y="3379407"/>
                  <a:pt x="8768842" y="3371025"/>
                </a:cubicBezTo>
                <a:cubicBezTo>
                  <a:pt x="8825103" y="3354388"/>
                  <a:pt x="8880602" y="3335528"/>
                  <a:pt x="8934958" y="3314510"/>
                </a:cubicBezTo>
                <a:cubicBezTo>
                  <a:pt x="8988616" y="3293809"/>
                  <a:pt x="9041130" y="3271012"/>
                  <a:pt x="9092311" y="3246310"/>
                </a:cubicBezTo>
                <a:cubicBezTo>
                  <a:pt x="9142730" y="3221990"/>
                  <a:pt x="9191816" y="3195765"/>
                  <a:pt x="9239250" y="3167825"/>
                </a:cubicBezTo>
                <a:cubicBezTo>
                  <a:pt x="9285986" y="3140329"/>
                  <a:pt x="9331134" y="3111183"/>
                  <a:pt x="9374505" y="3080448"/>
                </a:cubicBezTo>
                <a:cubicBezTo>
                  <a:pt x="9417177" y="3050223"/>
                  <a:pt x="9458071" y="3018536"/>
                  <a:pt x="9497060" y="2985643"/>
                </a:cubicBezTo>
                <a:cubicBezTo>
                  <a:pt x="9535414" y="2953258"/>
                  <a:pt x="9571926" y="2919667"/>
                  <a:pt x="9606470" y="2884996"/>
                </a:cubicBezTo>
                <a:cubicBezTo>
                  <a:pt x="9640443" y="2850960"/>
                  <a:pt x="9672447" y="2815908"/>
                  <a:pt x="9702546" y="2780030"/>
                </a:cubicBezTo>
                <a:cubicBezTo>
                  <a:pt x="9732073" y="2744788"/>
                  <a:pt x="9759696" y="2708720"/>
                  <a:pt x="9785286" y="2672080"/>
                </a:cubicBezTo>
                <a:cubicBezTo>
                  <a:pt x="9810432" y="2636076"/>
                  <a:pt x="9833737" y="2599436"/>
                  <a:pt x="9855073" y="2562352"/>
                </a:cubicBezTo>
                <a:cubicBezTo>
                  <a:pt x="9876028" y="2525903"/>
                  <a:pt x="9895078" y="2489010"/>
                  <a:pt x="9912286" y="2451862"/>
                </a:cubicBezTo>
                <a:cubicBezTo>
                  <a:pt x="9929178" y="2415350"/>
                  <a:pt x="9944227" y="2378520"/>
                  <a:pt x="9957435" y="2341499"/>
                </a:cubicBezTo>
                <a:cubicBezTo>
                  <a:pt x="9970453" y="2305177"/>
                  <a:pt x="9981692" y="2268601"/>
                  <a:pt x="9991090" y="2232089"/>
                </a:cubicBezTo>
                <a:cubicBezTo>
                  <a:pt x="10000424" y="2196148"/>
                  <a:pt x="10008045" y="2160207"/>
                  <a:pt x="10014013" y="2124329"/>
                </a:cubicBezTo>
                <a:cubicBezTo>
                  <a:pt x="10019856" y="2089023"/>
                  <a:pt x="10024173" y="2053780"/>
                  <a:pt x="10026904" y="2018792"/>
                </a:cubicBezTo>
                <a:cubicBezTo>
                  <a:pt x="10029571" y="1984312"/>
                  <a:pt x="10030714" y="1950021"/>
                  <a:pt x="10030460" y="1915986"/>
                </a:cubicBezTo>
                <a:cubicBezTo>
                  <a:pt x="10030143" y="1882521"/>
                  <a:pt x="10028428" y="1849247"/>
                  <a:pt x="10025317" y="1816354"/>
                </a:cubicBezTo>
                <a:cubicBezTo>
                  <a:pt x="10022269" y="1783969"/>
                  <a:pt x="10017823" y="1751902"/>
                  <a:pt x="10012172" y="1720215"/>
                </a:cubicBezTo>
                <a:cubicBezTo>
                  <a:pt x="10006584" y="1689037"/>
                  <a:pt x="9999790" y="1658239"/>
                  <a:pt x="9991852" y="1627949"/>
                </a:cubicBezTo>
                <a:cubicBezTo>
                  <a:pt x="9984042" y="1598105"/>
                  <a:pt x="9975088" y="1568641"/>
                  <a:pt x="9965119" y="1539748"/>
                </a:cubicBezTo>
                <a:cubicBezTo>
                  <a:pt x="9955276" y="1511237"/>
                  <a:pt x="9944418" y="1483233"/>
                  <a:pt x="9932607" y="1455801"/>
                </a:cubicBezTo>
                <a:cubicBezTo>
                  <a:pt x="9931908" y="1454087"/>
                  <a:pt x="9931146" y="1452372"/>
                  <a:pt x="9930447" y="1450721"/>
                </a:cubicBezTo>
                <a:cubicBezTo>
                  <a:pt x="9929685" y="1449007"/>
                  <a:pt x="9928987" y="1447355"/>
                  <a:pt x="9928225" y="1445641"/>
                </a:cubicBezTo>
                <a:cubicBezTo>
                  <a:pt x="9927463" y="1443927"/>
                  <a:pt x="9926701" y="1442276"/>
                  <a:pt x="9925939" y="1440561"/>
                </a:cubicBezTo>
                <a:cubicBezTo>
                  <a:pt x="9925177" y="1438910"/>
                  <a:pt x="9924415" y="1437196"/>
                  <a:pt x="9923653" y="1435545"/>
                </a:cubicBezTo>
                <a:cubicBezTo>
                  <a:pt x="9922891" y="1433893"/>
                  <a:pt x="9922129" y="1432179"/>
                  <a:pt x="9921367" y="1430528"/>
                </a:cubicBezTo>
                <a:cubicBezTo>
                  <a:pt x="9920605" y="1428877"/>
                  <a:pt x="9919843" y="1427163"/>
                  <a:pt x="9919081" y="1425512"/>
                </a:cubicBezTo>
                <a:cubicBezTo>
                  <a:pt x="9918319" y="1423861"/>
                  <a:pt x="9917557" y="1422146"/>
                  <a:pt x="9916795" y="1420495"/>
                </a:cubicBezTo>
                <a:cubicBezTo>
                  <a:pt x="9916033" y="1418844"/>
                  <a:pt x="9915271" y="1417193"/>
                  <a:pt x="9914445" y="1415479"/>
                </a:cubicBezTo>
                <a:lnTo>
                  <a:pt x="9904857" y="1395730"/>
                </a:lnTo>
                <a:lnTo>
                  <a:pt x="9900031" y="1385951"/>
                </a:lnTo>
                <a:lnTo>
                  <a:pt x="9895015" y="1376299"/>
                </a:lnTo>
                <a:lnTo>
                  <a:pt x="9884982" y="1357059"/>
                </a:lnTo>
                <a:cubicBezTo>
                  <a:pt x="9884156" y="1355471"/>
                  <a:pt x="9883267" y="1353884"/>
                  <a:pt x="9882378" y="1352296"/>
                </a:cubicBezTo>
                <a:cubicBezTo>
                  <a:pt x="9881489" y="1350709"/>
                  <a:pt x="9880663" y="1349121"/>
                  <a:pt x="9879774" y="1347534"/>
                </a:cubicBezTo>
                <a:cubicBezTo>
                  <a:pt x="9878885" y="1345946"/>
                  <a:pt x="9878060" y="1344359"/>
                  <a:pt x="9877171" y="1342835"/>
                </a:cubicBezTo>
                <a:cubicBezTo>
                  <a:pt x="9876282" y="1341247"/>
                  <a:pt x="9875457" y="1339723"/>
                  <a:pt x="9874568" y="1338136"/>
                </a:cubicBezTo>
                <a:cubicBezTo>
                  <a:pt x="9872853" y="1334961"/>
                  <a:pt x="9871075" y="1331849"/>
                  <a:pt x="9869360" y="1328738"/>
                </a:cubicBezTo>
                <a:cubicBezTo>
                  <a:pt x="9867582" y="1325626"/>
                  <a:pt x="9865805" y="1322515"/>
                  <a:pt x="9864026" y="1319467"/>
                </a:cubicBezTo>
                <a:cubicBezTo>
                  <a:pt x="9862248" y="1316355"/>
                  <a:pt x="9860407" y="1313307"/>
                  <a:pt x="9858629" y="1310259"/>
                </a:cubicBezTo>
                <a:cubicBezTo>
                  <a:pt x="9856851" y="1307211"/>
                  <a:pt x="9855009" y="1304163"/>
                  <a:pt x="9853232" y="1301052"/>
                </a:cubicBezTo>
                <a:cubicBezTo>
                  <a:pt x="9845993" y="1288923"/>
                  <a:pt x="9838563" y="1276922"/>
                  <a:pt x="9830943" y="1265047"/>
                </a:cubicBezTo>
                <a:cubicBezTo>
                  <a:pt x="9823386" y="1253236"/>
                  <a:pt x="9815640" y="1241616"/>
                  <a:pt x="9807829" y="1230122"/>
                </a:cubicBezTo>
                <a:cubicBezTo>
                  <a:pt x="9800019" y="1218692"/>
                  <a:pt x="9792018" y="1207389"/>
                  <a:pt x="9783953" y="1196277"/>
                </a:cubicBezTo>
                <a:cubicBezTo>
                  <a:pt x="9775888" y="1185164"/>
                  <a:pt x="9767697" y="1174242"/>
                  <a:pt x="9759379" y="1163447"/>
                </a:cubicBezTo>
                <a:cubicBezTo>
                  <a:pt x="9742869" y="1141984"/>
                  <a:pt x="9725850" y="1121093"/>
                  <a:pt x="9708451" y="1100773"/>
                </a:cubicBezTo>
                <a:cubicBezTo>
                  <a:pt x="9691180" y="1080643"/>
                  <a:pt x="9673526" y="1061022"/>
                  <a:pt x="9655493" y="1042035"/>
                </a:cubicBezTo>
                <a:cubicBezTo>
                  <a:pt x="9637585" y="1023112"/>
                  <a:pt x="9619361" y="1004761"/>
                  <a:pt x="9600882" y="986917"/>
                </a:cubicBezTo>
                <a:cubicBezTo>
                  <a:pt x="9582531" y="969201"/>
                  <a:pt x="9563862" y="951929"/>
                  <a:pt x="9545066" y="935165"/>
                </a:cubicBezTo>
                <a:cubicBezTo>
                  <a:pt x="9526333" y="918528"/>
                  <a:pt x="9507347" y="902335"/>
                  <a:pt x="9488233" y="886587"/>
                </a:cubicBezTo>
                <a:cubicBezTo>
                  <a:pt x="9469183" y="870966"/>
                  <a:pt x="9449943" y="855726"/>
                  <a:pt x="9430639" y="840931"/>
                </a:cubicBezTo>
                <a:cubicBezTo>
                  <a:pt x="9411335" y="826198"/>
                  <a:pt x="9391968" y="811911"/>
                  <a:pt x="9372409" y="798005"/>
                </a:cubicBezTo>
                <a:cubicBezTo>
                  <a:pt x="9352979" y="784162"/>
                  <a:pt x="9333420" y="770700"/>
                  <a:pt x="9313735" y="757555"/>
                </a:cubicBezTo>
                <a:cubicBezTo>
                  <a:pt x="9303957" y="751015"/>
                  <a:pt x="9294114" y="744537"/>
                  <a:pt x="9284271" y="738187"/>
                </a:cubicBezTo>
                <a:cubicBezTo>
                  <a:pt x="9274429" y="731837"/>
                  <a:pt x="9264586" y="725551"/>
                  <a:pt x="9254744" y="719392"/>
                </a:cubicBezTo>
                <a:cubicBezTo>
                  <a:pt x="9244901" y="713232"/>
                  <a:pt x="9235059" y="707136"/>
                  <a:pt x="9225153" y="701104"/>
                </a:cubicBezTo>
                <a:cubicBezTo>
                  <a:pt x="9215310" y="695071"/>
                  <a:pt x="9205405" y="689166"/>
                  <a:pt x="9195498" y="683323"/>
                </a:cubicBezTo>
                <a:cubicBezTo>
                  <a:pt x="9185593" y="677481"/>
                  <a:pt x="9175686" y="671703"/>
                  <a:pt x="9165781" y="666052"/>
                </a:cubicBezTo>
                <a:cubicBezTo>
                  <a:pt x="9155874" y="660337"/>
                  <a:pt x="9145969" y="654748"/>
                  <a:pt x="9136062" y="649224"/>
                </a:cubicBezTo>
                <a:cubicBezTo>
                  <a:pt x="9126157" y="643700"/>
                  <a:pt x="9116187" y="638239"/>
                  <a:pt x="9106281" y="632841"/>
                </a:cubicBezTo>
                <a:cubicBezTo>
                  <a:pt x="9096375" y="627444"/>
                  <a:pt x="9086406" y="622109"/>
                  <a:pt x="9076436" y="616839"/>
                </a:cubicBezTo>
                <a:cubicBezTo>
                  <a:pt x="9073959" y="615506"/>
                  <a:pt x="9071483" y="614236"/>
                  <a:pt x="9068943" y="612902"/>
                </a:cubicBezTo>
                <a:cubicBezTo>
                  <a:pt x="9066467" y="611569"/>
                  <a:pt x="9063990" y="610298"/>
                  <a:pt x="9061513" y="608965"/>
                </a:cubicBezTo>
                <a:cubicBezTo>
                  <a:pt x="9059037" y="607631"/>
                  <a:pt x="9056560" y="606362"/>
                  <a:pt x="9054084" y="605028"/>
                </a:cubicBezTo>
                <a:cubicBezTo>
                  <a:pt x="9051607" y="603758"/>
                  <a:pt x="9049131" y="602425"/>
                  <a:pt x="9046655" y="601218"/>
                </a:cubicBezTo>
                <a:lnTo>
                  <a:pt x="9016809" y="585978"/>
                </a:lnTo>
                <a:lnTo>
                  <a:pt x="8997251" y="575945"/>
                </a:lnTo>
                <a:cubicBezTo>
                  <a:pt x="8995664" y="575120"/>
                  <a:pt x="8994076" y="574294"/>
                  <a:pt x="8992489" y="573532"/>
                </a:cubicBezTo>
                <a:cubicBezTo>
                  <a:pt x="8990901" y="572770"/>
                  <a:pt x="8989314" y="571945"/>
                  <a:pt x="8987726" y="571119"/>
                </a:cubicBezTo>
                <a:cubicBezTo>
                  <a:pt x="8986139" y="570294"/>
                  <a:pt x="8984551" y="569468"/>
                  <a:pt x="8982964" y="568706"/>
                </a:cubicBezTo>
                <a:cubicBezTo>
                  <a:pt x="8981376" y="567881"/>
                  <a:pt x="8979853" y="567055"/>
                  <a:pt x="8978329" y="566230"/>
                </a:cubicBezTo>
                <a:cubicBezTo>
                  <a:pt x="8975281" y="564579"/>
                  <a:pt x="8972169" y="562928"/>
                  <a:pt x="8969057" y="561340"/>
                </a:cubicBezTo>
                <a:cubicBezTo>
                  <a:pt x="8965946" y="559689"/>
                  <a:pt x="8962834" y="558102"/>
                  <a:pt x="8959786" y="556451"/>
                </a:cubicBezTo>
                <a:cubicBezTo>
                  <a:pt x="8956675" y="554800"/>
                  <a:pt x="8953627" y="553212"/>
                  <a:pt x="8950579" y="551561"/>
                </a:cubicBezTo>
                <a:cubicBezTo>
                  <a:pt x="8947531" y="549910"/>
                  <a:pt x="8944546" y="548259"/>
                  <a:pt x="8941562" y="546608"/>
                </a:cubicBezTo>
                <a:lnTo>
                  <a:pt x="8923592" y="536766"/>
                </a:lnTo>
                <a:lnTo>
                  <a:pt x="8906129" y="526860"/>
                </a:lnTo>
                <a:lnTo>
                  <a:pt x="8897366" y="521907"/>
                </a:lnTo>
                <a:lnTo>
                  <a:pt x="8888920" y="516953"/>
                </a:lnTo>
                <a:lnTo>
                  <a:pt x="8872093" y="507048"/>
                </a:lnTo>
                <a:lnTo>
                  <a:pt x="8855837" y="497078"/>
                </a:lnTo>
                <a:lnTo>
                  <a:pt x="8847645" y="492125"/>
                </a:lnTo>
                <a:lnTo>
                  <a:pt x="8839835" y="487109"/>
                </a:lnTo>
                <a:lnTo>
                  <a:pt x="8824150" y="477139"/>
                </a:lnTo>
                <a:lnTo>
                  <a:pt x="8809165" y="467170"/>
                </a:lnTo>
                <a:cubicBezTo>
                  <a:pt x="8808530" y="466725"/>
                  <a:pt x="8807895" y="466344"/>
                  <a:pt x="8807259" y="465963"/>
                </a:cubicBezTo>
                <a:cubicBezTo>
                  <a:pt x="8806624" y="465582"/>
                  <a:pt x="8805990" y="465138"/>
                  <a:pt x="8805355" y="464757"/>
                </a:cubicBezTo>
                <a:cubicBezTo>
                  <a:pt x="8804720" y="464375"/>
                  <a:pt x="8804084" y="463931"/>
                  <a:pt x="8803513" y="463550"/>
                </a:cubicBezTo>
                <a:cubicBezTo>
                  <a:pt x="8802878" y="463169"/>
                  <a:pt x="8802307" y="462725"/>
                  <a:pt x="8801671" y="462280"/>
                </a:cubicBezTo>
                <a:lnTo>
                  <a:pt x="8794496" y="457264"/>
                </a:lnTo>
                <a:lnTo>
                  <a:pt x="8787320" y="452311"/>
                </a:lnTo>
                <a:cubicBezTo>
                  <a:pt x="8786749" y="451930"/>
                  <a:pt x="8786114" y="451485"/>
                  <a:pt x="8785543" y="451104"/>
                </a:cubicBezTo>
                <a:cubicBezTo>
                  <a:pt x="8784971" y="450723"/>
                  <a:pt x="8784336" y="450278"/>
                  <a:pt x="8783765" y="449898"/>
                </a:cubicBezTo>
                <a:cubicBezTo>
                  <a:pt x="8783193" y="449517"/>
                  <a:pt x="8782558" y="449072"/>
                  <a:pt x="8781986" y="448628"/>
                </a:cubicBezTo>
                <a:cubicBezTo>
                  <a:pt x="8781415" y="448183"/>
                  <a:pt x="8780844" y="447802"/>
                  <a:pt x="8780272" y="447357"/>
                </a:cubicBezTo>
                <a:lnTo>
                  <a:pt x="8766556" y="437452"/>
                </a:lnTo>
                <a:cubicBezTo>
                  <a:pt x="8765984" y="437071"/>
                  <a:pt x="8765413" y="436626"/>
                  <a:pt x="8764842" y="436245"/>
                </a:cubicBezTo>
                <a:cubicBezTo>
                  <a:pt x="8764270" y="435864"/>
                  <a:pt x="8763698" y="435420"/>
                  <a:pt x="8763191" y="435039"/>
                </a:cubicBezTo>
                <a:cubicBezTo>
                  <a:pt x="8762619" y="434657"/>
                  <a:pt x="8762111" y="434213"/>
                  <a:pt x="8761540" y="433832"/>
                </a:cubicBezTo>
                <a:cubicBezTo>
                  <a:pt x="8760968" y="433451"/>
                  <a:pt x="8760460" y="433007"/>
                  <a:pt x="8759888" y="432625"/>
                </a:cubicBezTo>
                <a:lnTo>
                  <a:pt x="8753348" y="427673"/>
                </a:lnTo>
                <a:lnTo>
                  <a:pt x="8746807" y="422783"/>
                </a:lnTo>
                <a:cubicBezTo>
                  <a:pt x="8746299" y="422402"/>
                  <a:pt x="8745728" y="421957"/>
                  <a:pt x="8745220" y="421577"/>
                </a:cubicBezTo>
                <a:cubicBezTo>
                  <a:pt x="8744712" y="421196"/>
                  <a:pt x="8744204" y="420751"/>
                  <a:pt x="8743696" y="420370"/>
                </a:cubicBezTo>
                <a:cubicBezTo>
                  <a:pt x="8743188" y="419989"/>
                  <a:pt x="8742680" y="419545"/>
                  <a:pt x="8742172" y="419164"/>
                </a:cubicBezTo>
                <a:cubicBezTo>
                  <a:pt x="8741664" y="418782"/>
                  <a:pt x="8741156" y="418338"/>
                  <a:pt x="8740648" y="417957"/>
                </a:cubicBezTo>
                <a:cubicBezTo>
                  <a:pt x="8739632" y="417132"/>
                  <a:pt x="8738616" y="416306"/>
                  <a:pt x="8737536" y="415544"/>
                </a:cubicBezTo>
                <a:cubicBezTo>
                  <a:pt x="8736520" y="414719"/>
                  <a:pt x="8735441" y="413893"/>
                  <a:pt x="8734425" y="413131"/>
                </a:cubicBezTo>
                <a:cubicBezTo>
                  <a:pt x="8733409" y="412369"/>
                  <a:pt x="8732330" y="411480"/>
                  <a:pt x="8731313" y="410718"/>
                </a:cubicBezTo>
                <a:cubicBezTo>
                  <a:pt x="8730297" y="409893"/>
                  <a:pt x="8729282" y="409131"/>
                  <a:pt x="8728266" y="408305"/>
                </a:cubicBezTo>
                <a:cubicBezTo>
                  <a:pt x="8724265" y="405067"/>
                  <a:pt x="8720328" y="401828"/>
                  <a:pt x="8716518" y="398653"/>
                </a:cubicBezTo>
                <a:cubicBezTo>
                  <a:pt x="8712708" y="395414"/>
                  <a:pt x="8708961" y="392239"/>
                  <a:pt x="8705342" y="389064"/>
                </a:cubicBezTo>
                <a:cubicBezTo>
                  <a:pt x="8701722" y="385889"/>
                  <a:pt x="8698167" y="382714"/>
                  <a:pt x="8694674" y="379539"/>
                </a:cubicBezTo>
                <a:cubicBezTo>
                  <a:pt x="8691182" y="376364"/>
                  <a:pt x="8687816" y="373253"/>
                  <a:pt x="8684450" y="370142"/>
                </a:cubicBezTo>
                <a:cubicBezTo>
                  <a:pt x="8681085" y="367030"/>
                  <a:pt x="8677910" y="363919"/>
                  <a:pt x="8674735" y="360807"/>
                </a:cubicBezTo>
                <a:cubicBezTo>
                  <a:pt x="8671623" y="357696"/>
                  <a:pt x="8668575" y="354648"/>
                  <a:pt x="8665655" y="351600"/>
                </a:cubicBezTo>
                <a:cubicBezTo>
                  <a:pt x="8662733" y="348552"/>
                  <a:pt x="8659876" y="345503"/>
                  <a:pt x="8657145" y="342519"/>
                </a:cubicBezTo>
                <a:cubicBezTo>
                  <a:pt x="8654415" y="339535"/>
                  <a:pt x="8651748" y="336487"/>
                  <a:pt x="8649145" y="333566"/>
                </a:cubicBezTo>
                <a:cubicBezTo>
                  <a:pt x="8646541" y="330581"/>
                  <a:pt x="8644065" y="327660"/>
                  <a:pt x="8641715" y="324739"/>
                </a:cubicBezTo>
                <a:cubicBezTo>
                  <a:pt x="8639302" y="321818"/>
                  <a:pt x="8637016" y="318897"/>
                  <a:pt x="8634794" y="316039"/>
                </a:cubicBezTo>
                <a:cubicBezTo>
                  <a:pt x="8632571" y="313182"/>
                  <a:pt x="8630412" y="310325"/>
                  <a:pt x="8628380" y="307467"/>
                </a:cubicBezTo>
                <a:cubicBezTo>
                  <a:pt x="8626348" y="304610"/>
                  <a:pt x="8624380" y="301816"/>
                  <a:pt x="8622538" y="299085"/>
                </a:cubicBezTo>
                <a:cubicBezTo>
                  <a:pt x="8618792" y="293561"/>
                  <a:pt x="8615426" y="288100"/>
                  <a:pt x="8612378" y="282702"/>
                </a:cubicBezTo>
                <a:cubicBezTo>
                  <a:pt x="8609330" y="277368"/>
                  <a:pt x="8606663" y="272161"/>
                  <a:pt x="8604313" y="267018"/>
                </a:cubicBezTo>
                <a:cubicBezTo>
                  <a:pt x="8601964" y="261874"/>
                  <a:pt x="8599932" y="256857"/>
                  <a:pt x="8598218" y="251968"/>
                </a:cubicBezTo>
                <a:cubicBezTo>
                  <a:pt x="8596503" y="247078"/>
                  <a:pt x="8595106" y="242253"/>
                  <a:pt x="8593963" y="237553"/>
                </a:cubicBezTo>
                <a:cubicBezTo>
                  <a:pt x="8593392" y="235204"/>
                  <a:pt x="8592883" y="232854"/>
                  <a:pt x="8592503" y="230568"/>
                </a:cubicBezTo>
                <a:cubicBezTo>
                  <a:pt x="8592121" y="228282"/>
                  <a:pt x="8591741" y="225996"/>
                  <a:pt x="8591486" y="223774"/>
                </a:cubicBezTo>
                <a:cubicBezTo>
                  <a:pt x="8591232" y="221552"/>
                  <a:pt x="8591042" y="219329"/>
                  <a:pt x="8590915" y="217107"/>
                </a:cubicBezTo>
                <a:cubicBezTo>
                  <a:pt x="8590788" y="214884"/>
                  <a:pt x="8590724" y="212725"/>
                  <a:pt x="8590724" y="210566"/>
                </a:cubicBezTo>
                <a:cubicBezTo>
                  <a:pt x="8590724" y="208407"/>
                  <a:pt x="8590851" y="206248"/>
                  <a:pt x="8590979" y="204153"/>
                </a:cubicBezTo>
                <a:cubicBezTo>
                  <a:pt x="8591106" y="202057"/>
                  <a:pt x="8591359" y="199961"/>
                  <a:pt x="8591613" y="197866"/>
                </a:cubicBezTo>
                <a:cubicBezTo>
                  <a:pt x="8591931" y="195771"/>
                  <a:pt x="8592248" y="193739"/>
                  <a:pt x="8592693" y="191707"/>
                </a:cubicBezTo>
                <a:cubicBezTo>
                  <a:pt x="8593137" y="189675"/>
                  <a:pt x="8593582" y="187643"/>
                  <a:pt x="8594154" y="185674"/>
                </a:cubicBezTo>
                <a:cubicBezTo>
                  <a:pt x="8595233" y="181674"/>
                  <a:pt x="8596630" y="177800"/>
                  <a:pt x="8598218" y="173927"/>
                </a:cubicBezTo>
                <a:cubicBezTo>
                  <a:pt x="8599805" y="170117"/>
                  <a:pt x="8601646" y="166307"/>
                  <a:pt x="8603742" y="162624"/>
                </a:cubicBezTo>
                <a:cubicBezTo>
                  <a:pt x="8605837" y="158941"/>
                  <a:pt x="8608187" y="155321"/>
                  <a:pt x="8610791" y="151765"/>
                </a:cubicBezTo>
                <a:cubicBezTo>
                  <a:pt x="8613394" y="148209"/>
                  <a:pt x="8616251" y="144780"/>
                  <a:pt x="8619363" y="141351"/>
                </a:cubicBezTo>
                <a:cubicBezTo>
                  <a:pt x="8622474" y="137986"/>
                  <a:pt x="8625840" y="134684"/>
                  <a:pt x="8629459" y="131445"/>
                </a:cubicBezTo>
                <a:cubicBezTo>
                  <a:pt x="8633079" y="128206"/>
                  <a:pt x="8636889" y="125095"/>
                  <a:pt x="8640953" y="122047"/>
                </a:cubicBezTo>
                <a:cubicBezTo>
                  <a:pt x="8645017" y="118999"/>
                  <a:pt x="8649271" y="116078"/>
                  <a:pt x="8653780" y="113220"/>
                </a:cubicBezTo>
                <a:cubicBezTo>
                  <a:pt x="8658288" y="110427"/>
                  <a:pt x="8662987" y="107696"/>
                  <a:pt x="8667941" y="105092"/>
                </a:cubicBezTo>
                <a:cubicBezTo>
                  <a:pt x="8670417" y="103822"/>
                  <a:pt x="8672894" y="102553"/>
                  <a:pt x="8675497" y="101283"/>
                </a:cubicBezTo>
                <a:cubicBezTo>
                  <a:pt x="8678037" y="100013"/>
                  <a:pt x="8680641" y="98806"/>
                  <a:pt x="8683307" y="97663"/>
                </a:cubicBezTo>
                <a:cubicBezTo>
                  <a:pt x="8685974" y="96456"/>
                  <a:pt x="8688642" y="95313"/>
                  <a:pt x="8691372" y="94234"/>
                </a:cubicBezTo>
                <a:cubicBezTo>
                  <a:pt x="8694103" y="93091"/>
                  <a:pt x="8696896" y="92011"/>
                  <a:pt x="8699691" y="90995"/>
                </a:cubicBezTo>
                <a:cubicBezTo>
                  <a:pt x="8702484" y="89916"/>
                  <a:pt x="8705342" y="88900"/>
                  <a:pt x="8708199" y="87884"/>
                </a:cubicBezTo>
                <a:cubicBezTo>
                  <a:pt x="8711057" y="86868"/>
                  <a:pt x="8713978" y="85915"/>
                  <a:pt x="8716962" y="85027"/>
                </a:cubicBezTo>
                <a:cubicBezTo>
                  <a:pt x="8719947" y="84074"/>
                  <a:pt x="8722932" y="83185"/>
                  <a:pt x="8725916" y="82360"/>
                </a:cubicBezTo>
                <a:cubicBezTo>
                  <a:pt x="8728964" y="81534"/>
                  <a:pt x="8732012" y="80708"/>
                  <a:pt x="8735123" y="79947"/>
                </a:cubicBezTo>
                <a:cubicBezTo>
                  <a:pt x="8741283" y="78359"/>
                  <a:pt x="8747506" y="76962"/>
                  <a:pt x="8753856" y="75692"/>
                </a:cubicBezTo>
                <a:cubicBezTo>
                  <a:pt x="8760206" y="74422"/>
                  <a:pt x="8766620" y="73279"/>
                  <a:pt x="8773096" y="72263"/>
                </a:cubicBezTo>
                <a:cubicBezTo>
                  <a:pt x="8779573" y="71247"/>
                  <a:pt x="8786050" y="70422"/>
                  <a:pt x="8792655" y="69660"/>
                </a:cubicBezTo>
                <a:cubicBezTo>
                  <a:pt x="8799195" y="68961"/>
                  <a:pt x="8805799" y="68390"/>
                  <a:pt x="8812403" y="68008"/>
                </a:cubicBezTo>
                <a:cubicBezTo>
                  <a:pt x="8815705" y="67818"/>
                  <a:pt x="8819007" y="67628"/>
                  <a:pt x="8822309" y="67501"/>
                </a:cubicBezTo>
                <a:cubicBezTo>
                  <a:pt x="8825611" y="67374"/>
                  <a:pt x="8828913" y="67247"/>
                  <a:pt x="8832215" y="67183"/>
                </a:cubicBezTo>
                <a:cubicBezTo>
                  <a:pt x="8835517" y="67120"/>
                  <a:pt x="8838819" y="67056"/>
                  <a:pt x="8842057" y="67056"/>
                </a:cubicBezTo>
                <a:cubicBezTo>
                  <a:pt x="8845359" y="67056"/>
                  <a:pt x="8848598" y="67056"/>
                  <a:pt x="8851900" y="67056"/>
                </a:cubicBezTo>
                <a:cubicBezTo>
                  <a:pt x="8855202" y="67056"/>
                  <a:pt x="8858441" y="67183"/>
                  <a:pt x="8861743" y="67310"/>
                </a:cubicBezTo>
                <a:cubicBezTo>
                  <a:pt x="8864981" y="67437"/>
                  <a:pt x="8868283" y="67564"/>
                  <a:pt x="8871521" y="67754"/>
                </a:cubicBezTo>
                <a:cubicBezTo>
                  <a:pt x="8874760" y="67945"/>
                  <a:pt x="8877998" y="68136"/>
                  <a:pt x="8881237" y="68390"/>
                </a:cubicBezTo>
                <a:cubicBezTo>
                  <a:pt x="8884475" y="68644"/>
                  <a:pt x="8887714" y="68897"/>
                  <a:pt x="8890953" y="69215"/>
                </a:cubicBezTo>
                <a:cubicBezTo>
                  <a:pt x="8894191" y="69533"/>
                  <a:pt x="8897430" y="69850"/>
                  <a:pt x="8900605" y="70231"/>
                </a:cubicBezTo>
                <a:cubicBezTo>
                  <a:pt x="8903843" y="70612"/>
                  <a:pt x="8907018" y="70993"/>
                  <a:pt x="8910257" y="71438"/>
                </a:cubicBezTo>
                <a:cubicBezTo>
                  <a:pt x="8913432" y="71882"/>
                  <a:pt x="8916670" y="72327"/>
                  <a:pt x="8919845" y="72835"/>
                </a:cubicBezTo>
                <a:cubicBezTo>
                  <a:pt x="8923020" y="73342"/>
                  <a:pt x="8926258" y="73851"/>
                  <a:pt x="8929433" y="74422"/>
                </a:cubicBezTo>
                <a:cubicBezTo>
                  <a:pt x="8932608" y="74994"/>
                  <a:pt x="8935783" y="75565"/>
                  <a:pt x="8938958" y="76200"/>
                </a:cubicBezTo>
                <a:cubicBezTo>
                  <a:pt x="8942133" y="76835"/>
                  <a:pt x="8945308" y="77470"/>
                  <a:pt x="8948483" y="78169"/>
                </a:cubicBezTo>
                <a:cubicBezTo>
                  <a:pt x="8951658" y="78867"/>
                  <a:pt x="8954833" y="79565"/>
                  <a:pt x="8958072" y="80328"/>
                </a:cubicBezTo>
                <a:cubicBezTo>
                  <a:pt x="8961247" y="81090"/>
                  <a:pt x="8964485" y="81852"/>
                  <a:pt x="8967660" y="82677"/>
                </a:cubicBezTo>
                <a:cubicBezTo>
                  <a:pt x="8972106" y="83820"/>
                  <a:pt x="8976614" y="85027"/>
                  <a:pt x="8981059" y="86297"/>
                </a:cubicBezTo>
                <a:cubicBezTo>
                  <a:pt x="8985568" y="87567"/>
                  <a:pt x="8990076" y="88900"/>
                  <a:pt x="8994584" y="90297"/>
                </a:cubicBezTo>
                <a:cubicBezTo>
                  <a:pt x="8999093" y="91694"/>
                  <a:pt x="9003665" y="93154"/>
                  <a:pt x="9008237" y="94742"/>
                </a:cubicBezTo>
                <a:cubicBezTo>
                  <a:pt x="9012809" y="96266"/>
                  <a:pt x="9017445" y="97917"/>
                  <a:pt x="9022017" y="99631"/>
                </a:cubicBezTo>
                <a:cubicBezTo>
                  <a:pt x="9024048" y="100394"/>
                  <a:pt x="9026081" y="101156"/>
                  <a:pt x="9028049" y="101917"/>
                </a:cubicBezTo>
                <a:cubicBezTo>
                  <a:pt x="9030081" y="102679"/>
                  <a:pt x="9032113" y="103505"/>
                  <a:pt x="9034145" y="104267"/>
                </a:cubicBezTo>
                <a:cubicBezTo>
                  <a:pt x="9036177" y="105092"/>
                  <a:pt x="9038209" y="105854"/>
                  <a:pt x="9040241" y="106744"/>
                </a:cubicBezTo>
                <a:cubicBezTo>
                  <a:pt x="9042273" y="107633"/>
                  <a:pt x="9044369" y="108395"/>
                  <a:pt x="9046400" y="109283"/>
                </a:cubicBezTo>
                <a:cubicBezTo>
                  <a:pt x="9053195" y="112141"/>
                  <a:pt x="9060053" y="115126"/>
                  <a:pt x="9066911" y="118301"/>
                </a:cubicBezTo>
                <a:cubicBezTo>
                  <a:pt x="9073832" y="121476"/>
                  <a:pt x="9080754" y="124841"/>
                  <a:pt x="9087803" y="128397"/>
                </a:cubicBezTo>
                <a:cubicBezTo>
                  <a:pt x="9094787" y="131953"/>
                  <a:pt x="9101899" y="135636"/>
                  <a:pt x="9108948" y="139573"/>
                </a:cubicBezTo>
                <a:cubicBezTo>
                  <a:pt x="9116060" y="143447"/>
                  <a:pt x="9123172" y="147574"/>
                  <a:pt x="9130347" y="151829"/>
                </a:cubicBezTo>
                <a:cubicBezTo>
                  <a:pt x="9133904" y="153988"/>
                  <a:pt x="9137523" y="156147"/>
                  <a:pt x="9141079" y="158369"/>
                </a:cubicBezTo>
                <a:cubicBezTo>
                  <a:pt x="9144698" y="160592"/>
                  <a:pt x="9148255" y="162878"/>
                  <a:pt x="9151874" y="165164"/>
                </a:cubicBezTo>
                <a:cubicBezTo>
                  <a:pt x="9155494" y="167450"/>
                  <a:pt x="9159049" y="169863"/>
                  <a:pt x="9162669" y="172212"/>
                </a:cubicBezTo>
                <a:cubicBezTo>
                  <a:pt x="9166288" y="174625"/>
                  <a:pt x="9169908" y="177038"/>
                  <a:pt x="9173464" y="179514"/>
                </a:cubicBezTo>
                <a:lnTo>
                  <a:pt x="9178861" y="183261"/>
                </a:lnTo>
                <a:cubicBezTo>
                  <a:pt x="9179306" y="183578"/>
                  <a:pt x="9179750" y="183896"/>
                  <a:pt x="9180195" y="184214"/>
                </a:cubicBezTo>
                <a:cubicBezTo>
                  <a:pt x="9180640" y="184531"/>
                  <a:pt x="9181084" y="184849"/>
                  <a:pt x="9181529" y="185166"/>
                </a:cubicBezTo>
                <a:cubicBezTo>
                  <a:pt x="9181973" y="185484"/>
                  <a:pt x="9182418" y="185801"/>
                  <a:pt x="9182862" y="186118"/>
                </a:cubicBezTo>
                <a:cubicBezTo>
                  <a:pt x="9183307" y="186436"/>
                  <a:pt x="9183751" y="186753"/>
                  <a:pt x="9184195" y="187071"/>
                </a:cubicBezTo>
                <a:lnTo>
                  <a:pt x="9194991" y="194882"/>
                </a:lnTo>
                <a:cubicBezTo>
                  <a:pt x="9195880" y="195517"/>
                  <a:pt x="9196769" y="196215"/>
                  <a:pt x="9197657" y="196914"/>
                </a:cubicBezTo>
                <a:cubicBezTo>
                  <a:pt x="9198546" y="197612"/>
                  <a:pt x="9199435" y="198247"/>
                  <a:pt x="9200324" y="198946"/>
                </a:cubicBezTo>
                <a:cubicBezTo>
                  <a:pt x="9201213" y="199644"/>
                  <a:pt x="9202103" y="200279"/>
                  <a:pt x="9202992" y="200978"/>
                </a:cubicBezTo>
                <a:cubicBezTo>
                  <a:pt x="9203881" y="201676"/>
                  <a:pt x="9204770" y="202311"/>
                  <a:pt x="9205722" y="203010"/>
                </a:cubicBezTo>
                <a:cubicBezTo>
                  <a:pt x="9206611" y="203645"/>
                  <a:pt x="9207500" y="204343"/>
                  <a:pt x="9208453" y="205042"/>
                </a:cubicBezTo>
                <a:cubicBezTo>
                  <a:pt x="9209405" y="205740"/>
                  <a:pt x="9210231" y="206439"/>
                  <a:pt x="9211120" y="207137"/>
                </a:cubicBezTo>
                <a:cubicBezTo>
                  <a:pt x="9212008" y="207836"/>
                  <a:pt x="9212897" y="208534"/>
                  <a:pt x="9213786" y="209232"/>
                </a:cubicBezTo>
                <a:cubicBezTo>
                  <a:pt x="9214675" y="209931"/>
                  <a:pt x="9215565" y="210629"/>
                  <a:pt x="9216454" y="211328"/>
                </a:cubicBezTo>
                <a:cubicBezTo>
                  <a:pt x="9218232" y="212725"/>
                  <a:pt x="9220073" y="214122"/>
                  <a:pt x="9221851" y="215582"/>
                </a:cubicBezTo>
                <a:cubicBezTo>
                  <a:pt x="9223629" y="217043"/>
                  <a:pt x="9225407" y="218440"/>
                  <a:pt x="9227185" y="219900"/>
                </a:cubicBezTo>
                <a:cubicBezTo>
                  <a:pt x="9228963" y="221361"/>
                  <a:pt x="9230741" y="222821"/>
                  <a:pt x="9232519" y="224282"/>
                </a:cubicBezTo>
                <a:cubicBezTo>
                  <a:pt x="9234297" y="225743"/>
                  <a:pt x="9236075" y="227203"/>
                  <a:pt x="9237917" y="228664"/>
                </a:cubicBezTo>
                <a:cubicBezTo>
                  <a:pt x="9239695" y="230188"/>
                  <a:pt x="9241472" y="231711"/>
                  <a:pt x="9243187" y="233236"/>
                </a:cubicBezTo>
                <a:cubicBezTo>
                  <a:pt x="9244965" y="234760"/>
                  <a:pt x="9246743" y="236284"/>
                  <a:pt x="9248521" y="237807"/>
                </a:cubicBezTo>
                <a:cubicBezTo>
                  <a:pt x="9250299" y="239332"/>
                  <a:pt x="9252077" y="240856"/>
                  <a:pt x="9253855" y="242379"/>
                </a:cubicBezTo>
                <a:cubicBezTo>
                  <a:pt x="9255633" y="243903"/>
                  <a:pt x="9257347" y="245491"/>
                  <a:pt x="9259125" y="247078"/>
                </a:cubicBezTo>
                <a:lnTo>
                  <a:pt x="9264396" y="251778"/>
                </a:lnTo>
                <a:lnTo>
                  <a:pt x="9267063" y="254127"/>
                </a:lnTo>
                <a:lnTo>
                  <a:pt x="9269667" y="256540"/>
                </a:lnTo>
                <a:lnTo>
                  <a:pt x="9280144" y="266256"/>
                </a:lnTo>
                <a:cubicBezTo>
                  <a:pt x="9280588" y="266637"/>
                  <a:pt x="9281033" y="267081"/>
                  <a:pt x="9281478" y="267462"/>
                </a:cubicBezTo>
                <a:cubicBezTo>
                  <a:pt x="9281922" y="267843"/>
                  <a:pt x="9282367" y="268288"/>
                  <a:pt x="9282747" y="268732"/>
                </a:cubicBezTo>
                <a:cubicBezTo>
                  <a:pt x="9283192" y="269177"/>
                  <a:pt x="9283636" y="269557"/>
                  <a:pt x="9284018" y="270002"/>
                </a:cubicBezTo>
                <a:cubicBezTo>
                  <a:pt x="9284398" y="270446"/>
                  <a:pt x="9284843" y="270828"/>
                  <a:pt x="9285287" y="271272"/>
                </a:cubicBezTo>
                <a:lnTo>
                  <a:pt x="9290495" y="276289"/>
                </a:lnTo>
                <a:cubicBezTo>
                  <a:pt x="9291383" y="277114"/>
                  <a:pt x="9292209" y="277939"/>
                  <a:pt x="9293098" y="278765"/>
                </a:cubicBezTo>
                <a:cubicBezTo>
                  <a:pt x="9293987" y="279591"/>
                  <a:pt x="9294812" y="280416"/>
                  <a:pt x="9295701" y="281305"/>
                </a:cubicBezTo>
                <a:cubicBezTo>
                  <a:pt x="9296591" y="282131"/>
                  <a:pt x="9297416" y="283020"/>
                  <a:pt x="9298305" y="283845"/>
                </a:cubicBezTo>
                <a:cubicBezTo>
                  <a:pt x="9299194" y="284671"/>
                  <a:pt x="9300020" y="285560"/>
                  <a:pt x="9300845" y="286449"/>
                </a:cubicBezTo>
                <a:lnTo>
                  <a:pt x="9311132" y="296799"/>
                </a:lnTo>
                <a:cubicBezTo>
                  <a:pt x="9311957" y="297688"/>
                  <a:pt x="9312846" y="298577"/>
                  <a:pt x="9313672" y="299403"/>
                </a:cubicBezTo>
                <a:cubicBezTo>
                  <a:pt x="9314497" y="300292"/>
                  <a:pt x="9315386" y="301181"/>
                  <a:pt x="9316212" y="302070"/>
                </a:cubicBezTo>
                <a:cubicBezTo>
                  <a:pt x="9317037" y="302959"/>
                  <a:pt x="9317926" y="303848"/>
                  <a:pt x="9318752" y="304737"/>
                </a:cubicBezTo>
                <a:cubicBezTo>
                  <a:pt x="9319578" y="305625"/>
                  <a:pt x="9320467" y="306514"/>
                  <a:pt x="9321292" y="307403"/>
                </a:cubicBezTo>
                <a:cubicBezTo>
                  <a:pt x="9323007" y="309182"/>
                  <a:pt x="9324721" y="310960"/>
                  <a:pt x="9326372" y="312738"/>
                </a:cubicBezTo>
                <a:cubicBezTo>
                  <a:pt x="9328086" y="314516"/>
                  <a:pt x="9329737" y="316357"/>
                  <a:pt x="9331388" y="318135"/>
                </a:cubicBezTo>
                <a:cubicBezTo>
                  <a:pt x="9333040" y="319977"/>
                  <a:pt x="9334754" y="321755"/>
                  <a:pt x="9336405" y="323596"/>
                </a:cubicBezTo>
                <a:cubicBezTo>
                  <a:pt x="9338056" y="325438"/>
                  <a:pt x="9339770" y="327279"/>
                  <a:pt x="9341421" y="329057"/>
                </a:cubicBezTo>
                <a:cubicBezTo>
                  <a:pt x="9342247" y="329946"/>
                  <a:pt x="9343072" y="330899"/>
                  <a:pt x="9343898" y="331851"/>
                </a:cubicBezTo>
                <a:cubicBezTo>
                  <a:pt x="9344723" y="332803"/>
                  <a:pt x="9345549" y="333693"/>
                  <a:pt x="9346374" y="334645"/>
                </a:cubicBezTo>
                <a:cubicBezTo>
                  <a:pt x="9347200" y="335598"/>
                  <a:pt x="9348025" y="336550"/>
                  <a:pt x="9348851" y="337439"/>
                </a:cubicBezTo>
                <a:cubicBezTo>
                  <a:pt x="9349676" y="338392"/>
                  <a:pt x="9350502" y="339344"/>
                  <a:pt x="9351328" y="340233"/>
                </a:cubicBezTo>
                <a:lnTo>
                  <a:pt x="9356344" y="345885"/>
                </a:lnTo>
                <a:lnTo>
                  <a:pt x="9358820" y="348678"/>
                </a:lnTo>
                <a:lnTo>
                  <a:pt x="9361233" y="351536"/>
                </a:lnTo>
                <a:cubicBezTo>
                  <a:pt x="9362821" y="353441"/>
                  <a:pt x="9364472" y="355410"/>
                  <a:pt x="9366059" y="357314"/>
                </a:cubicBezTo>
                <a:cubicBezTo>
                  <a:pt x="9367710" y="359220"/>
                  <a:pt x="9369298" y="361188"/>
                  <a:pt x="9370949" y="363093"/>
                </a:cubicBezTo>
                <a:cubicBezTo>
                  <a:pt x="9372600" y="364998"/>
                  <a:pt x="9374187" y="366967"/>
                  <a:pt x="9375838" y="368935"/>
                </a:cubicBezTo>
                <a:cubicBezTo>
                  <a:pt x="9377426" y="370903"/>
                  <a:pt x="9379077" y="372872"/>
                  <a:pt x="9380601" y="374841"/>
                </a:cubicBezTo>
                <a:lnTo>
                  <a:pt x="9390253" y="386715"/>
                </a:lnTo>
                <a:lnTo>
                  <a:pt x="9399715" y="398844"/>
                </a:lnTo>
                <a:cubicBezTo>
                  <a:pt x="9401302" y="400875"/>
                  <a:pt x="9402890" y="402907"/>
                  <a:pt x="9404477" y="404939"/>
                </a:cubicBezTo>
                <a:cubicBezTo>
                  <a:pt x="9406065" y="406971"/>
                  <a:pt x="9407588" y="409067"/>
                  <a:pt x="9409176" y="411099"/>
                </a:cubicBezTo>
                <a:cubicBezTo>
                  <a:pt x="9410700" y="413195"/>
                  <a:pt x="9412287" y="415227"/>
                  <a:pt x="9413811" y="417322"/>
                </a:cubicBezTo>
                <a:cubicBezTo>
                  <a:pt x="9415335" y="419418"/>
                  <a:pt x="9416923" y="421513"/>
                  <a:pt x="9418510" y="423545"/>
                </a:cubicBezTo>
                <a:lnTo>
                  <a:pt x="9444799" y="458534"/>
                </a:lnTo>
                <a:lnTo>
                  <a:pt x="9459912" y="477838"/>
                </a:lnTo>
                <a:lnTo>
                  <a:pt x="9467596" y="487553"/>
                </a:lnTo>
                <a:lnTo>
                  <a:pt x="9475597" y="497332"/>
                </a:lnTo>
                <a:cubicBezTo>
                  <a:pt x="9476931" y="498983"/>
                  <a:pt x="9478264" y="500634"/>
                  <a:pt x="9479597" y="502221"/>
                </a:cubicBezTo>
                <a:cubicBezTo>
                  <a:pt x="9480931" y="503873"/>
                  <a:pt x="9482265" y="505524"/>
                  <a:pt x="9483598" y="507175"/>
                </a:cubicBezTo>
                <a:cubicBezTo>
                  <a:pt x="9484932" y="508825"/>
                  <a:pt x="9486265" y="510477"/>
                  <a:pt x="9487662" y="512128"/>
                </a:cubicBezTo>
                <a:cubicBezTo>
                  <a:pt x="9488995" y="513778"/>
                  <a:pt x="9490393" y="515430"/>
                  <a:pt x="9491790" y="517081"/>
                </a:cubicBezTo>
                <a:lnTo>
                  <a:pt x="9508807" y="537083"/>
                </a:lnTo>
                <a:cubicBezTo>
                  <a:pt x="9510205" y="538734"/>
                  <a:pt x="9511665" y="540449"/>
                  <a:pt x="9513125" y="542100"/>
                </a:cubicBezTo>
                <a:cubicBezTo>
                  <a:pt x="9514586" y="543751"/>
                  <a:pt x="9516046" y="545465"/>
                  <a:pt x="9517570" y="547180"/>
                </a:cubicBezTo>
                <a:cubicBezTo>
                  <a:pt x="9519095" y="548894"/>
                  <a:pt x="9520555" y="550545"/>
                  <a:pt x="9522079" y="552260"/>
                </a:cubicBezTo>
                <a:cubicBezTo>
                  <a:pt x="9523603" y="553974"/>
                  <a:pt x="9525063" y="555625"/>
                  <a:pt x="9526587" y="557340"/>
                </a:cubicBezTo>
                <a:lnTo>
                  <a:pt x="9535668" y="567500"/>
                </a:lnTo>
                <a:lnTo>
                  <a:pt x="9540240" y="572643"/>
                </a:lnTo>
                <a:lnTo>
                  <a:pt x="9545003" y="577787"/>
                </a:lnTo>
                <a:lnTo>
                  <a:pt x="9564180" y="598424"/>
                </a:lnTo>
                <a:cubicBezTo>
                  <a:pt x="9565831" y="600139"/>
                  <a:pt x="9567482" y="601853"/>
                  <a:pt x="9569132" y="603631"/>
                </a:cubicBezTo>
                <a:cubicBezTo>
                  <a:pt x="9570783" y="605345"/>
                  <a:pt x="9572498" y="607123"/>
                  <a:pt x="9574149" y="608838"/>
                </a:cubicBezTo>
                <a:cubicBezTo>
                  <a:pt x="9575863" y="610553"/>
                  <a:pt x="9577515" y="612331"/>
                  <a:pt x="9579229" y="614045"/>
                </a:cubicBezTo>
                <a:cubicBezTo>
                  <a:pt x="9580944" y="615823"/>
                  <a:pt x="9582595" y="617537"/>
                  <a:pt x="9584309" y="619316"/>
                </a:cubicBezTo>
                <a:cubicBezTo>
                  <a:pt x="9585134" y="620205"/>
                  <a:pt x="9586023" y="621030"/>
                  <a:pt x="9586849" y="621919"/>
                </a:cubicBezTo>
                <a:cubicBezTo>
                  <a:pt x="9587674" y="622808"/>
                  <a:pt x="9588563" y="623697"/>
                  <a:pt x="9589389" y="624523"/>
                </a:cubicBezTo>
                <a:cubicBezTo>
                  <a:pt x="9590215" y="625412"/>
                  <a:pt x="9591104" y="626301"/>
                  <a:pt x="9591929" y="627126"/>
                </a:cubicBezTo>
                <a:cubicBezTo>
                  <a:pt x="9592755" y="627952"/>
                  <a:pt x="9593644" y="628904"/>
                  <a:pt x="9594532" y="629793"/>
                </a:cubicBezTo>
                <a:lnTo>
                  <a:pt x="9605137" y="640334"/>
                </a:lnTo>
                <a:lnTo>
                  <a:pt x="9615805" y="650939"/>
                </a:lnTo>
                <a:lnTo>
                  <a:pt x="9621203" y="656273"/>
                </a:lnTo>
                <a:lnTo>
                  <a:pt x="9626791" y="661606"/>
                </a:lnTo>
                <a:lnTo>
                  <a:pt x="9649270" y="683006"/>
                </a:lnTo>
                <a:lnTo>
                  <a:pt x="9672828" y="704533"/>
                </a:lnTo>
                <a:lnTo>
                  <a:pt x="9678797" y="709930"/>
                </a:lnTo>
                <a:lnTo>
                  <a:pt x="9684957" y="715328"/>
                </a:lnTo>
                <a:lnTo>
                  <a:pt x="9697339" y="726186"/>
                </a:lnTo>
                <a:lnTo>
                  <a:pt x="9709785" y="737045"/>
                </a:lnTo>
                <a:lnTo>
                  <a:pt x="9722675" y="747903"/>
                </a:lnTo>
                <a:cubicBezTo>
                  <a:pt x="9731311" y="755206"/>
                  <a:pt x="9740011" y="762445"/>
                  <a:pt x="9748901" y="769747"/>
                </a:cubicBezTo>
                <a:cubicBezTo>
                  <a:pt x="9757791" y="777050"/>
                  <a:pt x="9766871" y="784352"/>
                  <a:pt x="9776079" y="791591"/>
                </a:cubicBezTo>
                <a:cubicBezTo>
                  <a:pt x="9785286" y="798894"/>
                  <a:pt x="9794684" y="806196"/>
                  <a:pt x="9804209" y="813435"/>
                </a:cubicBezTo>
                <a:cubicBezTo>
                  <a:pt x="9813734" y="820737"/>
                  <a:pt x="9823450" y="827977"/>
                  <a:pt x="9833356" y="835216"/>
                </a:cubicBezTo>
                <a:cubicBezTo>
                  <a:pt x="9853105" y="849757"/>
                  <a:pt x="9873424" y="864172"/>
                  <a:pt x="9894253" y="878459"/>
                </a:cubicBezTo>
                <a:cubicBezTo>
                  <a:pt x="9915207" y="892810"/>
                  <a:pt x="9936670" y="906970"/>
                  <a:pt x="9958578" y="920877"/>
                </a:cubicBezTo>
                <a:cubicBezTo>
                  <a:pt x="9980612" y="934847"/>
                  <a:pt x="10003092" y="948627"/>
                  <a:pt x="10025951" y="962152"/>
                </a:cubicBezTo>
                <a:cubicBezTo>
                  <a:pt x="10048938" y="975678"/>
                  <a:pt x="10072307" y="988886"/>
                  <a:pt x="10095992" y="1001776"/>
                </a:cubicBezTo>
                <a:cubicBezTo>
                  <a:pt x="10119741" y="1014667"/>
                  <a:pt x="10143807" y="1027240"/>
                  <a:pt x="10168065" y="1039368"/>
                </a:cubicBezTo>
                <a:cubicBezTo>
                  <a:pt x="10192385" y="1051497"/>
                  <a:pt x="10216896" y="1063244"/>
                  <a:pt x="10241534" y="1074547"/>
                </a:cubicBezTo>
                <a:cubicBezTo>
                  <a:pt x="10266172" y="1085850"/>
                  <a:pt x="10290937" y="1096709"/>
                  <a:pt x="10315702" y="1107123"/>
                </a:cubicBezTo>
                <a:cubicBezTo>
                  <a:pt x="10340467" y="1117537"/>
                  <a:pt x="10365232" y="1127443"/>
                  <a:pt x="10389870" y="1136841"/>
                </a:cubicBezTo>
                <a:cubicBezTo>
                  <a:pt x="10392410" y="1137793"/>
                  <a:pt x="10394950" y="1138809"/>
                  <a:pt x="10397490" y="1139762"/>
                </a:cubicBezTo>
                <a:cubicBezTo>
                  <a:pt x="10400030" y="1140714"/>
                  <a:pt x="10402570" y="1141667"/>
                  <a:pt x="10405110" y="1142619"/>
                </a:cubicBezTo>
                <a:cubicBezTo>
                  <a:pt x="10407650" y="1143572"/>
                  <a:pt x="10410190" y="1144524"/>
                  <a:pt x="10412730" y="1145477"/>
                </a:cubicBezTo>
                <a:cubicBezTo>
                  <a:pt x="10415270" y="1146429"/>
                  <a:pt x="10417810" y="1147382"/>
                  <a:pt x="10420350" y="1148271"/>
                </a:cubicBezTo>
                <a:cubicBezTo>
                  <a:pt x="10442384" y="1156399"/>
                  <a:pt x="10464292" y="1164082"/>
                  <a:pt x="10486009" y="1171448"/>
                </a:cubicBezTo>
                <a:cubicBezTo>
                  <a:pt x="10507726" y="1178751"/>
                  <a:pt x="10529316" y="1185736"/>
                  <a:pt x="10550652" y="1192340"/>
                </a:cubicBezTo>
                <a:cubicBezTo>
                  <a:pt x="10571988" y="1198944"/>
                  <a:pt x="10593133" y="1205167"/>
                  <a:pt x="10614025" y="1211009"/>
                </a:cubicBezTo>
                <a:cubicBezTo>
                  <a:pt x="10634917" y="1216851"/>
                  <a:pt x="10655554" y="1222375"/>
                  <a:pt x="10675874" y="1227582"/>
                </a:cubicBezTo>
                <a:cubicBezTo>
                  <a:pt x="10698544" y="1233361"/>
                  <a:pt x="10720895" y="1238758"/>
                  <a:pt x="10742867" y="1243838"/>
                </a:cubicBezTo>
                <a:cubicBezTo>
                  <a:pt x="10764837" y="1248855"/>
                  <a:pt x="10786428" y="1253554"/>
                  <a:pt x="10807700" y="1257935"/>
                </a:cubicBezTo>
                <a:cubicBezTo>
                  <a:pt x="10828909" y="1262253"/>
                  <a:pt x="10849800" y="1266317"/>
                  <a:pt x="10870311" y="1270064"/>
                </a:cubicBezTo>
                <a:cubicBezTo>
                  <a:pt x="10890758" y="1273810"/>
                  <a:pt x="10910887" y="1277239"/>
                  <a:pt x="10930636" y="1280478"/>
                </a:cubicBezTo>
                <a:cubicBezTo>
                  <a:pt x="10937494" y="1281621"/>
                  <a:pt x="10944225" y="1282637"/>
                  <a:pt x="10951020" y="1283716"/>
                </a:cubicBezTo>
                <a:lnTo>
                  <a:pt x="10951528" y="1187260"/>
                </a:lnTo>
                <a:cubicBezTo>
                  <a:pt x="10949432" y="1186942"/>
                  <a:pt x="10947336" y="1186625"/>
                  <a:pt x="10945241" y="1186307"/>
                </a:cubicBezTo>
                <a:close/>
              </a:path>
            </a:pathLst>
          </a:custGeom>
          <a:solidFill>
            <a:schemeClr val="accent6"/>
          </a:solidFill>
          <a:ln w="6350" cap="flat">
            <a:noFill/>
            <a:prstDash val="solid"/>
            <a:miter/>
          </a:ln>
        </p:spPr>
        <p:txBody>
          <a:bodyPr rtlCol="0" anchor="ctr"/>
          <a:lstStyle/>
          <a:p>
            <a:endParaRPr lang="en-US"/>
          </a:p>
        </p:txBody>
      </p:sp>
      <p:sp>
        <p:nvSpPr>
          <p:cNvPr id="20" name="Text Placeholder 11">
            <a:extLst>
              <a:ext uri="{FF2B5EF4-FFF2-40B4-BE49-F238E27FC236}">
                <a16:creationId xmlns:a16="http://schemas.microsoft.com/office/drawing/2014/main" id="{6A91E937-32C6-492B-9191-9381F5C9AB10}"/>
              </a:ext>
            </a:extLst>
          </p:cNvPr>
          <p:cNvSpPr>
            <a:spLocks noGrp="1"/>
          </p:cNvSpPr>
          <p:nvPr>
            <p:ph type="body" sz="quarter" idx="13" hasCustomPrompt="1"/>
          </p:nvPr>
        </p:nvSpPr>
        <p:spPr>
          <a:xfrm>
            <a:off x="554437" y="3093316"/>
            <a:ext cx="5307570" cy="575883"/>
          </a:xfrm>
        </p:spPr>
        <p:txBody>
          <a:bodyPr>
            <a:noAutofit/>
          </a:bodyPr>
          <a:lstStyle>
            <a:lvl1pPr marL="0" indent="0">
              <a:buNone/>
              <a:defRPr sz="1800">
                <a:solidFill>
                  <a:schemeClr val="bg1"/>
                </a:solidFill>
              </a:defRPr>
            </a:lvl1pPr>
          </a:lstStyle>
          <a:p>
            <a:pPr lvl="0"/>
            <a:r>
              <a:rPr lang="en-US"/>
              <a:t>Click to edit master text styles</a:t>
            </a:r>
          </a:p>
        </p:txBody>
      </p:sp>
      <p:sp>
        <p:nvSpPr>
          <p:cNvPr id="2" name="Title 1">
            <a:extLst>
              <a:ext uri="{FF2B5EF4-FFF2-40B4-BE49-F238E27FC236}">
                <a16:creationId xmlns:a16="http://schemas.microsoft.com/office/drawing/2014/main" id="{2E69F46C-3116-1281-3695-6E454030FA2D}"/>
              </a:ext>
            </a:extLst>
          </p:cNvPr>
          <p:cNvSpPr>
            <a:spLocks noGrp="1"/>
          </p:cNvSpPr>
          <p:nvPr>
            <p:ph type="title" hasCustomPrompt="1"/>
          </p:nvPr>
        </p:nvSpPr>
        <p:spPr>
          <a:xfrm>
            <a:off x="537710" y="507004"/>
            <a:ext cx="7595071" cy="2245820"/>
          </a:xfrm>
        </p:spPr>
        <p:txBody>
          <a:bodyPr anchor="b"/>
          <a:lstStyle>
            <a:lvl1pPr>
              <a:defRPr sz="5400">
                <a:solidFill>
                  <a:schemeClr val="bg1"/>
                </a:solidFill>
              </a:defRPr>
            </a:lvl1pPr>
          </a:lstStyle>
          <a:p>
            <a:r>
              <a:rPr lang="en-US"/>
              <a:t>Click To Edit Master Title Style</a:t>
            </a:r>
          </a:p>
        </p:txBody>
      </p:sp>
      <p:sp>
        <p:nvSpPr>
          <p:cNvPr id="8" name="Rectangle 7">
            <a:extLst>
              <a:ext uri="{FF2B5EF4-FFF2-40B4-BE49-F238E27FC236}">
                <a16:creationId xmlns:a16="http://schemas.microsoft.com/office/drawing/2014/main" id="{60ED2D3E-6D33-8B6B-B182-F7CEA7C579AA}"/>
              </a:ext>
            </a:extLst>
          </p:cNvPr>
          <p:cNvSpPr/>
          <p:nvPr userDrawn="1"/>
        </p:nvSpPr>
        <p:spPr>
          <a:xfrm>
            <a:off x="657783" y="2901735"/>
            <a:ext cx="91440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Graphic 41">
            <a:extLst>
              <a:ext uri="{FF2B5EF4-FFF2-40B4-BE49-F238E27FC236}">
                <a16:creationId xmlns:a16="http://schemas.microsoft.com/office/drawing/2014/main" id="{EDE4393B-09DB-9722-1CB2-67D2E2A3865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12218" y="431779"/>
            <a:ext cx="1485311" cy="1541045"/>
          </a:xfrm>
          <a:prstGeom prst="rect">
            <a:avLst/>
          </a:prstGeom>
        </p:spPr>
      </p:pic>
    </p:spTree>
    <p:extLst>
      <p:ext uri="{BB962C8B-B14F-4D97-AF65-F5344CB8AC3E}">
        <p14:creationId xmlns:p14="http://schemas.microsoft.com/office/powerpoint/2010/main" val="2447581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Slide 1-C">
    <p:bg>
      <p:bgPr>
        <a:solidFill>
          <a:schemeClr val="bg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933DAAB-DBFA-0AFA-EB22-F986CA8DE358}"/>
              </a:ext>
            </a:extLst>
          </p:cNvPr>
          <p:cNvGrpSpPr/>
          <p:nvPr userDrawn="1"/>
        </p:nvGrpSpPr>
        <p:grpSpPr>
          <a:xfrm>
            <a:off x="444" y="2400109"/>
            <a:ext cx="12193270" cy="4458017"/>
            <a:chOff x="444" y="2400109"/>
            <a:chExt cx="12193270" cy="4458017"/>
          </a:xfrm>
        </p:grpSpPr>
        <p:sp>
          <p:nvSpPr>
            <p:cNvPr id="4" name="Freeform: Shape 3">
              <a:extLst>
                <a:ext uri="{FF2B5EF4-FFF2-40B4-BE49-F238E27FC236}">
                  <a16:creationId xmlns:a16="http://schemas.microsoft.com/office/drawing/2014/main" id="{EE6EC058-1FD7-5F79-E7C6-3A8228A162E9}"/>
                </a:ext>
              </a:extLst>
            </p:cNvPr>
            <p:cNvSpPr/>
            <p:nvPr/>
          </p:nvSpPr>
          <p:spPr>
            <a:xfrm>
              <a:off x="444" y="2400109"/>
              <a:ext cx="12193270" cy="3855402"/>
            </a:xfrm>
            <a:custGeom>
              <a:avLst/>
              <a:gdLst>
                <a:gd name="connsiteX0" fmla="*/ 12186602 w 12193270"/>
                <a:gd name="connsiteY0" fmla="*/ 1087184 h 3855402"/>
                <a:gd name="connsiteX1" fmla="*/ 12146851 w 12193270"/>
                <a:gd name="connsiteY1" fmla="*/ 1081723 h 3855402"/>
                <a:gd name="connsiteX2" fmla="*/ 12107227 w 12193270"/>
                <a:gd name="connsiteY2" fmla="*/ 1076008 h 3855402"/>
                <a:gd name="connsiteX3" fmla="*/ 12067794 w 12193270"/>
                <a:gd name="connsiteY3" fmla="*/ 1069848 h 3855402"/>
                <a:gd name="connsiteX4" fmla="*/ 12028487 w 12193270"/>
                <a:gd name="connsiteY4" fmla="*/ 1063244 h 3855402"/>
                <a:gd name="connsiteX5" fmla="*/ 11989372 w 12193270"/>
                <a:gd name="connsiteY5" fmla="*/ 1056132 h 3855402"/>
                <a:gd name="connsiteX6" fmla="*/ 11950446 w 12193270"/>
                <a:gd name="connsiteY6" fmla="*/ 1048385 h 3855402"/>
                <a:gd name="connsiteX7" fmla="*/ 11911774 w 12193270"/>
                <a:gd name="connsiteY7" fmla="*/ 1040003 h 3855402"/>
                <a:gd name="connsiteX8" fmla="*/ 11873421 w 12193270"/>
                <a:gd name="connsiteY8" fmla="*/ 1030923 h 3855402"/>
                <a:gd name="connsiteX9" fmla="*/ 11835448 w 12193270"/>
                <a:gd name="connsiteY9" fmla="*/ 1021080 h 3855402"/>
                <a:gd name="connsiteX10" fmla="*/ 11801792 w 12193270"/>
                <a:gd name="connsiteY10" fmla="*/ 1011619 h 3855402"/>
                <a:gd name="connsiteX11" fmla="*/ 11768519 w 12193270"/>
                <a:gd name="connsiteY11" fmla="*/ 1001522 h 3855402"/>
                <a:gd name="connsiteX12" fmla="*/ 11735689 w 12193270"/>
                <a:gd name="connsiteY12" fmla="*/ 990727 h 3855402"/>
                <a:gd name="connsiteX13" fmla="*/ 11703367 w 12193270"/>
                <a:gd name="connsiteY13" fmla="*/ 979297 h 3855402"/>
                <a:gd name="connsiteX14" fmla="*/ 11699685 w 12193270"/>
                <a:gd name="connsiteY14" fmla="*/ 977964 h 3855402"/>
                <a:gd name="connsiteX15" fmla="*/ 11696001 w 12193270"/>
                <a:gd name="connsiteY15" fmla="*/ 976630 h 3855402"/>
                <a:gd name="connsiteX16" fmla="*/ 11692382 w 12193270"/>
                <a:gd name="connsiteY16" fmla="*/ 975233 h 3855402"/>
                <a:gd name="connsiteX17" fmla="*/ 11688762 w 12193270"/>
                <a:gd name="connsiteY17" fmla="*/ 973836 h 3855402"/>
                <a:gd name="connsiteX18" fmla="*/ 11653647 w 12193270"/>
                <a:gd name="connsiteY18" fmla="*/ 959930 h 3855402"/>
                <a:gd name="connsiteX19" fmla="*/ 11619230 w 12193270"/>
                <a:gd name="connsiteY19" fmla="*/ 945134 h 3855402"/>
                <a:gd name="connsiteX20" fmla="*/ 11585575 w 12193270"/>
                <a:gd name="connsiteY20" fmla="*/ 929513 h 3855402"/>
                <a:gd name="connsiteX21" fmla="*/ 11552619 w 12193270"/>
                <a:gd name="connsiteY21" fmla="*/ 913003 h 3855402"/>
                <a:gd name="connsiteX22" fmla="*/ 11520361 w 12193270"/>
                <a:gd name="connsiteY22" fmla="*/ 895604 h 3855402"/>
                <a:gd name="connsiteX23" fmla="*/ 11488801 w 12193270"/>
                <a:gd name="connsiteY23" fmla="*/ 877380 h 3855402"/>
                <a:gd name="connsiteX24" fmla="*/ 11458003 w 12193270"/>
                <a:gd name="connsiteY24" fmla="*/ 858330 h 3855402"/>
                <a:gd name="connsiteX25" fmla="*/ 11427904 w 12193270"/>
                <a:gd name="connsiteY25" fmla="*/ 838518 h 3855402"/>
                <a:gd name="connsiteX26" fmla="*/ 11413109 w 12193270"/>
                <a:gd name="connsiteY26" fmla="*/ 828294 h 3855402"/>
                <a:gd name="connsiteX27" fmla="*/ 11398567 w 12193270"/>
                <a:gd name="connsiteY27" fmla="*/ 817880 h 3855402"/>
                <a:gd name="connsiteX28" fmla="*/ 11384216 w 12193270"/>
                <a:gd name="connsiteY28" fmla="*/ 807276 h 3855402"/>
                <a:gd name="connsiteX29" fmla="*/ 11370056 w 12193270"/>
                <a:gd name="connsiteY29" fmla="*/ 796544 h 3855402"/>
                <a:gd name="connsiteX30" fmla="*/ 11363008 w 12193270"/>
                <a:gd name="connsiteY30" fmla="*/ 791147 h 3855402"/>
                <a:gd name="connsiteX31" fmla="*/ 11356086 w 12193270"/>
                <a:gd name="connsiteY31" fmla="*/ 785622 h 3855402"/>
                <a:gd name="connsiteX32" fmla="*/ 11349164 w 12193270"/>
                <a:gd name="connsiteY32" fmla="*/ 780098 h 3855402"/>
                <a:gd name="connsiteX33" fmla="*/ 11345736 w 12193270"/>
                <a:gd name="connsiteY33" fmla="*/ 777367 h 3855402"/>
                <a:gd name="connsiteX34" fmla="*/ 11342307 w 12193270"/>
                <a:gd name="connsiteY34" fmla="*/ 774573 h 3855402"/>
                <a:gd name="connsiteX35" fmla="*/ 11328781 w 12193270"/>
                <a:gd name="connsiteY35" fmla="*/ 763397 h 3855402"/>
                <a:gd name="connsiteX36" fmla="*/ 11315446 w 12193270"/>
                <a:gd name="connsiteY36" fmla="*/ 752031 h 3855402"/>
                <a:gd name="connsiteX37" fmla="*/ 11289474 w 12193270"/>
                <a:gd name="connsiteY37" fmla="*/ 729044 h 3855402"/>
                <a:gd name="connsiteX38" fmla="*/ 11264392 w 12193270"/>
                <a:gd name="connsiteY38" fmla="*/ 705676 h 3855402"/>
                <a:gd name="connsiteX39" fmla="*/ 11240199 w 12193270"/>
                <a:gd name="connsiteY39" fmla="*/ 681990 h 3855402"/>
                <a:gd name="connsiteX40" fmla="*/ 11216958 w 12193270"/>
                <a:gd name="connsiteY40" fmla="*/ 658051 h 3855402"/>
                <a:gd name="connsiteX41" fmla="*/ 11211242 w 12193270"/>
                <a:gd name="connsiteY41" fmla="*/ 652082 h 3855402"/>
                <a:gd name="connsiteX42" fmla="*/ 11205718 w 12193270"/>
                <a:gd name="connsiteY42" fmla="*/ 646049 h 3855402"/>
                <a:gd name="connsiteX43" fmla="*/ 11194605 w 12193270"/>
                <a:gd name="connsiteY43" fmla="*/ 633984 h 3855402"/>
                <a:gd name="connsiteX44" fmla="*/ 11171809 w 12193270"/>
                <a:gd name="connsiteY44" fmla="*/ 608330 h 3855402"/>
                <a:gd name="connsiteX45" fmla="*/ 11165078 w 12193270"/>
                <a:gd name="connsiteY45" fmla="*/ 600710 h 3855402"/>
                <a:gd name="connsiteX46" fmla="*/ 11158347 w 12193270"/>
                <a:gd name="connsiteY46" fmla="*/ 593090 h 3855402"/>
                <a:gd name="connsiteX47" fmla="*/ 11151552 w 12193270"/>
                <a:gd name="connsiteY47" fmla="*/ 585534 h 3855402"/>
                <a:gd name="connsiteX48" fmla="*/ 11144631 w 12193270"/>
                <a:gd name="connsiteY48" fmla="*/ 577977 h 3855402"/>
                <a:gd name="connsiteX49" fmla="*/ 11130851 w 12193270"/>
                <a:gd name="connsiteY49" fmla="*/ 562991 h 3855402"/>
                <a:gd name="connsiteX50" fmla="*/ 11116754 w 12193270"/>
                <a:gd name="connsiteY50" fmla="*/ 548069 h 3855402"/>
                <a:gd name="connsiteX51" fmla="*/ 11109706 w 12193270"/>
                <a:gd name="connsiteY51" fmla="*/ 540639 h 3855402"/>
                <a:gd name="connsiteX52" fmla="*/ 11102530 w 12193270"/>
                <a:gd name="connsiteY52" fmla="*/ 533273 h 3855402"/>
                <a:gd name="connsiteX53" fmla="*/ 11095291 w 12193270"/>
                <a:gd name="connsiteY53" fmla="*/ 525907 h 3855402"/>
                <a:gd name="connsiteX54" fmla="*/ 11088116 w 12193270"/>
                <a:gd name="connsiteY54" fmla="*/ 518541 h 3855402"/>
                <a:gd name="connsiteX55" fmla="*/ 11084497 w 12193270"/>
                <a:gd name="connsiteY55" fmla="*/ 514858 h 3855402"/>
                <a:gd name="connsiteX56" fmla="*/ 11080813 w 12193270"/>
                <a:gd name="connsiteY56" fmla="*/ 511175 h 3855402"/>
                <a:gd name="connsiteX57" fmla="*/ 11073448 w 12193270"/>
                <a:gd name="connsiteY57" fmla="*/ 503873 h 3855402"/>
                <a:gd name="connsiteX58" fmla="*/ 11069764 w 12193270"/>
                <a:gd name="connsiteY58" fmla="*/ 500253 h 3855402"/>
                <a:gd name="connsiteX59" fmla="*/ 11066082 w 12193270"/>
                <a:gd name="connsiteY59" fmla="*/ 496634 h 3855402"/>
                <a:gd name="connsiteX60" fmla="*/ 11062399 w 12193270"/>
                <a:gd name="connsiteY60" fmla="*/ 493014 h 3855402"/>
                <a:gd name="connsiteX61" fmla="*/ 11058652 w 12193270"/>
                <a:gd name="connsiteY61" fmla="*/ 489395 h 3855402"/>
                <a:gd name="connsiteX62" fmla="*/ 11051096 w 12193270"/>
                <a:gd name="connsiteY62" fmla="*/ 482156 h 3855402"/>
                <a:gd name="connsiteX63" fmla="*/ 11043539 w 12193270"/>
                <a:gd name="connsiteY63" fmla="*/ 474980 h 3855402"/>
                <a:gd name="connsiteX64" fmla="*/ 11035983 w 12193270"/>
                <a:gd name="connsiteY64" fmla="*/ 467805 h 3855402"/>
                <a:gd name="connsiteX65" fmla="*/ 11028236 w 12193270"/>
                <a:gd name="connsiteY65" fmla="*/ 460629 h 3855402"/>
                <a:gd name="connsiteX66" fmla="*/ 11024362 w 12193270"/>
                <a:gd name="connsiteY66" fmla="*/ 457073 h 3855402"/>
                <a:gd name="connsiteX67" fmla="*/ 11020488 w 12193270"/>
                <a:gd name="connsiteY67" fmla="*/ 453517 h 3855402"/>
                <a:gd name="connsiteX68" fmla="*/ 11016615 w 12193270"/>
                <a:gd name="connsiteY68" fmla="*/ 449961 h 3855402"/>
                <a:gd name="connsiteX69" fmla="*/ 11012741 w 12193270"/>
                <a:gd name="connsiteY69" fmla="*/ 446405 h 3855402"/>
                <a:gd name="connsiteX70" fmla="*/ 10996866 w 12193270"/>
                <a:gd name="connsiteY70" fmla="*/ 432245 h 3855402"/>
                <a:gd name="connsiteX71" fmla="*/ 10992929 w 12193270"/>
                <a:gd name="connsiteY71" fmla="*/ 428752 h 3855402"/>
                <a:gd name="connsiteX72" fmla="*/ 10988929 w 12193270"/>
                <a:gd name="connsiteY72" fmla="*/ 425260 h 3855402"/>
                <a:gd name="connsiteX73" fmla="*/ 10984865 w 12193270"/>
                <a:gd name="connsiteY73" fmla="*/ 421767 h 3855402"/>
                <a:gd name="connsiteX74" fmla="*/ 10980801 w 12193270"/>
                <a:gd name="connsiteY74" fmla="*/ 418274 h 3855402"/>
                <a:gd name="connsiteX75" fmla="*/ 10976737 w 12193270"/>
                <a:gd name="connsiteY75" fmla="*/ 414782 h 3855402"/>
                <a:gd name="connsiteX76" fmla="*/ 10972673 w 12193270"/>
                <a:gd name="connsiteY76" fmla="*/ 411290 h 3855402"/>
                <a:gd name="connsiteX77" fmla="*/ 10968609 w 12193270"/>
                <a:gd name="connsiteY77" fmla="*/ 407797 h 3855402"/>
                <a:gd name="connsiteX78" fmla="*/ 10964482 w 12193270"/>
                <a:gd name="connsiteY78" fmla="*/ 404305 h 3855402"/>
                <a:gd name="connsiteX79" fmla="*/ 10947908 w 12193270"/>
                <a:gd name="connsiteY79" fmla="*/ 390462 h 3855402"/>
                <a:gd name="connsiteX80" fmla="*/ 10943780 w 12193270"/>
                <a:gd name="connsiteY80" fmla="*/ 387033 h 3855402"/>
                <a:gd name="connsiteX81" fmla="*/ 10939526 w 12193270"/>
                <a:gd name="connsiteY81" fmla="*/ 383604 h 3855402"/>
                <a:gd name="connsiteX82" fmla="*/ 10931017 w 12193270"/>
                <a:gd name="connsiteY82" fmla="*/ 376746 h 3855402"/>
                <a:gd name="connsiteX83" fmla="*/ 10922508 w 12193270"/>
                <a:gd name="connsiteY83" fmla="*/ 369888 h 3855402"/>
                <a:gd name="connsiteX84" fmla="*/ 10913872 w 12193270"/>
                <a:gd name="connsiteY84" fmla="*/ 363093 h 3855402"/>
                <a:gd name="connsiteX85" fmla="*/ 10905173 w 12193270"/>
                <a:gd name="connsiteY85" fmla="*/ 356299 h 3855402"/>
                <a:gd name="connsiteX86" fmla="*/ 10896473 w 12193270"/>
                <a:gd name="connsiteY86" fmla="*/ 349568 h 3855402"/>
                <a:gd name="connsiteX87" fmla="*/ 10887520 w 12193270"/>
                <a:gd name="connsiteY87" fmla="*/ 342837 h 3855402"/>
                <a:gd name="connsiteX88" fmla="*/ 10878566 w 12193270"/>
                <a:gd name="connsiteY88" fmla="*/ 336106 h 3855402"/>
                <a:gd name="connsiteX89" fmla="*/ 10869549 w 12193270"/>
                <a:gd name="connsiteY89" fmla="*/ 329438 h 3855402"/>
                <a:gd name="connsiteX90" fmla="*/ 10860405 w 12193270"/>
                <a:gd name="connsiteY90" fmla="*/ 322771 h 3855402"/>
                <a:gd name="connsiteX91" fmla="*/ 10855833 w 12193270"/>
                <a:gd name="connsiteY91" fmla="*/ 319469 h 3855402"/>
                <a:gd name="connsiteX92" fmla="*/ 10851261 w 12193270"/>
                <a:gd name="connsiteY92" fmla="*/ 316167 h 3855402"/>
                <a:gd name="connsiteX93" fmla="*/ 10846625 w 12193270"/>
                <a:gd name="connsiteY93" fmla="*/ 312865 h 3855402"/>
                <a:gd name="connsiteX94" fmla="*/ 10841926 w 12193270"/>
                <a:gd name="connsiteY94" fmla="*/ 309563 h 3855402"/>
                <a:gd name="connsiteX95" fmla="*/ 10837227 w 12193270"/>
                <a:gd name="connsiteY95" fmla="*/ 306261 h 3855402"/>
                <a:gd name="connsiteX96" fmla="*/ 10832528 w 12193270"/>
                <a:gd name="connsiteY96" fmla="*/ 302959 h 3855402"/>
                <a:gd name="connsiteX97" fmla="*/ 10827829 w 12193270"/>
                <a:gd name="connsiteY97" fmla="*/ 299657 h 3855402"/>
                <a:gd name="connsiteX98" fmla="*/ 10823067 w 12193270"/>
                <a:gd name="connsiteY98" fmla="*/ 296418 h 3855402"/>
                <a:gd name="connsiteX99" fmla="*/ 10803826 w 12193270"/>
                <a:gd name="connsiteY99" fmla="*/ 283464 h 3855402"/>
                <a:gd name="connsiteX100" fmla="*/ 10798937 w 12193270"/>
                <a:gd name="connsiteY100" fmla="*/ 280226 h 3855402"/>
                <a:gd name="connsiteX101" fmla="*/ 10794048 w 12193270"/>
                <a:gd name="connsiteY101" fmla="*/ 276987 h 3855402"/>
                <a:gd name="connsiteX102" fmla="*/ 10789095 w 12193270"/>
                <a:gd name="connsiteY102" fmla="*/ 273812 h 3855402"/>
                <a:gd name="connsiteX103" fmla="*/ 10784205 w 12193270"/>
                <a:gd name="connsiteY103" fmla="*/ 270637 h 3855402"/>
                <a:gd name="connsiteX104" fmla="*/ 10764139 w 12193270"/>
                <a:gd name="connsiteY104" fmla="*/ 257937 h 3855402"/>
                <a:gd name="connsiteX105" fmla="*/ 10743692 w 12193270"/>
                <a:gd name="connsiteY105" fmla="*/ 245364 h 3855402"/>
                <a:gd name="connsiteX106" fmla="*/ 10722864 w 12193270"/>
                <a:gd name="connsiteY106" fmla="*/ 232982 h 3855402"/>
                <a:gd name="connsiteX107" fmla="*/ 10701591 w 12193270"/>
                <a:gd name="connsiteY107" fmla="*/ 220726 h 3855402"/>
                <a:gd name="connsiteX108" fmla="*/ 10657713 w 12193270"/>
                <a:gd name="connsiteY108" fmla="*/ 196787 h 3855402"/>
                <a:gd name="connsiteX109" fmla="*/ 10612057 w 12193270"/>
                <a:gd name="connsiteY109" fmla="*/ 173609 h 3855402"/>
                <a:gd name="connsiteX110" fmla="*/ 10564622 w 12193270"/>
                <a:gd name="connsiteY110" fmla="*/ 151321 h 3855402"/>
                <a:gd name="connsiteX111" fmla="*/ 10515410 w 12193270"/>
                <a:gd name="connsiteY111" fmla="*/ 130048 h 3855402"/>
                <a:gd name="connsiteX112" fmla="*/ 10500233 w 12193270"/>
                <a:gd name="connsiteY112" fmla="*/ 123889 h 3855402"/>
                <a:gd name="connsiteX113" fmla="*/ 10484929 w 12193270"/>
                <a:gd name="connsiteY113" fmla="*/ 117793 h 3855402"/>
                <a:gd name="connsiteX114" fmla="*/ 10469436 w 12193270"/>
                <a:gd name="connsiteY114" fmla="*/ 111824 h 3855402"/>
                <a:gd name="connsiteX115" fmla="*/ 10453814 w 12193270"/>
                <a:gd name="connsiteY115" fmla="*/ 105982 h 3855402"/>
                <a:gd name="connsiteX116" fmla="*/ 10416985 w 12193270"/>
                <a:gd name="connsiteY116" fmla="*/ 92901 h 3855402"/>
                <a:gd name="connsiteX117" fmla="*/ 10379392 w 12193270"/>
                <a:gd name="connsiteY117" fmla="*/ 80518 h 3855402"/>
                <a:gd name="connsiteX118" fmla="*/ 10341102 w 12193270"/>
                <a:gd name="connsiteY118" fmla="*/ 68898 h 3855402"/>
                <a:gd name="connsiteX119" fmla="*/ 10302176 w 12193270"/>
                <a:gd name="connsiteY119" fmla="*/ 58039 h 3855402"/>
                <a:gd name="connsiteX120" fmla="*/ 10273983 w 12193270"/>
                <a:gd name="connsiteY120" fmla="*/ 50800 h 3855402"/>
                <a:gd name="connsiteX121" fmla="*/ 10245535 w 12193270"/>
                <a:gd name="connsiteY121" fmla="*/ 44006 h 3855402"/>
                <a:gd name="connsiteX122" fmla="*/ 10216896 w 12193270"/>
                <a:gd name="connsiteY122" fmla="*/ 37656 h 3855402"/>
                <a:gd name="connsiteX123" fmla="*/ 10188067 w 12193270"/>
                <a:gd name="connsiteY123" fmla="*/ 31750 h 3855402"/>
                <a:gd name="connsiteX124" fmla="*/ 10159048 w 12193270"/>
                <a:gd name="connsiteY124" fmla="*/ 26353 h 3855402"/>
                <a:gd name="connsiteX125" fmla="*/ 10129901 w 12193270"/>
                <a:gd name="connsiteY125" fmla="*/ 21463 h 3855402"/>
                <a:gd name="connsiteX126" fmla="*/ 10100691 w 12193270"/>
                <a:gd name="connsiteY126" fmla="*/ 17018 h 3855402"/>
                <a:gd name="connsiteX127" fmla="*/ 10071417 w 12193270"/>
                <a:gd name="connsiteY127" fmla="*/ 13081 h 3855402"/>
                <a:gd name="connsiteX128" fmla="*/ 10042144 w 12193270"/>
                <a:gd name="connsiteY128" fmla="*/ 9652 h 3855402"/>
                <a:gd name="connsiteX129" fmla="*/ 10012807 w 12193270"/>
                <a:gd name="connsiteY129" fmla="*/ 6731 h 3855402"/>
                <a:gd name="connsiteX130" fmla="*/ 9983534 w 12193270"/>
                <a:gd name="connsiteY130" fmla="*/ 4318 h 3855402"/>
                <a:gd name="connsiteX131" fmla="*/ 9954324 w 12193270"/>
                <a:gd name="connsiteY131" fmla="*/ 2477 h 3855402"/>
                <a:gd name="connsiteX132" fmla="*/ 9925177 w 12193270"/>
                <a:gd name="connsiteY132" fmla="*/ 1143 h 3855402"/>
                <a:gd name="connsiteX133" fmla="*/ 9896094 w 12193270"/>
                <a:gd name="connsiteY133" fmla="*/ 318 h 3855402"/>
                <a:gd name="connsiteX134" fmla="*/ 9867138 w 12193270"/>
                <a:gd name="connsiteY134" fmla="*/ 0 h 3855402"/>
                <a:gd name="connsiteX135" fmla="*/ 9838373 w 12193270"/>
                <a:gd name="connsiteY135" fmla="*/ 254 h 3855402"/>
                <a:gd name="connsiteX136" fmla="*/ 9781286 w 12193270"/>
                <a:gd name="connsiteY136" fmla="*/ 2223 h 3855402"/>
                <a:gd name="connsiteX137" fmla="*/ 9725025 w 12193270"/>
                <a:gd name="connsiteY137" fmla="*/ 6350 h 3855402"/>
                <a:gd name="connsiteX138" fmla="*/ 9669653 w 12193270"/>
                <a:gd name="connsiteY138" fmla="*/ 12573 h 3855402"/>
                <a:gd name="connsiteX139" fmla="*/ 9615361 w 12193270"/>
                <a:gd name="connsiteY139" fmla="*/ 20892 h 3855402"/>
                <a:gd name="connsiteX140" fmla="*/ 9588627 w 12193270"/>
                <a:gd name="connsiteY140" fmla="*/ 25845 h 3855402"/>
                <a:gd name="connsiteX141" fmla="*/ 9562274 w 12193270"/>
                <a:gd name="connsiteY141" fmla="*/ 31369 h 3855402"/>
                <a:gd name="connsiteX142" fmla="*/ 9536239 w 12193270"/>
                <a:gd name="connsiteY142" fmla="*/ 37465 h 3855402"/>
                <a:gd name="connsiteX143" fmla="*/ 9510586 w 12193270"/>
                <a:gd name="connsiteY143" fmla="*/ 44069 h 3855402"/>
                <a:gd name="connsiteX144" fmla="*/ 9485376 w 12193270"/>
                <a:gd name="connsiteY144" fmla="*/ 51245 h 3855402"/>
                <a:gd name="connsiteX145" fmla="*/ 9460548 w 12193270"/>
                <a:gd name="connsiteY145" fmla="*/ 58992 h 3855402"/>
                <a:gd name="connsiteX146" fmla="*/ 9436163 w 12193270"/>
                <a:gd name="connsiteY146" fmla="*/ 67310 h 3855402"/>
                <a:gd name="connsiteX147" fmla="*/ 9412224 w 12193270"/>
                <a:gd name="connsiteY147" fmla="*/ 76200 h 3855402"/>
                <a:gd name="connsiteX148" fmla="*/ 9365933 w 12193270"/>
                <a:gd name="connsiteY148" fmla="*/ 95695 h 3855402"/>
                <a:gd name="connsiteX149" fmla="*/ 9321990 w 12193270"/>
                <a:gd name="connsiteY149" fmla="*/ 117539 h 3855402"/>
                <a:gd name="connsiteX150" fmla="*/ 9280652 w 12193270"/>
                <a:gd name="connsiteY150" fmla="*/ 141796 h 3855402"/>
                <a:gd name="connsiteX151" fmla="*/ 9242171 w 12193270"/>
                <a:gd name="connsiteY151" fmla="*/ 168402 h 3855402"/>
                <a:gd name="connsiteX152" fmla="*/ 9207119 w 12193270"/>
                <a:gd name="connsiteY152" fmla="*/ 197422 h 3855402"/>
                <a:gd name="connsiteX153" fmla="*/ 9175750 w 12193270"/>
                <a:gd name="connsiteY153" fmla="*/ 228854 h 3855402"/>
                <a:gd name="connsiteX154" fmla="*/ 9148509 w 12193270"/>
                <a:gd name="connsiteY154" fmla="*/ 262573 h 3855402"/>
                <a:gd name="connsiteX155" fmla="*/ 9125712 w 12193270"/>
                <a:gd name="connsiteY155" fmla="*/ 298450 h 3855402"/>
                <a:gd name="connsiteX156" fmla="*/ 9116124 w 12193270"/>
                <a:gd name="connsiteY156" fmla="*/ 317183 h 3855402"/>
                <a:gd name="connsiteX157" fmla="*/ 9107741 w 12193270"/>
                <a:gd name="connsiteY157" fmla="*/ 336360 h 3855402"/>
                <a:gd name="connsiteX158" fmla="*/ 9100629 w 12193270"/>
                <a:gd name="connsiteY158" fmla="*/ 355981 h 3855402"/>
                <a:gd name="connsiteX159" fmla="*/ 9094851 w 12193270"/>
                <a:gd name="connsiteY159" fmla="*/ 376047 h 3855402"/>
                <a:gd name="connsiteX160" fmla="*/ 9090406 w 12193270"/>
                <a:gd name="connsiteY160" fmla="*/ 396494 h 3855402"/>
                <a:gd name="connsiteX161" fmla="*/ 9087358 w 12193270"/>
                <a:gd name="connsiteY161" fmla="*/ 417322 h 3855402"/>
                <a:gd name="connsiteX162" fmla="*/ 9085644 w 12193270"/>
                <a:gd name="connsiteY162" fmla="*/ 438467 h 3855402"/>
                <a:gd name="connsiteX163" fmla="*/ 9085326 w 12193270"/>
                <a:gd name="connsiteY163" fmla="*/ 459867 h 3855402"/>
                <a:gd name="connsiteX164" fmla="*/ 9088755 w 12193270"/>
                <a:gd name="connsiteY164" fmla="*/ 503428 h 3855402"/>
                <a:gd name="connsiteX165" fmla="*/ 9097582 w 12193270"/>
                <a:gd name="connsiteY165" fmla="*/ 547688 h 3855402"/>
                <a:gd name="connsiteX166" fmla="*/ 9111742 w 12193270"/>
                <a:gd name="connsiteY166" fmla="*/ 592392 h 3855402"/>
                <a:gd name="connsiteX167" fmla="*/ 9131046 w 12193270"/>
                <a:gd name="connsiteY167" fmla="*/ 637223 h 3855402"/>
                <a:gd name="connsiteX168" fmla="*/ 9142539 w 12193270"/>
                <a:gd name="connsiteY168" fmla="*/ 659638 h 3855402"/>
                <a:gd name="connsiteX169" fmla="*/ 9155176 w 12193270"/>
                <a:gd name="connsiteY169" fmla="*/ 681990 h 3855402"/>
                <a:gd name="connsiteX170" fmla="*/ 9168955 w 12193270"/>
                <a:gd name="connsiteY170" fmla="*/ 704279 h 3855402"/>
                <a:gd name="connsiteX171" fmla="*/ 9183814 w 12193270"/>
                <a:gd name="connsiteY171" fmla="*/ 726440 h 3855402"/>
                <a:gd name="connsiteX172" fmla="*/ 9199689 w 12193270"/>
                <a:gd name="connsiteY172" fmla="*/ 748538 h 3855402"/>
                <a:gd name="connsiteX173" fmla="*/ 9216517 w 12193270"/>
                <a:gd name="connsiteY173" fmla="*/ 770446 h 3855402"/>
                <a:gd name="connsiteX174" fmla="*/ 9234361 w 12193270"/>
                <a:gd name="connsiteY174" fmla="*/ 792226 h 3855402"/>
                <a:gd name="connsiteX175" fmla="*/ 9253220 w 12193270"/>
                <a:gd name="connsiteY175" fmla="*/ 813816 h 3855402"/>
                <a:gd name="connsiteX176" fmla="*/ 9272905 w 12193270"/>
                <a:gd name="connsiteY176" fmla="*/ 835216 h 3855402"/>
                <a:gd name="connsiteX177" fmla="*/ 9293415 w 12193270"/>
                <a:gd name="connsiteY177" fmla="*/ 856425 h 3855402"/>
                <a:gd name="connsiteX178" fmla="*/ 9314688 w 12193270"/>
                <a:gd name="connsiteY178" fmla="*/ 877443 h 3855402"/>
                <a:gd name="connsiteX179" fmla="*/ 9336723 w 12193270"/>
                <a:gd name="connsiteY179" fmla="*/ 898208 h 3855402"/>
                <a:gd name="connsiteX180" fmla="*/ 9359583 w 12193270"/>
                <a:gd name="connsiteY180" fmla="*/ 918718 h 3855402"/>
                <a:gd name="connsiteX181" fmla="*/ 9383077 w 12193270"/>
                <a:gd name="connsiteY181" fmla="*/ 939038 h 3855402"/>
                <a:gd name="connsiteX182" fmla="*/ 9407208 w 12193270"/>
                <a:gd name="connsiteY182" fmla="*/ 959168 h 3855402"/>
                <a:gd name="connsiteX183" fmla="*/ 9431973 w 12193270"/>
                <a:gd name="connsiteY183" fmla="*/ 979043 h 3855402"/>
                <a:gd name="connsiteX184" fmla="*/ 9438259 w 12193270"/>
                <a:gd name="connsiteY184" fmla="*/ 983996 h 3855402"/>
                <a:gd name="connsiteX185" fmla="*/ 9444609 w 12193270"/>
                <a:gd name="connsiteY185" fmla="*/ 988886 h 3855402"/>
                <a:gd name="connsiteX186" fmla="*/ 9451023 w 12193270"/>
                <a:gd name="connsiteY186" fmla="*/ 993775 h 3855402"/>
                <a:gd name="connsiteX187" fmla="*/ 9457436 w 12193270"/>
                <a:gd name="connsiteY187" fmla="*/ 998665 h 3855402"/>
                <a:gd name="connsiteX188" fmla="*/ 9470263 w 12193270"/>
                <a:gd name="connsiteY188" fmla="*/ 1008444 h 3855402"/>
                <a:gd name="connsiteX189" fmla="*/ 9473501 w 12193270"/>
                <a:gd name="connsiteY189" fmla="*/ 1010857 h 3855402"/>
                <a:gd name="connsiteX190" fmla="*/ 9476803 w 12193270"/>
                <a:gd name="connsiteY190" fmla="*/ 1013269 h 3855402"/>
                <a:gd name="connsiteX191" fmla="*/ 9480105 w 12193270"/>
                <a:gd name="connsiteY191" fmla="*/ 1015683 h 3855402"/>
                <a:gd name="connsiteX192" fmla="*/ 9483408 w 12193270"/>
                <a:gd name="connsiteY192" fmla="*/ 1018096 h 3855402"/>
                <a:gd name="connsiteX193" fmla="*/ 9509760 w 12193270"/>
                <a:gd name="connsiteY193" fmla="*/ 1037273 h 3855402"/>
                <a:gd name="connsiteX194" fmla="*/ 9536748 w 12193270"/>
                <a:gd name="connsiteY194" fmla="*/ 1056069 h 3855402"/>
                <a:gd name="connsiteX195" fmla="*/ 9550337 w 12193270"/>
                <a:gd name="connsiteY195" fmla="*/ 1065467 h 3855402"/>
                <a:gd name="connsiteX196" fmla="*/ 9564179 w 12193270"/>
                <a:gd name="connsiteY196" fmla="*/ 1074674 h 3855402"/>
                <a:gd name="connsiteX197" fmla="*/ 9591992 w 12193270"/>
                <a:gd name="connsiteY197" fmla="*/ 1093089 h 3855402"/>
                <a:gd name="connsiteX198" fmla="*/ 9620313 w 12193270"/>
                <a:gd name="connsiteY198" fmla="*/ 1111060 h 3855402"/>
                <a:gd name="connsiteX199" fmla="*/ 9634537 w 12193270"/>
                <a:gd name="connsiteY199" fmla="*/ 1120077 h 3855402"/>
                <a:gd name="connsiteX200" fmla="*/ 9648952 w 12193270"/>
                <a:gd name="connsiteY200" fmla="*/ 1128903 h 3855402"/>
                <a:gd name="connsiteX201" fmla="*/ 9677972 w 12193270"/>
                <a:gd name="connsiteY201" fmla="*/ 1146556 h 3855402"/>
                <a:gd name="connsiteX202" fmla="*/ 9707436 w 12193270"/>
                <a:gd name="connsiteY202" fmla="*/ 1163765 h 3855402"/>
                <a:gd name="connsiteX203" fmla="*/ 9722231 w 12193270"/>
                <a:gd name="connsiteY203" fmla="*/ 1172401 h 3855402"/>
                <a:gd name="connsiteX204" fmla="*/ 9737153 w 12193270"/>
                <a:gd name="connsiteY204" fmla="*/ 1180846 h 3855402"/>
                <a:gd name="connsiteX205" fmla="*/ 9752139 w 12193270"/>
                <a:gd name="connsiteY205" fmla="*/ 1189228 h 3855402"/>
                <a:gd name="connsiteX206" fmla="*/ 9767189 w 12193270"/>
                <a:gd name="connsiteY206" fmla="*/ 1197610 h 3855402"/>
                <a:gd name="connsiteX207" fmla="*/ 9774682 w 12193270"/>
                <a:gd name="connsiteY207" fmla="*/ 1201801 h 3855402"/>
                <a:gd name="connsiteX208" fmla="*/ 9782238 w 12193270"/>
                <a:gd name="connsiteY208" fmla="*/ 1205929 h 3855402"/>
                <a:gd name="connsiteX209" fmla="*/ 9789859 w 12193270"/>
                <a:gd name="connsiteY209" fmla="*/ 1209993 h 3855402"/>
                <a:gd name="connsiteX210" fmla="*/ 9797478 w 12193270"/>
                <a:gd name="connsiteY210" fmla="*/ 1214120 h 3855402"/>
                <a:gd name="connsiteX211" fmla="*/ 9827704 w 12193270"/>
                <a:gd name="connsiteY211" fmla="*/ 1230313 h 3855402"/>
                <a:gd name="connsiteX212" fmla="*/ 9851199 w 12193270"/>
                <a:gd name="connsiteY212" fmla="*/ 1242949 h 3855402"/>
                <a:gd name="connsiteX213" fmla="*/ 9857041 w 12193270"/>
                <a:gd name="connsiteY213" fmla="*/ 1246124 h 3855402"/>
                <a:gd name="connsiteX214" fmla="*/ 9862820 w 12193270"/>
                <a:gd name="connsiteY214" fmla="*/ 1249363 h 3855402"/>
                <a:gd name="connsiteX215" fmla="*/ 9868599 w 12193270"/>
                <a:gd name="connsiteY215" fmla="*/ 1252601 h 3855402"/>
                <a:gd name="connsiteX216" fmla="*/ 9874377 w 12193270"/>
                <a:gd name="connsiteY216" fmla="*/ 1255840 h 3855402"/>
                <a:gd name="connsiteX217" fmla="*/ 9897237 w 12193270"/>
                <a:gd name="connsiteY217" fmla="*/ 1268857 h 3855402"/>
                <a:gd name="connsiteX218" fmla="*/ 9919779 w 12193270"/>
                <a:gd name="connsiteY218" fmla="*/ 1282065 h 3855402"/>
                <a:gd name="connsiteX219" fmla="*/ 9941941 w 12193270"/>
                <a:gd name="connsiteY219" fmla="*/ 1295464 h 3855402"/>
                <a:gd name="connsiteX220" fmla="*/ 9963785 w 12193270"/>
                <a:gd name="connsiteY220" fmla="*/ 1309116 h 3855402"/>
                <a:gd name="connsiteX221" fmla="*/ 9985185 w 12193270"/>
                <a:gd name="connsiteY221" fmla="*/ 1322959 h 3855402"/>
                <a:gd name="connsiteX222" fmla="*/ 10006203 w 12193270"/>
                <a:gd name="connsiteY222" fmla="*/ 1337056 h 3855402"/>
                <a:gd name="connsiteX223" fmla="*/ 10026777 w 12193270"/>
                <a:gd name="connsiteY223" fmla="*/ 1351344 h 3855402"/>
                <a:gd name="connsiteX224" fmla="*/ 10046970 w 12193270"/>
                <a:gd name="connsiteY224" fmla="*/ 1365885 h 3855402"/>
                <a:gd name="connsiteX225" fmla="*/ 10086023 w 12193270"/>
                <a:gd name="connsiteY225" fmla="*/ 1395603 h 3855402"/>
                <a:gd name="connsiteX226" fmla="*/ 10123170 w 12193270"/>
                <a:gd name="connsiteY226" fmla="*/ 1426210 h 3855402"/>
                <a:gd name="connsiteX227" fmla="*/ 10158349 w 12193270"/>
                <a:gd name="connsiteY227" fmla="*/ 1457706 h 3855402"/>
                <a:gd name="connsiteX228" fmla="*/ 10191369 w 12193270"/>
                <a:gd name="connsiteY228" fmla="*/ 1490028 h 3855402"/>
                <a:gd name="connsiteX229" fmla="*/ 10250487 w 12193270"/>
                <a:gd name="connsiteY229" fmla="*/ 1557147 h 3855402"/>
                <a:gd name="connsiteX230" fmla="*/ 10299255 w 12193270"/>
                <a:gd name="connsiteY230" fmla="*/ 1627378 h 3855402"/>
                <a:gd name="connsiteX231" fmla="*/ 10336784 w 12193270"/>
                <a:gd name="connsiteY231" fmla="*/ 1700213 h 3855402"/>
                <a:gd name="connsiteX232" fmla="*/ 10361930 w 12193270"/>
                <a:gd name="connsiteY232" fmla="*/ 1775206 h 3855402"/>
                <a:gd name="connsiteX233" fmla="*/ 10366185 w 12193270"/>
                <a:gd name="connsiteY233" fmla="*/ 1794192 h 3855402"/>
                <a:gd name="connsiteX234" fmla="*/ 10369677 w 12193270"/>
                <a:gd name="connsiteY234" fmla="*/ 1813306 h 3855402"/>
                <a:gd name="connsiteX235" fmla="*/ 10372280 w 12193270"/>
                <a:gd name="connsiteY235" fmla="*/ 1832483 h 3855402"/>
                <a:gd name="connsiteX236" fmla="*/ 10373932 w 12193270"/>
                <a:gd name="connsiteY236" fmla="*/ 1851723 h 3855402"/>
                <a:gd name="connsiteX237" fmla="*/ 10374884 w 12193270"/>
                <a:gd name="connsiteY237" fmla="*/ 1871028 h 3855402"/>
                <a:gd name="connsiteX238" fmla="*/ 10374884 w 12193270"/>
                <a:gd name="connsiteY238" fmla="*/ 1890332 h 3855402"/>
                <a:gd name="connsiteX239" fmla="*/ 10373995 w 12193270"/>
                <a:gd name="connsiteY239" fmla="*/ 1909699 h 3855402"/>
                <a:gd name="connsiteX240" fmla="*/ 10372280 w 12193270"/>
                <a:gd name="connsiteY240" fmla="*/ 1929067 h 3855402"/>
                <a:gd name="connsiteX241" fmla="*/ 10365867 w 12193270"/>
                <a:gd name="connsiteY241" fmla="*/ 1967738 h 3855402"/>
                <a:gd name="connsiteX242" fmla="*/ 10355771 w 12193270"/>
                <a:gd name="connsiteY242" fmla="*/ 2006283 h 3855402"/>
                <a:gd name="connsiteX243" fmla="*/ 10341927 w 12193270"/>
                <a:gd name="connsiteY243" fmla="*/ 2044446 h 3855402"/>
                <a:gd name="connsiteX244" fmla="*/ 10324274 w 12193270"/>
                <a:gd name="connsiteY244" fmla="*/ 2082038 h 3855402"/>
                <a:gd name="connsiteX245" fmla="*/ 10302812 w 12193270"/>
                <a:gd name="connsiteY245" fmla="*/ 2118805 h 3855402"/>
                <a:gd name="connsiteX246" fmla="*/ 10277475 w 12193270"/>
                <a:gd name="connsiteY246" fmla="*/ 2154492 h 3855402"/>
                <a:gd name="connsiteX247" fmla="*/ 10248392 w 12193270"/>
                <a:gd name="connsiteY247" fmla="*/ 2188782 h 3855402"/>
                <a:gd name="connsiteX248" fmla="*/ 10215689 w 12193270"/>
                <a:gd name="connsiteY248" fmla="*/ 2221484 h 3855402"/>
                <a:gd name="connsiteX249" fmla="*/ 10179431 w 12193270"/>
                <a:gd name="connsiteY249" fmla="*/ 2252282 h 3855402"/>
                <a:gd name="connsiteX250" fmla="*/ 10139807 w 12193270"/>
                <a:gd name="connsiteY250" fmla="*/ 2280920 h 3855402"/>
                <a:gd name="connsiteX251" fmla="*/ 10097008 w 12193270"/>
                <a:gd name="connsiteY251" fmla="*/ 2307146 h 3855402"/>
                <a:gd name="connsiteX252" fmla="*/ 10051224 w 12193270"/>
                <a:gd name="connsiteY252" fmla="*/ 2330704 h 3855402"/>
                <a:gd name="connsiteX253" fmla="*/ 10002647 w 12193270"/>
                <a:gd name="connsiteY253" fmla="*/ 2351278 h 3855402"/>
                <a:gd name="connsiteX254" fmla="*/ 9951529 w 12193270"/>
                <a:gd name="connsiteY254" fmla="*/ 2368804 h 3855402"/>
                <a:gd name="connsiteX255" fmla="*/ 9898126 w 12193270"/>
                <a:gd name="connsiteY255" fmla="*/ 2383092 h 3855402"/>
                <a:gd name="connsiteX256" fmla="*/ 9842627 w 12193270"/>
                <a:gd name="connsiteY256" fmla="*/ 2393950 h 3855402"/>
                <a:gd name="connsiteX257" fmla="*/ 9814115 w 12193270"/>
                <a:gd name="connsiteY257" fmla="*/ 2398014 h 3855402"/>
                <a:gd name="connsiteX258" fmla="*/ 9785223 w 12193270"/>
                <a:gd name="connsiteY258" fmla="*/ 2401189 h 3855402"/>
                <a:gd name="connsiteX259" fmla="*/ 9755949 w 12193270"/>
                <a:gd name="connsiteY259" fmla="*/ 2403475 h 3855402"/>
                <a:gd name="connsiteX260" fmla="*/ 9726295 w 12193270"/>
                <a:gd name="connsiteY260" fmla="*/ 2404872 h 3855402"/>
                <a:gd name="connsiteX261" fmla="*/ 9696323 w 12193270"/>
                <a:gd name="connsiteY261" fmla="*/ 2405253 h 3855402"/>
                <a:gd name="connsiteX262" fmla="*/ 9666097 w 12193270"/>
                <a:gd name="connsiteY262" fmla="*/ 2404745 h 3855402"/>
                <a:gd name="connsiteX263" fmla="*/ 9635617 w 12193270"/>
                <a:gd name="connsiteY263" fmla="*/ 2403348 h 3855402"/>
                <a:gd name="connsiteX264" fmla="*/ 9604883 w 12193270"/>
                <a:gd name="connsiteY264" fmla="*/ 2400935 h 3855402"/>
                <a:gd name="connsiteX265" fmla="*/ 9542971 w 12193270"/>
                <a:gd name="connsiteY265" fmla="*/ 2393252 h 3855402"/>
                <a:gd name="connsiteX266" fmla="*/ 9480677 w 12193270"/>
                <a:gd name="connsiteY266" fmla="*/ 2381885 h 3855402"/>
                <a:gd name="connsiteX267" fmla="*/ 9418320 w 12193270"/>
                <a:gd name="connsiteY267" fmla="*/ 2366836 h 3855402"/>
                <a:gd name="connsiteX268" fmla="*/ 9356217 w 12193270"/>
                <a:gd name="connsiteY268" fmla="*/ 2348103 h 3855402"/>
                <a:gd name="connsiteX269" fmla="*/ 9346374 w 12193270"/>
                <a:gd name="connsiteY269" fmla="*/ 2344801 h 3855402"/>
                <a:gd name="connsiteX270" fmla="*/ 9336596 w 12193270"/>
                <a:gd name="connsiteY270" fmla="*/ 2341436 h 3855402"/>
                <a:gd name="connsiteX271" fmla="*/ 9326816 w 12193270"/>
                <a:gd name="connsiteY271" fmla="*/ 2337943 h 3855402"/>
                <a:gd name="connsiteX272" fmla="*/ 9317037 w 12193270"/>
                <a:gd name="connsiteY272" fmla="*/ 2334387 h 3855402"/>
                <a:gd name="connsiteX273" fmla="*/ 9265666 w 12193270"/>
                <a:gd name="connsiteY273" fmla="*/ 2314194 h 3855402"/>
                <a:gd name="connsiteX274" fmla="*/ 9214993 w 12193270"/>
                <a:gd name="connsiteY274" fmla="*/ 2291779 h 3855402"/>
                <a:gd name="connsiteX275" fmla="*/ 9165146 w 12193270"/>
                <a:gd name="connsiteY275" fmla="*/ 2267268 h 3855402"/>
                <a:gd name="connsiteX276" fmla="*/ 9116314 w 12193270"/>
                <a:gd name="connsiteY276" fmla="*/ 2240725 h 3855402"/>
                <a:gd name="connsiteX277" fmla="*/ 9059672 w 12193270"/>
                <a:gd name="connsiteY277" fmla="*/ 2206816 h 3855402"/>
                <a:gd name="connsiteX278" fmla="*/ 9004808 w 12193270"/>
                <a:gd name="connsiteY278" fmla="*/ 2170494 h 3855402"/>
                <a:gd name="connsiteX279" fmla="*/ 8951786 w 12193270"/>
                <a:gd name="connsiteY279" fmla="*/ 2132013 h 3855402"/>
                <a:gd name="connsiteX280" fmla="*/ 8900859 w 12193270"/>
                <a:gd name="connsiteY280" fmla="*/ 2091500 h 3855402"/>
                <a:gd name="connsiteX281" fmla="*/ 8897747 w 12193270"/>
                <a:gd name="connsiteY281" fmla="*/ 2088896 h 3855402"/>
                <a:gd name="connsiteX282" fmla="*/ 8894636 w 12193270"/>
                <a:gd name="connsiteY282" fmla="*/ 2086356 h 3855402"/>
                <a:gd name="connsiteX283" fmla="*/ 8891524 w 12193270"/>
                <a:gd name="connsiteY283" fmla="*/ 2083816 h 3855402"/>
                <a:gd name="connsiteX284" fmla="*/ 8888412 w 12193270"/>
                <a:gd name="connsiteY284" fmla="*/ 2081213 h 3855402"/>
                <a:gd name="connsiteX285" fmla="*/ 8876221 w 12193270"/>
                <a:gd name="connsiteY285" fmla="*/ 2070672 h 3855402"/>
                <a:gd name="connsiteX286" fmla="*/ 8870124 w 12193270"/>
                <a:gd name="connsiteY286" fmla="*/ 2065401 h 3855402"/>
                <a:gd name="connsiteX287" fmla="*/ 8864028 w 12193270"/>
                <a:gd name="connsiteY287" fmla="*/ 2060131 h 3855402"/>
                <a:gd name="connsiteX288" fmla="*/ 8857996 w 12193270"/>
                <a:gd name="connsiteY288" fmla="*/ 2054797 h 3855402"/>
                <a:gd name="connsiteX289" fmla="*/ 8852027 w 12193270"/>
                <a:gd name="connsiteY289" fmla="*/ 2049399 h 3855402"/>
                <a:gd name="connsiteX290" fmla="*/ 8796909 w 12193270"/>
                <a:gd name="connsiteY290" fmla="*/ 1999361 h 3855402"/>
                <a:gd name="connsiteX291" fmla="*/ 8766365 w 12193270"/>
                <a:gd name="connsiteY291" fmla="*/ 1972247 h 3855402"/>
                <a:gd name="connsiteX292" fmla="*/ 8735568 w 12193270"/>
                <a:gd name="connsiteY292" fmla="*/ 1945513 h 3855402"/>
                <a:gd name="connsiteX293" fmla="*/ 8704453 w 12193270"/>
                <a:gd name="connsiteY293" fmla="*/ 1919161 h 3855402"/>
                <a:gd name="connsiteX294" fmla="*/ 8672957 w 12193270"/>
                <a:gd name="connsiteY294" fmla="*/ 1893316 h 3855402"/>
                <a:gd name="connsiteX295" fmla="*/ 8543544 w 12193270"/>
                <a:gd name="connsiteY295" fmla="*/ 1793748 h 3855402"/>
                <a:gd name="connsiteX296" fmla="*/ 8407654 w 12193270"/>
                <a:gd name="connsiteY296" fmla="*/ 1700594 h 3855402"/>
                <a:gd name="connsiteX297" fmla="*/ 8264144 w 12193270"/>
                <a:gd name="connsiteY297" fmla="*/ 1614043 h 3855402"/>
                <a:gd name="connsiteX298" fmla="*/ 8111681 w 12193270"/>
                <a:gd name="connsiteY298" fmla="*/ 1534097 h 3855402"/>
                <a:gd name="connsiteX299" fmla="*/ 8049261 w 12193270"/>
                <a:gd name="connsiteY299" fmla="*/ 1504823 h 3855402"/>
                <a:gd name="connsiteX300" fmla="*/ 7985188 w 12193270"/>
                <a:gd name="connsiteY300" fmla="*/ 1476566 h 3855402"/>
                <a:gd name="connsiteX301" fmla="*/ 7919339 w 12193270"/>
                <a:gd name="connsiteY301" fmla="*/ 1449451 h 3855402"/>
                <a:gd name="connsiteX302" fmla="*/ 7851521 w 12193270"/>
                <a:gd name="connsiteY302" fmla="*/ 1423480 h 3855402"/>
                <a:gd name="connsiteX303" fmla="*/ 7832217 w 12193270"/>
                <a:gd name="connsiteY303" fmla="*/ 1416431 h 3855402"/>
                <a:gd name="connsiteX304" fmla="*/ 7812723 w 12193270"/>
                <a:gd name="connsiteY304" fmla="*/ 1409510 h 3855402"/>
                <a:gd name="connsiteX305" fmla="*/ 7793037 w 12193270"/>
                <a:gd name="connsiteY305" fmla="*/ 1402652 h 3855402"/>
                <a:gd name="connsiteX306" fmla="*/ 7773162 w 12193270"/>
                <a:gd name="connsiteY306" fmla="*/ 1395921 h 3855402"/>
                <a:gd name="connsiteX307" fmla="*/ 7680071 w 12193270"/>
                <a:gd name="connsiteY307" fmla="*/ 1366330 h 3855402"/>
                <a:gd name="connsiteX308" fmla="*/ 7583170 w 12193270"/>
                <a:gd name="connsiteY308" fmla="*/ 1338898 h 3855402"/>
                <a:gd name="connsiteX309" fmla="*/ 7482078 w 12193270"/>
                <a:gd name="connsiteY309" fmla="*/ 1313815 h 3855402"/>
                <a:gd name="connsiteX310" fmla="*/ 7376478 w 12193270"/>
                <a:gd name="connsiteY310" fmla="*/ 1291209 h 3855402"/>
                <a:gd name="connsiteX311" fmla="*/ 7266051 w 12193270"/>
                <a:gd name="connsiteY311" fmla="*/ 1271207 h 3855402"/>
                <a:gd name="connsiteX312" fmla="*/ 7150481 w 12193270"/>
                <a:gd name="connsiteY312" fmla="*/ 1254062 h 3855402"/>
                <a:gd name="connsiteX313" fmla="*/ 7029387 w 12193270"/>
                <a:gd name="connsiteY313" fmla="*/ 1239965 h 3855402"/>
                <a:gd name="connsiteX314" fmla="*/ 6902450 w 12193270"/>
                <a:gd name="connsiteY314" fmla="*/ 1229106 h 3855402"/>
                <a:gd name="connsiteX315" fmla="*/ 6836664 w 12193270"/>
                <a:gd name="connsiteY315" fmla="*/ 1224979 h 3855402"/>
                <a:gd name="connsiteX316" fmla="*/ 6769354 w 12193270"/>
                <a:gd name="connsiteY316" fmla="*/ 1221740 h 3855402"/>
                <a:gd name="connsiteX317" fmla="*/ 6700393 w 12193270"/>
                <a:gd name="connsiteY317" fmla="*/ 1219454 h 3855402"/>
                <a:gd name="connsiteX318" fmla="*/ 6629718 w 12193270"/>
                <a:gd name="connsiteY318" fmla="*/ 1218184 h 3855402"/>
                <a:gd name="connsiteX319" fmla="*/ 6557264 w 12193270"/>
                <a:gd name="connsiteY319" fmla="*/ 1217994 h 3855402"/>
                <a:gd name="connsiteX320" fmla="*/ 6483096 w 12193270"/>
                <a:gd name="connsiteY320" fmla="*/ 1218819 h 3855402"/>
                <a:gd name="connsiteX321" fmla="*/ 6407150 w 12193270"/>
                <a:gd name="connsiteY321" fmla="*/ 1220788 h 3855402"/>
                <a:gd name="connsiteX322" fmla="*/ 6329363 w 12193270"/>
                <a:gd name="connsiteY322" fmla="*/ 1223836 h 3855402"/>
                <a:gd name="connsiteX323" fmla="*/ 6249734 w 12193270"/>
                <a:gd name="connsiteY323" fmla="*/ 1228090 h 3855402"/>
                <a:gd name="connsiteX324" fmla="*/ 6168200 w 12193270"/>
                <a:gd name="connsiteY324" fmla="*/ 1233488 h 3855402"/>
                <a:gd name="connsiteX325" fmla="*/ 6084761 w 12193270"/>
                <a:gd name="connsiteY325" fmla="*/ 1240155 h 3855402"/>
                <a:gd name="connsiteX326" fmla="*/ 5999353 w 12193270"/>
                <a:gd name="connsiteY326" fmla="*/ 1248220 h 3855402"/>
                <a:gd name="connsiteX327" fmla="*/ 5911914 w 12193270"/>
                <a:gd name="connsiteY327" fmla="*/ 1257618 h 3855402"/>
                <a:gd name="connsiteX328" fmla="*/ 5822506 w 12193270"/>
                <a:gd name="connsiteY328" fmla="*/ 1268349 h 3855402"/>
                <a:gd name="connsiteX329" fmla="*/ 5731066 w 12193270"/>
                <a:gd name="connsiteY329" fmla="*/ 1280478 h 3855402"/>
                <a:gd name="connsiteX330" fmla="*/ 5637594 w 12193270"/>
                <a:gd name="connsiteY330" fmla="*/ 1294003 h 3855402"/>
                <a:gd name="connsiteX331" fmla="*/ 5542090 w 12193270"/>
                <a:gd name="connsiteY331" fmla="*/ 1309053 h 3855402"/>
                <a:gd name="connsiteX332" fmla="*/ 5444490 w 12193270"/>
                <a:gd name="connsiteY332" fmla="*/ 1325690 h 3855402"/>
                <a:gd name="connsiteX333" fmla="*/ 5344795 w 12193270"/>
                <a:gd name="connsiteY333" fmla="*/ 1343914 h 3855402"/>
                <a:gd name="connsiteX334" fmla="*/ 5242941 w 12193270"/>
                <a:gd name="connsiteY334" fmla="*/ 1363663 h 3855402"/>
                <a:gd name="connsiteX335" fmla="*/ 5138928 w 12193270"/>
                <a:gd name="connsiteY335" fmla="*/ 1385062 h 3855402"/>
                <a:gd name="connsiteX336" fmla="*/ 5032820 w 12193270"/>
                <a:gd name="connsiteY336" fmla="*/ 1408113 h 3855402"/>
                <a:gd name="connsiteX337" fmla="*/ 4924552 w 12193270"/>
                <a:gd name="connsiteY337" fmla="*/ 1432878 h 3855402"/>
                <a:gd name="connsiteX338" fmla="*/ 4814189 w 12193270"/>
                <a:gd name="connsiteY338" fmla="*/ 1459421 h 3855402"/>
                <a:gd name="connsiteX339" fmla="*/ 4701604 w 12193270"/>
                <a:gd name="connsiteY339" fmla="*/ 1487742 h 3855402"/>
                <a:gd name="connsiteX340" fmla="*/ 4586796 w 12193270"/>
                <a:gd name="connsiteY340" fmla="*/ 1517841 h 3855402"/>
                <a:gd name="connsiteX341" fmla="*/ 4469765 w 12193270"/>
                <a:gd name="connsiteY341" fmla="*/ 1549781 h 3855402"/>
                <a:gd name="connsiteX342" fmla="*/ 4350512 w 12193270"/>
                <a:gd name="connsiteY342" fmla="*/ 1583627 h 3855402"/>
                <a:gd name="connsiteX343" fmla="*/ 4229037 w 12193270"/>
                <a:gd name="connsiteY343" fmla="*/ 1619441 h 3855402"/>
                <a:gd name="connsiteX344" fmla="*/ 4105339 w 12193270"/>
                <a:gd name="connsiteY344" fmla="*/ 1657223 h 3855402"/>
                <a:gd name="connsiteX345" fmla="*/ 3979355 w 12193270"/>
                <a:gd name="connsiteY345" fmla="*/ 1696974 h 3855402"/>
                <a:gd name="connsiteX346" fmla="*/ 3851021 w 12193270"/>
                <a:gd name="connsiteY346" fmla="*/ 1738757 h 3855402"/>
                <a:gd name="connsiteX347" fmla="*/ 3587179 w 12193270"/>
                <a:gd name="connsiteY347" fmla="*/ 1828546 h 3855402"/>
                <a:gd name="connsiteX348" fmla="*/ 3313811 w 12193270"/>
                <a:gd name="connsiteY348" fmla="*/ 1927035 h 3855402"/>
                <a:gd name="connsiteX349" fmla="*/ 3030538 w 12193270"/>
                <a:gd name="connsiteY349" fmla="*/ 2034540 h 3855402"/>
                <a:gd name="connsiteX350" fmla="*/ 2736914 w 12193270"/>
                <a:gd name="connsiteY350" fmla="*/ 2151507 h 3855402"/>
                <a:gd name="connsiteX351" fmla="*/ 2432495 w 12193270"/>
                <a:gd name="connsiteY351" fmla="*/ 2278317 h 3855402"/>
                <a:gd name="connsiteX352" fmla="*/ 2116773 w 12193270"/>
                <a:gd name="connsiteY352" fmla="*/ 2415477 h 3855402"/>
                <a:gd name="connsiteX353" fmla="*/ 1789176 w 12193270"/>
                <a:gd name="connsiteY353" fmla="*/ 2563622 h 3855402"/>
                <a:gd name="connsiteX354" fmla="*/ 1449134 w 12193270"/>
                <a:gd name="connsiteY354" fmla="*/ 2723261 h 3855402"/>
                <a:gd name="connsiteX355" fmla="*/ 1095947 w 12193270"/>
                <a:gd name="connsiteY355" fmla="*/ 2895092 h 3855402"/>
                <a:gd name="connsiteX356" fmla="*/ 728663 w 12193270"/>
                <a:gd name="connsiteY356" fmla="*/ 3079941 h 3855402"/>
                <a:gd name="connsiteX357" fmla="*/ 346266 w 12193270"/>
                <a:gd name="connsiteY357" fmla="*/ 3278632 h 3855402"/>
                <a:gd name="connsiteX358" fmla="*/ 0 w 12193270"/>
                <a:gd name="connsiteY358" fmla="*/ 3463862 h 3855402"/>
                <a:gd name="connsiteX359" fmla="*/ 2540 w 12193270"/>
                <a:gd name="connsiteY359" fmla="*/ 3855403 h 3855402"/>
                <a:gd name="connsiteX360" fmla="*/ 249619 w 12193270"/>
                <a:gd name="connsiteY360" fmla="*/ 3706241 h 3855402"/>
                <a:gd name="connsiteX361" fmla="*/ 598805 w 12193270"/>
                <a:gd name="connsiteY361" fmla="*/ 3500628 h 3855402"/>
                <a:gd name="connsiteX362" fmla="*/ 935800 w 12193270"/>
                <a:gd name="connsiteY362" fmla="*/ 3308223 h 3855402"/>
                <a:gd name="connsiteX363" fmla="*/ 1261174 w 12193270"/>
                <a:gd name="connsiteY363" fmla="*/ 3128201 h 3855402"/>
                <a:gd name="connsiteX364" fmla="*/ 1575435 w 12193270"/>
                <a:gd name="connsiteY364" fmla="*/ 2959989 h 3855402"/>
                <a:gd name="connsiteX365" fmla="*/ 1879219 w 12193270"/>
                <a:gd name="connsiteY365" fmla="*/ 2802827 h 3855402"/>
                <a:gd name="connsiteX366" fmla="*/ 2173097 w 12193270"/>
                <a:gd name="connsiteY366" fmla="*/ 2656269 h 3855402"/>
                <a:gd name="connsiteX367" fmla="*/ 2457577 w 12193270"/>
                <a:gd name="connsiteY367" fmla="*/ 2519744 h 3855402"/>
                <a:gd name="connsiteX368" fmla="*/ 2732913 w 12193270"/>
                <a:gd name="connsiteY368" fmla="*/ 2392744 h 3855402"/>
                <a:gd name="connsiteX369" fmla="*/ 2999550 w 12193270"/>
                <a:gd name="connsiteY369" fmla="*/ 2274888 h 3855402"/>
                <a:gd name="connsiteX370" fmla="*/ 3257677 w 12193270"/>
                <a:gd name="connsiteY370" fmla="*/ 2165795 h 3855402"/>
                <a:gd name="connsiteX371" fmla="*/ 3507740 w 12193270"/>
                <a:gd name="connsiteY371" fmla="*/ 2065084 h 3855402"/>
                <a:gd name="connsiteX372" fmla="*/ 3749865 w 12193270"/>
                <a:gd name="connsiteY372" fmla="*/ 1972437 h 3855402"/>
                <a:gd name="connsiteX373" fmla="*/ 3984371 w 12193270"/>
                <a:gd name="connsiteY373" fmla="*/ 1887665 h 3855402"/>
                <a:gd name="connsiteX374" fmla="*/ 4098734 w 12193270"/>
                <a:gd name="connsiteY374" fmla="*/ 1848041 h 3855402"/>
                <a:gd name="connsiteX375" fmla="*/ 4211193 w 12193270"/>
                <a:gd name="connsiteY375" fmla="*/ 1810258 h 3855402"/>
                <a:gd name="connsiteX376" fmla="*/ 4321810 w 12193270"/>
                <a:gd name="connsiteY376" fmla="*/ 1774317 h 3855402"/>
                <a:gd name="connsiteX377" fmla="*/ 4430586 w 12193270"/>
                <a:gd name="connsiteY377" fmla="*/ 1740154 h 3855402"/>
                <a:gd name="connsiteX378" fmla="*/ 4537583 w 12193270"/>
                <a:gd name="connsiteY378" fmla="*/ 1707769 h 3855402"/>
                <a:gd name="connsiteX379" fmla="*/ 4642676 w 12193270"/>
                <a:gd name="connsiteY379" fmla="*/ 1677098 h 3855402"/>
                <a:gd name="connsiteX380" fmla="*/ 4745927 w 12193270"/>
                <a:gd name="connsiteY380" fmla="*/ 1648142 h 3855402"/>
                <a:gd name="connsiteX381" fmla="*/ 4847400 w 12193270"/>
                <a:gd name="connsiteY381" fmla="*/ 1620838 h 3855402"/>
                <a:gd name="connsiteX382" fmla="*/ 4947031 w 12193270"/>
                <a:gd name="connsiteY382" fmla="*/ 1595120 h 3855402"/>
                <a:gd name="connsiteX383" fmla="*/ 5044885 w 12193270"/>
                <a:gd name="connsiteY383" fmla="*/ 1571054 h 3855402"/>
                <a:gd name="connsiteX384" fmla="*/ 5140960 w 12193270"/>
                <a:gd name="connsiteY384" fmla="*/ 1548575 h 3855402"/>
                <a:gd name="connsiteX385" fmla="*/ 5235258 w 12193270"/>
                <a:gd name="connsiteY385" fmla="*/ 1527620 h 3855402"/>
                <a:gd name="connsiteX386" fmla="*/ 5327777 w 12193270"/>
                <a:gd name="connsiteY386" fmla="*/ 1508189 h 3855402"/>
                <a:gd name="connsiteX387" fmla="*/ 5418519 w 12193270"/>
                <a:gd name="connsiteY387" fmla="*/ 1490155 h 3855402"/>
                <a:gd name="connsiteX388" fmla="*/ 5507482 w 12193270"/>
                <a:gd name="connsiteY388" fmla="*/ 1473645 h 3855402"/>
                <a:gd name="connsiteX389" fmla="*/ 5594731 w 12193270"/>
                <a:gd name="connsiteY389" fmla="*/ 1458595 h 3855402"/>
                <a:gd name="connsiteX390" fmla="*/ 5680202 w 12193270"/>
                <a:gd name="connsiteY390" fmla="*/ 1444943 h 3855402"/>
                <a:gd name="connsiteX391" fmla="*/ 5763959 w 12193270"/>
                <a:gd name="connsiteY391" fmla="*/ 1432624 h 3855402"/>
                <a:gd name="connsiteX392" fmla="*/ 5846064 w 12193270"/>
                <a:gd name="connsiteY392" fmla="*/ 1421638 h 3855402"/>
                <a:gd name="connsiteX393" fmla="*/ 5926455 w 12193270"/>
                <a:gd name="connsiteY393" fmla="*/ 1411923 h 3855402"/>
                <a:gd name="connsiteX394" fmla="*/ 6005132 w 12193270"/>
                <a:gd name="connsiteY394" fmla="*/ 1403414 h 3855402"/>
                <a:gd name="connsiteX395" fmla="*/ 6082157 w 12193270"/>
                <a:gd name="connsiteY395" fmla="*/ 1396238 h 3855402"/>
                <a:gd name="connsiteX396" fmla="*/ 6157532 w 12193270"/>
                <a:gd name="connsiteY396" fmla="*/ 1390269 h 3855402"/>
                <a:gd name="connsiteX397" fmla="*/ 6231319 w 12193270"/>
                <a:gd name="connsiteY397" fmla="*/ 1385443 h 3855402"/>
                <a:gd name="connsiteX398" fmla="*/ 6303455 w 12193270"/>
                <a:gd name="connsiteY398" fmla="*/ 1381697 h 3855402"/>
                <a:gd name="connsiteX399" fmla="*/ 6374067 w 12193270"/>
                <a:gd name="connsiteY399" fmla="*/ 1379030 h 3855402"/>
                <a:gd name="connsiteX400" fmla="*/ 6443155 w 12193270"/>
                <a:gd name="connsiteY400" fmla="*/ 1377442 h 3855402"/>
                <a:gd name="connsiteX401" fmla="*/ 6510782 w 12193270"/>
                <a:gd name="connsiteY401" fmla="*/ 1376871 h 3855402"/>
                <a:gd name="connsiteX402" fmla="*/ 6576886 w 12193270"/>
                <a:gd name="connsiteY402" fmla="*/ 1377315 h 3855402"/>
                <a:gd name="connsiteX403" fmla="*/ 6641529 w 12193270"/>
                <a:gd name="connsiteY403" fmla="*/ 1378712 h 3855402"/>
                <a:gd name="connsiteX404" fmla="*/ 6704712 w 12193270"/>
                <a:gd name="connsiteY404" fmla="*/ 1381062 h 3855402"/>
                <a:gd name="connsiteX405" fmla="*/ 6766561 w 12193270"/>
                <a:gd name="connsiteY405" fmla="*/ 1384300 h 3855402"/>
                <a:gd name="connsiteX406" fmla="*/ 6886194 w 12193270"/>
                <a:gd name="connsiteY406" fmla="*/ 1393381 h 3855402"/>
                <a:gd name="connsiteX407" fmla="*/ 7000685 w 12193270"/>
                <a:gd name="connsiteY407" fmla="*/ 1405763 h 3855402"/>
                <a:gd name="connsiteX408" fmla="*/ 7110350 w 12193270"/>
                <a:gd name="connsiteY408" fmla="*/ 1421194 h 3855402"/>
                <a:gd name="connsiteX409" fmla="*/ 7215442 w 12193270"/>
                <a:gd name="connsiteY409" fmla="*/ 1439482 h 3855402"/>
                <a:gd name="connsiteX410" fmla="*/ 7316216 w 12193270"/>
                <a:gd name="connsiteY410" fmla="*/ 1460500 h 3855402"/>
                <a:gd name="connsiteX411" fmla="*/ 7412927 w 12193270"/>
                <a:gd name="connsiteY411" fmla="*/ 1484059 h 3855402"/>
                <a:gd name="connsiteX412" fmla="*/ 7505891 w 12193270"/>
                <a:gd name="connsiteY412" fmla="*/ 1510030 h 3855402"/>
                <a:gd name="connsiteX413" fmla="*/ 7595362 w 12193270"/>
                <a:gd name="connsiteY413" fmla="*/ 1538288 h 3855402"/>
                <a:gd name="connsiteX414" fmla="*/ 7614412 w 12193270"/>
                <a:gd name="connsiteY414" fmla="*/ 1544765 h 3855402"/>
                <a:gd name="connsiteX415" fmla="*/ 7633336 w 12193270"/>
                <a:gd name="connsiteY415" fmla="*/ 1551305 h 3855402"/>
                <a:gd name="connsiteX416" fmla="*/ 7652068 w 12193270"/>
                <a:gd name="connsiteY416" fmla="*/ 1557973 h 3855402"/>
                <a:gd name="connsiteX417" fmla="*/ 7670674 w 12193270"/>
                <a:gd name="connsiteY417" fmla="*/ 1564767 h 3855402"/>
                <a:gd name="connsiteX418" fmla="*/ 7736142 w 12193270"/>
                <a:gd name="connsiteY418" fmla="*/ 1589850 h 3855402"/>
                <a:gd name="connsiteX419" fmla="*/ 7799832 w 12193270"/>
                <a:gd name="connsiteY419" fmla="*/ 1616202 h 3855402"/>
                <a:gd name="connsiteX420" fmla="*/ 7861872 w 12193270"/>
                <a:gd name="connsiteY420" fmla="*/ 1643761 h 3855402"/>
                <a:gd name="connsiteX421" fmla="*/ 7922387 w 12193270"/>
                <a:gd name="connsiteY421" fmla="*/ 1672463 h 3855402"/>
                <a:gd name="connsiteX422" fmla="*/ 8070279 w 12193270"/>
                <a:gd name="connsiteY422" fmla="*/ 1751140 h 3855402"/>
                <a:gd name="connsiteX423" fmla="*/ 8209724 w 12193270"/>
                <a:gd name="connsiteY423" fmla="*/ 1836992 h 3855402"/>
                <a:gd name="connsiteX424" fmla="*/ 8341868 w 12193270"/>
                <a:gd name="connsiteY424" fmla="*/ 1929956 h 3855402"/>
                <a:gd name="connsiteX425" fmla="*/ 8467788 w 12193270"/>
                <a:gd name="connsiteY425" fmla="*/ 2029905 h 3855402"/>
                <a:gd name="connsiteX426" fmla="*/ 8498459 w 12193270"/>
                <a:gd name="connsiteY426" fmla="*/ 2055940 h 3855402"/>
                <a:gd name="connsiteX427" fmla="*/ 8528749 w 12193270"/>
                <a:gd name="connsiteY427" fmla="*/ 2082483 h 3855402"/>
                <a:gd name="connsiteX428" fmla="*/ 8558721 w 12193270"/>
                <a:gd name="connsiteY428" fmla="*/ 2109470 h 3855402"/>
                <a:gd name="connsiteX429" fmla="*/ 8588438 w 12193270"/>
                <a:gd name="connsiteY429" fmla="*/ 2136902 h 3855402"/>
                <a:gd name="connsiteX430" fmla="*/ 8644890 w 12193270"/>
                <a:gd name="connsiteY430" fmla="*/ 2190179 h 3855402"/>
                <a:gd name="connsiteX431" fmla="*/ 8651558 w 12193270"/>
                <a:gd name="connsiteY431" fmla="*/ 2196465 h 3855402"/>
                <a:gd name="connsiteX432" fmla="*/ 8658352 w 12193270"/>
                <a:gd name="connsiteY432" fmla="*/ 2202625 h 3855402"/>
                <a:gd name="connsiteX433" fmla="*/ 8665210 w 12193270"/>
                <a:gd name="connsiteY433" fmla="*/ 2208721 h 3855402"/>
                <a:gd name="connsiteX434" fmla="*/ 8672068 w 12193270"/>
                <a:gd name="connsiteY434" fmla="*/ 2214817 h 3855402"/>
                <a:gd name="connsiteX435" fmla="*/ 8685848 w 12193270"/>
                <a:gd name="connsiteY435" fmla="*/ 2227136 h 3855402"/>
                <a:gd name="connsiteX436" fmla="*/ 8689340 w 12193270"/>
                <a:gd name="connsiteY436" fmla="*/ 2230184 h 3855402"/>
                <a:gd name="connsiteX437" fmla="*/ 8692896 w 12193270"/>
                <a:gd name="connsiteY437" fmla="*/ 2233168 h 3855402"/>
                <a:gd name="connsiteX438" fmla="*/ 8696452 w 12193270"/>
                <a:gd name="connsiteY438" fmla="*/ 2236153 h 3855402"/>
                <a:gd name="connsiteX439" fmla="*/ 8699945 w 12193270"/>
                <a:gd name="connsiteY439" fmla="*/ 2239201 h 3855402"/>
                <a:gd name="connsiteX440" fmla="*/ 8757793 w 12193270"/>
                <a:gd name="connsiteY440" fmla="*/ 2286699 h 3855402"/>
                <a:gd name="connsiteX441" fmla="*/ 8818626 w 12193270"/>
                <a:gd name="connsiteY441" fmla="*/ 2332165 h 3855402"/>
                <a:gd name="connsiteX442" fmla="*/ 8882380 w 12193270"/>
                <a:gd name="connsiteY442" fmla="*/ 2375408 h 3855402"/>
                <a:gd name="connsiteX443" fmla="*/ 8948864 w 12193270"/>
                <a:gd name="connsiteY443" fmla="*/ 2416112 h 3855402"/>
                <a:gd name="connsiteX444" fmla="*/ 9006776 w 12193270"/>
                <a:gd name="connsiteY444" fmla="*/ 2448116 h 3855402"/>
                <a:gd name="connsiteX445" fmla="*/ 9066466 w 12193270"/>
                <a:gd name="connsiteY445" fmla="*/ 2477897 h 3855402"/>
                <a:gd name="connsiteX446" fmla="*/ 9127808 w 12193270"/>
                <a:gd name="connsiteY446" fmla="*/ 2505266 h 3855402"/>
                <a:gd name="connsiteX447" fmla="*/ 9190609 w 12193270"/>
                <a:gd name="connsiteY447" fmla="*/ 2530031 h 3855402"/>
                <a:gd name="connsiteX448" fmla="*/ 9202737 w 12193270"/>
                <a:gd name="connsiteY448" fmla="*/ 2534412 h 3855402"/>
                <a:gd name="connsiteX449" fmla="*/ 9214929 w 12193270"/>
                <a:gd name="connsiteY449" fmla="*/ 2538730 h 3855402"/>
                <a:gd name="connsiteX450" fmla="*/ 9227185 w 12193270"/>
                <a:gd name="connsiteY450" fmla="*/ 2542921 h 3855402"/>
                <a:gd name="connsiteX451" fmla="*/ 9239440 w 12193270"/>
                <a:gd name="connsiteY451" fmla="*/ 2546985 h 3855402"/>
                <a:gd name="connsiteX452" fmla="*/ 9316974 w 12193270"/>
                <a:gd name="connsiteY452" fmla="*/ 2570163 h 3855402"/>
                <a:gd name="connsiteX453" fmla="*/ 9395841 w 12193270"/>
                <a:gd name="connsiteY453" fmla="*/ 2588705 h 3855402"/>
                <a:gd name="connsiteX454" fmla="*/ 9475597 w 12193270"/>
                <a:gd name="connsiteY454" fmla="*/ 2602611 h 3855402"/>
                <a:gd name="connsiteX455" fmla="*/ 9555734 w 12193270"/>
                <a:gd name="connsiteY455" fmla="*/ 2611755 h 3855402"/>
                <a:gd name="connsiteX456" fmla="*/ 9595802 w 12193270"/>
                <a:gd name="connsiteY456" fmla="*/ 2614359 h 3855402"/>
                <a:gd name="connsiteX457" fmla="*/ 9635808 w 12193270"/>
                <a:gd name="connsiteY457" fmla="*/ 2615692 h 3855402"/>
                <a:gd name="connsiteX458" fmla="*/ 9675622 w 12193270"/>
                <a:gd name="connsiteY458" fmla="*/ 2615756 h 3855402"/>
                <a:gd name="connsiteX459" fmla="*/ 9715246 w 12193270"/>
                <a:gd name="connsiteY459" fmla="*/ 2614613 h 3855402"/>
                <a:gd name="connsiteX460" fmla="*/ 9754552 w 12193270"/>
                <a:gd name="connsiteY460" fmla="*/ 2612073 h 3855402"/>
                <a:gd name="connsiteX461" fmla="*/ 9793541 w 12193270"/>
                <a:gd name="connsiteY461" fmla="*/ 2608263 h 3855402"/>
                <a:gd name="connsiteX462" fmla="*/ 9832086 w 12193270"/>
                <a:gd name="connsiteY462" fmla="*/ 2603246 h 3855402"/>
                <a:gd name="connsiteX463" fmla="*/ 9870123 w 12193270"/>
                <a:gd name="connsiteY463" fmla="*/ 2596960 h 3855402"/>
                <a:gd name="connsiteX464" fmla="*/ 9944481 w 12193270"/>
                <a:gd name="connsiteY464" fmla="*/ 2580640 h 3855402"/>
                <a:gd name="connsiteX465" fmla="*/ 10016109 w 12193270"/>
                <a:gd name="connsiteY465" fmla="*/ 2559558 h 3855402"/>
                <a:gd name="connsiteX466" fmla="*/ 10084499 w 12193270"/>
                <a:gd name="connsiteY466" fmla="*/ 2533968 h 3855402"/>
                <a:gd name="connsiteX467" fmla="*/ 10149269 w 12193270"/>
                <a:gd name="connsiteY467" fmla="*/ 2504186 h 3855402"/>
                <a:gd name="connsiteX468" fmla="*/ 10209974 w 12193270"/>
                <a:gd name="connsiteY468" fmla="*/ 2470468 h 3855402"/>
                <a:gd name="connsiteX469" fmla="*/ 10266299 w 12193270"/>
                <a:gd name="connsiteY469" fmla="*/ 2433257 h 3855402"/>
                <a:gd name="connsiteX470" fmla="*/ 10317988 w 12193270"/>
                <a:gd name="connsiteY470" fmla="*/ 2392934 h 3855402"/>
                <a:gd name="connsiteX471" fmla="*/ 10364787 w 12193270"/>
                <a:gd name="connsiteY471" fmla="*/ 2349945 h 3855402"/>
                <a:gd name="connsiteX472" fmla="*/ 10406571 w 12193270"/>
                <a:gd name="connsiteY472" fmla="*/ 2304669 h 3855402"/>
                <a:gd name="connsiteX473" fmla="*/ 10443210 w 12193270"/>
                <a:gd name="connsiteY473" fmla="*/ 2257552 h 3855402"/>
                <a:gd name="connsiteX474" fmla="*/ 10474642 w 12193270"/>
                <a:gd name="connsiteY474" fmla="*/ 2208975 h 3855402"/>
                <a:gd name="connsiteX475" fmla="*/ 10500741 w 12193270"/>
                <a:gd name="connsiteY475" fmla="*/ 2159254 h 3855402"/>
                <a:gd name="connsiteX476" fmla="*/ 10521696 w 12193270"/>
                <a:gd name="connsiteY476" fmla="*/ 2108835 h 3855402"/>
                <a:gd name="connsiteX477" fmla="*/ 10537571 w 12193270"/>
                <a:gd name="connsiteY477" fmla="*/ 2058035 h 3855402"/>
                <a:gd name="connsiteX478" fmla="*/ 10548493 w 12193270"/>
                <a:gd name="connsiteY478" fmla="*/ 2007172 h 3855402"/>
                <a:gd name="connsiteX479" fmla="*/ 10554589 w 12193270"/>
                <a:gd name="connsiteY479" fmla="*/ 1956435 h 3855402"/>
                <a:gd name="connsiteX480" fmla="*/ 10555796 w 12193270"/>
                <a:gd name="connsiteY480" fmla="*/ 1931226 h 3855402"/>
                <a:gd name="connsiteX481" fmla="*/ 10555923 w 12193270"/>
                <a:gd name="connsiteY481" fmla="*/ 1906143 h 3855402"/>
                <a:gd name="connsiteX482" fmla="*/ 10554907 w 12193270"/>
                <a:gd name="connsiteY482" fmla="*/ 1881251 h 3855402"/>
                <a:gd name="connsiteX483" fmla="*/ 10552684 w 12193270"/>
                <a:gd name="connsiteY483" fmla="*/ 1856486 h 3855402"/>
                <a:gd name="connsiteX484" fmla="*/ 10549509 w 12193270"/>
                <a:gd name="connsiteY484" fmla="*/ 1831975 h 3855402"/>
                <a:gd name="connsiteX485" fmla="*/ 10545254 w 12193270"/>
                <a:gd name="connsiteY485" fmla="*/ 1807655 h 3855402"/>
                <a:gd name="connsiteX486" fmla="*/ 10539984 w 12193270"/>
                <a:gd name="connsiteY486" fmla="*/ 1783588 h 3855402"/>
                <a:gd name="connsiteX487" fmla="*/ 10533761 w 12193270"/>
                <a:gd name="connsiteY487" fmla="*/ 1759776 h 3855402"/>
                <a:gd name="connsiteX488" fmla="*/ 10532936 w 12193270"/>
                <a:gd name="connsiteY488" fmla="*/ 1756791 h 3855402"/>
                <a:gd name="connsiteX489" fmla="*/ 10532047 w 12193270"/>
                <a:gd name="connsiteY489" fmla="*/ 1753807 h 3855402"/>
                <a:gd name="connsiteX490" fmla="*/ 10531158 w 12193270"/>
                <a:gd name="connsiteY490" fmla="*/ 1750886 h 3855402"/>
                <a:gd name="connsiteX491" fmla="*/ 10530205 w 12193270"/>
                <a:gd name="connsiteY491" fmla="*/ 1747965 h 3855402"/>
                <a:gd name="connsiteX492" fmla="*/ 10526522 w 12193270"/>
                <a:gd name="connsiteY492" fmla="*/ 1736217 h 3855402"/>
                <a:gd name="connsiteX493" fmla="*/ 10522522 w 12193270"/>
                <a:gd name="connsiteY493" fmla="*/ 1724533 h 3855402"/>
                <a:gd name="connsiteX494" fmla="*/ 10520553 w 12193270"/>
                <a:gd name="connsiteY494" fmla="*/ 1718755 h 3855402"/>
                <a:gd name="connsiteX495" fmla="*/ 10518330 w 12193270"/>
                <a:gd name="connsiteY495" fmla="*/ 1712976 h 3855402"/>
                <a:gd name="connsiteX496" fmla="*/ 10513949 w 12193270"/>
                <a:gd name="connsiteY496" fmla="*/ 1701419 h 3855402"/>
                <a:gd name="connsiteX497" fmla="*/ 10509250 w 12193270"/>
                <a:gd name="connsiteY497" fmla="*/ 1689989 h 3855402"/>
                <a:gd name="connsiteX498" fmla="*/ 10506900 w 12193270"/>
                <a:gd name="connsiteY498" fmla="*/ 1684274 h 3855402"/>
                <a:gd name="connsiteX499" fmla="*/ 10504424 w 12193270"/>
                <a:gd name="connsiteY499" fmla="*/ 1678623 h 3855402"/>
                <a:gd name="connsiteX500" fmla="*/ 10501884 w 12193270"/>
                <a:gd name="connsiteY500" fmla="*/ 1672971 h 3855402"/>
                <a:gd name="connsiteX501" fmla="*/ 10499344 w 12193270"/>
                <a:gd name="connsiteY501" fmla="*/ 1667320 h 3855402"/>
                <a:gd name="connsiteX502" fmla="*/ 10488612 w 12193270"/>
                <a:gd name="connsiteY502" fmla="*/ 1644967 h 3855402"/>
                <a:gd name="connsiteX503" fmla="*/ 10476992 w 12193270"/>
                <a:gd name="connsiteY503" fmla="*/ 1622997 h 3855402"/>
                <a:gd name="connsiteX504" fmla="*/ 10464546 w 12193270"/>
                <a:gd name="connsiteY504" fmla="*/ 1601343 h 3855402"/>
                <a:gd name="connsiteX505" fmla="*/ 10451401 w 12193270"/>
                <a:gd name="connsiteY505" fmla="*/ 1580007 h 3855402"/>
                <a:gd name="connsiteX506" fmla="*/ 10423017 w 12193270"/>
                <a:gd name="connsiteY506" fmla="*/ 1538415 h 3855402"/>
                <a:gd name="connsiteX507" fmla="*/ 10391838 w 12193270"/>
                <a:gd name="connsiteY507" fmla="*/ 1498219 h 3855402"/>
                <a:gd name="connsiteX508" fmla="*/ 10358184 w 12193270"/>
                <a:gd name="connsiteY508" fmla="*/ 1459421 h 3855402"/>
                <a:gd name="connsiteX509" fmla="*/ 10322306 w 12193270"/>
                <a:gd name="connsiteY509" fmla="*/ 1422019 h 3855402"/>
                <a:gd name="connsiteX510" fmla="*/ 10284333 w 12193270"/>
                <a:gd name="connsiteY510" fmla="*/ 1385951 h 3855402"/>
                <a:gd name="connsiteX511" fmla="*/ 10244455 w 12193270"/>
                <a:gd name="connsiteY511" fmla="*/ 1351217 h 3855402"/>
                <a:gd name="connsiteX512" fmla="*/ 10202799 w 12193270"/>
                <a:gd name="connsiteY512" fmla="*/ 1317752 h 3855402"/>
                <a:gd name="connsiteX513" fmla="*/ 10159555 w 12193270"/>
                <a:gd name="connsiteY513" fmla="*/ 1285558 h 3855402"/>
                <a:gd name="connsiteX514" fmla="*/ 10137394 w 12193270"/>
                <a:gd name="connsiteY514" fmla="*/ 1269937 h 3855402"/>
                <a:gd name="connsiteX515" fmla="*/ 10114851 w 12193270"/>
                <a:gd name="connsiteY515" fmla="*/ 1254570 h 3855402"/>
                <a:gd name="connsiteX516" fmla="*/ 10091991 w 12193270"/>
                <a:gd name="connsiteY516" fmla="*/ 1239520 h 3855402"/>
                <a:gd name="connsiteX517" fmla="*/ 10068814 w 12193270"/>
                <a:gd name="connsiteY517" fmla="*/ 1224725 h 3855402"/>
                <a:gd name="connsiteX518" fmla="*/ 10045255 w 12193270"/>
                <a:gd name="connsiteY518" fmla="*/ 1210247 h 3855402"/>
                <a:gd name="connsiteX519" fmla="*/ 10021443 w 12193270"/>
                <a:gd name="connsiteY519" fmla="*/ 1196023 h 3855402"/>
                <a:gd name="connsiteX520" fmla="*/ 9997313 w 12193270"/>
                <a:gd name="connsiteY520" fmla="*/ 1182053 h 3855402"/>
                <a:gd name="connsiteX521" fmla="*/ 9972929 w 12193270"/>
                <a:gd name="connsiteY521" fmla="*/ 1168337 h 3855402"/>
                <a:gd name="connsiteX522" fmla="*/ 9966770 w 12193270"/>
                <a:gd name="connsiteY522" fmla="*/ 1164971 h 3855402"/>
                <a:gd name="connsiteX523" fmla="*/ 9960610 w 12193270"/>
                <a:gd name="connsiteY523" fmla="*/ 1161606 h 3855402"/>
                <a:gd name="connsiteX524" fmla="*/ 9954450 w 12193270"/>
                <a:gd name="connsiteY524" fmla="*/ 1158240 h 3855402"/>
                <a:gd name="connsiteX525" fmla="*/ 9948227 w 12193270"/>
                <a:gd name="connsiteY525" fmla="*/ 1154938 h 3855402"/>
                <a:gd name="connsiteX526" fmla="*/ 9923336 w 12193270"/>
                <a:gd name="connsiteY526" fmla="*/ 1141730 h 3855402"/>
                <a:gd name="connsiteX527" fmla="*/ 9895459 w 12193270"/>
                <a:gd name="connsiteY527" fmla="*/ 1126935 h 3855402"/>
                <a:gd name="connsiteX528" fmla="*/ 9888474 w 12193270"/>
                <a:gd name="connsiteY528" fmla="*/ 1123188 h 3855402"/>
                <a:gd name="connsiteX529" fmla="*/ 9881489 w 12193270"/>
                <a:gd name="connsiteY529" fmla="*/ 1119505 h 3855402"/>
                <a:gd name="connsiteX530" fmla="*/ 9874504 w 12193270"/>
                <a:gd name="connsiteY530" fmla="*/ 1115759 h 3855402"/>
                <a:gd name="connsiteX531" fmla="*/ 9867583 w 12193270"/>
                <a:gd name="connsiteY531" fmla="*/ 1111949 h 3855402"/>
                <a:gd name="connsiteX532" fmla="*/ 9853803 w 12193270"/>
                <a:gd name="connsiteY532" fmla="*/ 1104329 h 3855402"/>
                <a:gd name="connsiteX533" fmla="*/ 9840024 w 12193270"/>
                <a:gd name="connsiteY533" fmla="*/ 1096709 h 3855402"/>
                <a:gd name="connsiteX534" fmla="*/ 9826371 w 12193270"/>
                <a:gd name="connsiteY534" fmla="*/ 1089025 h 3855402"/>
                <a:gd name="connsiteX535" fmla="*/ 9812846 w 12193270"/>
                <a:gd name="connsiteY535" fmla="*/ 1081278 h 3855402"/>
                <a:gd name="connsiteX536" fmla="*/ 9785922 w 12193270"/>
                <a:gd name="connsiteY536" fmla="*/ 1065721 h 3855402"/>
                <a:gd name="connsiteX537" fmla="*/ 9759442 w 12193270"/>
                <a:gd name="connsiteY537" fmla="*/ 1049846 h 3855402"/>
                <a:gd name="connsiteX538" fmla="*/ 9746234 w 12193270"/>
                <a:gd name="connsiteY538" fmla="*/ 1041908 h 3855402"/>
                <a:gd name="connsiteX539" fmla="*/ 9733216 w 12193270"/>
                <a:gd name="connsiteY539" fmla="*/ 1033780 h 3855402"/>
                <a:gd name="connsiteX540" fmla="*/ 9707372 w 12193270"/>
                <a:gd name="connsiteY540" fmla="*/ 1017588 h 3855402"/>
                <a:gd name="connsiteX541" fmla="*/ 9682036 w 12193270"/>
                <a:gd name="connsiteY541" fmla="*/ 1001141 h 3855402"/>
                <a:gd name="connsiteX542" fmla="*/ 9669462 w 12193270"/>
                <a:gd name="connsiteY542" fmla="*/ 992886 h 3855402"/>
                <a:gd name="connsiteX543" fmla="*/ 9657080 w 12193270"/>
                <a:gd name="connsiteY543" fmla="*/ 984504 h 3855402"/>
                <a:gd name="connsiteX544" fmla="*/ 9632442 w 12193270"/>
                <a:gd name="connsiteY544" fmla="*/ 967740 h 3855402"/>
                <a:gd name="connsiteX545" fmla="*/ 9608502 w 12193270"/>
                <a:gd name="connsiteY545" fmla="*/ 950658 h 3855402"/>
                <a:gd name="connsiteX546" fmla="*/ 9605518 w 12193270"/>
                <a:gd name="connsiteY546" fmla="*/ 948500 h 3855402"/>
                <a:gd name="connsiteX547" fmla="*/ 9602534 w 12193270"/>
                <a:gd name="connsiteY547" fmla="*/ 946404 h 3855402"/>
                <a:gd name="connsiteX548" fmla="*/ 9599549 w 12193270"/>
                <a:gd name="connsiteY548" fmla="*/ 944245 h 3855402"/>
                <a:gd name="connsiteX549" fmla="*/ 9596564 w 12193270"/>
                <a:gd name="connsiteY549" fmla="*/ 942086 h 3855402"/>
                <a:gd name="connsiteX550" fmla="*/ 9584944 w 12193270"/>
                <a:gd name="connsiteY550" fmla="*/ 933387 h 3855402"/>
                <a:gd name="connsiteX551" fmla="*/ 9579102 w 12193270"/>
                <a:gd name="connsiteY551" fmla="*/ 929069 h 3855402"/>
                <a:gd name="connsiteX552" fmla="*/ 9573324 w 12193270"/>
                <a:gd name="connsiteY552" fmla="*/ 924751 h 3855402"/>
                <a:gd name="connsiteX553" fmla="*/ 9567545 w 12193270"/>
                <a:gd name="connsiteY553" fmla="*/ 920433 h 3855402"/>
                <a:gd name="connsiteX554" fmla="*/ 9561830 w 12193270"/>
                <a:gd name="connsiteY554" fmla="*/ 916051 h 3855402"/>
                <a:gd name="connsiteX555" fmla="*/ 9539351 w 12193270"/>
                <a:gd name="connsiteY555" fmla="*/ 898462 h 3855402"/>
                <a:gd name="connsiteX556" fmla="*/ 9517507 w 12193270"/>
                <a:gd name="connsiteY556" fmla="*/ 880682 h 3855402"/>
                <a:gd name="connsiteX557" fmla="*/ 9496235 w 12193270"/>
                <a:gd name="connsiteY557" fmla="*/ 862711 h 3855402"/>
                <a:gd name="connsiteX558" fmla="*/ 9475534 w 12193270"/>
                <a:gd name="connsiteY558" fmla="*/ 844614 h 3855402"/>
                <a:gd name="connsiteX559" fmla="*/ 9455531 w 12193270"/>
                <a:gd name="connsiteY559" fmla="*/ 826326 h 3855402"/>
                <a:gd name="connsiteX560" fmla="*/ 9436290 w 12193270"/>
                <a:gd name="connsiteY560" fmla="*/ 807911 h 3855402"/>
                <a:gd name="connsiteX561" fmla="*/ 9417749 w 12193270"/>
                <a:gd name="connsiteY561" fmla="*/ 789305 h 3855402"/>
                <a:gd name="connsiteX562" fmla="*/ 9399905 w 12193270"/>
                <a:gd name="connsiteY562" fmla="*/ 770573 h 3855402"/>
                <a:gd name="connsiteX563" fmla="*/ 9382824 w 12193270"/>
                <a:gd name="connsiteY563" fmla="*/ 751777 h 3855402"/>
                <a:gd name="connsiteX564" fmla="*/ 9366631 w 12193270"/>
                <a:gd name="connsiteY564" fmla="*/ 732790 h 3855402"/>
                <a:gd name="connsiteX565" fmla="*/ 9351327 w 12193270"/>
                <a:gd name="connsiteY565" fmla="*/ 713740 h 3855402"/>
                <a:gd name="connsiteX566" fmla="*/ 9336849 w 12193270"/>
                <a:gd name="connsiteY566" fmla="*/ 694563 h 3855402"/>
                <a:gd name="connsiteX567" fmla="*/ 9323261 w 12193270"/>
                <a:gd name="connsiteY567" fmla="*/ 675323 h 3855402"/>
                <a:gd name="connsiteX568" fmla="*/ 9310624 w 12193270"/>
                <a:gd name="connsiteY568" fmla="*/ 656019 h 3855402"/>
                <a:gd name="connsiteX569" fmla="*/ 9298940 w 12193270"/>
                <a:gd name="connsiteY569" fmla="*/ 636715 h 3855402"/>
                <a:gd name="connsiteX570" fmla="*/ 9288272 w 12193270"/>
                <a:gd name="connsiteY570" fmla="*/ 617347 h 3855402"/>
                <a:gd name="connsiteX571" fmla="*/ 9270111 w 12193270"/>
                <a:gd name="connsiteY571" fmla="*/ 578739 h 3855402"/>
                <a:gd name="connsiteX572" fmla="*/ 9256332 w 12193270"/>
                <a:gd name="connsiteY572" fmla="*/ 540258 h 3855402"/>
                <a:gd name="connsiteX573" fmla="*/ 9247124 w 12193270"/>
                <a:gd name="connsiteY573" fmla="*/ 502222 h 3855402"/>
                <a:gd name="connsiteX574" fmla="*/ 9242488 w 12193270"/>
                <a:gd name="connsiteY574" fmla="*/ 464757 h 3855402"/>
                <a:gd name="connsiteX575" fmla="*/ 9241917 w 12193270"/>
                <a:gd name="connsiteY575" fmla="*/ 446342 h 3855402"/>
                <a:gd name="connsiteX576" fmla="*/ 9242488 w 12193270"/>
                <a:gd name="connsiteY576" fmla="*/ 428181 h 3855402"/>
                <a:gd name="connsiteX577" fmla="*/ 9244266 w 12193270"/>
                <a:gd name="connsiteY577" fmla="*/ 410274 h 3855402"/>
                <a:gd name="connsiteX578" fmla="*/ 9247187 w 12193270"/>
                <a:gd name="connsiteY578" fmla="*/ 392684 h 3855402"/>
                <a:gd name="connsiteX579" fmla="*/ 9251251 w 12193270"/>
                <a:gd name="connsiteY579" fmla="*/ 375349 h 3855402"/>
                <a:gd name="connsiteX580" fmla="*/ 9256459 w 12193270"/>
                <a:gd name="connsiteY580" fmla="*/ 358394 h 3855402"/>
                <a:gd name="connsiteX581" fmla="*/ 9262809 w 12193270"/>
                <a:gd name="connsiteY581" fmla="*/ 341821 h 3855402"/>
                <a:gd name="connsiteX582" fmla="*/ 9270174 w 12193270"/>
                <a:gd name="connsiteY582" fmla="*/ 325628 h 3855402"/>
                <a:gd name="connsiteX583" fmla="*/ 9288082 w 12193270"/>
                <a:gd name="connsiteY583" fmla="*/ 294450 h 3855402"/>
                <a:gd name="connsiteX584" fmla="*/ 9309925 w 12193270"/>
                <a:gd name="connsiteY584" fmla="*/ 264986 h 3855402"/>
                <a:gd name="connsiteX585" fmla="*/ 9335389 w 12193270"/>
                <a:gd name="connsiteY585" fmla="*/ 237363 h 3855402"/>
                <a:gd name="connsiteX586" fmla="*/ 9364282 w 12193270"/>
                <a:gd name="connsiteY586" fmla="*/ 211709 h 3855402"/>
                <a:gd name="connsiteX587" fmla="*/ 9396286 w 12193270"/>
                <a:gd name="connsiteY587" fmla="*/ 188024 h 3855402"/>
                <a:gd name="connsiteX588" fmla="*/ 9431020 w 12193270"/>
                <a:gd name="connsiteY588" fmla="*/ 166370 h 3855402"/>
                <a:gd name="connsiteX589" fmla="*/ 9468231 w 12193270"/>
                <a:gd name="connsiteY589" fmla="*/ 146685 h 3855402"/>
                <a:gd name="connsiteX590" fmla="*/ 9507664 w 12193270"/>
                <a:gd name="connsiteY590" fmla="*/ 129032 h 3855402"/>
                <a:gd name="connsiteX591" fmla="*/ 9528175 w 12193270"/>
                <a:gd name="connsiteY591" fmla="*/ 120968 h 3855402"/>
                <a:gd name="connsiteX592" fmla="*/ 9549130 w 12193270"/>
                <a:gd name="connsiteY592" fmla="*/ 113411 h 3855402"/>
                <a:gd name="connsiteX593" fmla="*/ 9570529 w 12193270"/>
                <a:gd name="connsiteY593" fmla="*/ 106299 h 3855402"/>
                <a:gd name="connsiteX594" fmla="*/ 9592310 w 12193270"/>
                <a:gd name="connsiteY594" fmla="*/ 99695 h 3855402"/>
                <a:gd name="connsiteX595" fmla="*/ 9614472 w 12193270"/>
                <a:gd name="connsiteY595" fmla="*/ 93536 h 3855402"/>
                <a:gd name="connsiteX596" fmla="*/ 9637014 w 12193270"/>
                <a:gd name="connsiteY596" fmla="*/ 87884 h 3855402"/>
                <a:gd name="connsiteX597" fmla="*/ 9659874 w 12193270"/>
                <a:gd name="connsiteY597" fmla="*/ 82741 h 3855402"/>
                <a:gd name="connsiteX598" fmla="*/ 9683115 w 12193270"/>
                <a:gd name="connsiteY598" fmla="*/ 78105 h 3855402"/>
                <a:gd name="connsiteX599" fmla="*/ 9730423 w 12193270"/>
                <a:gd name="connsiteY599" fmla="*/ 70231 h 3855402"/>
                <a:gd name="connsiteX600" fmla="*/ 9778746 w 12193270"/>
                <a:gd name="connsiteY600" fmla="*/ 64199 h 3855402"/>
                <a:gd name="connsiteX601" fmla="*/ 9828022 w 12193270"/>
                <a:gd name="connsiteY601" fmla="*/ 60071 h 3855402"/>
                <a:gd name="connsiteX602" fmla="*/ 9878060 w 12193270"/>
                <a:gd name="connsiteY602" fmla="*/ 57849 h 3855402"/>
                <a:gd name="connsiteX603" fmla="*/ 9903333 w 12193270"/>
                <a:gd name="connsiteY603" fmla="*/ 57468 h 3855402"/>
                <a:gd name="connsiteX604" fmla="*/ 9928733 w 12193270"/>
                <a:gd name="connsiteY604" fmla="*/ 57468 h 3855402"/>
                <a:gd name="connsiteX605" fmla="*/ 9954197 w 12193270"/>
                <a:gd name="connsiteY605" fmla="*/ 57976 h 3855402"/>
                <a:gd name="connsiteX606" fmla="*/ 9979787 w 12193270"/>
                <a:gd name="connsiteY606" fmla="*/ 58928 h 3855402"/>
                <a:gd name="connsiteX607" fmla="*/ 10005441 w 12193270"/>
                <a:gd name="connsiteY607" fmla="*/ 60388 h 3855402"/>
                <a:gd name="connsiteX608" fmla="*/ 10031159 w 12193270"/>
                <a:gd name="connsiteY608" fmla="*/ 62357 h 3855402"/>
                <a:gd name="connsiteX609" fmla="*/ 10056876 w 12193270"/>
                <a:gd name="connsiteY609" fmla="*/ 64770 h 3855402"/>
                <a:gd name="connsiteX610" fmla="*/ 10082594 w 12193270"/>
                <a:gd name="connsiteY610" fmla="*/ 67628 h 3855402"/>
                <a:gd name="connsiteX611" fmla="*/ 10108311 w 12193270"/>
                <a:gd name="connsiteY611" fmla="*/ 70930 h 3855402"/>
                <a:gd name="connsiteX612" fmla="*/ 10133965 w 12193270"/>
                <a:gd name="connsiteY612" fmla="*/ 74676 h 3855402"/>
                <a:gd name="connsiteX613" fmla="*/ 10159555 w 12193270"/>
                <a:gd name="connsiteY613" fmla="*/ 78867 h 3855402"/>
                <a:gd name="connsiteX614" fmla="*/ 10185083 w 12193270"/>
                <a:gd name="connsiteY614" fmla="*/ 83503 h 3855402"/>
                <a:gd name="connsiteX615" fmla="*/ 10210483 w 12193270"/>
                <a:gd name="connsiteY615" fmla="*/ 88583 h 3855402"/>
                <a:gd name="connsiteX616" fmla="*/ 10235692 w 12193270"/>
                <a:gd name="connsiteY616" fmla="*/ 94107 h 3855402"/>
                <a:gd name="connsiteX617" fmla="*/ 10260774 w 12193270"/>
                <a:gd name="connsiteY617" fmla="*/ 100076 h 3855402"/>
                <a:gd name="connsiteX618" fmla="*/ 10285603 w 12193270"/>
                <a:gd name="connsiteY618" fmla="*/ 106426 h 3855402"/>
                <a:gd name="connsiteX619" fmla="*/ 10319957 w 12193270"/>
                <a:gd name="connsiteY619" fmla="*/ 115951 h 3855402"/>
                <a:gd name="connsiteX620" fmla="*/ 10353802 w 12193270"/>
                <a:gd name="connsiteY620" fmla="*/ 126175 h 3855402"/>
                <a:gd name="connsiteX621" fmla="*/ 10387139 w 12193270"/>
                <a:gd name="connsiteY621" fmla="*/ 137097 h 3855402"/>
                <a:gd name="connsiteX622" fmla="*/ 10419842 w 12193270"/>
                <a:gd name="connsiteY622" fmla="*/ 148717 h 3855402"/>
                <a:gd name="connsiteX623" fmla="*/ 10433749 w 12193270"/>
                <a:gd name="connsiteY623" fmla="*/ 153924 h 3855402"/>
                <a:gd name="connsiteX624" fmla="*/ 10447591 w 12193270"/>
                <a:gd name="connsiteY624" fmla="*/ 159258 h 3855402"/>
                <a:gd name="connsiteX625" fmla="*/ 10461308 w 12193270"/>
                <a:gd name="connsiteY625" fmla="*/ 164719 h 3855402"/>
                <a:gd name="connsiteX626" fmla="*/ 10474897 w 12193270"/>
                <a:gd name="connsiteY626" fmla="*/ 170244 h 3855402"/>
                <a:gd name="connsiteX627" fmla="*/ 10518965 w 12193270"/>
                <a:gd name="connsiteY627" fmla="*/ 189357 h 3855402"/>
                <a:gd name="connsiteX628" fmla="*/ 10561574 w 12193270"/>
                <a:gd name="connsiteY628" fmla="*/ 209487 h 3855402"/>
                <a:gd name="connsiteX629" fmla="*/ 10602786 w 12193270"/>
                <a:gd name="connsiteY629" fmla="*/ 230505 h 3855402"/>
                <a:gd name="connsiteX630" fmla="*/ 10642537 w 12193270"/>
                <a:gd name="connsiteY630" fmla="*/ 252413 h 3855402"/>
                <a:gd name="connsiteX631" fmla="*/ 10661840 w 12193270"/>
                <a:gd name="connsiteY631" fmla="*/ 263652 h 3855402"/>
                <a:gd name="connsiteX632" fmla="*/ 10680827 w 12193270"/>
                <a:gd name="connsiteY632" fmla="*/ 275082 h 3855402"/>
                <a:gd name="connsiteX633" fmla="*/ 10699496 w 12193270"/>
                <a:gd name="connsiteY633" fmla="*/ 286703 h 3855402"/>
                <a:gd name="connsiteX634" fmla="*/ 10717784 w 12193270"/>
                <a:gd name="connsiteY634" fmla="*/ 298450 h 3855402"/>
                <a:gd name="connsiteX635" fmla="*/ 10722292 w 12193270"/>
                <a:gd name="connsiteY635" fmla="*/ 301435 h 3855402"/>
                <a:gd name="connsiteX636" fmla="*/ 10726801 w 12193270"/>
                <a:gd name="connsiteY636" fmla="*/ 304419 h 3855402"/>
                <a:gd name="connsiteX637" fmla="*/ 10731310 w 12193270"/>
                <a:gd name="connsiteY637" fmla="*/ 307404 h 3855402"/>
                <a:gd name="connsiteX638" fmla="*/ 10735754 w 12193270"/>
                <a:gd name="connsiteY638" fmla="*/ 310388 h 3855402"/>
                <a:gd name="connsiteX639" fmla="*/ 10753408 w 12193270"/>
                <a:gd name="connsiteY639" fmla="*/ 322453 h 3855402"/>
                <a:gd name="connsiteX640" fmla="*/ 10757789 w 12193270"/>
                <a:gd name="connsiteY640" fmla="*/ 325501 h 3855402"/>
                <a:gd name="connsiteX641" fmla="*/ 10762107 w 12193270"/>
                <a:gd name="connsiteY641" fmla="*/ 328549 h 3855402"/>
                <a:gd name="connsiteX642" fmla="*/ 10766425 w 12193270"/>
                <a:gd name="connsiteY642" fmla="*/ 331597 h 3855402"/>
                <a:gd name="connsiteX643" fmla="*/ 10770743 w 12193270"/>
                <a:gd name="connsiteY643" fmla="*/ 334645 h 3855402"/>
                <a:gd name="connsiteX644" fmla="*/ 10775061 w 12193270"/>
                <a:gd name="connsiteY644" fmla="*/ 337693 h 3855402"/>
                <a:gd name="connsiteX645" fmla="*/ 10779315 w 12193270"/>
                <a:gd name="connsiteY645" fmla="*/ 340805 h 3855402"/>
                <a:gd name="connsiteX646" fmla="*/ 10783570 w 12193270"/>
                <a:gd name="connsiteY646" fmla="*/ 343916 h 3855402"/>
                <a:gd name="connsiteX647" fmla="*/ 10787824 w 12193270"/>
                <a:gd name="connsiteY647" fmla="*/ 347028 h 3855402"/>
                <a:gd name="connsiteX648" fmla="*/ 10796270 w 12193270"/>
                <a:gd name="connsiteY648" fmla="*/ 353251 h 3855402"/>
                <a:gd name="connsiteX649" fmla="*/ 10804588 w 12193270"/>
                <a:gd name="connsiteY649" fmla="*/ 359537 h 3855402"/>
                <a:gd name="connsiteX650" fmla="*/ 10812844 w 12193270"/>
                <a:gd name="connsiteY650" fmla="*/ 365824 h 3855402"/>
                <a:gd name="connsiteX651" fmla="*/ 10821099 w 12193270"/>
                <a:gd name="connsiteY651" fmla="*/ 372110 h 3855402"/>
                <a:gd name="connsiteX652" fmla="*/ 10829163 w 12193270"/>
                <a:gd name="connsiteY652" fmla="*/ 378460 h 3855402"/>
                <a:gd name="connsiteX653" fmla="*/ 10837227 w 12193270"/>
                <a:gd name="connsiteY653" fmla="*/ 384874 h 3855402"/>
                <a:gd name="connsiteX654" fmla="*/ 10845228 w 12193270"/>
                <a:gd name="connsiteY654" fmla="*/ 391287 h 3855402"/>
                <a:gd name="connsiteX655" fmla="*/ 10853102 w 12193270"/>
                <a:gd name="connsiteY655" fmla="*/ 397764 h 3855402"/>
                <a:gd name="connsiteX656" fmla="*/ 10860976 w 12193270"/>
                <a:gd name="connsiteY656" fmla="*/ 404241 h 3855402"/>
                <a:gd name="connsiteX657" fmla="*/ 10864913 w 12193270"/>
                <a:gd name="connsiteY657" fmla="*/ 407480 h 3855402"/>
                <a:gd name="connsiteX658" fmla="*/ 10868787 w 12193270"/>
                <a:gd name="connsiteY658" fmla="*/ 410718 h 3855402"/>
                <a:gd name="connsiteX659" fmla="*/ 10884217 w 12193270"/>
                <a:gd name="connsiteY659" fmla="*/ 423799 h 3855402"/>
                <a:gd name="connsiteX660" fmla="*/ 10888027 w 12193270"/>
                <a:gd name="connsiteY660" fmla="*/ 427101 h 3855402"/>
                <a:gd name="connsiteX661" fmla="*/ 10891774 w 12193270"/>
                <a:gd name="connsiteY661" fmla="*/ 430403 h 3855402"/>
                <a:gd name="connsiteX662" fmla="*/ 10895521 w 12193270"/>
                <a:gd name="connsiteY662" fmla="*/ 433705 h 3855402"/>
                <a:gd name="connsiteX663" fmla="*/ 10899330 w 12193270"/>
                <a:gd name="connsiteY663" fmla="*/ 437007 h 3855402"/>
                <a:gd name="connsiteX664" fmla="*/ 10903077 w 12193270"/>
                <a:gd name="connsiteY664" fmla="*/ 440309 h 3855402"/>
                <a:gd name="connsiteX665" fmla="*/ 10906824 w 12193270"/>
                <a:gd name="connsiteY665" fmla="*/ 443611 h 3855402"/>
                <a:gd name="connsiteX666" fmla="*/ 10910570 w 12193270"/>
                <a:gd name="connsiteY666" fmla="*/ 446977 h 3855402"/>
                <a:gd name="connsiteX667" fmla="*/ 10914253 w 12193270"/>
                <a:gd name="connsiteY667" fmla="*/ 450342 h 3855402"/>
                <a:gd name="connsiteX668" fmla="*/ 10929049 w 12193270"/>
                <a:gd name="connsiteY668" fmla="*/ 463804 h 3855402"/>
                <a:gd name="connsiteX669" fmla="*/ 10932668 w 12193270"/>
                <a:gd name="connsiteY669" fmla="*/ 467170 h 3855402"/>
                <a:gd name="connsiteX670" fmla="*/ 10936287 w 12193270"/>
                <a:gd name="connsiteY670" fmla="*/ 470535 h 3855402"/>
                <a:gd name="connsiteX671" fmla="*/ 10939907 w 12193270"/>
                <a:gd name="connsiteY671" fmla="*/ 473964 h 3855402"/>
                <a:gd name="connsiteX672" fmla="*/ 10943526 w 12193270"/>
                <a:gd name="connsiteY672" fmla="*/ 477393 h 3855402"/>
                <a:gd name="connsiteX673" fmla="*/ 10950765 w 12193270"/>
                <a:gd name="connsiteY673" fmla="*/ 484251 h 3855402"/>
                <a:gd name="connsiteX674" fmla="*/ 10957877 w 12193270"/>
                <a:gd name="connsiteY674" fmla="*/ 491109 h 3855402"/>
                <a:gd name="connsiteX675" fmla="*/ 10964926 w 12193270"/>
                <a:gd name="connsiteY675" fmla="*/ 498031 h 3855402"/>
                <a:gd name="connsiteX676" fmla="*/ 10971974 w 12193270"/>
                <a:gd name="connsiteY676" fmla="*/ 504952 h 3855402"/>
                <a:gd name="connsiteX677" fmla="*/ 10975467 w 12193270"/>
                <a:gd name="connsiteY677" fmla="*/ 508445 h 3855402"/>
                <a:gd name="connsiteX678" fmla="*/ 10978896 w 12193270"/>
                <a:gd name="connsiteY678" fmla="*/ 511937 h 3855402"/>
                <a:gd name="connsiteX679" fmla="*/ 10982325 w 12193270"/>
                <a:gd name="connsiteY679" fmla="*/ 515430 h 3855402"/>
                <a:gd name="connsiteX680" fmla="*/ 10985754 w 12193270"/>
                <a:gd name="connsiteY680" fmla="*/ 518922 h 3855402"/>
                <a:gd name="connsiteX681" fmla="*/ 10992675 w 12193270"/>
                <a:gd name="connsiteY681" fmla="*/ 525907 h 3855402"/>
                <a:gd name="connsiteX682" fmla="*/ 10996168 w 12193270"/>
                <a:gd name="connsiteY682" fmla="*/ 529400 h 3855402"/>
                <a:gd name="connsiteX683" fmla="*/ 10999534 w 12193270"/>
                <a:gd name="connsiteY683" fmla="*/ 532892 h 3855402"/>
                <a:gd name="connsiteX684" fmla="*/ 11006264 w 12193270"/>
                <a:gd name="connsiteY684" fmla="*/ 539941 h 3855402"/>
                <a:gd name="connsiteX685" fmla="*/ 11013059 w 12193270"/>
                <a:gd name="connsiteY685" fmla="*/ 547053 h 3855402"/>
                <a:gd name="connsiteX686" fmla="*/ 11019790 w 12193270"/>
                <a:gd name="connsiteY686" fmla="*/ 554165 h 3855402"/>
                <a:gd name="connsiteX687" fmla="*/ 11026394 w 12193270"/>
                <a:gd name="connsiteY687" fmla="*/ 561340 h 3855402"/>
                <a:gd name="connsiteX688" fmla="*/ 11039602 w 12193270"/>
                <a:gd name="connsiteY688" fmla="*/ 575691 h 3855402"/>
                <a:gd name="connsiteX689" fmla="*/ 11052556 w 12193270"/>
                <a:gd name="connsiteY689" fmla="*/ 590169 h 3855402"/>
                <a:gd name="connsiteX690" fmla="*/ 11059033 w 12193270"/>
                <a:gd name="connsiteY690" fmla="*/ 597472 h 3855402"/>
                <a:gd name="connsiteX691" fmla="*/ 11065447 w 12193270"/>
                <a:gd name="connsiteY691" fmla="*/ 604774 h 3855402"/>
                <a:gd name="connsiteX692" fmla="*/ 11071797 w 12193270"/>
                <a:gd name="connsiteY692" fmla="*/ 612140 h 3855402"/>
                <a:gd name="connsiteX693" fmla="*/ 11078147 w 12193270"/>
                <a:gd name="connsiteY693" fmla="*/ 619506 h 3855402"/>
                <a:gd name="connsiteX694" fmla="*/ 11101705 w 12193270"/>
                <a:gd name="connsiteY694" fmla="*/ 646811 h 3855402"/>
                <a:gd name="connsiteX695" fmla="*/ 11113643 w 12193270"/>
                <a:gd name="connsiteY695" fmla="*/ 660146 h 3855402"/>
                <a:gd name="connsiteX696" fmla="*/ 11119675 w 12193270"/>
                <a:gd name="connsiteY696" fmla="*/ 666877 h 3855402"/>
                <a:gd name="connsiteX697" fmla="*/ 11125899 w 12193270"/>
                <a:gd name="connsiteY697" fmla="*/ 673545 h 3855402"/>
                <a:gd name="connsiteX698" fmla="*/ 11151235 w 12193270"/>
                <a:gd name="connsiteY698" fmla="*/ 700342 h 3855402"/>
                <a:gd name="connsiteX699" fmla="*/ 11177841 w 12193270"/>
                <a:gd name="connsiteY699" fmla="*/ 727075 h 3855402"/>
                <a:gd name="connsiteX700" fmla="*/ 11205782 w 12193270"/>
                <a:gd name="connsiteY700" fmla="*/ 753682 h 3855402"/>
                <a:gd name="connsiteX701" fmla="*/ 11234991 w 12193270"/>
                <a:gd name="connsiteY701" fmla="*/ 780098 h 3855402"/>
                <a:gd name="connsiteX702" fmla="*/ 11250104 w 12193270"/>
                <a:gd name="connsiteY702" fmla="*/ 793242 h 3855402"/>
                <a:gd name="connsiteX703" fmla="*/ 11265599 w 12193270"/>
                <a:gd name="connsiteY703" fmla="*/ 806196 h 3855402"/>
                <a:gd name="connsiteX704" fmla="*/ 11269472 w 12193270"/>
                <a:gd name="connsiteY704" fmla="*/ 809435 h 3855402"/>
                <a:gd name="connsiteX705" fmla="*/ 11273473 w 12193270"/>
                <a:gd name="connsiteY705" fmla="*/ 812673 h 3855402"/>
                <a:gd name="connsiteX706" fmla="*/ 11281410 w 12193270"/>
                <a:gd name="connsiteY706" fmla="*/ 819087 h 3855402"/>
                <a:gd name="connsiteX707" fmla="*/ 11289411 w 12193270"/>
                <a:gd name="connsiteY707" fmla="*/ 825500 h 3855402"/>
                <a:gd name="connsiteX708" fmla="*/ 11297539 w 12193270"/>
                <a:gd name="connsiteY708" fmla="*/ 831850 h 3855402"/>
                <a:gd name="connsiteX709" fmla="*/ 11313986 w 12193270"/>
                <a:gd name="connsiteY709" fmla="*/ 844550 h 3855402"/>
                <a:gd name="connsiteX710" fmla="*/ 11330749 w 12193270"/>
                <a:gd name="connsiteY710" fmla="*/ 857123 h 3855402"/>
                <a:gd name="connsiteX711" fmla="*/ 11347831 w 12193270"/>
                <a:gd name="connsiteY711" fmla="*/ 869505 h 3855402"/>
                <a:gd name="connsiteX712" fmla="*/ 11365230 w 12193270"/>
                <a:gd name="connsiteY712" fmla="*/ 881698 h 3855402"/>
                <a:gd name="connsiteX713" fmla="*/ 11400980 w 12193270"/>
                <a:gd name="connsiteY713" fmla="*/ 905574 h 3855402"/>
                <a:gd name="connsiteX714" fmla="*/ 11437874 w 12193270"/>
                <a:gd name="connsiteY714" fmla="*/ 928688 h 3855402"/>
                <a:gd name="connsiteX715" fmla="*/ 11475847 w 12193270"/>
                <a:gd name="connsiteY715" fmla="*/ 950849 h 3855402"/>
                <a:gd name="connsiteX716" fmla="*/ 11514836 w 12193270"/>
                <a:gd name="connsiteY716" fmla="*/ 972058 h 3855402"/>
                <a:gd name="connsiteX717" fmla="*/ 11554777 w 12193270"/>
                <a:gd name="connsiteY717" fmla="*/ 992188 h 3855402"/>
                <a:gd name="connsiteX718" fmla="*/ 11595481 w 12193270"/>
                <a:gd name="connsiteY718" fmla="*/ 1011174 h 3855402"/>
                <a:gd name="connsiteX719" fmla="*/ 11636883 w 12193270"/>
                <a:gd name="connsiteY719" fmla="*/ 1029018 h 3855402"/>
                <a:gd name="connsiteX720" fmla="*/ 11678857 w 12193270"/>
                <a:gd name="connsiteY720" fmla="*/ 1045718 h 3855402"/>
                <a:gd name="connsiteX721" fmla="*/ 11683174 w 12193270"/>
                <a:gd name="connsiteY721" fmla="*/ 1047369 h 3855402"/>
                <a:gd name="connsiteX722" fmla="*/ 11687492 w 12193270"/>
                <a:gd name="connsiteY722" fmla="*/ 1049020 h 3855402"/>
                <a:gd name="connsiteX723" fmla="*/ 11691811 w 12193270"/>
                <a:gd name="connsiteY723" fmla="*/ 1050608 h 3855402"/>
                <a:gd name="connsiteX724" fmla="*/ 11696128 w 12193270"/>
                <a:gd name="connsiteY724" fmla="*/ 1052195 h 3855402"/>
                <a:gd name="connsiteX725" fmla="*/ 11734355 w 12193270"/>
                <a:gd name="connsiteY725" fmla="*/ 1065721 h 3855402"/>
                <a:gd name="connsiteX726" fmla="*/ 11772773 w 12193270"/>
                <a:gd name="connsiteY726" fmla="*/ 1078294 h 3855402"/>
                <a:gd name="connsiteX727" fmla="*/ 11811381 w 12193270"/>
                <a:gd name="connsiteY727" fmla="*/ 1089978 h 3855402"/>
                <a:gd name="connsiteX728" fmla="*/ 11850052 w 12193270"/>
                <a:gd name="connsiteY728" fmla="*/ 1100773 h 3855402"/>
                <a:gd name="connsiteX729" fmla="*/ 11893169 w 12193270"/>
                <a:gd name="connsiteY729" fmla="*/ 1111822 h 3855402"/>
                <a:gd name="connsiteX730" fmla="*/ 11936222 w 12193270"/>
                <a:gd name="connsiteY730" fmla="*/ 1121855 h 3855402"/>
                <a:gd name="connsiteX731" fmla="*/ 11979148 w 12193270"/>
                <a:gd name="connsiteY731" fmla="*/ 1130999 h 3855402"/>
                <a:gd name="connsiteX732" fmla="*/ 12021884 w 12193270"/>
                <a:gd name="connsiteY732" fmla="*/ 1139254 h 3855402"/>
                <a:gd name="connsiteX733" fmla="*/ 12064428 w 12193270"/>
                <a:gd name="connsiteY733" fmla="*/ 1146810 h 3855402"/>
                <a:gd name="connsiteX734" fmla="*/ 12106720 w 12193270"/>
                <a:gd name="connsiteY734" fmla="*/ 1153668 h 3855402"/>
                <a:gd name="connsiteX735" fmla="*/ 12148820 w 12193270"/>
                <a:gd name="connsiteY735" fmla="*/ 1159955 h 3855402"/>
                <a:gd name="connsiteX736" fmla="*/ 12190666 w 12193270"/>
                <a:gd name="connsiteY736" fmla="*/ 1165797 h 3855402"/>
                <a:gd name="connsiteX737" fmla="*/ 12192889 w 12193270"/>
                <a:gd name="connsiteY737" fmla="*/ 1166114 h 3855402"/>
                <a:gd name="connsiteX738" fmla="*/ 12193270 w 12193270"/>
                <a:gd name="connsiteY738" fmla="*/ 1087882 h 3855402"/>
                <a:gd name="connsiteX739" fmla="*/ 12187174 w 12193270"/>
                <a:gd name="connsiteY739" fmla="*/ 1087057 h 385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Lst>
              <a:rect l="l" t="t" r="r" b="b"/>
              <a:pathLst>
                <a:path w="12193270" h="3855402">
                  <a:moveTo>
                    <a:pt x="12186602" y="1087184"/>
                  </a:moveTo>
                  <a:cubicBezTo>
                    <a:pt x="12173331" y="1085406"/>
                    <a:pt x="12160060" y="1083628"/>
                    <a:pt x="12146851" y="1081723"/>
                  </a:cubicBezTo>
                  <a:cubicBezTo>
                    <a:pt x="12133580" y="1079881"/>
                    <a:pt x="12120436" y="1077976"/>
                    <a:pt x="12107227" y="1076008"/>
                  </a:cubicBezTo>
                  <a:cubicBezTo>
                    <a:pt x="12094020" y="1074039"/>
                    <a:pt x="12080875" y="1072007"/>
                    <a:pt x="12067794" y="1069848"/>
                  </a:cubicBezTo>
                  <a:cubicBezTo>
                    <a:pt x="12054649" y="1067753"/>
                    <a:pt x="12041569" y="1065530"/>
                    <a:pt x="12028487" y="1063244"/>
                  </a:cubicBezTo>
                  <a:cubicBezTo>
                    <a:pt x="12015407" y="1060958"/>
                    <a:pt x="12002389" y="1058609"/>
                    <a:pt x="11989372" y="1056132"/>
                  </a:cubicBezTo>
                  <a:cubicBezTo>
                    <a:pt x="11976354" y="1053656"/>
                    <a:pt x="11963400" y="1051116"/>
                    <a:pt x="11950446" y="1048385"/>
                  </a:cubicBezTo>
                  <a:cubicBezTo>
                    <a:pt x="11937492" y="1045718"/>
                    <a:pt x="11924601" y="1042924"/>
                    <a:pt x="11911774" y="1040003"/>
                  </a:cubicBezTo>
                  <a:cubicBezTo>
                    <a:pt x="11898948" y="1037082"/>
                    <a:pt x="11886184" y="1034098"/>
                    <a:pt x="11873421" y="1030923"/>
                  </a:cubicBezTo>
                  <a:cubicBezTo>
                    <a:pt x="11860721" y="1027748"/>
                    <a:pt x="11848021" y="1024509"/>
                    <a:pt x="11835448" y="1021080"/>
                  </a:cubicBezTo>
                  <a:cubicBezTo>
                    <a:pt x="11824145" y="1018032"/>
                    <a:pt x="11812905" y="1014857"/>
                    <a:pt x="11801792" y="1011619"/>
                  </a:cubicBezTo>
                  <a:cubicBezTo>
                    <a:pt x="11790616" y="1008380"/>
                    <a:pt x="11779567" y="1005015"/>
                    <a:pt x="11768519" y="1001522"/>
                  </a:cubicBezTo>
                  <a:cubicBezTo>
                    <a:pt x="11757533" y="998030"/>
                    <a:pt x="11746548" y="994474"/>
                    <a:pt x="11735689" y="990727"/>
                  </a:cubicBezTo>
                  <a:cubicBezTo>
                    <a:pt x="11724830" y="987044"/>
                    <a:pt x="11714099" y="983234"/>
                    <a:pt x="11703367" y="979297"/>
                  </a:cubicBezTo>
                  <a:cubicBezTo>
                    <a:pt x="11702161" y="978853"/>
                    <a:pt x="11700954" y="978408"/>
                    <a:pt x="11699685" y="977964"/>
                  </a:cubicBezTo>
                  <a:cubicBezTo>
                    <a:pt x="11698478" y="977519"/>
                    <a:pt x="11697272" y="977075"/>
                    <a:pt x="11696001" y="976630"/>
                  </a:cubicBezTo>
                  <a:cubicBezTo>
                    <a:pt x="11694795" y="976186"/>
                    <a:pt x="11693588" y="975741"/>
                    <a:pt x="11692382" y="975233"/>
                  </a:cubicBezTo>
                  <a:cubicBezTo>
                    <a:pt x="11691175" y="974789"/>
                    <a:pt x="11689969" y="974344"/>
                    <a:pt x="11688762" y="973836"/>
                  </a:cubicBezTo>
                  <a:cubicBezTo>
                    <a:pt x="11676951" y="969328"/>
                    <a:pt x="11665267" y="964692"/>
                    <a:pt x="11653647" y="959930"/>
                  </a:cubicBezTo>
                  <a:cubicBezTo>
                    <a:pt x="11642090" y="955167"/>
                    <a:pt x="11630597" y="950214"/>
                    <a:pt x="11619230" y="945134"/>
                  </a:cubicBezTo>
                  <a:cubicBezTo>
                    <a:pt x="11607863" y="940054"/>
                    <a:pt x="11596687" y="934847"/>
                    <a:pt x="11585575" y="929513"/>
                  </a:cubicBezTo>
                  <a:cubicBezTo>
                    <a:pt x="11574462" y="924179"/>
                    <a:pt x="11563477" y="918655"/>
                    <a:pt x="11552619" y="913003"/>
                  </a:cubicBezTo>
                  <a:cubicBezTo>
                    <a:pt x="11541760" y="907352"/>
                    <a:pt x="11531028" y="901573"/>
                    <a:pt x="11520361" y="895604"/>
                  </a:cubicBezTo>
                  <a:cubicBezTo>
                    <a:pt x="11509756" y="889699"/>
                    <a:pt x="11499215" y="883603"/>
                    <a:pt x="11488801" y="877380"/>
                  </a:cubicBezTo>
                  <a:cubicBezTo>
                    <a:pt x="11478387" y="871157"/>
                    <a:pt x="11468163" y="864807"/>
                    <a:pt x="11458003" y="858330"/>
                  </a:cubicBezTo>
                  <a:cubicBezTo>
                    <a:pt x="11447844" y="851853"/>
                    <a:pt x="11437811" y="845249"/>
                    <a:pt x="11427904" y="838518"/>
                  </a:cubicBezTo>
                  <a:cubicBezTo>
                    <a:pt x="11422951" y="835152"/>
                    <a:pt x="11417999" y="831787"/>
                    <a:pt x="11413109" y="828294"/>
                  </a:cubicBezTo>
                  <a:cubicBezTo>
                    <a:pt x="11408220" y="824865"/>
                    <a:pt x="11403394" y="821373"/>
                    <a:pt x="11398567" y="817880"/>
                  </a:cubicBezTo>
                  <a:cubicBezTo>
                    <a:pt x="11393741" y="814388"/>
                    <a:pt x="11388979" y="810832"/>
                    <a:pt x="11384216" y="807276"/>
                  </a:cubicBezTo>
                  <a:cubicBezTo>
                    <a:pt x="11379454" y="803720"/>
                    <a:pt x="11374755" y="800164"/>
                    <a:pt x="11370056" y="796544"/>
                  </a:cubicBezTo>
                  <a:lnTo>
                    <a:pt x="11363008" y="791147"/>
                  </a:lnTo>
                  <a:lnTo>
                    <a:pt x="11356086" y="785622"/>
                  </a:lnTo>
                  <a:lnTo>
                    <a:pt x="11349164" y="780098"/>
                  </a:lnTo>
                  <a:lnTo>
                    <a:pt x="11345736" y="777367"/>
                  </a:lnTo>
                  <a:lnTo>
                    <a:pt x="11342307" y="774573"/>
                  </a:lnTo>
                  <a:lnTo>
                    <a:pt x="11328781" y="763397"/>
                  </a:lnTo>
                  <a:lnTo>
                    <a:pt x="11315446" y="752031"/>
                  </a:lnTo>
                  <a:cubicBezTo>
                    <a:pt x="11306620" y="744474"/>
                    <a:pt x="11297984" y="736791"/>
                    <a:pt x="11289474" y="729044"/>
                  </a:cubicBezTo>
                  <a:cubicBezTo>
                    <a:pt x="11280965" y="721297"/>
                    <a:pt x="11272584" y="713550"/>
                    <a:pt x="11264392" y="705676"/>
                  </a:cubicBezTo>
                  <a:cubicBezTo>
                    <a:pt x="11256200" y="697865"/>
                    <a:pt x="11248136" y="689928"/>
                    <a:pt x="11240199" y="681990"/>
                  </a:cubicBezTo>
                  <a:cubicBezTo>
                    <a:pt x="11232324" y="674053"/>
                    <a:pt x="11224577" y="666052"/>
                    <a:pt x="11216958" y="658051"/>
                  </a:cubicBezTo>
                  <a:lnTo>
                    <a:pt x="11211242" y="652082"/>
                  </a:lnTo>
                  <a:lnTo>
                    <a:pt x="11205718" y="646049"/>
                  </a:lnTo>
                  <a:lnTo>
                    <a:pt x="11194605" y="633984"/>
                  </a:lnTo>
                  <a:lnTo>
                    <a:pt x="11171809" y="608330"/>
                  </a:lnTo>
                  <a:cubicBezTo>
                    <a:pt x="11169523" y="605790"/>
                    <a:pt x="11167300" y="603250"/>
                    <a:pt x="11165078" y="600710"/>
                  </a:cubicBezTo>
                  <a:cubicBezTo>
                    <a:pt x="11162855" y="598170"/>
                    <a:pt x="11160570" y="595630"/>
                    <a:pt x="11158347" y="593090"/>
                  </a:cubicBezTo>
                  <a:cubicBezTo>
                    <a:pt x="11156124" y="590550"/>
                    <a:pt x="11153838" y="588074"/>
                    <a:pt x="11151552" y="585534"/>
                  </a:cubicBezTo>
                  <a:cubicBezTo>
                    <a:pt x="11149266" y="582994"/>
                    <a:pt x="11146980" y="580517"/>
                    <a:pt x="11144631" y="577977"/>
                  </a:cubicBezTo>
                  <a:lnTo>
                    <a:pt x="11130851" y="562991"/>
                  </a:lnTo>
                  <a:lnTo>
                    <a:pt x="11116754" y="548069"/>
                  </a:lnTo>
                  <a:cubicBezTo>
                    <a:pt x="11114469" y="545592"/>
                    <a:pt x="11112119" y="543116"/>
                    <a:pt x="11109706" y="540639"/>
                  </a:cubicBezTo>
                  <a:cubicBezTo>
                    <a:pt x="11107357" y="538163"/>
                    <a:pt x="11104944" y="535686"/>
                    <a:pt x="11102530" y="533273"/>
                  </a:cubicBezTo>
                  <a:cubicBezTo>
                    <a:pt x="11100117" y="530797"/>
                    <a:pt x="11097704" y="528384"/>
                    <a:pt x="11095291" y="525907"/>
                  </a:cubicBezTo>
                  <a:cubicBezTo>
                    <a:pt x="11092878" y="523431"/>
                    <a:pt x="11090465" y="521017"/>
                    <a:pt x="11088116" y="518541"/>
                  </a:cubicBezTo>
                  <a:lnTo>
                    <a:pt x="11084497" y="514858"/>
                  </a:lnTo>
                  <a:lnTo>
                    <a:pt x="11080813" y="511175"/>
                  </a:lnTo>
                  <a:lnTo>
                    <a:pt x="11073448" y="503873"/>
                  </a:lnTo>
                  <a:cubicBezTo>
                    <a:pt x="11072241" y="502666"/>
                    <a:pt x="11070971" y="501460"/>
                    <a:pt x="11069764" y="500253"/>
                  </a:cubicBezTo>
                  <a:cubicBezTo>
                    <a:pt x="11068558" y="499047"/>
                    <a:pt x="11067351" y="497840"/>
                    <a:pt x="11066082" y="496634"/>
                  </a:cubicBezTo>
                  <a:cubicBezTo>
                    <a:pt x="11064875" y="495427"/>
                    <a:pt x="11063605" y="494221"/>
                    <a:pt x="11062399" y="493014"/>
                  </a:cubicBezTo>
                  <a:cubicBezTo>
                    <a:pt x="11061192" y="491808"/>
                    <a:pt x="11059922" y="490601"/>
                    <a:pt x="11058652" y="489395"/>
                  </a:cubicBezTo>
                  <a:cubicBezTo>
                    <a:pt x="11056112" y="486982"/>
                    <a:pt x="11053572" y="484569"/>
                    <a:pt x="11051096" y="482156"/>
                  </a:cubicBezTo>
                  <a:cubicBezTo>
                    <a:pt x="11048555" y="479742"/>
                    <a:pt x="11046079" y="477330"/>
                    <a:pt x="11043539" y="474980"/>
                  </a:cubicBezTo>
                  <a:cubicBezTo>
                    <a:pt x="11040999" y="472567"/>
                    <a:pt x="11038523" y="470217"/>
                    <a:pt x="11035983" y="467805"/>
                  </a:cubicBezTo>
                  <a:cubicBezTo>
                    <a:pt x="11033442" y="465392"/>
                    <a:pt x="11030839" y="463042"/>
                    <a:pt x="11028236" y="460629"/>
                  </a:cubicBezTo>
                  <a:cubicBezTo>
                    <a:pt x="11026965" y="459423"/>
                    <a:pt x="11025632" y="458216"/>
                    <a:pt x="11024362" y="457073"/>
                  </a:cubicBezTo>
                  <a:cubicBezTo>
                    <a:pt x="11023092" y="455867"/>
                    <a:pt x="11021822" y="454724"/>
                    <a:pt x="11020488" y="453517"/>
                  </a:cubicBezTo>
                  <a:cubicBezTo>
                    <a:pt x="11019219" y="452310"/>
                    <a:pt x="11017949" y="451167"/>
                    <a:pt x="11016615" y="449961"/>
                  </a:cubicBezTo>
                  <a:cubicBezTo>
                    <a:pt x="11015345" y="448755"/>
                    <a:pt x="11014012" y="447612"/>
                    <a:pt x="11012741" y="446405"/>
                  </a:cubicBezTo>
                  <a:lnTo>
                    <a:pt x="10996866" y="432245"/>
                  </a:lnTo>
                  <a:cubicBezTo>
                    <a:pt x="10995597" y="431102"/>
                    <a:pt x="10994263" y="429895"/>
                    <a:pt x="10992929" y="428752"/>
                  </a:cubicBezTo>
                  <a:cubicBezTo>
                    <a:pt x="10991596" y="427609"/>
                    <a:pt x="10990262" y="426403"/>
                    <a:pt x="10988929" y="425260"/>
                  </a:cubicBezTo>
                  <a:cubicBezTo>
                    <a:pt x="10987596" y="424117"/>
                    <a:pt x="10986262" y="422910"/>
                    <a:pt x="10984865" y="421767"/>
                  </a:cubicBezTo>
                  <a:cubicBezTo>
                    <a:pt x="10983532" y="420624"/>
                    <a:pt x="10982135" y="419417"/>
                    <a:pt x="10980801" y="418274"/>
                  </a:cubicBezTo>
                  <a:cubicBezTo>
                    <a:pt x="10979467" y="417132"/>
                    <a:pt x="10978071" y="415925"/>
                    <a:pt x="10976737" y="414782"/>
                  </a:cubicBezTo>
                  <a:cubicBezTo>
                    <a:pt x="10975403" y="413639"/>
                    <a:pt x="10974070" y="412433"/>
                    <a:pt x="10972673" y="411290"/>
                  </a:cubicBezTo>
                  <a:cubicBezTo>
                    <a:pt x="10971339" y="410147"/>
                    <a:pt x="10970006" y="408940"/>
                    <a:pt x="10968609" y="407797"/>
                  </a:cubicBezTo>
                  <a:cubicBezTo>
                    <a:pt x="10967212" y="406654"/>
                    <a:pt x="10965878" y="405448"/>
                    <a:pt x="10964482" y="404305"/>
                  </a:cubicBezTo>
                  <a:lnTo>
                    <a:pt x="10947908" y="390462"/>
                  </a:lnTo>
                  <a:lnTo>
                    <a:pt x="10943780" y="387033"/>
                  </a:lnTo>
                  <a:lnTo>
                    <a:pt x="10939526" y="383604"/>
                  </a:lnTo>
                  <a:lnTo>
                    <a:pt x="10931017" y="376746"/>
                  </a:lnTo>
                  <a:cubicBezTo>
                    <a:pt x="10928223" y="374460"/>
                    <a:pt x="10925365" y="372174"/>
                    <a:pt x="10922508" y="369888"/>
                  </a:cubicBezTo>
                  <a:cubicBezTo>
                    <a:pt x="10919650" y="367602"/>
                    <a:pt x="10916729" y="365316"/>
                    <a:pt x="10913872" y="363093"/>
                  </a:cubicBezTo>
                  <a:cubicBezTo>
                    <a:pt x="10910951" y="360807"/>
                    <a:pt x="10908030" y="358585"/>
                    <a:pt x="10905173" y="356299"/>
                  </a:cubicBezTo>
                  <a:cubicBezTo>
                    <a:pt x="10902251" y="354013"/>
                    <a:pt x="10899330" y="351790"/>
                    <a:pt x="10896473" y="349568"/>
                  </a:cubicBezTo>
                  <a:cubicBezTo>
                    <a:pt x="10893488" y="347345"/>
                    <a:pt x="10890504" y="345059"/>
                    <a:pt x="10887520" y="342837"/>
                  </a:cubicBezTo>
                  <a:cubicBezTo>
                    <a:pt x="10884535" y="340614"/>
                    <a:pt x="10881550" y="338392"/>
                    <a:pt x="10878566" y="336106"/>
                  </a:cubicBezTo>
                  <a:cubicBezTo>
                    <a:pt x="10875582" y="333883"/>
                    <a:pt x="10872597" y="331661"/>
                    <a:pt x="10869549" y="329438"/>
                  </a:cubicBezTo>
                  <a:cubicBezTo>
                    <a:pt x="10866501" y="327216"/>
                    <a:pt x="10863453" y="324993"/>
                    <a:pt x="10860405" y="322771"/>
                  </a:cubicBezTo>
                  <a:cubicBezTo>
                    <a:pt x="10858881" y="321691"/>
                    <a:pt x="10857357" y="320548"/>
                    <a:pt x="10855833" y="319469"/>
                  </a:cubicBezTo>
                  <a:cubicBezTo>
                    <a:pt x="10854309" y="318389"/>
                    <a:pt x="10852785" y="317246"/>
                    <a:pt x="10851261" y="316167"/>
                  </a:cubicBezTo>
                  <a:cubicBezTo>
                    <a:pt x="10849737" y="315087"/>
                    <a:pt x="10848213" y="313944"/>
                    <a:pt x="10846625" y="312865"/>
                  </a:cubicBezTo>
                  <a:cubicBezTo>
                    <a:pt x="10845101" y="311785"/>
                    <a:pt x="10843514" y="310642"/>
                    <a:pt x="10841926" y="309563"/>
                  </a:cubicBezTo>
                  <a:cubicBezTo>
                    <a:pt x="10840339" y="308483"/>
                    <a:pt x="10838815" y="307404"/>
                    <a:pt x="10837227" y="306261"/>
                  </a:cubicBezTo>
                  <a:cubicBezTo>
                    <a:pt x="10835640" y="305181"/>
                    <a:pt x="10834116" y="304102"/>
                    <a:pt x="10832528" y="302959"/>
                  </a:cubicBezTo>
                  <a:cubicBezTo>
                    <a:pt x="10830941" y="301879"/>
                    <a:pt x="10829417" y="300800"/>
                    <a:pt x="10827829" y="299657"/>
                  </a:cubicBezTo>
                  <a:cubicBezTo>
                    <a:pt x="10826242" y="298577"/>
                    <a:pt x="10824654" y="297498"/>
                    <a:pt x="10823067" y="296418"/>
                  </a:cubicBezTo>
                  <a:lnTo>
                    <a:pt x="10803826" y="283464"/>
                  </a:lnTo>
                  <a:cubicBezTo>
                    <a:pt x="10802239" y="282385"/>
                    <a:pt x="10800588" y="281305"/>
                    <a:pt x="10798937" y="280226"/>
                  </a:cubicBezTo>
                  <a:cubicBezTo>
                    <a:pt x="10797286" y="279146"/>
                    <a:pt x="10795635" y="278067"/>
                    <a:pt x="10794048" y="276987"/>
                  </a:cubicBezTo>
                  <a:cubicBezTo>
                    <a:pt x="10792397" y="275908"/>
                    <a:pt x="10790746" y="274828"/>
                    <a:pt x="10789095" y="273812"/>
                  </a:cubicBezTo>
                  <a:cubicBezTo>
                    <a:pt x="10787444" y="272733"/>
                    <a:pt x="10785792" y="271653"/>
                    <a:pt x="10784205" y="270637"/>
                  </a:cubicBezTo>
                  <a:cubicBezTo>
                    <a:pt x="10777601" y="266383"/>
                    <a:pt x="10770934" y="262128"/>
                    <a:pt x="10764139" y="257937"/>
                  </a:cubicBezTo>
                  <a:cubicBezTo>
                    <a:pt x="10757408" y="253746"/>
                    <a:pt x="10750613" y="249555"/>
                    <a:pt x="10743692" y="245364"/>
                  </a:cubicBezTo>
                  <a:cubicBezTo>
                    <a:pt x="10736834" y="241237"/>
                    <a:pt x="10729849" y="237046"/>
                    <a:pt x="10722864" y="232982"/>
                  </a:cubicBezTo>
                  <a:cubicBezTo>
                    <a:pt x="10715879" y="228854"/>
                    <a:pt x="10708767" y="224790"/>
                    <a:pt x="10701591" y="220726"/>
                  </a:cubicBezTo>
                  <a:cubicBezTo>
                    <a:pt x="10687304" y="212662"/>
                    <a:pt x="10672636" y="204661"/>
                    <a:pt x="10657713" y="196787"/>
                  </a:cubicBezTo>
                  <a:cubicBezTo>
                    <a:pt x="10642790" y="188913"/>
                    <a:pt x="10627614" y="181229"/>
                    <a:pt x="10612057" y="173609"/>
                  </a:cubicBezTo>
                  <a:cubicBezTo>
                    <a:pt x="10596562" y="166053"/>
                    <a:pt x="10580751" y="158623"/>
                    <a:pt x="10564622" y="151321"/>
                  </a:cubicBezTo>
                  <a:cubicBezTo>
                    <a:pt x="10548493" y="144082"/>
                    <a:pt x="10532110" y="136970"/>
                    <a:pt x="10515410" y="130048"/>
                  </a:cubicBezTo>
                  <a:cubicBezTo>
                    <a:pt x="10510393" y="127953"/>
                    <a:pt x="10505313" y="125920"/>
                    <a:pt x="10500233" y="123889"/>
                  </a:cubicBezTo>
                  <a:cubicBezTo>
                    <a:pt x="10495153" y="121857"/>
                    <a:pt x="10490010" y="119825"/>
                    <a:pt x="10484929" y="117793"/>
                  </a:cubicBezTo>
                  <a:cubicBezTo>
                    <a:pt x="10479849" y="115761"/>
                    <a:pt x="10474642" y="113792"/>
                    <a:pt x="10469436" y="111824"/>
                  </a:cubicBezTo>
                  <a:cubicBezTo>
                    <a:pt x="10464228" y="109855"/>
                    <a:pt x="10459022" y="107886"/>
                    <a:pt x="10453814" y="105982"/>
                  </a:cubicBezTo>
                  <a:cubicBezTo>
                    <a:pt x="10441686" y="101537"/>
                    <a:pt x="10429367" y="97155"/>
                    <a:pt x="10416985" y="92901"/>
                  </a:cubicBezTo>
                  <a:cubicBezTo>
                    <a:pt x="10404602" y="88646"/>
                    <a:pt x="10392029" y="84519"/>
                    <a:pt x="10379392" y="80518"/>
                  </a:cubicBezTo>
                  <a:cubicBezTo>
                    <a:pt x="10366756" y="76518"/>
                    <a:pt x="10353992" y="72644"/>
                    <a:pt x="10341102" y="68898"/>
                  </a:cubicBezTo>
                  <a:cubicBezTo>
                    <a:pt x="10328212" y="65151"/>
                    <a:pt x="10315258" y="61532"/>
                    <a:pt x="10302176" y="58039"/>
                  </a:cubicBezTo>
                  <a:cubicBezTo>
                    <a:pt x="10292842" y="55563"/>
                    <a:pt x="10283444" y="53150"/>
                    <a:pt x="10273983" y="50800"/>
                  </a:cubicBezTo>
                  <a:cubicBezTo>
                    <a:pt x="10264521" y="48451"/>
                    <a:pt x="10255060" y="46165"/>
                    <a:pt x="10245535" y="44006"/>
                  </a:cubicBezTo>
                  <a:cubicBezTo>
                    <a:pt x="10236010" y="41783"/>
                    <a:pt x="10226485" y="39688"/>
                    <a:pt x="10216896" y="37656"/>
                  </a:cubicBezTo>
                  <a:cubicBezTo>
                    <a:pt x="10207308" y="35624"/>
                    <a:pt x="10197719" y="33655"/>
                    <a:pt x="10188067" y="31750"/>
                  </a:cubicBezTo>
                  <a:cubicBezTo>
                    <a:pt x="10178415" y="29845"/>
                    <a:pt x="10168763" y="28067"/>
                    <a:pt x="10159048" y="26353"/>
                  </a:cubicBezTo>
                  <a:cubicBezTo>
                    <a:pt x="10149332" y="24638"/>
                    <a:pt x="10139616" y="22987"/>
                    <a:pt x="10129901" y="21463"/>
                  </a:cubicBezTo>
                  <a:cubicBezTo>
                    <a:pt x="10120186" y="19939"/>
                    <a:pt x="10110407" y="18415"/>
                    <a:pt x="10100691" y="17018"/>
                  </a:cubicBezTo>
                  <a:cubicBezTo>
                    <a:pt x="10090912" y="15621"/>
                    <a:pt x="10081197" y="14351"/>
                    <a:pt x="10071417" y="13081"/>
                  </a:cubicBezTo>
                  <a:cubicBezTo>
                    <a:pt x="10061638" y="11875"/>
                    <a:pt x="10051860" y="10732"/>
                    <a:pt x="10042144" y="9652"/>
                  </a:cubicBezTo>
                  <a:cubicBezTo>
                    <a:pt x="10032365" y="8573"/>
                    <a:pt x="10022586" y="7620"/>
                    <a:pt x="10012807" y="6731"/>
                  </a:cubicBezTo>
                  <a:cubicBezTo>
                    <a:pt x="10003028" y="5842"/>
                    <a:pt x="9993249" y="5080"/>
                    <a:pt x="9983534" y="4318"/>
                  </a:cubicBezTo>
                  <a:cubicBezTo>
                    <a:pt x="9973754" y="3620"/>
                    <a:pt x="9964039" y="2985"/>
                    <a:pt x="9954324" y="2477"/>
                  </a:cubicBezTo>
                  <a:cubicBezTo>
                    <a:pt x="9944608" y="1969"/>
                    <a:pt x="9934892" y="1524"/>
                    <a:pt x="9925177" y="1143"/>
                  </a:cubicBezTo>
                  <a:cubicBezTo>
                    <a:pt x="9915462" y="762"/>
                    <a:pt x="9905746" y="508"/>
                    <a:pt x="9896094" y="318"/>
                  </a:cubicBezTo>
                  <a:cubicBezTo>
                    <a:pt x="9886442" y="127"/>
                    <a:pt x="9876790" y="64"/>
                    <a:pt x="9867138" y="0"/>
                  </a:cubicBezTo>
                  <a:cubicBezTo>
                    <a:pt x="9857486" y="0"/>
                    <a:pt x="9847898" y="64"/>
                    <a:pt x="9838373" y="254"/>
                  </a:cubicBezTo>
                  <a:cubicBezTo>
                    <a:pt x="9819132" y="572"/>
                    <a:pt x="9800082" y="1207"/>
                    <a:pt x="9781286" y="2223"/>
                  </a:cubicBezTo>
                  <a:cubicBezTo>
                    <a:pt x="9762299" y="3239"/>
                    <a:pt x="9743567" y="4636"/>
                    <a:pt x="9725025" y="6350"/>
                  </a:cubicBezTo>
                  <a:cubicBezTo>
                    <a:pt x="9706356" y="8065"/>
                    <a:pt x="9687877" y="10160"/>
                    <a:pt x="9669653" y="12573"/>
                  </a:cubicBezTo>
                  <a:cubicBezTo>
                    <a:pt x="9651301" y="14986"/>
                    <a:pt x="9633204" y="17780"/>
                    <a:pt x="9615361" y="20892"/>
                  </a:cubicBezTo>
                  <a:cubicBezTo>
                    <a:pt x="9606407" y="22479"/>
                    <a:pt x="9597453" y="24130"/>
                    <a:pt x="9588627" y="25845"/>
                  </a:cubicBezTo>
                  <a:cubicBezTo>
                    <a:pt x="9579737" y="27623"/>
                    <a:pt x="9570974" y="29464"/>
                    <a:pt x="9562274" y="31369"/>
                  </a:cubicBezTo>
                  <a:cubicBezTo>
                    <a:pt x="9553512" y="33338"/>
                    <a:pt x="9544875" y="35306"/>
                    <a:pt x="9536239" y="37465"/>
                  </a:cubicBezTo>
                  <a:cubicBezTo>
                    <a:pt x="9527603" y="39561"/>
                    <a:pt x="9519095" y="41783"/>
                    <a:pt x="9510586" y="44069"/>
                  </a:cubicBezTo>
                  <a:cubicBezTo>
                    <a:pt x="9502076" y="46355"/>
                    <a:pt x="9493695" y="48768"/>
                    <a:pt x="9485376" y="51245"/>
                  </a:cubicBezTo>
                  <a:cubicBezTo>
                    <a:pt x="9476994" y="53721"/>
                    <a:pt x="9468739" y="56325"/>
                    <a:pt x="9460548" y="58992"/>
                  </a:cubicBezTo>
                  <a:cubicBezTo>
                    <a:pt x="9452292" y="61659"/>
                    <a:pt x="9444164" y="64453"/>
                    <a:pt x="9436163" y="67310"/>
                  </a:cubicBezTo>
                  <a:cubicBezTo>
                    <a:pt x="9428099" y="70168"/>
                    <a:pt x="9420098" y="73152"/>
                    <a:pt x="9412224" y="76200"/>
                  </a:cubicBezTo>
                  <a:cubicBezTo>
                    <a:pt x="9396349" y="82360"/>
                    <a:pt x="9380919" y="88837"/>
                    <a:pt x="9365933" y="95695"/>
                  </a:cubicBezTo>
                  <a:cubicBezTo>
                    <a:pt x="9350820" y="102616"/>
                    <a:pt x="9336151" y="109919"/>
                    <a:pt x="9321990" y="117539"/>
                  </a:cubicBezTo>
                  <a:cubicBezTo>
                    <a:pt x="9307703" y="125286"/>
                    <a:pt x="9293924" y="133350"/>
                    <a:pt x="9280652" y="141796"/>
                  </a:cubicBezTo>
                  <a:cubicBezTo>
                    <a:pt x="9267253" y="150305"/>
                    <a:pt x="9254426" y="159195"/>
                    <a:pt x="9242171" y="168402"/>
                  </a:cubicBezTo>
                  <a:cubicBezTo>
                    <a:pt x="9229852" y="177737"/>
                    <a:pt x="9218104" y="187389"/>
                    <a:pt x="9207119" y="197422"/>
                  </a:cubicBezTo>
                  <a:cubicBezTo>
                    <a:pt x="9196007" y="207582"/>
                    <a:pt x="9185529" y="218059"/>
                    <a:pt x="9175750" y="228854"/>
                  </a:cubicBezTo>
                  <a:cubicBezTo>
                    <a:pt x="9165908" y="239776"/>
                    <a:pt x="9156827" y="251016"/>
                    <a:pt x="9148509" y="262573"/>
                  </a:cubicBezTo>
                  <a:cubicBezTo>
                    <a:pt x="9140126" y="274257"/>
                    <a:pt x="9132507" y="286195"/>
                    <a:pt x="9125712" y="298450"/>
                  </a:cubicBezTo>
                  <a:cubicBezTo>
                    <a:pt x="9122283" y="304610"/>
                    <a:pt x="9119108" y="310833"/>
                    <a:pt x="9116124" y="317183"/>
                  </a:cubicBezTo>
                  <a:cubicBezTo>
                    <a:pt x="9113139" y="323533"/>
                    <a:pt x="9110345" y="329883"/>
                    <a:pt x="9107741" y="336360"/>
                  </a:cubicBezTo>
                  <a:cubicBezTo>
                    <a:pt x="9105138" y="342837"/>
                    <a:pt x="9102788" y="349377"/>
                    <a:pt x="9100629" y="355981"/>
                  </a:cubicBezTo>
                  <a:cubicBezTo>
                    <a:pt x="9098471" y="362585"/>
                    <a:pt x="9096565" y="369316"/>
                    <a:pt x="9094851" y="376047"/>
                  </a:cubicBezTo>
                  <a:cubicBezTo>
                    <a:pt x="9093137" y="382842"/>
                    <a:pt x="9091676" y="389636"/>
                    <a:pt x="9090406" y="396494"/>
                  </a:cubicBezTo>
                  <a:cubicBezTo>
                    <a:pt x="9089136" y="403416"/>
                    <a:pt x="9088120" y="410337"/>
                    <a:pt x="9087358" y="417322"/>
                  </a:cubicBezTo>
                  <a:cubicBezTo>
                    <a:pt x="9086533" y="424307"/>
                    <a:pt x="9085961" y="431356"/>
                    <a:pt x="9085644" y="438467"/>
                  </a:cubicBezTo>
                  <a:cubicBezTo>
                    <a:pt x="9085326" y="445580"/>
                    <a:pt x="9085199" y="452692"/>
                    <a:pt x="9085326" y="459867"/>
                  </a:cubicBezTo>
                  <a:cubicBezTo>
                    <a:pt x="9085580" y="474282"/>
                    <a:pt x="9086723" y="488823"/>
                    <a:pt x="9088755" y="503428"/>
                  </a:cubicBezTo>
                  <a:cubicBezTo>
                    <a:pt x="9090787" y="518160"/>
                    <a:pt x="9093772" y="532892"/>
                    <a:pt x="9097582" y="547688"/>
                  </a:cubicBezTo>
                  <a:cubicBezTo>
                    <a:pt x="9101455" y="562610"/>
                    <a:pt x="9106154" y="577469"/>
                    <a:pt x="9111742" y="592392"/>
                  </a:cubicBezTo>
                  <a:cubicBezTo>
                    <a:pt x="9117330" y="607378"/>
                    <a:pt x="9123807" y="622364"/>
                    <a:pt x="9131046" y="637223"/>
                  </a:cubicBezTo>
                  <a:cubicBezTo>
                    <a:pt x="9134665" y="644716"/>
                    <a:pt x="9138539" y="652145"/>
                    <a:pt x="9142539" y="659638"/>
                  </a:cubicBezTo>
                  <a:cubicBezTo>
                    <a:pt x="9146540" y="667131"/>
                    <a:pt x="9150795" y="674561"/>
                    <a:pt x="9155176" y="681990"/>
                  </a:cubicBezTo>
                  <a:cubicBezTo>
                    <a:pt x="9159558" y="689420"/>
                    <a:pt x="9164193" y="696849"/>
                    <a:pt x="9168955" y="704279"/>
                  </a:cubicBezTo>
                  <a:cubicBezTo>
                    <a:pt x="9173718" y="711708"/>
                    <a:pt x="9178671" y="719074"/>
                    <a:pt x="9183814" y="726440"/>
                  </a:cubicBezTo>
                  <a:cubicBezTo>
                    <a:pt x="9188958" y="733806"/>
                    <a:pt x="9194228" y="741172"/>
                    <a:pt x="9199689" y="748538"/>
                  </a:cubicBezTo>
                  <a:cubicBezTo>
                    <a:pt x="9205150" y="755904"/>
                    <a:pt x="9210738" y="763207"/>
                    <a:pt x="9216517" y="770446"/>
                  </a:cubicBezTo>
                  <a:cubicBezTo>
                    <a:pt x="9222296" y="777748"/>
                    <a:pt x="9228264" y="784987"/>
                    <a:pt x="9234361" y="792226"/>
                  </a:cubicBezTo>
                  <a:cubicBezTo>
                    <a:pt x="9240457" y="799465"/>
                    <a:pt x="9246743" y="806641"/>
                    <a:pt x="9253220" y="813816"/>
                  </a:cubicBezTo>
                  <a:cubicBezTo>
                    <a:pt x="9259634" y="820991"/>
                    <a:pt x="9266237" y="828104"/>
                    <a:pt x="9272905" y="835216"/>
                  </a:cubicBezTo>
                  <a:cubicBezTo>
                    <a:pt x="9279636" y="842328"/>
                    <a:pt x="9286430" y="849376"/>
                    <a:pt x="9293415" y="856425"/>
                  </a:cubicBezTo>
                  <a:cubicBezTo>
                    <a:pt x="9300400" y="863473"/>
                    <a:pt x="9307449" y="870458"/>
                    <a:pt x="9314688" y="877443"/>
                  </a:cubicBezTo>
                  <a:cubicBezTo>
                    <a:pt x="9321927" y="884428"/>
                    <a:pt x="9329293" y="891350"/>
                    <a:pt x="9336723" y="898208"/>
                  </a:cubicBezTo>
                  <a:cubicBezTo>
                    <a:pt x="9344279" y="905066"/>
                    <a:pt x="9351899" y="911924"/>
                    <a:pt x="9359583" y="918718"/>
                  </a:cubicBezTo>
                  <a:cubicBezTo>
                    <a:pt x="9367329" y="925513"/>
                    <a:pt x="9375140" y="932307"/>
                    <a:pt x="9383077" y="939038"/>
                  </a:cubicBezTo>
                  <a:cubicBezTo>
                    <a:pt x="9391015" y="945769"/>
                    <a:pt x="9399079" y="952500"/>
                    <a:pt x="9407208" y="959168"/>
                  </a:cubicBezTo>
                  <a:cubicBezTo>
                    <a:pt x="9415336" y="965835"/>
                    <a:pt x="9423590" y="972439"/>
                    <a:pt x="9431973" y="979043"/>
                  </a:cubicBezTo>
                  <a:cubicBezTo>
                    <a:pt x="9434068" y="980694"/>
                    <a:pt x="9436163" y="982345"/>
                    <a:pt x="9438259" y="983996"/>
                  </a:cubicBezTo>
                  <a:cubicBezTo>
                    <a:pt x="9440354" y="985647"/>
                    <a:pt x="9442513" y="987235"/>
                    <a:pt x="9444609" y="988886"/>
                  </a:cubicBezTo>
                  <a:cubicBezTo>
                    <a:pt x="9446704" y="990537"/>
                    <a:pt x="9448863" y="992124"/>
                    <a:pt x="9451023" y="993775"/>
                  </a:cubicBezTo>
                  <a:cubicBezTo>
                    <a:pt x="9453182" y="995426"/>
                    <a:pt x="9455277" y="997014"/>
                    <a:pt x="9457436" y="998665"/>
                  </a:cubicBezTo>
                  <a:lnTo>
                    <a:pt x="9470263" y="1008444"/>
                  </a:lnTo>
                  <a:cubicBezTo>
                    <a:pt x="9471342" y="1009269"/>
                    <a:pt x="9472422" y="1010031"/>
                    <a:pt x="9473501" y="1010857"/>
                  </a:cubicBezTo>
                  <a:cubicBezTo>
                    <a:pt x="9474581" y="1011682"/>
                    <a:pt x="9475661" y="1012444"/>
                    <a:pt x="9476803" y="1013269"/>
                  </a:cubicBezTo>
                  <a:cubicBezTo>
                    <a:pt x="9477883" y="1014095"/>
                    <a:pt x="9479026" y="1014857"/>
                    <a:pt x="9480105" y="1015683"/>
                  </a:cubicBezTo>
                  <a:cubicBezTo>
                    <a:pt x="9481185" y="1016508"/>
                    <a:pt x="9482328" y="1017270"/>
                    <a:pt x="9483408" y="1018096"/>
                  </a:cubicBezTo>
                  <a:lnTo>
                    <a:pt x="9509760" y="1037273"/>
                  </a:lnTo>
                  <a:lnTo>
                    <a:pt x="9536748" y="1056069"/>
                  </a:lnTo>
                  <a:lnTo>
                    <a:pt x="9550337" y="1065467"/>
                  </a:lnTo>
                  <a:lnTo>
                    <a:pt x="9564179" y="1074674"/>
                  </a:lnTo>
                  <a:lnTo>
                    <a:pt x="9591992" y="1093089"/>
                  </a:lnTo>
                  <a:lnTo>
                    <a:pt x="9620313" y="1111060"/>
                  </a:lnTo>
                  <a:lnTo>
                    <a:pt x="9634537" y="1120077"/>
                  </a:lnTo>
                  <a:lnTo>
                    <a:pt x="9648952" y="1128903"/>
                  </a:lnTo>
                  <a:lnTo>
                    <a:pt x="9677972" y="1146556"/>
                  </a:lnTo>
                  <a:lnTo>
                    <a:pt x="9707436" y="1163765"/>
                  </a:lnTo>
                  <a:cubicBezTo>
                    <a:pt x="9712325" y="1166686"/>
                    <a:pt x="9717278" y="1169543"/>
                    <a:pt x="9722231" y="1172401"/>
                  </a:cubicBezTo>
                  <a:cubicBezTo>
                    <a:pt x="9727184" y="1175258"/>
                    <a:pt x="9732137" y="1178052"/>
                    <a:pt x="9737153" y="1180846"/>
                  </a:cubicBezTo>
                  <a:cubicBezTo>
                    <a:pt x="9742170" y="1183640"/>
                    <a:pt x="9747123" y="1186434"/>
                    <a:pt x="9752139" y="1189228"/>
                  </a:cubicBezTo>
                  <a:cubicBezTo>
                    <a:pt x="9757156" y="1192022"/>
                    <a:pt x="9762173" y="1194816"/>
                    <a:pt x="9767189" y="1197610"/>
                  </a:cubicBezTo>
                  <a:cubicBezTo>
                    <a:pt x="9769665" y="1199007"/>
                    <a:pt x="9772205" y="1200404"/>
                    <a:pt x="9774682" y="1201801"/>
                  </a:cubicBezTo>
                  <a:cubicBezTo>
                    <a:pt x="9777222" y="1203198"/>
                    <a:pt x="9779762" y="1204532"/>
                    <a:pt x="9782238" y="1205929"/>
                  </a:cubicBezTo>
                  <a:cubicBezTo>
                    <a:pt x="9784715" y="1207326"/>
                    <a:pt x="9787319" y="1208659"/>
                    <a:pt x="9789859" y="1209993"/>
                  </a:cubicBezTo>
                  <a:cubicBezTo>
                    <a:pt x="9792399" y="1211326"/>
                    <a:pt x="9794938" y="1212723"/>
                    <a:pt x="9797478" y="1214120"/>
                  </a:cubicBezTo>
                  <a:lnTo>
                    <a:pt x="9827704" y="1230313"/>
                  </a:lnTo>
                  <a:lnTo>
                    <a:pt x="9851199" y="1242949"/>
                  </a:lnTo>
                  <a:cubicBezTo>
                    <a:pt x="9853168" y="1243965"/>
                    <a:pt x="9855137" y="1245045"/>
                    <a:pt x="9857041" y="1246124"/>
                  </a:cubicBezTo>
                  <a:cubicBezTo>
                    <a:pt x="9859010" y="1247204"/>
                    <a:pt x="9860915" y="1248283"/>
                    <a:pt x="9862820" y="1249363"/>
                  </a:cubicBezTo>
                  <a:cubicBezTo>
                    <a:pt x="9864725" y="1250442"/>
                    <a:pt x="9866630" y="1251522"/>
                    <a:pt x="9868599" y="1252601"/>
                  </a:cubicBezTo>
                  <a:cubicBezTo>
                    <a:pt x="9870567" y="1253681"/>
                    <a:pt x="9872472" y="1254760"/>
                    <a:pt x="9874377" y="1255840"/>
                  </a:cubicBezTo>
                  <a:cubicBezTo>
                    <a:pt x="9882061" y="1260158"/>
                    <a:pt x="9889680" y="1264476"/>
                    <a:pt x="9897237" y="1268857"/>
                  </a:cubicBezTo>
                  <a:cubicBezTo>
                    <a:pt x="9904794" y="1273239"/>
                    <a:pt x="9912287" y="1277620"/>
                    <a:pt x="9919779" y="1282065"/>
                  </a:cubicBezTo>
                  <a:cubicBezTo>
                    <a:pt x="9927209" y="1286510"/>
                    <a:pt x="9934638" y="1290955"/>
                    <a:pt x="9941941" y="1295464"/>
                  </a:cubicBezTo>
                  <a:cubicBezTo>
                    <a:pt x="9949307" y="1299972"/>
                    <a:pt x="9956546" y="1304544"/>
                    <a:pt x="9963785" y="1309116"/>
                  </a:cubicBezTo>
                  <a:cubicBezTo>
                    <a:pt x="9970961" y="1313688"/>
                    <a:pt x="9978136" y="1318324"/>
                    <a:pt x="9985185" y="1322959"/>
                  </a:cubicBezTo>
                  <a:cubicBezTo>
                    <a:pt x="9992233" y="1327595"/>
                    <a:pt x="9999282" y="1332294"/>
                    <a:pt x="10006203" y="1337056"/>
                  </a:cubicBezTo>
                  <a:cubicBezTo>
                    <a:pt x="10013124" y="1341819"/>
                    <a:pt x="10019983" y="1346581"/>
                    <a:pt x="10026777" y="1351344"/>
                  </a:cubicBezTo>
                  <a:cubicBezTo>
                    <a:pt x="10033572" y="1356170"/>
                    <a:pt x="10040302" y="1360996"/>
                    <a:pt x="10046970" y="1365885"/>
                  </a:cubicBezTo>
                  <a:cubicBezTo>
                    <a:pt x="10060305" y="1375664"/>
                    <a:pt x="10073323" y="1385570"/>
                    <a:pt x="10086023" y="1395603"/>
                  </a:cubicBezTo>
                  <a:cubicBezTo>
                    <a:pt x="10098723" y="1405700"/>
                    <a:pt x="10111169" y="1415860"/>
                    <a:pt x="10123170" y="1426210"/>
                  </a:cubicBezTo>
                  <a:cubicBezTo>
                    <a:pt x="10135235" y="1436561"/>
                    <a:pt x="10146983" y="1447038"/>
                    <a:pt x="10158349" y="1457706"/>
                  </a:cubicBezTo>
                  <a:cubicBezTo>
                    <a:pt x="10169715" y="1468374"/>
                    <a:pt x="10180764" y="1479169"/>
                    <a:pt x="10191369" y="1490028"/>
                  </a:cubicBezTo>
                  <a:cubicBezTo>
                    <a:pt x="10212769" y="1511935"/>
                    <a:pt x="10232517" y="1534351"/>
                    <a:pt x="10250487" y="1557147"/>
                  </a:cubicBezTo>
                  <a:cubicBezTo>
                    <a:pt x="10268585" y="1580134"/>
                    <a:pt x="10284904" y="1603566"/>
                    <a:pt x="10299255" y="1627378"/>
                  </a:cubicBezTo>
                  <a:cubicBezTo>
                    <a:pt x="10313734" y="1651381"/>
                    <a:pt x="10326307" y="1675638"/>
                    <a:pt x="10336784" y="1700213"/>
                  </a:cubicBezTo>
                  <a:cubicBezTo>
                    <a:pt x="10347325" y="1724978"/>
                    <a:pt x="10355771" y="1750060"/>
                    <a:pt x="10361930" y="1775206"/>
                  </a:cubicBezTo>
                  <a:cubicBezTo>
                    <a:pt x="10363454" y="1781556"/>
                    <a:pt x="10364914" y="1787906"/>
                    <a:pt x="10366185" y="1794192"/>
                  </a:cubicBezTo>
                  <a:cubicBezTo>
                    <a:pt x="10367454" y="1800542"/>
                    <a:pt x="10368661" y="1806956"/>
                    <a:pt x="10369677" y="1813306"/>
                  </a:cubicBezTo>
                  <a:cubicBezTo>
                    <a:pt x="10370693" y="1819720"/>
                    <a:pt x="10371582" y="1826070"/>
                    <a:pt x="10372280" y="1832483"/>
                  </a:cubicBezTo>
                  <a:cubicBezTo>
                    <a:pt x="10372979" y="1838897"/>
                    <a:pt x="10373550" y="1845310"/>
                    <a:pt x="10373932" y="1851723"/>
                  </a:cubicBezTo>
                  <a:cubicBezTo>
                    <a:pt x="10374439" y="1858137"/>
                    <a:pt x="10374694" y="1864614"/>
                    <a:pt x="10374884" y="1871028"/>
                  </a:cubicBezTo>
                  <a:cubicBezTo>
                    <a:pt x="10375011" y="1877505"/>
                    <a:pt x="10375011" y="1883918"/>
                    <a:pt x="10374884" y="1890332"/>
                  </a:cubicBezTo>
                  <a:cubicBezTo>
                    <a:pt x="10374757" y="1896809"/>
                    <a:pt x="10374439" y="1903222"/>
                    <a:pt x="10373995" y="1909699"/>
                  </a:cubicBezTo>
                  <a:cubicBezTo>
                    <a:pt x="10373550" y="1916176"/>
                    <a:pt x="10372979" y="1922653"/>
                    <a:pt x="10372280" y="1929067"/>
                  </a:cubicBezTo>
                  <a:cubicBezTo>
                    <a:pt x="10370757" y="1942020"/>
                    <a:pt x="10368598" y="1954911"/>
                    <a:pt x="10365867" y="1967738"/>
                  </a:cubicBezTo>
                  <a:cubicBezTo>
                    <a:pt x="10363137" y="1980629"/>
                    <a:pt x="10359771" y="1993519"/>
                    <a:pt x="10355771" y="2006283"/>
                  </a:cubicBezTo>
                  <a:cubicBezTo>
                    <a:pt x="10351770" y="2019110"/>
                    <a:pt x="10347135" y="2031810"/>
                    <a:pt x="10341927" y="2044446"/>
                  </a:cubicBezTo>
                  <a:cubicBezTo>
                    <a:pt x="10336657" y="2057146"/>
                    <a:pt x="10330815" y="2069656"/>
                    <a:pt x="10324274" y="2082038"/>
                  </a:cubicBezTo>
                  <a:cubicBezTo>
                    <a:pt x="10317734" y="2094484"/>
                    <a:pt x="10310622" y="2106740"/>
                    <a:pt x="10302812" y="2118805"/>
                  </a:cubicBezTo>
                  <a:cubicBezTo>
                    <a:pt x="10295001" y="2130933"/>
                    <a:pt x="10286555" y="2142808"/>
                    <a:pt x="10277475" y="2154492"/>
                  </a:cubicBezTo>
                  <a:cubicBezTo>
                    <a:pt x="10268395" y="2166176"/>
                    <a:pt x="10258679" y="2177669"/>
                    <a:pt x="10248392" y="2188782"/>
                  </a:cubicBezTo>
                  <a:cubicBezTo>
                    <a:pt x="10238041" y="2200021"/>
                    <a:pt x="10227120" y="2210880"/>
                    <a:pt x="10215689" y="2221484"/>
                  </a:cubicBezTo>
                  <a:cubicBezTo>
                    <a:pt x="10204133" y="2232089"/>
                    <a:pt x="10192067" y="2242376"/>
                    <a:pt x="10179431" y="2252282"/>
                  </a:cubicBezTo>
                  <a:cubicBezTo>
                    <a:pt x="10166731" y="2262251"/>
                    <a:pt x="10153523" y="2271776"/>
                    <a:pt x="10139807" y="2280920"/>
                  </a:cubicBezTo>
                  <a:cubicBezTo>
                    <a:pt x="10126027" y="2290128"/>
                    <a:pt x="10111740" y="2298891"/>
                    <a:pt x="10097008" y="2307146"/>
                  </a:cubicBezTo>
                  <a:cubicBezTo>
                    <a:pt x="10082212" y="2315464"/>
                    <a:pt x="10066909" y="2323338"/>
                    <a:pt x="10051224" y="2330704"/>
                  </a:cubicBezTo>
                  <a:cubicBezTo>
                    <a:pt x="10035413" y="2338070"/>
                    <a:pt x="10019221" y="2344928"/>
                    <a:pt x="10002647" y="2351278"/>
                  </a:cubicBezTo>
                  <a:cubicBezTo>
                    <a:pt x="9985947" y="2357628"/>
                    <a:pt x="9968928" y="2363534"/>
                    <a:pt x="9951529" y="2368804"/>
                  </a:cubicBezTo>
                  <a:cubicBezTo>
                    <a:pt x="9934067" y="2374138"/>
                    <a:pt x="9916224" y="2378901"/>
                    <a:pt x="9898126" y="2383092"/>
                  </a:cubicBezTo>
                  <a:cubicBezTo>
                    <a:pt x="9879901" y="2387283"/>
                    <a:pt x="9861423" y="2390966"/>
                    <a:pt x="9842627" y="2393950"/>
                  </a:cubicBezTo>
                  <a:cubicBezTo>
                    <a:pt x="9833165" y="2395474"/>
                    <a:pt x="9823704" y="2396808"/>
                    <a:pt x="9814115" y="2398014"/>
                  </a:cubicBezTo>
                  <a:cubicBezTo>
                    <a:pt x="9804527" y="2399221"/>
                    <a:pt x="9794938" y="2400300"/>
                    <a:pt x="9785223" y="2401189"/>
                  </a:cubicBezTo>
                  <a:cubicBezTo>
                    <a:pt x="9775508" y="2402078"/>
                    <a:pt x="9765792" y="2402904"/>
                    <a:pt x="9755949" y="2403475"/>
                  </a:cubicBezTo>
                  <a:cubicBezTo>
                    <a:pt x="9746107" y="2404110"/>
                    <a:pt x="9736264" y="2404555"/>
                    <a:pt x="9726295" y="2404872"/>
                  </a:cubicBezTo>
                  <a:cubicBezTo>
                    <a:pt x="9716325" y="2405126"/>
                    <a:pt x="9706356" y="2405253"/>
                    <a:pt x="9696323" y="2405253"/>
                  </a:cubicBezTo>
                  <a:cubicBezTo>
                    <a:pt x="9686290" y="2405253"/>
                    <a:pt x="9676194" y="2405063"/>
                    <a:pt x="9666097" y="2404745"/>
                  </a:cubicBezTo>
                  <a:cubicBezTo>
                    <a:pt x="9655937" y="2404428"/>
                    <a:pt x="9645777" y="2403983"/>
                    <a:pt x="9635617" y="2403348"/>
                  </a:cubicBezTo>
                  <a:cubicBezTo>
                    <a:pt x="9625394" y="2402713"/>
                    <a:pt x="9615170" y="2401951"/>
                    <a:pt x="9604883" y="2400935"/>
                  </a:cubicBezTo>
                  <a:cubicBezTo>
                    <a:pt x="9584309" y="2398967"/>
                    <a:pt x="9563672" y="2396427"/>
                    <a:pt x="9542971" y="2393252"/>
                  </a:cubicBezTo>
                  <a:cubicBezTo>
                    <a:pt x="9522206" y="2390077"/>
                    <a:pt x="9501441" y="2386330"/>
                    <a:pt x="9480677" y="2381885"/>
                  </a:cubicBezTo>
                  <a:cubicBezTo>
                    <a:pt x="9459849" y="2377504"/>
                    <a:pt x="9439085" y="2372487"/>
                    <a:pt x="9418320" y="2366836"/>
                  </a:cubicBezTo>
                  <a:cubicBezTo>
                    <a:pt x="9397555" y="2361184"/>
                    <a:pt x="9376854" y="2354961"/>
                    <a:pt x="9356217" y="2348103"/>
                  </a:cubicBezTo>
                  <a:cubicBezTo>
                    <a:pt x="9352915" y="2347024"/>
                    <a:pt x="9349676" y="2345944"/>
                    <a:pt x="9346374" y="2344801"/>
                  </a:cubicBezTo>
                  <a:cubicBezTo>
                    <a:pt x="9343073" y="2343658"/>
                    <a:pt x="9339834" y="2342579"/>
                    <a:pt x="9336596" y="2341436"/>
                  </a:cubicBezTo>
                  <a:cubicBezTo>
                    <a:pt x="9333357" y="2340293"/>
                    <a:pt x="9330055" y="2339150"/>
                    <a:pt x="9326816" y="2337943"/>
                  </a:cubicBezTo>
                  <a:cubicBezTo>
                    <a:pt x="9323578" y="2336800"/>
                    <a:pt x="9320276" y="2335594"/>
                    <a:pt x="9317037" y="2334387"/>
                  </a:cubicBezTo>
                  <a:cubicBezTo>
                    <a:pt x="9299829" y="2328037"/>
                    <a:pt x="9282684" y="2321306"/>
                    <a:pt x="9265666" y="2314194"/>
                  </a:cubicBezTo>
                  <a:cubicBezTo>
                    <a:pt x="9248648" y="2307082"/>
                    <a:pt x="9231757" y="2299589"/>
                    <a:pt x="9214993" y="2291779"/>
                  </a:cubicBezTo>
                  <a:cubicBezTo>
                    <a:pt x="9198229" y="2283968"/>
                    <a:pt x="9181592" y="2275777"/>
                    <a:pt x="9165146" y="2267268"/>
                  </a:cubicBezTo>
                  <a:cubicBezTo>
                    <a:pt x="9148699" y="2258759"/>
                    <a:pt x="9132443" y="2249869"/>
                    <a:pt x="9116314" y="2240725"/>
                  </a:cubicBezTo>
                  <a:cubicBezTo>
                    <a:pt x="9097200" y="2229866"/>
                    <a:pt x="9078277" y="2218500"/>
                    <a:pt x="9059672" y="2206816"/>
                  </a:cubicBezTo>
                  <a:cubicBezTo>
                    <a:pt x="9041066" y="2195132"/>
                    <a:pt x="9022778" y="2183003"/>
                    <a:pt x="9004808" y="2170494"/>
                  </a:cubicBezTo>
                  <a:cubicBezTo>
                    <a:pt x="8986837" y="2158048"/>
                    <a:pt x="8969185" y="2145157"/>
                    <a:pt x="8951786" y="2132013"/>
                  </a:cubicBezTo>
                  <a:cubicBezTo>
                    <a:pt x="8934450" y="2118868"/>
                    <a:pt x="8917496" y="2105343"/>
                    <a:pt x="8900859" y="2091500"/>
                  </a:cubicBezTo>
                  <a:cubicBezTo>
                    <a:pt x="8899842" y="2090611"/>
                    <a:pt x="8898763" y="2089785"/>
                    <a:pt x="8897747" y="2088896"/>
                  </a:cubicBezTo>
                  <a:cubicBezTo>
                    <a:pt x="8896731" y="2088070"/>
                    <a:pt x="8895651" y="2087182"/>
                    <a:pt x="8894636" y="2086356"/>
                  </a:cubicBezTo>
                  <a:cubicBezTo>
                    <a:pt x="8893556" y="2085531"/>
                    <a:pt x="8892540" y="2084642"/>
                    <a:pt x="8891524" y="2083816"/>
                  </a:cubicBezTo>
                  <a:cubicBezTo>
                    <a:pt x="8890508" y="2082991"/>
                    <a:pt x="8889428" y="2082101"/>
                    <a:pt x="8888412" y="2081213"/>
                  </a:cubicBezTo>
                  <a:lnTo>
                    <a:pt x="8876221" y="2070672"/>
                  </a:lnTo>
                  <a:cubicBezTo>
                    <a:pt x="8874188" y="2068894"/>
                    <a:pt x="8872157" y="2067179"/>
                    <a:pt x="8870124" y="2065401"/>
                  </a:cubicBezTo>
                  <a:cubicBezTo>
                    <a:pt x="8868092" y="2063623"/>
                    <a:pt x="8866061" y="2061909"/>
                    <a:pt x="8864028" y="2060131"/>
                  </a:cubicBezTo>
                  <a:cubicBezTo>
                    <a:pt x="8861997" y="2058353"/>
                    <a:pt x="8859964" y="2056575"/>
                    <a:pt x="8857996" y="2054797"/>
                  </a:cubicBezTo>
                  <a:cubicBezTo>
                    <a:pt x="8855964" y="2053019"/>
                    <a:pt x="8853996" y="2051241"/>
                    <a:pt x="8852027" y="2049399"/>
                  </a:cubicBezTo>
                  <a:lnTo>
                    <a:pt x="8796909" y="1999361"/>
                  </a:lnTo>
                  <a:cubicBezTo>
                    <a:pt x="8786749" y="1990281"/>
                    <a:pt x="8776589" y="1981264"/>
                    <a:pt x="8766365" y="1972247"/>
                  </a:cubicBezTo>
                  <a:cubicBezTo>
                    <a:pt x="8756142" y="1963293"/>
                    <a:pt x="8745919" y="1954340"/>
                    <a:pt x="8735568" y="1945513"/>
                  </a:cubicBezTo>
                  <a:cubicBezTo>
                    <a:pt x="8725281" y="1936687"/>
                    <a:pt x="8714930" y="1927923"/>
                    <a:pt x="8704453" y="1919161"/>
                  </a:cubicBezTo>
                  <a:cubicBezTo>
                    <a:pt x="8694039" y="1910461"/>
                    <a:pt x="8683562" y="1901825"/>
                    <a:pt x="8672957" y="1893316"/>
                  </a:cubicBezTo>
                  <a:cubicBezTo>
                    <a:pt x="8630984" y="1859217"/>
                    <a:pt x="8587867" y="1826006"/>
                    <a:pt x="8543544" y="1793748"/>
                  </a:cubicBezTo>
                  <a:cubicBezTo>
                    <a:pt x="8499538" y="1761744"/>
                    <a:pt x="8454263" y="1730629"/>
                    <a:pt x="8407654" y="1700594"/>
                  </a:cubicBezTo>
                  <a:cubicBezTo>
                    <a:pt x="8361300" y="1670748"/>
                    <a:pt x="8313484" y="1641856"/>
                    <a:pt x="8264144" y="1614043"/>
                  </a:cubicBezTo>
                  <a:cubicBezTo>
                    <a:pt x="8214995" y="1586357"/>
                    <a:pt x="8164195" y="1559687"/>
                    <a:pt x="8111681" y="1534097"/>
                  </a:cubicBezTo>
                  <a:cubicBezTo>
                    <a:pt x="8091107" y="1524191"/>
                    <a:pt x="8070342" y="1514412"/>
                    <a:pt x="8049261" y="1504823"/>
                  </a:cubicBezTo>
                  <a:cubicBezTo>
                    <a:pt x="8028178" y="1495235"/>
                    <a:pt x="8006842" y="1485837"/>
                    <a:pt x="7985188" y="1476566"/>
                  </a:cubicBezTo>
                  <a:cubicBezTo>
                    <a:pt x="7963536" y="1467358"/>
                    <a:pt x="7941564" y="1458278"/>
                    <a:pt x="7919339" y="1449451"/>
                  </a:cubicBezTo>
                  <a:cubicBezTo>
                    <a:pt x="7897050" y="1440625"/>
                    <a:pt x="7874445" y="1431925"/>
                    <a:pt x="7851521" y="1423480"/>
                  </a:cubicBezTo>
                  <a:cubicBezTo>
                    <a:pt x="7845108" y="1421130"/>
                    <a:pt x="7838694" y="1418781"/>
                    <a:pt x="7832217" y="1416431"/>
                  </a:cubicBezTo>
                  <a:cubicBezTo>
                    <a:pt x="7825740" y="1414082"/>
                    <a:pt x="7819263" y="1411796"/>
                    <a:pt x="7812723" y="1409510"/>
                  </a:cubicBezTo>
                  <a:cubicBezTo>
                    <a:pt x="7806182" y="1407224"/>
                    <a:pt x="7799642" y="1404938"/>
                    <a:pt x="7793037" y="1402652"/>
                  </a:cubicBezTo>
                  <a:cubicBezTo>
                    <a:pt x="7786434" y="1400366"/>
                    <a:pt x="7779830" y="1398143"/>
                    <a:pt x="7773162" y="1395921"/>
                  </a:cubicBezTo>
                  <a:cubicBezTo>
                    <a:pt x="7742746" y="1385697"/>
                    <a:pt x="7711758" y="1375855"/>
                    <a:pt x="7680071" y="1366330"/>
                  </a:cubicBezTo>
                  <a:cubicBezTo>
                    <a:pt x="7648385" y="1356805"/>
                    <a:pt x="7616127" y="1347661"/>
                    <a:pt x="7583170" y="1338898"/>
                  </a:cubicBezTo>
                  <a:cubicBezTo>
                    <a:pt x="7550150" y="1330135"/>
                    <a:pt x="7516495" y="1321753"/>
                    <a:pt x="7482078" y="1313815"/>
                  </a:cubicBezTo>
                  <a:cubicBezTo>
                    <a:pt x="7447598" y="1305814"/>
                    <a:pt x="7412419" y="1298321"/>
                    <a:pt x="7376478" y="1291209"/>
                  </a:cubicBezTo>
                  <a:cubicBezTo>
                    <a:pt x="7340474" y="1284097"/>
                    <a:pt x="7303643" y="1277430"/>
                    <a:pt x="7266051" y="1271207"/>
                  </a:cubicBezTo>
                  <a:cubicBezTo>
                    <a:pt x="7228332" y="1264984"/>
                    <a:pt x="7189851" y="1259269"/>
                    <a:pt x="7150481" y="1254062"/>
                  </a:cubicBezTo>
                  <a:cubicBezTo>
                    <a:pt x="7110984" y="1248855"/>
                    <a:pt x="7070662" y="1244092"/>
                    <a:pt x="7029387" y="1239965"/>
                  </a:cubicBezTo>
                  <a:cubicBezTo>
                    <a:pt x="6987985" y="1235774"/>
                    <a:pt x="6945694" y="1232154"/>
                    <a:pt x="6902450" y="1229106"/>
                  </a:cubicBezTo>
                  <a:cubicBezTo>
                    <a:pt x="6880733" y="1227582"/>
                    <a:pt x="6858825" y="1226185"/>
                    <a:pt x="6836664" y="1224979"/>
                  </a:cubicBezTo>
                  <a:cubicBezTo>
                    <a:pt x="6814439" y="1223772"/>
                    <a:pt x="6792024" y="1222693"/>
                    <a:pt x="6769354" y="1221740"/>
                  </a:cubicBezTo>
                  <a:cubicBezTo>
                    <a:pt x="6746621" y="1220851"/>
                    <a:pt x="6723634" y="1220089"/>
                    <a:pt x="6700393" y="1219454"/>
                  </a:cubicBezTo>
                  <a:cubicBezTo>
                    <a:pt x="6677088" y="1218883"/>
                    <a:pt x="6653530" y="1218438"/>
                    <a:pt x="6629718" y="1218184"/>
                  </a:cubicBezTo>
                  <a:cubicBezTo>
                    <a:pt x="6605842" y="1217930"/>
                    <a:pt x="6581649" y="1217867"/>
                    <a:pt x="6557264" y="1217994"/>
                  </a:cubicBezTo>
                  <a:cubicBezTo>
                    <a:pt x="6532817" y="1218121"/>
                    <a:pt x="6508052" y="1218375"/>
                    <a:pt x="6483096" y="1218819"/>
                  </a:cubicBezTo>
                  <a:cubicBezTo>
                    <a:pt x="6458014" y="1219264"/>
                    <a:pt x="6432677" y="1219899"/>
                    <a:pt x="6407150" y="1220788"/>
                  </a:cubicBezTo>
                  <a:cubicBezTo>
                    <a:pt x="6381496" y="1221613"/>
                    <a:pt x="6355525" y="1222629"/>
                    <a:pt x="6329363" y="1223836"/>
                  </a:cubicBezTo>
                  <a:cubicBezTo>
                    <a:pt x="6303074" y="1225042"/>
                    <a:pt x="6276531" y="1226503"/>
                    <a:pt x="6249734" y="1228090"/>
                  </a:cubicBezTo>
                  <a:cubicBezTo>
                    <a:pt x="6222810" y="1229678"/>
                    <a:pt x="6195632" y="1231519"/>
                    <a:pt x="6168200" y="1233488"/>
                  </a:cubicBezTo>
                  <a:cubicBezTo>
                    <a:pt x="6140641" y="1235520"/>
                    <a:pt x="6112828" y="1237742"/>
                    <a:pt x="6084761" y="1240155"/>
                  </a:cubicBezTo>
                  <a:cubicBezTo>
                    <a:pt x="6056567" y="1242632"/>
                    <a:pt x="6028055" y="1245299"/>
                    <a:pt x="5999353" y="1248220"/>
                  </a:cubicBezTo>
                  <a:cubicBezTo>
                    <a:pt x="5970461" y="1251141"/>
                    <a:pt x="5941314" y="1254252"/>
                    <a:pt x="5911914" y="1257618"/>
                  </a:cubicBezTo>
                  <a:cubicBezTo>
                    <a:pt x="5882386" y="1260983"/>
                    <a:pt x="5852541" y="1264539"/>
                    <a:pt x="5822506" y="1268349"/>
                  </a:cubicBezTo>
                  <a:cubicBezTo>
                    <a:pt x="5792280" y="1272159"/>
                    <a:pt x="5761800" y="1276223"/>
                    <a:pt x="5731066" y="1280478"/>
                  </a:cubicBezTo>
                  <a:cubicBezTo>
                    <a:pt x="5700141" y="1284796"/>
                    <a:pt x="5669026" y="1289304"/>
                    <a:pt x="5637594" y="1294003"/>
                  </a:cubicBezTo>
                  <a:cubicBezTo>
                    <a:pt x="5606034" y="1298766"/>
                    <a:pt x="5574157" y="1303782"/>
                    <a:pt x="5542090" y="1309053"/>
                  </a:cubicBezTo>
                  <a:cubicBezTo>
                    <a:pt x="5509768" y="1314323"/>
                    <a:pt x="5477256" y="1319911"/>
                    <a:pt x="5444490" y="1325690"/>
                  </a:cubicBezTo>
                  <a:cubicBezTo>
                    <a:pt x="5411470" y="1331532"/>
                    <a:pt x="5378260" y="1337564"/>
                    <a:pt x="5344795" y="1343914"/>
                  </a:cubicBezTo>
                  <a:cubicBezTo>
                    <a:pt x="5311077" y="1350264"/>
                    <a:pt x="5277168" y="1356868"/>
                    <a:pt x="5242941" y="1363663"/>
                  </a:cubicBezTo>
                  <a:cubicBezTo>
                    <a:pt x="5208524" y="1370521"/>
                    <a:pt x="5173853" y="1377696"/>
                    <a:pt x="5138928" y="1385062"/>
                  </a:cubicBezTo>
                  <a:cubicBezTo>
                    <a:pt x="5103813" y="1392492"/>
                    <a:pt x="5068380" y="1400175"/>
                    <a:pt x="5032820" y="1408113"/>
                  </a:cubicBezTo>
                  <a:cubicBezTo>
                    <a:pt x="4996942" y="1416114"/>
                    <a:pt x="4960874" y="1424369"/>
                    <a:pt x="4924552" y="1432878"/>
                  </a:cubicBezTo>
                  <a:cubicBezTo>
                    <a:pt x="4887976" y="1441450"/>
                    <a:pt x="4851146" y="1450340"/>
                    <a:pt x="4814189" y="1459421"/>
                  </a:cubicBezTo>
                  <a:cubicBezTo>
                    <a:pt x="4776851" y="1468565"/>
                    <a:pt x="4739323" y="1478026"/>
                    <a:pt x="4701604" y="1487742"/>
                  </a:cubicBezTo>
                  <a:cubicBezTo>
                    <a:pt x="4663567" y="1497521"/>
                    <a:pt x="4625277" y="1507554"/>
                    <a:pt x="4586796" y="1517841"/>
                  </a:cubicBezTo>
                  <a:cubicBezTo>
                    <a:pt x="4547997" y="1528255"/>
                    <a:pt x="4509008" y="1538859"/>
                    <a:pt x="4469765" y="1549781"/>
                  </a:cubicBezTo>
                  <a:cubicBezTo>
                    <a:pt x="4430205" y="1560767"/>
                    <a:pt x="4390454" y="1572070"/>
                    <a:pt x="4350512" y="1583627"/>
                  </a:cubicBezTo>
                  <a:cubicBezTo>
                    <a:pt x="4310190" y="1595311"/>
                    <a:pt x="4269740" y="1607249"/>
                    <a:pt x="4229037" y="1619441"/>
                  </a:cubicBezTo>
                  <a:cubicBezTo>
                    <a:pt x="4188015" y="1631760"/>
                    <a:pt x="4146740" y="1644333"/>
                    <a:pt x="4105339" y="1657223"/>
                  </a:cubicBezTo>
                  <a:cubicBezTo>
                    <a:pt x="4063556" y="1670177"/>
                    <a:pt x="4021519" y="1683448"/>
                    <a:pt x="3979355" y="1696974"/>
                  </a:cubicBezTo>
                  <a:cubicBezTo>
                    <a:pt x="3936809" y="1710626"/>
                    <a:pt x="3894011" y="1724533"/>
                    <a:pt x="3851021" y="1738757"/>
                  </a:cubicBezTo>
                  <a:cubicBezTo>
                    <a:pt x="3763772" y="1767523"/>
                    <a:pt x="3675825" y="1797495"/>
                    <a:pt x="3587179" y="1828546"/>
                  </a:cubicBezTo>
                  <a:cubicBezTo>
                    <a:pt x="3496818" y="1860233"/>
                    <a:pt x="3405632" y="1893062"/>
                    <a:pt x="3313811" y="1927035"/>
                  </a:cubicBezTo>
                  <a:cubicBezTo>
                    <a:pt x="3220149" y="1961706"/>
                    <a:pt x="3125661" y="1997583"/>
                    <a:pt x="3030538" y="2034540"/>
                  </a:cubicBezTo>
                  <a:cubicBezTo>
                    <a:pt x="2933446" y="2072323"/>
                    <a:pt x="2835529" y="2111312"/>
                    <a:pt x="2736914" y="2151507"/>
                  </a:cubicBezTo>
                  <a:cubicBezTo>
                    <a:pt x="2636203" y="2192528"/>
                    <a:pt x="2534730" y="2234819"/>
                    <a:pt x="2432495" y="2278317"/>
                  </a:cubicBezTo>
                  <a:cubicBezTo>
                    <a:pt x="2328037" y="2322767"/>
                    <a:pt x="2222818" y="2368487"/>
                    <a:pt x="2116773" y="2415477"/>
                  </a:cubicBezTo>
                  <a:cubicBezTo>
                    <a:pt x="2008378" y="2463546"/>
                    <a:pt x="1899158" y="2512886"/>
                    <a:pt x="1789176" y="2563622"/>
                  </a:cubicBezTo>
                  <a:cubicBezTo>
                    <a:pt x="1676654" y="2615502"/>
                    <a:pt x="1563307" y="2668715"/>
                    <a:pt x="1449134" y="2723261"/>
                  </a:cubicBezTo>
                  <a:cubicBezTo>
                    <a:pt x="1332294" y="2779141"/>
                    <a:pt x="1214565" y="2836418"/>
                    <a:pt x="1095947" y="2895092"/>
                  </a:cubicBezTo>
                  <a:cubicBezTo>
                    <a:pt x="974471" y="2955227"/>
                    <a:pt x="852043" y="3016822"/>
                    <a:pt x="728663" y="3079941"/>
                  </a:cubicBezTo>
                  <a:cubicBezTo>
                    <a:pt x="602234" y="3144584"/>
                    <a:pt x="474789" y="3210814"/>
                    <a:pt x="346266" y="3278632"/>
                  </a:cubicBezTo>
                  <a:cubicBezTo>
                    <a:pt x="231712" y="3339084"/>
                    <a:pt x="116205" y="3400869"/>
                    <a:pt x="0" y="3463862"/>
                  </a:cubicBezTo>
                  <a:lnTo>
                    <a:pt x="2540" y="3855403"/>
                  </a:lnTo>
                  <a:cubicBezTo>
                    <a:pt x="85281" y="3804984"/>
                    <a:pt x="167704" y="3755200"/>
                    <a:pt x="249619" y="3706241"/>
                  </a:cubicBezTo>
                  <a:cubicBezTo>
                    <a:pt x="366776" y="3636200"/>
                    <a:pt x="483172" y="3567684"/>
                    <a:pt x="598805" y="3500628"/>
                  </a:cubicBezTo>
                  <a:cubicBezTo>
                    <a:pt x="711899" y="3435096"/>
                    <a:pt x="824230" y="3370961"/>
                    <a:pt x="935800" y="3308223"/>
                  </a:cubicBezTo>
                  <a:cubicBezTo>
                    <a:pt x="1044956" y="3246882"/>
                    <a:pt x="1153414" y="3186875"/>
                    <a:pt x="1261174" y="3128201"/>
                  </a:cubicBezTo>
                  <a:cubicBezTo>
                    <a:pt x="1366584" y="3070797"/>
                    <a:pt x="1471359" y="3014726"/>
                    <a:pt x="1575435" y="2959989"/>
                  </a:cubicBezTo>
                  <a:cubicBezTo>
                    <a:pt x="1677353" y="2906395"/>
                    <a:pt x="1778572" y="2854008"/>
                    <a:pt x="1879219" y="2802827"/>
                  </a:cubicBezTo>
                  <a:cubicBezTo>
                    <a:pt x="1977771" y="2752789"/>
                    <a:pt x="2075752" y="2703894"/>
                    <a:pt x="2173097" y="2656269"/>
                  </a:cubicBezTo>
                  <a:cubicBezTo>
                    <a:pt x="2268474" y="2609596"/>
                    <a:pt x="2363343" y="2564067"/>
                    <a:pt x="2457577" y="2519744"/>
                  </a:cubicBezTo>
                  <a:cubicBezTo>
                    <a:pt x="2549970" y="2476310"/>
                    <a:pt x="2641727" y="2433955"/>
                    <a:pt x="2732913" y="2392744"/>
                  </a:cubicBezTo>
                  <a:cubicBezTo>
                    <a:pt x="2822385" y="2352358"/>
                    <a:pt x="2911221" y="2313051"/>
                    <a:pt x="2999550" y="2274888"/>
                  </a:cubicBezTo>
                  <a:cubicBezTo>
                    <a:pt x="3086164" y="2237423"/>
                    <a:pt x="3172206" y="2201037"/>
                    <a:pt x="3257677" y="2165795"/>
                  </a:cubicBezTo>
                  <a:cubicBezTo>
                    <a:pt x="3341624" y="2131124"/>
                    <a:pt x="3424936" y="2097532"/>
                    <a:pt x="3507740" y="2065084"/>
                  </a:cubicBezTo>
                  <a:cubicBezTo>
                    <a:pt x="3589020" y="2033143"/>
                    <a:pt x="3669729" y="2002282"/>
                    <a:pt x="3749865" y="1972437"/>
                  </a:cubicBezTo>
                  <a:cubicBezTo>
                    <a:pt x="3828606" y="1943164"/>
                    <a:pt x="3906774" y="1914842"/>
                    <a:pt x="3984371" y="1887665"/>
                  </a:cubicBezTo>
                  <a:cubicBezTo>
                    <a:pt x="4022662" y="1874203"/>
                    <a:pt x="4060762" y="1860995"/>
                    <a:pt x="4098734" y="1848041"/>
                  </a:cubicBezTo>
                  <a:cubicBezTo>
                    <a:pt x="4136390" y="1835214"/>
                    <a:pt x="4173855" y="1822577"/>
                    <a:pt x="4211193" y="1810258"/>
                  </a:cubicBezTo>
                  <a:cubicBezTo>
                    <a:pt x="4248214" y="1798003"/>
                    <a:pt x="4285107" y="1786001"/>
                    <a:pt x="4321810" y="1774317"/>
                  </a:cubicBezTo>
                  <a:cubicBezTo>
                    <a:pt x="4358196" y="1762697"/>
                    <a:pt x="4394454" y="1751267"/>
                    <a:pt x="4430586" y="1740154"/>
                  </a:cubicBezTo>
                  <a:cubicBezTo>
                    <a:pt x="4466400" y="1729105"/>
                    <a:pt x="4502087" y="1718310"/>
                    <a:pt x="4537583" y="1707769"/>
                  </a:cubicBezTo>
                  <a:cubicBezTo>
                    <a:pt x="4572826" y="1697292"/>
                    <a:pt x="4607814" y="1687068"/>
                    <a:pt x="4642676" y="1677098"/>
                  </a:cubicBezTo>
                  <a:cubicBezTo>
                    <a:pt x="4677283" y="1667192"/>
                    <a:pt x="4711700" y="1657541"/>
                    <a:pt x="4745927" y="1648142"/>
                  </a:cubicBezTo>
                  <a:cubicBezTo>
                    <a:pt x="4779899" y="1638808"/>
                    <a:pt x="4813745" y="1629664"/>
                    <a:pt x="4847400" y="1620838"/>
                  </a:cubicBezTo>
                  <a:cubicBezTo>
                    <a:pt x="4880801" y="1612011"/>
                    <a:pt x="4914011" y="1603439"/>
                    <a:pt x="4947031" y="1595120"/>
                  </a:cubicBezTo>
                  <a:cubicBezTo>
                    <a:pt x="4979861" y="1586865"/>
                    <a:pt x="5012436" y="1578864"/>
                    <a:pt x="5044885" y="1571054"/>
                  </a:cubicBezTo>
                  <a:cubicBezTo>
                    <a:pt x="5077079" y="1563307"/>
                    <a:pt x="5109147" y="1555814"/>
                    <a:pt x="5140960" y="1548575"/>
                  </a:cubicBezTo>
                  <a:cubicBezTo>
                    <a:pt x="5172583" y="1541336"/>
                    <a:pt x="5204016" y="1534414"/>
                    <a:pt x="5235258" y="1527620"/>
                  </a:cubicBezTo>
                  <a:cubicBezTo>
                    <a:pt x="5266309" y="1520952"/>
                    <a:pt x="5297107" y="1514412"/>
                    <a:pt x="5327777" y="1508189"/>
                  </a:cubicBezTo>
                  <a:cubicBezTo>
                    <a:pt x="5358257" y="1501966"/>
                    <a:pt x="5388483" y="1495933"/>
                    <a:pt x="5418519" y="1490155"/>
                  </a:cubicBezTo>
                  <a:cubicBezTo>
                    <a:pt x="5448364" y="1484440"/>
                    <a:pt x="5478082" y="1478915"/>
                    <a:pt x="5507482" y="1473645"/>
                  </a:cubicBezTo>
                  <a:cubicBezTo>
                    <a:pt x="5536756" y="1468374"/>
                    <a:pt x="5565839" y="1463358"/>
                    <a:pt x="5594731" y="1458595"/>
                  </a:cubicBezTo>
                  <a:cubicBezTo>
                    <a:pt x="5623433" y="1453833"/>
                    <a:pt x="5651945" y="1449261"/>
                    <a:pt x="5680202" y="1444943"/>
                  </a:cubicBezTo>
                  <a:cubicBezTo>
                    <a:pt x="5708333" y="1440625"/>
                    <a:pt x="5736273" y="1436497"/>
                    <a:pt x="5763959" y="1432624"/>
                  </a:cubicBezTo>
                  <a:cubicBezTo>
                    <a:pt x="5791518" y="1428750"/>
                    <a:pt x="5818886" y="1425067"/>
                    <a:pt x="5846064" y="1421638"/>
                  </a:cubicBezTo>
                  <a:cubicBezTo>
                    <a:pt x="5873115" y="1418209"/>
                    <a:pt x="5899912" y="1414971"/>
                    <a:pt x="5926455" y="1411923"/>
                  </a:cubicBezTo>
                  <a:cubicBezTo>
                    <a:pt x="5952935" y="1408875"/>
                    <a:pt x="5979160" y="1406081"/>
                    <a:pt x="6005132" y="1403414"/>
                  </a:cubicBezTo>
                  <a:cubicBezTo>
                    <a:pt x="6031040" y="1400810"/>
                    <a:pt x="6056694" y="1398397"/>
                    <a:pt x="6082157" y="1396238"/>
                  </a:cubicBezTo>
                  <a:cubicBezTo>
                    <a:pt x="6107494" y="1394079"/>
                    <a:pt x="6132640" y="1392047"/>
                    <a:pt x="6157532" y="1390269"/>
                  </a:cubicBezTo>
                  <a:cubicBezTo>
                    <a:pt x="6182360" y="1388491"/>
                    <a:pt x="6206935" y="1386840"/>
                    <a:pt x="6231319" y="1385443"/>
                  </a:cubicBezTo>
                  <a:cubicBezTo>
                    <a:pt x="6255576" y="1383983"/>
                    <a:pt x="6279642" y="1382776"/>
                    <a:pt x="6303455" y="1381697"/>
                  </a:cubicBezTo>
                  <a:cubicBezTo>
                    <a:pt x="6327204" y="1380617"/>
                    <a:pt x="6350762" y="1379728"/>
                    <a:pt x="6374067" y="1379030"/>
                  </a:cubicBezTo>
                  <a:cubicBezTo>
                    <a:pt x="6397308" y="1378331"/>
                    <a:pt x="6420358" y="1377760"/>
                    <a:pt x="6443155" y="1377442"/>
                  </a:cubicBezTo>
                  <a:cubicBezTo>
                    <a:pt x="6465888" y="1377061"/>
                    <a:pt x="6488430" y="1376871"/>
                    <a:pt x="6510782" y="1376871"/>
                  </a:cubicBezTo>
                  <a:cubicBezTo>
                    <a:pt x="6533007" y="1376871"/>
                    <a:pt x="6555042" y="1376998"/>
                    <a:pt x="6576886" y="1377315"/>
                  </a:cubicBezTo>
                  <a:cubicBezTo>
                    <a:pt x="6598666" y="1377633"/>
                    <a:pt x="6620193" y="1378077"/>
                    <a:pt x="6641529" y="1378712"/>
                  </a:cubicBezTo>
                  <a:cubicBezTo>
                    <a:pt x="6662801" y="1379347"/>
                    <a:pt x="6683883" y="1380109"/>
                    <a:pt x="6704712" y="1381062"/>
                  </a:cubicBezTo>
                  <a:cubicBezTo>
                    <a:pt x="6725539" y="1382014"/>
                    <a:pt x="6746113" y="1383094"/>
                    <a:pt x="6766561" y="1384300"/>
                  </a:cubicBezTo>
                  <a:cubicBezTo>
                    <a:pt x="6807263" y="1386777"/>
                    <a:pt x="6847142" y="1389825"/>
                    <a:pt x="6886194" y="1393381"/>
                  </a:cubicBezTo>
                  <a:cubicBezTo>
                    <a:pt x="6925120" y="1396937"/>
                    <a:pt x="6963283" y="1401064"/>
                    <a:pt x="7000685" y="1405763"/>
                  </a:cubicBezTo>
                  <a:cubicBezTo>
                    <a:pt x="7037959" y="1410399"/>
                    <a:pt x="7074536" y="1415542"/>
                    <a:pt x="7110350" y="1421194"/>
                  </a:cubicBezTo>
                  <a:cubicBezTo>
                    <a:pt x="7146099" y="1426845"/>
                    <a:pt x="7181088" y="1432941"/>
                    <a:pt x="7215442" y="1439482"/>
                  </a:cubicBezTo>
                  <a:cubicBezTo>
                    <a:pt x="7249732" y="1446022"/>
                    <a:pt x="7283324" y="1453071"/>
                    <a:pt x="7316216" y="1460500"/>
                  </a:cubicBezTo>
                  <a:cubicBezTo>
                    <a:pt x="7349109" y="1467930"/>
                    <a:pt x="7381304" y="1475804"/>
                    <a:pt x="7412927" y="1484059"/>
                  </a:cubicBezTo>
                  <a:cubicBezTo>
                    <a:pt x="7444487" y="1492314"/>
                    <a:pt x="7475475" y="1500950"/>
                    <a:pt x="7505891" y="1510030"/>
                  </a:cubicBezTo>
                  <a:cubicBezTo>
                    <a:pt x="7536307" y="1519047"/>
                    <a:pt x="7566088" y="1528509"/>
                    <a:pt x="7595362" y="1538288"/>
                  </a:cubicBezTo>
                  <a:cubicBezTo>
                    <a:pt x="7601775" y="1540447"/>
                    <a:pt x="7608125" y="1542542"/>
                    <a:pt x="7614412" y="1544765"/>
                  </a:cubicBezTo>
                  <a:cubicBezTo>
                    <a:pt x="7620762" y="1546924"/>
                    <a:pt x="7627049" y="1549146"/>
                    <a:pt x="7633336" y="1551305"/>
                  </a:cubicBezTo>
                  <a:cubicBezTo>
                    <a:pt x="7639622" y="1553528"/>
                    <a:pt x="7645845" y="1555750"/>
                    <a:pt x="7652068" y="1557973"/>
                  </a:cubicBezTo>
                  <a:cubicBezTo>
                    <a:pt x="7658291" y="1560195"/>
                    <a:pt x="7664513" y="1562481"/>
                    <a:pt x="7670674" y="1564767"/>
                  </a:cubicBezTo>
                  <a:cubicBezTo>
                    <a:pt x="7692835" y="1572895"/>
                    <a:pt x="7714615" y="1581277"/>
                    <a:pt x="7736142" y="1589850"/>
                  </a:cubicBezTo>
                  <a:cubicBezTo>
                    <a:pt x="7757668" y="1598422"/>
                    <a:pt x="7778877" y="1607249"/>
                    <a:pt x="7799832" y="1616202"/>
                  </a:cubicBezTo>
                  <a:cubicBezTo>
                    <a:pt x="7820787" y="1625219"/>
                    <a:pt x="7841488" y="1634363"/>
                    <a:pt x="7861872" y="1643761"/>
                  </a:cubicBezTo>
                  <a:cubicBezTo>
                    <a:pt x="7882319" y="1653159"/>
                    <a:pt x="7902449" y="1662684"/>
                    <a:pt x="7922387" y="1672463"/>
                  </a:cubicBezTo>
                  <a:cubicBezTo>
                    <a:pt x="7973314" y="1697482"/>
                    <a:pt x="8022527" y="1723771"/>
                    <a:pt x="8070279" y="1751140"/>
                  </a:cubicBezTo>
                  <a:cubicBezTo>
                    <a:pt x="8118158" y="1778635"/>
                    <a:pt x="8164640" y="1807273"/>
                    <a:pt x="8209724" y="1836992"/>
                  </a:cubicBezTo>
                  <a:cubicBezTo>
                    <a:pt x="8255063" y="1866900"/>
                    <a:pt x="8299069" y="1897888"/>
                    <a:pt x="8341868" y="1929956"/>
                  </a:cubicBezTo>
                  <a:cubicBezTo>
                    <a:pt x="8384985" y="1962214"/>
                    <a:pt x="8426895" y="1995551"/>
                    <a:pt x="8467788" y="2029905"/>
                  </a:cubicBezTo>
                  <a:cubicBezTo>
                    <a:pt x="8478075" y="2038541"/>
                    <a:pt x="8488299" y="2047176"/>
                    <a:pt x="8498459" y="2055940"/>
                  </a:cubicBezTo>
                  <a:cubicBezTo>
                    <a:pt x="8508619" y="2064703"/>
                    <a:pt x="8518715" y="2073592"/>
                    <a:pt x="8528749" y="2082483"/>
                  </a:cubicBezTo>
                  <a:cubicBezTo>
                    <a:pt x="8538782" y="2091436"/>
                    <a:pt x="8548751" y="2100453"/>
                    <a:pt x="8558721" y="2109470"/>
                  </a:cubicBezTo>
                  <a:cubicBezTo>
                    <a:pt x="8568690" y="2118551"/>
                    <a:pt x="8578596" y="2127695"/>
                    <a:pt x="8588438" y="2136902"/>
                  </a:cubicBezTo>
                  <a:lnTo>
                    <a:pt x="8644890" y="2190179"/>
                  </a:lnTo>
                  <a:cubicBezTo>
                    <a:pt x="8647112" y="2192274"/>
                    <a:pt x="8649335" y="2194370"/>
                    <a:pt x="8651558" y="2196465"/>
                  </a:cubicBezTo>
                  <a:cubicBezTo>
                    <a:pt x="8653780" y="2198561"/>
                    <a:pt x="8656066" y="2200593"/>
                    <a:pt x="8658352" y="2202625"/>
                  </a:cubicBezTo>
                  <a:cubicBezTo>
                    <a:pt x="8660638" y="2204657"/>
                    <a:pt x="8662924" y="2206689"/>
                    <a:pt x="8665210" y="2208721"/>
                  </a:cubicBezTo>
                  <a:cubicBezTo>
                    <a:pt x="8667496" y="2210753"/>
                    <a:pt x="8669782" y="2212785"/>
                    <a:pt x="8672068" y="2214817"/>
                  </a:cubicBezTo>
                  <a:lnTo>
                    <a:pt x="8685848" y="2227136"/>
                  </a:lnTo>
                  <a:cubicBezTo>
                    <a:pt x="8686990" y="2228152"/>
                    <a:pt x="8688134" y="2229168"/>
                    <a:pt x="8689340" y="2230184"/>
                  </a:cubicBezTo>
                  <a:cubicBezTo>
                    <a:pt x="8690483" y="2231200"/>
                    <a:pt x="8691689" y="2232216"/>
                    <a:pt x="8692896" y="2233168"/>
                  </a:cubicBezTo>
                  <a:cubicBezTo>
                    <a:pt x="8694102" y="2234184"/>
                    <a:pt x="8695246" y="2235137"/>
                    <a:pt x="8696452" y="2236153"/>
                  </a:cubicBezTo>
                  <a:cubicBezTo>
                    <a:pt x="8697659" y="2237169"/>
                    <a:pt x="8698801" y="2238185"/>
                    <a:pt x="8699945" y="2239201"/>
                  </a:cubicBezTo>
                  <a:cubicBezTo>
                    <a:pt x="8718740" y="2255330"/>
                    <a:pt x="8738045" y="2271205"/>
                    <a:pt x="8757793" y="2286699"/>
                  </a:cubicBezTo>
                  <a:cubicBezTo>
                    <a:pt x="8777605" y="2302256"/>
                    <a:pt x="8797925" y="2317433"/>
                    <a:pt x="8818626" y="2332165"/>
                  </a:cubicBezTo>
                  <a:cubicBezTo>
                    <a:pt x="8839454" y="2346960"/>
                    <a:pt x="8860663" y="2361375"/>
                    <a:pt x="8882380" y="2375408"/>
                  </a:cubicBezTo>
                  <a:cubicBezTo>
                    <a:pt x="8904097" y="2389442"/>
                    <a:pt x="8926322" y="2403031"/>
                    <a:pt x="8948864" y="2416112"/>
                  </a:cubicBezTo>
                  <a:cubicBezTo>
                    <a:pt x="8967851" y="2427161"/>
                    <a:pt x="8987155" y="2437829"/>
                    <a:pt x="9006776" y="2448116"/>
                  </a:cubicBezTo>
                  <a:cubicBezTo>
                    <a:pt x="9026398" y="2458403"/>
                    <a:pt x="9046274" y="2468372"/>
                    <a:pt x="9066466" y="2477897"/>
                  </a:cubicBezTo>
                  <a:cubicBezTo>
                    <a:pt x="9086660" y="2487422"/>
                    <a:pt x="9107107" y="2496566"/>
                    <a:pt x="9127808" y="2505266"/>
                  </a:cubicBezTo>
                  <a:cubicBezTo>
                    <a:pt x="9148509" y="2513965"/>
                    <a:pt x="9169463" y="2522220"/>
                    <a:pt x="9190609" y="2530031"/>
                  </a:cubicBezTo>
                  <a:cubicBezTo>
                    <a:pt x="9194673" y="2531491"/>
                    <a:pt x="9198674" y="2533015"/>
                    <a:pt x="9202737" y="2534412"/>
                  </a:cubicBezTo>
                  <a:cubicBezTo>
                    <a:pt x="9206801" y="2535873"/>
                    <a:pt x="9210865" y="2537270"/>
                    <a:pt x="9214929" y="2538730"/>
                  </a:cubicBezTo>
                  <a:cubicBezTo>
                    <a:pt x="9218994" y="2540127"/>
                    <a:pt x="9223058" y="2541524"/>
                    <a:pt x="9227185" y="2542921"/>
                  </a:cubicBezTo>
                  <a:cubicBezTo>
                    <a:pt x="9231249" y="2544318"/>
                    <a:pt x="9235376" y="2545652"/>
                    <a:pt x="9239440" y="2546985"/>
                  </a:cubicBezTo>
                  <a:cubicBezTo>
                    <a:pt x="9265031" y="2555431"/>
                    <a:pt x="9290875" y="2563178"/>
                    <a:pt x="9316974" y="2570163"/>
                  </a:cubicBezTo>
                  <a:cubicBezTo>
                    <a:pt x="9343073" y="2577148"/>
                    <a:pt x="9369362" y="2583307"/>
                    <a:pt x="9395841" y="2588705"/>
                  </a:cubicBezTo>
                  <a:cubicBezTo>
                    <a:pt x="9422321" y="2594102"/>
                    <a:pt x="9448863" y="2598738"/>
                    <a:pt x="9475597" y="2602611"/>
                  </a:cubicBezTo>
                  <a:cubicBezTo>
                    <a:pt x="9502267" y="2606421"/>
                    <a:pt x="9529000" y="2609469"/>
                    <a:pt x="9555734" y="2611755"/>
                  </a:cubicBezTo>
                  <a:cubicBezTo>
                    <a:pt x="9569069" y="2612835"/>
                    <a:pt x="9582467" y="2613724"/>
                    <a:pt x="9595802" y="2614359"/>
                  </a:cubicBezTo>
                  <a:cubicBezTo>
                    <a:pt x="9609137" y="2614994"/>
                    <a:pt x="9622473" y="2615438"/>
                    <a:pt x="9635808" y="2615692"/>
                  </a:cubicBezTo>
                  <a:cubicBezTo>
                    <a:pt x="9649079" y="2615946"/>
                    <a:pt x="9662350" y="2615946"/>
                    <a:pt x="9675622" y="2615756"/>
                  </a:cubicBezTo>
                  <a:cubicBezTo>
                    <a:pt x="9688830" y="2615565"/>
                    <a:pt x="9702038" y="2615184"/>
                    <a:pt x="9715246" y="2614613"/>
                  </a:cubicBezTo>
                  <a:cubicBezTo>
                    <a:pt x="9728390" y="2613978"/>
                    <a:pt x="9741535" y="2613152"/>
                    <a:pt x="9754552" y="2612073"/>
                  </a:cubicBezTo>
                  <a:cubicBezTo>
                    <a:pt x="9767570" y="2610993"/>
                    <a:pt x="9780587" y="2609787"/>
                    <a:pt x="9793541" y="2608263"/>
                  </a:cubicBezTo>
                  <a:cubicBezTo>
                    <a:pt x="9806432" y="2606802"/>
                    <a:pt x="9819323" y="2605088"/>
                    <a:pt x="9832086" y="2603246"/>
                  </a:cubicBezTo>
                  <a:cubicBezTo>
                    <a:pt x="9844849" y="2601341"/>
                    <a:pt x="9857549" y="2599246"/>
                    <a:pt x="9870123" y="2596960"/>
                  </a:cubicBezTo>
                  <a:cubicBezTo>
                    <a:pt x="9895269" y="2592388"/>
                    <a:pt x="9920034" y="2586927"/>
                    <a:pt x="9944481" y="2580640"/>
                  </a:cubicBezTo>
                  <a:cubicBezTo>
                    <a:pt x="9968738" y="2574417"/>
                    <a:pt x="9992677" y="2567369"/>
                    <a:pt x="10016109" y="2559558"/>
                  </a:cubicBezTo>
                  <a:cubicBezTo>
                    <a:pt x="10039413" y="2551811"/>
                    <a:pt x="10062210" y="2543239"/>
                    <a:pt x="10084499" y="2533968"/>
                  </a:cubicBezTo>
                  <a:cubicBezTo>
                    <a:pt x="10106660" y="2524760"/>
                    <a:pt x="10128250" y="2514854"/>
                    <a:pt x="10149269" y="2504186"/>
                  </a:cubicBezTo>
                  <a:cubicBezTo>
                    <a:pt x="10170097" y="2493582"/>
                    <a:pt x="10190353" y="2482342"/>
                    <a:pt x="10209974" y="2470468"/>
                  </a:cubicBezTo>
                  <a:cubicBezTo>
                    <a:pt x="10229405" y="2458657"/>
                    <a:pt x="10248201" y="2446211"/>
                    <a:pt x="10266299" y="2433257"/>
                  </a:cubicBezTo>
                  <a:cubicBezTo>
                    <a:pt x="10284270" y="2420366"/>
                    <a:pt x="10301478" y="2406904"/>
                    <a:pt x="10317988" y="2392934"/>
                  </a:cubicBezTo>
                  <a:cubicBezTo>
                    <a:pt x="10334371" y="2379091"/>
                    <a:pt x="10349928" y="2364740"/>
                    <a:pt x="10364787" y="2349945"/>
                  </a:cubicBezTo>
                  <a:cubicBezTo>
                    <a:pt x="10379520" y="2335276"/>
                    <a:pt x="10393426" y="2320163"/>
                    <a:pt x="10406571" y="2304669"/>
                  </a:cubicBezTo>
                  <a:cubicBezTo>
                    <a:pt x="10419588" y="2289302"/>
                    <a:pt x="10431780" y="2273618"/>
                    <a:pt x="10443210" y="2257552"/>
                  </a:cubicBezTo>
                  <a:cubicBezTo>
                    <a:pt x="10454513" y="2241677"/>
                    <a:pt x="10464990" y="2225421"/>
                    <a:pt x="10474642" y="2208975"/>
                  </a:cubicBezTo>
                  <a:cubicBezTo>
                    <a:pt x="10484167" y="2192655"/>
                    <a:pt x="10492930" y="2176082"/>
                    <a:pt x="10500741" y="2159254"/>
                  </a:cubicBezTo>
                  <a:cubicBezTo>
                    <a:pt x="10508551" y="2142617"/>
                    <a:pt x="10515537" y="2125790"/>
                    <a:pt x="10521696" y="2108835"/>
                  </a:cubicBezTo>
                  <a:cubicBezTo>
                    <a:pt x="10527792" y="2092008"/>
                    <a:pt x="10533062" y="2075053"/>
                    <a:pt x="10537571" y="2058035"/>
                  </a:cubicBezTo>
                  <a:cubicBezTo>
                    <a:pt x="10542016" y="2041144"/>
                    <a:pt x="10545636" y="2024190"/>
                    <a:pt x="10548493" y="2007172"/>
                  </a:cubicBezTo>
                  <a:cubicBezTo>
                    <a:pt x="10551287" y="1990281"/>
                    <a:pt x="10553319" y="1973390"/>
                    <a:pt x="10554589" y="1956435"/>
                  </a:cubicBezTo>
                  <a:cubicBezTo>
                    <a:pt x="10555161" y="1948053"/>
                    <a:pt x="10555541" y="1939608"/>
                    <a:pt x="10555796" y="1931226"/>
                  </a:cubicBezTo>
                  <a:cubicBezTo>
                    <a:pt x="10555986" y="1922844"/>
                    <a:pt x="10556049" y="1914525"/>
                    <a:pt x="10555923" y="1906143"/>
                  </a:cubicBezTo>
                  <a:cubicBezTo>
                    <a:pt x="10555796" y="1897825"/>
                    <a:pt x="10555414" y="1889506"/>
                    <a:pt x="10554907" y="1881251"/>
                  </a:cubicBezTo>
                  <a:cubicBezTo>
                    <a:pt x="10554399" y="1872996"/>
                    <a:pt x="10553637" y="1864741"/>
                    <a:pt x="10552684" y="1856486"/>
                  </a:cubicBezTo>
                  <a:cubicBezTo>
                    <a:pt x="10551859" y="1848295"/>
                    <a:pt x="10550779" y="1840103"/>
                    <a:pt x="10549509" y="1831975"/>
                  </a:cubicBezTo>
                  <a:cubicBezTo>
                    <a:pt x="10548239" y="1823847"/>
                    <a:pt x="10546842" y="1815719"/>
                    <a:pt x="10545254" y="1807655"/>
                  </a:cubicBezTo>
                  <a:cubicBezTo>
                    <a:pt x="10543667" y="1799590"/>
                    <a:pt x="10541889" y="1791589"/>
                    <a:pt x="10539984" y="1783588"/>
                  </a:cubicBezTo>
                  <a:cubicBezTo>
                    <a:pt x="10538079" y="1775651"/>
                    <a:pt x="10535984" y="1767713"/>
                    <a:pt x="10533761" y="1759776"/>
                  </a:cubicBezTo>
                  <a:cubicBezTo>
                    <a:pt x="10533507" y="1758760"/>
                    <a:pt x="10533253" y="1757807"/>
                    <a:pt x="10532936" y="1756791"/>
                  </a:cubicBezTo>
                  <a:cubicBezTo>
                    <a:pt x="10532682" y="1755775"/>
                    <a:pt x="10532364" y="1754823"/>
                    <a:pt x="10532047" y="1753807"/>
                  </a:cubicBezTo>
                  <a:cubicBezTo>
                    <a:pt x="10531729" y="1752854"/>
                    <a:pt x="10531412" y="1751838"/>
                    <a:pt x="10531158" y="1750886"/>
                  </a:cubicBezTo>
                  <a:cubicBezTo>
                    <a:pt x="10530840" y="1749933"/>
                    <a:pt x="10530523" y="1748917"/>
                    <a:pt x="10530205" y="1747965"/>
                  </a:cubicBezTo>
                  <a:lnTo>
                    <a:pt x="10526522" y="1736217"/>
                  </a:lnTo>
                  <a:lnTo>
                    <a:pt x="10522522" y="1724533"/>
                  </a:lnTo>
                  <a:lnTo>
                    <a:pt x="10520553" y="1718755"/>
                  </a:lnTo>
                  <a:lnTo>
                    <a:pt x="10518330" y="1712976"/>
                  </a:lnTo>
                  <a:lnTo>
                    <a:pt x="10513949" y="1701419"/>
                  </a:lnTo>
                  <a:lnTo>
                    <a:pt x="10509250" y="1689989"/>
                  </a:lnTo>
                  <a:cubicBezTo>
                    <a:pt x="10508488" y="1688084"/>
                    <a:pt x="10507726" y="1686179"/>
                    <a:pt x="10506900" y="1684274"/>
                  </a:cubicBezTo>
                  <a:cubicBezTo>
                    <a:pt x="10506075" y="1682369"/>
                    <a:pt x="10505249" y="1680464"/>
                    <a:pt x="10504424" y="1678623"/>
                  </a:cubicBezTo>
                  <a:cubicBezTo>
                    <a:pt x="10503599" y="1676717"/>
                    <a:pt x="10502710" y="1674876"/>
                    <a:pt x="10501884" y="1672971"/>
                  </a:cubicBezTo>
                  <a:cubicBezTo>
                    <a:pt x="10501059" y="1671066"/>
                    <a:pt x="10500170" y="1669225"/>
                    <a:pt x="10499344" y="1667320"/>
                  </a:cubicBezTo>
                  <a:cubicBezTo>
                    <a:pt x="10495915" y="1659826"/>
                    <a:pt x="10492359" y="1652397"/>
                    <a:pt x="10488612" y="1644967"/>
                  </a:cubicBezTo>
                  <a:cubicBezTo>
                    <a:pt x="10484866" y="1637601"/>
                    <a:pt x="10480992" y="1630299"/>
                    <a:pt x="10476992" y="1622997"/>
                  </a:cubicBezTo>
                  <a:cubicBezTo>
                    <a:pt x="10472991" y="1615758"/>
                    <a:pt x="10468864" y="1608519"/>
                    <a:pt x="10464546" y="1601343"/>
                  </a:cubicBezTo>
                  <a:cubicBezTo>
                    <a:pt x="10460291" y="1594168"/>
                    <a:pt x="10455910" y="1587119"/>
                    <a:pt x="10451401" y="1580007"/>
                  </a:cubicBezTo>
                  <a:cubicBezTo>
                    <a:pt x="10442448" y="1565910"/>
                    <a:pt x="10432987" y="1552067"/>
                    <a:pt x="10423017" y="1538415"/>
                  </a:cubicBezTo>
                  <a:cubicBezTo>
                    <a:pt x="10413111" y="1524826"/>
                    <a:pt x="10402697" y="1511427"/>
                    <a:pt x="10391838" y="1498219"/>
                  </a:cubicBezTo>
                  <a:cubicBezTo>
                    <a:pt x="10381044" y="1485075"/>
                    <a:pt x="10369804" y="1472121"/>
                    <a:pt x="10358184" y="1459421"/>
                  </a:cubicBezTo>
                  <a:cubicBezTo>
                    <a:pt x="10346626" y="1446721"/>
                    <a:pt x="10334625" y="1434275"/>
                    <a:pt x="10322306" y="1422019"/>
                  </a:cubicBezTo>
                  <a:cubicBezTo>
                    <a:pt x="10309987" y="1409764"/>
                    <a:pt x="10297350" y="1397762"/>
                    <a:pt x="10284333" y="1385951"/>
                  </a:cubicBezTo>
                  <a:cubicBezTo>
                    <a:pt x="10271379" y="1374204"/>
                    <a:pt x="10258044" y="1362583"/>
                    <a:pt x="10244455" y="1351217"/>
                  </a:cubicBezTo>
                  <a:cubicBezTo>
                    <a:pt x="10230866" y="1339850"/>
                    <a:pt x="10216960" y="1328738"/>
                    <a:pt x="10202799" y="1317752"/>
                  </a:cubicBezTo>
                  <a:cubicBezTo>
                    <a:pt x="10188638" y="1306830"/>
                    <a:pt x="10174224" y="1296099"/>
                    <a:pt x="10159555" y="1285558"/>
                  </a:cubicBezTo>
                  <a:cubicBezTo>
                    <a:pt x="10152253" y="1280287"/>
                    <a:pt x="10144824" y="1275080"/>
                    <a:pt x="10137394" y="1269937"/>
                  </a:cubicBezTo>
                  <a:cubicBezTo>
                    <a:pt x="10129964" y="1264793"/>
                    <a:pt x="10122472" y="1259650"/>
                    <a:pt x="10114851" y="1254570"/>
                  </a:cubicBezTo>
                  <a:cubicBezTo>
                    <a:pt x="10107295" y="1249490"/>
                    <a:pt x="10099675" y="1244473"/>
                    <a:pt x="10091991" y="1239520"/>
                  </a:cubicBezTo>
                  <a:cubicBezTo>
                    <a:pt x="10084308" y="1234567"/>
                    <a:pt x="10076561" y="1229614"/>
                    <a:pt x="10068814" y="1224725"/>
                  </a:cubicBezTo>
                  <a:cubicBezTo>
                    <a:pt x="10061003" y="1219835"/>
                    <a:pt x="10053193" y="1215009"/>
                    <a:pt x="10045255" y="1210247"/>
                  </a:cubicBezTo>
                  <a:cubicBezTo>
                    <a:pt x="10037382" y="1205484"/>
                    <a:pt x="10029444" y="1200722"/>
                    <a:pt x="10021443" y="1196023"/>
                  </a:cubicBezTo>
                  <a:cubicBezTo>
                    <a:pt x="10013442" y="1191324"/>
                    <a:pt x="10005441" y="1186688"/>
                    <a:pt x="9997313" y="1182053"/>
                  </a:cubicBezTo>
                  <a:cubicBezTo>
                    <a:pt x="9989249" y="1177417"/>
                    <a:pt x="9981121" y="1172909"/>
                    <a:pt x="9972929" y="1168337"/>
                  </a:cubicBezTo>
                  <a:cubicBezTo>
                    <a:pt x="9970897" y="1167194"/>
                    <a:pt x="9968801" y="1166051"/>
                    <a:pt x="9966770" y="1164971"/>
                  </a:cubicBezTo>
                  <a:cubicBezTo>
                    <a:pt x="9964737" y="1163892"/>
                    <a:pt x="9962705" y="1162685"/>
                    <a:pt x="9960610" y="1161606"/>
                  </a:cubicBezTo>
                  <a:cubicBezTo>
                    <a:pt x="9958578" y="1160463"/>
                    <a:pt x="9956546" y="1159320"/>
                    <a:pt x="9954450" y="1158240"/>
                  </a:cubicBezTo>
                  <a:cubicBezTo>
                    <a:pt x="9952419" y="1157097"/>
                    <a:pt x="9950323" y="1156018"/>
                    <a:pt x="9948227" y="1154938"/>
                  </a:cubicBezTo>
                  <a:lnTo>
                    <a:pt x="9923336" y="1141730"/>
                  </a:lnTo>
                  <a:lnTo>
                    <a:pt x="9895459" y="1126935"/>
                  </a:lnTo>
                  <a:cubicBezTo>
                    <a:pt x="9893110" y="1125665"/>
                    <a:pt x="9890824" y="1124458"/>
                    <a:pt x="9888474" y="1123188"/>
                  </a:cubicBezTo>
                  <a:cubicBezTo>
                    <a:pt x="9886124" y="1121982"/>
                    <a:pt x="9883775" y="1120712"/>
                    <a:pt x="9881489" y="1119505"/>
                  </a:cubicBezTo>
                  <a:cubicBezTo>
                    <a:pt x="9879139" y="1118235"/>
                    <a:pt x="9876853" y="1117029"/>
                    <a:pt x="9874504" y="1115759"/>
                  </a:cubicBezTo>
                  <a:cubicBezTo>
                    <a:pt x="9872218" y="1114489"/>
                    <a:pt x="9869869" y="1113219"/>
                    <a:pt x="9867583" y="1111949"/>
                  </a:cubicBezTo>
                  <a:cubicBezTo>
                    <a:pt x="9863011" y="1109409"/>
                    <a:pt x="9858375" y="1106869"/>
                    <a:pt x="9853803" y="1104329"/>
                  </a:cubicBezTo>
                  <a:cubicBezTo>
                    <a:pt x="9849231" y="1101789"/>
                    <a:pt x="9844596" y="1099249"/>
                    <a:pt x="9840024" y="1096709"/>
                  </a:cubicBezTo>
                  <a:cubicBezTo>
                    <a:pt x="9835451" y="1094169"/>
                    <a:pt x="9830879" y="1091629"/>
                    <a:pt x="9826371" y="1089025"/>
                  </a:cubicBezTo>
                  <a:cubicBezTo>
                    <a:pt x="9821862" y="1086485"/>
                    <a:pt x="9817354" y="1083882"/>
                    <a:pt x="9812846" y="1081278"/>
                  </a:cubicBezTo>
                  <a:lnTo>
                    <a:pt x="9785922" y="1065721"/>
                  </a:lnTo>
                  <a:lnTo>
                    <a:pt x="9759442" y="1049846"/>
                  </a:lnTo>
                  <a:lnTo>
                    <a:pt x="9746234" y="1041908"/>
                  </a:lnTo>
                  <a:lnTo>
                    <a:pt x="9733216" y="1033780"/>
                  </a:lnTo>
                  <a:lnTo>
                    <a:pt x="9707372" y="1017588"/>
                  </a:lnTo>
                  <a:lnTo>
                    <a:pt x="9682036" y="1001141"/>
                  </a:lnTo>
                  <a:lnTo>
                    <a:pt x="9669462" y="992886"/>
                  </a:lnTo>
                  <a:lnTo>
                    <a:pt x="9657080" y="984504"/>
                  </a:lnTo>
                  <a:lnTo>
                    <a:pt x="9632442" y="967740"/>
                  </a:lnTo>
                  <a:lnTo>
                    <a:pt x="9608502" y="950658"/>
                  </a:lnTo>
                  <a:cubicBezTo>
                    <a:pt x="9607487" y="949960"/>
                    <a:pt x="9606534" y="949262"/>
                    <a:pt x="9605518" y="948500"/>
                  </a:cubicBezTo>
                  <a:cubicBezTo>
                    <a:pt x="9604502" y="947801"/>
                    <a:pt x="9603549" y="947103"/>
                    <a:pt x="9602534" y="946404"/>
                  </a:cubicBezTo>
                  <a:cubicBezTo>
                    <a:pt x="9601517" y="945705"/>
                    <a:pt x="9600565" y="945007"/>
                    <a:pt x="9599549" y="944245"/>
                  </a:cubicBezTo>
                  <a:cubicBezTo>
                    <a:pt x="9598533" y="943483"/>
                    <a:pt x="9597580" y="942785"/>
                    <a:pt x="9596564" y="942086"/>
                  </a:cubicBezTo>
                  <a:lnTo>
                    <a:pt x="9584944" y="933387"/>
                  </a:lnTo>
                  <a:cubicBezTo>
                    <a:pt x="9583039" y="931926"/>
                    <a:pt x="9581071" y="930466"/>
                    <a:pt x="9579102" y="929069"/>
                  </a:cubicBezTo>
                  <a:cubicBezTo>
                    <a:pt x="9577134" y="927608"/>
                    <a:pt x="9575228" y="926211"/>
                    <a:pt x="9573324" y="924751"/>
                  </a:cubicBezTo>
                  <a:cubicBezTo>
                    <a:pt x="9571419" y="923290"/>
                    <a:pt x="9569450" y="921893"/>
                    <a:pt x="9567545" y="920433"/>
                  </a:cubicBezTo>
                  <a:cubicBezTo>
                    <a:pt x="9565640" y="918972"/>
                    <a:pt x="9563735" y="917512"/>
                    <a:pt x="9561830" y="916051"/>
                  </a:cubicBezTo>
                  <a:cubicBezTo>
                    <a:pt x="9554274" y="910209"/>
                    <a:pt x="9546780" y="904367"/>
                    <a:pt x="9539351" y="898462"/>
                  </a:cubicBezTo>
                  <a:cubicBezTo>
                    <a:pt x="9531985" y="892556"/>
                    <a:pt x="9524683" y="886651"/>
                    <a:pt x="9517507" y="880682"/>
                  </a:cubicBezTo>
                  <a:cubicBezTo>
                    <a:pt x="9510332" y="874713"/>
                    <a:pt x="9503220" y="868744"/>
                    <a:pt x="9496235" y="862711"/>
                  </a:cubicBezTo>
                  <a:cubicBezTo>
                    <a:pt x="9489249" y="856742"/>
                    <a:pt x="9482328" y="850710"/>
                    <a:pt x="9475534" y="844614"/>
                  </a:cubicBezTo>
                  <a:cubicBezTo>
                    <a:pt x="9468739" y="838581"/>
                    <a:pt x="9462072" y="832485"/>
                    <a:pt x="9455531" y="826326"/>
                  </a:cubicBezTo>
                  <a:cubicBezTo>
                    <a:pt x="9448990" y="820230"/>
                    <a:pt x="9442577" y="814070"/>
                    <a:pt x="9436290" y="807911"/>
                  </a:cubicBezTo>
                  <a:cubicBezTo>
                    <a:pt x="9430004" y="801751"/>
                    <a:pt x="9423781" y="795528"/>
                    <a:pt x="9417749" y="789305"/>
                  </a:cubicBezTo>
                  <a:cubicBezTo>
                    <a:pt x="9411652" y="783082"/>
                    <a:pt x="9405747" y="776859"/>
                    <a:pt x="9399905" y="770573"/>
                  </a:cubicBezTo>
                  <a:cubicBezTo>
                    <a:pt x="9394063" y="764350"/>
                    <a:pt x="9388348" y="758063"/>
                    <a:pt x="9382824" y="751777"/>
                  </a:cubicBezTo>
                  <a:cubicBezTo>
                    <a:pt x="9377299" y="745490"/>
                    <a:pt x="9371901" y="739140"/>
                    <a:pt x="9366631" y="732790"/>
                  </a:cubicBezTo>
                  <a:cubicBezTo>
                    <a:pt x="9361361" y="726440"/>
                    <a:pt x="9356280" y="720090"/>
                    <a:pt x="9351327" y="713740"/>
                  </a:cubicBezTo>
                  <a:cubicBezTo>
                    <a:pt x="9346374" y="707390"/>
                    <a:pt x="9341549" y="700977"/>
                    <a:pt x="9336849" y="694563"/>
                  </a:cubicBezTo>
                  <a:cubicBezTo>
                    <a:pt x="9332150" y="688150"/>
                    <a:pt x="9327642" y="681736"/>
                    <a:pt x="9323261" y="675323"/>
                  </a:cubicBezTo>
                  <a:cubicBezTo>
                    <a:pt x="9318879" y="668909"/>
                    <a:pt x="9314688" y="662496"/>
                    <a:pt x="9310624" y="656019"/>
                  </a:cubicBezTo>
                  <a:cubicBezTo>
                    <a:pt x="9306560" y="649605"/>
                    <a:pt x="9302687" y="643128"/>
                    <a:pt x="9298940" y="636715"/>
                  </a:cubicBezTo>
                  <a:cubicBezTo>
                    <a:pt x="9295194" y="630301"/>
                    <a:pt x="9291637" y="623824"/>
                    <a:pt x="9288272" y="617347"/>
                  </a:cubicBezTo>
                  <a:cubicBezTo>
                    <a:pt x="9281477" y="604520"/>
                    <a:pt x="9275445" y="591630"/>
                    <a:pt x="9270111" y="578739"/>
                  </a:cubicBezTo>
                  <a:cubicBezTo>
                    <a:pt x="9264777" y="565912"/>
                    <a:pt x="9260205" y="553085"/>
                    <a:pt x="9256332" y="540258"/>
                  </a:cubicBezTo>
                  <a:cubicBezTo>
                    <a:pt x="9252522" y="527558"/>
                    <a:pt x="9249410" y="514858"/>
                    <a:pt x="9247124" y="502222"/>
                  </a:cubicBezTo>
                  <a:cubicBezTo>
                    <a:pt x="9244838" y="489649"/>
                    <a:pt x="9243250" y="477203"/>
                    <a:pt x="9242488" y="464757"/>
                  </a:cubicBezTo>
                  <a:cubicBezTo>
                    <a:pt x="9242108" y="458597"/>
                    <a:pt x="9241917" y="452438"/>
                    <a:pt x="9241917" y="446342"/>
                  </a:cubicBezTo>
                  <a:cubicBezTo>
                    <a:pt x="9241917" y="440246"/>
                    <a:pt x="9242108" y="434213"/>
                    <a:pt x="9242488" y="428181"/>
                  </a:cubicBezTo>
                  <a:cubicBezTo>
                    <a:pt x="9242870" y="422148"/>
                    <a:pt x="9243441" y="416179"/>
                    <a:pt x="9244266" y="410274"/>
                  </a:cubicBezTo>
                  <a:cubicBezTo>
                    <a:pt x="9245028" y="404368"/>
                    <a:pt x="9245981" y="398463"/>
                    <a:pt x="9247187" y="392684"/>
                  </a:cubicBezTo>
                  <a:cubicBezTo>
                    <a:pt x="9248330" y="386842"/>
                    <a:pt x="9249727" y="381064"/>
                    <a:pt x="9251251" y="375349"/>
                  </a:cubicBezTo>
                  <a:cubicBezTo>
                    <a:pt x="9252775" y="369634"/>
                    <a:pt x="9254553" y="363982"/>
                    <a:pt x="9256459" y="358394"/>
                  </a:cubicBezTo>
                  <a:cubicBezTo>
                    <a:pt x="9258363" y="352806"/>
                    <a:pt x="9260459" y="347282"/>
                    <a:pt x="9262809" y="341821"/>
                  </a:cubicBezTo>
                  <a:cubicBezTo>
                    <a:pt x="9265095" y="336360"/>
                    <a:pt x="9267571" y="330962"/>
                    <a:pt x="9270174" y="325628"/>
                  </a:cubicBezTo>
                  <a:cubicBezTo>
                    <a:pt x="9275445" y="314960"/>
                    <a:pt x="9281414" y="304610"/>
                    <a:pt x="9288082" y="294450"/>
                  </a:cubicBezTo>
                  <a:cubicBezTo>
                    <a:pt x="9294686" y="284353"/>
                    <a:pt x="9301988" y="274574"/>
                    <a:pt x="9309925" y="264986"/>
                  </a:cubicBezTo>
                  <a:cubicBezTo>
                    <a:pt x="9317799" y="255524"/>
                    <a:pt x="9326309" y="246316"/>
                    <a:pt x="9335389" y="237363"/>
                  </a:cubicBezTo>
                  <a:cubicBezTo>
                    <a:pt x="9344406" y="228537"/>
                    <a:pt x="9354058" y="219964"/>
                    <a:pt x="9364282" y="211709"/>
                  </a:cubicBezTo>
                  <a:cubicBezTo>
                    <a:pt x="9374441" y="203518"/>
                    <a:pt x="9385110" y="195644"/>
                    <a:pt x="9396286" y="188024"/>
                  </a:cubicBezTo>
                  <a:cubicBezTo>
                    <a:pt x="9407398" y="180467"/>
                    <a:pt x="9418955" y="173292"/>
                    <a:pt x="9431020" y="166370"/>
                  </a:cubicBezTo>
                  <a:cubicBezTo>
                    <a:pt x="9442958" y="159512"/>
                    <a:pt x="9455404" y="152972"/>
                    <a:pt x="9468231" y="146685"/>
                  </a:cubicBezTo>
                  <a:cubicBezTo>
                    <a:pt x="9480995" y="140462"/>
                    <a:pt x="9494139" y="134620"/>
                    <a:pt x="9507664" y="129032"/>
                  </a:cubicBezTo>
                  <a:cubicBezTo>
                    <a:pt x="9514396" y="126238"/>
                    <a:pt x="9521253" y="123571"/>
                    <a:pt x="9528175" y="120968"/>
                  </a:cubicBezTo>
                  <a:cubicBezTo>
                    <a:pt x="9535097" y="118364"/>
                    <a:pt x="9542082" y="115824"/>
                    <a:pt x="9549130" y="113411"/>
                  </a:cubicBezTo>
                  <a:cubicBezTo>
                    <a:pt x="9556178" y="110998"/>
                    <a:pt x="9563290" y="108585"/>
                    <a:pt x="9570529" y="106299"/>
                  </a:cubicBezTo>
                  <a:cubicBezTo>
                    <a:pt x="9577705" y="104013"/>
                    <a:pt x="9584944" y="101791"/>
                    <a:pt x="9592310" y="99695"/>
                  </a:cubicBezTo>
                  <a:cubicBezTo>
                    <a:pt x="9599612" y="97600"/>
                    <a:pt x="9606978" y="95504"/>
                    <a:pt x="9614472" y="93536"/>
                  </a:cubicBezTo>
                  <a:cubicBezTo>
                    <a:pt x="9621901" y="91567"/>
                    <a:pt x="9629394" y="89726"/>
                    <a:pt x="9637014" y="87884"/>
                  </a:cubicBezTo>
                  <a:cubicBezTo>
                    <a:pt x="9644571" y="86106"/>
                    <a:pt x="9652190" y="84392"/>
                    <a:pt x="9659874" y="82741"/>
                  </a:cubicBezTo>
                  <a:cubicBezTo>
                    <a:pt x="9667558" y="81090"/>
                    <a:pt x="9675304" y="79566"/>
                    <a:pt x="9683115" y="78105"/>
                  </a:cubicBezTo>
                  <a:cubicBezTo>
                    <a:pt x="9698673" y="75184"/>
                    <a:pt x="9714421" y="72517"/>
                    <a:pt x="9730423" y="70231"/>
                  </a:cubicBezTo>
                  <a:cubicBezTo>
                    <a:pt x="9746298" y="67945"/>
                    <a:pt x="9762426" y="65913"/>
                    <a:pt x="9778746" y="64199"/>
                  </a:cubicBezTo>
                  <a:cubicBezTo>
                    <a:pt x="9795002" y="62484"/>
                    <a:pt x="9811385" y="61151"/>
                    <a:pt x="9828022" y="60071"/>
                  </a:cubicBezTo>
                  <a:cubicBezTo>
                    <a:pt x="9844532" y="58992"/>
                    <a:pt x="9861233" y="58293"/>
                    <a:pt x="9878060" y="57849"/>
                  </a:cubicBezTo>
                  <a:cubicBezTo>
                    <a:pt x="9886442" y="57658"/>
                    <a:pt x="9894887" y="57531"/>
                    <a:pt x="9903333" y="57468"/>
                  </a:cubicBezTo>
                  <a:cubicBezTo>
                    <a:pt x="9911778" y="57468"/>
                    <a:pt x="9920224" y="57468"/>
                    <a:pt x="9928733" y="57468"/>
                  </a:cubicBezTo>
                  <a:cubicBezTo>
                    <a:pt x="9937178" y="57595"/>
                    <a:pt x="9945687" y="57722"/>
                    <a:pt x="9954197" y="57976"/>
                  </a:cubicBezTo>
                  <a:cubicBezTo>
                    <a:pt x="9962705" y="58230"/>
                    <a:pt x="9971214" y="58547"/>
                    <a:pt x="9979787" y="58928"/>
                  </a:cubicBezTo>
                  <a:cubicBezTo>
                    <a:pt x="9988296" y="59373"/>
                    <a:pt x="9996869" y="59817"/>
                    <a:pt x="10005441" y="60388"/>
                  </a:cubicBezTo>
                  <a:cubicBezTo>
                    <a:pt x="10014013" y="60960"/>
                    <a:pt x="10022586" y="61595"/>
                    <a:pt x="10031159" y="62357"/>
                  </a:cubicBezTo>
                  <a:cubicBezTo>
                    <a:pt x="10039731" y="63055"/>
                    <a:pt x="10048303" y="63881"/>
                    <a:pt x="10056876" y="64770"/>
                  </a:cubicBezTo>
                  <a:cubicBezTo>
                    <a:pt x="10065449" y="65659"/>
                    <a:pt x="10074021" y="66612"/>
                    <a:pt x="10082594" y="67628"/>
                  </a:cubicBezTo>
                  <a:cubicBezTo>
                    <a:pt x="10091166" y="68644"/>
                    <a:pt x="10099738" y="69787"/>
                    <a:pt x="10108311" y="70930"/>
                  </a:cubicBezTo>
                  <a:cubicBezTo>
                    <a:pt x="10116884" y="72136"/>
                    <a:pt x="10125456" y="73343"/>
                    <a:pt x="10133965" y="74676"/>
                  </a:cubicBezTo>
                  <a:cubicBezTo>
                    <a:pt x="10142537" y="76010"/>
                    <a:pt x="10151047" y="77407"/>
                    <a:pt x="10159555" y="78867"/>
                  </a:cubicBezTo>
                  <a:cubicBezTo>
                    <a:pt x="10168064" y="80328"/>
                    <a:pt x="10176574" y="81915"/>
                    <a:pt x="10185083" y="83503"/>
                  </a:cubicBezTo>
                  <a:cubicBezTo>
                    <a:pt x="10193591" y="85154"/>
                    <a:pt x="10202037" y="86805"/>
                    <a:pt x="10210483" y="88583"/>
                  </a:cubicBezTo>
                  <a:cubicBezTo>
                    <a:pt x="10218928" y="90361"/>
                    <a:pt x="10227310" y="92202"/>
                    <a:pt x="10235692" y="94107"/>
                  </a:cubicBezTo>
                  <a:cubicBezTo>
                    <a:pt x="10244074" y="96012"/>
                    <a:pt x="10252392" y="97981"/>
                    <a:pt x="10260774" y="100076"/>
                  </a:cubicBezTo>
                  <a:cubicBezTo>
                    <a:pt x="10269093" y="102108"/>
                    <a:pt x="10277348" y="104267"/>
                    <a:pt x="10285603" y="106426"/>
                  </a:cubicBezTo>
                  <a:cubicBezTo>
                    <a:pt x="10297097" y="109474"/>
                    <a:pt x="10308590" y="112649"/>
                    <a:pt x="10319957" y="115951"/>
                  </a:cubicBezTo>
                  <a:cubicBezTo>
                    <a:pt x="10331323" y="119253"/>
                    <a:pt x="10342626" y="122682"/>
                    <a:pt x="10353802" y="126175"/>
                  </a:cubicBezTo>
                  <a:cubicBezTo>
                    <a:pt x="10364978" y="129731"/>
                    <a:pt x="10376090" y="133350"/>
                    <a:pt x="10387139" y="137097"/>
                  </a:cubicBezTo>
                  <a:cubicBezTo>
                    <a:pt x="10398125" y="140843"/>
                    <a:pt x="10409047" y="144717"/>
                    <a:pt x="10419842" y="148717"/>
                  </a:cubicBezTo>
                  <a:cubicBezTo>
                    <a:pt x="10424477" y="150432"/>
                    <a:pt x="10429176" y="152146"/>
                    <a:pt x="10433749" y="153924"/>
                  </a:cubicBezTo>
                  <a:cubicBezTo>
                    <a:pt x="10438384" y="155702"/>
                    <a:pt x="10442956" y="157480"/>
                    <a:pt x="10447591" y="159258"/>
                  </a:cubicBezTo>
                  <a:cubicBezTo>
                    <a:pt x="10452163" y="161036"/>
                    <a:pt x="10456736" y="162878"/>
                    <a:pt x="10461308" y="164719"/>
                  </a:cubicBezTo>
                  <a:cubicBezTo>
                    <a:pt x="10465879" y="166561"/>
                    <a:pt x="10470388" y="168402"/>
                    <a:pt x="10474897" y="170244"/>
                  </a:cubicBezTo>
                  <a:cubicBezTo>
                    <a:pt x="10489819" y="176403"/>
                    <a:pt x="10504551" y="182817"/>
                    <a:pt x="10518965" y="189357"/>
                  </a:cubicBezTo>
                  <a:cubicBezTo>
                    <a:pt x="10533444" y="195898"/>
                    <a:pt x="10547667" y="202629"/>
                    <a:pt x="10561574" y="209487"/>
                  </a:cubicBezTo>
                  <a:cubicBezTo>
                    <a:pt x="10575544" y="216345"/>
                    <a:pt x="10589324" y="223393"/>
                    <a:pt x="10602786" y="230505"/>
                  </a:cubicBezTo>
                  <a:cubicBezTo>
                    <a:pt x="10616311" y="237681"/>
                    <a:pt x="10629519" y="244983"/>
                    <a:pt x="10642537" y="252413"/>
                  </a:cubicBezTo>
                  <a:cubicBezTo>
                    <a:pt x="10649013" y="256159"/>
                    <a:pt x="10655490" y="259906"/>
                    <a:pt x="10661840" y="263652"/>
                  </a:cubicBezTo>
                  <a:cubicBezTo>
                    <a:pt x="10668254" y="267462"/>
                    <a:pt x="10674540" y="271209"/>
                    <a:pt x="10680827" y="275082"/>
                  </a:cubicBezTo>
                  <a:cubicBezTo>
                    <a:pt x="10687113" y="278892"/>
                    <a:pt x="10693337" y="282766"/>
                    <a:pt x="10699496" y="286703"/>
                  </a:cubicBezTo>
                  <a:cubicBezTo>
                    <a:pt x="10705655" y="290576"/>
                    <a:pt x="10711751" y="294513"/>
                    <a:pt x="10717784" y="298450"/>
                  </a:cubicBezTo>
                  <a:cubicBezTo>
                    <a:pt x="10719308" y="299466"/>
                    <a:pt x="10720769" y="300419"/>
                    <a:pt x="10722292" y="301435"/>
                  </a:cubicBezTo>
                  <a:cubicBezTo>
                    <a:pt x="10723816" y="302451"/>
                    <a:pt x="10725340" y="303403"/>
                    <a:pt x="10726801" y="304419"/>
                  </a:cubicBezTo>
                  <a:cubicBezTo>
                    <a:pt x="10728325" y="305435"/>
                    <a:pt x="10729786" y="306388"/>
                    <a:pt x="10731310" y="307404"/>
                  </a:cubicBezTo>
                  <a:cubicBezTo>
                    <a:pt x="10732834" y="308420"/>
                    <a:pt x="10734294" y="309372"/>
                    <a:pt x="10735754" y="310388"/>
                  </a:cubicBezTo>
                  <a:lnTo>
                    <a:pt x="10753408" y="322453"/>
                  </a:lnTo>
                  <a:cubicBezTo>
                    <a:pt x="10754868" y="323469"/>
                    <a:pt x="10756328" y="324485"/>
                    <a:pt x="10757789" y="325501"/>
                  </a:cubicBezTo>
                  <a:cubicBezTo>
                    <a:pt x="10759249" y="326517"/>
                    <a:pt x="10760647" y="327533"/>
                    <a:pt x="10762107" y="328549"/>
                  </a:cubicBezTo>
                  <a:cubicBezTo>
                    <a:pt x="10763567" y="329565"/>
                    <a:pt x="10764964" y="330581"/>
                    <a:pt x="10766425" y="331597"/>
                  </a:cubicBezTo>
                  <a:cubicBezTo>
                    <a:pt x="10767886" y="332613"/>
                    <a:pt x="10769283" y="333629"/>
                    <a:pt x="10770743" y="334645"/>
                  </a:cubicBezTo>
                  <a:cubicBezTo>
                    <a:pt x="10772203" y="335661"/>
                    <a:pt x="10773664" y="336677"/>
                    <a:pt x="10775061" y="337693"/>
                  </a:cubicBezTo>
                  <a:cubicBezTo>
                    <a:pt x="10776458" y="338709"/>
                    <a:pt x="10777919" y="339725"/>
                    <a:pt x="10779315" y="340805"/>
                  </a:cubicBezTo>
                  <a:cubicBezTo>
                    <a:pt x="10780712" y="341821"/>
                    <a:pt x="10782110" y="342837"/>
                    <a:pt x="10783570" y="343916"/>
                  </a:cubicBezTo>
                  <a:cubicBezTo>
                    <a:pt x="10784967" y="344932"/>
                    <a:pt x="10786364" y="346012"/>
                    <a:pt x="10787824" y="347028"/>
                  </a:cubicBezTo>
                  <a:cubicBezTo>
                    <a:pt x="10790682" y="349123"/>
                    <a:pt x="10793476" y="351155"/>
                    <a:pt x="10796270" y="353251"/>
                  </a:cubicBezTo>
                  <a:cubicBezTo>
                    <a:pt x="10799064" y="355346"/>
                    <a:pt x="10801858" y="357442"/>
                    <a:pt x="10804588" y="359537"/>
                  </a:cubicBezTo>
                  <a:cubicBezTo>
                    <a:pt x="10807319" y="361633"/>
                    <a:pt x="10810113" y="363728"/>
                    <a:pt x="10812844" y="365824"/>
                  </a:cubicBezTo>
                  <a:cubicBezTo>
                    <a:pt x="10815574" y="367919"/>
                    <a:pt x="10818368" y="370015"/>
                    <a:pt x="10821099" y="372110"/>
                  </a:cubicBezTo>
                  <a:cubicBezTo>
                    <a:pt x="10823765" y="374206"/>
                    <a:pt x="10826496" y="376365"/>
                    <a:pt x="10829163" y="378460"/>
                  </a:cubicBezTo>
                  <a:cubicBezTo>
                    <a:pt x="10831830" y="380556"/>
                    <a:pt x="10834561" y="382715"/>
                    <a:pt x="10837227" y="384874"/>
                  </a:cubicBezTo>
                  <a:cubicBezTo>
                    <a:pt x="10839895" y="387033"/>
                    <a:pt x="10842625" y="389128"/>
                    <a:pt x="10845228" y="391287"/>
                  </a:cubicBezTo>
                  <a:cubicBezTo>
                    <a:pt x="10847896" y="393446"/>
                    <a:pt x="10850499" y="395605"/>
                    <a:pt x="10853102" y="397764"/>
                  </a:cubicBezTo>
                  <a:lnTo>
                    <a:pt x="10860976" y="404241"/>
                  </a:lnTo>
                  <a:lnTo>
                    <a:pt x="10864913" y="407480"/>
                  </a:lnTo>
                  <a:lnTo>
                    <a:pt x="10868787" y="410718"/>
                  </a:lnTo>
                  <a:lnTo>
                    <a:pt x="10884217" y="423799"/>
                  </a:lnTo>
                  <a:cubicBezTo>
                    <a:pt x="10885487" y="424878"/>
                    <a:pt x="10886821" y="426022"/>
                    <a:pt x="10888027" y="427101"/>
                  </a:cubicBezTo>
                  <a:cubicBezTo>
                    <a:pt x="10889298" y="428181"/>
                    <a:pt x="10890567" y="429324"/>
                    <a:pt x="10891774" y="430403"/>
                  </a:cubicBezTo>
                  <a:cubicBezTo>
                    <a:pt x="10893044" y="431483"/>
                    <a:pt x="10894250" y="432626"/>
                    <a:pt x="10895521" y="433705"/>
                  </a:cubicBezTo>
                  <a:cubicBezTo>
                    <a:pt x="10896790" y="434785"/>
                    <a:pt x="10898061" y="435928"/>
                    <a:pt x="10899330" y="437007"/>
                  </a:cubicBezTo>
                  <a:cubicBezTo>
                    <a:pt x="10900600" y="438087"/>
                    <a:pt x="10901871" y="439230"/>
                    <a:pt x="10903077" y="440309"/>
                  </a:cubicBezTo>
                  <a:cubicBezTo>
                    <a:pt x="10904347" y="441389"/>
                    <a:pt x="10905617" y="442532"/>
                    <a:pt x="10906824" y="443611"/>
                  </a:cubicBezTo>
                  <a:cubicBezTo>
                    <a:pt x="10908094" y="444691"/>
                    <a:pt x="10909300" y="445834"/>
                    <a:pt x="10910570" y="446977"/>
                  </a:cubicBezTo>
                  <a:cubicBezTo>
                    <a:pt x="10911776" y="448120"/>
                    <a:pt x="10913047" y="449199"/>
                    <a:pt x="10914253" y="450342"/>
                  </a:cubicBezTo>
                  <a:lnTo>
                    <a:pt x="10929049" y="463804"/>
                  </a:lnTo>
                  <a:cubicBezTo>
                    <a:pt x="10930255" y="464947"/>
                    <a:pt x="10931462" y="466027"/>
                    <a:pt x="10932668" y="467170"/>
                  </a:cubicBezTo>
                  <a:cubicBezTo>
                    <a:pt x="10933874" y="468313"/>
                    <a:pt x="10935081" y="469456"/>
                    <a:pt x="10936287" y="470535"/>
                  </a:cubicBezTo>
                  <a:cubicBezTo>
                    <a:pt x="10937494" y="471678"/>
                    <a:pt x="10938700" y="472821"/>
                    <a:pt x="10939907" y="473964"/>
                  </a:cubicBezTo>
                  <a:cubicBezTo>
                    <a:pt x="10941113" y="475107"/>
                    <a:pt x="10942320" y="476250"/>
                    <a:pt x="10943526" y="477393"/>
                  </a:cubicBezTo>
                  <a:cubicBezTo>
                    <a:pt x="10945939" y="479679"/>
                    <a:pt x="10948352" y="481965"/>
                    <a:pt x="10950765" y="484251"/>
                  </a:cubicBezTo>
                  <a:cubicBezTo>
                    <a:pt x="10953115" y="486537"/>
                    <a:pt x="10955528" y="488823"/>
                    <a:pt x="10957877" y="491109"/>
                  </a:cubicBezTo>
                  <a:cubicBezTo>
                    <a:pt x="10960227" y="493395"/>
                    <a:pt x="10962576" y="495681"/>
                    <a:pt x="10964926" y="498031"/>
                  </a:cubicBezTo>
                  <a:cubicBezTo>
                    <a:pt x="10967275" y="500317"/>
                    <a:pt x="10969625" y="502666"/>
                    <a:pt x="10971974" y="504952"/>
                  </a:cubicBezTo>
                  <a:cubicBezTo>
                    <a:pt x="10973181" y="506095"/>
                    <a:pt x="10974324" y="507238"/>
                    <a:pt x="10975467" y="508445"/>
                  </a:cubicBezTo>
                  <a:cubicBezTo>
                    <a:pt x="10976610" y="509588"/>
                    <a:pt x="10977753" y="510731"/>
                    <a:pt x="10978896" y="511937"/>
                  </a:cubicBezTo>
                  <a:cubicBezTo>
                    <a:pt x="10980039" y="513080"/>
                    <a:pt x="10981182" y="514287"/>
                    <a:pt x="10982325" y="515430"/>
                  </a:cubicBezTo>
                  <a:cubicBezTo>
                    <a:pt x="10983468" y="516573"/>
                    <a:pt x="10984611" y="517779"/>
                    <a:pt x="10985754" y="518922"/>
                  </a:cubicBezTo>
                  <a:lnTo>
                    <a:pt x="10992675" y="525907"/>
                  </a:lnTo>
                  <a:lnTo>
                    <a:pt x="10996168" y="529400"/>
                  </a:lnTo>
                  <a:lnTo>
                    <a:pt x="10999534" y="532892"/>
                  </a:lnTo>
                  <a:cubicBezTo>
                    <a:pt x="11001756" y="535242"/>
                    <a:pt x="11004042" y="537591"/>
                    <a:pt x="11006264" y="539941"/>
                  </a:cubicBezTo>
                  <a:cubicBezTo>
                    <a:pt x="11008550" y="542290"/>
                    <a:pt x="11010773" y="544640"/>
                    <a:pt x="11013059" y="547053"/>
                  </a:cubicBezTo>
                  <a:cubicBezTo>
                    <a:pt x="11015282" y="549402"/>
                    <a:pt x="11017567" y="551815"/>
                    <a:pt x="11019790" y="554165"/>
                  </a:cubicBezTo>
                  <a:cubicBezTo>
                    <a:pt x="11022012" y="556514"/>
                    <a:pt x="11024235" y="558927"/>
                    <a:pt x="11026394" y="561340"/>
                  </a:cubicBezTo>
                  <a:lnTo>
                    <a:pt x="11039602" y="575691"/>
                  </a:lnTo>
                  <a:lnTo>
                    <a:pt x="11052556" y="590169"/>
                  </a:lnTo>
                  <a:cubicBezTo>
                    <a:pt x="11054778" y="592582"/>
                    <a:pt x="11056937" y="594995"/>
                    <a:pt x="11059033" y="597472"/>
                  </a:cubicBezTo>
                  <a:cubicBezTo>
                    <a:pt x="11061192" y="599885"/>
                    <a:pt x="11063287" y="602361"/>
                    <a:pt x="11065447" y="604774"/>
                  </a:cubicBezTo>
                  <a:cubicBezTo>
                    <a:pt x="11067542" y="607187"/>
                    <a:pt x="11069701" y="609664"/>
                    <a:pt x="11071797" y="612140"/>
                  </a:cubicBezTo>
                  <a:cubicBezTo>
                    <a:pt x="11073892" y="614617"/>
                    <a:pt x="11076051" y="617030"/>
                    <a:pt x="11078147" y="619506"/>
                  </a:cubicBezTo>
                  <a:lnTo>
                    <a:pt x="11101705" y="646811"/>
                  </a:lnTo>
                  <a:lnTo>
                    <a:pt x="11113643" y="660146"/>
                  </a:lnTo>
                  <a:lnTo>
                    <a:pt x="11119675" y="666877"/>
                  </a:lnTo>
                  <a:lnTo>
                    <a:pt x="11125899" y="673545"/>
                  </a:lnTo>
                  <a:cubicBezTo>
                    <a:pt x="11134153" y="682498"/>
                    <a:pt x="11142599" y="691388"/>
                    <a:pt x="11151235" y="700342"/>
                  </a:cubicBezTo>
                  <a:cubicBezTo>
                    <a:pt x="11159935" y="709295"/>
                    <a:pt x="11168761" y="718185"/>
                    <a:pt x="11177841" y="727075"/>
                  </a:cubicBezTo>
                  <a:cubicBezTo>
                    <a:pt x="11186922" y="735965"/>
                    <a:pt x="11196257" y="744855"/>
                    <a:pt x="11205782" y="753682"/>
                  </a:cubicBezTo>
                  <a:cubicBezTo>
                    <a:pt x="11215307" y="762508"/>
                    <a:pt x="11225086" y="771335"/>
                    <a:pt x="11234991" y="780098"/>
                  </a:cubicBezTo>
                  <a:lnTo>
                    <a:pt x="11250104" y="793242"/>
                  </a:lnTo>
                  <a:lnTo>
                    <a:pt x="11265599" y="806196"/>
                  </a:lnTo>
                  <a:lnTo>
                    <a:pt x="11269472" y="809435"/>
                  </a:lnTo>
                  <a:lnTo>
                    <a:pt x="11273473" y="812673"/>
                  </a:lnTo>
                  <a:lnTo>
                    <a:pt x="11281410" y="819087"/>
                  </a:lnTo>
                  <a:lnTo>
                    <a:pt x="11289411" y="825500"/>
                  </a:lnTo>
                  <a:lnTo>
                    <a:pt x="11297539" y="831850"/>
                  </a:lnTo>
                  <a:cubicBezTo>
                    <a:pt x="11302937" y="836105"/>
                    <a:pt x="11308461" y="840359"/>
                    <a:pt x="11313986" y="844550"/>
                  </a:cubicBezTo>
                  <a:cubicBezTo>
                    <a:pt x="11319510" y="848741"/>
                    <a:pt x="11325098" y="852932"/>
                    <a:pt x="11330749" y="857123"/>
                  </a:cubicBezTo>
                  <a:cubicBezTo>
                    <a:pt x="11336401" y="861314"/>
                    <a:pt x="11342116" y="865441"/>
                    <a:pt x="11347831" y="869505"/>
                  </a:cubicBezTo>
                  <a:cubicBezTo>
                    <a:pt x="11353610" y="873633"/>
                    <a:pt x="11359388" y="877697"/>
                    <a:pt x="11365230" y="881698"/>
                  </a:cubicBezTo>
                  <a:cubicBezTo>
                    <a:pt x="11376977" y="889762"/>
                    <a:pt x="11388915" y="897763"/>
                    <a:pt x="11400980" y="905574"/>
                  </a:cubicBezTo>
                  <a:cubicBezTo>
                    <a:pt x="11413109" y="913384"/>
                    <a:pt x="11425428" y="921131"/>
                    <a:pt x="11437874" y="928688"/>
                  </a:cubicBezTo>
                  <a:cubicBezTo>
                    <a:pt x="11450384" y="936244"/>
                    <a:pt x="11463020" y="943674"/>
                    <a:pt x="11475847" y="950849"/>
                  </a:cubicBezTo>
                  <a:cubicBezTo>
                    <a:pt x="11488674" y="958088"/>
                    <a:pt x="11501691" y="965137"/>
                    <a:pt x="11514836" y="972058"/>
                  </a:cubicBezTo>
                  <a:cubicBezTo>
                    <a:pt x="11527980" y="978980"/>
                    <a:pt x="11541315" y="985647"/>
                    <a:pt x="11554777" y="992188"/>
                  </a:cubicBezTo>
                  <a:cubicBezTo>
                    <a:pt x="11568239" y="998728"/>
                    <a:pt x="11581828" y="1005078"/>
                    <a:pt x="11595481" y="1011174"/>
                  </a:cubicBezTo>
                  <a:cubicBezTo>
                    <a:pt x="11609197" y="1017333"/>
                    <a:pt x="11622976" y="1023303"/>
                    <a:pt x="11636883" y="1029018"/>
                  </a:cubicBezTo>
                  <a:cubicBezTo>
                    <a:pt x="11650789" y="1034796"/>
                    <a:pt x="11664760" y="1040321"/>
                    <a:pt x="11678857" y="1045718"/>
                  </a:cubicBezTo>
                  <a:cubicBezTo>
                    <a:pt x="11680317" y="1046290"/>
                    <a:pt x="11681714" y="1046798"/>
                    <a:pt x="11683174" y="1047369"/>
                  </a:cubicBezTo>
                  <a:cubicBezTo>
                    <a:pt x="11684635" y="1047941"/>
                    <a:pt x="11686032" y="1048449"/>
                    <a:pt x="11687492" y="1049020"/>
                  </a:cubicBezTo>
                  <a:cubicBezTo>
                    <a:pt x="11688953" y="1049528"/>
                    <a:pt x="11690350" y="1050100"/>
                    <a:pt x="11691811" y="1050608"/>
                  </a:cubicBezTo>
                  <a:cubicBezTo>
                    <a:pt x="11693271" y="1051116"/>
                    <a:pt x="11694668" y="1051687"/>
                    <a:pt x="11696128" y="1052195"/>
                  </a:cubicBezTo>
                  <a:cubicBezTo>
                    <a:pt x="11708828" y="1056894"/>
                    <a:pt x="11721528" y="1061403"/>
                    <a:pt x="11734355" y="1065721"/>
                  </a:cubicBezTo>
                  <a:cubicBezTo>
                    <a:pt x="11747119" y="1070102"/>
                    <a:pt x="11759946" y="1074293"/>
                    <a:pt x="11772773" y="1078294"/>
                  </a:cubicBezTo>
                  <a:cubicBezTo>
                    <a:pt x="11785600" y="1082358"/>
                    <a:pt x="11798490" y="1086231"/>
                    <a:pt x="11811381" y="1089978"/>
                  </a:cubicBezTo>
                  <a:cubicBezTo>
                    <a:pt x="11824272" y="1093724"/>
                    <a:pt x="11837162" y="1097280"/>
                    <a:pt x="11850052" y="1100773"/>
                  </a:cubicBezTo>
                  <a:cubicBezTo>
                    <a:pt x="11864403" y="1104646"/>
                    <a:pt x="11878754" y="1108266"/>
                    <a:pt x="11893169" y="1111822"/>
                  </a:cubicBezTo>
                  <a:cubicBezTo>
                    <a:pt x="11907520" y="1115314"/>
                    <a:pt x="11921871" y="1118680"/>
                    <a:pt x="11936222" y="1121855"/>
                  </a:cubicBezTo>
                  <a:cubicBezTo>
                    <a:pt x="11950510" y="1125030"/>
                    <a:pt x="11964861" y="1128078"/>
                    <a:pt x="11979148" y="1130999"/>
                  </a:cubicBezTo>
                  <a:cubicBezTo>
                    <a:pt x="11993436" y="1133920"/>
                    <a:pt x="12007660" y="1136650"/>
                    <a:pt x="12021884" y="1139254"/>
                  </a:cubicBezTo>
                  <a:cubicBezTo>
                    <a:pt x="12036108" y="1141857"/>
                    <a:pt x="12050268" y="1144397"/>
                    <a:pt x="12064428" y="1146810"/>
                  </a:cubicBezTo>
                  <a:cubicBezTo>
                    <a:pt x="12078525" y="1149223"/>
                    <a:pt x="12092623" y="1151509"/>
                    <a:pt x="12106720" y="1153668"/>
                  </a:cubicBezTo>
                  <a:cubicBezTo>
                    <a:pt x="12120753" y="1155827"/>
                    <a:pt x="12134787" y="1157923"/>
                    <a:pt x="12148820" y="1159955"/>
                  </a:cubicBezTo>
                  <a:cubicBezTo>
                    <a:pt x="12162790" y="1161987"/>
                    <a:pt x="12176760" y="1163892"/>
                    <a:pt x="12190666" y="1165797"/>
                  </a:cubicBezTo>
                  <a:cubicBezTo>
                    <a:pt x="12191428" y="1165924"/>
                    <a:pt x="12192127" y="1165987"/>
                    <a:pt x="12192889" y="1166114"/>
                  </a:cubicBezTo>
                  <a:lnTo>
                    <a:pt x="12193270" y="1087882"/>
                  </a:lnTo>
                  <a:cubicBezTo>
                    <a:pt x="12191238" y="1087628"/>
                    <a:pt x="12189206" y="1087374"/>
                    <a:pt x="12187174" y="1087057"/>
                  </a:cubicBezTo>
                  <a:close/>
                </a:path>
              </a:pathLst>
            </a:custGeom>
            <a:solidFill>
              <a:schemeClr val="accent1"/>
            </a:solidFill>
            <a:ln w="6350"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67A14E0B-6260-993F-9A15-C7596F98DCBB}"/>
                </a:ext>
              </a:extLst>
            </p:cNvPr>
            <p:cNvSpPr/>
            <p:nvPr/>
          </p:nvSpPr>
          <p:spPr>
            <a:xfrm>
              <a:off x="3301" y="2478738"/>
              <a:ext cx="12188952" cy="4370054"/>
            </a:xfrm>
            <a:custGeom>
              <a:avLst/>
              <a:gdLst>
                <a:gd name="connsiteX0" fmla="*/ 12117578 w 12188952"/>
                <a:gd name="connsiteY0" fmla="*/ 1106408 h 4370054"/>
                <a:gd name="connsiteX1" fmla="*/ 12030329 w 12188952"/>
                <a:gd name="connsiteY1" fmla="*/ 1091803 h 4370054"/>
                <a:gd name="connsiteX2" fmla="*/ 11986196 w 12188952"/>
                <a:gd name="connsiteY2" fmla="*/ 1083294 h 4370054"/>
                <a:gd name="connsiteX3" fmla="*/ 11941683 w 12188952"/>
                <a:gd name="connsiteY3" fmla="*/ 1073896 h 4370054"/>
                <a:gd name="connsiteX4" fmla="*/ 11896916 w 12188952"/>
                <a:gd name="connsiteY4" fmla="*/ 1063482 h 4370054"/>
                <a:gd name="connsiteX5" fmla="*/ 11851894 w 12188952"/>
                <a:gd name="connsiteY5" fmla="*/ 1051989 h 4370054"/>
                <a:gd name="connsiteX6" fmla="*/ 11811381 w 12188952"/>
                <a:gd name="connsiteY6" fmla="*/ 1040749 h 4370054"/>
                <a:gd name="connsiteX7" fmla="*/ 11770868 w 12188952"/>
                <a:gd name="connsiteY7" fmla="*/ 1028494 h 4370054"/>
                <a:gd name="connsiteX8" fmla="*/ 11730418 w 12188952"/>
                <a:gd name="connsiteY8" fmla="*/ 1015222 h 4370054"/>
                <a:gd name="connsiteX9" fmla="*/ 11690096 w 12188952"/>
                <a:gd name="connsiteY9" fmla="*/ 1000935 h 4370054"/>
                <a:gd name="connsiteX10" fmla="*/ 11685461 w 12188952"/>
                <a:gd name="connsiteY10" fmla="*/ 999220 h 4370054"/>
                <a:gd name="connsiteX11" fmla="*/ 11680825 w 12188952"/>
                <a:gd name="connsiteY11" fmla="*/ 997506 h 4370054"/>
                <a:gd name="connsiteX12" fmla="*/ 11676190 w 12188952"/>
                <a:gd name="connsiteY12" fmla="*/ 995791 h 4370054"/>
                <a:gd name="connsiteX13" fmla="*/ 11671554 w 12188952"/>
                <a:gd name="connsiteY13" fmla="*/ 994013 h 4370054"/>
                <a:gd name="connsiteX14" fmla="*/ 11627041 w 12188952"/>
                <a:gd name="connsiteY14" fmla="*/ 976297 h 4370054"/>
                <a:gd name="connsiteX15" fmla="*/ 11583035 w 12188952"/>
                <a:gd name="connsiteY15" fmla="*/ 957310 h 4370054"/>
                <a:gd name="connsiteX16" fmla="*/ 11539665 w 12188952"/>
                <a:gd name="connsiteY16" fmla="*/ 937054 h 4370054"/>
                <a:gd name="connsiteX17" fmla="*/ 11497183 w 12188952"/>
                <a:gd name="connsiteY17" fmla="*/ 915527 h 4370054"/>
                <a:gd name="connsiteX18" fmla="*/ 11455654 w 12188952"/>
                <a:gd name="connsiteY18" fmla="*/ 892921 h 4370054"/>
                <a:gd name="connsiteX19" fmla="*/ 11415268 w 12188952"/>
                <a:gd name="connsiteY19" fmla="*/ 869236 h 4370054"/>
                <a:gd name="connsiteX20" fmla="*/ 11376089 w 12188952"/>
                <a:gd name="connsiteY20" fmla="*/ 844661 h 4370054"/>
                <a:gd name="connsiteX21" fmla="*/ 11338242 w 12188952"/>
                <a:gd name="connsiteY21" fmla="*/ 819261 h 4370054"/>
                <a:gd name="connsiteX22" fmla="*/ 11319828 w 12188952"/>
                <a:gd name="connsiteY22" fmla="*/ 806307 h 4370054"/>
                <a:gd name="connsiteX23" fmla="*/ 11301793 w 12188952"/>
                <a:gd name="connsiteY23" fmla="*/ 793163 h 4370054"/>
                <a:gd name="connsiteX24" fmla="*/ 11284141 w 12188952"/>
                <a:gd name="connsiteY24" fmla="*/ 779891 h 4370054"/>
                <a:gd name="connsiteX25" fmla="*/ 11266868 w 12188952"/>
                <a:gd name="connsiteY25" fmla="*/ 766493 h 4370054"/>
                <a:gd name="connsiteX26" fmla="*/ 11258296 w 12188952"/>
                <a:gd name="connsiteY26" fmla="*/ 759762 h 4370054"/>
                <a:gd name="connsiteX27" fmla="*/ 11249914 w 12188952"/>
                <a:gd name="connsiteY27" fmla="*/ 752967 h 4370054"/>
                <a:gd name="connsiteX28" fmla="*/ 11241595 w 12188952"/>
                <a:gd name="connsiteY28" fmla="*/ 746173 h 4370054"/>
                <a:gd name="connsiteX29" fmla="*/ 11237404 w 12188952"/>
                <a:gd name="connsiteY29" fmla="*/ 742807 h 4370054"/>
                <a:gd name="connsiteX30" fmla="*/ 11233341 w 12188952"/>
                <a:gd name="connsiteY30" fmla="*/ 739378 h 4370054"/>
                <a:gd name="connsiteX31" fmla="*/ 11217148 w 12188952"/>
                <a:gd name="connsiteY31" fmla="*/ 725726 h 4370054"/>
                <a:gd name="connsiteX32" fmla="*/ 11201400 w 12188952"/>
                <a:gd name="connsiteY32" fmla="*/ 711946 h 4370054"/>
                <a:gd name="connsiteX33" fmla="*/ 11170983 w 12188952"/>
                <a:gd name="connsiteY33" fmla="*/ 684260 h 4370054"/>
                <a:gd name="connsiteX34" fmla="*/ 11142028 w 12188952"/>
                <a:gd name="connsiteY34" fmla="*/ 656447 h 4370054"/>
                <a:gd name="connsiteX35" fmla="*/ 11114532 w 12188952"/>
                <a:gd name="connsiteY35" fmla="*/ 628634 h 4370054"/>
                <a:gd name="connsiteX36" fmla="*/ 11088497 w 12188952"/>
                <a:gd name="connsiteY36" fmla="*/ 600821 h 4370054"/>
                <a:gd name="connsiteX37" fmla="*/ 11082147 w 12188952"/>
                <a:gd name="connsiteY37" fmla="*/ 593900 h 4370054"/>
                <a:gd name="connsiteX38" fmla="*/ 11075988 w 12188952"/>
                <a:gd name="connsiteY38" fmla="*/ 586978 h 4370054"/>
                <a:gd name="connsiteX39" fmla="*/ 11063732 w 12188952"/>
                <a:gd name="connsiteY39" fmla="*/ 573135 h 4370054"/>
                <a:gd name="connsiteX40" fmla="*/ 11039856 w 12188952"/>
                <a:gd name="connsiteY40" fmla="*/ 545195 h 4370054"/>
                <a:gd name="connsiteX41" fmla="*/ 11033633 w 12188952"/>
                <a:gd name="connsiteY41" fmla="*/ 537893 h 4370054"/>
                <a:gd name="connsiteX42" fmla="*/ 11027410 w 12188952"/>
                <a:gd name="connsiteY42" fmla="*/ 530654 h 4370054"/>
                <a:gd name="connsiteX43" fmla="*/ 11021187 w 12188952"/>
                <a:gd name="connsiteY43" fmla="*/ 523415 h 4370054"/>
                <a:gd name="connsiteX44" fmla="*/ 11014837 w 12188952"/>
                <a:gd name="connsiteY44" fmla="*/ 516239 h 4370054"/>
                <a:gd name="connsiteX45" fmla="*/ 11002201 w 12188952"/>
                <a:gd name="connsiteY45" fmla="*/ 501952 h 4370054"/>
                <a:gd name="connsiteX46" fmla="*/ 10989310 w 12188952"/>
                <a:gd name="connsiteY46" fmla="*/ 487791 h 4370054"/>
                <a:gd name="connsiteX47" fmla="*/ 10982896 w 12188952"/>
                <a:gd name="connsiteY47" fmla="*/ 480743 h 4370054"/>
                <a:gd name="connsiteX48" fmla="*/ 10976356 w 12188952"/>
                <a:gd name="connsiteY48" fmla="*/ 473758 h 4370054"/>
                <a:gd name="connsiteX49" fmla="*/ 10969752 w 12188952"/>
                <a:gd name="connsiteY49" fmla="*/ 466773 h 4370054"/>
                <a:gd name="connsiteX50" fmla="*/ 10963148 w 12188952"/>
                <a:gd name="connsiteY50" fmla="*/ 459788 h 4370054"/>
                <a:gd name="connsiteX51" fmla="*/ 10959846 w 12188952"/>
                <a:gd name="connsiteY51" fmla="*/ 456295 h 4370054"/>
                <a:gd name="connsiteX52" fmla="*/ 10956480 w 12188952"/>
                <a:gd name="connsiteY52" fmla="*/ 452803 h 4370054"/>
                <a:gd name="connsiteX53" fmla="*/ 10949750 w 12188952"/>
                <a:gd name="connsiteY53" fmla="*/ 445945 h 4370054"/>
                <a:gd name="connsiteX54" fmla="*/ 10946384 w 12188952"/>
                <a:gd name="connsiteY54" fmla="*/ 442516 h 4370054"/>
                <a:gd name="connsiteX55" fmla="*/ 10943018 w 12188952"/>
                <a:gd name="connsiteY55" fmla="*/ 439087 h 4370054"/>
                <a:gd name="connsiteX56" fmla="*/ 10939653 w 12188952"/>
                <a:gd name="connsiteY56" fmla="*/ 435658 h 4370054"/>
                <a:gd name="connsiteX57" fmla="*/ 10936224 w 12188952"/>
                <a:gd name="connsiteY57" fmla="*/ 432229 h 4370054"/>
                <a:gd name="connsiteX58" fmla="*/ 10929303 w 12188952"/>
                <a:gd name="connsiteY58" fmla="*/ 425434 h 4370054"/>
                <a:gd name="connsiteX59" fmla="*/ 10922444 w 12188952"/>
                <a:gd name="connsiteY59" fmla="*/ 418640 h 4370054"/>
                <a:gd name="connsiteX60" fmla="*/ 10915523 w 12188952"/>
                <a:gd name="connsiteY60" fmla="*/ 411909 h 4370054"/>
                <a:gd name="connsiteX61" fmla="*/ 10908475 w 12188952"/>
                <a:gd name="connsiteY61" fmla="*/ 405178 h 4370054"/>
                <a:gd name="connsiteX62" fmla="*/ 10904982 w 12188952"/>
                <a:gd name="connsiteY62" fmla="*/ 401812 h 4370054"/>
                <a:gd name="connsiteX63" fmla="*/ 10901490 w 12188952"/>
                <a:gd name="connsiteY63" fmla="*/ 398447 h 4370054"/>
                <a:gd name="connsiteX64" fmla="*/ 10897997 w 12188952"/>
                <a:gd name="connsiteY64" fmla="*/ 395145 h 4370054"/>
                <a:gd name="connsiteX65" fmla="*/ 10894441 w 12188952"/>
                <a:gd name="connsiteY65" fmla="*/ 391843 h 4370054"/>
                <a:gd name="connsiteX66" fmla="*/ 10880090 w 12188952"/>
                <a:gd name="connsiteY66" fmla="*/ 378635 h 4370054"/>
                <a:gd name="connsiteX67" fmla="*/ 10876534 w 12188952"/>
                <a:gd name="connsiteY67" fmla="*/ 375333 h 4370054"/>
                <a:gd name="connsiteX68" fmla="*/ 10872915 w 12188952"/>
                <a:gd name="connsiteY68" fmla="*/ 372031 h 4370054"/>
                <a:gd name="connsiteX69" fmla="*/ 10869231 w 12188952"/>
                <a:gd name="connsiteY69" fmla="*/ 368792 h 4370054"/>
                <a:gd name="connsiteX70" fmla="*/ 10865549 w 12188952"/>
                <a:gd name="connsiteY70" fmla="*/ 365554 h 4370054"/>
                <a:gd name="connsiteX71" fmla="*/ 10861866 w 12188952"/>
                <a:gd name="connsiteY71" fmla="*/ 362315 h 4370054"/>
                <a:gd name="connsiteX72" fmla="*/ 10858182 w 12188952"/>
                <a:gd name="connsiteY72" fmla="*/ 359077 h 4370054"/>
                <a:gd name="connsiteX73" fmla="*/ 10854500 w 12188952"/>
                <a:gd name="connsiteY73" fmla="*/ 355838 h 4370054"/>
                <a:gd name="connsiteX74" fmla="*/ 10850753 w 12188952"/>
                <a:gd name="connsiteY74" fmla="*/ 352600 h 4370054"/>
                <a:gd name="connsiteX75" fmla="*/ 10835767 w 12188952"/>
                <a:gd name="connsiteY75" fmla="*/ 339773 h 4370054"/>
                <a:gd name="connsiteX76" fmla="*/ 10832020 w 12188952"/>
                <a:gd name="connsiteY76" fmla="*/ 336598 h 4370054"/>
                <a:gd name="connsiteX77" fmla="*/ 10828147 w 12188952"/>
                <a:gd name="connsiteY77" fmla="*/ 333423 h 4370054"/>
                <a:gd name="connsiteX78" fmla="*/ 10820464 w 12188952"/>
                <a:gd name="connsiteY78" fmla="*/ 327073 h 4370054"/>
                <a:gd name="connsiteX79" fmla="*/ 10812780 w 12188952"/>
                <a:gd name="connsiteY79" fmla="*/ 320786 h 4370054"/>
                <a:gd name="connsiteX80" fmla="*/ 10804969 w 12188952"/>
                <a:gd name="connsiteY80" fmla="*/ 314500 h 4370054"/>
                <a:gd name="connsiteX81" fmla="*/ 10797095 w 12188952"/>
                <a:gd name="connsiteY81" fmla="*/ 308277 h 4370054"/>
                <a:gd name="connsiteX82" fmla="*/ 10789285 w 12188952"/>
                <a:gd name="connsiteY82" fmla="*/ 302054 h 4370054"/>
                <a:gd name="connsiteX83" fmla="*/ 10781284 w 12188952"/>
                <a:gd name="connsiteY83" fmla="*/ 295894 h 4370054"/>
                <a:gd name="connsiteX84" fmla="*/ 10773283 w 12188952"/>
                <a:gd name="connsiteY84" fmla="*/ 289735 h 4370054"/>
                <a:gd name="connsiteX85" fmla="*/ 10765218 w 12188952"/>
                <a:gd name="connsiteY85" fmla="*/ 283639 h 4370054"/>
                <a:gd name="connsiteX86" fmla="*/ 10757027 w 12188952"/>
                <a:gd name="connsiteY86" fmla="*/ 277606 h 4370054"/>
                <a:gd name="connsiteX87" fmla="*/ 10752963 w 12188952"/>
                <a:gd name="connsiteY87" fmla="*/ 274558 h 4370054"/>
                <a:gd name="connsiteX88" fmla="*/ 10748836 w 12188952"/>
                <a:gd name="connsiteY88" fmla="*/ 271510 h 4370054"/>
                <a:gd name="connsiteX89" fmla="*/ 10744708 w 12188952"/>
                <a:gd name="connsiteY89" fmla="*/ 268526 h 4370054"/>
                <a:gd name="connsiteX90" fmla="*/ 10740517 w 12188952"/>
                <a:gd name="connsiteY90" fmla="*/ 265541 h 4370054"/>
                <a:gd name="connsiteX91" fmla="*/ 10736326 w 12188952"/>
                <a:gd name="connsiteY91" fmla="*/ 262557 h 4370054"/>
                <a:gd name="connsiteX92" fmla="*/ 10732135 w 12188952"/>
                <a:gd name="connsiteY92" fmla="*/ 259572 h 4370054"/>
                <a:gd name="connsiteX93" fmla="*/ 10727944 w 12188952"/>
                <a:gd name="connsiteY93" fmla="*/ 256588 h 4370054"/>
                <a:gd name="connsiteX94" fmla="*/ 10723753 w 12188952"/>
                <a:gd name="connsiteY94" fmla="*/ 253603 h 4370054"/>
                <a:gd name="connsiteX95" fmla="*/ 10706671 w 12188952"/>
                <a:gd name="connsiteY95" fmla="*/ 241856 h 4370054"/>
                <a:gd name="connsiteX96" fmla="*/ 10702354 w 12188952"/>
                <a:gd name="connsiteY96" fmla="*/ 238935 h 4370054"/>
                <a:gd name="connsiteX97" fmla="*/ 10697972 w 12188952"/>
                <a:gd name="connsiteY97" fmla="*/ 236077 h 4370054"/>
                <a:gd name="connsiteX98" fmla="*/ 10693591 w 12188952"/>
                <a:gd name="connsiteY98" fmla="*/ 233220 h 4370054"/>
                <a:gd name="connsiteX99" fmla="*/ 10689209 w 12188952"/>
                <a:gd name="connsiteY99" fmla="*/ 230362 h 4370054"/>
                <a:gd name="connsiteX100" fmla="*/ 10671492 w 12188952"/>
                <a:gd name="connsiteY100" fmla="*/ 218932 h 4370054"/>
                <a:gd name="connsiteX101" fmla="*/ 10653522 w 12188952"/>
                <a:gd name="connsiteY101" fmla="*/ 207693 h 4370054"/>
                <a:gd name="connsiteX102" fmla="*/ 10635234 w 12188952"/>
                <a:gd name="connsiteY102" fmla="*/ 196644 h 4370054"/>
                <a:gd name="connsiteX103" fmla="*/ 10616629 w 12188952"/>
                <a:gd name="connsiteY103" fmla="*/ 185785 h 4370054"/>
                <a:gd name="connsiteX104" fmla="*/ 10578402 w 12188952"/>
                <a:gd name="connsiteY104" fmla="*/ 164640 h 4370054"/>
                <a:gd name="connsiteX105" fmla="*/ 10538841 w 12188952"/>
                <a:gd name="connsiteY105" fmla="*/ 144383 h 4370054"/>
                <a:gd name="connsiteX106" fmla="*/ 10497947 w 12188952"/>
                <a:gd name="connsiteY106" fmla="*/ 125079 h 4370054"/>
                <a:gd name="connsiteX107" fmla="*/ 10455783 w 12188952"/>
                <a:gd name="connsiteY107" fmla="*/ 106791 h 4370054"/>
                <a:gd name="connsiteX108" fmla="*/ 10442829 w 12188952"/>
                <a:gd name="connsiteY108" fmla="*/ 101521 h 4370054"/>
                <a:gd name="connsiteX109" fmla="*/ 10429748 w 12188952"/>
                <a:gd name="connsiteY109" fmla="*/ 96314 h 4370054"/>
                <a:gd name="connsiteX110" fmla="*/ 10416540 w 12188952"/>
                <a:gd name="connsiteY110" fmla="*/ 91234 h 4370054"/>
                <a:gd name="connsiteX111" fmla="*/ 10403268 w 12188952"/>
                <a:gd name="connsiteY111" fmla="*/ 86281 h 4370054"/>
                <a:gd name="connsiteX112" fmla="*/ 10372090 w 12188952"/>
                <a:gd name="connsiteY112" fmla="*/ 75232 h 4370054"/>
                <a:gd name="connsiteX113" fmla="*/ 10340340 w 12188952"/>
                <a:gd name="connsiteY113" fmla="*/ 64818 h 4370054"/>
                <a:gd name="connsiteX114" fmla="*/ 10308145 w 12188952"/>
                <a:gd name="connsiteY114" fmla="*/ 55102 h 4370054"/>
                <a:gd name="connsiteX115" fmla="*/ 10275506 w 12188952"/>
                <a:gd name="connsiteY115" fmla="*/ 46085 h 4370054"/>
                <a:gd name="connsiteX116" fmla="*/ 10251884 w 12188952"/>
                <a:gd name="connsiteY116" fmla="*/ 40053 h 4370054"/>
                <a:gd name="connsiteX117" fmla="*/ 10228072 w 12188952"/>
                <a:gd name="connsiteY117" fmla="*/ 34401 h 4370054"/>
                <a:gd name="connsiteX118" fmla="*/ 10204132 w 12188952"/>
                <a:gd name="connsiteY118" fmla="*/ 29194 h 4370054"/>
                <a:gd name="connsiteX119" fmla="*/ 10180066 w 12188952"/>
                <a:gd name="connsiteY119" fmla="*/ 24368 h 4370054"/>
                <a:gd name="connsiteX120" fmla="*/ 10155872 w 12188952"/>
                <a:gd name="connsiteY120" fmla="*/ 19987 h 4370054"/>
                <a:gd name="connsiteX121" fmla="*/ 10131552 w 12188952"/>
                <a:gd name="connsiteY121" fmla="*/ 16050 h 4370054"/>
                <a:gd name="connsiteX122" fmla="*/ 10107168 w 12188952"/>
                <a:gd name="connsiteY122" fmla="*/ 12494 h 4370054"/>
                <a:gd name="connsiteX123" fmla="*/ 10082784 w 12188952"/>
                <a:gd name="connsiteY123" fmla="*/ 9382 h 4370054"/>
                <a:gd name="connsiteX124" fmla="*/ 10058337 w 12188952"/>
                <a:gd name="connsiteY124" fmla="*/ 6715 h 4370054"/>
                <a:gd name="connsiteX125" fmla="*/ 10033889 w 12188952"/>
                <a:gd name="connsiteY125" fmla="*/ 4493 h 4370054"/>
                <a:gd name="connsiteX126" fmla="*/ 10009505 w 12188952"/>
                <a:gd name="connsiteY126" fmla="*/ 2715 h 4370054"/>
                <a:gd name="connsiteX127" fmla="*/ 9985184 w 12188952"/>
                <a:gd name="connsiteY127" fmla="*/ 1381 h 4370054"/>
                <a:gd name="connsiteX128" fmla="*/ 9960928 w 12188952"/>
                <a:gd name="connsiteY128" fmla="*/ 492 h 4370054"/>
                <a:gd name="connsiteX129" fmla="*/ 9936734 w 12188952"/>
                <a:gd name="connsiteY129" fmla="*/ 48 h 4370054"/>
                <a:gd name="connsiteX130" fmla="*/ 9912667 w 12188952"/>
                <a:gd name="connsiteY130" fmla="*/ 48 h 4370054"/>
                <a:gd name="connsiteX131" fmla="*/ 9888728 w 12188952"/>
                <a:gd name="connsiteY131" fmla="*/ 492 h 4370054"/>
                <a:gd name="connsiteX132" fmla="*/ 9841293 w 12188952"/>
                <a:gd name="connsiteY132" fmla="*/ 2778 h 4370054"/>
                <a:gd name="connsiteX133" fmla="*/ 9794621 w 12188952"/>
                <a:gd name="connsiteY133" fmla="*/ 6842 h 4370054"/>
                <a:gd name="connsiteX134" fmla="*/ 9748838 w 12188952"/>
                <a:gd name="connsiteY134" fmla="*/ 12748 h 4370054"/>
                <a:gd name="connsiteX135" fmla="*/ 9704006 w 12188952"/>
                <a:gd name="connsiteY135" fmla="*/ 20431 h 4370054"/>
                <a:gd name="connsiteX136" fmla="*/ 9682036 w 12188952"/>
                <a:gd name="connsiteY136" fmla="*/ 24940 h 4370054"/>
                <a:gd name="connsiteX137" fmla="*/ 9660382 w 12188952"/>
                <a:gd name="connsiteY137" fmla="*/ 29956 h 4370054"/>
                <a:gd name="connsiteX138" fmla="*/ 9639109 w 12188952"/>
                <a:gd name="connsiteY138" fmla="*/ 35417 h 4370054"/>
                <a:gd name="connsiteX139" fmla="*/ 9618218 w 12188952"/>
                <a:gd name="connsiteY139" fmla="*/ 41323 h 4370054"/>
                <a:gd name="connsiteX140" fmla="*/ 9597644 w 12188952"/>
                <a:gd name="connsiteY140" fmla="*/ 47673 h 4370054"/>
                <a:gd name="connsiteX141" fmla="*/ 9577515 w 12188952"/>
                <a:gd name="connsiteY141" fmla="*/ 54531 h 4370054"/>
                <a:gd name="connsiteX142" fmla="*/ 9557766 w 12188952"/>
                <a:gd name="connsiteY142" fmla="*/ 61833 h 4370054"/>
                <a:gd name="connsiteX143" fmla="*/ 9538462 w 12188952"/>
                <a:gd name="connsiteY143" fmla="*/ 69580 h 4370054"/>
                <a:gd name="connsiteX144" fmla="*/ 9501442 w 12188952"/>
                <a:gd name="connsiteY144" fmla="*/ 86535 h 4370054"/>
                <a:gd name="connsiteX145" fmla="*/ 9466580 w 12188952"/>
                <a:gd name="connsiteY145" fmla="*/ 105394 h 4370054"/>
                <a:gd name="connsiteX146" fmla="*/ 9434131 w 12188952"/>
                <a:gd name="connsiteY146" fmla="*/ 126095 h 4370054"/>
                <a:gd name="connsiteX147" fmla="*/ 9404350 w 12188952"/>
                <a:gd name="connsiteY147" fmla="*/ 148638 h 4370054"/>
                <a:gd name="connsiteX148" fmla="*/ 9377553 w 12188952"/>
                <a:gd name="connsiteY148" fmla="*/ 173022 h 4370054"/>
                <a:gd name="connsiteX149" fmla="*/ 9354058 w 12188952"/>
                <a:gd name="connsiteY149" fmla="*/ 199247 h 4370054"/>
                <a:gd name="connsiteX150" fmla="*/ 9334055 w 12188952"/>
                <a:gd name="connsiteY150" fmla="*/ 227124 h 4370054"/>
                <a:gd name="connsiteX151" fmla="*/ 9317736 w 12188952"/>
                <a:gd name="connsiteY151" fmla="*/ 256651 h 4370054"/>
                <a:gd name="connsiteX152" fmla="*/ 9311068 w 12188952"/>
                <a:gd name="connsiteY152" fmla="*/ 271955 h 4370054"/>
                <a:gd name="connsiteX153" fmla="*/ 9305417 w 12188952"/>
                <a:gd name="connsiteY153" fmla="*/ 287639 h 4370054"/>
                <a:gd name="connsiteX154" fmla="*/ 9300781 w 12188952"/>
                <a:gd name="connsiteY154" fmla="*/ 303641 h 4370054"/>
                <a:gd name="connsiteX155" fmla="*/ 9297226 w 12188952"/>
                <a:gd name="connsiteY155" fmla="*/ 319961 h 4370054"/>
                <a:gd name="connsiteX156" fmla="*/ 9294813 w 12188952"/>
                <a:gd name="connsiteY156" fmla="*/ 336598 h 4370054"/>
                <a:gd name="connsiteX157" fmla="*/ 9293479 w 12188952"/>
                <a:gd name="connsiteY157" fmla="*/ 353489 h 4370054"/>
                <a:gd name="connsiteX158" fmla="*/ 9293225 w 12188952"/>
                <a:gd name="connsiteY158" fmla="*/ 370634 h 4370054"/>
                <a:gd name="connsiteX159" fmla="*/ 9294051 w 12188952"/>
                <a:gd name="connsiteY159" fmla="*/ 387969 h 4370054"/>
                <a:gd name="connsiteX160" fmla="*/ 9299004 w 12188952"/>
                <a:gd name="connsiteY160" fmla="*/ 423275 h 4370054"/>
                <a:gd name="connsiteX161" fmla="*/ 9308275 w 12188952"/>
                <a:gd name="connsiteY161" fmla="*/ 459153 h 4370054"/>
                <a:gd name="connsiteX162" fmla="*/ 9321800 w 12188952"/>
                <a:gd name="connsiteY162" fmla="*/ 495411 h 4370054"/>
                <a:gd name="connsiteX163" fmla="*/ 9339517 w 12188952"/>
                <a:gd name="connsiteY163" fmla="*/ 531924 h 4370054"/>
                <a:gd name="connsiteX164" fmla="*/ 9349867 w 12188952"/>
                <a:gd name="connsiteY164" fmla="*/ 550212 h 4370054"/>
                <a:gd name="connsiteX165" fmla="*/ 9361106 w 12188952"/>
                <a:gd name="connsiteY165" fmla="*/ 568500 h 4370054"/>
                <a:gd name="connsiteX166" fmla="*/ 9373299 w 12188952"/>
                <a:gd name="connsiteY166" fmla="*/ 586724 h 4370054"/>
                <a:gd name="connsiteX167" fmla="*/ 9386379 w 12188952"/>
                <a:gd name="connsiteY167" fmla="*/ 604949 h 4370054"/>
                <a:gd name="connsiteX168" fmla="*/ 9400350 w 12188952"/>
                <a:gd name="connsiteY168" fmla="*/ 623110 h 4370054"/>
                <a:gd name="connsiteX169" fmla="*/ 9415145 w 12188952"/>
                <a:gd name="connsiteY169" fmla="*/ 641207 h 4370054"/>
                <a:gd name="connsiteX170" fmla="*/ 9430766 w 12188952"/>
                <a:gd name="connsiteY170" fmla="*/ 659178 h 4370054"/>
                <a:gd name="connsiteX171" fmla="*/ 9447213 w 12188952"/>
                <a:gd name="connsiteY171" fmla="*/ 677021 h 4370054"/>
                <a:gd name="connsiteX172" fmla="*/ 9464421 w 12188952"/>
                <a:gd name="connsiteY172" fmla="*/ 694801 h 4370054"/>
                <a:gd name="connsiteX173" fmla="*/ 9482265 w 12188952"/>
                <a:gd name="connsiteY173" fmla="*/ 712454 h 4370054"/>
                <a:gd name="connsiteX174" fmla="*/ 9500806 w 12188952"/>
                <a:gd name="connsiteY174" fmla="*/ 730044 h 4370054"/>
                <a:gd name="connsiteX175" fmla="*/ 9520047 w 12188952"/>
                <a:gd name="connsiteY175" fmla="*/ 747443 h 4370054"/>
                <a:gd name="connsiteX176" fmla="*/ 9539986 w 12188952"/>
                <a:gd name="connsiteY176" fmla="*/ 764651 h 4370054"/>
                <a:gd name="connsiteX177" fmla="*/ 9560496 w 12188952"/>
                <a:gd name="connsiteY177" fmla="*/ 781796 h 4370054"/>
                <a:gd name="connsiteX178" fmla="*/ 9581579 w 12188952"/>
                <a:gd name="connsiteY178" fmla="*/ 798751 h 4370054"/>
                <a:gd name="connsiteX179" fmla="*/ 9603232 w 12188952"/>
                <a:gd name="connsiteY179" fmla="*/ 815578 h 4370054"/>
                <a:gd name="connsiteX180" fmla="*/ 9608756 w 12188952"/>
                <a:gd name="connsiteY180" fmla="*/ 819769 h 4370054"/>
                <a:gd name="connsiteX181" fmla="*/ 9614344 w 12188952"/>
                <a:gd name="connsiteY181" fmla="*/ 823897 h 4370054"/>
                <a:gd name="connsiteX182" fmla="*/ 9619932 w 12188952"/>
                <a:gd name="connsiteY182" fmla="*/ 828024 h 4370054"/>
                <a:gd name="connsiteX183" fmla="*/ 9625520 w 12188952"/>
                <a:gd name="connsiteY183" fmla="*/ 832152 h 4370054"/>
                <a:gd name="connsiteX184" fmla="*/ 9636760 w 12188952"/>
                <a:gd name="connsiteY184" fmla="*/ 840470 h 4370054"/>
                <a:gd name="connsiteX185" fmla="*/ 9639617 w 12188952"/>
                <a:gd name="connsiteY185" fmla="*/ 842502 h 4370054"/>
                <a:gd name="connsiteX186" fmla="*/ 9642475 w 12188952"/>
                <a:gd name="connsiteY186" fmla="*/ 844534 h 4370054"/>
                <a:gd name="connsiteX187" fmla="*/ 9645332 w 12188952"/>
                <a:gd name="connsiteY187" fmla="*/ 846566 h 4370054"/>
                <a:gd name="connsiteX188" fmla="*/ 9648190 w 12188952"/>
                <a:gd name="connsiteY188" fmla="*/ 848598 h 4370054"/>
                <a:gd name="connsiteX189" fmla="*/ 9671367 w 12188952"/>
                <a:gd name="connsiteY189" fmla="*/ 864981 h 4370054"/>
                <a:gd name="connsiteX190" fmla="*/ 9695117 w 12188952"/>
                <a:gd name="connsiteY190" fmla="*/ 881047 h 4370054"/>
                <a:gd name="connsiteX191" fmla="*/ 9707054 w 12188952"/>
                <a:gd name="connsiteY191" fmla="*/ 889111 h 4370054"/>
                <a:gd name="connsiteX192" fmla="*/ 9719246 w 12188952"/>
                <a:gd name="connsiteY192" fmla="*/ 897049 h 4370054"/>
                <a:gd name="connsiteX193" fmla="*/ 9743694 w 12188952"/>
                <a:gd name="connsiteY193" fmla="*/ 912860 h 4370054"/>
                <a:gd name="connsiteX194" fmla="*/ 9768713 w 12188952"/>
                <a:gd name="connsiteY194" fmla="*/ 928354 h 4370054"/>
                <a:gd name="connsiteX195" fmla="*/ 9781286 w 12188952"/>
                <a:gd name="connsiteY195" fmla="*/ 936165 h 4370054"/>
                <a:gd name="connsiteX196" fmla="*/ 9794050 w 12188952"/>
                <a:gd name="connsiteY196" fmla="*/ 943785 h 4370054"/>
                <a:gd name="connsiteX197" fmla="*/ 9819704 w 12188952"/>
                <a:gd name="connsiteY197" fmla="*/ 959025 h 4370054"/>
                <a:gd name="connsiteX198" fmla="*/ 9845802 w 12188952"/>
                <a:gd name="connsiteY198" fmla="*/ 974011 h 4370054"/>
                <a:gd name="connsiteX199" fmla="*/ 9858883 w 12188952"/>
                <a:gd name="connsiteY199" fmla="*/ 981504 h 4370054"/>
                <a:gd name="connsiteX200" fmla="*/ 9872154 w 12188952"/>
                <a:gd name="connsiteY200" fmla="*/ 988870 h 4370054"/>
                <a:gd name="connsiteX201" fmla="*/ 9885490 w 12188952"/>
                <a:gd name="connsiteY201" fmla="*/ 996172 h 4370054"/>
                <a:gd name="connsiteX202" fmla="*/ 9898825 w 12188952"/>
                <a:gd name="connsiteY202" fmla="*/ 1003538 h 4370054"/>
                <a:gd name="connsiteX203" fmla="*/ 9905492 w 12188952"/>
                <a:gd name="connsiteY203" fmla="*/ 1007221 h 4370054"/>
                <a:gd name="connsiteX204" fmla="*/ 9912223 w 12188952"/>
                <a:gd name="connsiteY204" fmla="*/ 1010841 h 4370054"/>
                <a:gd name="connsiteX205" fmla="*/ 9919017 w 12188952"/>
                <a:gd name="connsiteY205" fmla="*/ 1014397 h 4370054"/>
                <a:gd name="connsiteX206" fmla="*/ 9925749 w 12188952"/>
                <a:gd name="connsiteY206" fmla="*/ 1017953 h 4370054"/>
                <a:gd name="connsiteX207" fmla="*/ 9952863 w 12188952"/>
                <a:gd name="connsiteY207" fmla="*/ 1032304 h 4370054"/>
                <a:gd name="connsiteX208" fmla="*/ 9978263 w 12188952"/>
                <a:gd name="connsiteY208" fmla="*/ 1045702 h 4370054"/>
                <a:gd name="connsiteX209" fmla="*/ 9984613 w 12188952"/>
                <a:gd name="connsiteY209" fmla="*/ 1049068 h 4370054"/>
                <a:gd name="connsiteX210" fmla="*/ 9990900 w 12188952"/>
                <a:gd name="connsiteY210" fmla="*/ 1052497 h 4370054"/>
                <a:gd name="connsiteX211" fmla="*/ 9997186 w 12188952"/>
                <a:gd name="connsiteY211" fmla="*/ 1055926 h 4370054"/>
                <a:gd name="connsiteX212" fmla="*/ 10003472 w 12188952"/>
                <a:gd name="connsiteY212" fmla="*/ 1059355 h 4370054"/>
                <a:gd name="connsiteX213" fmla="*/ 10028365 w 12188952"/>
                <a:gd name="connsiteY213" fmla="*/ 1073325 h 4370054"/>
                <a:gd name="connsiteX214" fmla="*/ 10053003 w 12188952"/>
                <a:gd name="connsiteY214" fmla="*/ 1087549 h 4370054"/>
                <a:gd name="connsiteX215" fmla="*/ 10077387 w 12188952"/>
                <a:gd name="connsiteY215" fmla="*/ 1102027 h 4370054"/>
                <a:gd name="connsiteX216" fmla="*/ 10101517 w 12188952"/>
                <a:gd name="connsiteY216" fmla="*/ 1116759 h 4370054"/>
                <a:gd name="connsiteX217" fmla="*/ 10125329 w 12188952"/>
                <a:gd name="connsiteY217" fmla="*/ 1131872 h 4370054"/>
                <a:gd name="connsiteX218" fmla="*/ 10148824 w 12188952"/>
                <a:gd name="connsiteY218" fmla="*/ 1147239 h 4370054"/>
                <a:gd name="connsiteX219" fmla="*/ 10172002 w 12188952"/>
                <a:gd name="connsiteY219" fmla="*/ 1162923 h 4370054"/>
                <a:gd name="connsiteX220" fmla="*/ 10194862 w 12188952"/>
                <a:gd name="connsiteY220" fmla="*/ 1178925 h 4370054"/>
                <a:gd name="connsiteX221" fmla="*/ 10239566 w 12188952"/>
                <a:gd name="connsiteY221" fmla="*/ 1211945 h 4370054"/>
                <a:gd name="connsiteX222" fmla="*/ 10282745 w 12188952"/>
                <a:gd name="connsiteY222" fmla="*/ 1246362 h 4370054"/>
                <a:gd name="connsiteX223" fmla="*/ 10324275 w 12188952"/>
                <a:gd name="connsiteY223" fmla="*/ 1282176 h 4370054"/>
                <a:gd name="connsiteX224" fmla="*/ 10364026 w 12188952"/>
                <a:gd name="connsiteY224" fmla="*/ 1319514 h 4370054"/>
                <a:gd name="connsiteX225" fmla="*/ 10401744 w 12188952"/>
                <a:gd name="connsiteY225" fmla="*/ 1358376 h 4370054"/>
                <a:gd name="connsiteX226" fmla="*/ 10437304 w 12188952"/>
                <a:gd name="connsiteY226" fmla="*/ 1398826 h 4370054"/>
                <a:gd name="connsiteX227" fmla="*/ 10470452 w 12188952"/>
                <a:gd name="connsiteY227" fmla="*/ 1440863 h 4370054"/>
                <a:gd name="connsiteX228" fmla="*/ 10500804 w 12188952"/>
                <a:gd name="connsiteY228" fmla="*/ 1484551 h 4370054"/>
                <a:gd name="connsiteX229" fmla="*/ 10514902 w 12188952"/>
                <a:gd name="connsiteY229" fmla="*/ 1507030 h 4370054"/>
                <a:gd name="connsiteX230" fmla="*/ 10528300 w 12188952"/>
                <a:gd name="connsiteY230" fmla="*/ 1529890 h 4370054"/>
                <a:gd name="connsiteX231" fmla="*/ 10540873 w 12188952"/>
                <a:gd name="connsiteY231" fmla="*/ 1553131 h 4370054"/>
                <a:gd name="connsiteX232" fmla="*/ 10552620 w 12188952"/>
                <a:gd name="connsiteY232" fmla="*/ 1576816 h 4370054"/>
                <a:gd name="connsiteX233" fmla="*/ 10555351 w 12188952"/>
                <a:gd name="connsiteY233" fmla="*/ 1582785 h 4370054"/>
                <a:gd name="connsiteX234" fmla="*/ 10558145 w 12188952"/>
                <a:gd name="connsiteY234" fmla="*/ 1588754 h 4370054"/>
                <a:gd name="connsiteX235" fmla="*/ 10560876 w 12188952"/>
                <a:gd name="connsiteY235" fmla="*/ 1594787 h 4370054"/>
                <a:gd name="connsiteX236" fmla="*/ 10563479 w 12188952"/>
                <a:gd name="connsiteY236" fmla="*/ 1600819 h 4370054"/>
                <a:gd name="connsiteX237" fmla="*/ 10568622 w 12188952"/>
                <a:gd name="connsiteY237" fmla="*/ 1612948 h 4370054"/>
                <a:gd name="connsiteX238" fmla="*/ 10573449 w 12188952"/>
                <a:gd name="connsiteY238" fmla="*/ 1625203 h 4370054"/>
                <a:gd name="connsiteX239" fmla="*/ 10575862 w 12188952"/>
                <a:gd name="connsiteY239" fmla="*/ 1631363 h 4370054"/>
                <a:gd name="connsiteX240" fmla="*/ 10578084 w 12188952"/>
                <a:gd name="connsiteY240" fmla="*/ 1637586 h 4370054"/>
                <a:gd name="connsiteX241" fmla="*/ 10582529 w 12188952"/>
                <a:gd name="connsiteY241" fmla="*/ 1650032 h 4370054"/>
                <a:gd name="connsiteX242" fmla="*/ 10583608 w 12188952"/>
                <a:gd name="connsiteY242" fmla="*/ 1653143 h 4370054"/>
                <a:gd name="connsiteX243" fmla="*/ 10584625 w 12188952"/>
                <a:gd name="connsiteY243" fmla="*/ 1656255 h 4370054"/>
                <a:gd name="connsiteX244" fmla="*/ 10585641 w 12188952"/>
                <a:gd name="connsiteY244" fmla="*/ 1659366 h 4370054"/>
                <a:gd name="connsiteX245" fmla="*/ 10586656 w 12188952"/>
                <a:gd name="connsiteY245" fmla="*/ 1662478 h 4370054"/>
                <a:gd name="connsiteX246" fmla="*/ 10587672 w 12188952"/>
                <a:gd name="connsiteY246" fmla="*/ 1665653 h 4370054"/>
                <a:gd name="connsiteX247" fmla="*/ 10588689 w 12188952"/>
                <a:gd name="connsiteY247" fmla="*/ 1668828 h 4370054"/>
                <a:gd name="connsiteX248" fmla="*/ 10589704 w 12188952"/>
                <a:gd name="connsiteY248" fmla="*/ 1672003 h 4370054"/>
                <a:gd name="connsiteX249" fmla="*/ 10590593 w 12188952"/>
                <a:gd name="connsiteY249" fmla="*/ 1675178 h 4370054"/>
                <a:gd name="connsiteX250" fmla="*/ 10597642 w 12188952"/>
                <a:gd name="connsiteY250" fmla="*/ 1700641 h 4370054"/>
                <a:gd name="connsiteX251" fmla="*/ 10603675 w 12188952"/>
                <a:gd name="connsiteY251" fmla="*/ 1726422 h 4370054"/>
                <a:gd name="connsiteX252" fmla="*/ 10608628 w 12188952"/>
                <a:gd name="connsiteY252" fmla="*/ 1752521 h 4370054"/>
                <a:gd name="connsiteX253" fmla="*/ 10612438 w 12188952"/>
                <a:gd name="connsiteY253" fmla="*/ 1778937 h 4370054"/>
                <a:gd name="connsiteX254" fmla="*/ 10615168 w 12188952"/>
                <a:gd name="connsiteY254" fmla="*/ 1805607 h 4370054"/>
                <a:gd name="connsiteX255" fmla="*/ 10616692 w 12188952"/>
                <a:gd name="connsiteY255" fmla="*/ 1832531 h 4370054"/>
                <a:gd name="connsiteX256" fmla="*/ 10617009 w 12188952"/>
                <a:gd name="connsiteY256" fmla="*/ 1859645 h 4370054"/>
                <a:gd name="connsiteX257" fmla="*/ 10616120 w 12188952"/>
                <a:gd name="connsiteY257" fmla="*/ 1886950 h 4370054"/>
                <a:gd name="connsiteX258" fmla="*/ 10610405 w 12188952"/>
                <a:gd name="connsiteY258" fmla="*/ 1942005 h 4370054"/>
                <a:gd name="connsiteX259" fmla="*/ 10599483 w 12188952"/>
                <a:gd name="connsiteY259" fmla="*/ 1997377 h 4370054"/>
                <a:gd name="connsiteX260" fmla="*/ 10583164 w 12188952"/>
                <a:gd name="connsiteY260" fmla="*/ 2052812 h 4370054"/>
                <a:gd name="connsiteX261" fmla="*/ 10561256 w 12188952"/>
                <a:gd name="connsiteY261" fmla="*/ 2107994 h 4370054"/>
                <a:gd name="connsiteX262" fmla="*/ 10533697 w 12188952"/>
                <a:gd name="connsiteY262" fmla="*/ 2162540 h 4370054"/>
                <a:gd name="connsiteX263" fmla="*/ 10500360 w 12188952"/>
                <a:gd name="connsiteY263" fmla="*/ 2216007 h 4370054"/>
                <a:gd name="connsiteX264" fmla="*/ 10461244 w 12188952"/>
                <a:gd name="connsiteY264" fmla="*/ 2267950 h 4370054"/>
                <a:gd name="connsiteX265" fmla="*/ 10416413 w 12188952"/>
                <a:gd name="connsiteY265" fmla="*/ 2317988 h 4370054"/>
                <a:gd name="connsiteX266" fmla="*/ 10365930 w 12188952"/>
                <a:gd name="connsiteY266" fmla="*/ 2365677 h 4370054"/>
                <a:gd name="connsiteX267" fmla="*/ 10309987 w 12188952"/>
                <a:gd name="connsiteY267" fmla="*/ 2410571 h 4370054"/>
                <a:gd name="connsiteX268" fmla="*/ 10248837 w 12188952"/>
                <a:gd name="connsiteY268" fmla="*/ 2452164 h 4370054"/>
                <a:gd name="connsiteX269" fmla="*/ 10182733 w 12188952"/>
                <a:gd name="connsiteY269" fmla="*/ 2489946 h 4370054"/>
                <a:gd name="connsiteX270" fmla="*/ 10111994 w 12188952"/>
                <a:gd name="connsiteY270" fmla="*/ 2523411 h 4370054"/>
                <a:gd name="connsiteX271" fmla="*/ 10037191 w 12188952"/>
                <a:gd name="connsiteY271" fmla="*/ 2552240 h 4370054"/>
                <a:gd name="connsiteX272" fmla="*/ 9958768 w 12188952"/>
                <a:gd name="connsiteY272" fmla="*/ 2576116 h 4370054"/>
                <a:gd name="connsiteX273" fmla="*/ 9877298 w 12188952"/>
                <a:gd name="connsiteY273" fmla="*/ 2594721 h 4370054"/>
                <a:gd name="connsiteX274" fmla="*/ 9835642 w 12188952"/>
                <a:gd name="connsiteY274" fmla="*/ 2601897 h 4370054"/>
                <a:gd name="connsiteX275" fmla="*/ 9793478 w 12188952"/>
                <a:gd name="connsiteY275" fmla="*/ 2607739 h 4370054"/>
                <a:gd name="connsiteX276" fmla="*/ 9750806 w 12188952"/>
                <a:gd name="connsiteY276" fmla="*/ 2612184 h 4370054"/>
                <a:gd name="connsiteX277" fmla="*/ 9707753 w 12188952"/>
                <a:gd name="connsiteY277" fmla="*/ 2615232 h 4370054"/>
                <a:gd name="connsiteX278" fmla="*/ 9664446 w 12188952"/>
                <a:gd name="connsiteY278" fmla="*/ 2616756 h 4370054"/>
                <a:gd name="connsiteX279" fmla="*/ 9620949 w 12188952"/>
                <a:gd name="connsiteY279" fmla="*/ 2616883 h 4370054"/>
                <a:gd name="connsiteX280" fmla="*/ 9577324 w 12188952"/>
                <a:gd name="connsiteY280" fmla="*/ 2615676 h 4370054"/>
                <a:gd name="connsiteX281" fmla="*/ 9533636 w 12188952"/>
                <a:gd name="connsiteY281" fmla="*/ 2613009 h 4370054"/>
                <a:gd name="connsiteX282" fmla="*/ 9446514 w 12188952"/>
                <a:gd name="connsiteY282" fmla="*/ 2603484 h 4370054"/>
                <a:gd name="connsiteX283" fmla="*/ 9360027 w 12188952"/>
                <a:gd name="connsiteY283" fmla="*/ 2588689 h 4370054"/>
                <a:gd name="connsiteX284" fmla="*/ 9274810 w 12188952"/>
                <a:gd name="connsiteY284" fmla="*/ 2568813 h 4370054"/>
                <a:gd name="connsiteX285" fmla="*/ 9191307 w 12188952"/>
                <a:gd name="connsiteY285" fmla="*/ 2543985 h 4370054"/>
                <a:gd name="connsiteX286" fmla="*/ 9178100 w 12188952"/>
                <a:gd name="connsiteY286" fmla="*/ 2539603 h 4370054"/>
                <a:gd name="connsiteX287" fmla="*/ 9164955 w 12188952"/>
                <a:gd name="connsiteY287" fmla="*/ 2535095 h 4370054"/>
                <a:gd name="connsiteX288" fmla="*/ 9151874 w 12188952"/>
                <a:gd name="connsiteY288" fmla="*/ 2530459 h 4370054"/>
                <a:gd name="connsiteX289" fmla="*/ 9138856 w 12188952"/>
                <a:gd name="connsiteY289" fmla="*/ 2525760 h 4370054"/>
                <a:gd name="connsiteX290" fmla="*/ 9071610 w 12188952"/>
                <a:gd name="connsiteY290" fmla="*/ 2499217 h 4370054"/>
                <a:gd name="connsiteX291" fmla="*/ 9006142 w 12188952"/>
                <a:gd name="connsiteY291" fmla="*/ 2469944 h 4370054"/>
                <a:gd name="connsiteX292" fmla="*/ 8942642 w 12188952"/>
                <a:gd name="connsiteY292" fmla="*/ 2438130 h 4370054"/>
                <a:gd name="connsiteX293" fmla="*/ 8881237 w 12188952"/>
                <a:gd name="connsiteY293" fmla="*/ 2404031 h 4370054"/>
                <a:gd name="connsiteX294" fmla="*/ 8811006 w 12188952"/>
                <a:gd name="connsiteY294" fmla="*/ 2360660 h 4370054"/>
                <a:gd name="connsiteX295" fmla="*/ 8743950 w 12188952"/>
                <a:gd name="connsiteY295" fmla="*/ 2314750 h 4370054"/>
                <a:gd name="connsiteX296" fmla="*/ 8680132 w 12188952"/>
                <a:gd name="connsiteY296" fmla="*/ 2266490 h 4370054"/>
                <a:gd name="connsiteX297" fmla="*/ 8619680 w 12188952"/>
                <a:gd name="connsiteY297" fmla="*/ 2216261 h 4370054"/>
                <a:gd name="connsiteX298" fmla="*/ 8615997 w 12188952"/>
                <a:gd name="connsiteY298" fmla="*/ 2213086 h 4370054"/>
                <a:gd name="connsiteX299" fmla="*/ 8612315 w 12188952"/>
                <a:gd name="connsiteY299" fmla="*/ 2209911 h 4370054"/>
                <a:gd name="connsiteX300" fmla="*/ 8608631 w 12188952"/>
                <a:gd name="connsiteY300" fmla="*/ 2206736 h 4370054"/>
                <a:gd name="connsiteX301" fmla="*/ 8605012 w 12188952"/>
                <a:gd name="connsiteY301" fmla="*/ 2203561 h 4370054"/>
                <a:gd name="connsiteX302" fmla="*/ 8590725 w 12188952"/>
                <a:gd name="connsiteY302" fmla="*/ 2190607 h 4370054"/>
                <a:gd name="connsiteX303" fmla="*/ 8583549 w 12188952"/>
                <a:gd name="connsiteY303" fmla="*/ 2184130 h 4370054"/>
                <a:gd name="connsiteX304" fmla="*/ 8576437 w 12188952"/>
                <a:gd name="connsiteY304" fmla="*/ 2177653 h 4370054"/>
                <a:gd name="connsiteX305" fmla="*/ 8569389 w 12188952"/>
                <a:gd name="connsiteY305" fmla="*/ 2171113 h 4370054"/>
                <a:gd name="connsiteX306" fmla="*/ 8562530 w 12188952"/>
                <a:gd name="connsiteY306" fmla="*/ 2164509 h 4370054"/>
                <a:gd name="connsiteX307" fmla="*/ 8505571 w 12188952"/>
                <a:gd name="connsiteY307" fmla="*/ 2109962 h 4370054"/>
                <a:gd name="connsiteX308" fmla="*/ 8476170 w 12188952"/>
                <a:gd name="connsiteY308" fmla="*/ 2082467 h 4370054"/>
                <a:gd name="connsiteX309" fmla="*/ 8446516 w 12188952"/>
                <a:gd name="connsiteY309" fmla="*/ 2055352 h 4370054"/>
                <a:gd name="connsiteX310" fmla="*/ 8416544 w 12188952"/>
                <a:gd name="connsiteY310" fmla="*/ 2028746 h 4370054"/>
                <a:gd name="connsiteX311" fmla="*/ 8386192 w 12188952"/>
                <a:gd name="connsiteY311" fmla="*/ 2002647 h 4370054"/>
                <a:gd name="connsiteX312" fmla="*/ 8261667 w 12188952"/>
                <a:gd name="connsiteY312" fmla="*/ 1902571 h 4370054"/>
                <a:gd name="connsiteX313" fmla="*/ 8130921 w 12188952"/>
                <a:gd name="connsiteY313" fmla="*/ 1809671 h 4370054"/>
                <a:gd name="connsiteX314" fmla="*/ 7993063 w 12188952"/>
                <a:gd name="connsiteY314" fmla="*/ 1724073 h 4370054"/>
                <a:gd name="connsiteX315" fmla="*/ 7846949 w 12188952"/>
                <a:gd name="connsiteY315" fmla="*/ 1645841 h 4370054"/>
                <a:gd name="connsiteX316" fmla="*/ 7787196 w 12188952"/>
                <a:gd name="connsiteY316" fmla="*/ 1617393 h 4370054"/>
                <a:gd name="connsiteX317" fmla="*/ 7725918 w 12188952"/>
                <a:gd name="connsiteY317" fmla="*/ 1590151 h 4370054"/>
                <a:gd name="connsiteX318" fmla="*/ 7663054 w 12188952"/>
                <a:gd name="connsiteY318" fmla="*/ 1564116 h 4370054"/>
                <a:gd name="connsiteX319" fmla="*/ 7598474 w 12188952"/>
                <a:gd name="connsiteY319" fmla="*/ 1539351 h 4370054"/>
                <a:gd name="connsiteX320" fmla="*/ 7580186 w 12188952"/>
                <a:gd name="connsiteY320" fmla="*/ 1532684 h 4370054"/>
                <a:gd name="connsiteX321" fmla="*/ 7561707 w 12188952"/>
                <a:gd name="connsiteY321" fmla="*/ 1526143 h 4370054"/>
                <a:gd name="connsiteX322" fmla="*/ 7543102 w 12188952"/>
                <a:gd name="connsiteY322" fmla="*/ 1519666 h 4370054"/>
                <a:gd name="connsiteX323" fmla="*/ 7524305 w 12188952"/>
                <a:gd name="connsiteY323" fmla="*/ 1513316 h 4370054"/>
                <a:gd name="connsiteX324" fmla="*/ 7436167 w 12188952"/>
                <a:gd name="connsiteY324" fmla="*/ 1485567 h 4370054"/>
                <a:gd name="connsiteX325" fmla="*/ 7344728 w 12188952"/>
                <a:gd name="connsiteY325" fmla="*/ 1460167 h 4370054"/>
                <a:gd name="connsiteX326" fmla="*/ 7249668 w 12188952"/>
                <a:gd name="connsiteY326" fmla="*/ 1437180 h 4370054"/>
                <a:gd name="connsiteX327" fmla="*/ 7150735 w 12188952"/>
                <a:gd name="connsiteY327" fmla="*/ 1416796 h 4370054"/>
                <a:gd name="connsiteX328" fmla="*/ 7047675 w 12188952"/>
                <a:gd name="connsiteY328" fmla="*/ 1399143 h 4370054"/>
                <a:gd name="connsiteX329" fmla="*/ 6940296 w 12188952"/>
                <a:gd name="connsiteY329" fmla="*/ 1384348 h 4370054"/>
                <a:gd name="connsiteX330" fmla="*/ 6828282 w 12188952"/>
                <a:gd name="connsiteY330" fmla="*/ 1372600 h 4370054"/>
                <a:gd name="connsiteX331" fmla="*/ 6711442 w 12188952"/>
                <a:gd name="connsiteY331" fmla="*/ 1364155 h 4370054"/>
                <a:gd name="connsiteX332" fmla="*/ 6651117 w 12188952"/>
                <a:gd name="connsiteY332" fmla="*/ 1361234 h 4370054"/>
                <a:gd name="connsiteX333" fmla="*/ 6589522 w 12188952"/>
                <a:gd name="connsiteY333" fmla="*/ 1359202 h 4370054"/>
                <a:gd name="connsiteX334" fmla="*/ 6526593 w 12188952"/>
                <a:gd name="connsiteY334" fmla="*/ 1358059 h 4370054"/>
                <a:gd name="connsiteX335" fmla="*/ 6462268 w 12188952"/>
                <a:gd name="connsiteY335" fmla="*/ 1357932 h 4370054"/>
                <a:gd name="connsiteX336" fmla="*/ 6396482 w 12188952"/>
                <a:gd name="connsiteY336" fmla="*/ 1358757 h 4370054"/>
                <a:gd name="connsiteX337" fmla="*/ 6329363 w 12188952"/>
                <a:gd name="connsiteY337" fmla="*/ 1360599 h 4370054"/>
                <a:gd name="connsiteX338" fmla="*/ 6260783 w 12188952"/>
                <a:gd name="connsiteY338" fmla="*/ 1363520 h 4370054"/>
                <a:gd name="connsiteX339" fmla="*/ 6190742 w 12188952"/>
                <a:gd name="connsiteY339" fmla="*/ 1367457 h 4370054"/>
                <a:gd name="connsiteX340" fmla="*/ 6119178 w 12188952"/>
                <a:gd name="connsiteY340" fmla="*/ 1372537 h 4370054"/>
                <a:gd name="connsiteX341" fmla="*/ 6046153 w 12188952"/>
                <a:gd name="connsiteY341" fmla="*/ 1378696 h 4370054"/>
                <a:gd name="connsiteX342" fmla="*/ 5971604 w 12188952"/>
                <a:gd name="connsiteY342" fmla="*/ 1385999 h 4370054"/>
                <a:gd name="connsiteX343" fmla="*/ 5895467 w 12188952"/>
                <a:gd name="connsiteY343" fmla="*/ 1394635 h 4370054"/>
                <a:gd name="connsiteX344" fmla="*/ 5817743 w 12188952"/>
                <a:gd name="connsiteY344" fmla="*/ 1404477 h 4370054"/>
                <a:gd name="connsiteX345" fmla="*/ 5738432 w 12188952"/>
                <a:gd name="connsiteY345" fmla="*/ 1415526 h 4370054"/>
                <a:gd name="connsiteX346" fmla="*/ 5657533 w 12188952"/>
                <a:gd name="connsiteY346" fmla="*/ 1427845 h 4370054"/>
                <a:gd name="connsiteX347" fmla="*/ 5575046 w 12188952"/>
                <a:gd name="connsiteY347" fmla="*/ 1441498 h 4370054"/>
                <a:gd name="connsiteX348" fmla="*/ 5490972 w 12188952"/>
                <a:gd name="connsiteY348" fmla="*/ 1456484 h 4370054"/>
                <a:gd name="connsiteX349" fmla="*/ 5405247 w 12188952"/>
                <a:gd name="connsiteY349" fmla="*/ 1472930 h 4370054"/>
                <a:gd name="connsiteX350" fmla="*/ 5317871 w 12188952"/>
                <a:gd name="connsiteY350" fmla="*/ 1490774 h 4370054"/>
                <a:gd name="connsiteX351" fmla="*/ 5228844 w 12188952"/>
                <a:gd name="connsiteY351" fmla="*/ 1510014 h 4370054"/>
                <a:gd name="connsiteX352" fmla="*/ 5138166 w 12188952"/>
                <a:gd name="connsiteY352" fmla="*/ 1530715 h 4370054"/>
                <a:gd name="connsiteX353" fmla="*/ 5045837 w 12188952"/>
                <a:gd name="connsiteY353" fmla="*/ 1552877 h 4370054"/>
                <a:gd name="connsiteX354" fmla="*/ 4951857 w 12188952"/>
                <a:gd name="connsiteY354" fmla="*/ 1576562 h 4370054"/>
                <a:gd name="connsiteX355" fmla="*/ 4856226 w 12188952"/>
                <a:gd name="connsiteY355" fmla="*/ 1601899 h 4370054"/>
                <a:gd name="connsiteX356" fmla="*/ 4758881 w 12188952"/>
                <a:gd name="connsiteY356" fmla="*/ 1628759 h 4370054"/>
                <a:gd name="connsiteX357" fmla="*/ 4659884 w 12188952"/>
                <a:gd name="connsiteY357" fmla="*/ 1657207 h 4370054"/>
                <a:gd name="connsiteX358" fmla="*/ 4559173 w 12188952"/>
                <a:gd name="connsiteY358" fmla="*/ 1687306 h 4370054"/>
                <a:gd name="connsiteX359" fmla="*/ 4456748 w 12188952"/>
                <a:gd name="connsiteY359" fmla="*/ 1718993 h 4370054"/>
                <a:gd name="connsiteX360" fmla="*/ 4352608 w 12188952"/>
                <a:gd name="connsiteY360" fmla="*/ 1752457 h 4370054"/>
                <a:gd name="connsiteX361" fmla="*/ 4246753 w 12188952"/>
                <a:gd name="connsiteY361" fmla="*/ 1787636 h 4370054"/>
                <a:gd name="connsiteX362" fmla="*/ 4139184 w 12188952"/>
                <a:gd name="connsiteY362" fmla="*/ 1824593 h 4370054"/>
                <a:gd name="connsiteX363" fmla="*/ 4029837 w 12188952"/>
                <a:gd name="connsiteY363" fmla="*/ 1863265 h 4370054"/>
                <a:gd name="connsiteX364" fmla="*/ 3806000 w 12188952"/>
                <a:gd name="connsiteY364" fmla="*/ 1946005 h 4370054"/>
                <a:gd name="connsiteX365" fmla="*/ 3575050 w 12188952"/>
                <a:gd name="connsiteY365" fmla="*/ 2036302 h 4370054"/>
                <a:gd name="connsiteX366" fmla="*/ 3336798 w 12188952"/>
                <a:gd name="connsiteY366" fmla="*/ 2134346 h 4370054"/>
                <a:gd name="connsiteX367" fmla="*/ 3091053 w 12188952"/>
                <a:gd name="connsiteY367" fmla="*/ 2240455 h 4370054"/>
                <a:gd name="connsiteX368" fmla="*/ 2837688 w 12188952"/>
                <a:gd name="connsiteY368" fmla="*/ 2354882 h 4370054"/>
                <a:gd name="connsiteX369" fmla="*/ 2576322 w 12188952"/>
                <a:gd name="connsiteY369" fmla="*/ 2478008 h 4370054"/>
                <a:gd name="connsiteX370" fmla="*/ 2306638 w 12188952"/>
                <a:gd name="connsiteY370" fmla="*/ 2610279 h 4370054"/>
                <a:gd name="connsiteX371" fmla="*/ 2028508 w 12188952"/>
                <a:gd name="connsiteY371" fmla="*/ 2752074 h 4370054"/>
                <a:gd name="connsiteX372" fmla="*/ 1741487 w 12188952"/>
                <a:gd name="connsiteY372" fmla="*/ 2903839 h 4370054"/>
                <a:gd name="connsiteX373" fmla="*/ 1445070 w 12188952"/>
                <a:gd name="connsiteY373" fmla="*/ 3066145 h 4370054"/>
                <a:gd name="connsiteX374" fmla="*/ 1138809 w 12188952"/>
                <a:gd name="connsiteY374" fmla="*/ 3239500 h 4370054"/>
                <a:gd name="connsiteX375" fmla="*/ 822135 w 12188952"/>
                <a:gd name="connsiteY375" fmla="*/ 3424539 h 4370054"/>
                <a:gd name="connsiteX376" fmla="*/ 494729 w 12188952"/>
                <a:gd name="connsiteY376" fmla="*/ 3621961 h 4370054"/>
                <a:gd name="connsiteX377" fmla="*/ 155829 w 12188952"/>
                <a:gd name="connsiteY377" fmla="*/ 3832463 h 4370054"/>
                <a:gd name="connsiteX378" fmla="*/ 0 w 12188952"/>
                <a:gd name="connsiteY378" fmla="*/ 3931269 h 4370054"/>
                <a:gd name="connsiteX379" fmla="*/ 2858 w 12188952"/>
                <a:gd name="connsiteY379" fmla="*/ 4369800 h 4370054"/>
                <a:gd name="connsiteX380" fmla="*/ 60706 w 12188952"/>
                <a:gd name="connsiteY380" fmla="*/ 4370054 h 4370054"/>
                <a:gd name="connsiteX381" fmla="*/ 141859 w 12188952"/>
                <a:gd name="connsiteY381" fmla="*/ 4310999 h 4370054"/>
                <a:gd name="connsiteX382" fmla="*/ 294132 w 12188952"/>
                <a:gd name="connsiteY382" fmla="*/ 4201398 h 4370054"/>
                <a:gd name="connsiteX383" fmla="*/ 591693 w 12188952"/>
                <a:gd name="connsiteY383" fmla="*/ 3991658 h 4370054"/>
                <a:gd name="connsiteX384" fmla="*/ 880364 w 12188952"/>
                <a:gd name="connsiteY384" fmla="*/ 3793982 h 4370054"/>
                <a:gd name="connsiteX385" fmla="*/ 1160590 w 12188952"/>
                <a:gd name="connsiteY385" fmla="*/ 3607800 h 4370054"/>
                <a:gd name="connsiteX386" fmla="*/ 1432751 w 12188952"/>
                <a:gd name="connsiteY386" fmla="*/ 3432477 h 4370054"/>
                <a:gd name="connsiteX387" fmla="*/ 1697418 w 12188952"/>
                <a:gd name="connsiteY387" fmla="*/ 3267440 h 4370054"/>
                <a:gd name="connsiteX388" fmla="*/ 1954657 w 12188952"/>
                <a:gd name="connsiteY388" fmla="*/ 3112246 h 4370054"/>
                <a:gd name="connsiteX389" fmla="*/ 2204784 w 12188952"/>
                <a:gd name="connsiteY389" fmla="*/ 2966450 h 4370054"/>
                <a:gd name="connsiteX390" fmla="*/ 2448052 w 12188952"/>
                <a:gd name="connsiteY390" fmla="*/ 2829608 h 4370054"/>
                <a:gd name="connsiteX391" fmla="*/ 2684653 w 12188952"/>
                <a:gd name="connsiteY391" fmla="*/ 2701401 h 4370054"/>
                <a:gd name="connsiteX392" fmla="*/ 2914841 w 12188952"/>
                <a:gd name="connsiteY392" fmla="*/ 2581450 h 4370054"/>
                <a:gd name="connsiteX393" fmla="*/ 3138742 w 12188952"/>
                <a:gd name="connsiteY393" fmla="*/ 2469436 h 4370054"/>
                <a:gd name="connsiteX394" fmla="*/ 3356547 w 12188952"/>
                <a:gd name="connsiteY394" fmla="*/ 2364978 h 4370054"/>
                <a:gd name="connsiteX395" fmla="*/ 3568319 w 12188952"/>
                <a:gd name="connsiteY395" fmla="*/ 2267887 h 4370054"/>
                <a:gd name="connsiteX396" fmla="*/ 3774250 w 12188952"/>
                <a:gd name="connsiteY396" fmla="*/ 2177907 h 4370054"/>
                <a:gd name="connsiteX397" fmla="*/ 3974465 w 12188952"/>
                <a:gd name="connsiteY397" fmla="*/ 2094786 h 4370054"/>
                <a:gd name="connsiteX398" fmla="*/ 4169093 w 12188952"/>
                <a:gd name="connsiteY398" fmla="*/ 2018395 h 4370054"/>
                <a:gd name="connsiteX399" fmla="*/ 4264279 w 12188952"/>
                <a:gd name="connsiteY399" fmla="*/ 1982581 h 4370054"/>
                <a:gd name="connsiteX400" fmla="*/ 4358005 w 12188952"/>
                <a:gd name="connsiteY400" fmla="*/ 1948355 h 4370054"/>
                <a:gd name="connsiteX401" fmla="*/ 4450334 w 12188952"/>
                <a:gd name="connsiteY401" fmla="*/ 1915652 h 4370054"/>
                <a:gd name="connsiteX402" fmla="*/ 4541330 w 12188952"/>
                <a:gd name="connsiteY402" fmla="*/ 1884537 h 4370054"/>
                <a:gd name="connsiteX403" fmla="*/ 4630992 w 12188952"/>
                <a:gd name="connsiteY403" fmla="*/ 1854946 h 4370054"/>
                <a:gd name="connsiteX404" fmla="*/ 4719257 w 12188952"/>
                <a:gd name="connsiteY404" fmla="*/ 1826816 h 4370054"/>
                <a:gd name="connsiteX405" fmla="*/ 4806188 w 12188952"/>
                <a:gd name="connsiteY405" fmla="*/ 1800146 h 4370054"/>
                <a:gd name="connsiteX406" fmla="*/ 4891723 w 12188952"/>
                <a:gd name="connsiteY406" fmla="*/ 1774873 h 4370054"/>
                <a:gd name="connsiteX407" fmla="*/ 4975860 w 12188952"/>
                <a:gd name="connsiteY407" fmla="*/ 1750997 h 4370054"/>
                <a:gd name="connsiteX408" fmla="*/ 5058728 w 12188952"/>
                <a:gd name="connsiteY408" fmla="*/ 1728581 h 4370054"/>
                <a:gd name="connsiteX409" fmla="*/ 5140262 w 12188952"/>
                <a:gd name="connsiteY409" fmla="*/ 1707563 h 4370054"/>
                <a:gd name="connsiteX410" fmla="*/ 5220462 w 12188952"/>
                <a:gd name="connsiteY410" fmla="*/ 1687878 h 4370054"/>
                <a:gd name="connsiteX411" fmla="*/ 5299329 w 12188952"/>
                <a:gd name="connsiteY411" fmla="*/ 1669463 h 4370054"/>
                <a:gd name="connsiteX412" fmla="*/ 5376863 w 12188952"/>
                <a:gd name="connsiteY412" fmla="*/ 1652318 h 4370054"/>
                <a:gd name="connsiteX413" fmla="*/ 5453063 w 12188952"/>
                <a:gd name="connsiteY413" fmla="*/ 1636443 h 4370054"/>
                <a:gd name="connsiteX414" fmla="*/ 5527929 w 12188952"/>
                <a:gd name="connsiteY414" fmla="*/ 1621901 h 4370054"/>
                <a:gd name="connsiteX415" fmla="*/ 5601526 w 12188952"/>
                <a:gd name="connsiteY415" fmla="*/ 1608566 h 4370054"/>
                <a:gd name="connsiteX416" fmla="*/ 5673852 w 12188952"/>
                <a:gd name="connsiteY416" fmla="*/ 1596374 h 4370054"/>
                <a:gd name="connsiteX417" fmla="*/ 5744909 w 12188952"/>
                <a:gd name="connsiteY417" fmla="*/ 1585325 h 4370054"/>
                <a:gd name="connsiteX418" fmla="*/ 5814695 w 12188952"/>
                <a:gd name="connsiteY418" fmla="*/ 1575419 h 4370054"/>
                <a:gd name="connsiteX419" fmla="*/ 5883275 w 12188952"/>
                <a:gd name="connsiteY419" fmla="*/ 1566656 h 4370054"/>
                <a:gd name="connsiteX420" fmla="*/ 5950585 w 12188952"/>
                <a:gd name="connsiteY420" fmla="*/ 1559100 h 4370054"/>
                <a:gd name="connsiteX421" fmla="*/ 6016625 w 12188952"/>
                <a:gd name="connsiteY421" fmla="*/ 1552623 h 4370054"/>
                <a:gd name="connsiteX422" fmla="*/ 6081522 w 12188952"/>
                <a:gd name="connsiteY422" fmla="*/ 1547162 h 4370054"/>
                <a:gd name="connsiteX423" fmla="*/ 6145149 w 12188952"/>
                <a:gd name="connsiteY423" fmla="*/ 1542717 h 4370054"/>
                <a:gd name="connsiteX424" fmla="*/ 6207633 w 12188952"/>
                <a:gd name="connsiteY424" fmla="*/ 1539224 h 4370054"/>
                <a:gd name="connsiteX425" fmla="*/ 6268974 w 12188952"/>
                <a:gd name="connsiteY425" fmla="*/ 1536748 h 4370054"/>
                <a:gd name="connsiteX426" fmla="*/ 6329172 w 12188952"/>
                <a:gd name="connsiteY426" fmla="*/ 1535224 h 4370054"/>
                <a:gd name="connsiteX427" fmla="*/ 6388227 w 12188952"/>
                <a:gd name="connsiteY427" fmla="*/ 1534652 h 4370054"/>
                <a:gd name="connsiteX428" fmla="*/ 6446139 w 12188952"/>
                <a:gd name="connsiteY428" fmla="*/ 1535033 h 4370054"/>
                <a:gd name="connsiteX429" fmla="*/ 6502972 w 12188952"/>
                <a:gd name="connsiteY429" fmla="*/ 1536303 h 4370054"/>
                <a:gd name="connsiteX430" fmla="*/ 6558788 w 12188952"/>
                <a:gd name="connsiteY430" fmla="*/ 1538399 h 4370054"/>
                <a:gd name="connsiteX431" fmla="*/ 6667183 w 12188952"/>
                <a:gd name="connsiteY431" fmla="*/ 1545130 h 4370054"/>
                <a:gd name="connsiteX432" fmla="*/ 6771577 w 12188952"/>
                <a:gd name="connsiteY432" fmla="*/ 1555036 h 4370054"/>
                <a:gd name="connsiteX433" fmla="*/ 6872161 w 12188952"/>
                <a:gd name="connsiteY433" fmla="*/ 1567990 h 4370054"/>
                <a:gd name="connsiteX434" fmla="*/ 6969062 w 12188952"/>
                <a:gd name="connsiteY434" fmla="*/ 1583865 h 4370054"/>
                <a:gd name="connsiteX435" fmla="*/ 7062534 w 12188952"/>
                <a:gd name="connsiteY435" fmla="*/ 1602534 h 4370054"/>
                <a:gd name="connsiteX436" fmla="*/ 7152641 w 12188952"/>
                <a:gd name="connsiteY436" fmla="*/ 1623870 h 4370054"/>
                <a:gd name="connsiteX437" fmla="*/ 7239635 w 12188952"/>
                <a:gd name="connsiteY437" fmla="*/ 1647682 h 4370054"/>
                <a:gd name="connsiteX438" fmla="*/ 7323709 w 12188952"/>
                <a:gd name="connsiteY438" fmla="*/ 1673908 h 4370054"/>
                <a:gd name="connsiteX439" fmla="*/ 7341617 w 12188952"/>
                <a:gd name="connsiteY439" fmla="*/ 1679940 h 4370054"/>
                <a:gd name="connsiteX440" fmla="*/ 7359333 w 12188952"/>
                <a:gd name="connsiteY440" fmla="*/ 1686036 h 4370054"/>
                <a:gd name="connsiteX441" fmla="*/ 7376922 w 12188952"/>
                <a:gd name="connsiteY441" fmla="*/ 1692259 h 4370054"/>
                <a:gd name="connsiteX442" fmla="*/ 7394385 w 12188952"/>
                <a:gd name="connsiteY442" fmla="*/ 1698609 h 4370054"/>
                <a:gd name="connsiteX443" fmla="*/ 7456361 w 12188952"/>
                <a:gd name="connsiteY443" fmla="*/ 1722422 h 4370054"/>
                <a:gd name="connsiteX444" fmla="*/ 7516749 w 12188952"/>
                <a:gd name="connsiteY444" fmla="*/ 1747568 h 4370054"/>
                <a:gd name="connsiteX445" fmla="*/ 7575741 w 12188952"/>
                <a:gd name="connsiteY445" fmla="*/ 1774047 h 4370054"/>
                <a:gd name="connsiteX446" fmla="*/ 7633399 w 12188952"/>
                <a:gd name="connsiteY446" fmla="*/ 1801733 h 4370054"/>
                <a:gd name="connsiteX447" fmla="*/ 7774432 w 12188952"/>
                <a:gd name="connsiteY447" fmla="*/ 1878505 h 4370054"/>
                <a:gd name="connsiteX448" fmla="*/ 7907782 w 12188952"/>
                <a:gd name="connsiteY448" fmla="*/ 1963214 h 4370054"/>
                <a:gd name="connsiteX449" fmla="*/ 8034401 w 12188952"/>
                <a:gd name="connsiteY449" fmla="*/ 2055860 h 4370054"/>
                <a:gd name="connsiteX450" fmla="*/ 8155115 w 12188952"/>
                <a:gd name="connsiteY450" fmla="*/ 2156317 h 4370054"/>
                <a:gd name="connsiteX451" fmla="*/ 8184516 w 12188952"/>
                <a:gd name="connsiteY451" fmla="*/ 2182606 h 4370054"/>
                <a:gd name="connsiteX452" fmla="*/ 8213535 w 12188952"/>
                <a:gd name="connsiteY452" fmla="*/ 2209467 h 4370054"/>
                <a:gd name="connsiteX453" fmla="*/ 8242237 w 12188952"/>
                <a:gd name="connsiteY453" fmla="*/ 2236835 h 4370054"/>
                <a:gd name="connsiteX454" fmla="*/ 8270748 w 12188952"/>
                <a:gd name="connsiteY454" fmla="*/ 2264648 h 4370054"/>
                <a:gd name="connsiteX455" fmla="*/ 8329042 w 12188952"/>
                <a:gd name="connsiteY455" fmla="*/ 2323005 h 4370054"/>
                <a:gd name="connsiteX456" fmla="*/ 8336661 w 12188952"/>
                <a:gd name="connsiteY456" fmla="*/ 2330625 h 4370054"/>
                <a:gd name="connsiteX457" fmla="*/ 8344472 w 12188952"/>
                <a:gd name="connsiteY457" fmla="*/ 2338181 h 4370054"/>
                <a:gd name="connsiteX458" fmla="*/ 8352346 w 12188952"/>
                <a:gd name="connsiteY458" fmla="*/ 2345674 h 4370054"/>
                <a:gd name="connsiteX459" fmla="*/ 8360283 w 12188952"/>
                <a:gd name="connsiteY459" fmla="*/ 2353167 h 4370054"/>
                <a:gd name="connsiteX460" fmla="*/ 8376222 w 12188952"/>
                <a:gd name="connsiteY460" fmla="*/ 2368217 h 4370054"/>
                <a:gd name="connsiteX461" fmla="*/ 8380286 w 12188952"/>
                <a:gd name="connsiteY461" fmla="*/ 2371963 h 4370054"/>
                <a:gd name="connsiteX462" fmla="*/ 8384413 w 12188952"/>
                <a:gd name="connsiteY462" fmla="*/ 2375646 h 4370054"/>
                <a:gd name="connsiteX463" fmla="*/ 8388541 w 12188952"/>
                <a:gd name="connsiteY463" fmla="*/ 2379329 h 4370054"/>
                <a:gd name="connsiteX464" fmla="*/ 8392668 w 12188952"/>
                <a:gd name="connsiteY464" fmla="*/ 2383012 h 4370054"/>
                <a:gd name="connsiteX465" fmla="*/ 8460422 w 12188952"/>
                <a:gd name="connsiteY465" fmla="*/ 2441432 h 4370054"/>
                <a:gd name="connsiteX466" fmla="*/ 8532749 w 12188952"/>
                <a:gd name="connsiteY466" fmla="*/ 2497884 h 4370054"/>
                <a:gd name="connsiteX467" fmla="*/ 8609520 w 12188952"/>
                <a:gd name="connsiteY467" fmla="*/ 2551922 h 4370054"/>
                <a:gd name="connsiteX468" fmla="*/ 8690737 w 12188952"/>
                <a:gd name="connsiteY468" fmla="*/ 2603230 h 4370054"/>
                <a:gd name="connsiteX469" fmla="*/ 8762302 w 12188952"/>
                <a:gd name="connsiteY469" fmla="*/ 2643807 h 4370054"/>
                <a:gd name="connsiteX470" fmla="*/ 8836914 w 12188952"/>
                <a:gd name="connsiteY470" fmla="*/ 2681780 h 4370054"/>
                <a:gd name="connsiteX471" fmla="*/ 8914511 w 12188952"/>
                <a:gd name="connsiteY471" fmla="*/ 2716832 h 4370054"/>
                <a:gd name="connsiteX472" fmla="*/ 8994902 w 12188952"/>
                <a:gd name="connsiteY472" fmla="*/ 2748645 h 4370054"/>
                <a:gd name="connsiteX473" fmla="*/ 9010523 w 12188952"/>
                <a:gd name="connsiteY473" fmla="*/ 2754297 h 4370054"/>
                <a:gd name="connsiteX474" fmla="*/ 9026271 w 12188952"/>
                <a:gd name="connsiteY474" fmla="*/ 2759821 h 4370054"/>
                <a:gd name="connsiteX475" fmla="*/ 9042082 w 12188952"/>
                <a:gd name="connsiteY475" fmla="*/ 2765219 h 4370054"/>
                <a:gd name="connsiteX476" fmla="*/ 9058021 w 12188952"/>
                <a:gd name="connsiteY476" fmla="*/ 2770489 h 4370054"/>
                <a:gd name="connsiteX477" fmla="*/ 9159177 w 12188952"/>
                <a:gd name="connsiteY477" fmla="*/ 2800207 h 4370054"/>
                <a:gd name="connsiteX478" fmla="*/ 9263317 w 12188952"/>
                <a:gd name="connsiteY478" fmla="*/ 2823829 h 4370054"/>
                <a:gd name="connsiteX479" fmla="*/ 9369742 w 12188952"/>
                <a:gd name="connsiteY479" fmla="*/ 2841101 h 4370054"/>
                <a:gd name="connsiteX480" fmla="*/ 9477692 w 12188952"/>
                <a:gd name="connsiteY480" fmla="*/ 2851642 h 4370054"/>
                <a:gd name="connsiteX481" fmla="*/ 9532049 w 12188952"/>
                <a:gd name="connsiteY481" fmla="*/ 2854182 h 4370054"/>
                <a:gd name="connsiteX482" fmla="*/ 9586468 w 12188952"/>
                <a:gd name="connsiteY482" fmla="*/ 2854881 h 4370054"/>
                <a:gd name="connsiteX483" fmla="*/ 9640824 w 12188952"/>
                <a:gd name="connsiteY483" fmla="*/ 2853801 h 4370054"/>
                <a:gd name="connsiteX484" fmla="*/ 9694990 w 12188952"/>
                <a:gd name="connsiteY484" fmla="*/ 2850944 h 4370054"/>
                <a:gd name="connsiteX485" fmla="*/ 9748901 w 12188952"/>
                <a:gd name="connsiteY485" fmla="*/ 2846118 h 4370054"/>
                <a:gd name="connsiteX486" fmla="*/ 9802368 w 12188952"/>
                <a:gd name="connsiteY486" fmla="*/ 2839450 h 4370054"/>
                <a:gd name="connsiteX487" fmla="*/ 9855327 w 12188952"/>
                <a:gd name="connsiteY487" fmla="*/ 2830941 h 4370054"/>
                <a:gd name="connsiteX488" fmla="*/ 9907588 w 12188952"/>
                <a:gd name="connsiteY488" fmla="*/ 2820654 h 4370054"/>
                <a:gd name="connsiteX489" fmla="*/ 10009632 w 12188952"/>
                <a:gd name="connsiteY489" fmla="*/ 2794619 h 4370054"/>
                <a:gd name="connsiteX490" fmla="*/ 10107613 w 12188952"/>
                <a:gd name="connsiteY490" fmla="*/ 2761790 h 4370054"/>
                <a:gd name="connsiteX491" fmla="*/ 10200704 w 12188952"/>
                <a:gd name="connsiteY491" fmla="*/ 2722610 h 4370054"/>
                <a:gd name="connsiteX492" fmla="*/ 10288206 w 12188952"/>
                <a:gd name="connsiteY492" fmla="*/ 2677652 h 4370054"/>
                <a:gd name="connsiteX493" fmla="*/ 10369423 w 12188952"/>
                <a:gd name="connsiteY493" fmla="*/ 2627424 h 4370054"/>
                <a:gd name="connsiteX494" fmla="*/ 10443908 w 12188952"/>
                <a:gd name="connsiteY494" fmla="*/ 2572687 h 4370054"/>
                <a:gd name="connsiteX495" fmla="*/ 10511345 w 12188952"/>
                <a:gd name="connsiteY495" fmla="*/ 2514076 h 4370054"/>
                <a:gd name="connsiteX496" fmla="*/ 10571543 w 12188952"/>
                <a:gd name="connsiteY496" fmla="*/ 2452354 h 4370054"/>
                <a:gd name="connsiteX497" fmla="*/ 10624376 w 12188952"/>
                <a:gd name="connsiteY497" fmla="*/ 2388092 h 4370054"/>
                <a:gd name="connsiteX498" fmla="*/ 10669778 w 12188952"/>
                <a:gd name="connsiteY498" fmla="*/ 2321925 h 4370054"/>
                <a:gd name="connsiteX499" fmla="*/ 10707815 w 12188952"/>
                <a:gd name="connsiteY499" fmla="*/ 2254425 h 4370054"/>
                <a:gd name="connsiteX500" fmla="*/ 10738549 w 12188952"/>
                <a:gd name="connsiteY500" fmla="*/ 2186035 h 4370054"/>
                <a:gd name="connsiteX501" fmla="*/ 10762234 w 12188952"/>
                <a:gd name="connsiteY501" fmla="*/ 2117392 h 4370054"/>
                <a:gd name="connsiteX502" fmla="*/ 10779062 w 12188952"/>
                <a:gd name="connsiteY502" fmla="*/ 2048875 h 4370054"/>
                <a:gd name="connsiteX503" fmla="*/ 10789349 w 12188952"/>
                <a:gd name="connsiteY503" fmla="*/ 1980930 h 4370054"/>
                <a:gd name="connsiteX504" fmla="*/ 10793413 w 12188952"/>
                <a:gd name="connsiteY504" fmla="*/ 1913874 h 4370054"/>
                <a:gd name="connsiteX505" fmla="*/ 10791380 w 12188952"/>
                <a:gd name="connsiteY505" fmla="*/ 1848088 h 4370054"/>
                <a:gd name="connsiteX506" fmla="*/ 10783761 w 12188952"/>
                <a:gd name="connsiteY506" fmla="*/ 1783826 h 4370054"/>
                <a:gd name="connsiteX507" fmla="*/ 10770933 w 12188952"/>
                <a:gd name="connsiteY507" fmla="*/ 1721342 h 4370054"/>
                <a:gd name="connsiteX508" fmla="*/ 10753280 w 12188952"/>
                <a:gd name="connsiteY508" fmla="*/ 1660827 h 4370054"/>
                <a:gd name="connsiteX509" fmla="*/ 10752074 w 12188952"/>
                <a:gd name="connsiteY509" fmla="*/ 1657080 h 4370054"/>
                <a:gd name="connsiteX510" fmla="*/ 10750804 w 12188952"/>
                <a:gd name="connsiteY510" fmla="*/ 1653397 h 4370054"/>
                <a:gd name="connsiteX511" fmla="*/ 10749470 w 12188952"/>
                <a:gd name="connsiteY511" fmla="*/ 1649714 h 4370054"/>
                <a:gd name="connsiteX512" fmla="*/ 10748137 w 12188952"/>
                <a:gd name="connsiteY512" fmla="*/ 1646031 h 4370054"/>
                <a:gd name="connsiteX513" fmla="*/ 10746804 w 12188952"/>
                <a:gd name="connsiteY513" fmla="*/ 1642348 h 4370054"/>
                <a:gd name="connsiteX514" fmla="*/ 10745470 w 12188952"/>
                <a:gd name="connsiteY514" fmla="*/ 1638665 h 4370054"/>
                <a:gd name="connsiteX515" fmla="*/ 10744137 w 12188952"/>
                <a:gd name="connsiteY515" fmla="*/ 1634982 h 4370054"/>
                <a:gd name="connsiteX516" fmla="*/ 10742740 w 12188952"/>
                <a:gd name="connsiteY516" fmla="*/ 1631299 h 4370054"/>
                <a:gd name="connsiteX517" fmla="*/ 10737025 w 12188952"/>
                <a:gd name="connsiteY517" fmla="*/ 1616758 h 4370054"/>
                <a:gd name="connsiteX518" fmla="*/ 10734167 w 12188952"/>
                <a:gd name="connsiteY518" fmla="*/ 1609519 h 4370054"/>
                <a:gd name="connsiteX519" fmla="*/ 10731119 w 12188952"/>
                <a:gd name="connsiteY519" fmla="*/ 1602343 h 4370054"/>
                <a:gd name="connsiteX520" fmla="*/ 10725023 w 12188952"/>
                <a:gd name="connsiteY520" fmla="*/ 1588056 h 4370054"/>
                <a:gd name="connsiteX521" fmla="*/ 10718546 w 12188952"/>
                <a:gd name="connsiteY521" fmla="*/ 1573959 h 4370054"/>
                <a:gd name="connsiteX522" fmla="*/ 10715307 w 12188952"/>
                <a:gd name="connsiteY522" fmla="*/ 1566910 h 4370054"/>
                <a:gd name="connsiteX523" fmla="*/ 10711942 w 12188952"/>
                <a:gd name="connsiteY523" fmla="*/ 1559925 h 4370054"/>
                <a:gd name="connsiteX524" fmla="*/ 10708513 w 12188952"/>
                <a:gd name="connsiteY524" fmla="*/ 1553004 h 4370054"/>
                <a:gd name="connsiteX525" fmla="*/ 10705084 w 12188952"/>
                <a:gd name="connsiteY525" fmla="*/ 1546082 h 4370054"/>
                <a:gd name="connsiteX526" fmla="*/ 10690669 w 12188952"/>
                <a:gd name="connsiteY526" fmla="*/ 1518841 h 4370054"/>
                <a:gd name="connsiteX527" fmla="*/ 10675303 w 12188952"/>
                <a:gd name="connsiteY527" fmla="*/ 1492171 h 4370054"/>
                <a:gd name="connsiteX528" fmla="*/ 10659174 w 12188952"/>
                <a:gd name="connsiteY528" fmla="*/ 1466136 h 4370054"/>
                <a:gd name="connsiteX529" fmla="*/ 10642282 w 12188952"/>
                <a:gd name="connsiteY529" fmla="*/ 1440609 h 4370054"/>
                <a:gd name="connsiteX530" fmla="*/ 10606405 w 12188952"/>
                <a:gd name="connsiteY530" fmla="*/ 1391333 h 4370054"/>
                <a:gd name="connsiteX531" fmla="*/ 10567924 w 12188952"/>
                <a:gd name="connsiteY531" fmla="*/ 1344343 h 4370054"/>
                <a:gd name="connsiteX532" fmla="*/ 10527157 w 12188952"/>
                <a:gd name="connsiteY532" fmla="*/ 1299512 h 4370054"/>
                <a:gd name="connsiteX533" fmla="*/ 10484421 w 12188952"/>
                <a:gd name="connsiteY533" fmla="*/ 1256840 h 4370054"/>
                <a:gd name="connsiteX534" fmla="*/ 10439908 w 12188952"/>
                <a:gd name="connsiteY534" fmla="*/ 1216136 h 4370054"/>
                <a:gd name="connsiteX535" fmla="*/ 10393807 w 12188952"/>
                <a:gd name="connsiteY535" fmla="*/ 1177338 h 4370054"/>
                <a:gd name="connsiteX536" fmla="*/ 10346372 w 12188952"/>
                <a:gd name="connsiteY536" fmla="*/ 1140381 h 4370054"/>
                <a:gd name="connsiteX537" fmla="*/ 10297668 w 12188952"/>
                <a:gd name="connsiteY537" fmla="*/ 1105138 h 4370054"/>
                <a:gd name="connsiteX538" fmla="*/ 10272903 w 12188952"/>
                <a:gd name="connsiteY538" fmla="*/ 1088120 h 4370054"/>
                <a:gd name="connsiteX539" fmla="*/ 10247884 w 12188952"/>
                <a:gd name="connsiteY539" fmla="*/ 1071483 h 4370054"/>
                <a:gd name="connsiteX540" fmla="*/ 10222611 w 12188952"/>
                <a:gd name="connsiteY540" fmla="*/ 1055227 h 4370054"/>
                <a:gd name="connsiteX541" fmla="*/ 10197147 w 12188952"/>
                <a:gd name="connsiteY541" fmla="*/ 1039352 h 4370054"/>
                <a:gd name="connsiteX542" fmla="*/ 10171430 w 12188952"/>
                <a:gd name="connsiteY542" fmla="*/ 1023858 h 4370054"/>
                <a:gd name="connsiteX543" fmla="*/ 10145458 w 12188952"/>
                <a:gd name="connsiteY543" fmla="*/ 1008682 h 4370054"/>
                <a:gd name="connsiteX544" fmla="*/ 10119296 w 12188952"/>
                <a:gd name="connsiteY544" fmla="*/ 993823 h 4370054"/>
                <a:gd name="connsiteX545" fmla="*/ 10093007 w 12188952"/>
                <a:gd name="connsiteY545" fmla="*/ 979281 h 4370054"/>
                <a:gd name="connsiteX546" fmla="*/ 10086404 w 12188952"/>
                <a:gd name="connsiteY546" fmla="*/ 975662 h 4370054"/>
                <a:gd name="connsiteX547" fmla="*/ 10079800 w 12188952"/>
                <a:gd name="connsiteY547" fmla="*/ 972042 h 4370054"/>
                <a:gd name="connsiteX548" fmla="*/ 10073195 w 12188952"/>
                <a:gd name="connsiteY548" fmla="*/ 968486 h 4370054"/>
                <a:gd name="connsiteX549" fmla="*/ 10066528 w 12188952"/>
                <a:gd name="connsiteY549" fmla="*/ 964994 h 4370054"/>
                <a:gd name="connsiteX550" fmla="*/ 10039858 w 12188952"/>
                <a:gd name="connsiteY550" fmla="*/ 951024 h 4370054"/>
                <a:gd name="connsiteX551" fmla="*/ 10014966 w 12188952"/>
                <a:gd name="connsiteY551" fmla="*/ 937943 h 4370054"/>
                <a:gd name="connsiteX552" fmla="*/ 10008743 w 12188952"/>
                <a:gd name="connsiteY552" fmla="*/ 934704 h 4370054"/>
                <a:gd name="connsiteX553" fmla="*/ 10002520 w 12188952"/>
                <a:gd name="connsiteY553" fmla="*/ 931466 h 4370054"/>
                <a:gd name="connsiteX554" fmla="*/ 9996361 w 12188952"/>
                <a:gd name="connsiteY554" fmla="*/ 928227 h 4370054"/>
                <a:gd name="connsiteX555" fmla="*/ 9990265 w 12188952"/>
                <a:gd name="connsiteY555" fmla="*/ 924925 h 4370054"/>
                <a:gd name="connsiteX556" fmla="*/ 9978136 w 12188952"/>
                <a:gd name="connsiteY556" fmla="*/ 918321 h 4370054"/>
                <a:gd name="connsiteX557" fmla="*/ 9966007 w 12188952"/>
                <a:gd name="connsiteY557" fmla="*/ 911717 h 4370054"/>
                <a:gd name="connsiteX558" fmla="*/ 9953942 w 12188952"/>
                <a:gd name="connsiteY558" fmla="*/ 905050 h 4370054"/>
                <a:gd name="connsiteX559" fmla="*/ 9942004 w 12188952"/>
                <a:gd name="connsiteY559" fmla="*/ 898319 h 4370054"/>
                <a:gd name="connsiteX560" fmla="*/ 9918255 w 12188952"/>
                <a:gd name="connsiteY560" fmla="*/ 884857 h 4370054"/>
                <a:gd name="connsiteX561" fmla="*/ 9894951 w 12188952"/>
                <a:gd name="connsiteY561" fmla="*/ 871204 h 4370054"/>
                <a:gd name="connsiteX562" fmla="*/ 9883330 w 12188952"/>
                <a:gd name="connsiteY562" fmla="*/ 864346 h 4370054"/>
                <a:gd name="connsiteX563" fmla="*/ 9871964 w 12188952"/>
                <a:gd name="connsiteY563" fmla="*/ 857425 h 4370054"/>
                <a:gd name="connsiteX564" fmla="*/ 9849294 w 12188952"/>
                <a:gd name="connsiteY564" fmla="*/ 843582 h 4370054"/>
                <a:gd name="connsiteX565" fmla="*/ 9827133 w 12188952"/>
                <a:gd name="connsiteY565" fmla="*/ 829485 h 4370054"/>
                <a:gd name="connsiteX566" fmla="*/ 9816084 w 12188952"/>
                <a:gd name="connsiteY566" fmla="*/ 822436 h 4370054"/>
                <a:gd name="connsiteX567" fmla="*/ 9805289 w 12188952"/>
                <a:gd name="connsiteY567" fmla="*/ 815261 h 4370054"/>
                <a:gd name="connsiteX568" fmla="*/ 9783826 w 12188952"/>
                <a:gd name="connsiteY568" fmla="*/ 800973 h 4370054"/>
                <a:gd name="connsiteX569" fmla="*/ 9762998 w 12188952"/>
                <a:gd name="connsiteY569" fmla="*/ 786495 h 4370054"/>
                <a:gd name="connsiteX570" fmla="*/ 9760394 w 12188952"/>
                <a:gd name="connsiteY570" fmla="*/ 784717 h 4370054"/>
                <a:gd name="connsiteX571" fmla="*/ 9757791 w 12188952"/>
                <a:gd name="connsiteY571" fmla="*/ 782939 h 4370054"/>
                <a:gd name="connsiteX572" fmla="*/ 9755188 w 12188952"/>
                <a:gd name="connsiteY572" fmla="*/ 781161 h 4370054"/>
                <a:gd name="connsiteX573" fmla="*/ 9752647 w 12188952"/>
                <a:gd name="connsiteY573" fmla="*/ 779320 h 4370054"/>
                <a:gd name="connsiteX574" fmla="*/ 9742551 w 12188952"/>
                <a:gd name="connsiteY574" fmla="*/ 772017 h 4370054"/>
                <a:gd name="connsiteX575" fmla="*/ 9737534 w 12188952"/>
                <a:gd name="connsiteY575" fmla="*/ 768334 h 4370054"/>
                <a:gd name="connsiteX576" fmla="*/ 9732454 w 12188952"/>
                <a:gd name="connsiteY576" fmla="*/ 764715 h 4370054"/>
                <a:gd name="connsiteX577" fmla="*/ 9727438 w 12188952"/>
                <a:gd name="connsiteY577" fmla="*/ 761032 h 4370054"/>
                <a:gd name="connsiteX578" fmla="*/ 9722485 w 12188952"/>
                <a:gd name="connsiteY578" fmla="*/ 757349 h 4370054"/>
                <a:gd name="connsiteX579" fmla="*/ 9703054 w 12188952"/>
                <a:gd name="connsiteY579" fmla="*/ 742553 h 4370054"/>
                <a:gd name="connsiteX580" fmla="*/ 9684194 w 12188952"/>
                <a:gd name="connsiteY580" fmla="*/ 727694 h 4370054"/>
                <a:gd name="connsiteX581" fmla="*/ 9665843 w 12188952"/>
                <a:gd name="connsiteY581" fmla="*/ 712708 h 4370054"/>
                <a:gd name="connsiteX582" fmla="*/ 9648000 w 12188952"/>
                <a:gd name="connsiteY582" fmla="*/ 697659 h 4370054"/>
                <a:gd name="connsiteX583" fmla="*/ 9630791 w 12188952"/>
                <a:gd name="connsiteY583" fmla="*/ 682482 h 4370054"/>
                <a:gd name="connsiteX584" fmla="*/ 9614217 w 12188952"/>
                <a:gd name="connsiteY584" fmla="*/ 667242 h 4370054"/>
                <a:gd name="connsiteX585" fmla="*/ 9598279 w 12188952"/>
                <a:gd name="connsiteY585" fmla="*/ 651939 h 4370054"/>
                <a:gd name="connsiteX586" fmla="*/ 9582976 w 12188952"/>
                <a:gd name="connsiteY586" fmla="*/ 636635 h 4370054"/>
                <a:gd name="connsiteX587" fmla="*/ 9568307 w 12188952"/>
                <a:gd name="connsiteY587" fmla="*/ 621268 h 4370054"/>
                <a:gd name="connsiteX588" fmla="*/ 9554401 w 12188952"/>
                <a:gd name="connsiteY588" fmla="*/ 605838 h 4370054"/>
                <a:gd name="connsiteX589" fmla="*/ 9541256 w 12188952"/>
                <a:gd name="connsiteY589" fmla="*/ 590344 h 4370054"/>
                <a:gd name="connsiteX590" fmla="*/ 9528874 w 12188952"/>
                <a:gd name="connsiteY590" fmla="*/ 574850 h 4370054"/>
                <a:gd name="connsiteX591" fmla="*/ 9517190 w 12188952"/>
                <a:gd name="connsiteY591" fmla="*/ 559356 h 4370054"/>
                <a:gd name="connsiteX592" fmla="*/ 9506267 w 12188952"/>
                <a:gd name="connsiteY592" fmla="*/ 543862 h 4370054"/>
                <a:gd name="connsiteX593" fmla="*/ 9496171 w 12188952"/>
                <a:gd name="connsiteY593" fmla="*/ 528368 h 4370054"/>
                <a:gd name="connsiteX594" fmla="*/ 9486900 w 12188952"/>
                <a:gd name="connsiteY594" fmla="*/ 512937 h 4370054"/>
                <a:gd name="connsiteX595" fmla="*/ 9470834 w 12188952"/>
                <a:gd name="connsiteY595" fmla="*/ 482203 h 4370054"/>
                <a:gd name="connsiteX596" fmla="*/ 9458325 w 12188952"/>
                <a:gd name="connsiteY596" fmla="*/ 451787 h 4370054"/>
                <a:gd name="connsiteX597" fmla="*/ 9449371 w 12188952"/>
                <a:gd name="connsiteY597" fmla="*/ 421815 h 4370054"/>
                <a:gd name="connsiteX598" fmla="*/ 9443974 w 12188952"/>
                <a:gd name="connsiteY598" fmla="*/ 392414 h 4370054"/>
                <a:gd name="connsiteX599" fmla="*/ 9442641 w 12188952"/>
                <a:gd name="connsiteY599" fmla="*/ 377936 h 4370054"/>
                <a:gd name="connsiteX600" fmla="*/ 9442196 w 12188952"/>
                <a:gd name="connsiteY600" fmla="*/ 363649 h 4370054"/>
                <a:gd name="connsiteX601" fmla="*/ 9442641 w 12188952"/>
                <a:gd name="connsiteY601" fmla="*/ 349552 h 4370054"/>
                <a:gd name="connsiteX602" fmla="*/ 9444038 w 12188952"/>
                <a:gd name="connsiteY602" fmla="*/ 335709 h 4370054"/>
                <a:gd name="connsiteX603" fmla="*/ 9446324 w 12188952"/>
                <a:gd name="connsiteY603" fmla="*/ 322120 h 4370054"/>
                <a:gd name="connsiteX604" fmla="*/ 9449499 w 12188952"/>
                <a:gd name="connsiteY604" fmla="*/ 308721 h 4370054"/>
                <a:gd name="connsiteX605" fmla="*/ 9453563 w 12188952"/>
                <a:gd name="connsiteY605" fmla="*/ 295640 h 4370054"/>
                <a:gd name="connsiteX606" fmla="*/ 9458452 w 12188952"/>
                <a:gd name="connsiteY606" fmla="*/ 282813 h 4370054"/>
                <a:gd name="connsiteX607" fmla="*/ 9470707 w 12188952"/>
                <a:gd name="connsiteY607" fmla="*/ 258048 h 4370054"/>
                <a:gd name="connsiteX608" fmla="*/ 9486075 w 12188952"/>
                <a:gd name="connsiteY608" fmla="*/ 234490 h 4370054"/>
                <a:gd name="connsiteX609" fmla="*/ 9504490 w 12188952"/>
                <a:gd name="connsiteY609" fmla="*/ 212265 h 4370054"/>
                <a:gd name="connsiteX610" fmla="*/ 9525699 w 12188952"/>
                <a:gd name="connsiteY610" fmla="*/ 191437 h 4370054"/>
                <a:gd name="connsiteX611" fmla="*/ 9549638 w 12188952"/>
                <a:gd name="connsiteY611" fmla="*/ 172069 h 4370054"/>
                <a:gd name="connsiteX612" fmla="*/ 9575927 w 12188952"/>
                <a:gd name="connsiteY612" fmla="*/ 154162 h 4370054"/>
                <a:gd name="connsiteX613" fmla="*/ 9604439 w 12188952"/>
                <a:gd name="connsiteY613" fmla="*/ 137779 h 4370054"/>
                <a:gd name="connsiteX614" fmla="*/ 9634982 w 12188952"/>
                <a:gd name="connsiteY614" fmla="*/ 122920 h 4370054"/>
                <a:gd name="connsiteX615" fmla="*/ 9650984 w 12188952"/>
                <a:gd name="connsiteY615" fmla="*/ 116062 h 4370054"/>
                <a:gd name="connsiteX616" fmla="*/ 9667367 w 12188952"/>
                <a:gd name="connsiteY616" fmla="*/ 109585 h 4370054"/>
                <a:gd name="connsiteX617" fmla="*/ 9684194 w 12188952"/>
                <a:gd name="connsiteY617" fmla="*/ 103553 h 4370054"/>
                <a:gd name="connsiteX618" fmla="*/ 9701340 w 12188952"/>
                <a:gd name="connsiteY618" fmla="*/ 97901 h 4370054"/>
                <a:gd name="connsiteX619" fmla="*/ 9718866 w 12188952"/>
                <a:gd name="connsiteY619" fmla="*/ 92631 h 4370054"/>
                <a:gd name="connsiteX620" fmla="*/ 9736709 w 12188952"/>
                <a:gd name="connsiteY620" fmla="*/ 87741 h 4370054"/>
                <a:gd name="connsiteX621" fmla="*/ 9754933 w 12188952"/>
                <a:gd name="connsiteY621" fmla="*/ 83233 h 4370054"/>
                <a:gd name="connsiteX622" fmla="*/ 9773476 w 12188952"/>
                <a:gd name="connsiteY622" fmla="*/ 79169 h 4370054"/>
                <a:gd name="connsiteX623" fmla="*/ 9811258 w 12188952"/>
                <a:gd name="connsiteY623" fmla="*/ 72120 h 4370054"/>
                <a:gd name="connsiteX624" fmla="*/ 9849993 w 12188952"/>
                <a:gd name="connsiteY624" fmla="*/ 66659 h 4370054"/>
                <a:gd name="connsiteX625" fmla="*/ 9889490 w 12188952"/>
                <a:gd name="connsiteY625" fmla="*/ 62786 h 4370054"/>
                <a:gd name="connsiteX626" fmla="*/ 9929686 w 12188952"/>
                <a:gd name="connsiteY626" fmla="*/ 60500 h 4370054"/>
                <a:gd name="connsiteX627" fmla="*/ 9949942 w 12188952"/>
                <a:gd name="connsiteY627" fmla="*/ 59928 h 4370054"/>
                <a:gd name="connsiteX628" fmla="*/ 9970326 w 12188952"/>
                <a:gd name="connsiteY628" fmla="*/ 59738 h 4370054"/>
                <a:gd name="connsiteX629" fmla="*/ 9990836 w 12188952"/>
                <a:gd name="connsiteY629" fmla="*/ 59928 h 4370054"/>
                <a:gd name="connsiteX630" fmla="*/ 10011410 w 12188952"/>
                <a:gd name="connsiteY630" fmla="*/ 60500 h 4370054"/>
                <a:gd name="connsiteX631" fmla="*/ 10032047 w 12188952"/>
                <a:gd name="connsiteY631" fmla="*/ 61516 h 4370054"/>
                <a:gd name="connsiteX632" fmla="*/ 10052685 w 12188952"/>
                <a:gd name="connsiteY632" fmla="*/ 62913 h 4370054"/>
                <a:gd name="connsiteX633" fmla="*/ 10073386 w 12188952"/>
                <a:gd name="connsiteY633" fmla="*/ 64691 h 4370054"/>
                <a:gd name="connsiteX634" fmla="*/ 10094024 w 12188952"/>
                <a:gd name="connsiteY634" fmla="*/ 66850 h 4370054"/>
                <a:gd name="connsiteX635" fmla="*/ 10114661 w 12188952"/>
                <a:gd name="connsiteY635" fmla="*/ 69390 h 4370054"/>
                <a:gd name="connsiteX636" fmla="*/ 10135299 w 12188952"/>
                <a:gd name="connsiteY636" fmla="*/ 72247 h 4370054"/>
                <a:gd name="connsiteX637" fmla="*/ 10155872 w 12188952"/>
                <a:gd name="connsiteY637" fmla="*/ 75486 h 4370054"/>
                <a:gd name="connsiteX638" fmla="*/ 10176383 w 12188952"/>
                <a:gd name="connsiteY638" fmla="*/ 79105 h 4370054"/>
                <a:gd name="connsiteX639" fmla="*/ 10196830 w 12188952"/>
                <a:gd name="connsiteY639" fmla="*/ 83106 h 4370054"/>
                <a:gd name="connsiteX640" fmla="*/ 10217150 w 12188952"/>
                <a:gd name="connsiteY640" fmla="*/ 87487 h 4370054"/>
                <a:gd name="connsiteX641" fmla="*/ 10237343 w 12188952"/>
                <a:gd name="connsiteY641" fmla="*/ 92186 h 4370054"/>
                <a:gd name="connsiteX642" fmla="*/ 10257409 w 12188952"/>
                <a:gd name="connsiteY642" fmla="*/ 97266 h 4370054"/>
                <a:gd name="connsiteX643" fmla="*/ 10285222 w 12188952"/>
                <a:gd name="connsiteY643" fmla="*/ 104886 h 4370054"/>
                <a:gd name="connsiteX644" fmla="*/ 10312717 w 12188952"/>
                <a:gd name="connsiteY644" fmla="*/ 113141 h 4370054"/>
                <a:gd name="connsiteX645" fmla="*/ 10339895 w 12188952"/>
                <a:gd name="connsiteY645" fmla="*/ 122031 h 4370054"/>
                <a:gd name="connsiteX646" fmla="*/ 10366692 w 12188952"/>
                <a:gd name="connsiteY646" fmla="*/ 131556 h 4370054"/>
                <a:gd name="connsiteX647" fmla="*/ 10378186 w 12188952"/>
                <a:gd name="connsiteY647" fmla="*/ 135811 h 4370054"/>
                <a:gd name="connsiteX648" fmla="*/ 10389553 w 12188952"/>
                <a:gd name="connsiteY648" fmla="*/ 140192 h 4370054"/>
                <a:gd name="connsiteX649" fmla="*/ 10400855 w 12188952"/>
                <a:gd name="connsiteY649" fmla="*/ 144701 h 4370054"/>
                <a:gd name="connsiteX650" fmla="*/ 10412095 w 12188952"/>
                <a:gd name="connsiteY650" fmla="*/ 149273 h 4370054"/>
                <a:gd name="connsiteX651" fmla="*/ 10448798 w 12188952"/>
                <a:gd name="connsiteY651" fmla="*/ 165275 h 4370054"/>
                <a:gd name="connsiteX652" fmla="*/ 10484612 w 12188952"/>
                <a:gd name="connsiteY652" fmla="*/ 182293 h 4370054"/>
                <a:gd name="connsiteX653" fmla="*/ 10519474 w 12188952"/>
                <a:gd name="connsiteY653" fmla="*/ 200263 h 4370054"/>
                <a:gd name="connsiteX654" fmla="*/ 10553382 w 12188952"/>
                <a:gd name="connsiteY654" fmla="*/ 219186 h 4370054"/>
                <a:gd name="connsiteX655" fmla="*/ 10569956 w 12188952"/>
                <a:gd name="connsiteY655" fmla="*/ 228965 h 4370054"/>
                <a:gd name="connsiteX656" fmla="*/ 10586339 w 12188952"/>
                <a:gd name="connsiteY656" fmla="*/ 238935 h 4370054"/>
                <a:gd name="connsiteX657" fmla="*/ 10602468 w 12188952"/>
                <a:gd name="connsiteY657" fmla="*/ 249158 h 4370054"/>
                <a:gd name="connsiteX658" fmla="*/ 10618406 w 12188952"/>
                <a:gd name="connsiteY658" fmla="*/ 259509 h 4370054"/>
                <a:gd name="connsiteX659" fmla="*/ 10622343 w 12188952"/>
                <a:gd name="connsiteY659" fmla="*/ 262112 h 4370054"/>
                <a:gd name="connsiteX660" fmla="*/ 10626280 w 12188952"/>
                <a:gd name="connsiteY660" fmla="*/ 264716 h 4370054"/>
                <a:gd name="connsiteX661" fmla="*/ 10630217 w 12188952"/>
                <a:gd name="connsiteY661" fmla="*/ 267383 h 4370054"/>
                <a:gd name="connsiteX662" fmla="*/ 10634091 w 12188952"/>
                <a:gd name="connsiteY662" fmla="*/ 270050 h 4370054"/>
                <a:gd name="connsiteX663" fmla="*/ 10649585 w 12188952"/>
                <a:gd name="connsiteY663" fmla="*/ 280781 h 4370054"/>
                <a:gd name="connsiteX664" fmla="*/ 10653395 w 12188952"/>
                <a:gd name="connsiteY664" fmla="*/ 283512 h 4370054"/>
                <a:gd name="connsiteX665" fmla="*/ 10657205 w 12188952"/>
                <a:gd name="connsiteY665" fmla="*/ 286242 h 4370054"/>
                <a:gd name="connsiteX666" fmla="*/ 10661015 w 12188952"/>
                <a:gd name="connsiteY666" fmla="*/ 288973 h 4370054"/>
                <a:gd name="connsiteX667" fmla="*/ 10664825 w 12188952"/>
                <a:gd name="connsiteY667" fmla="*/ 291703 h 4370054"/>
                <a:gd name="connsiteX668" fmla="*/ 10668635 w 12188952"/>
                <a:gd name="connsiteY668" fmla="*/ 294434 h 4370054"/>
                <a:gd name="connsiteX669" fmla="*/ 10672381 w 12188952"/>
                <a:gd name="connsiteY669" fmla="*/ 297228 h 4370054"/>
                <a:gd name="connsiteX670" fmla="*/ 10676128 w 12188952"/>
                <a:gd name="connsiteY670" fmla="*/ 300022 h 4370054"/>
                <a:gd name="connsiteX671" fmla="*/ 10679875 w 12188952"/>
                <a:gd name="connsiteY671" fmla="*/ 302816 h 4370054"/>
                <a:gd name="connsiteX672" fmla="*/ 10687304 w 12188952"/>
                <a:gd name="connsiteY672" fmla="*/ 308404 h 4370054"/>
                <a:gd name="connsiteX673" fmla="*/ 10694670 w 12188952"/>
                <a:gd name="connsiteY673" fmla="*/ 314055 h 4370054"/>
                <a:gd name="connsiteX674" fmla="*/ 10701972 w 12188952"/>
                <a:gd name="connsiteY674" fmla="*/ 319770 h 4370054"/>
                <a:gd name="connsiteX675" fmla="*/ 10709275 w 12188952"/>
                <a:gd name="connsiteY675" fmla="*/ 325485 h 4370054"/>
                <a:gd name="connsiteX676" fmla="*/ 10716451 w 12188952"/>
                <a:gd name="connsiteY676" fmla="*/ 331264 h 4370054"/>
                <a:gd name="connsiteX677" fmla="*/ 10723626 w 12188952"/>
                <a:gd name="connsiteY677" fmla="*/ 337106 h 4370054"/>
                <a:gd name="connsiteX678" fmla="*/ 10730738 w 12188952"/>
                <a:gd name="connsiteY678" fmla="*/ 342948 h 4370054"/>
                <a:gd name="connsiteX679" fmla="*/ 10737787 w 12188952"/>
                <a:gd name="connsiteY679" fmla="*/ 348853 h 4370054"/>
                <a:gd name="connsiteX680" fmla="*/ 10744835 w 12188952"/>
                <a:gd name="connsiteY680" fmla="*/ 354759 h 4370054"/>
                <a:gd name="connsiteX681" fmla="*/ 10748391 w 12188952"/>
                <a:gd name="connsiteY681" fmla="*/ 357743 h 4370054"/>
                <a:gd name="connsiteX682" fmla="*/ 10751820 w 12188952"/>
                <a:gd name="connsiteY682" fmla="*/ 360728 h 4370054"/>
                <a:gd name="connsiteX683" fmla="*/ 10765600 w 12188952"/>
                <a:gd name="connsiteY683" fmla="*/ 372793 h 4370054"/>
                <a:gd name="connsiteX684" fmla="*/ 10769029 w 12188952"/>
                <a:gd name="connsiteY684" fmla="*/ 375841 h 4370054"/>
                <a:gd name="connsiteX685" fmla="*/ 10772394 w 12188952"/>
                <a:gd name="connsiteY685" fmla="*/ 378889 h 4370054"/>
                <a:gd name="connsiteX686" fmla="*/ 10775759 w 12188952"/>
                <a:gd name="connsiteY686" fmla="*/ 381937 h 4370054"/>
                <a:gd name="connsiteX687" fmla="*/ 10779125 w 12188952"/>
                <a:gd name="connsiteY687" fmla="*/ 384985 h 4370054"/>
                <a:gd name="connsiteX688" fmla="*/ 10782491 w 12188952"/>
                <a:gd name="connsiteY688" fmla="*/ 388033 h 4370054"/>
                <a:gd name="connsiteX689" fmla="*/ 10785856 w 12188952"/>
                <a:gd name="connsiteY689" fmla="*/ 391081 h 4370054"/>
                <a:gd name="connsiteX690" fmla="*/ 10789221 w 12188952"/>
                <a:gd name="connsiteY690" fmla="*/ 394192 h 4370054"/>
                <a:gd name="connsiteX691" fmla="*/ 10792524 w 12188952"/>
                <a:gd name="connsiteY691" fmla="*/ 397304 h 4370054"/>
                <a:gd name="connsiteX692" fmla="*/ 10805795 w 12188952"/>
                <a:gd name="connsiteY692" fmla="*/ 409813 h 4370054"/>
                <a:gd name="connsiteX693" fmla="*/ 10809097 w 12188952"/>
                <a:gd name="connsiteY693" fmla="*/ 412988 h 4370054"/>
                <a:gd name="connsiteX694" fmla="*/ 10812336 w 12188952"/>
                <a:gd name="connsiteY694" fmla="*/ 416163 h 4370054"/>
                <a:gd name="connsiteX695" fmla="*/ 10815574 w 12188952"/>
                <a:gd name="connsiteY695" fmla="*/ 419338 h 4370054"/>
                <a:gd name="connsiteX696" fmla="*/ 10818813 w 12188952"/>
                <a:gd name="connsiteY696" fmla="*/ 422513 h 4370054"/>
                <a:gd name="connsiteX697" fmla="*/ 10825353 w 12188952"/>
                <a:gd name="connsiteY697" fmla="*/ 428863 h 4370054"/>
                <a:gd name="connsiteX698" fmla="*/ 10831767 w 12188952"/>
                <a:gd name="connsiteY698" fmla="*/ 435277 h 4370054"/>
                <a:gd name="connsiteX699" fmla="*/ 10838117 w 12188952"/>
                <a:gd name="connsiteY699" fmla="*/ 441754 h 4370054"/>
                <a:gd name="connsiteX700" fmla="*/ 10844530 w 12188952"/>
                <a:gd name="connsiteY700" fmla="*/ 448231 h 4370054"/>
                <a:gd name="connsiteX701" fmla="*/ 10847705 w 12188952"/>
                <a:gd name="connsiteY701" fmla="*/ 451469 h 4370054"/>
                <a:gd name="connsiteX702" fmla="*/ 10850817 w 12188952"/>
                <a:gd name="connsiteY702" fmla="*/ 454708 h 4370054"/>
                <a:gd name="connsiteX703" fmla="*/ 10853928 w 12188952"/>
                <a:gd name="connsiteY703" fmla="*/ 458010 h 4370054"/>
                <a:gd name="connsiteX704" fmla="*/ 10857040 w 12188952"/>
                <a:gd name="connsiteY704" fmla="*/ 461312 h 4370054"/>
                <a:gd name="connsiteX705" fmla="*/ 10863326 w 12188952"/>
                <a:gd name="connsiteY705" fmla="*/ 467916 h 4370054"/>
                <a:gd name="connsiteX706" fmla="*/ 10866438 w 12188952"/>
                <a:gd name="connsiteY706" fmla="*/ 471218 h 4370054"/>
                <a:gd name="connsiteX707" fmla="*/ 10869486 w 12188952"/>
                <a:gd name="connsiteY707" fmla="*/ 474520 h 4370054"/>
                <a:gd name="connsiteX708" fmla="*/ 10875581 w 12188952"/>
                <a:gd name="connsiteY708" fmla="*/ 481187 h 4370054"/>
                <a:gd name="connsiteX709" fmla="*/ 10881741 w 12188952"/>
                <a:gd name="connsiteY709" fmla="*/ 487855 h 4370054"/>
                <a:gd name="connsiteX710" fmla="*/ 10887837 w 12188952"/>
                <a:gd name="connsiteY710" fmla="*/ 494586 h 4370054"/>
                <a:gd name="connsiteX711" fmla="*/ 10893806 w 12188952"/>
                <a:gd name="connsiteY711" fmla="*/ 501317 h 4370054"/>
                <a:gd name="connsiteX712" fmla="*/ 10905871 w 12188952"/>
                <a:gd name="connsiteY712" fmla="*/ 514906 h 4370054"/>
                <a:gd name="connsiteX713" fmla="*/ 10917618 w 12188952"/>
                <a:gd name="connsiteY713" fmla="*/ 528685 h 4370054"/>
                <a:gd name="connsiteX714" fmla="*/ 10923524 w 12188952"/>
                <a:gd name="connsiteY714" fmla="*/ 535607 h 4370054"/>
                <a:gd name="connsiteX715" fmla="*/ 10929366 w 12188952"/>
                <a:gd name="connsiteY715" fmla="*/ 542528 h 4370054"/>
                <a:gd name="connsiteX716" fmla="*/ 10935144 w 12188952"/>
                <a:gd name="connsiteY716" fmla="*/ 549513 h 4370054"/>
                <a:gd name="connsiteX717" fmla="*/ 10940923 w 12188952"/>
                <a:gd name="connsiteY717" fmla="*/ 556498 h 4370054"/>
                <a:gd name="connsiteX718" fmla="*/ 10965561 w 12188952"/>
                <a:gd name="connsiteY718" fmla="*/ 586216 h 4370054"/>
                <a:gd name="connsiteX719" fmla="*/ 10978642 w 12188952"/>
                <a:gd name="connsiteY719" fmla="*/ 601393 h 4370054"/>
                <a:gd name="connsiteX720" fmla="*/ 10985246 w 12188952"/>
                <a:gd name="connsiteY720" fmla="*/ 609013 h 4370054"/>
                <a:gd name="connsiteX721" fmla="*/ 10992104 w 12188952"/>
                <a:gd name="connsiteY721" fmla="*/ 616696 h 4370054"/>
                <a:gd name="connsiteX722" fmla="*/ 11020171 w 12188952"/>
                <a:gd name="connsiteY722" fmla="*/ 647494 h 4370054"/>
                <a:gd name="connsiteX723" fmla="*/ 11050079 w 12188952"/>
                <a:gd name="connsiteY723" fmla="*/ 678545 h 4370054"/>
                <a:gd name="connsiteX724" fmla="*/ 11081829 w 12188952"/>
                <a:gd name="connsiteY724" fmla="*/ 709787 h 4370054"/>
                <a:gd name="connsiteX725" fmla="*/ 11115484 w 12188952"/>
                <a:gd name="connsiteY725" fmla="*/ 741093 h 4370054"/>
                <a:gd name="connsiteX726" fmla="*/ 11133011 w 12188952"/>
                <a:gd name="connsiteY726" fmla="*/ 756777 h 4370054"/>
                <a:gd name="connsiteX727" fmla="*/ 11151171 w 12188952"/>
                <a:gd name="connsiteY727" fmla="*/ 772398 h 4370054"/>
                <a:gd name="connsiteX728" fmla="*/ 11155743 w 12188952"/>
                <a:gd name="connsiteY728" fmla="*/ 776335 h 4370054"/>
                <a:gd name="connsiteX729" fmla="*/ 11160442 w 12188952"/>
                <a:gd name="connsiteY729" fmla="*/ 780209 h 4370054"/>
                <a:gd name="connsiteX730" fmla="*/ 11169841 w 12188952"/>
                <a:gd name="connsiteY730" fmla="*/ 788019 h 4370054"/>
                <a:gd name="connsiteX731" fmla="*/ 11179239 w 12188952"/>
                <a:gd name="connsiteY731" fmla="*/ 795830 h 4370054"/>
                <a:gd name="connsiteX732" fmla="*/ 11188954 w 12188952"/>
                <a:gd name="connsiteY732" fmla="*/ 803577 h 4370054"/>
                <a:gd name="connsiteX733" fmla="*/ 11208576 w 12188952"/>
                <a:gd name="connsiteY733" fmla="*/ 819071 h 4370054"/>
                <a:gd name="connsiteX734" fmla="*/ 11228705 w 12188952"/>
                <a:gd name="connsiteY734" fmla="*/ 834501 h 4370054"/>
                <a:gd name="connsiteX735" fmla="*/ 11249342 w 12188952"/>
                <a:gd name="connsiteY735" fmla="*/ 849805 h 4370054"/>
                <a:gd name="connsiteX736" fmla="*/ 11270488 w 12188952"/>
                <a:gd name="connsiteY736" fmla="*/ 864918 h 4370054"/>
                <a:gd name="connsiteX737" fmla="*/ 11314240 w 12188952"/>
                <a:gd name="connsiteY737" fmla="*/ 894699 h 4370054"/>
                <a:gd name="connsiteX738" fmla="*/ 11359832 w 12188952"/>
                <a:gd name="connsiteY738" fmla="*/ 923655 h 4370054"/>
                <a:gd name="connsiteX739" fmla="*/ 11407077 w 12188952"/>
                <a:gd name="connsiteY739" fmla="*/ 951659 h 4370054"/>
                <a:gd name="connsiteX740" fmla="*/ 11455781 w 12188952"/>
                <a:gd name="connsiteY740" fmla="*/ 978456 h 4370054"/>
                <a:gd name="connsiteX741" fmla="*/ 11505692 w 12188952"/>
                <a:gd name="connsiteY741" fmla="*/ 1003919 h 4370054"/>
                <a:gd name="connsiteX742" fmla="*/ 11556555 w 12188952"/>
                <a:gd name="connsiteY742" fmla="*/ 1027859 h 4370054"/>
                <a:gd name="connsiteX743" fmla="*/ 11608117 w 12188952"/>
                <a:gd name="connsiteY743" fmla="*/ 1050211 h 4370054"/>
                <a:gd name="connsiteX744" fmla="*/ 11660061 w 12188952"/>
                <a:gd name="connsiteY744" fmla="*/ 1070912 h 4370054"/>
                <a:gd name="connsiteX745" fmla="*/ 11665394 w 12188952"/>
                <a:gd name="connsiteY745" fmla="*/ 1072944 h 4370054"/>
                <a:gd name="connsiteX746" fmla="*/ 11670729 w 12188952"/>
                <a:gd name="connsiteY746" fmla="*/ 1074976 h 4370054"/>
                <a:gd name="connsiteX747" fmla="*/ 11676063 w 12188952"/>
                <a:gd name="connsiteY747" fmla="*/ 1076944 h 4370054"/>
                <a:gd name="connsiteX748" fmla="*/ 11681396 w 12188952"/>
                <a:gd name="connsiteY748" fmla="*/ 1078913 h 4370054"/>
                <a:gd name="connsiteX749" fmla="*/ 11728069 w 12188952"/>
                <a:gd name="connsiteY749" fmla="*/ 1095423 h 4370054"/>
                <a:gd name="connsiteX750" fmla="*/ 11774615 w 12188952"/>
                <a:gd name="connsiteY750" fmla="*/ 1110599 h 4370054"/>
                <a:gd name="connsiteX751" fmla="*/ 11820842 w 12188952"/>
                <a:gd name="connsiteY751" fmla="*/ 1124506 h 4370054"/>
                <a:gd name="connsiteX752" fmla="*/ 11866690 w 12188952"/>
                <a:gd name="connsiteY752" fmla="*/ 1137142 h 4370054"/>
                <a:gd name="connsiteX753" fmla="*/ 11917172 w 12188952"/>
                <a:gd name="connsiteY753" fmla="*/ 1149842 h 4370054"/>
                <a:gd name="connsiteX754" fmla="*/ 11966956 w 12188952"/>
                <a:gd name="connsiteY754" fmla="*/ 1161209 h 4370054"/>
                <a:gd name="connsiteX755" fmla="*/ 12015978 w 12188952"/>
                <a:gd name="connsiteY755" fmla="*/ 1171369 h 4370054"/>
                <a:gd name="connsiteX756" fmla="*/ 12064175 w 12188952"/>
                <a:gd name="connsiteY756" fmla="*/ 1180386 h 4370054"/>
                <a:gd name="connsiteX757" fmla="*/ 12158218 w 12188952"/>
                <a:gd name="connsiteY757" fmla="*/ 1195626 h 4370054"/>
                <a:gd name="connsiteX758" fmla="*/ 12188507 w 12188952"/>
                <a:gd name="connsiteY758" fmla="*/ 1199880 h 4370054"/>
                <a:gd name="connsiteX759" fmla="*/ 12188952 w 12188952"/>
                <a:gd name="connsiteY759" fmla="*/ 1116124 h 4370054"/>
                <a:gd name="connsiteX760" fmla="*/ 12117261 w 12188952"/>
                <a:gd name="connsiteY760" fmla="*/ 1105837 h 437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Lst>
              <a:rect l="l" t="t" r="r" b="b"/>
              <a:pathLst>
                <a:path w="12188952" h="4370054">
                  <a:moveTo>
                    <a:pt x="12117578" y="1106408"/>
                  </a:moveTo>
                  <a:cubicBezTo>
                    <a:pt x="12088686" y="1101963"/>
                    <a:pt x="12059666" y="1097137"/>
                    <a:pt x="12030329" y="1091803"/>
                  </a:cubicBezTo>
                  <a:cubicBezTo>
                    <a:pt x="12015661" y="1089136"/>
                    <a:pt x="12000929" y="1086279"/>
                    <a:pt x="11986196" y="1083294"/>
                  </a:cubicBezTo>
                  <a:cubicBezTo>
                    <a:pt x="11971401" y="1080310"/>
                    <a:pt x="11956605" y="1077198"/>
                    <a:pt x="11941683" y="1073896"/>
                  </a:cubicBezTo>
                  <a:cubicBezTo>
                    <a:pt x="11926824" y="1070594"/>
                    <a:pt x="11911902" y="1067165"/>
                    <a:pt x="11896916" y="1063482"/>
                  </a:cubicBezTo>
                  <a:cubicBezTo>
                    <a:pt x="11881929" y="1059863"/>
                    <a:pt x="11866943" y="1056053"/>
                    <a:pt x="11851894" y="1051989"/>
                  </a:cubicBezTo>
                  <a:cubicBezTo>
                    <a:pt x="11838432" y="1048369"/>
                    <a:pt x="11824906" y="1044623"/>
                    <a:pt x="11811381" y="1040749"/>
                  </a:cubicBezTo>
                  <a:cubicBezTo>
                    <a:pt x="11797855" y="1036812"/>
                    <a:pt x="11784330" y="1032748"/>
                    <a:pt x="11770868" y="1028494"/>
                  </a:cubicBezTo>
                  <a:cubicBezTo>
                    <a:pt x="11757342" y="1024239"/>
                    <a:pt x="11743880" y="1019858"/>
                    <a:pt x="11730418" y="1015222"/>
                  </a:cubicBezTo>
                  <a:cubicBezTo>
                    <a:pt x="11716956" y="1010650"/>
                    <a:pt x="11703494" y="1005888"/>
                    <a:pt x="11690096" y="1000935"/>
                  </a:cubicBezTo>
                  <a:cubicBezTo>
                    <a:pt x="11688572" y="1000363"/>
                    <a:pt x="11686984" y="999792"/>
                    <a:pt x="11685461" y="999220"/>
                  </a:cubicBezTo>
                  <a:cubicBezTo>
                    <a:pt x="11683937" y="998649"/>
                    <a:pt x="11682349" y="998077"/>
                    <a:pt x="11680825" y="997506"/>
                  </a:cubicBezTo>
                  <a:cubicBezTo>
                    <a:pt x="11679301" y="996934"/>
                    <a:pt x="11677714" y="996363"/>
                    <a:pt x="11676190" y="995791"/>
                  </a:cubicBezTo>
                  <a:cubicBezTo>
                    <a:pt x="11674666" y="995220"/>
                    <a:pt x="11673078" y="994648"/>
                    <a:pt x="11671554" y="994013"/>
                  </a:cubicBezTo>
                  <a:cubicBezTo>
                    <a:pt x="11656631" y="988362"/>
                    <a:pt x="11641772" y="982456"/>
                    <a:pt x="11627041" y="976297"/>
                  </a:cubicBezTo>
                  <a:cubicBezTo>
                    <a:pt x="11612245" y="970201"/>
                    <a:pt x="11597577" y="963851"/>
                    <a:pt x="11583035" y="957310"/>
                  </a:cubicBezTo>
                  <a:cubicBezTo>
                    <a:pt x="11568493" y="950770"/>
                    <a:pt x="11554016" y="943975"/>
                    <a:pt x="11539665" y="937054"/>
                  </a:cubicBezTo>
                  <a:cubicBezTo>
                    <a:pt x="11525377" y="930069"/>
                    <a:pt x="11511153" y="922893"/>
                    <a:pt x="11497183" y="915527"/>
                  </a:cubicBezTo>
                  <a:cubicBezTo>
                    <a:pt x="11483213" y="908161"/>
                    <a:pt x="11469370" y="900605"/>
                    <a:pt x="11455654" y="892921"/>
                  </a:cubicBezTo>
                  <a:cubicBezTo>
                    <a:pt x="11442002" y="885174"/>
                    <a:pt x="11428540" y="877300"/>
                    <a:pt x="11415268" y="869236"/>
                  </a:cubicBezTo>
                  <a:cubicBezTo>
                    <a:pt x="11401996" y="861171"/>
                    <a:pt x="11388979" y="852980"/>
                    <a:pt x="11376089" y="844661"/>
                  </a:cubicBezTo>
                  <a:cubicBezTo>
                    <a:pt x="11363262" y="836343"/>
                    <a:pt x="11350625" y="827834"/>
                    <a:pt x="11338242" y="819261"/>
                  </a:cubicBezTo>
                  <a:cubicBezTo>
                    <a:pt x="11332019" y="815007"/>
                    <a:pt x="11325924" y="810689"/>
                    <a:pt x="11319828" y="806307"/>
                  </a:cubicBezTo>
                  <a:cubicBezTo>
                    <a:pt x="11313731" y="801989"/>
                    <a:pt x="11307763" y="797608"/>
                    <a:pt x="11301793" y="793163"/>
                  </a:cubicBezTo>
                  <a:cubicBezTo>
                    <a:pt x="11295888" y="788781"/>
                    <a:pt x="11289982" y="784336"/>
                    <a:pt x="11284141" y="779891"/>
                  </a:cubicBezTo>
                  <a:cubicBezTo>
                    <a:pt x="11278299" y="775446"/>
                    <a:pt x="11272583" y="771001"/>
                    <a:pt x="11266868" y="766493"/>
                  </a:cubicBezTo>
                  <a:lnTo>
                    <a:pt x="11258296" y="759762"/>
                  </a:lnTo>
                  <a:lnTo>
                    <a:pt x="11249914" y="752967"/>
                  </a:lnTo>
                  <a:lnTo>
                    <a:pt x="11241595" y="746173"/>
                  </a:lnTo>
                  <a:lnTo>
                    <a:pt x="11237404" y="742807"/>
                  </a:lnTo>
                  <a:lnTo>
                    <a:pt x="11233341" y="739378"/>
                  </a:lnTo>
                  <a:lnTo>
                    <a:pt x="11217148" y="725726"/>
                  </a:lnTo>
                  <a:lnTo>
                    <a:pt x="11201400" y="711946"/>
                  </a:lnTo>
                  <a:cubicBezTo>
                    <a:pt x="11191050" y="702739"/>
                    <a:pt x="11180890" y="693531"/>
                    <a:pt x="11170983" y="684260"/>
                  </a:cubicBezTo>
                  <a:cubicBezTo>
                    <a:pt x="11161141" y="675053"/>
                    <a:pt x="11151489" y="665782"/>
                    <a:pt x="11142028" y="656447"/>
                  </a:cubicBezTo>
                  <a:cubicBezTo>
                    <a:pt x="11132629" y="647176"/>
                    <a:pt x="11123486" y="637905"/>
                    <a:pt x="11114532" y="628634"/>
                  </a:cubicBezTo>
                  <a:cubicBezTo>
                    <a:pt x="11105642" y="619363"/>
                    <a:pt x="11096942" y="610092"/>
                    <a:pt x="11088497" y="600821"/>
                  </a:cubicBezTo>
                  <a:lnTo>
                    <a:pt x="11082147" y="593900"/>
                  </a:lnTo>
                  <a:lnTo>
                    <a:pt x="11075988" y="586978"/>
                  </a:lnTo>
                  <a:lnTo>
                    <a:pt x="11063732" y="573135"/>
                  </a:lnTo>
                  <a:lnTo>
                    <a:pt x="11039856" y="545195"/>
                  </a:lnTo>
                  <a:cubicBezTo>
                    <a:pt x="11037761" y="542782"/>
                    <a:pt x="11035729" y="540369"/>
                    <a:pt x="11033633" y="537893"/>
                  </a:cubicBezTo>
                  <a:cubicBezTo>
                    <a:pt x="11031601" y="535480"/>
                    <a:pt x="11029505" y="533067"/>
                    <a:pt x="11027410" y="530654"/>
                  </a:cubicBezTo>
                  <a:cubicBezTo>
                    <a:pt x="11025315" y="528241"/>
                    <a:pt x="11023282" y="525828"/>
                    <a:pt x="11021187" y="523415"/>
                  </a:cubicBezTo>
                  <a:cubicBezTo>
                    <a:pt x="11019092" y="521002"/>
                    <a:pt x="11016996" y="518589"/>
                    <a:pt x="11014837" y="516239"/>
                  </a:cubicBezTo>
                  <a:lnTo>
                    <a:pt x="11002201" y="501952"/>
                  </a:lnTo>
                  <a:lnTo>
                    <a:pt x="10989310" y="487791"/>
                  </a:lnTo>
                  <a:cubicBezTo>
                    <a:pt x="10987215" y="485442"/>
                    <a:pt x="10985055" y="483092"/>
                    <a:pt x="10982896" y="480743"/>
                  </a:cubicBezTo>
                  <a:cubicBezTo>
                    <a:pt x="10980738" y="478393"/>
                    <a:pt x="10978515" y="476044"/>
                    <a:pt x="10976356" y="473758"/>
                  </a:cubicBezTo>
                  <a:cubicBezTo>
                    <a:pt x="10974133" y="471408"/>
                    <a:pt x="10971975" y="469122"/>
                    <a:pt x="10969752" y="466773"/>
                  </a:cubicBezTo>
                  <a:cubicBezTo>
                    <a:pt x="10967529" y="464423"/>
                    <a:pt x="10965370" y="462137"/>
                    <a:pt x="10963148" y="459788"/>
                  </a:cubicBezTo>
                  <a:lnTo>
                    <a:pt x="10959846" y="456295"/>
                  </a:lnTo>
                  <a:lnTo>
                    <a:pt x="10956480" y="452803"/>
                  </a:lnTo>
                  <a:lnTo>
                    <a:pt x="10949750" y="445945"/>
                  </a:lnTo>
                  <a:cubicBezTo>
                    <a:pt x="10948606" y="444802"/>
                    <a:pt x="10947527" y="443659"/>
                    <a:pt x="10946384" y="442516"/>
                  </a:cubicBezTo>
                  <a:cubicBezTo>
                    <a:pt x="10945241" y="441373"/>
                    <a:pt x="10944162" y="440230"/>
                    <a:pt x="10943018" y="439087"/>
                  </a:cubicBezTo>
                  <a:cubicBezTo>
                    <a:pt x="10941876" y="437944"/>
                    <a:pt x="10940796" y="436801"/>
                    <a:pt x="10939653" y="435658"/>
                  </a:cubicBezTo>
                  <a:cubicBezTo>
                    <a:pt x="10938510" y="434515"/>
                    <a:pt x="10937367" y="433372"/>
                    <a:pt x="10936224" y="432229"/>
                  </a:cubicBezTo>
                  <a:cubicBezTo>
                    <a:pt x="10933938" y="429943"/>
                    <a:pt x="10931589" y="427720"/>
                    <a:pt x="10929303" y="425434"/>
                  </a:cubicBezTo>
                  <a:cubicBezTo>
                    <a:pt x="10927017" y="423148"/>
                    <a:pt x="10924730" y="420926"/>
                    <a:pt x="10922444" y="418640"/>
                  </a:cubicBezTo>
                  <a:cubicBezTo>
                    <a:pt x="10920158" y="416417"/>
                    <a:pt x="10917872" y="414131"/>
                    <a:pt x="10915523" y="411909"/>
                  </a:cubicBezTo>
                  <a:cubicBezTo>
                    <a:pt x="10913174" y="409686"/>
                    <a:pt x="10910888" y="407400"/>
                    <a:pt x="10908475" y="405178"/>
                  </a:cubicBezTo>
                  <a:cubicBezTo>
                    <a:pt x="10907268" y="404035"/>
                    <a:pt x="10906125" y="402955"/>
                    <a:pt x="10904982" y="401812"/>
                  </a:cubicBezTo>
                  <a:cubicBezTo>
                    <a:pt x="10903839" y="400669"/>
                    <a:pt x="10902632" y="399590"/>
                    <a:pt x="10901490" y="398447"/>
                  </a:cubicBezTo>
                  <a:cubicBezTo>
                    <a:pt x="10900346" y="397304"/>
                    <a:pt x="10899140" y="396224"/>
                    <a:pt x="10897997" y="395145"/>
                  </a:cubicBezTo>
                  <a:cubicBezTo>
                    <a:pt x="10896854" y="394065"/>
                    <a:pt x="10895647" y="392922"/>
                    <a:pt x="10894441" y="391843"/>
                  </a:cubicBezTo>
                  <a:lnTo>
                    <a:pt x="10880090" y="378635"/>
                  </a:lnTo>
                  <a:cubicBezTo>
                    <a:pt x="10878883" y="377555"/>
                    <a:pt x="10877741" y="376412"/>
                    <a:pt x="10876534" y="375333"/>
                  </a:cubicBezTo>
                  <a:cubicBezTo>
                    <a:pt x="10875328" y="374253"/>
                    <a:pt x="10874121" y="373174"/>
                    <a:pt x="10872915" y="372031"/>
                  </a:cubicBezTo>
                  <a:cubicBezTo>
                    <a:pt x="10871708" y="370951"/>
                    <a:pt x="10870502" y="369872"/>
                    <a:pt x="10869231" y="368792"/>
                  </a:cubicBezTo>
                  <a:cubicBezTo>
                    <a:pt x="10867962" y="367713"/>
                    <a:pt x="10866755" y="366633"/>
                    <a:pt x="10865549" y="365554"/>
                  </a:cubicBezTo>
                  <a:cubicBezTo>
                    <a:pt x="10864342" y="364474"/>
                    <a:pt x="10863072" y="363395"/>
                    <a:pt x="10861866" y="362315"/>
                  </a:cubicBezTo>
                  <a:cubicBezTo>
                    <a:pt x="10860659" y="361236"/>
                    <a:pt x="10859453" y="360156"/>
                    <a:pt x="10858182" y="359077"/>
                  </a:cubicBezTo>
                  <a:cubicBezTo>
                    <a:pt x="10856976" y="357997"/>
                    <a:pt x="10855769" y="356918"/>
                    <a:pt x="10854500" y="355838"/>
                  </a:cubicBezTo>
                  <a:cubicBezTo>
                    <a:pt x="10853293" y="354759"/>
                    <a:pt x="10852023" y="353679"/>
                    <a:pt x="10850753" y="352600"/>
                  </a:cubicBezTo>
                  <a:lnTo>
                    <a:pt x="10835767" y="339773"/>
                  </a:lnTo>
                  <a:lnTo>
                    <a:pt x="10832020" y="336598"/>
                  </a:lnTo>
                  <a:lnTo>
                    <a:pt x="10828147" y="333423"/>
                  </a:lnTo>
                  <a:lnTo>
                    <a:pt x="10820464" y="327073"/>
                  </a:lnTo>
                  <a:cubicBezTo>
                    <a:pt x="10817924" y="324977"/>
                    <a:pt x="10815383" y="322882"/>
                    <a:pt x="10812780" y="320786"/>
                  </a:cubicBezTo>
                  <a:cubicBezTo>
                    <a:pt x="10810177" y="318691"/>
                    <a:pt x="10807573" y="316595"/>
                    <a:pt x="10804969" y="314500"/>
                  </a:cubicBezTo>
                  <a:cubicBezTo>
                    <a:pt x="10802366" y="312404"/>
                    <a:pt x="10799763" y="310309"/>
                    <a:pt x="10797095" y="308277"/>
                  </a:cubicBezTo>
                  <a:cubicBezTo>
                    <a:pt x="10794492" y="306181"/>
                    <a:pt x="10791889" y="304149"/>
                    <a:pt x="10789285" y="302054"/>
                  </a:cubicBezTo>
                  <a:cubicBezTo>
                    <a:pt x="10786618" y="300022"/>
                    <a:pt x="10783951" y="297926"/>
                    <a:pt x="10781284" y="295894"/>
                  </a:cubicBezTo>
                  <a:cubicBezTo>
                    <a:pt x="10778617" y="293862"/>
                    <a:pt x="10775950" y="291767"/>
                    <a:pt x="10773283" y="289735"/>
                  </a:cubicBezTo>
                  <a:cubicBezTo>
                    <a:pt x="10770616" y="287703"/>
                    <a:pt x="10767949" y="285671"/>
                    <a:pt x="10765218" y="283639"/>
                  </a:cubicBezTo>
                  <a:cubicBezTo>
                    <a:pt x="10762488" y="281607"/>
                    <a:pt x="10759821" y="279575"/>
                    <a:pt x="10757027" y="277606"/>
                  </a:cubicBezTo>
                  <a:cubicBezTo>
                    <a:pt x="10755693" y="276590"/>
                    <a:pt x="10754296" y="275574"/>
                    <a:pt x="10752963" y="274558"/>
                  </a:cubicBezTo>
                  <a:cubicBezTo>
                    <a:pt x="10751629" y="273542"/>
                    <a:pt x="10750232" y="272526"/>
                    <a:pt x="10748836" y="271510"/>
                  </a:cubicBezTo>
                  <a:cubicBezTo>
                    <a:pt x="10747439" y="270494"/>
                    <a:pt x="10746105" y="269478"/>
                    <a:pt x="10744708" y="268526"/>
                  </a:cubicBezTo>
                  <a:cubicBezTo>
                    <a:pt x="10743311" y="267510"/>
                    <a:pt x="10741914" y="266557"/>
                    <a:pt x="10740517" y="265541"/>
                  </a:cubicBezTo>
                  <a:cubicBezTo>
                    <a:pt x="10739120" y="264525"/>
                    <a:pt x="10737723" y="263573"/>
                    <a:pt x="10736326" y="262557"/>
                  </a:cubicBezTo>
                  <a:cubicBezTo>
                    <a:pt x="10734929" y="261541"/>
                    <a:pt x="10733532" y="260588"/>
                    <a:pt x="10732135" y="259572"/>
                  </a:cubicBezTo>
                  <a:cubicBezTo>
                    <a:pt x="10730738" y="258556"/>
                    <a:pt x="10729341" y="257604"/>
                    <a:pt x="10727944" y="256588"/>
                  </a:cubicBezTo>
                  <a:cubicBezTo>
                    <a:pt x="10726547" y="255572"/>
                    <a:pt x="10725150" y="254619"/>
                    <a:pt x="10723753" y="253603"/>
                  </a:cubicBezTo>
                  <a:lnTo>
                    <a:pt x="10706671" y="241856"/>
                  </a:lnTo>
                  <a:cubicBezTo>
                    <a:pt x="10705211" y="240903"/>
                    <a:pt x="10703814" y="239887"/>
                    <a:pt x="10702354" y="238935"/>
                  </a:cubicBezTo>
                  <a:cubicBezTo>
                    <a:pt x="10700893" y="237982"/>
                    <a:pt x="10699432" y="237030"/>
                    <a:pt x="10697972" y="236077"/>
                  </a:cubicBezTo>
                  <a:cubicBezTo>
                    <a:pt x="10696512" y="235125"/>
                    <a:pt x="10695051" y="234172"/>
                    <a:pt x="10693591" y="233220"/>
                  </a:cubicBezTo>
                  <a:cubicBezTo>
                    <a:pt x="10692130" y="232267"/>
                    <a:pt x="10690669" y="231315"/>
                    <a:pt x="10689209" y="230362"/>
                  </a:cubicBezTo>
                  <a:cubicBezTo>
                    <a:pt x="10683367" y="226552"/>
                    <a:pt x="10677462" y="222742"/>
                    <a:pt x="10671492" y="218932"/>
                  </a:cubicBezTo>
                  <a:cubicBezTo>
                    <a:pt x="10665524" y="215186"/>
                    <a:pt x="10659554" y="211439"/>
                    <a:pt x="10653522" y="207693"/>
                  </a:cubicBezTo>
                  <a:cubicBezTo>
                    <a:pt x="10647490" y="204010"/>
                    <a:pt x="10641393" y="200327"/>
                    <a:pt x="10635234" y="196644"/>
                  </a:cubicBezTo>
                  <a:cubicBezTo>
                    <a:pt x="10629075" y="192961"/>
                    <a:pt x="10622915" y="189341"/>
                    <a:pt x="10616629" y="185785"/>
                  </a:cubicBezTo>
                  <a:cubicBezTo>
                    <a:pt x="10604119" y="178610"/>
                    <a:pt x="10591355" y="171561"/>
                    <a:pt x="10578402" y="164640"/>
                  </a:cubicBezTo>
                  <a:cubicBezTo>
                    <a:pt x="10565447" y="157718"/>
                    <a:pt x="10552240" y="150987"/>
                    <a:pt x="10538841" y="144383"/>
                  </a:cubicBezTo>
                  <a:cubicBezTo>
                    <a:pt x="10525442" y="137779"/>
                    <a:pt x="10511790" y="131366"/>
                    <a:pt x="10497947" y="125079"/>
                  </a:cubicBezTo>
                  <a:cubicBezTo>
                    <a:pt x="10484104" y="118793"/>
                    <a:pt x="10470070" y="112697"/>
                    <a:pt x="10455783" y="106791"/>
                  </a:cubicBezTo>
                  <a:cubicBezTo>
                    <a:pt x="10451465" y="105013"/>
                    <a:pt x="10447147" y="103235"/>
                    <a:pt x="10442829" y="101521"/>
                  </a:cubicBezTo>
                  <a:cubicBezTo>
                    <a:pt x="10438511" y="99743"/>
                    <a:pt x="10434129" y="98028"/>
                    <a:pt x="10429748" y="96314"/>
                  </a:cubicBezTo>
                  <a:cubicBezTo>
                    <a:pt x="10425367" y="94599"/>
                    <a:pt x="10420985" y="92885"/>
                    <a:pt x="10416540" y="91234"/>
                  </a:cubicBezTo>
                  <a:cubicBezTo>
                    <a:pt x="10412095" y="89583"/>
                    <a:pt x="10407714" y="87932"/>
                    <a:pt x="10403268" y="86281"/>
                  </a:cubicBezTo>
                  <a:cubicBezTo>
                    <a:pt x="10392981" y="82471"/>
                    <a:pt x="10382567" y="78788"/>
                    <a:pt x="10372090" y="75232"/>
                  </a:cubicBezTo>
                  <a:cubicBezTo>
                    <a:pt x="10361613" y="71676"/>
                    <a:pt x="10351008" y="68183"/>
                    <a:pt x="10340340" y="64818"/>
                  </a:cubicBezTo>
                  <a:cubicBezTo>
                    <a:pt x="10329672" y="61452"/>
                    <a:pt x="10318941" y="58214"/>
                    <a:pt x="10308145" y="55102"/>
                  </a:cubicBezTo>
                  <a:cubicBezTo>
                    <a:pt x="10297351" y="51991"/>
                    <a:pt x="10286429" y="48943"/>
                    <a:pt x="10275506" y="46085"/>
                  </a:cubicBezTo>
                  <a:cubicBezTo>
                    <a:pt x="10267632" y="43990"/>
                    <a:pt x="10259758" y="42021"/>
                    <a:pt x="10251884" y="40053"/>
                  </a:cubicBezTo>
                  <a:cubicBezTo>
                    <a:pt x="10243947" y="38084"/>
                    <a:pt x="10236009" y="36243"/>
                    <a:pt x="10228072" y="34401"/>
                  </a:cubicBezTo>
                  <a:cubicBezTo>
                    <a:pt x="10220134" y="32623"/>
                    <a:pt x="10212133" y="30845"/>
                    <a:pt x="10204132" y="29194"/>
                  </a:cubicBezTo>
                  <a:cubicBezTo>
                    <a:pt x="10196131" y="27543"/>
                    <a:pt x="10188067" y="25892"/>
                    <a:pt x="10180066" y="24368"/>
                  </a:cubicBezTo>
                  <a:cubicBezTo>
                    <a:pt x="10172002" y="22844"/>
                    <a:pt x="10163937" y="21384"/>
                    <a:pt x="10155872" y="19987"/>
                  </a:cubicBezTo>
                  <a:cubicBezTo>
                    <a:pt x="10147808" y="18590"/>
                    <a:pt x="10139680" y="17256"/>
                    <a:pt x="10131552" y="16050"/>
                  </a:cubicBezTo>
                  <a:cubicBezTo>
                    <a:pt x="10123424" y="14780"/>
                    <a:pt x="10115296" y="13637"/>
                    <a:pt x="10107168" y="12494"/>
                  </a:cubicBezTo>
                  <a:cubicBezTo>
                    <a:pt x="10099040" y="11414"/>
                    <a:pt x="10090912" y="10335"/>
                    <a:pt x="10082784" y="9382"/>
                  </a:cubicBezTo>
                  <a:cubicBezTo>
                    <a:pt x="10074656" y="8430"/>
                    <a:pt x="10066528" y="7541"/>
                    <a:pt x="10058337" y="6715"/>
                  </a:cubicBezTo>
                  <a:cubicBezTo>
                    <a:pt x="10050208" y="5890"/>
                    <a:pt x="10042017" y="5128"/>
                    <a:pt x="10033889" y="4493"/>
                  </a:cubicBezTo>
                  <a:cubicBezTo>
                    <a:pt x="10025761" y="3794"/>
                    <a:pt x="10017633" y="3223"/>
                    <a:pt x="10009505" y="2715"/>
                  </a:cubicBezTo>
                  <a:cubicBezTo>
                    <a:pt x="10001377" y="2207"/>
                    <a:pt x="9993249" y="1762"/>
                    <a:pt x="9985184" y="1381"/>
                  </a:cubicBezTo>
                  <a:cubicBezTo>
                    <a:pt x="9977056" y="1000"/>
                    <a:pt x="9968992" y="746"/>
                    <a:pt x="9960928" y="492"/>
                  </a:cubicBezTo>
                  <a:cubicBezTo>
                    <a:pt x="9952863" y="302"/>
                    <a:pt x="9944799" y="111"/>
                    <a:pt x="9936734" y="48"/>
                  </a:cubicBezTo>
                  <a:cubicBezTo>
                    <a:pt x="9928669" y="-16"/>
                    <a:pt x="9920668" y="-16"/>
                    <a:pt x="9912667" y="48"/>
                  </a:cubicBezTo>
                  <a:cubicBezTo>
                    <a:pt x="9904667" y="111"/>
                    <a:pt x="9896666" y="302"/>
                    <a:pt x="9888728" y="492"/>
                  </a:cubicBezTo>
                  <a:cubicBezTo>
                    <a:pt x="9872726" y="937"/>
                    <a:pt x="9856915" y="1699"/>
                    <a:pt x="9841293" y="2778"/>
                  </a:cubicBezTo>
                  <a:cubicBezTo>
                    <a:pt x="9825545" y="3858"/>
                    <a:pt x="9809988" y="5191"/>
                    <a:pt x="9794621" y="6842"/>
                  </a:cubicBezTo>
                  <a:cubicBezTo>
                    <a:pt x="9779127" y="8493"/>
                    <a:pt x="9763887" y="10462"/>
                    <a:pt x="9748838" y="12748"/>
                  </a:cubicBezTo>
                  <a:cubicBezTo>
                    <a:pt x="9733661" y="15034"/>
                    <a:pt x="9718739" y="17574"/>
                    <a:pt x="9704006" y="20431"/>
                  </a:cubicBezTo>
                  <a:cubicBezTo>
                    <a:pt x="9696641" y="21892"/>
                    <a:pt x="9689275" y="23352"/>
                    <a:pt x="9682036" y="24940"/>
                  </a:cubicBezTo>
                  <a:cubicBezTo>
                    <a:pt x="9674733" y="26527"/>
                    <a:pt x="9667557" y="28178"/>
                    <a:pt x="9660382" y="29956"/>
                  </a:cubicBezTo>
                  <a:cubicBezTo>
                    <a:pt x="9653206" y="31671"/>
                    <a:pt x="9646094" y="33512"/>
                    <a:pt x="9639109" y="35417"/>
                  </a:cubicBezTo>
                  <a:cubicBezTo>
                    <a:pt x="9632061" y="37322"/>
                    <a:pt x="9625076" y="39291"/>
                    <a:pt x="9618218" y="41323"/>
                  </a:cubicBezTo>
                  <a:cubicBezTo>
                    <a:pt x="9611296" y="43355"/>
                    <a:pt x="9604439" y="45514"/>
                    <a:pt x="9597644" y="47673"/>
                  </a:cubicBezTo>
                  <a:cubicBezTo>
                    <a:pt x="9590850" y="49895"/>
                    <a:pt x="9584118" y="52181"/>
                    <a:pt x="9577515" y="54531"/>
                  </a:cubicBezTo>
                  <a:cubicBezTo>
                    <a:pt x="9570847" y="56880"/>
                    <a:pt x="9564306" y="59293"/>
                    <a:pt x="9557766" y="61833"/>
                  </a:cubicBezTo>
                  <a:cubicBezTo>
                    <a:pt x="9551226" y="64373"/>
                    <a:pt x="9544812" y="66913"/>
                    <a:pt x="9538462" y="69580"/>
                  </a:cubicBezTo>
                  <a:cubicBezTo>
                    <a:pt x="9525762" y="74914"/>
                    <a:pt x="9513379" y="80566"/>
                    <a:pt x="9501442" y="86535"/>
                  </a:cubicBezTo>
                  <a:cubicBezTo>
                    <a:pt x="9489440" y="92504"/>
                    <a:pt x="9477756" y="98790"/>
                    <a:pt x="9466580" y="105394"/>
                  </a:cubicBezTo>
                  <a:cubicBezTo>
                    <a:pt x="9455341" y="111998"/>
                    <a:pt x="9444482" y="118920"/>
                    <a:pt x="9434131" y="126095"/>
                  </a:cubicBezTo>
                  <a:cubicBezTo>
                    <a:pt x="9423717" y="133334"/>
                    <a:pt x="9413748" y="140827"/>
                    <a:pt x="9404350" y="148638"/>
                  </a:cubicBezTo>
                  <a:cubicBezTo>
                    <a:pt x="9394889" y="156512"/>
                    <a:pt x="9385935" y="164640"/>
                    <a:pt x="9377553" y="173022"/>
                  </a:cubicBezTo>
                  <a:cubicBezTo>
                    <a:pt x="9369107" y="181467"/>
                    <a:pt x="9361297" y="190230"/>
                    <a:pt x="9354058" y="199247"/>
                  </a:cubicBezTo>
                  <a:cubicBezTo>
                    <a:pt x="9346755" y="208328"/>
                    <a:pt x="9340088" y="217599"/>
                    <a:pt x="9334055" y="227124"/>
                  </a:cubicBezTo>
                  <a:cubicBezTo>
                    <a:pt x="9327959" y="236712"/>
                    <a:pt x="9322499" y="246555"/>
                    <a:pt x="9317736" y="256651"/>
                  </a:cubicBezTo>
                  <a:cubicBezTo>
                    <a:pt x="9315323" y="261731"/>
                    <a:pt x="9313101" y="266811"/>
                    <a:pt x="9311068" y="271955"/>
                  </a:cubicBezTo>
                  <a:cubicBezTo>
                    <a:pt x="9309037" y="277162"/>
                    <a:pt x="9307131" y="282369"/>
                    <a:pt x="9305417" y="287639"/>
                  </a:cubicBezTo>
                  <a:cubicBezTo>
                    <a:pt x="9303703" y="292910"/>
                    <a:pt x="9302179" y="298244"/>
                    <a:pt x="9300781" y="303641"/>
                  </a:cubicBezTo>
                  <a:cubicBezTo>
                    <a:pt x="9299448" y="309039"/>
                    <a:pt x="9298242" y="314500"/>
                    <a:pt x="9297226" y="319961"/>
                  </a:cubicBezTo>
                  <a:cubicBezTo>
                    <a:pt x="9296209" y="325485"/>
                    <a:pt x="9295447" y="331010"/>
                    <a:pt x="9294813" y="336598"/>
                  </a:cubicBezTo>
                  <a:cubicBezTo>
                    <a:pt x="9294178" y="342186"/>
                    <a:pt x="9293733" y="347837"/>
                    <a:pt x="9293479" y="353489"/>
                  </a:cubicBezTo>
                  <a:cubicBezTo>
                    <a:pt x="9293225" y="359140"/>
                    <a:pt x="9293098" y="364855"/>
                    <a:pt x="9293225" y="370634"/>
                  </a:cubicBezTo>
                  <a:cubicBezTo>
                    <a:pt x="9293352" y="376412"/>
                    <a:pt x="9293606" y="382191"/>
                    <a:pt x="9294051" y="387969"/>
                  </a:cubicBezTo>
                  <a:cubicBezTo>
                    <a:pt x="9294940" y="399653"/>
                    <a:pt x="9296591" y="411401"/>
                    <a:pt x="9299004" y="423275"/>
                  </a:cubicBezTo>
                  <a:cubicBezTo>
                    <a:pt x="9301353" y="435213"/>
                    <a:pt x="9304465" y="447151"/>
                    <a:pt x="9308275" y="459153"/>
                  </a:cubicBezTo>
                  <a:cubicBezTo>
                    <a:pt x="9312084" y="471218"/>
                    <a:pt x="9316593" y="483346"/>
                    <a:pt x="9321800" y="495411"/>
                  </a:cubicBezTo>
                  <a:cubicBezTo>
                    <a:pt x="9327007" y="507603"/>
                    <a:pt x="9332913" y="519732"/>
                    <a:pt x="9339517" y="531924"/>
                  </a:cubicBezTo>
                  <a:cubicBezTo>
                    <a:pt x="9342818" y="538020"/>
                    <a:pt x="9346247" y="544116"/>
                    <a:pt x="9349867" y="550212"/>
                  </a:cubicBezTo>
                  <a:cubicBezTo>
                    <a:pt x="9353487" y="556308"/>
                    <a:pt x="9357233" y="562404"/>
                    <a:pt x="9361106" y="568500"/>
                  </a:cubicBezTo>
                  <a:cubicBezTo>
                    <a:pt x="9365043" y="574596"/>
                    <a:pt x="9369107" y="580692"/>
                    <a:pt x="9373299" y="586724"/>
                  </a:cubicBezTo>
                  <a:cubicBezTo>
                    <a:pt x="9377490" y="592820"/>
                    <a:pt x="9381871" y="598853"/>
                    <a:pt x="9386379" y="604949"/>
                  </a:cubicBezTo>
                  <a:cubicBezTo>
                    <a:pt x="9390888" y="611045"/>
                    <a:pt x="9395524" y="617077"/>
                    <a:pt x="9400350" y="623110"/>
                  </a:cubicBezTo>
                  <a:cubicBezTo>
                    <a:pt x="9405112" y="629142"/>
                    <a:pt x="9410065" y="635175"/>
                    <a:pt x="9415145" y="641207"/>
                  </a:cubicBezTo>
                  <a:cubicBezTo>
                    <a:pt x="9420225" y="647240"/>
                    <a:pt x="9425432" y="653209"/>
                    <a:pt x="9430766" y="659178"/>
                  </a:cubicBezTo>
                  <a:cubicBezTo>
                    <a:pt x="9436100" y="665147"/>
                    <a:pt x="9441625" y="671116"/>
                    <a:pt x="9447213" y="677021"/>
                  </a:cubicBezTo>
                  <a:cubicBezTo>
                    <a:pt x="9452864" y="682990"/>
                    <a:pt x="9458579" y="688896"/>
                    <a:pt x="9464421" y="694801"/>
                  </a:cubicBezTo>
                  <a:cubicBezTo>
                    <a:pt x="9470263" y="700707"/>
                    <a:pt x="9476232" y="706612"/>
                    <a:pt x="9482265" y="712454"/>
                  </a:cubicBezTo>
                  <a:cubicBezTo>
                    <a:pt x="9488361" y="718360"/>
                    <a:pt x="9494520" y="724202"/>
                    <a:pt x="9500806" y="730044"/>
                  </a:cubicBezTo>
                  <a:cubicBezTo>
                    <a:pt x="9507093" y="735886"/>
                    <a:pt x="9513506" y="741664"/>
                    <a:pt x="9520047" y="747443"/>
                  </a:cubicBezTo>
                  <a:cubicBezTo>
                    <a:pt x="9526588" y="753221"/>
                    <a:pt x="9533255" y="758936"/>
                    <a:pt x="9539986" y="764651"/>
                  </a:cubicBezTo>
                  <a:cubicBezTo>
                    <a:pt x="9546717" y="770366"/>
                    <a:pt x="9553575" y="776081"/>
                    <a:pt x="9560496" y="781796"/>
                  </a:cubicBezTo>
                  <a:cubicBezTo>
                    <a:pt x="9567418" y="787511"/>
                    <a:pt x="9574467" y="793163"/>
                    <a:pt x="9581579" y="798751"/>
                  </a:cubicBezTo>
                  <a:cubicBezTo>
                    <a:pt x="9588691" y="804402"/>
                    <a:pt x="9595929" y="809990"/>
                    <a:pt x="9603232" y="815578"/>
                  </a:cubicBezTo>
                  <a:cubicBezTo>
                    <a:pt x="9605074" y="816975"/>
                    <a:pt x="9606915" y="818372"/>
                    <a:pt x="9608756" y="819769"/>
                  </a:cubicBezTo>
                  <a:cubicBezTo>
                    <a:pt x="9610598" y="821166"/>
                    <a:pt x="9612440" y="822563"/>
                    <a:pt x="9614344" y="823897"/>
                  </a:cubicBezTo>
                  <a:cubicBezTo>
                    <a:pt x="9616186" y="825294"/>
                    <a:pt x="9618091" y="826627"/>
                    <a:pt x="9619932" y="828024"/>
                  </a:cubicBezTo>
                  <a:cubicBezTo>
                    <a:pt x="9621774" y="829421"/>
                    <a:pt x="9623679" y="830818"/>
                    <a:pt x="9625520" y="832152"/>
                  </a:cubicBezTo>
                  <a:lnTo>
                    <a:pt x="9636760" y="840470"/>
                  </a:lnTo>
                  <a:cubicBezTo>
                    <a:pt x="9637713" y="841169"/>
                    <a:pt x="9638665" y="841867"/>
                    <a:pt x="9639617" y="842502"/>
                  </a:cubicBezTo>
                  <a:cubicBezTo>
                    <a:pt x="9640570" y="843201"/>
                    <a:pt x="9641522" y="843836"/>
                    <a:pt x="9642475" y="844534"/>
                  </a:cubicBezTo>
                  <a:cubicBezTo>
                    <a:pt x="9643428" y="845233"/>
                    <a:pt x="9644380" y="845868"/>
                    <a:pt x="9645332" y="846566"/>
                  </a:cubicBezTo>
                  <a:cubicBezTo>
                    <a:pt x="9646285" y="847265"/>
                    <a:pt x="9647238" y="847900"/>
                    <a:pt x="9648190" y="848598"/>
                  </a:cubicBezTo>
                  <a:lnTo>
                    <a:pt x="9671367" y="864981"/>
                  </a:lnTo>
                  <a:lnTo>
                    <a:pt x="9695117" y="881047"/>
                  </a:lnTo>
                  <a:lnTo>
                    <a:pt x="9707054" y="889111"/>
                  </a:lnTo>
                  <a:lnTo>
                    <a:pt x="9719246" y="897049"/>
                  </a:lnTo>
                  <a:lnTo>
                    <a:pt x="9743694" y="912860"/>
                  </a:lnTo>
                  <a:lnTo>
                    <a:pt x="9768713" y="928354"/>
                  </a:lnTo>
                  <a:lnTo>
                    <a:pt x="9781286" y="936165"/>
                  </a:lnTo>
                  <a:lnTo>
                    <a:pt x="9794050" y="943785"/>
                  </a:lnTo>
                  <a:lnTo>
                    <a:pt x="9819704" y="959025"/>
                  </a:lnTo>
                  <a:lnTo>
                    <a:pt x="9845802" y="974011"/>
                  </a:lnTo>
                  <a:cubicBezTo>
                    <a:pt x="9850120" y="976551"/>
                    <a:pt x="9854502" y="979027"/>
                    <a:pt x="9858883" y="981504"/>
                  </a:cubicBezTo>
                  <a:cubicBezTo>
                    <a:pt x="9863265" y="983980"/>
                    <a:pt x="9867709" y="986457"/>
                    <a:pt x="9872154" y="988870"/>
                  </a:cubicBezTo>
                  <a:cubicBezTo>
                    <a:pt x="9876600" y="991346"/>
                    <a:pt x="9881044" y="993759"/>
                    <a:pt x="9885490" y="996172"/>
                  </a:cubicBezTo>
                  <a:cubicBezTo>
                    <a:pt x="9889934" y="998585"/>
                    <a:pt x="9894379" y="1001062"/>
                    <a:pt x="9898825" y="1003538"/>
                  </a:cubicBezTo>
                  <a:cubicBezTo>
                    <a:pt x="9901047" y="1004808"/>
                    <a:pt x="9903269" y="1006015"/>
                    <a:pt x="9905492" y="1007221"/>
                  </a:cubicBezTo>
                  <a:cubicBezTo>
                    <a:pt x="9907715" y="1008428"/>
                    <a:pt x="9910001" y="1009634"/>
                    <a:pt x="9912223" y="1010841"/>
                  </a:cubicBezTo>
                  <a:cubicBezTo>
                    <a:pt x="9914509" y="1012047"/>
                    <a:pt x="9916731" y="1013254"/>
                    <a:pt x="9919017" y="1014397"/>
                  </a:cubicBezTo>
                  <a:cubicBezTo>
                    <a:pt x="9921304" y="1015603"/>
                    <a:pt x="9923526" y="1016810"/>
                    <a:pt x="9925749" y="1017953"/>
                  </a:cubicBezTo>
                  <a:lnTo>
                    <a:pt x="9952863" y="1032304"/>
                  </a:lnTo>
                  <a:lnTo>
                    <a:pt x="9978263" y="1045702"/>
                  </a:lnTo>
                  <a:cubicBezTo>
                    <a:pt x="9980358" y="1046845"/>
                    <a:pt x="9982517" y="1047925"/>
                    <a:pt x="9984613" y="1049068"/>
                  </a:cubicBezTo>
                  <a:cubicBezTo>
                    <a:pt x="9986708" y="1050211"/>
                    <a:pt x="9988804" y="1051354"/>
                    <a:pt x="9990900" y="1052497"/>
                  </a:cubicBezTo>
                  <a:cubicBezTo>
                    <a:pt x="9992995" y="1053640"/>
                    <a:pt x="9995091" y="1054783"/>
                    <a:pt x="9997186" y="1055926"/>
                  </a:cubicBezTo>
                  <a:cubicBezTo>
                    <a:pt x="9999281" y="1057069"/>
                    <a:pt x="10001377" y="1058212"/>
                    <a:pt x="10003472" y="1059355"/>
                  </a:cubicBezTo>
                  <a:cubicBezTo>
                    <a:pt x="10011791" y="1063990"/>
                    <a:pt x="10020109" y="1068626"/>
                    <a:pt x="10028365" y="1073325"/>
                  </a:cubicBezTo>
                  <a:cubicBezTo>
                    <a:pt x="10036619" y="1078024"/>
                    <a:pt x="10044875" y="1082723"/>
                    <a:pt x="10053003" y="1087549"/>
                  </a:cubicBezTo>
                  <a:cubicBezTo>
                    <a:pt x="10061194" y="1092311"/>
                    <a:pt x="10069322" y="1097137"/>
                    <a:pt x="10077387" y="1102027"/>
                  </a:cubicBezTo>
                  <a:cubicBezTo>
                    <a:pt x="10085515" y="1106916"/>
                    <a:pt x="10093516" y="1111806"/>
                    <a:pt x="10101517" y="1116759"/>
                  </a:cubicBezTo>
                  <a:cubicBezTo>
                    <a:pt x="10109517" y="1121712"/>
                    <a:pt x="10117455" y="1126792"/>
                    <a:pt x="10125329" y="1131872"/>
                  </a:cubicBezTo>
                  <a:cubicBezTo>
                    <a:pt x="10133203" y="1136952"/>
                    <a:pt x="10141077" y="1142095"/>
                    <a:pt x="10148824" y="1147239"/>
                  </a:cubicBezTo>
                  <a:cubicBezTo>
                    <a:pt x="10156634" y="1152446"/>
                    <a:pt x="10164318" y="1157653"/>
                    <a:pt x="10172002" y="1162923"/>
                  </a:cubicBezTo>
                  <a:cubicBezTo>
                    <a:pt x="10179685" y="1168194"/>
                    <a:pt x="10187305" y="1173528"/>
                    <a:pt x="10194862" y="1178925"/>
                  </a:cubicBezTo>
                  <a:cubicBezTo>
                    <a:pt x="10210038" y="1189720"/>
                    <a:pt x="10224897" y="1200769"/>
                    <a:pt x="10239566" y="1211945"/>
                  </a:cubicBezTo>
                  <a:cubicBezTo>
                    <a:pt x="10254234" y="1223185"/>
                    <a:pt x="10268649" y="1234678"/>
                    <a:pt x="10282745" y="1246362"/>
                  </a:cubicBezTo>
                  <a:cubicBezTo>
                    <a:pt x="10296906" y="1258110"/>
                    <a:pt x="10310749" y="1270048"/>
                    <a:pt x="10324275" y="1282176"/>
                  </a:cubicBezTo>
                  <a:cubicBezTo>
                    <a:pt x="10337864" y="1294368"/>
                    <a:pt x="10351135" y="1306814"/>
                    <a:pt x="10364026" y="1319514"/>
                  </a:cubicBezTo>
                  <a:cubicBezTo>
                    <a:pt x="10376979" y="1332214"/>
                    <a:pt x="10389553" y="1345232"/>
                    <a:pt x="10401744" y="1358376"/>
                  </a:cubicBezTo>
                  <a:cubicBezTo>
                    <a:pt x="10414000" y="1371648"/>
                    <a:pt x="10425875" y="1385110"/>
                    <a:pt x="10437304" y="1398826"/>
                  </a:cubicBezTo>
                  <a:cubicBezTo>
                    <a:pt x="10448798" y="1412605"/>
                    <a:pt x="10459847" y="1426639"/>
                    <a:pt x="10470452" y="1440863"/>
                  </a:cubicBezTo>
                  <a:cubicBezTo>
                    <a:pt x="10481056" y="1455214"/>
                    <a:pt x="10491216" y="1469755"/>
                    <a:pt x="10500804" y="1484551"/>
                  </a:cubicBezTo>
                  <a:cubicBezTo>
                    <a:pt x="10505630" y="1491980"/>
                    <a:pt x="10510329" y="1499473"/>
                    <a:pt x="10514902" y="1507030"/>
                  </a:cubicBezTo>
                  <a:cubicBezTo>
                    <a:pt x="10519474" y="1514586"/>
                    <a:pt x="10523982" y="1522206"/>
                    <a:pt x="10528300" y="1529890"/>
                  </a:cubicBezTo>
                  <a:cubicBezTo>
                    <a:pt x="10532618" y="1537573"/>
                    <a:pt x="10536872" y="1545320"/>
                    <a:pt x="10540873" y="1553131"/>
                  </a:cubicBezTo>
                  <a:cubicBezTo>
                    <a:pt x="10544937" y="1560941"/>
                    <a:pt x="10548874" y="1568879"/>
                    <a:pt x="10552620" y="1576816"/>
                  </a:cubicBezTo>
                  <a:cubicBezTo>
                    <a:pt x="10553509" y="1578785"/>
                    <a:pt x="10554462" y="1580817"/>
                    <a:pt x="10555351" y="1582785"/>
                  </a:cubicBezTo>
                  <a:cubicBezTo>
                    <a:pt x="10556304" y="1584754"/>
                    <a:pt x="10557192" y="1586786"/>
                    <a:pt x="10558145" y="1588754"/>
                  </a:cubicBezTo>
                  <a:cubicBezTo>
                    <a:pt x="10559034" y="1590786"/>
                    <a:pt x="10559987" y="1592755"/>
                    <a:pt x="10560876" y="1594787"/>
                  </a:cubicBezTo>
                  <a:cubicBezTo>
                    <a:pt x="10561765" y="1596819"/>
                    <a:pt x="10562654" y="1598787"/>
                    <a:pt x="10563479" y="1600819"/>
                  </a:cubicBezTo>
                  <a:lnTo>
                    <a:pt x="10568622" y="1612948"/>
                  </a:lnTo>
                  <a:lnTo>
                    <a:pt x="10573449" y="1625203"/>
                  </a:lnTo>
                  <a:lnTo>
                    <a:pt x="10575862" y="1631363"/>
                  </a:lnTo>
                  <a:lnTo>
                    <a:pt x="10578084" y="1637586"/>
                  </a:lnTo>
                  <a:lnTo>
                    <a:pt x="10582529" y="1650032"/>
                  </a:lnTo>
                  <a:cubicBezTo>
                    <a:pt x="10582910" y="1651048"/>
                    <a:pt x="10583228" y="1652127"/>
                    <a:pt x="10583608" y="1653143"/>
                  </a:cubicBezTo>
                  <a:cubicBezTo>
                    <a:pt x="10583926" y="1654159"/>
                    <a:pt x="10584307" y="1655239"/>
                    <a:pt x="10584625" y="1656255"/>
                  </a:cubicBezTo>
                  <a:cubicBezTo>
                    <a:pt x="10584942" y="1657271"/>
                    <a:pt x="10585323" y="1658350"/>
                    <a:pt x="10585641" y="1659366"/>
                  </a:cubicBezTo>
                  <a:cubicBezTo>
                    <a:pt x="10585958" y="1660382"/>
                    <a:pt x="10586339" y="1661462"/>
                    <a:pt x="10586656" y="1662478"/>
                  </a:cubicBezTo>
                  <a:cubicBezTo>
                    <a:pt x="10586974" y="1663494"/>
                    <a:pt x="10587355" y="1664573"/>
                    <a:pt x="10587672" y="1665653"/>
                  </a:cubicBezTo>
                  <a:cubicBezTo>
                    <a:pt x="10587990" y="1666732"/>
                    <a:pt x="10588371" y="1667748"/>
                    <a:pt x="10588689" y="1668828"/>
                  </a:cubicBezTo>
                  <a:cubicBezTo>
                    <a:pt x="10589006" y="1669907"/>
                    <a:pt x="10589324" y="1670923"/>
                    <a:pt x="10589704" y="1672003"/>
                  </a:cubicBezTo>
                  <a:cubicBezTo>
                    <a:pt x="10590022" y="1673082"/>
                    <a:pt x="10590340" y="1674098"/>
                    <a:pt x="10590593" y="1675178"/>
                  </a:cubicBezTo>
                  <a:cubicBezTo>
                    <a:pt x="10593070" y="1683623"/>
                    <a:pt x="10595419" y="1692132"/>
                    <a:pt x="10597642" y="1700641"/>
                  </a:cubicBezTo>
                  <a:cubicBezTo>
                    <a:pt x="10599801" y="1709214"/>
                    <a:pt x="10601833" y="1717786"/>
                    <a:pt x="10603675" y="1726422"/>
                  </a:cubicBezTo>
                  <a:cubicBezTo>
                    <a:pt x="10605516" y="1735122"/>
                    <a:pt x="10607167" y="1743821"/>
                    <a:pt x="10608628" y="1752521"/>
                  </a:cubicBezTo>
                  <a:cubicBezTo>
                    <a:pt x="10610088" y="1761284"/>
                    <a:pt x="10611358" y="1770110"/>
                    <a:pt x="10612438" y="1778937"/>
                  </a:cubicBezTo>
                  <a:cubicBezTo>
                    <a:pt x="10613580" y="1787763"/>
                    <a:pt x="10614469" y="1796653"/>
                    <a:pt x="10615168" y="1805607"/>
                  </a:cubicBezTo>
                  <a:cubicBezTo>
                    <a:pt x="10615867" y="1814560"/>
                    <a:pt x="10616375" y="1823514"/>
                    <a:pt x="10616692" y="1832531"/>
                  </a:cubicBezTo>
                  <a:cubicBezTo>
                    <a:pt x="10617009" y="1841548"/>
                    <a:pt x="10617073" y="1850565"/>
                    <a:pt x="10617009" y="1859645"/>
                  </a:cubicBezTo>
                  <a:cubicBezTo>
                    <a:pt x="10616882" y="1868726"/>
                    <a:pt x="10616629" y="1877870"/>
                    <a:pt x="10616120" y="1886950"/>
                  </a:cubicBezTo>
                  <a:cubicBezTo>
                    <a:pt x="10615041" y="1905302"/>
                    <a:pt x="10613136" y="1923653"/>
                    <a:pt x="10610405" y="1942005"/>
                  </a:cubicBezTo>
                  <a:cubicBezTo>
                    <a:pt x="10607612" y="1960483"/>
                    <a:pt x="10603992" y="1978962"/>
                    <a:pt x="10599483" y="1997377"/>
                  </a:cubicBezTo>
                  <a:cubicBezTo>
                    <a:pt x="10594912" y="2015919"/>
                    <a:pt x="10589514" y="2034461"/>
                    <a:pt x="10583164" y="2052812"/>
                  </a:cubicBezTo>
                  <a:cubicBezTo>
                    <a:pt x="10576751" y="2071354"/>
                    <a:pt x="10569448" y="2089769"/>
                    <a:pt x="10561256" y="2107994"/>
                  </a:cubicBezTo>
                  <a:cubicBezTo>
                    <a:pt x="10553002" y="2126409"/>
                    <a:pt x="10543794" y="2144570"/>
                    <a:pt x="10533697" y="2162540"/>
                  </a:cubicBezTo>
                  <a:cubicBezTo>
                    <a:pt x="10523474" y="2180638"/>
                    <a:pt x="10512362" y="2198481"/>
                    <a:pt x="10500360" y="2216007"/>
                  </a:cubicBezTo>
                  <a:cubicBezTo>
                    <a:pt x="10488231" y="2233660"/>
                    <a:pt x="10475151" y="2251059"/>
                    <a:pt x="10461244" y="2267950"/>
                  </a:cubicBezTo>
                  <a:cubicBezTo>
                    <a:pt x="10447211" y="2285032"/>
                    <a:pt x="10432225" y="2301796"/>
                    <a:pt x="10416413" y="2317988"/>
                  </a:cubicBezTo>
                  <a:cubicBezTo>
                    <a:pt x="10400475" y="2334371"/>
                    <a:pt x="10383647" y="2350310"/>
                    <a:pt x="10365930" y="2365677"/>
                  </a:cubicBezTo>
                  <a:cubicBezTo>
                    <a:pt x="10348087" y="2381234"/>
                    <a:pt x="10329418" y="2396157"/>
                    <a:pt x="10309987" y="2410571"/>
                  </a:cubicBezTo>
                  <a:cubicBezTo>
                    <a:pt x="10290366" y="2425049"/>
                    <a:pt x="10269982" y="2438956"/>
                    <a:pt x="10248837" y="2452164"/>
                  </a:cubicBezTo>
                  <a:cubicBezTo>
                    <a:pt x="10227501" y="2465499"/>
                    <a:pt x="10205466" y="2478072"/>
                    <a:pt x="10182733" y="2489946"/>
                  </a:cubicBezTo>
                  <a:cubicBezTo>
                    <a:pt x="10159809" y="2501884"/>
                    <a:pt x="10136188" y="2513060"/>
                    <a:pt x="10111994" y="2523411"/>
                  </a:cubicBezTo>
                  <a:cubicBezTo>
                    <a:pt x="10087610" y="2533825"/>
                    <a:pt x="10062654" y="2543477"/>
                    <a:pt x="10037191" y="2552240"/>
                  </a:cubicBezTo>
                  <a:cubicBezTo>
                    <a:pt x="10011537" y="2561066"/>
                    <a:pt x="9985375" y="2569067"/>
                    <a:pt x="9958768" y="2576116"/>
                  </a:cubicBezTo>
                  <a:cubicBezTo>
                    <a:pt x="9932035" y="2583228"/>
                    <a:pt x="9904857" y="2589451"/>
                    <a:pt x="9877298" y="2594721"/>
                  </a:cubicBezTo>
                  <a:cubicBezTo>
                    <a:pt x="9863518" y="2597325"/>
                    <a:pt x="9849612" y="2599738"/>
                    <a:pt x="9835642" y="2601897"/>
                  </a:cubicBezTo>
                  <a:cubicBezTo>
                    <a:pt x="9821672" y="2604056"/>
                    <a:pt x="9807575" y="2606024"/>
                    <a:pt x="9793478" y="2607739"/>
                  </a:cubicBezTo>
                  <a:cubicBezTo>
                    <a:pt x="9779317" y="2609453"/>
                    <a:pt x="9765093" y="2610914"/>
                    <a:pt x="9750806" y="2612184"/>
                  </a:cubicBezTo>
                  <a:cubicBezTo>
                    <a:pt x="9736518" y="2613454"/>
                    <a:pt x="9722167" y="2614470"/>
                    <a:pt x="9707753" y="2615232"/>
                  </a:cubicBezTo>
                  <a:cubicBezTo>
                    <a:pt x="9693339" y="2615930"/>
                    <a:pt x="9678924" y="2616438"/>
                    <a:pt x="9664446" y="2616756"/>
                  </a:cubicBezTo>
                  <a:cubicBezTo>
                    <a:pt x="9649968" y="2617010"/>
                    <a:pt x="9635490" y="2617073"/>
                    <a:pt x="9620949" y="2616883"/>
                  </a:cubicBezTo>
                  <a:cubicBezTo>
                    <a:pt x="9606407" y="2616692"/>
                    <a:pt x="9591866" y="2616311"/>
                    <a:pt x="9577324" y="2615676"/>
                  </a:cubicBezTo>
                  <a:cubicBezTo>
                    <a:pt x="9562782" y="2615041"/>
                    <a:pt x="9548178" y="2614152"/>
                    <a:pt x="9533636" y="2613009"/>
                  </a:cubicBezTo>
                  <a:cubicBezTo>
                    <a:pt x="9504490" y="2610723"/>
                    <a:pt x="9475406" y="2607485"/>
                    <a:pt x="9446514" y="2603484"/>
                  </a:cubicBezTo>
                  <a:cubicBezTo>
                    <a:pt x="9417494" y="2599420"/>
                    <a:pt x="9388666" y="2594467"/>
                    <a:pt x="9360027" y="2588689"/>
                  </a:cubicBezTo>
                  <a:cubicBezTo>
                    <a:pt x="9331325" y="2582910"/>
                    <a:pt x="9302941" y="2576243"/>
                    <a:pt x="9274810" y="2568813"/>
                  </a:cubicBezTo>
                  <a:cubicBezTo>
                    <a:pt x="9246616" y="2561320"/>
                    <a:pt x="9218803" y="2553065"/>
                    <a:pt x="9191307" y="2543985"/>
                  </a:cubicBezTo>
                  <a:cubicBezTo>
                    <a:pt x="9186926" y="2542524"/>
                    <a:pt x="9182481" y="2541064"/>
                    <a:pt x="9178100" y="2539603"/>
                  </a:cubicBezTo>
                  <a:cubicBezTo>
                    <a:pt x="9173718" y="2538143"/>
                    <a:pt x="9169337" y="2536619"/>
                    <a:pt x="9164955" y="2535095"/>
                  </a:cubicBezTo>
                  <a:cubicBezTo>
                    <a:pt x="9160574" y="2533571"/>
                    <a:pt x="9156255" y="2532047"/>
                    <a:pt x="9151874" y="2530459"/>
                  </a:cubicBezTo>
                  <a:cubicBezTo>
                    <a:pt x="9147556" y="2528872"/>
                    <a:pt x="9143175" y="2527348"/>
                    <a:pt x="9138856" y="2525760"/>
                  </a:cubicBezTo>
                  <a:cubicBezTo>
                    <a:pt x="9116187" y="2517378"/>
                    <a:pt x="9093708" y="2508552"/>
                    <a:pt x="9071610" y="2499217"/>
                  </a:cubicBezTo>
                  <a:cubicBezTo>
                    <a:pt x="9049512" y="2489883"/>
                    <a:pt x="9027668" y="2480167"/>
                    <a:pt x="9006142" y="2469944"/>
                  </a:cubicBezTo>
                  <a:cubicBezTo>
                    <a:pt x="8984679" y="2459784"/>
                    <a:pt x="8963469" y="2449116"/>
                    <a:pt x="8942642" y="2438130"/>
                  </a:cubicBezTo>
                  <a:cubicBezTo>
                    <a:pt x="8921814" y="2427145"/>
                    <a:pt x="8901367" y="2415778"/>
                    <a:pt x="8881237" y="2404031"/>
                  </a:cubicBezTo>
                  <a:cubicBezTo>
                    <a:pt x="8857361" y="2390061"/>
                    <a:pt x="8833929" y="2375583"/>
                    <a:pt x="8811006" y="2360660"/>
                  </a:cubicBezTo>
                  <a:cubicBezTo>
                    <a:pt x="8788146" y="2345801"/>
                    <a:pt x="8765794" y="2330434"/>
                    <a:pt x="8743950" y="2314750"/>
                  </a:cubicBezTo>
                  <a:cubicBezTo>
                    <a:pt x="8722169" y="2299065"/>
                    <a:pt x="8700897" y="2283000"/>
                    <a:pt x="8680132" y="2266490"/>
                  </a:cubicBezTo>
                  <a:cubicBezTo>
                    <a:pt x="8659431" y="2250107"/>
                    <a:pt x="8639302" y="2233343"/>
                    <a:pt x="8619680" y="2216261"/>
                  </a:cubicBezTo>
                  <a:cubicBezTo>
                    <a:pt x="8618474" y="2215182"/>
                    <a:pt x="8617204" y="2214166"/>
                    <a:pt x="8615997" y="2213086"/>
                  </a:cubicBezTo>
                  <a:cubicBezTo>
                    <a:pt x="8614791" y="2212007"/>
                    <a:pt x="8613521" y="2210991"/>
                    <a:pt x="8612315" y="2209911"/>
                  </a:cubicBezTo>
                  <a:cubicBezTo>
                    <a:pt x="8611108" y="2208832"/>
                    <a:pt x="8609838" y="2207816"/>
                    <a:pt x="8608631" y="2206736"/>
                  </a:cubicBezTo>
                  <a:cubicBezTo>
                    <a:pt x="8607425" y="2205657"/>
                    <a:pt x="8606218" y="2204641"/>
                    <a:pt x="8605012" y="2203561"/>
                  </a:cubicBezTo>
                  <a:lnTo>
                    <a:pt x="8590725" y="2190607"/>
                  </a:lnTo>
                  <a:cubicBezTo>
                    <a:pt x="8588312" y="2188448"/>
                    <a:pt x="8585962" y="2186289"/>
                    <a:pt x="8583549" y="2184130"/>
                  </a:cubicBezTo>
                  <a:cubicBezTo>
                    <a:pt x="8581136" y="2181971"/>
                    <a:pt x="8578787" y="2179812"/>
                    <a:pt x="8576437" y="2177653"/>
                  </a:cubicBezTo>
                  <a:cubicBezTo>
                    <a:pt x="8574088" y="2175494"/>
                    <a:pt x="8571738" y="2173335"/>
                    <a:pt x="8569389" y="2171113"/>
                  </a:cubicBezTo>
                  <a:cubicBezTo>
                    <a:pt x="8567039" y="2168954"/>
                    <a:pt x="8564753" y="2166731"/>
                    <a:pt x="8562530" y="2164509"/>
                  </a:cubicBezTo>
                  <a:lnTo>
                    <a:pt x="8505571" y="2109962"/>
                  </a:lnTo>
                  <a:cubicBezTo>
                    <a:pt x="8495792" y="2100755"/>
                    <a:pt x="8486013" y="2091547"/>
                    <a:pt x="8476170" y="2082467"/>
                  </a:cubicBezTo>
                  <a:cubicBezTo>
                    <a:pt x="8466328" y="2073386"/>
                    <a:pt x="8456486" y="2064306"/>
                    <a:pt x="8446516" y="2055352"/>
                  </a:cubicBezTo>
                  <a:cubicBezTo>
                    <a:pt x="8436610" y="2046399"/>
                    <a:pt x="8426641" y="2037509"/>
                    <a:pt x="8416544" y="2028746"/>
                  </a:cubicBezTo>
                  <a:cubicBezTo>
                    <a:pt x="8406511" y="2019983"/>
                    <a:pt x="8396415" y="2011283"/>
                    <a:pt x="8386192" y="2002647"/>
                  </a:cubicBezTo>
                  <a:cubicBezTo>
                    <a:pt x="8345742" y="1968230"/>
                    <a:pt x="8304276" y="1934829"/>
                    <a:pt x="8261667" y="1902571"/>
                  </a:cubicBezTo>
                  <a:cubicBezTo>
                    <a:pt x="8219313" y="1870504"/>
                    <a:pt x="8175752" y="1839516"/>
                    <a:pt x="8130921" y="1809671"/>
                  </a:cubicBezTo>
                  <a:cubicBezTo>
                    <a:pt x="8086344" y="1780016"/>
                    <a:pt x="8040370" y="1751441"/>
                    <a:pt x="7993063" y="1724073"/>
                  </a:cubicBezTo>
                  <a:cubicBezTo>
                    <a:pt x="7945882" y="1696831"/>
                    <a:pt x="7897242" y="1670733"/>
                    <a:pt x="7846949" y="1645841"/>
                  </a:cubicBezTo>
                  <a:cubicBezTo>
                    <a:pt x="7827264" y="1636189"/>
                    <a:pt x="7807325" y="1626727"/>
                    <a:pt x="7787196" y="1617393"/>
                  </a:cubicBezTo>
                  <a:cubicBezTo>
                    <a:pt x="7767067" y="1608122"/>
                    <a:pt x="7746619" y="1599041"/>
                    <a:pt x="7725918" y="1590151"/>
                  </a:cubicBezTo>
                  <a:cubicBezTo>
                    <a:pt x="7705217" y="1581261"/>
                    <a:pt x="7684262" y="1572562"/>
                    <a:pt x="7663054" y="1564116"/>
                  </a:cubicBezTo>
                  <a:cubicBezTo>
                    <a:pt x="7641844" y="1555671"/>
                    <a:pt x="7620317" y="1547352"/>
                    <a:pt x="7598474" y="1539351"/>
                  </a:cubicBezTo>
                  <a:cubicBezTo>
                    <a:pt x="7592378" y="1537129"/>
                    <a:pt x="7586282" y="1534906"/>
                    <a:pt x="7580186" y="1532684"/>
                  </a:cubicBezTo>
                  <a:cubicBezTo>
                    <a:pt x="7574026" y="1530461"/>
                    <a:pt x="7567930" y="1528302"/>
                    <a:pt x="7561707" y="1526143"/>
                  </a:cubicBezTo>
                  <a:cubicBezTo>
                    <a:pt x="7555548" y="1523984"/>
                    <a:pt x="7549325" y="1521825"/>
                    <a:pt x="7543102" y="1519666"/>
                  </a:cubicBezTo>
                  <a:cubicBezTo>
                    <a:pt x="7536879" y="1517507"/>
                    <a:pt x="7530592" y="1515412"/>
                    <a:pt x="7524305" y="1513316"/>
                  </a:cubicBezTo>
                  <a:cubicBezTo>
                    <a:pt x="7495477" y="1503728"/>
                    <a:pt x="7466076" y="1494457"/>
                    <a:pt x="7436167" y="1485567"/>
                  </a:cubicBezTo>
                  <a:cubicBezTo>
                    <a:pt x="7406259" y="1476677"/>
                    <a:pt x="7375780" y="1468231"/>
                    <a:pt x="7344728" y="1460167"/>
                  </a:cubicBezTo>
                  <a:cubicBezTo>
                    <a:pt x="7313613" y="1452102"/>
                    <a:pt x="7281926" y="1444419"/>
                    <a:pt x="7249668" y="1437180"/>
                  </a:cubicBezTo>
                  <a:cubicBezTo>
                    <a:pt x="7217347" y="1429941"/>
                    <a:pt x="7184391" y="1423146"/>
                    <a:pt x="7150735" y="1416796"/>
                  </a:cubicBezTo>
                  <a:cubicBezTo>
                    <a:pt x="7117080" y="1410446"/>
                    <a:pt x="7082727" y="1404541"/>
                    <a:pt x="7047675" y="1399143"/>
                  </a:cubicBezTo>
                  <a:cubicBezTo>
                    <a:pt x="7012559" y="1393746"/>
                    <a:pt x="6976745" y="1388793"/>
                    <a:pt x="6940296" y="1384348"/>
                  </a:cubicBezTo>
                  <a:cubicBezTo>
                    <a:pt x="6903657" y="1379903"/>
                    <a:pt x="6866382" y="1376029"/>
                    <a:pt x="6828282" y="1372600"/>
                  </a:cubicBezTo>
                  <a:cubicBezTo>
                    <a:pt x="6790055" y="1369235"/>
                    <a:pt x="6751129" y="1366377"/>
                    <a:pt x="6711442" y="1364155"/>
                  </a:cubicBezTo>
                  <a:cubicBezTo>
                    <a:pt x="6691504" y="1363012"/>
                    <a:pt x="6671437" y="1362059"/>
                    <a:pt x="6651117" y="1361234"/>
                  </a:cubicBezTo>
                  <a:cubicBezTo>
                    <a:pt x="6630797" y="1360408"/>
                    <a:pt x="6610223" y="1359710"/>
                    <a:pt x="6589522" y="1359202"/>
                  </a:cubicBezTo>
                  <a:cubicBezTo>
                    <a:pt x="6568758" y="1358694"/>
                    <a:pt x="6547739" y="1358313"/>
                    <a:pt x="6526593" y="1358059"/>
                  </a:cubicBezTo>
                  <a:cubicBezTo>
                    <a:pt x="6505385" y="1357868"/>
                    <a:pt x="6483922" y="1357805"/>
                    <a:pt x="6462268" y="1357932"/>
                  </a:cubicBezTo>
                  <a:cubicBezTo>
                    <a:pt x="6440551" y="1358059"/>
                    <a:pt x="6418644" y="1358313"/>
                    <a:pt x="6396482" y="1358757"/>
                  </a:cubicBezTo>
                  <a:cubicBezTo>
                    <a:pt x="6374321" y="1359202"/>
                    <a:pt x="6351905" y="1359837"/>
                    <a:pt x="6329363" y="1360599"/>
                  </a:cubicBezTo>
                  <a:cubicBezTo>
                    <a:pt x="6306693" y="1361361"/>
                    <a:pt x="6283833" y="1362377"/>
                    <a:pt x="6260783" y="1363520"/>
                  </a:cubicBezTo>
                  <a:cubicBezTo>
                    <a:pt x="6237669" y="1364663"/>
                    <a:pt x="6214301" y="1365996"/>
                    <a:pt x="6190742" y="1367457"/>
                  </a:cubicBezTo>
                  <a:cubicBezTo>
                    <a:pt x="6167120" y="1368981"/>
                    <a:pt x="6143244" y="1370632"/>
                    <a:pt x="6119178" y="1372537"/>
                  </a:cubicBezTo>
                  <a:cubicBezTo>
                    <a:pt x="6095048" y="1374378"/>
                    <a:pt x="6070727" y="1376474"/>
                    <a:pt x="6046153" y="1378696"/>
                  </a:cubicBezTo>
                  <a:cubicBezTo>
                    <a:pt x="6021515" y="1380919"/>
                    <a:pt x="5996686" y="1383395"/>
                    <a:pt x="5971604" y="1385999"/>
                  </a:cubicBezTo>
                  <a:cubicBezTo>
                    <a:pt x="5946458" y="1388666"/>
                    <a:pt x="5921058" y="1391523"/>
                    <a:pt x="5895467" y="1394635"/>
                  </a:cubicBezTo>
                  <a:cubicBezTo>
                    <a:pt x="5869750" y="1397683"/>
                    <a:pt x="5843842" y="1400985"/>
                    <a:pt x="5817743" y="1404477"/>
                  </a:cubicBezTo>
                  <a:cubicBezTo>
                    <a:pt x="5791518" y="1407970"/>
                    <a:pt x="5765102" y="1411653"/>
                    <a:pt x="5738432" y="1415526"/>
                  </a:cubicBezTo>
                  <a:cubicBezTo>
                    <a:pt x="5711698" y="1419400"/>
                    <a:pt x="5684711" y="1423527"/>
                    <a:pt x="5657533" y="1427845"/>
                  </a:cubicBezTo>
                  <a:cubicBezTo>
                    <a:pt x="5630228" y="1432163"/>
                    <a:pt x="5602732" y="1436735"/>
                    <a:pt x="5575046" y="1441498"/>
                  </a:cubicBezTo>
                  <a:cubicBezTo>
                    <a:pt x="5547233" y="1446260"/>
                    <a:pt x="5519230" y="1451213"/>
                    <a:pt x="5490972" y="1456484"/>
                  </a:cubicBezTo>
                  <a:cubicBezTo>
                    <a:pt x="5462588" y="1461754"/>
                    <a:pt x="5434013" y="1467215"/>
                    <a:pt x="5405247" y="1472930"/>
                  </a:cubicBezTo>
                  <a:cubicBezTo>
                    <a:pt x="5376291" y="1478645"/>
                    <a:pt x="5347208" y="1484614"/>
                    <a:pt x="5317871" y="1490774"/>
                  </a:cubicBezTo>
                  <a:cubicBezTo>
                    <a:pt x="5288407" y="1496997"/>
                    <a:pt x="5258689" y="1503410"/>
                    <a:pt x="5228844" y="1510014"/>
                  </a:cubicBezTo>
                  <a:cubicBezTo>
                    <a:pt x="5198809" y="1516682"/>
                    <a:pt x="5168583" y="1523603"/>
                    <a:pt x="5138166" y="1530715"/>
                  </a:cubicBezTo>
                  <a:cubicBezTo>
                    <a:pt x="5107559" y="1537891"/>
                    <a:pt x="5076762" y="1545257"/>
                    <a:pt x="5045837" y="1552877"/>
                  </a:cubicBezTo>
                  <a:cubicBezTo>
                    <a:pt x="5014659" y="1560560"/>
                    <a:pt x="4983353" y="1568434"/>
                    <a:pt x="4951857" y="1576562"/>
                  </a:cubicBezTo>
                  <a:cubicBezTo>
                    <a:pt x="4920171" y="1584754"/>
                    <a:pt x="4888230" y="1593199"/>
                    <a:pt x="4856226" y="1601899"/>
                  </a:cubicBezTo>
                  <a:cubicBezTo>
                    <a:pt x="4823968" y="1610598"/>
                    <a:pt x="4791520" y="1619552"/>
                    <a:pt x="4758881" y="1628759"/>
                  </a:cubicBezTo>
                  <a:cubicBezTo>
                    <a:pt x="4726051" y="1638030"/>
                    <a:pt x="4693031" y="1647492"/>
                    <a:pt x="4659884" y="1657207"/>
                  </a:cubicBezTo>
                  <a:cubicBezTo>
                    <a:pt x="4626483" y="1666986"/>
                    <a:pt x="4592892" y="1677019"/>
                    <a:pt x="4559173" y="1687306"/>
                  </a:cubicBezTo>
                  <a:cubicBezTo>
                    <a:pt x="4525201" y="1697657"/>
                    <a:pt x="4491038" y="1708198"/>
                    <a:pt x="4456748" y="1718993"/>
                  </a:cubicBezTo>
                  <a:cubicBezTo>
                    <a:pt x="4422204" y="1729915"/>
                    <a:pt x="4387469" y="1741027"/>
                    <a:pt x="4352608" y="1752457"/>
                  </a:cubicBezTo>
                  <a:cubicBezTo>
                    <a:pt x="4317492" y="1763951"/>
                    <a:pt x="4282186" y="1775698"/>
                    <a:pt x="4246753" y="1787636"/>
                  </a:cubicBezTo>
                  <a:cubicBezTo>
                    <a:pt x="4211066" y="1799701"/>
                    <a:pt x="4175189" y="1812020"/>
                    <a:pt x="4139184" y="1824593"/>
                  </a:cubicBezTo>
                  <a:cubicBezTo>
                    <a:pt x="4102926" y="1837230"/>
                    <a:pt x="4066476" y="1850120"/>
                    <a:pt x="4029837" y="1863265"/>
                  </a:cubicBezTo>
                  <a:cubicBezTo>
                    <a:pt x="3955796" y="1889871"/>
                    <a:pt x="3881120" y="1917430"/>
                    <a:pt x="3806000" y="1946005"/>
                  </a:cubicBezTo>
                  <a:cubicBezTo>
                    <a:pt x="3729609" y="1975088"/>
                    <a:pt x="3652584" y="2005187"/>
                    <a:pt x="3575050" y="2036302"/>
                  </a:cubicBezTo>
                  <a:cubicBezTo>
                    <a:pt x="3496183" y="2067925"/>
                    <a:pt x="3416745" y="2100628"/>
                    <a:pt x="3336798" y="2134346"/>
                  </a:cubicBezTo>
                  <a:cubicBezTo>
                    <a:pt x="3255455" y="2168636"/>
                    <a:pt x="3173476" y="2204069"/>
                    <a:pt x="3091053" y="2240455"/>
                  </a:cubicBezTo>
                  <a:cubicBezTo>
                    <a:pt x="3007170" y="2277539"/>
                    <a:pt x="2922651" y="2315639"/>
                    <a:pt x="2837688" y="2354882"/>
                  </a:cubicBezTo>
                  <a:cubicBezTo>
                    <a:pt x="2751138" y="2394823"/>
                    <a:pt x="2663952" y="2435908"/>
                    <a:pt x="2576322" y="2478008"/>
                  </a:cubicBezTo>
                  <a:cubicBezTo>
                    <a:pt x="2486978" y="2520934"/>
                    <a:pt x="2397062" y="2565067"/>
                    <a:pt x="2306638" y="2610279"/>
                  </a:cubicBezTo>
                  <a:cubicBezTo>
                    <a:pt x="2214436" y="2656380"/>
                    <a:pt x="2121726" y="2703624"/>
                    <a:pt x="2028508" y="2752074"/>
                  </a:cubicBezTo>
                  <a:cubicBezTo>
                    <a:pt x="1933385" y="2801477"/>
                    <a:pt x="1837690" y="2852087"/>
                    <a:pt x="1741487" y="2903839"/>
                  </a:cubicBezTo>
                  <a:cubicBezTo>
                    <a:pt x="1643253" y="2956671"/>
                    <a:pt x="1544447" y="3010773"/>
                    <a:pt x="1445070" y="3066145"/>
                  </a:cubicBezTo>
                  <a:cubicBezTo>
                    <a:pt x="1343597" y="3122660"/>
                    <a:pt x="1241489" y="3180445"/>
                    <a:pt x="1138809" y="3239500"/>
                  </a:cubicBezTo>
                  <a:cubicBezTo>
                    <a:pt x="1033907" y="3299825"/>
                    <a:pt x="928307" y="3361547"/>
                    <a:pt x="822135" y="3424539"/>
                  </a:cubicBezTo>
                  <a:cubicBezTo>
                    <a:pt x="713613" y="3488928"/>
                    <a:pt x="604520" y="3554778"/>
                    <a:pt x="494729" y="3621961"/>
                  </a:cubicBezTo>
                  <a:cubicBezTo>
                    <a:pt x="382461" y="3690668"/>
                    <a:pt x="269494" y="3760835"/>
                    <a:pt x="155829" y="3832463"/>
                  </a:cubicBezTo>
                  <a:cubicBezTo>
                    <a:pt x="104077" y="3865102"/>
                    <a:pt x="52070" y="3898059"/>
                    <a:pt x="0" y="3931269"/>
                  </a:cubicBezTo>
                  <a:lnTo>
                    <a:pt x="2858" y="4369800"/>
                  </a:lnTo>
                  <a:lnTo>
                    <a:pt x="60706" y="4370054"/>
                  </a:lnTo>
                  <a:cubicBezTo>
                    <a:pt x="87821" y="4350306"/>
                    <a:pt x="114872" y="4330557"/>
                    <a:pt x="141859" y="4310999"/>
                  </a:cubicBezTo>
                  <a:cubicBezTo>
                    <a:pt x="192723" y="4274106"/>
                    <a:pt x="243459" y="4237593"/>
                    <a:pt x="294132" y="4201398"/>
                  </a:cubicBezTo>
                  <a:cubicBezTo>
                    <a:pt x="393827" y="4130151"/>
                    <a:pt x="493014" y="4060238"/>
                    <a:pt x="591693" y="3991658"/>
                  </a:cubicBezTo>
                  <a:cubicBezTo>
                    <a:pt x="688404" y="3924475"/>
                    <a:pt x="784606" y="3858562"/>
                    <a:pt x="880364" y="3793982"/>
                  </a:cubicBezTo>
                  <a:cubicBezTo>
                    <a:pt x="974217" y="3730673"/>
                    <a:pt x="1067626" y="3668570"/>
                    <a:pt x="1160590" y="3607800"/>
                  </a:cubicBezTo>
                  <a:cubicBezTo>
                    <a:pt x="1251712" y="3548174"/>
                    <a:pt x="1342454" y="3489690"/>
                    <a:pt x="1432751" y="3432477"/>
                  </a:cubicBezTo>
                  <a:cubicBezTo>
                    <a:pt x="1521397" y="3376279"/>
                    <a:pt x="1609598" y="3321288"/>
                    <a:pt x="1697418" y="3267440"/>
                  </a:cubicBezTo>
                  <a:cubicBezTo>
                    <a:pt x="1783588" y="3214608"/>
                    <a:pt x="1869313" y="3162856"/>
                    <a:pt x="1954657" y="3112246"/>
                  </a:cubicBezTo>
                  <a:cubicBezTo>
                    <a:pt x="2038414" y="3062589"/>
                    <a:pt x="2121789" y="3013948"/>
                    <a:pt x="2204784" y="2966450"/>
                  </a:cubicBezTo>
                  <a:cubicBezTo>
                    <a:pt x="2286254" y="2919778"/>
                    <a:pt x="2367344" y="2874185"/>
                    <a:pt x="2448052" y="2829608"/>
                  </a:cubicBezTo>
                  <a:cubicBezTo>
                    <a:pt x="2527300" y="2785856"/>
                    <a:pt x="2606167" y="2743121"/>
                    <a:pt x="2684653" y="2701401"/>
                  </a:cubicBezTo>
                  <a:cubicBezTo>
                    <a:pt x="2761806" y="2660444"/>
                    <a:pt x="2838514" y="2620439"/>
                    <a:pt x="2914841" y="2581450"/>
                  </a:cubicBezTo>
                  <a:cubicBezTo>
                    <a:pt x="2989898" y="2543159"/>
                    <a:pt x="3064510" y="2505758"/>
                    <a:pt x="3138742" y="2469436"/>
                  </a:cubicBezTo>
                  <a:cubicBezTo>
                    <a:pt x="3211767" y="2433685"/>
                    <a:pt x="3284347" y="2398887"/>
                    <a:pt x="3356547" y="2364978"/>
                  </a:cubicBezTo>
                  <a:cubicBezTo>
                    <a:pt x="3427539" y="2331704"/>
                    <a:pt x="3498151" y="2299319"/>
                    <a:pt x="3568319" y="2267887"/>
                  </a:cubicBezTo>
                  <a:cubicBezTo>
                    <a:pt x="3637407" y="2236962"/>
                    <a:pt x="3706051" y="2206927"/>
                    <a:pt x="3774250" y="2177907"/>
                  </a:cubicBezTo>
                  <a:cubicBezTo>
                    <a:pt x="3841432" y="2149269"/>
                    <a:pt x="3908171" y="2121583"/>
                    <a:pt x="3974465" y="2094786"/>
                  </a:cubicBezTo>
                  <a:cubicBezTo>
                    <a:pt x="4039807" y="2068433"/>
                    <a:pt x="4104704" y="2042906"/>
                    <a:pt x="4169093" y="2018395"/>
                  </a:cubicBezTo>
                  <a:cubicBezTo>
                    <a:pt x="4200970" y="2006267"/>
                    <a:pt x="4232656" y="1994265"/>
                    <a:pt x="4264279" y="1982581"/>
                  </a:cubicBezTo>
                  <a:cubicBezTo>
                    <a:pt x="4295648" y="1970961"/>
                    <a:pt x="4326890" y="1959531"/>
                    <a:pt x="4358005" y="1948355"/>
                  </a:cubicBezTo>
                  <a:cubicBezTo>
                    <a:pt x="4388930" y="1937242"/>
                    <a:pt x="4419727" y="1926320"/>
                    <a:pt x="4450334" y="1915652"/>
                  </a:cubicBezTo>
                  <a:cubicBezTo>
                    <a:pt x="4480814" y="1905048"/>
                    <a:pt x="4511104" y="1894634"/>
                    <a:pt x="4541330" y="1884537"/>
                  </a:cubicBezTo>
                  <a:cubicBezTo>
                    <a:pt x="4571365" y="1874441"/>
                    <a:pt x="4601274" y="1864598"/>
                    <a:pt x="4630992" y="1854946"/>
                  </a:cubicBezTo>
                  <a:cubicBezTo>
                    <a:pt x="4660583" y="1845358"/>
                    <a:pt x="4689983" y="1835960"/>
                    <a:pt x="4719257" y="1826816"/>
                  </a:cubicBezTo>
                  <a:cubicBezTo>
                    <a:pt x="4748340" y="1817735"/>
                    <a:pt x="4777359" y="1808845"/>
                    <a:pt x="4806188" y="1800146"/>
                  </a:cubicBezTo>
                  <a:cubicBezTo>
                    <a:pt x="4834827" y="1791510"/>
                    <a:pt x="4863338" y="1783064"/>
                    <a:pt x="4891723" y="1774873"/>
                  </a:cubicBezTo>
                  <a:cubicBezTo>
                    <a:pt x="4919917" y="1766681"/>
                    <a:pt x="4947984" y="1758744"/>
                    <a:pt x="4975860" y="1750997"/>
                  </a:cubicBezTo>
                  <a:cubicBezTo>
                    <a:pt x="5003610" y="1743313"/>
                    <a:pt x="5031232" y="1735820"/>
                    <a:pt x="5058728" y="1728581"/>
                  </a:cubicBezTo>
                  <a:cubicBezTo>
                    <a:pt x="5086033" y="1721342"/>
                    <a:pt x="5113211" y="1714357"/>
                    <a:pt x="5140262" y="1707563"/>
                  </a:cubicBezTo>
                  <a:cubicBezTo>
                    <a:pt x="5167122" y="1700768"/>
                    <a:pt x="5193856" y="1694228"/>
                    <a:pt x="5220462" y="1687878"/>
                  </a:cubicBezTo>
                  <a:cubicBezTo>
                    <a:pt x="5246878" y="1681528"/>
                    <a:pt x="5273167" y="1675432"/>
                    <a:pt x="5299329" y="1669463"/>
                  </a:cubicBezTo>
                  <a:cubicBezTo>
                    <a:pt x="5325301" y="1663557"/>
                    <a:pt x="5351209" y="1657842"/>
                    <a:pt x="5376863" y="1652318"/>
                  </a:cubicBezTo>
                  <a:cubicBezTo>
                    <a:pt x="5402453" y="1646793"/>
                    <a:pt x="5427853" y="1641523"/>
                    <a:pt x="5453063" y="1636443"/>
                  </a:cubicBezTo>
                  <a:cubicBezTo>
                    <a:pt x="5478209" y="1631363"/>
                    <a:pt x="5503164" y="1626537"/>
                    <a:pt x="5527929" y="1621901"/>
                  </a:cubicBezTo>
                  <a:cubicBezTo>
                    <a:pt x="5552631" y="1617266"/>
                    <a:pt x="5577142" y="1612821"/>
                    <a:pt x="5601526" y="1608566"/>
                  </a:cubicBezTo>
                  <a:cubicBezTo>
                    <a:pt x="5625783" y="1604312"/>
                    <a:pt x="5649913" y="1600248"/>
                    <a:pt x="5673852" y="1596374"/>
                  </a:cubicBezTo>
                  <a:cubicBezTo>
                    <a:pt x="5697728" y="1592501"/>
                    <a:pt x="5721414" y="1588818"/>
                    <a:pt x="5744909" y="1585325"/>
                  </a:cubicBezTo>
                  <a:cubicBezTo>
                    <a:pt x="5768340" y="1581833"/>
                    <a:pt x="5791581" y="1578531"/>
                    <a:pt x="5814695" y="1575419"/>
                  </a:cubicBezTo>
                  <a:cubicBezTo>
                    <a:pt x="5837746" y="1572308"/>
                    <a:pt x="5860606" y="1569387"/>
                    <a:pt x="5883275" y="1566656"/>
                  </a:cubicBezTo>
                  <a:cubicBezTo>
                    <a:pt x="5905881" y="1563926"/>
                    <a:pt x="5928297" y="1561449"/>
                    <a:pt x="5950585" y="1559100"/>
                  </a:cubicBezTo>
                  <a:cubicBezTo>
                    <a:pt x="5972747" y="1556750"/>
                    <a:pt x="5994781" y="1554591"/>
                    <a:pt x="6016625" y="1552623"/>
                  </a:cubicBezTo>
                  <a:cubicBezTo>
                    <a:pt x="6038406" y="1550654"/>
                    <a:pt x="6060059" y="1548813"/>
                    <a:pt x="6081522" y="1547162"/>
                  </a:cubicBezTo>
                  <a:cubicBezTo>
                    <a:pt x="6102922" y="1545511"/>
                    <a:pt x="6124131" y="1544050"/>
                    <a:pt x="6145149" y="1542717"/>
                  </a:cubicBezTo>
                  <a:cubicBezTo>
                    <a:pt x="6166168" y="1541383"/>
                    <a:pt x="6186996" y="1540240"/>
                    <a:pt x="6207633" y="1539224"/>
                  </a:cubicBezTo>
                  <a:cubicBezTo>
                    <a:pt x="6228271" y="1538208"/>
                    <a:pt x="6248718" y="1537383"/>
                    <a:pt x="6268974" y="1536748"/>
                  </a:cubicBezTo>
                  <a:cubicBezTo>
                    <a:pt x="6289231" y="1536049"/>
                    <a:pt x="6309297" y="1535541"/>
                    <a:pt x="6329172" y="1535224"/>
                  </a:cubicBezTo>
                  <a:cubicBezTo>
                    <a:pt x="6348984" y="1534843"/>
                    <a:pt x="6368669" y="1534652"/>
                    <a:pt x="6388227" y="1534652"/>
                  </a:cubicBezTo>
                  <a:cubicBezTo>
                    <a:pt x="6407722" y="1534652"/>
                    <a:pt x="6427026" y="1534716"/>
                    <a:pt x="6446139" y="1535033"/>
                  </a:cubicBezTo>
                  <a:cubicBezTo>
                    <a:pt x="6465253" y="1535287"/>
                    <a:pt x="6484176" y="1535732"/>
                    <a:pt x="6502972" y="1536303"/>
                  </a:cubicBezTo>
                  <a:cubicBezTo>
                    <a:pt x="6521705" y="1536875"/>
                    <a:pt x="6540310" y="1537573"/>
                    <a:pt x="6558788" y="1538399"/>
                  </a:cubicBezTo>
                  <a:cubicBezTo>
                    <a:pt x="6595554" y="1540113"/>
                    <a:pt x="6631686" y="1542336"/>
                    <a:pt x="6667183" y="1545130"/>
                  </a:cubicBezTo>
                  <a:cubicBezTo>
                    <a:pt x="6702552" y="1547924"/>
                    <a:pt x="6737350" y="1551226"/>
                    <a:pt x="6771577" y="1555036"/>
                  </a:cubicBezTo>
                  <a:cubicBezTo>
                    <a:pt x="6805676" y="1558846"/>
                    <a:pt x="6839205" y="1563164"/>
                    <a:pt x="6872161" y="1567990"/>
                  </a:cubicBezTo>
                  <a:cubicBezTo>
                    <a:pt x="6904991" y="1572816"/>
                    <a:pt x="6937312" y="1578086"/>
                    <a:pt x="6969062" y="1583865"/>
                  </a:cubicBezTo>
                  <a:cubicBezTo>
                    <a:pt x="7000748" y="1589643"/>
                    <a:pt x="7031927" y="1595866"/>
                    <a:pt x="7062534" y="1602534"/>
                  </a:cubicBezTo>
                  <a:cubicBezTo>
                    <a:pt x="7093077" y="1609201"/>
                    <a:pt x="7123113" y="1616313"/>
                    <a:pt x="7152641" y="1623870"/>
                  </a:cubicBezTo>
                  <a:cubicBezTo>
                    <a:pt x="7182167" y="1631426"/>
                    <a:pt x="7211124" y="1639364"/>
                    <a:pt x="7239635" y="1647682"/>
                  </a:cubicBezTo>
                  <a:cubicBezTo>
                    <a:pt x="7268147" y="1656064"/>
                    <a:pt x="7296150" y="1664764"/>
                    <a:pt x="7323709" y="1673908"/>
                  </a:cubicBezTo>
                  <a:cubicBezTo>
                    <a:pt x="7329679" y="1675876"/>
                    <a:pt x="7335647" y="1677908"/>
                    <a:pt x="7341617" y="1679940"/>
                  </a:cubicBezTo>
                  <a:cubicBezTo>
                    <a:pt x="7347522" y="1681972"/>
                    <a:pt x="7353491" y="1684004"/>
                    <a:pt x="7359333" y="1686036"/>
                  </a:cubicBezTo>
                  <a:cubicBezTo>
                    <a:pt x="7365175" y="1688068"/>
                    <a:pt x="7371080" y="1690164"/>
                    <a:pt x="7376922" y="1692259"/>
                  </a:cubicBezTo>
                  <a:cubicBezTo>
                    <a:pt x="7382764" y="1694355"/>
                    <a:pt x="7388606" y="1696450"/>
                    <a:pt x="7394385" y="1698609"/>
                  </a:cubicBezTo>
                  <a:cubicBezTo>
                    <a:pt x="7415340" y="1706293"/>
                    <a:pt x="7435977" y="1714230"/>
                    <a:pt x="7456361" y="1722422"/>
                  </a:cubicBezTo>
                  <a:cubicBezTo>
                    <a:pt x="7476744" y="1730613"/>
                    <a:pt x="7496874" y="1738995"/>
                    <a:pt x="7516749" y="1747568"/>
                  </a:cubicBezTo>
                  <a:cubicBezTo>
                    <a:pt x="7536625" y="1756204"/>
                    <a:pt x="7556310" y="1765030"/>
                    <a:pt x="7575741" y="1774047"/>
                  </a:cubicBezTo>
                  <a:cubicBezTo>
                    <a:pt x="7595172" y="1783064"/>
                    <a:pt x="7614412" y="1792335"/>
                    <a:pt x="7633399" y="1801733"/>
                  </a:cubicBezTo>
                  <a:cubicBezTo>
                    <a:pt x="7681849" y="1825990"/>
                    <a:pt x="7728839" y="1851581"/>
                    <a:pt x="7774432" y="1878505"/>
                  </a:cubicBezTo>
                  <a:cubicBezTo>
                    <a:pt x="7820216" y="1905492"/>
                    <a:pt x="7864602" y="1933750"/>
                    <a:pt x="7907782" y="1963214"/>
                  </a:cubicBezTo>
                  <a:cubicBezTo>
                    <a:pt x="7951153" y="1992868"/>
                    <a:pt x="7993317" y="2023793"/>
                    <a:pt x="8034401" y="2055860"/>
                  </a:cubicBezTo>
                  <a:cubicBezTo>
                    <a:pt x="8075740" y="2088118"/>
                    <a:pt x="8115935" y="2121646"/>
                    <a:pt x="8155115" y="2156317"/>
                  </a:cubicBezTo>
                  <a:cubicBezTo>
                    <a:pt x="8165021" y="2164953"/>
                    <a:pt x="8174800" y="2173716"/>
                    <a:pt x="8184516" y="2182606"/>
                  </a:cubicBezTo>
                  <a:cubicBezTo>
                    <a:pt x="8194230" y="2191496"/>
                    <a:pt x="8203946" y="2200450"/>
                    <a:pt x="8213535" y="2209467"/>
                  </a:cubicBezTo>
                  <a:cubicBezTo>
                    <a:pt x="8223123" y="2218484"/>
                    <a:pt x="8232712" y="2227628"/>
                    <a:pt x="8242237" y="2236835"/>
                  </a:cubicBezTo>
                  <a:cubicBezTo>
                    <a:pt x="8251762" y="2246043"/>
                    <a:pt x="8261287" y="2255314"/>
                    <a:pt x="8270748" y="2264648"/>
                  </a:cubicBezTo>
                  <a:lnTo>
                    <a:pt x="8329042" y="2323005"/>
                  </a:lnTo>
                  <a:cubicBezTo>
                    <a:pt x="8331581" y="2325545"/>
                    <a:pt x="8334121" y="2328085"/>
                    <a:pt x="8336661" y="2330625"/>
                  </a:cubicBezTo>
                  <a:cubicBezTo>
                    <a:pt x="8339265" y="2333165"/>
                    <a:pt x="8341868" y="2335641"/>
                    <a:pt x="8344472" y="2338181"/>
                  </a:cubicBezTo>
                  <a:cubicBezTo>
                    <a:pt x="8347075" y="2340658"/>
                    <a:pt x="8349742" y="2343198"/>
                    <a:pt x="8352346" y="2345674"/>
                  </a:cubicBezTo>
                  <a:cubicBezTo>
                    <a:pt x="8355013" y="2348151"/>
                    <a:pt x="8357617" y="2350691"/>
                    <a:pt x="8360283" y="2353167"/>
                  </a:cubicBezTo>
                  <a:lnTo>
                    <a:pt x="8376222" y="2368217"/>
                  </a:lnTo>
                  <a:cubicBezTo>
                    <a:pt x="8377555" y="2369487"/>
                    <a:pt x="8378889" y="2370693"/>
                    <a:pt x="8380286" y="2371963"/>
                  </a:cubicBezTo>
                  <a:cubicBezTo>
                    <a:pt x="8381619" y="2373170"/>
                    <a:pt x="8383017" y="2374440"/>
                    <a:pt x="8384413" y="2375646"/>
                  </a:cubicBezTo>
                  <a:cubicBezTo>
                    <a:pt x="8385810" y="2376853"/>
                    <a:pt x="8387143" y="2378123"/>
                    <a:pt x="8388541" y="2379329"/>
                  </a:cubicBezTo>
                  <a:cubicBezTo>
                    <a:pt x="8389938" y="2380536"/>
                    <a:pt x="8391271" y="2381806"/>
                    <a:pt x="8392668" y="2383012"/>
                  </a:cubicBezTo>
                  <a:cubicBezTo>
                    <a:pt x="8414576" y="2402824"/>
                    <a:pt x="8437118" y="2422319"/>
                    <a:pt x="8460422" y="2441432"/>
                  </a:cubicBezTo>
                  <a:cubicBezTo>
                    <a:pt x="8483791" y="2460609"/>
                    <a:pt x="8507920" y="2479469"/>
                    <a:pt x="8532749" y="2497884"/>
                  </a:cubicBezTo>
                  <a:cubicBezTo>
                    <a:pt x="8557641" y="2516362"/>
                    <a:pt x="8583231" y="2534396"/>
                    <a:pt x="8609520" y="2551922"/>
                  </a:cubicBezTo>
                  <a:cubicBezTo>
                    <a:pt x="8635873" y="2569512"/>
                    <a:pt x="8662988" y="2586657"/>
                    <a:pt x="8690737" y="2603230"/>
                  </a:cubicBezTo>
                  <a:cubicBezTo>
                    <a:pt x="8714105" y="2617137"/>
                    <a:pt x="8737981" y="2630726"/>
                    <a:pt x="8762302" y="2643807"/>
                  </a:cubicBezTo>
                  <a:cubicBezTo>
                    <a:pt x="8786686" y="2656951"/>
                    <a:pt x="8811578" y="2669588"/>
                    <a:pt x="8836914" y="2681780"/>
                  </a:cubicBezTo>
                  <a:cubicBezTo>
                    <a:pt x="8862314" y="2693972"/>
                    <a:pt x="8888158" y="2705656"/>
                    <a:pt x="8914511" y="2716832"/>
                  </a:cubicBezTo>
                  <a:cubicBezTo>
                    <a:pt x="8940864" y="2728008"/>
                    <a:pt x="8967661" y="2738612"/>
                    <a:pt x="8994902" y="2748645"/>
                  </a:cubicBezTo>
                  <a:cubicBezTo>
                    <a:pt x="9000109" y="2750550"/>
                    <a:pt x="9005316" y="2752455"/>
                    <a:pt x="9010523" y="2754297"/>
                  </a:cubicBezTo>
                  <a:cubicBezTo>
                    <a:pt x="9015730" y="2756138"/>
                    <a:pt x="9021001" y="2758043"/>
                    <a:pt x="9026271" y="2759821"/>
                  </a:cubicBezTo>
                  <a:cubicBezTo>
                    <a:pt x="9031542" y="2761663"/>
                    <a:pt x="9036812" y="2763441"/>
                    <a:pt x="9042082" y="2765219"/>
                  </a:cubicBezTo>
                  <a:cubicBezTo>
                    <a:pt x="9047353" y="2766997"/>
                    <a:pt x="9052687" y="2768775"/>
                    <a:pt x="9058021" y="2770489"/>
                  </a:cubicBezTo>
                  <a:cubicBezTo>
                    <a:pt x="9091168" y="2781348"/>
                    <a:pt x="9124887" y="2791254"/>
                    <a:pt x="9159177" y="2800207"/>
                  </a:cubicBezTo>
                  <a:cubicBezTo>
                    <a:pt x="9193403" y="2809097"/>
                    <a:pt x="9228138" y="2817035"/>
                    <a:pt x="9263317" y="2823829"/>
                  </a:cubicBezTo>
                  <a:cubicBezTo>
                    <a:pt x="9298432" y="2830624"/>
                    <a:pt x="9333929" y="2836402"/>
                    <a:pt x="9369742" y="2841101"/>
                  </a:cubicBezTo>
                  <a:cubicBezTo>
                    <a:pt x="9405429" y="2845737"/>
                    <a:pt x="9441434" y="2849293"/>
                    <a:pt x="9477692" y="2851642"/>
                  </a:cubicBezTo>
                  <a:cubicBezTo>
                    <a:pt x="9495790" y="2852785"/>
                    <a:pt x="9513888" y="2853674"/>
                    <a:pt x="9532049" y="2854182"/>
                  </a:cubicBezTo>
                  <a:cubicBezTo>
                    <a:pt x="9550146" y="2854754"/>
                    <a:pt x="9568307" y="2854944"/>
                    <a:pt x="9586468" y="2854881"/>
                  </a:cubicBezTo>
                  <a:cubicBezTo>
                    <a:pt x="9604566" y="2854881"/>
                    <a:pt x="9622727" y="2854436"/>
                    <a:pt x="9640824" y="2853801"/>
                  </a:cubicBezTo>
                  <a:cubicBezTo>
                    <a:pt x="9658921" y="2853166"/>
                    <a:pt x="9676955" y="2852214"/>
                    <a:pt x="9694990" y="2850944"/>
                  </a:cubicBezTo>
                  <a:cubicBezTo>
                    <a:pt x="9712960" y="2849674"/>
                    <a:pt x="9730930" y="2848023"/>
                    <a:pt x="9748901" y="2846118"/>
                  </a:cubicBezTo>
                  <a:cubicBezTo>
                    <a:pt x="9766808" y="2844213"/>
                    <a:pt x="9784588" y="2841990"/>
                    <a:pt x="9802368" y="2839450"/>
                  </a:cubicBezTo>
                  <a:cubicBezTo>
                    <a:pt x="9820084" y="2836910"/>
                    <a:pt x="9837738" y="2834116"/>
                    <a:pt x="9855327" y="2830941"/>
                  </a:cubicBezTo>
                  <a:cubicBezTo>
                    <a:pt x="9872853" y="2827830"/>
                    <a:pt x="9890252" y="2824401"/>
                    <a:pt x="9907588" y="2820654"/>
                  </a:cubicBezTo>
                  <a:cubicBezTo>
                    <a:pt x="9942068" y="2813225"/>
                    <a:pt x="9976104" y="2804525"/>
                    <a:pt x="10009632" y="2794619"/>
                  </a:cubicBezTo>
                  <a:cubicBezTo>
                    <a:pt x="10042906" y="2784840"/>
                    <a:pt x="10075608" y="2773855"/>
                    <a:pt x="10107613" y="2761790"/>
                  </a:cubicBezTo>
                  <a:cubicBezTo>
                    <a:pt x="10139363" y="2749788"/>
                    <a:pt x="10170414" y="2736771"/>
                    <a:pt x="10200704" y="2722610"/>
                  </a:cubicBezTo>
                  <a:cubicBezTo>
                    <a:pt x="10230676" y="2708640"/>
                    <a:pt x="10259886" y="2693654"/>
                    <a:pt x="10288206" y="2677652"/>
                  </a:cubicBezTo>
                  <a:cubicBezTo>
                    <a:pt x="10316210" y="2661841"/>
                    <a:pt x="10343325" y="2645077"/>
                    <a:pt x="10369423" y="2627424"/>
                  </a:cubicBezTo>
                  <a:cubicBezTo>
                    <a:pt x="10395267" y="2609961"/>
                    <a:pt x="10420096" y="2591673"/>
                    <a:pt x="10443908" y="2572687"/>
                  </a:cubicBezTo>
                  <a:cubicBezTo>
                    <a:pt x="10467467" y="2553891"/>
                    <a:pt x="10489946" y="2534333"/>
                    <a:pt x="10511345" y="2514076"/>
                  </a:cubicBezTo>
                  <a:cubicBezTo>
                    <a:pt x="10532491" y="2494074"/>
                    <a:pt x="10552620" y="2473500"/>
                    <a:pt x="10571543" y="2452354"/>
                  </a:cubicBezTo>
                  <a:cubicBezTo>
                    <a:pt x="10590276" y="2431463"/>
                    <a:pt x="10607866" y="2410000"/>
                    <a:pt x="10624376" y="2388092"/>
                  </a:cubicBezTo>
                  <a:cubicBezTo>
                    <a:pt x="10640631" y="2366439"/>
                    <a:pt x="10655808" y="2344341"/>
                    <a:pt x="10669778" y="2321925"/>
                  </a:cubicBezTo>
                  <a:cubicBezTo>
                    <a:pt x="10683621" y="2299764"/>
                    <a:pt x="10696257" y="2277221"/>
                    <a:pt x="10707815" y="2254425"/>
                  </a:cubicBezTo>
                  <a:cubicBezTo>
                    <a:pt x="10719181" y="2231882"/>
                    <a:pt x="10729468" y="2209086"/>
                    <a:pt x="10738549" y="2186035"/>
                  </a:cubicBezTo>
                  <a:cubicBezTo>
                    <a:pt x="10747566" y="2163302"/>
                    <a:pt x="10755440" y="2140379"/>
                    <a:pt x="10762234" y="2117392"/>
                  </a:cubicBezTo>
                  <a:cubicBezTo>
                    <a:pt x="10768965" y="2094659"/>
                    <a:pt x="10774553" y="2071799"/>
                    <a:pt x="10779062" y="2048875"/>
                  </a:cubicBezTo>
                  <a:cubicBezTo>
                    <a:pt x="10783570" y="2026269"/>
                    <a:pt x="10786999" y="2003536"/>
                    <a:pt x="10789349" y="1980930"/>
                  </a:cubicBezTo>
                  <a:cubicBezTo>
                    <a:pt x="10791698" y="1958515"/>
                    <a:pt x="10793031" y="1936163"/>
                    <a:pt x="10793413" y="1913874"/>
                  </a:cubicBezTo>
                  <a:cubicBezTo>
                    <a:pt x="10793730" y="1891840"/>
                    <a:pt x="10793031" y="1869869"/>
                    <a:pt x="10791380" y="1848088"/>
                  </a:cubicBezTo>
                  <a:cubicBezTo>
                    <a:pt x="10789793" y="1826498"/>
                    <a:pt x="10787190" y="1805099"/>
                    <a:pt x="10783761" y="1783826"/>
                  </a:cubicBezTo>
                  <a:cubicBezTo>
                    <a:pt x="10780331" y="1762808"/>
                    <a:pt x="10776077" y="1741980"/>
                    <a:pt x="10770933" y="1721342"/>
                  </a:cubicBezTo>
                  <a:cubicBezTo>
                    <a:pt x="10765854" y="1700959"/>
                    <a:pt x="10759948" y="1680766"/>
                    <a:pt x="10753280" y="1660827"/>
                  </a:cubicBezTo>
                  <a:cubicBezTo>
                    <a:pt x="10752900" y="1659557"/>
                    <a:pt x="10752455" y="1658350"/>
                    <a:pt x="10752074" y="1657080"/>
                  </a:cubicBezTo>
                  <a:cubicBezTo>
                    <a:pt x="10751629" y="1655874"/>
                    <a:pt x="10751249" y="1654604"/>
                    <a:pt x="10750804" y="1653397"/>
                  </a:cubicBezTo>
                  <a:cubicBezTo>
                    <a:pt x="10750359" y="1652191"/>
                    <a:pt x="10749915" y="1650921"/>
                    <a:pt x="10749470" y="1649714"/>
                  </a:cubicBezTo>
                  <a:cubicBezTo>
                    <a:pt x="10749026" y="1648508"/>
                    <a:pt x="10748581" y="1647238"/>
                    <a:pt x="10748137" y="1646031"/>
                  </a:cubicBezTo>
                  <a:cubicBezTo>
                    <a:pt x="10747692" y="1644825"/>
                    <a:pt x="10747248" y="1643555"/>
                    <a:pt x="10746804" y="1642348"/>
                  </a:cubicBezTo>
                  <a:cubicBezTo>
                    <a:pt x="10746359" y="1641142"/>
                    <a:pt x="10745915" y="1639872"/>
                    <a:pt x="10745470" y="1638665"/>
                  </a:cubicBezTo>
                  <a:cubicBezTo>
                    <a:pt x="10745026" y="1637459"/>
                    <a:pt x="10744581" y="1636252"/>
                    <a:pt x="10744137" y="1634982"/>
                  </a:cubicBezTo>
                  <a:cubicBezTo>
                    <a:pt x="10743692" y="1633776"/>
                    <a:pt x="10743247" y="1632569"/>
                    <a:pt x="10742740" y="1631299"/>
                  </a:cubicBezTo>
                  <a:lnTo>
                    <a:pt x="10737025" y="1616758"/>
                  </a:lnTo>
                  <a:lnTo>
                    <a:pt x="10734167" y="1609519"/>
                  </a:lnTo>
                  <a:lnTo>
                    <a:pt x="10731119" y="1602343"/>
                  </a:lnTo>
                  <a:lnTo>
                    <a:pt x="10725023" y="1588056"/>
                  </a:lnTo>
                  <a:lnTo>
                    <a:pt x="10718546" y="1573959"/>
                  </a:lnTo>
                  <a:cubicBezTo>
                    <a:pt x="10717467" y="1571609"/>
                    <a:pt x="10716387" y="1569260"/>
                    <a:pt x="10715307" y="1566910"/>
                  </a:cubicBezTo>
                  <a:cubicBezTo>
                    <a:pt x="10714228" y="1564561"/>
                    <a:pt x="10713085" y="1562275"/>
                    <a:pt x="10711942" y="1559925"/>
                  </a:cubicBezTo>
                  <a:cubicBezTo>
                    <a:pt x="10710799" y="1557639"/>
                    <a:pt x="10709656" y="1555290"/>
                    <a:pt x="10708513" y="1553004"/>
                  </a:cubicBezTo>
                  <a:cubicBezTo>
                    <a:pt x="10707370" y="1550718"/>
                    <a:pt x="10706227" y="1548432"/>
                    <a:pt x="10705084" y="1546082"/>
                  </a:cubicBezTo>
                  <a:cubicBezTo>
                    <a:pt x="10700449" y="1536938"/>
                    <a:pt x="10695622" y="1527858"/>
                    <a:pt x="10690669" y="1518841"/>
                  </a:cubicBezTo>
                  <a:cubicBezTo>
                    <a:pt x="10685717" y="1509887"/>
                    <a:pt x="10680573" y="1500997"/>
                    <a:pt x="10675303" y="1492171"/>
                  </a:cubicBezTo>
                  <a:cubicBezTo>
                    <a:pt x="10670032" y="1483408"/>
                    <a:pt x="10664634" y="1474708"/>
                    <a:pt x="10659174" y="1466136"/>
                  </a:cubicBezTo>
                  <a:cubicBezTo>
                    <a:pt x="10653649" y="1457563"/>
                    <a:pt x="10648061" y="1449054"/>
                    <a:pt x="10642282" y="1440609"/>
                  </a:cubicBezTo>
                  <a:cubicBezTo>
                    <a:pt x="10630853" y="1423845"/>
                    <a:pt x="10618851" y="1407398"/>
                    <a:pt x="10606405" y="1391333"/>
                  </a:cubicBezTo>
                  <a:cubicBezTo>
                    <a:pt x="10594022" y="1375331"/>
                    <a:pt x="10581195" y="1359646"/>
                    <a:pt x="10567924" y="1344343"/>
                  </a:cubicBezTo>
                  <a:cubicBezTo>
                    <a:pt x="10554716" y="1329103"/>
                    <a:pt x="10541127" y="1314180"/>
                    <a:pt x="10527157" y="1299512"/>
                  </a:cubicBezTo>
                  <a:cubicBezTo>
                    <a:pt x="10513251" y="1284970"/>
                    <a:pt x="10498963" y="1270746"/>
                    <a:pt x="10484421" y="1256840"/>
                  </a:cubicBezTo>
                  <a:cubicBezTo>
                    <a:pt x="10469880" y="1242997"/>
                    <a:pt x="10455021" y="1229408"/>
                    <a:pt x="10439908" y="1216136"/>
                  </a:cubicBezTo>
                  <a:cubicBezTo>
                    <a:pt x="10424858" y="1202928"/>
                    <a:pt x="10409492" y="1189974"/>
                    <a:pt x="10393807" y="1177338"/>
                  </a:cubicBezTo>
                  <a:cubicBezTo>
                    <a:pt x="10378250" y="1164765"/>
                    <a:pt x="10362438" y="1152446"/>
                    <a:pt x="10346372" y="1140381"/>
                  </a:cubicBezTo>
                  <a:cubicBezTo>
                    <a:pt x="10330370" y="1128379"/>
                    <a:pt x="10314115" y="1116632"/>
                    <a:pt x="10297668" y="1105138"/>
                  </a:cubicBezTo>
                  <a:cubicBezTo>
                    <a:pt x="10289477" y="1099423"/>
                    <a:pt x="10281221" y="1093708"/>
                    <a:pt x="10272903" y="1088120"/>
                  </a:cubicBezTo>
                  <a:cubicBezTo>
                    <a:pt x="10264584" y="1082532"/>
                    <a:pt x="10256266" y="1076944"/>
                    <a:pt x="10247884" y="1071483"/>
                  </a:cubicBezTo>
                  <a:cubicBezTo>
                    <a:pt x="10239502" y="1066022"/>
                    <a:pt x="10231120" y="1060561"/>
                    <a:pt x="10222611" y="1055227"/>
                  </a:cubicBezTo>
                  <a:cubicBezTo>
                    <a:pt x="10214166" y="1049893"/>
                    <a:pt x="10205656" y="1044559"/>
                    <a:pt x="10197147" y="1039352"/>
                  </a:cubicBezTo>
                  <a:cubicBezTo>
                    <a:pt x="10188639" y="1034145"/>
                    <a:pt x="10180003" y="1028938"/>
                    <a:pt x="10171430" y="1023858"/>
                  </a:cubicBezTo>
                  <a:cubicBezTo>
                    <a:pt x="10162794" y="1018778"/>
                    <a:pt x="10154158" y="1013698"/>
                    <a:pt x="10145458" y="1008682"/>
                  </a:cubicBezTo>
                  <a:cubicBezTo>
                    <a:pt x="10136759" y="1003665"/>
                    <a:pt x="10128059" y="998712"/>
                    <a:pt x="10119296" y="993823"/>
                  </a:cubicBezTo>
                  <a:cubicBezTo>
                    <a:pt x="10110533" y="988933"/>
                    <a:pt x="10101770" y="984107"/>
                    <a:pt x="10093007" y="979281"/>
                  </a:cubicBezTo>
                  <a:cubicBezTo>
                    <a:pt x="10090785" y="978075"/>
                    <a:pt x="10088563" y="976868"/>
                    <a:pt x="10086404" y="975662"/>
                  </a:cubicBezTo>
                  <a:cubicBezTo>
                    <a:pt x="10084181" y="974455"/>
                    <a:pt x="10082022" y="973249"/>
                    <a:pt x="10079800" y="972042"/>
                  </a:cubicBezTo>
                  <a:cubicBezTo>
                    <a:pt x="10077577" y="970836"/>
                    <a:pt x="10075418" y="969629"/>
                    <a:pt x="10073195" y="968486"/>
                  </a:cubicBezTo>
                  <a:cubicBezTo>
                    <a:pt x="10070973" y="967280"/>
                    <a:pt x="10068751" y="966137"/>
                    <a:pt x="10066528" y="964994"/>
                  </a:cubicBezTo>
                  <a:lnTo>
                    <a:pt x="10039858" y="951024"/>
                  </a:lnTo>
                  <a:lnTo>
                    <a:pt x="10014966" y="937943"/>
                  </a:lnTo>
                  <a:cubicBezTo>
                    <a:pt x="10012934" y="936863"/>
                    <a:pt x="10010839" y="935784"/>
                    <a:pt x="10008743" y="934704"/>
                  </a:cubicBezTo>
                  <a:cubicBezTo>
                    <a:pt x="10006647" y="933625"/>
                    <a:pt x="10004616" y="932545"/>
                    <a:pt x="10002520" y="931466"/>
                  </a:cubicBezTo>
                  <a:cubicBezTo>
                    <a:pt x="10000425" y="930386"/>
                    <a:pt x="9998392" y="929307"/>
                    <a:pt x="9996361" y="928227"/>
                  </a:cubicBezTo>
                  <a:cubicBezTo>
                    <a:pt x="9994329" y="927148"/>
                    <a:pt x="9992296" y="926005"/>
                    <a:pt x="9990265" y="924925"/>
                  </a:cubicBezTo>
                  <a:cubicBezTo>
                    <a:pt x="9986201" y="922703"/>
                    <a:pt x="9982137" y="920480"/>
                    <a:pt x="9978136" y="918321"/>
                  </a:cubicBezTo>
                  <a:cubicBezTo>
                    <a:pt x="9974072" y="916099"/>
                    <a:pt x="9970008" y="913940"/>
                    <a:pt x="9966007" y="911717"/>
                  </a:cubicBezTo>
                  <a:cubicBezTo>
                    <a:pt x="9961943" y="909495"/>
                    <a:pt x="9957943" y="907272"/>
                    <a:pt x="9953942" y="905050"/>
                  </a:cubicBezTo>
                  <a:cubicBezTo>
                    <a:pt x="9949942" y="902827"/>
                    <a:pt x="9945942" y="900605"/>
                    <a:pt x="9942004" y="898319"/>
                  </a:cubicBezTo>
                  <a:lnTo>
                    <a:pt x="9918255" y="884857"/>
                  </a:lnTo>
                  <a:lnTo>
                    <a:pt x="9894951" y="871204"/>
                  </a:lnTo>
                  <a:lnTo>
                    <a:pt x="9883330" y="864346"/>
                  </a:lnTo>
                  <a:lnTo>
                    <a:pt x="9871964" y="857425"/>
                  </a:lnTo>
                  <a:lnTo>
                    <a:pt x="9849294" y="843582"/>
                  </a:lnTo>
                  <a:lnTo>
                    <a:pt x="9827133" y="829485"/>
                  </a:lnTo>
                  <a:lnTo>
                    <a:pt x="9816084" y="822436"/>
                  </a:lnTo>
                  <a:lnTo>
                    <a:pt x="9805289" y="815261"/>
                  </a:lnTo>
                  <a:lnTo>
                    <a:pt x="9783826" y="800973"/>
                  </a:lnTo>
                  <a:lnTo>
                    <a:pt x="9762998" y="786495"/>
                  </a:lnTo>
                  <a:cubicBezTo>
                    <a:pt x="9762109" y="785924"/>
                    <a:pt x="9761283" y="785289"/>
                    <a:pt x="9760394" y="784717"/>
                  </a:cubicBezTo>
                  <a:cubicBezTo>
                    <a:pt x="9759505" y="784146"/>
                    <a:pt x="9758680" y="783511"/>
                    <a:pt x="9757791" y="782939"/>
                  </a:cubicBezTo>
                  <a:cubicBezTo>
                    <a:pt x="9756902" y="782368"/>
                    <a:pt x="9756077" y="781733"/>
                    <a:pt x="9755188" y="781161"/>
                  </a:cubicBezTo>
                  <a:cubicBezTo>
                    <a:pt x="9754299" y="780590"/>
                    <a:pt x="9753473" y="779955"/>
                    <a:pt x="9752647" y="779320"/>
                  </a:cubicBezTo>
                  <a:lnTo>
                    <a:pt x="9742551" y="772017"/>
                  </a:lnTo>
                  <a:cubicBezTo>
                    <a:pt x="9740900" y="770811"/>
                    <a:pt x="9739186" y="769604"/>
                    <a:pt x="9737534" y="768334"/>
                  </a:cubicBezTo>
                  <a:cubicBezTo>
                    <a:pt x="9735820" y="767128"/>
                    <a:pt x="9734169" y="765921"/>
                    <a:pt x="9732454" y="764715"/>
                  </a:cubicBezTo>
                  <a:cubicBezTo>
                    <a:pt x="9730804" y="763508"/>
                    <a:pt x="9729089" y="762302"/>
                    <a:pt x="9727438" y="761032"/>
                  </a:cubicBezTo>
                  <a:cubicBezTo>
                    <a:pt x="9725787" y="759825"/>
                    <a:pt x="9724136" y="758555"/>
                    <a:pt x="9722485" y="757349"/>
                  </a:cubicBezTo>
                  <a:cubicBezTo>
                    <a:pt x="9715944" y="752459"/>
                    <a:pt x="9709467" y="747506"/>
                    <a:pt x="9703054" y="742553"/>
                  </a:cubicBezTo>
                  <a:cubicBezTo>
                    <a:pt x="9696704" y="737600"/>
                    <a:pt x="9690354" y="732647"/>
                    <a:pt x="9684194" y="727694"/>
                  </a:cubicBezTo>
                  <a:cubicBezTo>
                    <a:pt x="9677971" y="722741"/>
                    <a:pt x="9671876" y="717725"/>
                    <a:pt x="9665843" y="712708"/>
                  </a:cubicBezTo>
                  <a:cubicBezTo>
                    <a:pt x="9659811" y="707692"/>
                    <a:pt x="9653842" y="702675"/>
                    <a:pt x="9648000" y="697659"/>
                  </a:cubicBezTo>
                  <a:cubicBezTo>
                    <a:pt x="9642157" y="692642"/>
                    <a:pt x="9636442" y="687562"/>
                    <a:pt x="9630791" y="682482"/>
                  </a:cubicBezTo>
                  <a:cubicBezTo>
                    <a:pt x="9625140" y="677402"/>
                    <a:pt x="9619679" y="672322"/>
                    <a:pt x="9614217" y="667242"/>
                  </a:cubicBezTo>
                  <a:cubicBezTo>
                    <a:pt x="9608820" y="662162"/>
                    <a:pt x="9603486" y="657082"/>
                    <a:pt x="9598279" y="651939"/>
                  </a:cubicBezTo>
                  <a:cubicBezTo>
                    <a:pt x="9593072" y="646859"/>
                    <a:pt x="9587992" y="641715"/>
                    <a:pt x="9582976" y="636635"/>
                  </a:cubicBezTo>
                  <a:cubicBezTo>
                    <a:pt x="9577959" y="631555"/>
                    <a:pt x="9573069" y="626412"/>
                    <a:pt x="9568307" y="621268"/>
                  </a:cubicBezTo>
                  <a:cubicBezTo>
                    <a:pt x="9563544" y="616125"/>
                    <a:pt x="9558909" y="610981"/>
                    <a:pt x="9554401" y="605838"/>
                  </a:cubicBezTo>
                  <a:cubicBezTo>
                    <a:pt x="9549892" y="600694"/>
                    <a:pt x="9545511" y="595551"/>
                    <a:pt x="9541256" y="590344"/>
                  </a:cubicBezTo>
                  <a:cubicBezTo>
                    <a:pt x="9537002" y="585200"/>
                    <a:pt x="9532874" y="579993"/>
                    <a:pt x="9528874" y="574850"/>
                  </a:cubicBezTo>
                  <a:cubicBezTo>
                    <a:pt x="9524873" y="569706"/>
                    <a:pt x="9520936" y="564499"/>
                    <a:pt x="9517190" y="559356"/>
                  </a:cubicBezTo>
                  <a:cubicBezTo>
                    <a:pt x="9513443" y="554212"/>
                    <a:pt x="9509760" y="549005"/>
                    <a:pt x="9506267" y="543862"/>
                  </a:cubicBezTo>
                  <a:cubicBezTo>
                    <a:pt x="9502775" y="538718"/>
                    <a:pt x="9499409" y="533575"/>
                    <a:pt x="9496171" y="528368"/>
                  </a:cubicBezTo>
                  <a:cubicBezTo>
                    <a:pt x="9492932" y="523224"/>
                    <a:pt x="9489821" y="518081"/>
                    <a:pt x="9486900" y="512937"/>
                  </a:cubicBezTo>
                  <a:cubicBezTo>
                    <a:pt x="9480994" y="502714"/>
                    <a:pt x="9475597" y="492427"/>
                    <a:pt x="9470834" y="482203"/>
                  </a:cubicBezTo>
                  <a:cubicBezTo>
                    <a:pt x="9466072" y="472043"/>
                    <a:pt x="9461881" y="461883"/>
                    <a:pt x="9458325" y="451787"/>
                  </a:cubicBezTo>
                  <a:cubicBezTo>
                    <a:pt x="9454769" y="441754"/>
                    <a:pt x="9451784" y="431721"/>
                    <a:pt x="9449371" y="421815"/>
                  </a:cubicBezTo>
                  <a:cubicBezTo>
                    <a:pt x="9446958" y="411909"/>
                    <a:pt x="9445180" y="402130"/>
                    <a:pt x="9443974" y="392414"/>
                  </a:cubicBezTo>
                  <a:cubicBezTo>
                    <a:pt x="9443403" y="387588"/>
                    <a:pt x="9442958" y="382762"/>
                    <a:pt x="9442641" y="377936"/>
                  </a:cubicBezTo>
                  <a:cubicBezTo>
                    <a:pt x="9442323" y="373174"/>
                    <a:pt x="9442196" y="368411"/>
                    <a:pt x="9442196" y="363649"/>
                  </a:cubicBezTo>
                  <a:cubicBezTo>
                    <a:pt x="9442196" y="358950"/>
                    <a:pt x="9442323" y="354251"/>
                    <a:pt x="9442641" y="349552"/>
                  </a:cubicBezTo>
                  <a:cubicBezTo>
                    <a:pt x="9442958" y="344916"/>
                    <a:pt x="9443403" y="340281"/>
                    <a:pt x="9444038" y="335709"/>
                  </a:cubicBezTo>
                  <a:cubicBezTo>
                    <a:pt x="9444609" y="331137"/>
                    <a:pt x="9445371" y="326565"/>
                    <a:pt x="9446324" y="322120"/>
                  </a:cubicBezTo>
                  <a:cubicBezTo>
                    <a:pt x="9447213" y="317611"/>
                    <a:pt x="9448292" y="313166"/>
                    <a:pt x="9449499" y="308721"/>
                  </a:cubicBezTo>
                  <a:cubicBezTo>
                    <a:pt x="9450705" y="304340"/>
                    <a:pt x="9452039" y="299958"/>
                    <a:pt x="9453563" y="295640"/>
                  </a:cubicBezTo>
                  <a:cubicBezTo>
                    <a:pt x="9455023" y="291322"/>
                    <a:pt x="9456674" y="287068"/>
                    <a:pt x="9458452" y="282813"/>
                  </a:cubicBezTo>
                  <a:cubicBezTo>
                    <a:pt x="9462008" y="274368"/>
                    <a:pt x="9466072" y="266113"/>
                    <a:pt x="9470707" y="258048"/>
                  </a:cubicBezTo>
                  <a:cubicBezTo>
                    <a:pt x="9475279" y="249984"/>
                    <a:pt x="9480423" y="242173"/>
                    <a:pt x="9486075" y="234490"/>
                  </a:cubicBezTo>
                  <a:cubicBezTo>
                    <a:pt x="9491726" y="226870"/>
                    <a:pt x="9497822" y="219440"/>
                    <a:pt x="9504490" y="212265"/>
                  </a:cubicBezTo>
                  <a:cubicBezTo>
                    <a:pt x="9511093" y="205089"/>
                    <a:pt x="9518142" y="198168"/>
                    <a:pt x="9525699" y="191437"/>
                  </a:cubicBezTo>
                  <a:cubicBezTo>
                    <a:pt x="9533255" y="184769"/>
                    <a:pt x="9541192" y="178292"/>
                    <a:pt x="9549638" y="172069"/>
                  </a:cubicBezTo>
                  <a:cubicBezTo>
                    <a:pt x="9558020" y="165846"/>
                    <a:pt x="9566783" y="159877"/>
                    <a:pt x="9575927" y="154162"/>
                  </a:cubicBezTo>
                  <a:cubicBezTo>
                    <a:pt x="9585071" y="148447"/>
                    <a:pt x="9594532" y="142986"/>
                    <a:pt x="9604439" y="137779"/>
                  </a:cubicBezTo>
                  <a:cubicBezTo>
                    <a:pt x="9614281" y="132572"/>
                    <a:pt x="9624441" y="127619"/>
                    <a:pt x="9634982" y="122920"/>
                  </a:cubicBezTo>
                  <a:cubicBezTo>
                    <a:pt x="9640253" y="120571"/>
                    <a:pt x="9645523" y="118285"/>
                    <a:pt x="9650984" y="116062"/>
                  </a:cubicBezTo>
                  <a:cubicBezTo>
                    <a:pt x="9656381" y="113840"/>
                    <a:pt x="9661842" y="111681"/>
                    <a:pt x="9667367" y="109585"/>
                  </a:cubicBezTo>
                  <a:cubicBezTo>
                    <a:pt x="9672892" y="107490"/>
                    <a:pt x="9678479" y="105458"/>
                    <a:pt x="9684194" y="103553"/>
                  </a:cubicBezTo>
                  <a:cubicBezTo>
                    <a:pt x="9689846" y="101584"/>
                    <a:pt x="9695561" y="99679"/>
                    <a:pt x="9701340" y="97901"/>
                  </a:cubicBezTo>
                  <a:cubicBezTo>
                    <a:pt x="9707118" y="96060"/>
                    <a:pt x="9712960" y="94282"/>
                    <a:pt x="9718866" y="92631"/>
                  </a:cubicBezTo>
                  <a:cubicBezTo>
                    <a:pt x="9724771" y="90916"/>
                    <a:pt x="9730740" y="89329"/>
                    <a:pt x="9736709" y="87741"/>
                  </a:cubicBezTo>
                  <a:cubicBezTo>
                    <a:pt x="9742742" y="86154"/>
                    <a:pt x="9748774" y="84693"/>
                    <a:pt x="9754933" y="83233"/>
                  </a:cubicBezTo>
                  <a:cubicBezTo>
                    <a:pt x="9761029" y="81772"/>
                    <a:pt x="9767189" y="80439"/>
                    <a:pt x="9773476" y="79169"/>
                  </a:cubicBezTo>
                  <a:cubicBezTo>
                    <a:pt x="9785858" y="76565"/>
                    <a:pt x="9798494" y="74216"/>
                    <a:pt x="9811258" y="72120"/>
                  </a:cubicBezTo>
                  <a:cubicBezTo>
                    <a:pt x="9823958" y="70025"/>
                    <a:pt x="9836912" y="68247"/>
                    <a:pt x="9849993" y="66659"/>
                  </a:cubicBezTo>
                  <a:cubicBezTo>
                    <a:pt x="9863011" y="65072"/>
                    <a:pt x="9876218" y="63802"/>
                    <a:pt x="9889490" y="62786"/>
                  </a:cubicBezTo>
                  <a:cubicBezTo>
                    <a:pt x="9902762" y="61770"/>
                    <a:pt x="9916160" y="61008"/>
                    <a:pt x="9929686" y="60500"/>
                  </a:cubicBezTo>
                  <a:cubicBezTo>
                    <a:pt x="9936417" y="60246"/>
                    <a:pt x="9943211" y="60055"/>
                    <a:pt x="9949942" y="59928"/>
                  </a:cubicBezTo>
                  <a:cubicBezTo>
                    <a:pt x="9956737" y="59801"/>
                    <a:pt x="9963531" y="59738"/>
                    <a:pt x="9970326" y="59738"/>
                  </a:cubicBezTo>
                  <a:cubicBezTo>
                    <a:pt x="9977120" y="59738"/>
                    <a:pt x="9983978" y="59801"/>
                    <a:pt x="9990836" y="59928"/>
                  </a:cubicBezTo>
                  <a:cubicBezTo>
                    <a:pt x="9997694" y="60055"/>
                    <a:pt x="10004489" y="60246"/>
                    <a:pt x="10011410" y="60500"/>
                  </a:cubicBezTo>
                  <a:cubicBezTo>
                    <a:pt x="10018268" y="60754"/>
                    <a:pt x="10025126" y="61071"/>
                    <a:pt x="10032047" y="61516"/>
                  </a:cubicBezTo>
                  <a:cubicBezTo>
                    <a:pt x="10038905" y="61897"/>
                    <a:pt x="10045827" y="62405"/>
                    <a:pt x="10052685" y="62913"/>
                  </a:cubicBezTo>
                  <a:cubicBezTo>
                    <a:pt x="10059543" y="63421"/>
                    <a:pt x="10066465" y="64056"/>
                    <a:pt x="10073386" y="64691"/>
                  </a:cubicBezTo>
                  <a:cubicBezTo>
                    <a:pt x="10080244" y="65326"/>
                    <a:pt x="10087166" y="66024"/>
                    <a:pt x="10094024" y="66850"/>
                  </a:cubicBezTo>
                  <a:cubicBezTo>
                    <a:pt x="10100881" y="67612"/>
                    <a:pt x="10107803" y="68437"/>
                    <a:pt x="10114661" y="69390"/>
                  </a:cubicBezTo>
                  <a:cubicBezTo>
                    <a:pt x="10121519" y="70279"/>
                    <a:pt x="10128441" y="71231"/>
                    <a:pt x="10135299" y="72247"/>
                  </a:cubicBezTo>
                  <a:cubicBezTo>
                    <a:pt x="10142156" y="73263"/>
                    <a:pt x="10149015" y="74343"/>
                    <a:pt x="10155872" y="75486"/>
                  </a:cubicBezTo>
                  <a:cubicBezTo>
                    <a:pt x="10162730" y="76629"/>
                    <a:pt x="10169525" y="77835"/>
                    <a:pt x="10176383" y="79105"/>
                  </a:cubicBezTo>
                  <a:cubicBezTo>
                    <a:pt x="10183178" y="80375"/>
                    <a:pt x="10190036" y="81709"/>
                    <a:pt x="10196830" y="83106"/>
                  </a:cubicBezTo>
                  <a:cubicBezTo>
                    <a:pt x="10203625" y="84503"/>
                    <a:pt x="10210419" y="85963"/>
                    <a:pt x="10217150" y="87487"/>
                  </a:cubicBezTo>
                  <a:cubicBezTo>
                    <a:pt x="10223881" y="89011"/>
                    <a:pt x="10230676" y="90599"/>
                    <a:pt x="10237343" y="92186"/>
                  </a:cubicBezTo>
                  <a:cubicBezTo>
                    <a:pt x="10244074" y="93837"/>
                    <a:pt x="10250742" y="95488"/>
                    <a:pt x="10257409" y="97266"/>
                  </a:cubicBezTo>
                  <a:cubicBezTo>
                    <a:pt x="10266743" y="99679"/>
                    <a:pt x="10276015" y="102219"/>
                    <a:pt x="10285222" y="104886"/>
                  </a:cubicBezTo>
                  <a:cubicBezTo>
                    <a:pt x="10294429" y="107553"/>
                    <a:pt x="10303637" y="110284"/>
                    <a:pt x="10312717" y="113141"/>
                  </a:cubicBezTo>
                  <a:cubicBezTo>
                    <a:pt x="10321862" y="115999"/>
                    <a:pt x="10330879" y="118983"/>
                    <a:pt x="10339895" y="122031"/>
                  </a:cubicBezTo>
                  <a:cubicBezTo>
                    <a:pt x="10348913" y="125079"/>
                    <a:pt x="10357866" y="128254"/>
                    <a:pt x="10366692" y="131556"/>
                  </a:cubicBezTo>
                  <a:cubicBezTo>
                    <a:pt x="10370503" y="132953"/>
                    <a:pt x="10374376" y="134414"/>
                    <a:pt x="10378186" y="135811"/>
                  </a:cubicBezTo>
                  <a:cubicBezTo>
                    <a:pt x="10381996" y="137271"/>
                    <a:pt x="10385806" y="138732"/>
                    <a:pt x="10389553" y="140192"/>
                  </a:cubicBezTo>
                  <a:cubicBezTo>
                    <a:pt x="10393363" y="141653"/>
                    <a:pt x="10397109" y="143177"/>
                    <a:pt x="10400855" y="144701"/>
                  </a:cubicBezTo>
                  <a:cubicBezTo>
                    <a:pt x="10404602" y="146225"/>
                    <a:pt x="10408349" y="147749"/>
                    <a:pt x="10412095" y="149273"/>
                  </a:cubicBezTo>
                  <a:cubicBezTo>
                    <a:pt x="10424478" y="154416"/>
                    <a:pt x="10436733" y="159750"/>
                    <a:pt x="10448798" y="165275"/>
                  </a:cubicBezTo>
                  <a:cubicBezTo>
                    <a:pt x="10460863" y="170799"/>
                    <a:pt x="10472801" y="176451"/>
                    <a:pt x="10484612" y="182293"/>
                  </a:cubicBezTo>
                  <a:cubicBezTo>
                    <a:pt x="10496423" y="188135"/>
                    <a:pt x="10508043" y="194104"/>
                    <a:pt x="10519474" y="200263"/>
                  </a:cubicBezTo>
                  <a:cubicBezTo>
                    <a:pt x="10530967" y="206423"/>
                    <a:pt x="10542270" y="212709"/>
                    <a:pt x="10553382" y="219186"/>
                  </a:cubicBezTo>
                  <a:cubicBezTo>
                    <a:pt x="10558970" y="222425"/>
                    <a:pt x="10564495" y="225663"/>
                    <a:pt x="10569956" y="228965"/>
                  </a:cubicBezTo>
                  <a:cubicBezTo>
                    <a:pt x="10575417" y="232267"/>
                    <a:pt x="10580878" y="235569"/>
                    <a:pt x="10586339" y="238935"/>
                  </a:cubicBezTo>
                  <a:cubicBezTo>
                    <a:pt x="10591737" y="242300"/>
                    <a:pt x="10597134" y="245729"/>
                    <a:pt x="10602468" y="249158"/>
                  </a:cubicBezTo>
                  <a:cubicBezTo>
                    <a:pt x="10607802" y="252587"/>
                    <a:pt x="10613136" y="256080"/>
                    <a:pt x="10618406" y="259509"/>
                  </a:cubicBezTo>
                  <a:cubicBezTo>
                    <a:pt x="10619677" y="260398"/>
                    <a:pt x="10621010" y="261287"/>
                    <a:pt x="10622343" y="262112"/>
                  </a:cubicBezTo>
                  <a:cubicBezTo>
                    <a:pt x="10623677" y="263001"/>
                    <a:pt x="10624947" y="263890"/>
                    <a:pt x="10626280" y="264716"/>
                  </a:cubicBezTo>
                  <a:cubicBezTo>
                    <a:pt x="10627614" y="265605"/>
                    <a:pt x="10628884" y="266494"/>
                    <a:pt x="10630217" y="267383"/>
                  </a:cubicBezTo>
                  <a:cubicBezTo>
                    <a:pt x="10631551" y="268272"/>
                    <a:pt x="10632821" y="269161"/>
                    <a:pt x="10634091" y="270050"/>
                  </a:cubicBezTo>
                  <a:lnTo>
                    <a:pt x="10649585" y="280781"/>
                  </a:lnTo>
                  <a:cubicBezTo>
                    <a:pt x="10650855" y="281670"/>
                    <a:pt x="10652125" y="282623"/>
                    <a:pt x="10653395" y="283512"/>
                  </a:cubicBezTo>
                  <a:cubicBezTo>
                    <a:pt x="10654665" y="284401"/>
                    <a:pt x="10655935" y="285353"/>
                    <a:pt x="10657205" y="286242"/>
                  </a:cubicBezTo>
                  <a:lnTo>
                    <a:pt x="10661015" y="288973"/>
                  </a:lnTo>
                  <a:cubicBezTo>
                    <a:pt x="10662285" y="289862"/>
                    <a:pt x="10663555" y="290814"/>
                    <a:pt x="10664825" y="291703"/>
                  </a:cubicBezTo>
                  <a:cubicBezTo>
                    <a:pt x="10666095" y="292592"/>
                    <a:pt x="10667365" y="293545"/>
                    <a:pt x="10668635" y="294434"/>
                  </a:cubicBezTo>
                  <a:cubicBezTo>
                    <a:pt x="10669905" y="295386"/>
                    <a:pt x="10671175" y="296275"/>
                    <a:pt x="10672381" y="297228"/>
                  </a:cubicBezTo>
                  <a:cubicBezTo>
                    <a:pt x="10673652" y="298180"/>
                    <a:pt x="10674858" y="299069"/>
                    <a:pt x="10676128" y="300022"/>
                  </a:cubicBezTo>
                  <a:cubicBezTo>
                    <a:pt x="10677398" y="300974"/>
                    <a:pt x="10678604" y="301863"/>
                    <a:pt x="10679875" y="302816"/>
                  </a:cubicBezTo>
                  <a:cubicBezTo>
                    <a:pt x="10682415" y="304657"/>
                    <a:pt x="10684891" y="306562"/>
                    <a:pt x="10687304" y="308404"/>
                  </a:cubicBezTo>
                  <a:cubicBezTo>
                    <a:pt x="10689780" y="310309"/>
                    <a:pt x="10692193" y="312150"/>
                    <a:pt x="10694670" y="314055"/>
                  </a:cubicBezTo>
                  <a:cubicBezTo>
                    <a:pt x="10697083" y="315960"/>
                    <a:pt x="10699559" y="317865"/>
                    <a:pt x="10701972" y="319770"/>
                  </a:cubicBezTo>
                  <a:cubicBezTo>
                    <a:pt x="10704386" y="321675"/>
                    <a:pt x="10706862" y="323580"/>
                    <a:pt x="10709275" y="325485"/>
                  </a:cubicBezTo>
                  <a:cubicBezTo>
                    <a:pt x="10711625" y="327390"/>
                    <a:pt x="10714038" y="329359"/>
                    <a:pt x="10716451" y="331264"/>
                  </a:cubicBezTo>
                  <a:cubicBezTo>
                    <a:pt x="10718864" y="333169"/>
                    <a:pt x="10721277" y="335137"/>
                    <a:pt x="10723626" y="337106"/>
                  </a:cubicBezTo>
                  <a:cubicBezTo>
                    <a:pt x="10726039" y="339074"/>
                    <a:pt x="10728389" y="340979"/>
                    <a:pt x="10730738" y="342948"/>
                  </a:cubicBezTo>
                  <a:cubicBezTo>
                    <a:pt x="10733088" y="344916"/>
                    <a:pt x="10735437" y="346885"/>
                    <a:pt x="10737787" y="348853"/>
                  </a:cubicBezTo>
                  <a:lnTo>
                    <a:pt x="10744835" y="354759"/>
                  </a:lnTo>
                  <a:lnTo>
                    <a:pt x="10748391" y="357743"/>
                  </a:lnTo>
                  <a:lnTo>
                    <a:pt x="10751820" y="360728"/>
                  </a:lnTo>
                  <a:lnTo>
                    <a:pt x="10765600" y="372793"/>
                  </a:lnTo>
                  <a:cubicBezTo>
                    <a:pt x="10766742" y="373809"/>
                    <a:pt x="10767886" y="374825"/>
                    <a:pt x="10769029" y="375841"/>
                  </a:cubicBezTo>
                  <a:cubicBezTo>
                    <a:pt x="10770171" y="376857"/>
                    <a:pt x="10771315" y="377873"/>
                    <a:pt x="10772394" y="378889"/>
                  </a:cubicBezTo>
                  <a:cubicBezTo>
                    <a:pt x="10773474" y="379905"/>
                    <a:pt x="10774617" y="380921"/>
                    <a:pt x="10775759" y="381937"/>
                  </a:cubicBezTo>
                  <a:cubicBezTo>
                    <a:pt x="10776903" y="382953"/>
                    <a:pt x="10777982" y="383969"/>
                    <a:pt x="10779125" y="384985"/>
                  </a:cubicBezTo>
                  <a:cubicBezTo>
                    <a:pt x="10780268" y="386001"/>
                    <a:pt x="10781411" y="387017"/>
                    <a:pt x="10782491" y="388033"/>
                  </a:cubicBezTo>
                  <a:cubicBezTo>
                    <a:pt x="10783633" y="389049"/>
                    <a:pt x="10784777" y="390065"/>
                    <a:pt x="10785856" y="391081"/>
                  </a:cubicBezTo>
                  <a:cubicBezTo>
                    <a:pt x="10786999" y="392097"/>
                    <a:pt x="10788079" y="393113"/>
                    <a:pt x="10789221" y="394192"/>
                  </a:cubicBezTo>
                  <a:cubicBezTo>
                    <a:pt x="10790365" y="395208"/>
                    <a:pt x="10791444" y="396288"/>
                    <a:pt x="10792524" y="397304"/>
                  </a:cubicBezTo>
                  <a:lnTo>
                    <a:pt x="10805795" y="409813"/>
                  </a:lnTo>
                  <a:cubicBezTo>
                    <a:pt x="10806875" y="410829"/>
                    <a:pt x="10808017" y="411909"/>
                    <a:pt x="10809097" y="412988"/>
                  </a:cubicBezTo>
                  <a:cubicBezTo>
                    <a:pt x="10810177" y="414068"/>
                    <a:pt x="10811256" y="415084"/>
                    <a:pt x="10812336" y="416163"/>
                  </a:cubicBezTo>
                  <a:cubicBezTo>
                    <a:pt x="10813415" y="417243"/>
                    <a:pt x="10814494" y="418259"/>
                    <a:pt x="10815574" y="419338"/>
                  </a:cubicBezTo>
                  <a:cubicBezTo>
                    <a:pt x="10816654" y="420418"/>
                    <a:pt x="10817733" y="421434"/>
                    <a:pt x="10818813" y="422513"/>
                  </a:cubicBezTo>
                  <a:cubicBezTo>
                    <a:pt x="10821035" y="424609"/>
                    <a:pt x="10823194" y="426768"/>
                    <a:pt x="10825353" y="428863"/>
                  </a:cubicBezTo>
                  <a:cubicBezTo>
                    <a:pt x="10827512" y="431022"/>
                    <a:pt x="10829607" y="433118"/>
                    <a:pt x="10831767" y="435277"/>
                  </a:cubicBezTo>
                  <a:cubicBezTo>
                    <a:pt x="10833862" y="437436"/>
                    <a:pt x="10836021" y="439595"/>
                    <a:pt x="10838117" y="441754"/>
                  </a:cubicBezTo>
                  <a:cubicBezTo>
                    <a:pt x="10840212" y="443913"/>
                    <a:pt x="10842371" y="446072"/>
                    <a:pt x="10844530" y="448231"/>
                  </a:cubicBezTo>
                  <a:cubicBezTo>
                    <a:pt x="10845609" y="449310"/>
                    <a:pt x="10846626" y="450390"/>
                    <a:pt x="10847705" y="451469"/>
                  </a:cubicBezTo>
                  <a:cubicBezTo>
                    <a:pt x="10848721" y="452549"/>
                    <a:pt x="10849801" y="453628"/>
                    <a:pt x="10850817" y="454708"/>
                  </a:cubicBezTo>
                  <a:cubicBezTo>
                    <a:pt x="10851832" y="455787"/>
                    <a:pt x="10852912" y="456867"/>
                    <a:pt x="10853928" y="458010"/>
                  </a:cubicBezTo>
                  <a:cubicBezTo>
                    <a:pt x="10854944" y="459089"/>
                    <a:pt x="10856024" y="460169"/>
                    <a:pt x="10857040" y="461312"/>
                  </a:cubicBezTo>
                  <a:lnTo>
                    <a:pt x="10863326" y="467916"/>
                  </a:lnTo>
                  <a:lnTo>
                    <a:pt x="10866438" y="471218"/>
                  </a:lnTo>
                  <a:lnTo>
                    <a:pt x="10869486" y="474520"/>
                  </a:lnTo>
                  <a:cubicBezTo>
                    <a:pt x="10871517" y="476742"/>
                    <a:pt x="10873550" y="478965"/>
                    <a:pt x="10875581" y="481187"/>
                  </a:cubicBezTo>
                  <a:cubicBezTo>
                    <a:pt x="10877614" y="483410"/>
                    <a:pt x="10879709" y="485632"/>
                    <a:pt x="10881741" y="487855"/>
                  </a:cubicBezTo>
                  <a:cubicBezTo>
                    <a:pt x="10883773" y="490077"/>
                    <a:pt x="10885805" y="492300"/>
                    <a:pt x="10887837" y="494586"/>
                  </a:cubicBezTo>
                  <a:cubicBezTo>
                    <a:pt x="10889869" y="496808"/>
                    <a:pt x="10891838" y="499094"/>
                    <a:pt x="10893806" y="501317"/>
                  </a:cubicBezTo>
                  <a:lnTo>
                    <a:pt x="10905871" y="514906"/>
                  </a:lnTo>
                  <a:lnTo>
                    <a:pt x="10917618" y="528685"/>
                  </a:lnTo>
                  <a:cubicBezTo>
                    <a:pt x="10919587" y="530971"/>
                    <a:pt x="10921619" y="533257"/>
                    <a:pt x="10923524" y="535607"/>
                  </a:cubicBezTo>
                  <a:cubicBezTo>
                    <a:pt x="10925492" y="537893"/>
                    <a:pt x="10927397" y="540242"/>
                    <a:pt x="10929366" y="542528"/>
                  </a:cubicBezTo>
                  <a:cubicBezTo>
                    <a:pt x="10931271" y="544878"/>
                    <a:pt x="10933240" y="547164"/>
                    <a:pt x="10935144" y="549513"/>
                  </a:cubicBezTo>
                  <a:cubicBezTo>
                    <a:pt x="10937050" y="551863"/>
                    <a:pt x="10939018" y="554212"/>
                    <a:pt x="10940923" y="556498"/>
                  </a:cubicBezTo>
                  <a:lnTo>
                    <a:pt x="10965561" y="586216"/>
                  </a:lnTo>
                  <a:lnTo>
                    <a:pt x="10978642" y="601393"/>
                  </a:lnTo>
                  <a:lnTo>
                    <a:pt x="10985246" y="609013"/>
                  </a:lnTo>
                  <a:lnTo>
                    <a:pt x="10992104" y="616696"/>
                  </a:lnTo>
                  <a:cubicBezTo>
                    <a:pt x="11001184" y="626920"/>
                    <a:pt x="11010582" y="637207"/>
                    <a:pt x="11020171" y="647494"/>
                  </a:cubicBezTo>
                  <a:cubicBezTo>
                    <a:pt x="11029823" y="657844"/>
                    <a:pt x="11039792" y="668195"/>
                    <a:pt x="11050079" y="678545"/>
                  </a:cubicBezTo>
                  <a:cubicBezTo>
                    <a:pt x="11060367" y="688959"/>
                    <a:pt x="11070971" y="699373"/>
                    <a:pt x="11081829" y="709787"/>
                  </a:cubicBezTo>
                  <a:cubicBezTo>
                    <a:pt x="11092752" y="720265"/>
                    <a:pt x="11103991" y="730679"/>
                    <a:pt x="11115484" y="741093"/>
                  </a:cubicBezTo>
                  <a:lnTo>
                    <a:pt x="11133011" y="756777"/>
                  </a:lnTo>
                  <a:lnTo>
                    <a:pt x="11151171" y="772398"/>
                  </a:lnTo>
                  <a:lnTo>
                    <a:pt x="11155743" y="776335"/>
                  </a:lnTo>
                  <a:lnTo>
                    <a:pt x="11160442" y="780209"/>
                  </a:lnTo>
                  <a:lnTo>
                    <a:pt x="11169841" y="788019"/>
                  </a:lnTo>
                  <a:lnTo>
                    <a:pt x="11179239" y="795830"/>
                  </a:lnTo>
                  <a:lnTo>
                    <a:pt x="11188954" y="803577"/>
                  </a:lnTo>
                  <a:cubicBezTo>
                    <a:pt x="11195431" y="808784"/>
                    <a:pt x="11201971" y="813927"/>
                    <a:pt x="11208576" y="819071"/>
                  </a:cubicBezTo>
                  <a:cubicBezTo>
                    <a:pt x="11215179" y="824214"/>
                    <a:pt x="11221911" y="829358"/>
                    <a:pt x="11228705" y="834501"/>
                  </a:cubicBezTo>
                  <a:cubicBezTo>
                    <a:pt x="11235500" y="839645"/>
                    <a:pt x="11242357" y="844725"/>
                    <a:pt x="11249342" y="849805"/>
                  </a:cubicBezTo>
                  <a:cubicBezTo>
                    <a:pt x="11256328" y="854885"/>
                    <a:pt x="11263376" y="859901"/>
                    <a:pt x="11270488" y="864918"/>
                  </a:cubicBezTo>
                  <a:cubicBezTo>
                    <a:pt x="11284776" y="874951"/>
                    <a:pt x="11299380" y="884920"/>
                    <a:pt x="11314240" y="894699"/>
                  </a:cubicBezTo>
                  <a:cubicBezTo>
                    <a:pt x="11329162" y="904542"/>
                    <a:pt x="11344339" y="914194"/>
                    <a:pt x="11359832" y="923655"/>
                  </a:cubicBezTo>
                  <a:cubicBezTo>
                    <a:pt x="11375327" y="933180"/>
                    <a:pt x="11391075" y="942515"/>
                    <a:pt x="11407077" y="951659"/>
                  </a:cubicBezTo>
                  <a:cubicBezTo>
                    <a:pt x="11423079" y="960803"/>
                    <a:pt x="11439334" y="969756"/>
                    <a:pt x="11455781" y="978456"/>
                  </a:cubicBezTo>
                  <a:cubicBezTo>
                    <a:pt x="11472228" y="987219"/>
                    <a:pt x="11488928" y="995664"/>
                    <a:pt x="11505692" y="1003919"/>
                  </a:cubicBezTo>
                  <a:cubicBezTo>
                    <a:pt x="11522519" y="1012174"/>
                    <a:pt x="11539474" y="1020175"/>
                    <a:pt x="11556555" y="1027859"/>
                  </a:cubicBezTo>
                  <a:cubicBezTo>
                    <a:pt x="11573637" y="1035606"/>
                    <a:pt x="11590845" y="1043035"/>
                    <a:pt x="11608117" y="1050211"/>
                  </a:cubicBezTo>
                  <a:cubicBezTo>
                    <a:pt x="11625390" y="1057386"/>
                    <a:pt x="11642725" y="1064308"/>
                    <a:pt x="11660061" y="1070912"/>
                  </a:cubicBezTo>
                  <a:cubicBezTo>
                    <a:pt x="11661839" y="1071610"/>
                    <a:pt x="11663617" y="1072245"/>
                    <a:pt x="11665394" y="1072944"/>
                  </a:cubicBezTo>
                  <a:cubicBezTo>
                    <a:pt x="11667172" y="1073642"/>
                    <a:pt x="11668951" y="1074277"/>
                    <a:pt x="11670729" y="1074976"/>
                  </a:cubicBezTo>
                  <a:cubicBezTo>
                    <a:pt x="11672506" y="1075611"/>
                    <a:pt x="11674284" y="1076309"/>
                    <a:pt x="11676063" y="1076944"/>
                  </a:cubicBezTo>
                  <a:cubicBezTo>
                    <a:pt x="11677841" y="1077579"/>
                    <a:pt x="11679618" y="1078278"/>
                    <a:pt x="11681396" y="1078913"/>
                  </a:cubicBezTo>
                  <a:cubicBezTo>
                    <a:pt x="11696954" y="1084628"/>
                    <a:pt x="11712512" y="1090152"/>
                    <a:pt x="11728069" y="1095423"/>
                  </a:cubicBezTo>
                  <a:cubicBezTo>
                    <a:pt x="11743627" y="1100693"/>
                    <a:pt x="11759120" y="1105773"/>
                    <a:pt x="11774615" y="1110599"/>
                  </a:cubicBezTo>
                  <a:cubicBezTo>
                    <a:pt x="11790108" y="1115425"/>
                    <a:pt x="11805476" y="1120061"/>
                    <a:pt x="11820842" y="1124506"/>
                  </a:cubicBezTo>
                  <a:cubicBezTo>
                    <a:pt x="11836209" y="1128951"/>
                    <a:pt x="11851450" y="1133142"/>
                    <a:pt x="11866690" y="1137142"/>
                  </a:cubicBezTo>
                  <a:cubicBezTo>
                    <a:pt x="11883644" y="1141587"/>
                    <a:pt x="11900471" y="1145842"/>
                    <a:pt x="11917172" y="1149842"/>
                  </a:cubicBezTo>
                  <a:cubicBezTo>
                    <a:pt x="11933872" y="1153843"/>
                    <a:pt x="11950509" y="1157653"/>
                    <a:pt x="11966956" y="1161209"/>
                  </a:cubicBezTo>
                  <a:cubicBezTo>
                    <a:pt x="11983403" y="1164765"/>
                    <a:pt x="11999786" y="1168130"/>
                    <a:pt x="12015978" y="1171369"/>
                  </a:cubicBezTo>
                  <a:cubicBezTo>
                    <a:pt x="12032170" y="1174544"/>
                    <a:pt x="12048236" y="1177528"/>
                    <a:pt x="12064175" y="1180386"/>
                  </a:cubicBezTo>
                  <a:cubicBezTo>
                    <a:pt x="12095988" y="1186037"/>
                    <a:pt x="12127293" y="1191054"/>
                    <a:pt x="12158218" y="1195626"/>
                  </a:cubicBezTo>
                  <a:cubicBezTo>
                    <a:pt x="12168378" y="1197150"/>
                    <a:pt x="12178411" y="1198483"/>
                    <a:pt x="12188507" y="1199880"/>
                  </a:cubicBezTo>
                  <a:lnTo>
                    <a:pt x="12188952" y="1116124"/>
                  </a:lnTo>
                  <a:cubicBezTo>
                    <a:pt x="12165140" y="1112885"/>
                    <a:pt x="12141264" y="1109583"/>
                    <a:pt x="12117261" y="1105837"/>
                  </a:cubicBezTo>
                  <a:close/>
                </a:path>
              </a:pathLst>
            </a:custGeom>
            <a:solidFill>
              <a:schemeClr val="accent3"/>
            </a:solidFill>
            <a:ln w="6350"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4F0032C5-59AB-B134-850A-0E0366F39BE5}"/>
                </a:ext>
              </a:extLst>
            </p:cNvPr>
            <p:cNvSpPr/>
            <p:nvPr/>
          </p:nvSpPr>
          <p:spPr>
            <a:xfrm>
              <a:off x="317627" y="2560828"/>
              <a:ext cx="11874563" cy="4292790"/>
            </a:xfrm>
            <a:custGeom>
              <a:avLst/>
              <a:gdLst>
                <a:gd name="connsiteX0" fmla="*/ 11859578 w 11874563"/>
                <a:gd name="connsiteY0" fmla="*/ 1147509 h 4292790"/>
                <a:gd name="connsiteX1" fmla="*/ 11763057 w 11874563"/>
                <a:gd name="connsiteY1" fmla="*/ 1132078 h 4292790"/>
                <a:gd name="connsiteX2" fmla="*/ 11713337 w 11874563"/>
                <a:gd name="connsiteY2" fmla="*/ 1122871 h 4292790"/>
                <a:gd name="connsiteX3" fmla="*/ 11662601 w 11874563"/>
                <a:gd name="connsiteY3" fmla="*/ 1112457 h 4292790"/>
                <a:gd name="connsiteX4" fmla="*/ 11610975 w 11874563"/>
                <a:gd name="connsiteY4" fmla="*/ 1100709 h 4292790"/>
                <a:gd name="connsiteX5" fmla="*/ 11558460 w 11874563"/>
                <a:gd name="connsiteY5" fmla="*/ 1087565 h 4292790"/>
                <a:gd name="connsiteX6" fmla="*/ 11510645 w 11874563"/>
                <a:gd name="connsiteY6" fmla="*/ 1074420 h 4292790"/>
                <a:gd name="connsiteX7" fmla="*/ 11462321 w 11874563"/>
                <a:gd name="connsiteY7" fmla="*/ 1059942 h 4292790"/>
                <a:gd name="connsiteX8" fmla="*/ 11413554 w 11874563"/>
                <a:gd name="connsiteY8" fmla="*/ 1044067 h 4292790"/>
                <a:gd name="connsiteX9" fmla="*/ 11364531 w 11874563"/>
                <a:gd name="connsiteY9" fmla="*/ 1026732 h 4292790"/>
                <a:gd name="connsiteX10" fmla="*/ 11358880 w 11874563"/>
                <a:gd name="connsiteY10" fmla="*/ 1024636 h 4292790"/>
                <a:gd name="connsiteX11" fmla="*/ 11353229 w 11874563"/>
                <a:gd name="connsiteY11" fmla="*/ 1022541 h 4292790"/>
                <a:gd name="connsiteX12" fmla="*/ 11347577 w 11874563"/>
                <a:gd name="connsiteY12" fmla="*/ 1020382 h 4292790"/>
                <a:gd name="connsiteX13" fmla="*/ 11341926 w 11874563"/>
                <a:gd name="connsiteY13" fmla="*/ 1018223 h 4292790"/>
                <a:gd name="connsiteX14" fmla="*/ 11287252 w 11874563"/>
                <a:gd name="connsiteY14" fmla="*/ 996442 h 4292790"/>
                <a:gd name="connsiteX15" fmla="*/ 11232896 w 11874563"/>
                <a:gd name="connsiteY15" fmla="*/ 972820 h 4292790"/>
                <a:gd name="connsiteX16" fmla="*/ 11179239 w 11874563"/>
                <a:gd name="connsiteY16" fmla="*/ 947484 h 4292790"/>
                <a:gd name="connsiteX17" fmla="*/ 11126597 w 11874563"/>
                <a:gd name="connsiteY17" fmla="*/ 920560 h 4292790"/>
                <a:gd name="connsiteX18" fmla="*/ 11075226 w 11874563"/>
                <a:gd name="connsiteY18" fmla="*/ 892175 h 4292790"/>
                <a:gd name="connsiteX19" fmla="*/ 11025442 w 11874563"/>
                <a:gd name="connsiteY19" fmla="*/ 862584 h 4292790"/>
                <a:gd name="connsiteX20" fmla="*/ 10977499 w 11874563"/>
                <a:gd name="connsiteY20" fmla="*/ 831977 h 4292790"/>
                <a:gd name="connsiteX21" fmla="*/ 10931589 w 11874563"/>
                <a:gd name="connsiteY21" fmla="*/ 800545 h 4292790"/>
                <a:gd name="connsiteX22" fmla="*/ 10909427 w 11874563"/>
                <a:gd name="connsiteY22" fmla="*/ 784606 h 4292790"/>
                <a:gd name="connsiteX23" fmla="*/ 10887837 w 11874563"/>
                <a:gd name="connsiteY23" fmla="*/ 768541 h 4292790"/>
                <a:gd name="connsiteX24" fmla="*/ 10866818 w 11874563"/>
                <a:gd name="connsiteY24" fmla="*/ 752348 h 4292790"/>
                <a:gd name="connsiteX25" fmla="*/ 10846371 w 11874563"/>
                <a:gd name="connsiteY25" fmla="*/ 736092 h 4292790"/>
                <a:gd name="connsiteX26" fmla="*/ 10836275 w 11874563"/>
                <a:gd name="connsiteY26" fmla="*/ 727964 h 4292790"/>
                <a:gd name="connsiteX27" fmla="*/ 10826432 w 11874563"/>
                <a:gd name="connsiteY27" fmla="*/ 719773 h 4292790"/>
                <a:gd name="connsiteX28" fmla="*/ 10816654 w 11874563"/>
                <a:gd name="connsiteY28" fmla="*/ 711581 h 4292790"/>
                <a:gd name="connsiteX29" fmla="*/ 10811764 w 11874563"/>
                <a:gd name="connsiteY29" fmla="*/ 707517 h 4292790"/>
                <a:gd name="connsiteX30" fmla="*/ 10807002 w 11874563"/>
                <a:gd name="connsiteY30" fmla="*/ 703390 h 4292790"/>
                <a:gd name="connsiteX31" fmla="*/ 10788142 w 11874563"/>
                <a:gd name="connsiteY31" fmla="*/ 687007 h 4292790"/>
                <a:gd name="connsiteX32" fmla="*/ 10769917 w 11874563"/>
                <a:gd name="connsiteY32" fmla="*/ 670624 h 4292790"/>
                <a:gd name="connsiteX33" fmla="*/ 10735056 w 11874563"/>
                <a:gd name="connsiteY33" fmla="*/ 637921 h 4292790"/>
                <a:gd name="connsiteX34" fmla="*/ 10702290 w 11874563"/>
                <a:gd name="connsiteY34" fmla="*/ 605409 h 4292790"/>
                <a:gd name="connsiteX35" fmla="*/ 10671556 w 11874563"/>
                <a:gd name="connsiteY35" fmla="*/ 573151 h 4292790"/>
                <a:gd name="connsiteX36" fmla="*/ 10642727 w 11874563"/>
                <a:gd name="connsiteY36" fmla="*/ 541211 h 4292790"/>
                <a:gd name="connsiteX37" fmla="*/ 10635742 w 11874563"/>
                <a:gd name="connsiteY37" fmla="*/ 533273 h 4292790"/>
                <a:gd name="connsiteX38" fmla="*/ 10629011 w 11874563"/>
                <a:gd name="connsiteY38" fmla="*/ 525399 h 4292790"/>
                <a:gd name="connsiteX39" fmla="*/ 10615613 w 11874563"/>
                <a:gd name="connsiteY39" fmla="*/ 509715 h 4292790"/>
                <a:gd name="connsiteX40" fmla="*/ 10590784 w 11874563"/>
                <a:gd name="connsiteY40" fmla="*/ 479298 h 4292790"/>
                <a:gd name="connsiteX41" fmla="*/ 10585132 w 11874563"/>
                <a:gd name="connsiteY41" fmla="*/ 472376 h 4292790"/>
                <a:gd name="connsiteX42" fmla="*/ 10579481 w 11874563"/>
                <a:gd name="connsiteY42" fmla="*/ 465455 h 4292790"/>
                <a:gd name="connsiteX43" fmla="*/ 10573829 w 11874563"/>
                <a:gd name="connsiteY43" fmla="*/ 458597 h 4292790"/>
                <a:gd name="connsiteX44" fmla="*/ 10568051 w 11874563"/>
                <a:gd name="connsiteY44" fmla="*/ 451803 h 4292790"/>
                <a:gd name="connsiteX45" fmla="*/ 10556557 w 11874563"/>
                <a:gd name="connsiteY45" fmla="*/ 438277 h 4292790"/>
                <a:gd name="connsiteX46" fmla="*/ 10544810 w 11874563"/>
                <a:gd name="connsiteY46" fmla="*/ 424879 h 4292790"/>
                <a:gd name="connsiteX47" fmla="*/ 10538968 w 11874563"/>
                <a:gd name="connsiteY47" fmla="*/ 418211 h 4292790"/>
                <a:gd name="connsiteX48" fmla="*/ 10532999 w 11874563"/>
                <a:gd name="connsiteY48" fmla="*/ 411607 h 4292790"/>
                <a:gd name="connsiteX49" fmla="*/ 10527030 w 11874563"/>
                <a:gd name="connsiteY49" fmla="*/ 405067 h 4292790"/>
                <a:gd name="connsiteX50" fmla="*/ 10521061 w 11874563"/>
                <a:gd name="connsiteY50" fmla="*/ 398526 h 4292790"/>
                <a:gd name="connsiteX51" fmla="*/ 10518077 w 11874563"/>
                <a:gd name="connsiteY51" fmla="*/ 395288 h 4292790"/>
                <a:gd name="connsiteX52" fmla="*/ 10515029 w 11874563"/>
                <a:gd name="connsiteY52" fmla="*/ 392049 h 4292790"/>
                <a:gd name="connsiteX53" fmla="*/ 10508932 w 11874563"/>
                <a:gd name="connsiteY53" fmla="*/ 385572 h 4292790"/>
                <a:gd name="connsiteX54" fmla="*/ 10505884 w 11874563"/>
                <a:gd name="connsiteY54" fmla="*/ 382333 h 4292790"/>
                <a:gd name="connsiteX55" fmla="*/ 10502837 w 11874563"/>
                <a:gd name="connsiteY55" fmla="*/ 379095 h 4292790"/>
                <a:gd name="connsiteX56" fmla="*/ 10499789 w 11874563"/>
                <a:gd name="connsiteY56" fmla="*/ 375857 h 4292790"/>
                <a:gd name="connsiteX57" fmla="*/ 10496677 w 11874563"/>
                <a:gd name="connsiteY57" fmla="*/ 372682 h 4292790"/>
                <a:gd name="connsiteX58" fmla="*/ 10490454 w 11874563"/>
                <a:gd name="connsiteY58" fmla="*/ 366332 h 4292790"/>
                <a:gd name="connsiteX59" fmla="*/ 10484294 w 11874563"/>
                <a:gd name="connsiteY59" fmla="*/ 359982 h 4292790"/>
                <a:gd name="connsiteX60" fmla="*/ 10478071 w 11874563"/>
                <a:gd name="connsiteY60" fmla="*/ 353695 h 4292790"/>
                <a:gd name="connsiteX61" fmla="*/ 10471721 w 11874563"/>
                <a:gd name="connsiteY61" fmla="*/ 347472 h 4292790"/>
                <a:gd name="connsiteX62" fmla="*/ 10468546 w 11874563"/>
                <a:gd name="connsiteY62" fmla="*/ 344361 h 4292790"/>
                <a:gd name="connsiteX63" fmla="*/ 10465371 w 11874563"/>
                <a:gd name="connsiteY63" fmla="*/ 341249 h 4292790"/>
                <a:gd name="connsiteX64" fmla="*/ 10462196 w 11874563"/>
                <a:gd name="connsiteY64" fmla="*/ 338138 h 4292790"/>
                <a:gd name="connsiteX65" fmla="*/ 10459021 w 11874563"/>
                <a:gd name="connsiteY65" fmla="*/ 335026 h 4292790"/>
                <a:gd name="connsiteX66" fmla="*/ 10446131 w 11874563"/>
                <a:gd name="connsiteY66" fmla="*/ 322834 h 4292790"/>
                <a:gd name="connsiteX67" fmla="*/ 10442892 w 11874563"/>
                <a:gd name="connsiteY67" fmla="*/ 319786 h 4292790"/>
                <a:gd name="connsiteX68" fmla="*/ 10439654 w 11874563"/>
                <a:gd name="connsiteY68" fmla="*/ 316738 h 4292790"/>
                <a:gd name="connsiteX69" fmla="*/ 10436352 w 11874563"/>
                <a:gd name="connsiteY69" fmla="*/ 313754 h 4292790"/>
                <a:gd name="connsiteX70" fmla="*/ 10433050 w 11874563"/>
                <a:gd name="connsiteY70" fmla="*/ 310769 h 4292790"/>
                <a:gd name="connsiteX71" fmla="*/ 10429748 w 11874563"/>
                <a:gd name="connsiteY71" fmla="*/ 307785 h 4292790"/>
                <a:gd name="connsiteX72" fmla="*/ 10426509 w 11874563"/>
                <a:gd name="connsiteY72" fmla="*/ 304800 h 4292790"/>
                <a:gd name="connsiteX73" fmla="*/ 10423207 w 11874563"/>
                <a:gd name="connsiteY73" fmla="*/ 301815 h 4292790"/>
                <a:gd name="connsiteX74" fmla="*/ 10419905 w 11874563"/>
                <a:gd name="connsiteY74" fmla="*/ 298831 h 4292790"/>
                <a:gd name="connsiteX75" fmla="*/ 10406507 w 11874563"/>
                <a:gd name="connsiteY75" fmla="*/ 287083 h 4292790"/>
                <a:gd name="connsiteX76" fmla="*/ 10403205 w 11874563"/>
                <a:gd name="connsiteY76" fmla="*/ 284163 h 4292790"/>
                <a:gd name="connsiteX77" fmla="*/ 10399776 w 11874563"/>
                <a:gd name="connsiteY77" fmla="*/ 281305 h 4292790"/>
                <a:gd name="connsiteX78" fmla="*/ 10392981 w 11874563"/>
                <a:gd name="connsiteY78" fmla="*/ 275526 h 4292790"/>
                <a:gd name="connsiteX79" fmla="*/ 10386187 w 11874563"/>
                <a:gd name="connsiteY79" fmla="*/ 269748 h 4292790"/>
                <a:gd name="connsiteX80" fmla="*/ 10379266 w 11874563"/>
                <a:gd name="connsiteY80" fmla="*/ 264033 h 4292790"/>
                <a:gd name="connsiteX81" fmla="*/ 10372344 w 11874563"/>
                <a:gd name="connsiteY81" fmla="*/ 258382 h 4292790"/>
                <a:gd name="connsiteX82" fmla="*/ 10365422 w 11874563"/>
                <a:gd name="connsiteY82" fmla="*/ 252730 h 4292790"/>
                <a:gd name="connsiteX83" fmla="*/ 10358374 w 11874563"/>
                <a:gd name="connsiteY83" fmla="*/ 247205 h 4292790"/>
                <a:gd name="connsiteX84" fmla="*/ 10351326 w 11874563"/>
                <a:gd name="connsiteY84" fmla="*/ 241681 h 4292790"/>
                <a:gd name="connsiteX85" fmla="*/ 10344214 w 11874563"/>
                <a:gd name="connsiteY85" fmla="*/ 236157 h 4292790"/>
                <a:gd name="connsiteX86" fmla="*/ 10337038 w 11874563"/>
                <a:gd name="connsiteY86" fmla="*/ 230696 h 4292790"/>
                <a:gd name="connsiteX87" fmla="*/ 10333482 w 11874563"/>
                <a:gd name="connsiteY87" fmla="*/ 227965 h 4292790"/>
                <a:gd name="connsiteX88" fmla="*/ 10329863 w 11874563"/>
                <a:gd name="connsiteY88" fmla="*/ 225235 h 4292790"/>
                <a:gd name="connsiteX89" fmla="*/ 10326243 w 11874563"/>
                <a:gd name="connsiteY89" fmla="*/ 222568 h 4292790"/>
                <a:gd name="connsiteX90" fmla="*/ 10322560 w 11874563"/>
                <a:gd name="connsiteY90" fmla="*/ 219901 h 4292790"/>
                <a:gd name="connsiteX91" fmla="*/ 10318877 w 11874563"/>
                <a:gd name="connsiteY91" fmla="*/ 217234 h 4292790"/>
                <a:gd name="connsiteX92" fmla="*/ 10315257 w 11874563"/>
                <a:gd name="connsiteY92" fmla="*/ 214567 h 4292790"/>
                <a:gd name="connsiteX93" fmla="*/ 10311638 w 11874563"/>
                <a:gd name="connsiteY93" fmla="*/ 211900 h 4292790"/>
                <a:gd name="connsiteX94" fmla="*/ 10307955 w 11874563"/>
                <a:gd name="connsiteY94" fmla="*/ 209233 h 4292790"/>
                <a:gd name="connsiteX95" fmla="*/ 10293096 w 11874563"/>
                <a:gd name="connsiteY95" fmla="*/ 198819 h 4292790"/>
                <a:gd name="connsiteX96" fmla="*/ 10289350 w 11874563"/>
                <a:gd name="connsiteY96" fmla="*/ 196215 h 4292790"/>
                <a:gd name="connsiteX97" fmla="*/ 10285603 w 11874563"/>
                <a:gd name="connsiteY97" fmla="*/ 193675 h 4292790"/>
                <a:gd name="connsiteX98" fmla="*/ 10281793 w 11874563"/>
                <a:gd name="connsiteY98" fmla="*/ 191135 h 4292790"/>
                <a:gd name="connsiteX99" fmla="*/ 10277983 w 11874563"/>
                <a:gd name="connsiteY99" fmla="*/ 188595 h 4292790"/>
                <a:gd name="connsiteX100" fmla="*/ 10262743 w 11874563"/>
                <a:gd name="connsiteY100" fmla="*/ 178626 h 4292790"/>
                <a:gd name="connsiteX101" fmla="*/ 10247313 w 11874563"/>
                <a:gd name="connsiteY101" fmla="*/ 168846 h 4292790"/>
                <a:gd name="connsiteX102" fmla="*/ 10231692 w 11874563"/>
                <a:gd name="connsiteY102" fmla="*/ 159258 h 4292790"/>
                <a:gd name="connsiteX103" fmla="*/ 10215817 w 11874563"/>
                <a:gd name="connsiteY103" fmla="*/ 149860 h 4292790"/>
                <a:gd name="connsiteX104" fmla="*/ 10183495 w 11874563"/>
                <a:gd name="connsiteY104" fmla="*/ 131762 h 4292790"/>
                <a:gd name="connsiteX105" fmla="*/ 10150348 w 11874563"/>
                <a:gd name="connsiteY105" fmla="*/ 114618 h 4292790"/>
                <a:gd name="connsiteX106" fmla="*/ 10116439 w 11874563"/>
                <a:gd name="connsiteY106" fmla="*/ 98489 h 4292790"/>
                <a:gd name="connsiteX107" fmla="*/ 10081768 w 11874563"/>
                <a:gd name="connsiteY107" fmla="*/ 83375 h 4292790"/>
                <a:gd name="connsiteX108" fmla="*/ 10071164 w 11874563"/>
                <a:gd name="connsiteY108" fmla="*/ 79057 h 4292790"/>
                <a:gd name="connsiteX109" fmla="*/ 10060495 w 11874563"/>
                <a:gd name="connsiteY109" fmla="*/ 74803 h 4292790"/>
                <a:gd name="connsiteX110" fmla="*/ 10049764 w 11874563"/>
                <a:gd name="connsiteY110" fmla="*/ 70675 h 4292790"/>
                <a:gd name="connsiteX111" fmla="*/ 10038969 w 11874563"/>
                <a:gd name="connsiteY111" fmla="*/ 66612 h 4292790"/>
                <a:gd name="connsiteX112" fmla="*/ 10013759 w 11874563"/>
                <a:gd name="connsiteY112" fmla="*/ 57658 h 4292790"/>
                <a:gd name="connsiteX113" fmla="*/ 9988296 w 11874563"/>
                <a:gd name="connsiteY113" fmla="*/ 49339 h 4292790"/>
                <a:gd name="connsiteX114" fmla="*/ 9962515 w 11874563"/>
                <a:gd name="connsiteY114" fmla="*/ 41592 h 4292790"/>
                <a:gd name="connsiteX115" fmla="*/ 9936480 w 11874563"/>
                <a:gd name="connsiteY115" fmla="*/ 34480 h 4292790"/>
                <a:gd name="connsiteX116" fmla="*/ 9917684 w 11874563"/>
                <a:gd name="connsiteY116" fmla="*/ 29781 h 4292790"/>
                <a:gd name="connsiteX117" fmla="*/ 9898825 w 11874563"/>
                <a:gd name="connsiteY117" fmla="*/ 25400 h 4292790"/>
                <a:gd name="connsiteX118" fmla="*/ 9879838 w 11874563"/>
                <a:gd name="connsiteY118" fmla="*/ 21336 h 4292790"/>
                <a:gd name="connsiteX119" fmla="*/ 9860788 w 11874563"/>
                <a:gd name="connsiteY119" fmla="*/ 17653 h 4292790"/>
                <a:gd name="connsiteX120" fmla="*/ 9841675 w 11874563"/>
                <a:gd name="connsiteY120" fmla="*/ 14288 h 4292790"/>
                <a:gd name="connsiteX121" fmla="*/ 9822497 w 11874563"/>
                <a:gd name="connsiteY121" fmla="*/ 11303 h 4292790"/>
                <a:gd name="connsiteX122" fmla="*/ 9803257 w 11874563"/>
                <a:gd name="connsiteY122" fmla="*/ 8636 h 4292790"/>
                <a:gd name="connsiteX123" fmla="*/ 9784017 w 11874563"/>
                <a:gd name="connsiteY123" fmla="*/ 6350 h 4292790"/>
                <a:gd name="connsiteX124" fmla="*/ 9764713 w 11874563"/>
                <a:gd name="connsiteY124" fmla="*/ 4381 h 4292790"/>
                <a:gd name="connsiteX125" fmla="*/ 9745408 w 11874563"/>
                <a:gd name="connsiteY125" fmla="*/ 2794 h 4292790"/>
                <a:gd name="connsiteX126" fmla="*/ 9726104 w 11874563"/>
                <a:gd name="connsiteY126" fmla="*/ 1524 h 4292790"/>
                <a:gd name="connsiteX127" fmla="*/ 9706864 w 11874563"/>
                <a:gd name="connsiteY127" fmla="*/ 635 h 4292790"/>
                <a:gd name="connsiteX128" fmla="*/ 9687687 w 11874563"/>
                <a:gd name="connsiteY128" fmla="*/ 127 h 4292790"/>
                <a:gd name="connsiteX129" fmla="*/ 9668574 w 11874563"/>
                <a:gd name="connsiteY129" fmla="*/ 0 h 4292790"/>
                <a:gd name="connsiteX130" fmla="*/ 9649524 w 11874563"/>
                <a:gd name="connsiteY130" fmla="*/ 254 h 4292790"/>
                <a:gd name="connsiteX131" fmla="*/ 9630601 w 11874563"/>
                <a:gd name="connsiteY131" fmla="*/ 825 h 4292790"/>
                <a:gd name="connsiteX132" fmla="*/ 9593072 w 11874563"/>
                <a:gd name="connsiteY132" fmla="*/ 3111 h 4292790"/>
                <a:gd name="connsiteX133" fmla="*/ 9556179 w 11874563"/>
                <a:gd name="connsiteY133" fmla="*/ 6922 h 4292790"/>
                <a:gd name="connsiteX134" fmla="*/ 9520047 w 11874563"/>
                <a:gd name="connsiteY134" fmla="*/ 12192 h 4292790"/>
                <a:gd name="connsiteX135" fmla="*/ 9484804 w 11874563"/>
                <a:gd name="connsiteY135" fmla="*/ 18923 h 4292790"/>
                <a:gd name="connsiteX136" fmla="*/ 9467532 w 11874563"/>
                <a:gd name="connsiteY136" fmla="*/ 22860 h 4292790"/>
                <a:gd name="connsiteX137" fmla="*/ 9450578 w 11874563"/>
                <a:gd name="connsiteY137" fmla="*/ 27178 h 4292790"/>
                <a:gd name="connsiteX138" fmla="*/ 9433941 w 11874563"/>
                <a:gd name="connsiteY138" fmla="*/ 31877 h 4292790"/>
                <a:gd name="connsiteX139" fmla="*/ 9417621 w 11874563"/>
                <a:gd name="connsiteY139" fmla="*/ 36957 h 4292790"/>
                <a:gd name="connsiteX140" fmla="*/ 9401683 w 11874563"/>
                <a:gd name="connsiteY140" fmla="*/ 42355 h 4292790"/>
                <a:gd name="connsiteX141" fmla="*/ 9386062 w 11874563"/>
                <a:gd name="connsiteY141" fmla="*/ 48133 h 4292790"/>
                <a:gd name="connsiteX142" fmla="*/ 9370822 w 11874563"/>
                <a:gd name="connsiteY142" fmla="*/ 54229 h 4292790"/>
                <a:gd name="connsiteX143" fmla="*/ 9356027 w 11874563"/>
                <a:gd name="connsiteY143" fmla="*/ 60706 h 4292790"/>
                <a:gd name="connsiteX144" fmla="*/ 9327769 w 11874563"/>
                <a:gd name="connsiteY144" fmla="*/ 74739 h 4292790"/>
                <a:gd name="connsiteX145" fmla="*/ 9301480 w 11874563"/>
                <a:gd name="connsiteY145" fmla="*/ 90234 h 4292790"/>
                <a:gd name="connsiteX146" fmla="*/ 9277287 w 11874563"/>
                <a:gd name="connsiteY146" fmla="*/ 107061 h 4292790"/>
                <a:gd name="connsiteX147" fmla="*/ 9255379 w 11874563"/>
                <a:gd name="connsiteY147" fmla="*/ 125222 h 4292790"/>
                <a:gd name="connsiteX148" fmla="*/ 9236012 w 11874563"/>
                <a:gd name="connsiteY148" fmla="*/ 144717 h 4292790"/>
                <a:gd name="connsiteX149" fmla="*/ 9219311 w 11874563"/>
                <a:gd name="connsiteY149" fmla="*/ 165481 h 4292790"/>
                <a:gd name="connsiteX150" fmla="*/ 9205468 w 11874563"/>
                <a:gd name="connsiteY150" fmla="*/ 187452 h 4292790"/>
                <a:gd name="connsiteX151" fmla="*/ 9194546 w 11874563"/>
                <a:gd name="connsiteY151" fmla="*/ 210503 h 4292790"/>
                <a:gd name="connsiteX152" fmla="*/ 9190228 w 11874563"/>
                <a:gd name="connsiteY152" fmla="*/ 222441 h 4292790"/>
                <a:gd name="connsiteX153" fmla="*/ 9186735 w 11874563"/>
                <a:gd name="connsiteY153" fmla="*/ 234633 h 4292790"/>
                <a:gd name="connsiteX154" fmla="*/ 9184005 w 11874563"/>
                <a:gd name="connsiteY154" fmla="*/ 247079 h 4292790"/>
                <a:gd name="connsiteX155" fmla="*/ 9182100 w 11874563"/>
                <a:gd name="connsiteY155" fmla="*/ 259715 h 4292790"/>
                <a:gd name="connsiteX156" fmla="*/ 9181084 w 11874563"/>
                <a:gd name="connsiteY156" fmla="*/ 272606 h 4292790"/>
                <a:gd name="connsiteX157" fmla="*/ 9180893 w 11874563"/>
                <a:gd name="connsiteY157" fmla="*/ 285686 h 4292790"/>
                <a:gd name="connsiteX158" fmla="*/ 9181529 w 11874563"/>
                <a:gd name="connsiteY158" fmla="*/ 298958 h 4292790"/>
                <a:gd name="connsiteX159" fmla="*/ 9182989 w 11874563"/>
                <a:gd name="connsiteY159" fmla="*/ 312420 h 4292790"/>
                <a:gd name="connsiteX160" fmla="*/ 9188387 w 11874563"/>
                <a:gd name="connsiteY160" fmla="*/ 339789 h 4292790"/>
                <a:gd name="connsiteX161" fmla="*/ 9197150 w 11874563"/>
                <a:gd name="connsiteY161" fmla="*/ 367729 h 4292790"/>
                <a:gd name="connsiteX162" fmla="*/ 9209215 w 11874563"/>
                <a:gd name="connsiteY162" fmla="*/ 396113 h 4292790"/>
                <a:gd name="connsiteX163" fmla="*/ 9224645 w 11874563"/>
                <a:gd name="connsiteY163" fmla="*/ 424815 h 4292790"/>
                <a:gd name="connsiteX164" fmla="*/ 9233535 w 11874563"/>
                <a:gd name="connsiteY164" fmla="*/ 439229 h 4292790"/>
                <a:gd name="connsiteX165" fmla="*/ 9243187 w 11874563"/>
                <a:gd name="connsiteY165" fmla="*/ 453708 h 4292790"/>
                <a:gd name="connsiteX166" fmla="*/ 9253601 w 11874563"/>
                <a:gd name="connsiteY166" fmla="*/ 468249 h 4292790"/>
                <a:gd name="connsiteX167" fmla="*/ 9264714 w 11874563"/>
                <a:gd name="connsiteY167" fmla="*/ 482790 h 4292790"/>
                <a:gd name="connsiteX168" fmla="*/ 9276588 w 11874563"/>
                <a:gd name="connsiteY168" fmla="*/ 497332 h 4292790"/>
                <a:gd name="connsiteX169" fmla="*/ 9289161 w 11874563"/>
                <a:gd name="connsiteY169" fmla="*/ 511874 h 4292790"/>
                <a:gd name="connsiteX170" fmla="*/ 9302432 w 11874563"/>
                <a:gd name="connsiteY170" fmla="*/ 526415 h 4292790"/>
                <a:gd name="connsiteX171" fmla="*/ 9316466 w 11874563"/>
                <a:gd name="connsiteY171" fmla="*/ 540957 h 4292790"/>
                <a:gd name="connsiteX172" fmla="*/ 9331134 w 11874563"/>
                <a:gd name="connsiteY172" fmla="*/ 555435 h 4292790"/>
                <a:gd name="connsiteX173" fmla="*/ 9346375 w 11874563"/>
                <a:gd name="connsiteY173" fmla="*/ 569913 h 4292790"/>
                <a:gd name="connsiteX174" fmla="*/ 9362186 w 11874563"/>
                <a:gd name="connsiteY174" fmla="*/ 584327 h 4292790"/>
                <a:gd name="connsiteX175" fmla="*/ 9378632 w 11874563"/>
                <a:gd name="connsiteY175" fmla="*/ 598678 h 4292790"/>
                <a:gd name="connsiteX176" fmla="*/ 9395778 w 11874563"/>
                <a:gd name="connsiteY176" fmla="*/ 612966 h 4292790"/>
                <a:gd name="connsiteX177" fmla="*/ 9413367 w 11874563"/>
                <a:gd name="connsiteY177" fmla="*/ 627190 h 4292790"/>
                <a:gd name="connsiteX178" fmla="*/ 9431465 w 11874563"/>
                <a:gd name="connsiteY178" fmla="*/ 641350 h 4292790"/>
                <a:gd name="connsiteX179" fmla="*/ 9450133 w 11874563"/>
                <a:gd name="connsiteY179" fmla="*/ 655447 h 4292790"/>
                <a:gd name="connsiteX180" fmla="*/ 9454896 w 11874563"/>
                <a:gd name="connsiteY180" fmla="*/ 658940 h 4292790"/>
                <a:gd name="connsiteX181" fmla="*/ 9459722 w 11874563"/>
                <a:gd name="connsiteY181" fmla="*/ 662432 h 4292790"/>
                <a:gd name="connsiteX182" fmla="*/ 9464548 w 11874563"/>
                <a:gd name="connsiteY182" fmla="*/ 665924 h 4292790"/>
                <a:gd name="connsiteX183" fmla="*/ 9469374 w 11874563"/>
                <a:gd name="connsiteY183" fmla="*/ 669417 h 4292790"/>
                <a:gd name="connsiteX184" fmla="*/ 9479026 w 11874563"/>
                <a:gd name="connsiteY184" fmla="*/ 676402 h 4292790"/>
                <a:gd name="connsiteX185" fmla="*/ 9481503 w 11874563"/>
                <a:gd name="connsiteY185" fmla="*/ 678117 h 4292790"/>
                <a:gd name="connsiteX186" fmla="*/ 9483979 w 11874563"/>
                <a:gd name="connsiteY186" fmla="*/ 679831 h 4292790"/>
                <a:gd name="connsiteX187" fmla="*/ 9486519 w 11874563"/>
                <a:gd name="connsiteY187" fmla="*/ 681546 h 4292790"/>
                <a:gd name="connsiteX188" fmla="*/ 9488995 w 11874563"/>
                <a:gd name="connsiteY188" fmla="*/ 683260 h 4292790"/>
                <a:gd name="connsiteX189" fmla="*/ 9508998 w 11874563"/>
                <a:gd name="connsiteY189" fmla="*/ 697103 h 4292790"/>
                <a:gd name="connsiteX190" fmla="*/ 9529699 w 11874563"/>
                <a:gd name="connsiteY190" fmla="*/ 710756 h 4292790"/>
                <a:gd name="connsiteX191" fmla="*/ 9540050 w 11874563"/>
                <a:gd name="connsiteY191" fmla="*/ 717613 h 4292790"/>
                <a:gd name="connsiteX192" fmla="*/ 9550654 w 11874563"/>
                <a:gd name="connsiteY192" fmla="*/ 724345 h 4292790"/>
                <a:gd name="connsiteX193" fmla="*/ 9571990 w 11874563"/>
                <a:gd name="connsiteY193" fmla="*/ 737870 h 4292790"/>
                <a:gd name="connsiteX194" fmla="*/ 9593834 w 11874563"/>
                <a:gd name="connsiteY194" fmla="*/ 751205 h 4292790"/>
                <a:gd name="connsiteX195" fmla="*/ 9604819 w 11874563"/>
                <a:gd name="connsiteY195" fmla="*/ 757873 h 4292790"/>
                <a:gd name="connsiteX196" fmla="*/ 9616059 w 11874563"/>
                <a:gd name="connsiteY196" fmla="*/ 764413 h 4292790"/>
                <a:gd name="connsiteX197" fmla="*/ 9638538 w 11874563"/>
                <a:gd name="connsiteY197" fmla="*/ 777557 h 4292790"/>
                <a:gd name="connsiteX198" fmla="*/ 9661525 w 11874563"/>
                <a:gd name="connsiteY198" fmla="*/ 790512 h 4292790"/>
                <a:gd name="connsiteX199" fmla="*/ 9673018 w 11874563"/>
                <a:gd name="connsiteY199" fmla="*/ 796988 h 4292790"/>
                <a:gd name="connsiteX200" fmla="*/ 9684703 w 11874563"/>
                <a:gd name="connsiteY200" fmla="*/ 803402 h 4292790"/>
                <a:gd name="connsiteX201" fmla="*/ 9696450 w 11874563"/>
                <a:gd name="connsiteY201" fmla="*/ 809752 h 4292790"/>
                <a:gd name="connsiteX202" fmla="*/ 9708197 w 11874563"/>
                <a:gd name="connsiteY202" fmla="*/ 816102 h 4292790"/>
                <a:gd name="connsiteX203" fmla="*/ 9714103 w 11874563"/>
                <a:gd name="connsiteY203" fmla="*/ 819277 h 4292790"/>
                <a:gd name="connsiteX204" fmla="*/ 9720072 w 11874563"/>
                <a:gd name="connsiteY204" fmla="*/ 822388 h 4292790"/>
                <a:gd name="connsiteX205" fmla="*/ 9726041 w 11874563"/>
                <a:gd name="connsiteY205" fmla="*/ 825500 h 4292790"/>
                <a:gd name="connsiteX206" fmla="*/ 9732010 w 11874563"/>
                <a:gd name="connsiteY206" fmla="*/ 828612 h 4292790"/>
                <a:gd name="connsiteX207" fmla="*/ 9756140 w 11874563"/>
                <a:gd name="connsiteY207" fmla="*/ 841248 h 4292790"/>
                <a:gd name="connsiteX208" fmla="*/ 9783254 w 11874563"/>
                <a:gd name="connsiteY208" fmla="*/ 855409 h 4292790"/>
                <a:gd name="connsiteX209" fmla="*/ 9790049 w 11874563"/>
                <a:gd name="connsiteY209" fmla="*/ 858965 h 4292790"/>
                <a:gd name="connsiteX210" fmla="*/ 9796780 w 11874563"/>
                <a:gd name="connsiteY210" fmla="*/ 862584 h 4292790"/>
                <a:gd name="connsiteX211" fmla="*/ 9803511 w 11874563"/>
                <a:gd name="connsiteY211" fmla="*/ 866204 h 4292790"/>
                <a:gd name="connsiteX212" fmla="*/ 9810242 w 11874563"/>
                <a:gd name="connsiteY212" fmla="*/ 869823 h 4292790"/>
                <a:gd name="connsiteX213" fmla="*/ 9837039 w 11874563"/>
                <a:gd name="connsiteY213" fmla="*/ 884619 h 4292790"/>
                <a:gd name="connsiteX214" fmla="*/ 9863709 w 11874563"/>
                <a:gd name="connsiteY214" fmla="*/ 899732 h 4292790"/>
                <a:gd name="connsiteX215" fmla="*/ 9890189 w 11874563"/>
                <a:gd name="connsiteY215" fmla="*/ 915162 h 4292790"/>
                <a:gd name="connsiteX216" fmla="*/ 9916478 w 11874563"/>
                <a:gd name="connsiteY216" fmla="*/ 930910 h 4292790"/>
                <a:gd name="connsiteX217" fmla="*/ 9942513 w 11874563"/>
                <a:gd name="connsiteY217" fmla="*/ 947102 h 4292790"/>
                <a:gd name="connsiteX218" fmla="*/ 9968357 w 11874563"/>
                <a:gd name="connsiteY218" fmla="*/ 963676 h 4292790"/>
                <a:gd name="connsiteX219" fmla="*/ 9994011 w 11874563"/>
                <a:gd name="connsiteY219" fmla="*/ 980631 h 4292790"/>
                <a:gd name="connsiteX220" fmla="*/ 10019411 w 11874563"/>
                <a:gd name="connsiteY220" fmla="*/ 997966 h 4292790"/>
                <a:gd name="connsiteX221" fmla="*/ 10069449 w 11874563"/>
                <a:gd name="connsiteY221" fmla="*/ 1033971 h 4292790"/>
                <a:gd name="connsiteX222" fmla="*/ 10118407 w 11874563"/>
                <a:gd name="connsiteY222" fmla="*/ 1071817 h 4292790"/>
                <a:gd name="connsiteX223" fmla="*/ 10166096 w 11874563"/>
                <a:gd name="connsiteY223" fmla="*/ 1111568 h 4292790"/>
                <a:gd name="connsiteX224" fmla="*/ 10212324 w 11874563"/>
                <a:gd name="connsiteY224" fmla="*/ 1153414 h 4292790"/>
                <a:gd name="connsiteX225" fmla="*/ 10256838 w 11874563"/>
                <a:gd name="connsiteY225" fmla="*/ 1197420 h 4292790"/>
                <a:gd name="connsiteX226" fmla="*/ 10299509 w 11874563"/>
                <a:gd name="connsiteY226" fmla="*/ 1243711 h 4292790"/>
                <a:gd name="connsiteX227" fmla="*/ 10339959 w 11874563"/>
                <a:gd name="connsiteY227" fmla="*/ 1292416 h 4292790"/>
                <a:gd name="connsiteX228" fmla="*/ 10377805 w 11874563"/>
                <a:gd name="connsiteY228" fmla="*/ 1343597 h 4292790"/>
                <a:gd name="connsiteX229" fmla="*/ 10395712 w 11874563"/>
                <a:gd name="connsiteY229" fmla="*/ 1370140 h 4292790"/>
                <a:gd name="connsiteX230" fmla="*/ 10412857 w 11874563"/>
                <a:gd name="connsiteY230" fmla="*/ 1397318 h 4292790"/>
                <a:gd name="connsiteX231" fmla="*/ 10429240 w 11874563"/>
                <a:gd name="connsiteY231" fmla="*/ 1425131 h 4292790"/>
                <a:gd name="connsiteX232" fmla="*/ 10444670 w 11874563"/>
                <a:gd name="connsiteY232" fmla="*/ 1453579 h 4292790"/>
                <a:gd name="connsiteX233" fmla="*/ 10448354 w 11874563"/>
                <a:gd name="connsiteY233" fmla="*/ 1460818 h 4292790"/>
                <a:gd name="connsiteX234" fmla="*/ 10452037 w 11874563"/>
                <a:gd name="connsiteY234" fmla="*/ 1468057 h 4292790"/>
                <a:gd name="connsiteX235" fmla="*/ 10455656 w 11874563"/>
                <a:gd name="connsiteY235" fmla="*/ 1475359 h 4292790"/>
                <a:gd name="connsiteX236" fmla="*/ 10459149 w 11874563"/>
                <a:gd name="connsiteY236" fmla="*/ 1482725 h 4292790"/>
                <a:gd name="connsiteX237" fmla="*/ 10466133 w 11874563"/>
                <a:gd name="connsiteY237" fmla="*/ 1497520 h 4292790"/>
                <a:gd name="connsiteX238" fmla="*/ 10472738 w 11874563"/>
                <a:gd name="connsiteY238" fmla="*/ 1512507 h 4292790"/>
                <a:gd name="connsiteX239" fmla="*/ 10476040 w 11874563"/>
                <a:gd name="connsiteY239" fmla="*/ 1520000 h 4292790"/>
                <a:gd name="connsiteX240" fmla="*/ 10479151 w 11874563"/>
                <a:gd name="connsiteY240" fmla="*/ 1527556 h 4292790"/>
                <a:gd name="connsiteX241" fmla="*/ 10485310 w 11874563"/>
                <a:gd name="connsiteY241" fmla="*/ 1542796 h 4292790"/>
                <a:gd name="connsiteX242" fmla="*/ 10486771 w 11874563"/>
                <a:gd name="connsiteY242" fmla="*/ 1546670 h 4292790"/>
                <a:gd name="connsiteX243" fmla="*/ 10488231 w 11874563"/>
                <a:gd name="connsiteY243" fmla="*/ 1550543 h 4292790"/>
                <a:gd name="connsiteX244" fmla="*/ 10489692 w 11874563"/>
                <a:gd name="connsiteY244" fmla="*/ 1554417 h 4292790"/>
                <a:gd name="connsiteX245" fmla="*/ 10491153 w 11874563"/>
                <a:gd name="connsiteY245" fmla="*/ 1558290 h 4292790"/>
                <a:gd name="connsiteX246" fmla="*/ 10492613 w 11874563"/>
                <a:gd name="connsiteY246" fmla="*/ 1562164 h 4292790"/>
                <a:gd name="connsiteX247" fmla="*/ 10494074 w 11874563"/>
                <a:gd name="connsiteY247" fmla="*/ 1566037 h 4292790"/>
                <a:gd name="connsiteX248" fmla="*/ 10495470 w 11874563"/>
                <a:gd name="connsiteY248" fmla="*/ 1569911 h 4292790"/>
                <a:gd name="connsiteX249" fmla="*/ 10496804 w 11874563"/>
                <a:gd name="connsiteY249" fmla="*/ 1573784 h 4292790"/>
                <a:gd name="connsiteX250" fmla="*/ 10516235 w 11874563"/>
                <a:gd name="connsiteY250" fmla="*/ 1637538 h 4292790"/>
                <a:gd name="connsiteX251" fmla="*/ 10530650 w 11874563"/>
                <a:gd name="connsiteY251" fmla="*/ 1703578 h 4292790"/>
                <a:gd name="connsiteX252" fmla="*/ 10539667 w 11874563"/>
                <a:gd name="connsiteY252" fmla="*/ 1771650 h 4292790"/>
                <a:gd name="connsiteX253" fmla="*/ 10542842 w 11874563"/>
                <a:gd name="connsiteY253" fmla="*/ 1841500 h 4292790"/>
                <a:gd name="connsiteX254" fmla="*/ 10539603 w 11874563"/>
                <a:gd name="connsiteY254" fmla="*/ 1912874 h 4292790"/>
                <a:gd name="connsiteX255" fmla="*/ 10529760 w 11874563"/>
                <a:gd name="connsiteY255" fmla="*/ 1985391 h 4292790"/>
                <a:gd name="connsiteX256" fmla="*/ 10512996 w 11874563"/>
                <a:gd name="connsiteY256" fmla="*/ 2058670 h 4292790"/>
                <a:gd name="connsiteX257" fmla="*/ 10488930 w 11874563"/>
                <a:gd name="connsiteY257" fmla="*/ 2132330 h 4292790"/>
                <a:gd name="connsiteX258" fmla="*/ 10457307 w 11874563"/>
                <a:gd name="connsiteY258" fmla="*/ 2205800 h 4292790"/>
                <a:gd name="connsiteX259" fmla="*/ 10417810 w 11874563"/>
                <a:gd name="connsiteY259" fmla="*/ 2278571 h 4292790"/>
                <a:gd name="connsiteX260" fmla="*/ 10370376 w 11874563"/>
                <a:gd name="connsiteY260" fmla="*/ 2350135 h 4292790"/>
                <a:gd name="connsiteX261" fmla="*/ 10314877 w 11874563"/>
                <a:gd name="connsiteY261" fmla="*/ 2419795 h 4292790"/>
                <a:gd name="connsiteX262" fmla="*/ 10251377 w 11874563"/>
                <a:gd name="connsiteY262" fmla="*/ 2486978 h 4292790"/>
                <a:gd name="connsiteX263" fmla="*/ 10179876 w 11874563"/>
                <a:gd name="connsiteY263" fmla="*/ 2550922 h 4292790"/>
                <a:gd name="connsiteX264" fmla="*/ 10100628 w 11874563"/>
                <a:gd name="connsiteY264" fmla="*/ 2610866 h 4292790"/>
                <a:gd name="connsiteX265" fmla="*/ 10013950 w 11874563"/>
                <a:gd name="connsiteY265" fmla="*/ 2666048 h 4292790"/>
                <a:gd name="connsiteX266" fmla="*/ 9920288 w 11874563"/>
                <a:gd name="connsiteY266" fmla="*/ 2715578 h 4292790"/>
                <a:gd name="connsiteX267" fmla="*/ 9820402 w 11874563"/>
                <a:gd name="connsiteY267" fmla="*/ 2758948 h 4292790"/>
                <a:gd name="connsiteX268" fmla="*/ 9715055 w 11874563"/>
                <a:gd name="connsiteY268" fmla="*/ 2795461 h 4292790"/>
                <a:gd name="connsiteX269" fmla="*/ 9605201 w 11874563"/>
                <a:gd name="connsiteY269" fmla="*/ 2824607 h 4292790"/>
                <a:gd name="connsiteX270" fmla="*/ 9548876 w 11874563"/>
                <a:gd name="connsiteY270" fmla="*/ 2836164 h 4292790"/>
                <a:gd name="connsiteX271" fmla="*/ 9491853 w 11874563"/>
                <a:gd name="connsiteY271" fmla="*/ 2845816 h 4292790"/>
                <a:gd name="connsiteX272" fmla="*/ 9434258 w 11874563"/>
                <a:gd name="connsiteY272" fmla="*/ 2853436 h 4292790"/>
                <a:gd name="connsiteX273" fmla="*/ 9376219 w 11874563"/>
                <a:gd name="connsiteY273" fmla="*/ 2859088 h 4292790"/>
                <a:gd name="connsiteX274" fmla="*/ 9317863 w 11874563"/>
                <a:gd name="connsiteY274" fmla="*/ 2862580 h 4292790"/>
                <a:gd name="connsiteX275" fmla="*/ 9259316 w 11874563"/>
                <a:gd name="connsiteY275" fmla="*/ 2864104 h 4292790"/>
                <a:gd name="connsiteX276" fmla="*/ 9200769 w 11874563"/>
                <a:gd name="connsiteY276" fmla="*/ 2863660 h 4292790"/>
                <a:gd name="connsiteX277" fmla="*/ 9142349 w 11874563"/>
                <a:gd name="connsiteY277" fmla="*/ 2861247 h 4292790"/>
                <a:gd name="connsiteX278" fmla="*/ 9026398 w 11874563"/>
                <a:gd name="connsiteY278" fmla="*/ 2850388 h 4292790"/>
                <a:gd name="connsiteX279" fmla="*/ 8912289 w 11874563"/>
                <a:gd name="connsiteY279" fmla="*/ 2832291 h 4292790"/>
                <a:gd name="connsiteX280" fmla="*/ 8800846 w 11874563"/>
                <a:gd name="connsiteY280" fmla="*/ 2807272 h 4292790"/>
                <a:gd name="connsiteX281" fmla="*/ 8692896 w 11874563"/>
                <a:gd name="connsiteY281" fmla="*/ 2775712 h 4292790"/>
                <a:gd name="connsiteX282" fmla="*/ 8675878 w 11874563"/>
                <a:gd name="connsiteY282" fmla="*/ 2770061 h 4292790"/>
                <a:gd name="connsiteX283" fmla="*/ 8658924 w 11874563"/>
                <a:gd name="connsiteY283" fmla="*/ 2764282 h 4292790"/>
                <a:gd name="connsiteX284" fmla="*/ 8642096 w 11874563"/>
                <a:gd name="connsiteY284" fmla="*/ 2758377 h 4292790"/>
                <a:gd name="connsiteX285" fmla="*/ 8625395 w 11874563"/>
                <a:gd name="connsiteY285" fmla="*/ 2752344 h 4292790"/>
                <a:gd name="connsiteX286" fmla="*/ 8540052 w 11874563"/>
                <a:gd name="connsiteY286" fmla="*/ 2718562 h 4292790"/>
                <a:gd name="connsiteX287" fmla="*/ 8457882 w 11874563"/>
                <a:gd name="connsiteY287" fmla="*/ 2681351 h 4292790"/>
                <a:gd name="connsiteX288" fmla="*/ 8379016 w 11874563"/>
                <a:gd name="connsiteY288" fmla="*/ 2641029 h 4292790"/>
                <a:gd name="connsiteX289" fmla="*/ 8303578 w 11874563"/>
                <a:gd name="connsiteY289" fmla="*/ 2597976 h 4292790"/>
                <a:gd name="connsiteX290" fmla="*/ 8218234 w 11874563"/>
                <a:gd name="connsiteY290" fmla="*/ 2543556 h 4292790"/>
                <a:gd name="connsiteX291" fmla="*/ 8137780 w 11874563"/>
                <a:gd name="connsiteY291" fmla="*/ 2486279 h 4292790"/>
                <a:gd name="connsiteX292" fmla="*/ 8062278 w 11874563"/>
                <a:gd name="connsiteY292" fmla="*/ 2426589 h 4292790"/>
                <a:gd name="connsiteX293" fmla="*/ 7991730 w 11874563"/>
                <a:gd name="connsiteY293" fmla="*/ 2364931 h 4292790"/>
                <a:gd name="connsiteX294" fmla="*/ 7987475 w 11874563"/>
                <a:gd name="connsiteY294" fmla="*/ 2361057 h 4292790"/>
                <a:gd name="connsiteX295" fmla="*/ 7983220 w 11874563"/>
                <a:gd name="connsiteY295" fmla="*/ 2357184 h 4292790"/>
                <a:gd name="connsiteX296" fmla="*/ 7978966 w 11874563"/>
                <a:gd name="connsiteY296" fmla="*/ 2353310 h 4292790"/>
                <a:gd name="connsiteX297" fmla="*/ 7974775 w 11874563"/>
                <a:gd name="connsiteY297" fmla="*/ 2349373 h 4292790"/>
                <a:gd name="connsiteX298" fmla="*/ 7958265 w 11874563"/>
                <a:gd name="connsiteY298" fmla="*/ 2333562 h 4292790"/>
                <a:gd name="connsiteX299" fmla="*/ 7950010 w 11874563"/>
                <a:gd name="connsiteY299" fmla="*/ 2325688 h 4292790"/>
                <a:gd name="connsiteX300" fmla="*/ 7941818 w 11874563"/>
                <a:gd name="connsiteY300" fmla="*/ 2317814 h 4292790"/>
                <a:gd name="connsiteX301" fmla="*/ 7933754 w 11874563"/>
                <a:gd name="connsiteY301" fmla="*/ 2309876 h 4292790"/>
                <a:gd name="connsiteX302" fmla="*/ 7925879 w 11874563"/>
                <a:gd name="connsiteY302" fmla="*/ 2301875 h 4292790"/>
                <a:gd name="connsiteX303" fmla="*/ 7867079 w 11874563"/>
                <a:gd name="connsiteY303" fmla="*/ 2241995 h 4292790"/>
                <a:gd name="connsiteX304" fmla="*/ 7838948 w 11874563"/>
                <a:gd name="connsiteY304" fmla="*/ 2214055 h 4292790"/>
                <a:gd name="connsiteX305" fmla="*/ 7810627 w 11874563"/>
                <a:gd name="connsiteY305" fmla="*/ 2186559 h 4292790"/>
                <a:gd name="connsiteX306" fmla="*/ 7781989 w 11874563"/>
                <a:gd name="connsiteY306" fmla="*/ 2159635 h 4292790"/>
                <a:gd name="connsiteX307" fmla="*/ 7752905 w 11874563"/>
                <a:gd name="connsiteY307" fmla="*/ 2133283 h 4292790"/>
                <a:gd name="connsiteX308" fmla="*/ 7633653 w 11874563"/>
                <a:gd name="connsiteY308" fmla="*/ 2032699 h 4292790"/>
                <a:gd name="connsiteX309" fmla="*/ 7508621 w 11874563"/>
                <a:gd name="connsiteY309" fmla="*/ 1940179 h 4292790"/>
                <a:gd name="connsiteX310" fmla="*/ 7376986 w 11874563"/>
                <a:gd name="connsiteY310" fmla="*/ 1855788 h 4292790"/>
                <a:gd name="connsiteX311" fmla="*/ 7237921 w 11874563"/>
                <a:gd name="connsiteY311" fmla="*/ 1779588 h 4292790"/>
                <a:gd name="connsiteX312" fmla="*/ 7181088 w 11874563"/>
                <a:gd name="connsiteY312" fmla="*/ 1752156 h 4292790"/>
                <a:gd name="connsiteX313" fmla="*/ 7122986 w 11874563"/>
                <a:gd name="connsiteY313" fmla="*/ 1725994 h 4292790"/>
                <a:gd name="connsiteX314" fmla="*/ 7063486 w 11874563"/>
                <a:gd name="connsiteY314" fmla="*/ 1701165 h 4292790"/>
                <a:gd name="connsiteX315" fmla="*/ 7002526 w 11874563"/>
                <a:gd name="connsiteY315" fmla="*/ 1677733 h 4292790"/>
                <a:gd name="connsiteX316" fmla="*/ 6985381 w 11874563"/>
                <a:gd name="connsiteY316" fmla="*/ 1671511 h 4292790"/>
                <a:gd name="connsiteX317" fmla="*/ 6968109 w 11874563"/>
                <a:gd name="connsiteY317" fmla="*/ 1665414 h 4292790"/>
                <a:gd name="connsiteX318" fmla="*/ 6950710 w 11874563"/>
                <a:gd name="connsiteY318" fmla="*/ 1659382 h 4292790"/>
                <a:gd name="connsiteX319" fmla="*/ 6933184 w 11874563"/>
                <a:gd name="connsiteY319" fmla="*/ 1653477 h 4292790"/>
                <a:gd name="connsiteX320" fmla="*/ 6850698 w 11874563"/>
                <a:gd name="connsiteY320" fmla="*/ 1627823 h 4292790"/>
                <a:gd name="connsiteX321" fmla="*/ 6765417 w 11874563"/>
                <a:gd name="connsiteY321" fmla="*/ 1604582 h 4292790"/>
                <a:gd name="connsiteX322" fmla="*/ 6677216 w 11874563"/>
                <a:gd name="connsiteY322" fmla="*/ 1583881 h 4292790"/>
                <a:gd name="connsiteX323" fmla="*/ 6585903 w 11874563"/>
                <a:gd name="connsiteY323" fmla="*/ 1565847 h 4292790"/>
                <a:gd name="connsiteX324" fmla="*/ 6491351 w 11874563"/>
                <a:gd name="connsiteY324" fmla="*/ 1550607 h 4292790"/>
                <a:gd name="connsiteX325" fmla="*/ 6393371 w 11874563"/>
                <a:gd name="connsiteY325" fmla="*/ 1538288 h 4292790"/>
                <a:gd name="connsiteX326" fmla="*/ 6291834 w 11874563"/>
                <a:gd name="connsiteY326" fmla="*/ 1529017 h 4292790"/>
                <a:gd name="connsiteX327" fmla="*/ 6186615 w 11874563"/>
                <a:gd name="connsiteY327" fmla="*/ 1522920 h 4292790"/>
                <a:gd name="connsiteX328" fmla="*/ 6132576 w 11874563"/>
                <a:gd name="connsiteY328" fmla="*/ 1521142 h 4292790"/>
                <a:gd name="connsiteX329" fmla="*/ 6077585 w 11874563"/>
                <a:gd name="connsiteY329" fmla="*/ 1520190 h 4292790"/>
                <a:gd name="connsiteX330" fmla="*/ 6021578 w 11874563"/>
                <a:gd name="connsiteY330" fmla="*/ 1520063 h 4292790"/>
                <a:gd name="connsiteX331" fmla="*/ 5964555 w 11874563"/>
                <a:gd name="connsiteY331" fmla="*/ 1520889 h 4292790"/>
                <a:gd name="connsiteX332" fmla="*/ 5906516 w 11874563"/>
                <a:gd name="connsiteY332" fmla="*/ 1522667 h 4292790"/>
                <a:gd name="connsiteX333" fmla="*/ 5847461 w 11874563"/>
                <a:gd name="connsiteY333" fmla="*/ 1525333 h 4292790"/>
                <a:gd name="connsiteX334" fmla="*/ 5787327 w 11874563"/>
                <a:gd name="connsiteY334" fmla="*/ 1528953 h 4292790"/>
                <a:gd name="connsiteX335" fmla="*/ 5726113 w 11874563"/>
                <a:gd name="connsiteY335" fmla="*/ 1533525 h 4292790"/>
                <a:gd name="connsiteX336" fmla="*/ 5663819 w 11874563"/>
                <a:gd name="connsiteY336" fmla="*/ 1539113 h 4292790"/>
                <a:gd name="connsiteX337" fmla="*/ 5600446 w 11874563"/>
                <a:gd name="connsiteY337" fmla="*/ 1545654 h 4292790"/>
                <a:gd name="connsiteX338" fmla="*/ 5535930 w 11874563"/>
                <a:gd name="connsiteY338" fmla="*/ 1553274 h 4292790"/>
                <a:gd name="connsiteX339" fmla="*/ 5470271 w 11874563"/>
                <a:gd name="connsiteY339" fmla="*/ 1562036 h 4292790"/>
                <a:gd name="connsiteX340" fmla="*/ 5403469 w 11874563"/>
                <a:gd name="connsiteY340" fmla="*/ 1571879 h 4292790"/>
                <a:gd name="connsiteX341" fmla="*/ 5335524 w 11874563"/>
                <a:gd name="connsiteY341" fmla="*/ 1582801 h 4292790"/>
                <a:gd name="connsiteX342" fmla="*/ 5266436 w 11874563"/>
                <a:gd name="connsiteY342" fmla="*/ 1594803 h 4292790"/>
                <a:gd name="connsiteX343" fmla="*/ 5196205 w 11874563"/>
                <a:gd name="connsiteY343" fmla="*/ 1607947 h 4292790"/>
                <a:gd name="connsiteX344" fmla="*/ 5124768 w 11874563"/>
                <a:gd name="connsiteY344" fmla="*/ 1622298 h 4292790"/>
                <a:gd name="connsiteX345" fmla="*/ 5052124 w 11874563"/>
                <a:gd name="connsiteY345" fmla="*/ 1637919 h 4292790"/>
                <a:gd name="connsiteX346" fmla="*/ 4978273 w 11874563"/>
                <a:gd name="connsiteY346" fmla="*/ 1654747 h 4292790"/>
                <a:gd name="connsiteX347" fmla="*/ 4903216 w 11874563"/>
                <a:gd name="connsiteY347" fmla="*/ 1672781 h 4292790"/>
                <a:gd name="connsiteX348" fmla="*/ 4826953 w 11874563"/>
                <a:gd name="connsiteY348" fmla="*/ 1692021 h 4292790"/>
                <a:gd name="connsiteX349" fmla="*/ 4749483 w 11874563"/>
                <a:gd name="connsiteY349" fmla="*/ 1712532 h 4292790"/>
                <a:gd name="connsiteX350" fmla="*/ 4670743 w 11874563"/>
                <a:gd name="connsiteY350" fmla="*/ 1734376 h 4292790"/>
                <a:gd name="connsiteX351" fmla="*/ 4590796 w 11874563"/>
                <a:gd name="connsiteY351" fmla="*/ 1757617 h 4292790"/>
                <a:gd name="connsiteX352" fmla="*/ 4509643 w 11874563"/>
                <a:gd name="connsiteY352" fmla="*/ 1782191 h 4292790"/>
                <a:gd name="connsiteX353" fmla="*/ 4427220 w 11874563"/>
                <a:gd name="connsiteY353" fmla="*/ 1808099 h 4292790"/>
                <a:gd name="connsiteX354" fmla="*/ 4343527 w 11874563"/>
                <a:gd name="connsiteY354" fmla="*/ 1835404 h 4292790"/>
                <a:gd name="connsiteX355" fmla="*/ 4258564 w 11874563"/>
                <a:gd name="connsiteY355" fmla="*/ 1864106 h 4292790"/>
                <a:gd name="connsiteX356" fmla="*/ 4172331 w 11874563"/>
                <a:gd name="connsiteY356" fmla="*/ 1894332 h 4292790"/>
                <a:gd name="connsiteX357" fmla="*/ 4084892 w 11874563"/>
                <a:gd name="connsiteY357" fmla="*/ 1926019 h 4292790"/>
                <a:gd name="connsiteX358" fmla="*/ 3996119 w 11874563"/>
                <a:gd name="connsiteY358" fmla="*/ 1959166 h 4292790"/>
                <a:gd name="connsiteX359" fmla="*/ 3906076 w 11874563"/>
                <a:gd name="connsiteY359" fmla="*/ 1993773 h 4292790"/>
                <a:gd name="connsiteX360" fmla="*/ 3722053 w 11874563"/>
                <a:gd name="connsiteY360" fmla="*/ 2067687 h 4292790"/>
                <a:gd name="connsiteX361" fmla="*/ 3532823 w 11874563"/>
                <a:gd name="connsiteY361" fmla="*/ 2147951 h 4292790"/>
                <a:gd name="connsiteX362" fmla="*/ 3338258 w 11874563"/>
                <a:gd name="connsiteY362" fmla="*/ 2234819 h 4292790"/>
                <a:gd name="connsiteX363" fmla="*/ 3138361 w 11874563"/>
                <a:gd name="connsiteY363" fmla="*/ 2328418 h 4292790"/>
                <a:gd name="connsiteX364" fmla="*/ 2932938 w 11874563"/>
                <a:gd name="connsiteY364" fmla="*/ 2429066 h 4292790"/>
                <a:gd name="connsiteX365" fmla="*/ 2721991 w 11874563"/>
                <a:gd name="connsiteY365" fmla="*/ 2536952 h 4292790"/>
                <a:gd name="connsiteX366" fmla="*/ 2505329 w 11874563"/>
                <a:gd name="connsiteY366" fmla="*/ 2652332 h 4292790"/>
                <a:gd name="connsiteX367" fmla="*/ 2282889 w 11874563"/>
                <a:gd name="connsiteY367" fmla="*/ 2775585 h 4292790"/>
                <a:gd name="connsiteX368" fmla="*/ 2054479 w 11874563"/>
                <a:gd name="connsiteY368" fmla="*/ 2907030 h 4292790"/>
                <a:gd name="connsiteX369" fmla="*/ 1819974 w 11874563"/>
                <a:gd name="connsiteY369" fmla="*/ 3046921 h 4292790"/>
                <a:gd name="connsiteX370" fmla="*/ 1579055 w 11874563"/>
                <a:gd name="connsiteY370" fmla="*/ 3195638 h 4292790"/>
                <a:gd name="connsiteX371" fmla="*/ 1331532 w 11874563"/>
                <a:gd name="connsiteY371" fmla="*/ 3353689 h 4292790"/>
                <a:gd name="connsiteX372" fmla="*/ 1077468 w 11874563"/>
                <a:gd name="connsiteY372" fmla="*/ 3521329 h 4292790"/>
                <a:gd name="connsiteX373" fmla="*/ 816420 w 11874563"/>
                <a:gd name="connsiteY373" fmla="*/ 3699129 h 4292790"/>
                <a:gd name="connsiteX374" fmla="*/ 548069 w 11874563"/>
                <a:gd name="connsiteY374" fmla="*/ 3887597 h 4292790"/>
                <a:gd name="connsiteX375" fmla="*/ 272034 w 11874563"/>
                <a:gd name="connsiteY375" fmla="*/ 4087305 h 4292790"/>
                <a:gd name="connsiteX376" fmla="*/ 130873 w 11874563"/>
                <a:gd name="connsiteY376" fmla="*/ 4191572 h 4292790"/>
                <a:gd name="connsiteX377" fmla="*/ 0 w 11874563"/>
                <a:gd name="connsiteY377" fmla="*/ 4289616 h 4292790"/>
                <a:gd name="connsiteX378" fmla="*/ 683133 w 11874563"/>
                <a:gd name="connsiteY378" fmla="*/ 4292791 h 4292790"/>
                <a:gd name="connsiteX379" fmla="*/ 698436 w 11874563"/>
                <a:gd name="connsiteY379" fmla="*/ 4280091 h 4292790"/>
                <a:gd name="connsiteX380" fmla="*/ 814642 w 11874563"/>
                <a:gd name="connsiteY380" fmla="*/ 4184777 h 4292790"/>
                <a:gd name="connsiteX381" fmla="*/ 929450 w 11874563"/>
                <a:gd name="connsiteY381" fmla="*/ 4091940 h 4292790"/>
                <a:gd name="connsiteX382" fmla="*/ 1042924 w 11874563"/>
                <a:gd name="connsiteY382" fmla="*/ 4001643 h 4292790"/>
                <a:gd name="connsiteX383" fmla="*/ 1266063 w 11874563"/>
                <a:gd name="connsiteY383" fmla="*/ 3828034 h 4292790"/>
                <a:gd name="connsiteX384" fmla="*/ 1484122 w 11874563"/>
                <a:gd name="connsiteY384" fmla="*/ 3663632 h 4292790"/>
                <a:gd name="connsiteX385" fmla="*/ 1697165 w 11874563"/>
                <a:gd name="connsiteY385" fmla="*/ 3508057 h 4292790"/>
                <a:gd name="connsiteX386" fmla="*/ 1905318 w 11874563"/>
                <a:gd name="connsiteY386" fmla="*/ 3360992 h 4292790"/>
                <a:gd name="connsiteX387" fmla="*/ 2108962 w 11874563"/>
                <a:gd name="connsiteY387" fmla="*/ 3222054 h 4292790"/>
                <a:gd name="connsiteX388" fmla="*/ 2307908 w 11874563"/>
                <a:gd name="connsiteY388" fmla="*/ 3090926 h 4292790"/>
                <a:gd name="connsiteX389" fmla="*/ 2502154 w 11874563"/>
                <a:gd name="connsiteY389" fmla="*/ 2967355 h 4292790"/>
                <a:gd name="connsiteX390" fmla="*/ 2691829 w 11874563"/>
                <a:gd name="connsiteY390" fmla="*/ 2851087 h 4292790"/>
                <a:gd name="connsiteX391" fmla="*/ 2877122 w 11874563"/>
                <a:gd name="connsiteY391" fmla="*/ 2741803 h 4292790"/>
                <a:gd name="connsiteX392" fmla="*/ 3057970 w 11874563"/>
                <a:gd name="connsiteY392" fmla="*/ 2639378 h 4292790"/>
                <a:gd name="connsiteX393" fmla="*/ 3234373 w 11874563"/>
                <a:gd name="connsiteY393" fmla="*/ 2543493 h 4292790"/>
                <a:gd name="connsiteX394" fmla="*/ 3406331 w 11874563"/>
                <a:gd name="connsiteY394" fmla="*/ 2453958 h 4292790"/>
                <a:gd name="connsiteX395" fmla="*/ 3574034 w 11874563"/>
                <a:gd name="connsiteY395" fmla="*/ 2370519 h 4292790"/>
                <a:gd name="connsiteX396" fmla="*/ 3737356 w 11874563"/>
                <a:gd name="connsiteY396" fmla="*/ 2293049 h 4292790"/>
                <a:gd name="connsiteX397" fmla="*/ 3896424 w 11874563"/>
                <a:gd name="connsiteY397" fmla="*/ 2221357 h 4292790"/>
                <a:gd name="connsiteX398" fmla="*/ 4051237 w 11874563"/>
                <a:gd name="connsiteY398" fmla="*/ 2155317 h 4292790"/>
                <a:gd name="connsiteX399" fmla="*/ 4127119 w 11874563"/>
                <a:gd name="connsiteY399" fmla="*/ 2124266 h 4292790"/>
                <a:gd name="connsiteX400" fmla="*/ 4201922 w 11874563"/>
                <a:gd name="connsiteY400" fmla="*/ 2094548 h 4292790"/>
                <a:gd name="connsiteX401" fmla="*/ 4275646 w 11874563"/>
                <a:gd name="connsiteY401" fmla="*/ 2066100 h 4292790"/>
                <a:gd name="connsiteX402" fmla="*/ 4348353 w 11874563"/>
                <a:gd name="connsiteY402" fmla="*/ 2038985 h 4292790"/>
                <a:gd name="connsiteX403" fmla="*/ 4420045 w 11874563"/>
                <a:gd name="connsiteY403" fmla="*/ 2013204 h 4292790"/>
                <a:gd name="connsiteX404" fmla="*/ 4490720 w 11874563"/>
                <a:gd name="connsiteY404" fmla="*/ 1988630 h 4292790"/>
                <a:gd name="connsiteX405" fmla="*/ 4560443 w 11874563"/>
                <a:gd name="connsiteY405" fmla="*/ 1965261 h 4292790"/>
                <a:gd name="connsiteX406" fmla="*/ 4629150 w 11874563"/>
                <a:gd name="connsiteY406" fmla="*/ 1943036 h 4292790"/>
                <a:gd name="connsiteX407" fmla="*/ 4696905 w 11874563"/>
                <a:gd name="connsiteY407" fmla="*/ 1921955 h 4292790"/>
                <a:gd name="connsiteX408" fmla="*/ 4763643 w 11874563"/>
                <a:gd name="connsiteY408" fmla="*/ 1902079 h 4292790"/>
                <a:gd name="connsiteX409" fmla="*/ 4829429 w 11874563"/>
                <a:gd name="connsiteY409" fmla="*/ 1883347 h 4292790"/>
                <a:gd name="connsiteX410" fmla="*/ 4894326 w 11874563"/>
                <a:gd name="connsiteY410" fmla="*/ 1865757 h 4292790"/>
                <a:gd name="connsiteX411" fmla="*/ 4958271 w 11874563"/>
                <a:gd name="connsiteY411" fmla="*/ 1849183 h 4292790"/>
                <a:gd name="connsiteX412" fmla="*/ 5021326 w 11874563"/>
                <a:gd name="connsiteY412" fmla="*/ 1833626 h 4292790"/>
                <a:gd name="connsiteX413" fmla="*/ 5083429 w 11874563"/>
                <a:gd name="connsiteY413" fmla="*/ 1819148 h 4292790"/>
                <a:gd name="connsiteX414" fmla="*/ 5144643 w 11874563"/>
                <a:gd name="connsiteY414" fmla="*/ 1805813 h 4292790"/>
                <a:gd name="connsiteX415" fmla="*/ 5264531 w 11874563"/>
                <a:gd name="connsiteY415" fmla="*/ 1782064 h 4292790"/>
                <a:gd name="connsiteX416" fmla="*/ 5381054 w 11874563"/>
                <a:gd name="connsiteY416" fmla="*/ 1762189 h 4292790"/>
                <a:gd name="connsiteX417" fmla="*/ 5494338 w 11874563"/>
                <a:gd name="connsiteY417" fmla="*/ 1746123 h 4292790"/>
                <a:gd name="connsiteX418" fmla="*/ 5604447 w 11874563"/>
                <a:gd name="connsiteY418" fmla="*/ 1733804 h 4292790"/>
                <a:gd name="connsiteX419" fmla="*/ 5815457 w 11874563"/>
                <a:gd name="connsiteY419" fmla="*/ 1719580 h 4292790"/>
                <a:gd name="connsiteX420" fmla="*/ 6014720 w 11874563"/>
                <a:gd name="connsiteY420" fmla="*/ 1718945 h 4292790"/>
                <a:gd name="connsiteX421" fmla="*/ 6202871 w 11874563"/>
                <a:gd name="connsiteY421" fmla="*/ 1730883 h 4292790"/>
                <a:gd name="connsiteX422" fmla="*/ 6380417 w 11874563"/>
                <a:gd name="connsiteY422" fmla="*/ 1754695 h 4292790"/>
                <a:gd name="connsiteX423" fmla="*/ 6465379 w 11874563"/>
                <a:gd name="connsiteY423" fmla="*/ 1770825 h 4292790"/>
                <a:gd name="connsiteX424" fmla="*/ 6547867 w 11874563"/>
                <a:gd name="connsiteY424" fmla="*/ 1789684 h 4292790"/>
                <a:gd name="connsiteX425" fmla="*/ 6628004 w 11874563"/>
                <a:gd name="connsiteY425" fmla="*/ 1811211 h 4292790"/>
                <a:gd name="connsiteX426" fmla="*/ 6705855 w 11874563"/>
                <a:gd name="connsiteY426" fmla="*/ 1835277 h 4292790"/>
                <a:gd name="connsiteX427" fmla="*/ 6722618 w 11874563"/>
                <a:gd name="connsiteY427" fmla="*/ 1840865 h 4292790"/>
                <a:gd name="connsiteX428" fmla="*/ 6739255 w 11874563"/>
                <a:gd name="connsiteY428" fmla="*/ 1846580 h 4292790"/>
                <a:gd name="connsiteX429" fmla="*/ 6755766 w 11874563"/>
                <a:gd name="connsiteY429" fmla="*/ 1852422 h 4292790"/>
                <a:gd name="connsiteX430" fmla="*/ 6772212 w 11874563"/>
                <a:gd name="connsiteY430" fmla="*/ 1858391 h 4292790"/>
                <a:gd name="connsiteX431" fmla="*/ 6829997 w 11874563"/>
                <a:gd name="connsiteY431" fmla="*/ 1880680 h 4292790"/>
                <a:gd name="connsiteX432" fmla="*/ 6886512 w 11874563"/>
                <a:gd name="connsiteY432" fmla="*/ 1904429 h 4292790"/>
                <a:gd name="connsiteX433" fmla="*/ 6941820 w 11874563"/>
                <a:gd name="connsiteY433" fmla="*/ 1929575 h 4292790"/>
                <a:gd name="connsiteX434" fmla="*/ 6995986 w 11874563"/>
                <a:gd name="connsiteY434" fmla="*/ 1956054 h 4292790"/>
                <a:gd name="connsiteX435" fmla="*/ 7129336 w 11874563"/>
                <a:gd name="connsiteY435" fmla="*/ 2030476 h 4292790"/>
                <a:gd name="connsiteX436" fmla="*/ 7255954 w 11874563"/>
                <a:gd name="connsiteY436" fmla="*/ 2113852 h 4292790"/>
                <a:gd name="connsiteX437" fmla="*/ 7376478 w 11874563"/>
                <a:gd name="connsiteY437" fmla="*/ 2205990 h 4292790"/>
                <a:gd name="connsiteX438" fmla="*/ 7491413 w 11874563"/>
                <a:gd name="connsiteY438" fmla="*/ 2306955 h 4292790"/>
                <a:gd name="connsiteX439" fmla="*/ 7519417 w 11874563"/>
                <a:gd name="connsiteY439" fmla="*/ 2333498 h 4292790"/>
                <a:gd name="connsiteX440" fmla="*/ 7547039 w 11874563"/>
                <a:gd name="connsiteY440" fmla="*/ 2360676 h 4292790"/>
                <a:gd name="connsiteX441" fmla="*/ 7574343 w 11874563"/>
                <a:gd name="connsiteY441" fmla="*/ 2388426 h 4292790"/>
                <a:gd name="connsiteX442" fmla="*/ 7601522 w 11874563"/>
                <a:gd name="connsiteY442" fmla="*/ 2416683 h 4292790"/>
                <a:gd name="connsiteX443" fmla="*/ 7661530 w 11874563"/>
                <a:gd name="connsiteY443" fmla="*/ 2481072 h 4292790"/>
                <a:gd name="connsiteX444" fmla="*/ 7670166 w 11874563"/>
                <a:gd name="connsiteY444" fmla="*/ 2490280 h 4292790"/>
                <a:gd name="connsiteX445" fmla="*/ 7679055 w 11874563"/>
                <a:gd name="connsiteY445" fmla="*/ 2499424 h 4292790"/>
                <a:gd name="connsiteX446" fmla="*/ 7688072 w 11874563"/>
                <a:gd name="connsiteY446" fmla="*/ 2508504 h 4292790"/>
                <a:gd name="connsiteX447" fmla="*/ 7697089 w 11874563"/>
                <a:gd name="connsiteY447" fmla="*/ 2517585 h 4292790"/>
                <a:gd name="connsiteX448" fmla="*/ 7715314 w 11874563"/>
                <a:gd name="connsiteY448" fmla="*/ 2535809 h 4292790"/>
                <a:gd name="connsiteX449" fmla="*/ 7719949 w 11874563"/>
                <a:gd name="connsiteY449" fmla="*/ 2540381 h 4292790"/>
                <a:gd name="connsiteX450" fmla="*/ 7724648 w 11874563"/>
                <a:gd name="connsiteY450" fmla="*/ 2544890 h 4292790"/>
                <a:gd name="connsiteX451" fmla="*/ 7729411 w 11874563"/>
                <a:gd name="connsiteY451" fmla="*/ 2549398 h 4292790"/>
                <a:gd name="connsiteX452" fmla="*/ 7734110 w 11874563"/>
                <a:gd name="connsiteY452" fmla="*/ 2553907 h 4292790"/>
                <a:gd name="connsiteX453" fmla="*/ 7812468 w 11874563"/>
                <a:gd name="connsiteY453" fmla="*/ 2625344 h 4292790"/>
                <a:gd name="connsiteX454" fmla="*/ 7897114 w 11874563"/>
                <a:gd name="connsiteY454" fmla="*/ 2694813 h 4292790"/>
                <a:gd name="connsiteX455" fmla="*/ 7988237 w 11874563"/>
                <a:gd name="connsiteY455" fmla="*/ 2761742 h 4292790"/>
                <a:gd name="connsiteX456" fmla="*/ 8085773 w 11874563"/>
                <a:gd name="connsiteY456" fmla="*/ 2825560 h 4292790"/>
                <a:gd name="connsiteX457" fmla="*/ 8172705 w 11874563"/>
                <a:gd name="connsiteY457" fmla="*/ 2876233 h 4292790"/>
                <a:gd name="connsiteX458" fmla="*/ 8264271 w 11874563"/>
                <a:gd name="connsiteY458" fmla="*/ 2923794 h 4292790"/>
                <a:gd name="connsiteX459" fmla="*/ 8360347 w 11874563"/>
                <a:gd name="connsiteY459" fmla="*/ 2967800 h 4292790"/>
                <a:gd name="connsiteX460" fmla="*/ 8460740 w 11874563"/>
                <a:gd name="connsiteY460" fmla="*/ 3007678 h 4292790"/>
                <a:gd name="connsiteX461" fmla="*/ 8480362 w 11874563"/>
                <a:gd name="connsiteY461" fmla="*/ 3014790 h 4292790"/>
                <a:gd name="connsiteX462" fmla="*/ 8500174 w 11874563"/>
                <a:gd name="connsiteY462" fmla="*/ 3021711 h 4292790"/>
                <a:gd name="connsiteX463" fmla="*/ 8520113 w 11874563"/>
                <a:gd name="connsiteY463" fmla="*/ 3028506 h 4292790"/>
                <a:gd name="connsiteX464" fmla="*/ 8540179 w 11874563"/>
                <a:gd name="connsiteY464" fmla="*/ 3035110 h 4292790"/>
                <a:gd name="connsiteX465" fmla="*/ 8668512 w 11874563"/>
                <a:gd name="connsiteY465" fmla="*/ 3072067 h 4292790"/>
                <a:gd name="connsiteX466" fmla="*/ 8801799 w 11874563"/>
                <a:gd name="connsiteY466" fmla="*/ 3101023 h 4292790"/>
                <a:gd name="connsiteX467" fmla="*/ 8938958 w 11874563"/>
                <a:gd name="connsiteY467" fmla="*/ 3121406 h 4292790"/>
                <a:gd name="connsiteX468" fmla="*/ 9078913 w 11874563"/>
                <a:gd name="connsiteY468" fmla="*/ 3132646 h 4292790"/>
                <a:gd name="connsiteX469" fmla="*/ 9149588 w 11874563"/>
                <a:gd name="connsiteY469" fmla="*/ 3134487 h 4292790"/>
                <a:gd name="connsiteX470" fmla="*/ 9220454 w 11874563"/>
                <a:gd name="connsiteY470" fmla="*/ 3133852 h 4292790"/>
                <a:gd name="connsiteX471" fmla="*/ 9291383 w 11874563"/>
                <a:gd name="connsiteY471" fmla="*/ 3130677 h 4292790"/>
                <a:gd name="connsiteX472" fmla="*/ 9362122 w 11874563"/>
                <a:gd name="connsiteY472" fmla="*/ 3125025 h 4292790"/>
                <a:gd name="connsiteX473" fmla="*/ 9432480 w 11874563"/>
                <a:gd name="connsiteY473" fmla="*/ 3116644 h 4292790"/>
                <a:gd name="connsiteX474" fmla="*/ 9502267 w 11874563"/>
                <a:gd name="connsiteY474" fmla="*/ 3105785 h 4292790"/>
                <a:gd name="connsiteX475" fmla="*/ 9571292 w 11874563"/>
                <a:gd name="connsiteY475" fmla="*/ 3092450 h 4292790"/>
                <a:gd name="connsiteX476" fmla="*/ 9639364 w 11874563"/>
                <a:gd name="connsiteY476" fmla="*/ 3076639 h 4292790"/>
                <a:gd name="connsiteX477" fmla="*/ 9771888 w 11874563"/>
                <a:gd name="connsiteY477" fmla="*/ 3037586 h 4292790"/>
                <a:gd name="connsiteX478" fmla="*/ 9898380 w 11874563"/>
                <a:gd name="connsiteY478" fmla="*/ 2989390 h 4292790"/>
                <a:gd name="connsiteX479" fmla="*/ 10017696 w 11874563"/>
                <a:gd name="connsiteY479" fmla="*/ 2932938 h 4292790"/>
                <a:gd name="connsiteX480" fmla="*/ 10128694 w 11874563"/>
                <a:gd name="connsiteY480" fmla="*/ 2869057 h 4292790"/>
                <a:gd name="connsiteX481" fmla="*/ 10230549 w 11874563"/>
                <a:gd name="connsiteY481" fmla="*/ 2798699 h 4292790"/>
                <a:gd name="connsiteX482" fmla="*/ 10322814 w 11874563"/>
                <a:gd name="connsiteY482" fmla="*/ 2723007 h 4292790"/>
                <a:gd name="connsiteX483" fmla="*/ 10405174 w 11874563"/>
                <a:gd name="connsiteY483" fmla="*/ 2643061 h 4292790"/>
                <a:gd name="connsiteX484" fmla="*/ 10477437 w 11874563"/>
                <a:gd name="connsiteY484" fmla="*/ 2559812 h 4292790"/>
                <a:gd name="connsiteX485" fmla="*/ 10539667 w 11874563"/>
                <a:gd name="connsiteY485" fmla="*/ 2474151 h 4292790"/>
                <a:gd name="connsiteX486" fmla="*/ 10591991 w 11874563"/>
                <a:gd name="connsiteY486" fmla="*/ 2386902 h 4292790"/>
                <a:gd name="connsiteX487" fmla="*/ 10634663 w 11874563"/>
                <a:gd name="connsiteY487" fmla="*/ 2298827 h 4292790"/>
                <a:gd name="connsiteX488" fmla="*/ 10667937 w 11874563"/>
                <a:gd name="connsiteY488" fmla="*/ 2210562 h 4292790"/>
                <a:gd name="connsiteX489" fmla="*/ 10692257 w 11874563"/>
                <a:gd name="connsiteY489" fmla="*/ 2122805 h 4292790"/>
                <a:gd name="connsiteX490" fmla="*/ 10708068 w 11874563"/>
                <a:gd name="connsiteY490" fmla="*/ 2036064 h 4292790"/>
                <a:gd name="connsiteX491" fmla="*/ 10715879 w 11874563"/>
                <a:gd name="connsiteY491" fmla="*/ 1950783 h 4292790"/>
                <a:gd name="connsiteX492" fmla="*/ 10716133 w 11874563"/>
                <a:gd name="connsiteY492" fmla="*/ 1867408 h 4292790"/>
                <a:gd name="connsiteX493" fmla="*/ 10709275 w 11874563"/>
                <a:gd name="connsiteY493" fmla="*/ 1786319 h 4292790"/>
                <a:gd name="connsiteX494" fmla="*/ 10695940 w 11874563"/>
                <a:gd name="connsiteY494" fmla="*/ 1707896 h 4292790"/>
                <a:gd name="connsiteX495" fmla="*/ 10676636 w 11874563"/>
                <a:gd name="connsiteY495" fmla="*/ 1632331 h 4292790"/>
                <a:gd name="connsiteX496" fmla="*/ 10651934 w 11874563"/>
                <a:gd name="connsiteY496" fmla="*/ 1559814 h 4292790"/>
                <a:gd name="connsiteX497" fmla="*/ 10650283 w 11874563"/>
                <a:gd name="connsiteY497" fmla="*/ 1555369 h 4292790"/>
                <a:gd name="connsiteX498" fmla="*/ 10648569 w 11874563"/>
                <a:gd name="connsiteY498" fmla="*/ 1550924 h 4292790"/>
                <a:gd name="connsiteX499" fmla="*/ 10646791 w 11874563"/>
                <a:gd name="connsiteY499" fmla="*/ 1546542 h 4292790"/>
                <a:gd name="connsiteX500" fmla="*/ 10645013 w 11874563"/>
                <a:gd name="connsiteY500" fmla="*/ 1542161 h 4292790"/>
                <a:gd name="connsiteX501" fmla="*/ 10643235 w 11874563"/>
                <a:gd name="connsiteY501" fmla="*/ 1537780 h 4292790"/>
                <a:gd name="connsiteX502" fmla="*/ 10641457 w 11874563"/>
                <a:gd name="connsiteY502" fmla="*/ 1533398 h 4292790"/>
                <a:gd name="connsiteX503" fmla="*/ 10639679 w 11874563"/>
                <a:gd name="connsiteY503" fmla="*/ 1529017 h 4292790"/>
                <a:gd name="connsiteX504" fmla="*/ 10637838 w 11874563"/>
                <a:gd name="connsiteY504" fmla="*/ 1524699 h 4292790"/>
                <a:gd name="connsiteX505" fmla="*/ 10630281 w 11874563"/>
                <a:gd name="connsiteY505" fmla="*/ 1507490 h 4292790"/>
                <a:gd name="connsiteX506" fmla="*/ 10626471 w 11874563"/>
                <a:gd name="connsiteY506" fmla="*/ 1498917 h 4292790"/>
                <a:gd name="connsiteX507" fmla="*/ 10622470 w 11874563"/>
                <a:gd name="connsiteY507" fmla="*/ 1490408 h 4292790"/>
                <a:gd name="connsiteX508" fmla="*/ 10614469 w 11874563"/>
                <a:gd name="connsiteY508" fmla="*/ 1473581 h 4292790"/>
                <a:gd name="connsiteX509" fmla="*/ 10612374 w 11874563"/>
                <a:gd name="connsiteY509" fmla="*/ 1469390 h 4292790"/>
                <a:gd name="connsiteX510" fmla="*/ 10610279 w 11874563"/>
                <a:gd name="connsiteY510" fmla="*/ 1465263 h 4292790"/>
                <a:gd name="connsiteX511" fmla="*/ 10608183 w 11874563"/>
                <a:gd name="connsiteY511" fmla="*/ 1461135 h 4292790"/>
                <a:gd name="connsiteX512" fmla="*/ 10606088 w 11874563"/>
                <a:gd name="connsiteY512" fmla="*/ 1457008 h 4292790"/>
                <a:gd name="connsiteX513" fmla="*/ 10601896 w 11874563"/>
                <a:gd name="connsiteY513" fmla="*/ 1448753 h 4292790"/>
                <a:gd name="connsiteX514" fmla="*/ 10597579 w 11874563"/>
                <a:gd name="connsiteY514" fmla="*/ 1440561 h 4292790"/>
                <a:gd name="connsiteX515" fmla="*/ 10593197 w 11874563"/>
                <a:gd name="connsiteY515" fmla="*/ 1432433 h 4292790"/>
                <a:gd name="connsiteX516" fmla="*/ 10588816 w 11874563"/>
                <a:gd name="connsiteY516" fmla="*/ 1424369 h 4292790"/>
                <a:gd name="connsiteX517" fmla="*/ 10570528 w 11874563"/>
                <a:gd name="connsiteY517" fmla="*/ 1392555 h 4292790"/>
                <a:gd name="connsiteX518" fmla="*/ 10551351 w 11874563"/>
                <a:gd name="connsiteY518" fmla="*/ 1361631 h 4292790"/>
                <a:gd name="connsiteX519" fmla="*/ 10531348 w 11874563"/>
                <a:gd name="connsiteY519" fmla="*/ 1331532 h 4292790"/>
                <a:gd name="connsiteX520" fmla="*/ 10510647 w 11874563"/>
                <a:gd name="connsiteY520" fmla="*/ 1302195 h 4292790"/>
                <a:gd name="connsiteX521" fmla="*/ 10467277 w 11874563"/>
                <a:gd name="connsiteY521" fmla="*/ 1245934 h 4292790"/>
                <a:gd name="connsiteX522" fmla="*/ 10421493 w 11874563"/>
                <a:gd name="connsiteY522" fmla="*/ 1192784 h 4292790"/>
                <a:gd name="connsiteX523" fmla="*/ 10373741 w 11874563"/>
                <a:gd name="connsiteY523" fmla="*/ 1142556 h 4292790"/>
                <a:gd name="connsiteX524" fmla="*/ 10324338 w 11874563"/>
                <a:gd name="connsiteY524" fmla="*/ 1095121 h 4292790"/>
                <a:gd name="connsiteX525" fmla="*/ 10273538 w 11874563"/>
                <a:gd name="connsiteY525" fmla="*/ 1050290 h 4292790"/>
                <a:gd name="connsiteX526" fmla="*/ 10221531 w 11874563"/>
                <a:gd name="connsiteY526" fmla="*/ 1007935 h 4292790"/>
                <a:gd name="connsiteX527" fmla="*/ 10168572 w 11874563"/>
                <a:gd name="connsiteY527" fmla="*/ 967867 h 4292790"/>
                <a:gd name="connsiteX528" fmla="*/ 10114788 w 11874563"/>
                <a:gd name="connsiteY528" fmla="*/ 929894 h 4292790"/>
                <a:gd name="connsiteX529" fmla="*/ 10087610 w 11874563"/>
                <a:gd name="connsiteY529" fmla="*/ 911670 h 4292790"/>
                <a:gd name="connsiteX530" fmla="*/ 10060305 w 11874563"/>
                <a:gd name="connsiteY530" fmla="*/ 893890 h 4292790"/>
                <a:gd name="connsiteX531" fmla="*/ 10032809 w 11874563"/>
                <a:gd name="connsiteY531" fmla="*/ 876554 h 4292790"/>
                <a:gd name="connsiteX532" fmla="*/ 10005187 w 11874563"/>
                <a:gd name="connsiteY532" fmla="*/ 859663 h 4292790"/>
                <a:gd name="connsiteX533" fmla="*/ 9977374 w 11874563"/>
                <a:gd name="connsiteY533" fmla="*/ 843217 h 4292790"/>
                <a:gd name="connsiteX534" fmla="*/ 9949434 w 11874563"/>
                <a:gd name="connsiteY534" fmla="*/ 827151 h 4292790"/>
                <a:gd name="connsiteX535" fmla="*/ 9921430 w 11874563"/>
                <a:gd name="connsiteY535" fmla="*/ 811467 h 4292790"/>
                <a:gd name="connsiteX536" fmla="*/ 9893300 w 11874563"/>
                <a:gd name="connsiteY536" fmla="*/ 796163 h 4292790"/>
                <a:gd name="connsiteX537" fmla="*/ 9886252 w 11874563"/>
                <a:gd name="connsiteY537" fmla="*/ 792417 h 4292790"/>
                <a:gd name="connsiteX538" fmla="*/ 9879203 w 11874563"/>
                <a:gd name="connsiteY538" fmla="*/ 788670 h 4292790"/>
                <a:gd name="connsiteX539" fmla="*/ 9872154 w 11874563"/>
                <a:gd name="connsiteY539" fmla="*/ 784924 h 4292790"/>
                <a:gd name="connsiteX540" fmla="*/ 9865042 w 11874563"/>
                <a:gd name="connsiteY540" fmla="*/ 781241 h 4292790"/>
                <a:gd name="connsiteX541" fmla="*/ 9836721 w 11874563"/>
                <a:gd name="connsiteY541" fmla="*/ 766635 h 4292790"/>
                <a:gd name="connsiteX542" fmla="*/ 9814624 w 11874563"/>
                <a:gd name="connsiteY542" fmla="*/ 755206 h 4292790"/>
                <a:gd name="connsiteX543" fmla="*/ 9809163 w 11874563"/>
                <a:gd name="connsiteY543" fmla="*/ 752412 h 4292790"/>
                <a:gd name="connsiteX544" fmla="*/ 9803702 w 11874563"/>
                <a:gd name="connsiteY544" fmla="*/ 749618 h 4292790"/>
                <a:gd name="connsiteX545" fmla="*/ 9798304 w 11874563"/>
                <a:gd name="connsiteY545" fmla="*/ 746760 h 4292790"/>
                <a:gd name="connsiteX546" fmla="*/ 9792970 w 11874563"/>
                <a:gd name="connsiteY546" fmla="*/ 743902 h 4292790"/>
                <a:gd name="connsiteX547" fmla="*/ 9782302 w 11874563"/>
                <a:gd name="connsiteY547" fmla="*/ 738188 h 4292790"/>
                <a:gd name="connsiteX548" fmla="*/ 9771634 w 11874563"/>
                <a:gd name="connsiteY548" fmla="*/ 732473 h 4292790"/>
                <a:gd name="connsiteX549" fmla="*/ 9761029 w 11874563"/>
                <a:gd name="connsiteY549" fmla="*/ 726757 h 4292790"/>
                <a:gd name="connsiteX550" fmla="*/ 9750616 w 11874563"/>
                <a:gd name="connsiteY550" fmla="*/ 720979 h 4292790"/>
                <a:gd name="connsiteX551" fmla="*/ 9729851 w 11874563"/>
                <a:gd name="connsiteY551" fmla="*/ 709422 h 4292790"/>
                <a:gd name="connsiteX552" fmla="*/ 9709594 w 11874563"/>
                <a:gd name="connsiteY552" fmla="*/ 697738 h 4292790"/>
                <a:gd name="connsiteX553" fmla="*/ 9699498 w 11874563"/>
                <a:gd name="connsiteY553" fmla="*/ 691896 h 4292790"/>
                <a:gd name="connsiteX554" fmla="*/ 9689655 w 11874563"/>
                <a:gd name="connsiteY554" fmla="*/ 685991 h 4292790"/>
                <a:gd name="connsiteX555" fmla="*/ 9669970 w 11874563"/>
                <a:gd name="connsiteY555" fmla="*/ 674180 h 4292790"/>
                <a:gd name="connsiteX556" fmla="*/ 9650857 w 11874563"/>
                <a:gd name="connsiteY556" fmla="*/ 662242 h 4292790"/>
                <a:gd name="connsiteX557" fmla="*/ 9641332 w 11874563"/>
                <a:gd name="connsiteY557" fmla="*/ 656273 h 4292790"/>
                <a:gd name="connsiteX558" fmla="*/ 9632061 w 11874563"/>
                <a:gd name="connsiteY558" fmla="*/ 650240 h 4292790"/>
                <a:gd name="connsiteX559" fmla="*/ 9613582 w 11874563"/>
                <a:gd name="connsiteY559" fmla="*/ 638239 h 4292790"/>
                <a:gd name="connsiteX560" fmla="*/ 9595739 w 11874563"/>
                <a:gd name="connsiteY560" fmla="*/ 626174 h 4292790"/>
                <a:gd name="connsiteX561" fmla="*/ 9593517 w 11874563"/>
                <a:gd name="connsiteY561" fmla="*/ 624650 h 4292790"/>
                <a:gd name="connsiteX562" fmla="*/ 9591294 w 11874563"/>
                <a:gd name="connsiteY562" fmla="*/ 623126 h 4292790"/>
                <a:gd name="connsiteX563" fmla="*/ 9589071 w 11874563"/>
                <a:gd name="connsiteY563" fmla="*/ 621602 h 4292790"/>
                <a:gd name="connsiteX564" fmla="*/ 9586913 w 11874563"/>
                <a:gd name="connsiteY564" fmla="*/ 620078 h 4292790"/>
                <a:gd name="connsiteX565" fmla="*/ 9578340 w 11874563"/>
                <a:gd name="connsiteY565" fmla="*/ 613982 h 4292790"/>
                <a:gd name="connsiteX566" fmla="*/ 9574022 w 11874563"/>
                <a:gd name="connsiteY566" fmla="*/ 610934 h 4292790"/>
                <a:gd name="connsiteX567" fmla="*/ 9569704 w 11874563"/>
                <a:gd name="connsiteY567" fmla="*/ 607886 h 4292790"/>
                <a:gd name="connsiteX568" fmla="*/ 9565386 w 11874563"/>
                <a:gd name="connsiteY568" fmla="*/ 604838 h 4292790"/>
                <a:gd name="connsiteX569" fmla="*/ 9561195 w 11874563"/>
                <a:gd name="connsiteY569" fmla="*/ 601790 h 4292790"/>
                <a:gd name="connsiteX570" fmla="*/ 9498076 w 11874563"/>
                <a:gd name="connsiteY570" fmla="*/ 552831 h 4292790"/>
                <a:gd name="connsiteX571" fmla="*/ 9443720 w 11874563"/>
                <a:gd name="connsiteY571" fmla="*/ 503746 h 4292790"/>
                <a:gd name="connsiteX572" fmla="*/ 9398889 w 11874563"/>
                <a:gd name="connsiteY572" fmla="*/ 455041 h 4292790"/>
                <a:gd name="connsiteX573" fmla="*/ 9364281 w 11874563"/>
                <a:gd name="connsiteY573" fmla="*/ 407353 h 4292790"/>
                <a:gd name="connsiteX574" fmla="*/ 9350946 w 11874563"/>
                <a:gd name="connsiteY574" fmla="*/ 384048 h 4292790"/>
                <a:gd name="connsiteX575" fmla="*/ 9340342 w 11874563"/>
                <a:gd name="connsiteY575" fmla="*/ 361188 h 4292790"/>
                <a:gd name="connsiteX576" fmla="*/ 9332468 w 11874563"/>
                <a:gd name="connsiteY576" fmla="*/ 338836 h 4292790"/>
                <a:gd name="connsiteX577" fmla="*/ 9327261 w 11874563"/>
                <a:gd name="connsiteY577" fmla="*/ 317056 h 4292790"/>
                <a:gd name="connsiteX578" fmla="*/ 9325674 w 11874563"/>
                <a:gd name="connsiteY578" fmla="*/ 306388 h 4292790"/>
                <a:gd name="connsiteX579" fmla="*/ 9324721 w 11874563"/>
                <a:gd name="connsiteY579" fmla="*/ 295910 h 4292790"/>
                <a:gd name="connsiteX580" fmla="*/ 9324404 w 11874563"/>
                <a:gd name="connsiteY580" fmla="*/ 285560 h 4292790"/>
                <a:gd name="connsiteX581" fmla="*/ 9324721 w 11874563"/>
                <a:gd name="connsiteY581" fmla="*/ 275400 h 4292790"/>
                <a:gd name="connsiteX582" fmla="*/ 9325737 w 11874563"/>
                <a:gd name="connsiteY582" fmla="*/ 265430 h 4292790"/>
                <a:gd name="connsiteX583" fmla="*/ 9327388 w 11874563"/>
                <a:gd name="connsiteY583" fmla="*/ 255651 h 4292790"/>
                <a:gd name="connsiteX584" fmla="*/ 9329674 w 11874563"/>
                <a:gd name="connsiteY584" fmla="*/ 245999 h 4292790"/>
                <a:gd name="connsiteX585" fmla="*/ 9332595 w 11874563"/>
                <a:gd name="connsiteY585" fmla="*/ 236537 h 4292790"/>
                <a:gd name="connsiteX586" fmla="*/ 9340215 w 11874563"/>
                <a:gd name="connsiteY586" fmla="*/ 218250 h 4292790"/>
                <a:gd name="connsiteX587" fmla="*/ 9350184 w 11874563"/>
                <a:gd name="connsiteY587" fmla="*/ 200723 h 4292790"/>
                <a:gd name="connsiteX588" fmla="*/ 9362440 w 11874563"/>
                <a:gd name="connsiteY588" fmla="*/ 184087 h 4292790"/>
                <a:gd name="connsiteX589" fmla="*/ 9376918 w 11874563"/>
                <a:gd name="connsiteY589" fmla="*/ 168339 h 4292790"/>
                <a:gd name="connsiteX590" fmla="*/ 9393555 w 11874563"/>
                <a:gd name="connsiteY590" fmla="*/ 153543 h 4292790"/>
                <a:gd name="connsiteX591" fmla="*/ 9412097 w 11874563"/>
                <a:gd name="connsiteY591" fmla="*/ 139764 h 4292790"/>
                <a:gd name="connsiteX592" fmla="*/ 9432480 w 11874563"/>
                <a:gd name="connsiteY592" fmla="*/ 127000 h 4292790"/>
                <a:gd name="connsiteX593" fmla="*/ 9454579 w 11874563"/>
                <a:gd name="connsiteY593" fmla="*/ 115316 h 4292790"/>
                <a:gd name="connsiteX594" fmla="*/ 9466263 w 11874563"/>
                <a:gd name="connsiteY594" fmla="*/ 109919 h 4292790"/>
                <a:gd name="connsiteX595" fmla="*/ 9478264 w 11874563"/>
                <a:gd name="connsiteY595" fmla="*/ 104775 h 4292790"/>
                <a:gd name="connsiteX596" fmla="*/ 9490646 w 11874563"/>
                <a:gd name="connsiteY596" fmla="*/ 99885 h 4292790"/>
                <a:gd name="connsiteX597" fmla="*/ 9503283 w 11874563"/>
                <a:gd name="connsiteY597" fmla="*/ 95314 h 4292790"/>
                <a:gd name="connsiteX598" fmla="*/ 9516237 w 11874563"/>
                <a:gd name="connsiteY598" fmla="*/ 91059 h 4292790"/>
                <a:gd name="connsiteX599" fmla="*/ 9529508 w 11874563"/>
                <a:gd name="connsiteY599" fmla="*/ 87059 h 4292790"/>
                <a:gd name="connsiteX600" fmla="*/ 9543034 w 11874563"/>
                <a:gd name="connsiteY600" fmla="*/ 83375 h 4292790"/>
                <a:gd name="connsiteX601" fmla="*/ 9556877 w 11874563"/>
                <a:gd name="connsiteY601" fmla="*/ 80010 h 4292790"/>
                <a:gd name="connsiteX602" fmla="*/ 9585134 w 11874563"/>
                <a:gd name="connsiteY602" fmla="*/ 74168 h 4292790"/>
                <a:gd name="connsiteX603" fmla="*/ 9614154 w 11874563"/>
                <a:gd name="connsiteY603" fmla="*/ 69532 h 4292790"/>
                <a:gd name="connsiteX604" fmla="*/ 9643745 w 11874563"/>
                <a:gd name="connsiteY604" fmla="*/ 66167 h 4292790"/>
                <a:gd name="connsiteX605" fmla="*/ 9673844 w 11874563"/>
                <a:gd name="connsiteY605" fmla="*/ 64008 h 4292790"/>
                <a:gd name="connsiteX606" fmla="*/ 9689020 w 11874563"/>
                <a:gd name="connsiteY606" fmla="*/ 63373 h 4292790"/>
                <a:gd name="connsiteX607" fmla="*/ 9704260 w 11874563"/>
                <a:gd name="connsiteY607" fmla="*/ 63055 h 4292790"/>
                <a:gd name="connsiteX608" fmla="*/ 9719564 w 11874563"/>
                <a:gd name="connsiteY608" fmla="*/ 63055 h 4292790"/>
                <a:gd name="connsiteX609" fmla="*/ 9734867 w 11874563"/>
                <a:gd name="connsiteY609" fmla="*/ 63309 h 4292790"/>
                <a:gd name="connsiteX610" fmla="*/ 9750234 w 11874563"/>
                <a:gd name="connsiteY610" fmla="*/ 63881 h 4292790"/>
                <a:gd name="connsiteX611" fmla="*/ 9765602 w 11874563"/>
                <a:gd name="connsiteY611" fmla="*/ 64770 h 4292790"/>
                <a:gd name="connsiteX612" fmla="*/ 9780968 w 11874563"/>
                <a:gd name="connsiteY612" fmla="*/ 65976 h 4292790"/>
                <a:gd name="connsiteX613" fmla="*/ 9796272 w 11874563"/>
                <a:gd name="connsiteY613" fmla="*/ 67437 h 4292790"/>
                <a:gd name="connsiteX614" fmla="*/ 9811576 w 11874563"/>
                <a:gd name="connsiteY614" fmla="*/ 69215 h 4292790"/>
                <a:gd name="connsiteX615" fmla="*/ 9826879 w 11874563"/>
                <a:gd name="connsiteY615" fmla="*/ 71247 h 4292790"/>
                <a:gd name="connsiteX616" fmla="*/ 9842119 w 11874563"/>
                <a:gd name="connsiteY616" fmla="*/ 73533 h 4292790"/>
                <a:gd name="connsiteX617" fmla="*/ 9857295 w 11874563"/>
                <a:gd name="connsiteY617" fmla="*/ 76137 h 4292790"/>
                <a:gd name="connsiteX618" fmla="*/ 9872472 w 11874563"/>
                <a:gd name="connsiteY618" fmla="*/ 79057 h 4292790"/>
                <a:gd name="connsiteX619" fmla="*/ 9887585 w 11874563"/>
                <a:gd name="connsiteY619" fmla="*/ 82232 h 4292790"/>
                <a:gd name="connsiteX620" fmla="*/ 9902634 w 11874563"/>
                <a:gd name="connsiteY620" fmla="*/ 85662 h 4292790"/>
                <a:gd name="connsiteX621" fmla="*/ 9917620 w 11874563"/>
                <a:gd name="connsiteY621" fmla="*/ 89408 h 4292790"/>
                <a:gd name="connsiteX622" fmla="*/ 9938449 w 11874563"/>
                <a:gd name="connsiteY622" fmla="*/ 95059 h 4292790"/>
                <a:gd name="connsiteX623" fmla="*/ 9959213 w 11874563"/>
                <a:gd name="connsiteY623" fmla="*/ 101282 h 4292790"/>
                <a:gd name="connsiteX624" fmla="*/ 9979851 w 11874563"/>
                <a:gd name="connsiteY624" fmla="*/ 108014 h 4292790"/>
                <a:gd name="connsiteX625" fmla="*/ 10000361 w 11874563"/>
                <a:gd name="connsiteY625" fmla="*/ 115253 h 4292790"/>
                <a:gd name="connsiteX626" fmla="*/ 10009251 w 11874563"/>
                <a:gd name="connsiteY626" fmla="*/ 118555 h 4292790"/>
                <a:gd name="connsiteX627" fmla="*/ 10018078 w 11874563"/>
                <a:gd name="connsiteY627" fmla="*/ 121984 h 4292790"/>
                <a:gd name="connsiteX628" fmla="*/ 10026904 w 11874563"/>
                <a:gd name="connsiteY628" fmla="*/ 125476 h 4292790"/>
                <a:gd name="connsiteX629" fmla="*/ 10035667 w 11874563"/>
                <a:gd name="connsiteY629" fmla="*/ 129096 h 4292790"/>
                <a:gd name="connsiteX630" fmla="*/ 10064496 w 11874563"/>
                <a:gd name="connsiteY630" fmla="*/ 141732 h 4292790"/>
                <a:gd name="connsiteX631" fmla="*/ 10093071 w 11874563"/>
                <a:gd name="connsiteY631" fmla="*/ 155385 h 4292790"/>
                <a:gd name="connsiteX632" fmla="*/ 10121265 w 11874563"/>
                <a:gd name="connsiteY632" fmla="*/ 170053 h 4292790"/>
                <a:gd name="connsiteX633" fmla="*/ 10149078 w 11874563"/>
                <a:gd name="connsiteY633" fmla="*/ 185737 h 4292790"/>
                <a:gd name="connsiteX634" fmla="*/ 10162794 w 11874563"/>
                <a:gd name="connsiteY634" fmla="*/ 193993 h 4292790"/>
                <a:gd name="connsiteX635" fmla="*/ 10176446 w 11874563"/>
                <a:gd name="connsiteY635" fmla="*/ 202438 h 4292790"/>
                <a:gd name="connsiteX636" fmla="*/ 10189972 w 11874563"/>
                <a:gd name="connsiteY636" fmla="*/ 211137 h 4292790"/>
                <a:gd name="connsiteX637" fmla="*/ 10203370 w 11874563"/>
                <a:gd name="connsiteY637" fmla="*/ 220028 h 4292790"/>
                <a:gd name="connsiteX638" fmla="*/ 10206672 w 11874563"/>
                <a:gd name="connsiteY638" fmla="*/ 222314 h 4292790"/>
                <a:gd name="connsiteX639" fmla="*/ 10210038 w 11874563"/>
                <a:gd name="connsiteY639" fmla="*/ 224600 h 4292790"/>
                <a:gd name="connsiteX640" fmla="*/ 10213404 w 11874563"/>
                <a:gd name="connsiteY640" fmla="*/ 226885 h 4292790"/>
                <a:gd name="connsiteX641" fmla="*/ 10216705 w 11874563"/>
                <a:gd name="connsiteY641" fmla="*/ 229171 h 4292790"/>
                <a:gd name="connsiteX642" fmla="*/ 10229850 w 11874563"/>
                <a:gd name="connsiteY642" fmla="*/ 238506 h 4292790"/>
                <a:gd name="connsiteX643" fmla="*/ 10233089 w 11874563"/>
                <a:gd name="connsiteY643" fmla="*/ 240855 h 4292790"/>
                <a:gd name="connsiteX644" fmla="*/ 10236327 w 11874563"/>
                <a:gd name="connsiteY644" fmla="*/ 243269 h 4292790"/>
                <a:gd name="connsiteX645" fmla="*/ 10239566 w 11874563"/>
                <a:gd name="connsiteY645" fmla="*/ 245682 h 4292790"/>
                <a:gd name="connsiteX646" fmla="*/ 10242804 w 11874563"/>
                <a:gd name="connsiteY646" fmla="*/ 248094 h 4292790"/>
                <a:gd name="connsiteX647" fmla="*/ 10246106 w 11874563"/>
                <a:gd name="connsiteY647" fmla="*/ 250508 h 4292790"/>
                <a:gd name="connsiteX648" fmla="*/ 10249344 w 11874563"/>
                <a:gd name="connsiteY648" fmla="*/ 252921 h 4292790"/>
                <a:gd name="connsiteX649" fmla="*/ 10252519 w 11874563"/>
                <a:gd name="connsiteY649" fmla="*/ 255397 h 4292790"/>
                <a:gd name="connsiteX650" fmla="*/ 10255694 w 11874563"/>
                <a:gd name="connsiteY650" fmla="*/ 257873 h 4292790"/>
                <a:gd name="connsiteX651" fmla="*/ 10262108 w 11874563"/>
                <a:gd name="connsiteY651" fmla="*/ 262826 h 4292790"/>
                <a:gd name="connsiteX652" fmla="*/ 10268458 w 11874563"/>
                <a:gd name="connsiteY652" fmla="*/ 267843 h 4292790"/>
                <a:gd name="connsiteX653" fmla="*/ 10274808 w 11874563"/>
                <a:gd name="connsiteY653" fmla="*/ 272923 h 4292790"/>
                <a:gd name="connsiteX654" fmla="*/ 10281158 w 11874563"/>
                <a:gd name="connsiteY654" fmla="*/ 278003 h 4292790"/>
                <a:gd name="connsiteX655" fmla="*/ 10287381 w 11874563"/>
                <a:gd name="connsiteY655" fmla="*/ 283210 h 4292790"/>
                <a:gd name="connsiteX656" fmla="*/ 10293667 w 11874563"/>
                <a:gd name="connsiteY656" fmla="*/ 288417 h 4292790"/>
                <a:gd name="connsiteX657" fmla="*/ 10299891 w 11874563"/>
                <a:gd name="connsiteY657" fmla="*/ 293688 h 4292790"/>
                <a:gd name="connsiteX658" fmla="*/ 10306050 w 11874563"/>
                <a:gd name="connsiteY658" fmla="*/ 299022 h 4292790"/>
                <a:gd name="connsiteX659" fmla="*/ 10312273 w 11874563"/>
                <a:gd name="connsiteY659" fmla="*/ 304356 h 4292790"/>
                <a:gd name="connsiteX660" fmla="*/ 10315384 w 11874563"/>
                <a:gd name="connsiteY660" fmla="*/ 307022 h 4292790"/>
                <a:gd name="connsiteX661" fmla="*/ 10318432 w 11874563"/>
                <a:gd name="connsiteY661" fmla="*/ 309753 h 4292790"/>
                <a:gd name="connsiteX662" fmla="*/ 10330561 w 11874563"/>
                <a:gd name="connsiteY662" fmla="*/ 320675 h 4292790"/>
                <a:gd name="connsiteX663" fmla="*/ 10333609 w 11874563"/>
                <a:gd name="connsiteY663" fmla="*/ 323406 h 4292790"/>
                <a:gd name="connsiteX664" fmla="*/ 10336593 w 11874563"/>
                <a:gd name="connsiteY664" fmla="*/ 326200 h 4292790"/>
                <a:gd name="connsiteX665" fmla="*/ 10339578 w 11874563"/>
                <a:gd name="connsiteY665" fmla="*/ 328993 h 4292790"/>
                <a:gd name="connsiteX666" fmla="*/ 10342563 w 11874563"/>
                <a:gd name="connsiteY666" fmla="*/ 331788 h 4292790"/>
                <a:gd name="connsiteX667" fmla="*/ 10345547 w 11874563"/>
                <a:gd name="connsiteY667" fmla="*/ 334582 h 4292790"/>
                <a:gd name="connsiteX668" fmla="*/ 10348531 w 11874563"/>
                <a:gd name="connsiteY668" fmla="*/ 337376 h 4292790"/>
                <a:gd name="connsiteX669" fmla="*/ 10351516 w 11874563"/>
                <a:gd name="connsiteY669" fmla="*/ 340170 h 4292790"/>
                <a:gd name="connsiteX670" fmla="*/ 10354437 w 11874563"/>
                <a:gd name="connsiteY670" fmla="*/ 343027 h 4292790"/>
                <a:gd name="connsiteX671" fmla="*/ 10366248 w 11874563"/>
                <a:gd name="connsiteY671" fmla="*/ 354457 h 4292790"/>
                <a:gd name="connsiteX672" fmla="*/ 10369169 w 11874563"/>
                <a:gd name="connsiteY672" fmla="*/ 357378 h 4292790"/>
                <a:gd name="connsiteX673" fmla="*/ 10372090 w 11874563"/>
                <a:gd name="connsiteY673" fmla="*/ 360299 h 4292790"/>
                <a:gd name="connsiteX674" fmla="*/ 10374947 w 11874563"/>
                <a:gd name="connsiteY674" fmla="*/ 363220 h 4292790"/>
                <a:gd name="connsiteX675" fmla="*/ 10377868 w 11874563"/>
                <a:gd name="connsiteY675" fmla="*/ 366141 h 4292790"/>
                <a:gd name="connsiteX676" fmla="*/ 10383710 w 11874563"/>
                <a:gd name="connsiteY676" fmla="*/ 371983 h 4292790"/>
                <a:gd name="connsiteX677" fmla="*/ 10389426 w 11874563"/>
                <a:gd name="connsiteY677" fmla="*/ 377889 h 4292790"/>
                <a:gd name="connsiteX678" fmla="*/ 10395141 w 11874563"/>
                <a:gd name="connsiteY678" fmla="*/ 383858 h 4292790"/>
                <a:gd name="connsiteX679" fmla="*/ 10400855 w 11874563"/>
                <a:gd name="connsiteY679" fmla="*/ 389826 h 4292790"/>
                <a:gd name="connsiteX680" fmla="*/ 10403713 w 11874563"/>
                <a:gd name="connsiteY680" fmla="*/ 392811 h 4292790"/>
                <a:gd name="connsiteX681" fmla="*/ 10406507 w 11874563"/>
                <a:gd name="connsiteY681" fmla="*/ 395859 h 4292790"/>
                <a:gd name="connsiteX682" fmla="*/ 10409301 w 11874563"/>
                <a:gd name="connsiteY682" fmla="*/ 398907 h 4292790"/>
                <a:gd name="connsiteX683" fmla="*/ 10412095 w 11874563"/>
                <a:gd name="connsiteY683" fmla="*/ 401955 h 4292790"/>
                <a:gd name="connsiteX684" fmla="*/ 10417746 w 11874563"/>
                <a:gd name="connsiteY684" fmla="*/ 408051 h 4292790"/>
                <a:gd name="connsiteX685" fmla="*/ 10420541 w 11874563"/>
                <a:gd name="connsiteY685" fmla="*/ 411099 h 4292790"/>
                <a:gd name="connsiteX686" fmla="*/ 10423271 w 11874563"/>
                <a:gd name="connsiteY686" fmla="*/ 414211 h 4292790"/>
                <a:gd name="connsiteX687" fmla="*/ 10428732 w 11874563"/>
                <a:gd name="connsiteY687" fmla="*/ 420433 h 4292790"/>
                <a:gd name="connsiteX688" fmla="*/ 10434256 w 11874563"/>
                <a:gd name="connsiteY688" fmla="*/ 426657 h 4292790"/>
                <a:gd name="connsiteX689" fmla="*/ 10439717 w 11874563"/>
                <a:gd name="connsiteY689" fmla="*/ 432943 h 4292790"/>
                <a:gd name="connsiteX690" fmla="*/ 10445115 w 11874563"/>
                <a:gd name="connsiteY690" fmla="*/ 439293 h 4292790"/>
                <a:gd name="connsiteX691" fmla="*/ 10455974 w 11874563"/>
                <a:gd name="connsiteY691" fmla="*/ 452057 h 4292790"/>
                <a:gd name="connsiteX692" fmla="*/ 10466578 w 11874563"/>
                <a:gd name="connsiteY692" fmla="*/ 465011 h 4292790"/>
                <a:gd name="connsiteX693" fmla="*/ 10471912 w 11874563"/>
                <a:gd name="connsiteY693" fmla="*/ 471488 h 4292790"/>
                <a:gd name="connsiteX694" fmla="*/ 10477182 w 11874563"/>
                <a:gd name="connsiteY694" fmla="*/ 478028 h 4292790"/>
                <a:gd name="connsiteX695" fmla="*/ 10482390 w 11874563"/>
                <a:gd name="connsiteY695" fmla="*/ 484632 h 4292790"/>
                <a:gd name="connsiteX696" fmla="*/ 10487596 w 11874563"/>
                <a:gd name="connsiteY696" fmla="*/ 491300 h 4292790"/>
                <a:gd name="connsiteX697" fmla="*/ 10513124 w 11874563"/>
                <a:gd name="connsiteY697" fmla="*/ 523621 h 4292790"/>
                <a:gd name="connsiteX698" fmla="*/ 10527220 w 11874563"/>
                <a:gd name="connsiteY698" fmla="*/ 540766 h 4292790"/>
                <a:gd name="connsiteX699" fmla="*/ 10534396 w 11874563"/>
                <a:gd name="connsiteY699" fmla="*/ 549402 h 4292790"/>
                <a:gd name="connsiteX700" fmla="*/ 10541826 w 11874563"/>
                <a:gd name="connsiteY700" fmla="*/ 558102 h 4292790"/>
                <a:gd name="connsiteX701" fmla="*/ 10572559 w 11874563"/>
                <a:gd name="connsiteY701" fmla="*/ 593217 h 4292790"/>
                <a:gd name="connsiteX702" fmla="*/ 10605643 w 11874563"/>
                <a:gd name="connsiteY702" fmla="*/ 628904 h 4292790"/>
                <a:gd name="connsiteX703" fmla="*/ 10641203 w 11874563"/>
                <a:gd name="connsiteY703" fmla="*/ 665099 h 4292790"/>
                <a:gd name="connsiteX704" fmla="*/ 10679367 w 11874563"/>
                <a:gd name="connsiteY704" fmla="*/ 701738 h 4292790"/>
                <a:gd name="connsiteX705" fmla="*/ 10699369 w 11874563"/>
                <a:gd name="connsiteY705" fmla="*/ 720154 h 4292790"/>
                <a:gd name="connsiteX706" fmla="*/ 10720197 w 11874563"/>
                <a:gd name="connsiteY706" fmla="*/ 738632 h 4292790"/>
                <a:gd name="connsiteX707" fmla="*/ 10725467 w 11874563"/>
                <a:gd name="connsiteY707" fmla="*/ 743268 h 4292790"/>
                <a:gd name="connsiteX708" fmla="*/ 10730865 w 11874563"/>
                <a:gd name="connsiteY708" fmla="*/ 747903 h 4292790"/>
                <a:gd name="connsiteX709" fmla="*/ 10741724 w 11874563"/>
                <a:gd name="connsiteY709" fmla="*/ 757174 h 4292790"/>
                <a:gd name="connsiteX710" fmla="*/ 10752645 w 11874563"/>
                <a:gd name="connsiteY710" fmla="*/ 766445 h 4292790"/>
                <a:gd name="connsiteX711" fmla="*/ 10763885 w 11874563"/>
                <a:gd name="connsiteY711" fmla="*/ 775716 h 4292790"/>
                <a:gd name="connsiteX712" fmla="*/ 10786745 w 11874563"/>
                <a:gd name="connsiteY712" fmla="*/ 794258 h 4292790"/>
                <a:gd name="connsiteX713" fmla="*/ 10810304 w 11874563"/>
                <a:gd name="connsiteY713" fmla="*/ 812737 h 4292790"/>
                <a:gd name="connsiteX714" fmla="*/ 10834624 w 11874563"/>
                <a:gd name="connsiteY714" fmla="*/ 831152 h 4292790"/>
                <a:gd name="connsiteX715" fmla="*/ 10859706 w 11874563"/>
                <a:gd name="connsiteY715" fmla="*/ 849440 h 4292790"/>
                <a:gd name="connsiteX716" fmla="*/ 10911840 w 11874563"/>
                <a:gd name="connsiteY716" fmla="*/ 885635 h 4292790"/>
                <a:gd name="connsiteX717" fmla="*/ 10966514 w 11874563"/>
                <a:gd name="connsiteY717" fmla="*/ 921068 h 4292790"/>
                <a:gd name="connsiteX718" fmla="*/ 11023537 w 11874563"/>
                <a:gd name="connsiteY718" fmla="*/ 955357 h 4292790"/>
                <a:gd name="connsiteX719" fmla="*/ 11082528 w 11874563"/>
                <a:gd name="connsiteY719" fmla="*/ 988251 h 4292790"/>
                <a:gd name="connsiteX720" fmla="*/ 11143170 w 11874563"/>
                <a:gd name="connsiteY720" fmla="*/ 1019493 h 4292790"/>
                <a:gd name="connsiteX721" fmla="*/ 11204956 w 11874563"/>
                <a:gd name="connsiteY721" fmla="*/ 1048830 h 4292790"/>
                <a:gd name="connsiteX722" fmla="*/ 11267377 w 11874563"/>
                <a:gd name="connsiteY722" fmla="*/ 1076071 h 4292790"/>
                <a:gd name="connsiteX723" fmla="*/ 11329988 w 11874563"/>
                <a:gd name="connsiteY723" fmla="*/ 1101090 h 4292790"/>
                <a:gd name="connsiteX724" fmla="*/ 11336401 w 11874563"/>
                <a:gd name="connsiteY724" fmla="*/ 1103567 h 4292790"/>
                <a:gd name="connsiteX725" fmla="*/ 11342815 w 11874563"/>
                <a:gd name="connsiteY725" fmla="*/ 1105980 h 4292790"/>
                <a:gd name="connsiteX726" fmla="*/ 11349228 w 11874563"/>
                <a:gd name="connsiteY726" fmla="*/ 1108393 h 4292790"/>
                <a:gd name="connsiteX727" fmla="*/ 11355642 w 11874563"/>
                <a:gd name="connsiteY727" fmla="*/ 1110742 h 4292790"/>
                <a:gd name="connsiteX728" fmla="*/ 11411458 w 11874563"/>
                <a:gd name="connsiteY728" fmla="*/ 1130427 h 4292790"/>
                <a:gd name="connsiteX729" fmla="*/ 11466703 w 11874563"/>
                <a:gd name="connsiteY729" fmla="*/ 1148334 h 4292790"/>
                <a:gd name="connsiteX730" fmla="*/ 11521186 w 11874563"/>
                <a:gd name="connsiteY730" fmla="*/ 1164527 h 4292790"/>
                <a:gd name="connsiteX731" fmla="*/ 11574717 w 11874563"/>
                <a:gd name="connsiteY731" fmla="*/ 1179068 h 4292790"/>
                <a:gd name="connsiteX732" fmla="*/ 11633200 w 11874563"/>
                <a:gd name="connsiteY732" fmla="*/ 1193483 h 4292790"/>
                <a:gd name="connsiteX733" fmla="*/ 11690223 w 11874563"/>
                <a:gd name="connsiteY733" fmla="*/ 1206183 h 4292790"/>
                <a:gd name="connsiteX734" fmla="*/ 11745785 w 11874563"/>
                <a:gd name="connsiteY734" fmla="*/ 1217295 h 4292790"/>
                <a:gd name="connsiteX735" fmla="*/ 11799888 w 11874563"/>
                <a:gd name="connsiteY735" fmla="*/ 1227011 h 4292790"/>
                <a:gd name="connsiteX736" fmla="*/ 11874119 w 11874563"/>
                <a:gd name="connsiteY736" fmla="*/ 1238695 h 4292790"/>
                <a:gd name="connsiteX737" fmla="*/ 11874564 w 11874563"/>
                <a:gd name="connsiteY737" fmla="*/ 1148969 h 4292790"/>
                <a:gd name="connsiteX738" fmla="*/ 11859704 w 11874563"/>
                <a:gd name="connsiteY738" fmla="*/ 1146937 h 429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Lst>
              <a:rect l="l" t="t" r="r" b="b"/>
              <a:pathLst>
                <a:path w="11874563" h="4292790">
                  <a:moveTo>
                    <a:pt x="11859578" y="1147509"/>
                  </a:moveTo>
                  <a:cubicBezTo>
                    <a:pt x="11827954" y="1142937"/>
                    <a:pt x="11795824" y="1137793"/>
                    <a:pt x="11763057" y="1132078"/>
                  </a:cubicBezTo>
                  <a:cubicBezTo>
                    <a:pt x="11746611" y="1129157"/>
                    <a:pt x="11730038" y="1126109"/>
                    <a:pt x="11713337" y="1122871"/>
                  </a:cubicBezTo>
                  <a:cubicBezTo>
                    <a:pt x="11696573" y="1119632"/>
                    <a:pt x="11679682" y="1116140"/>
                    <a:pt x="11662601" y="1112457"/>
                  </a:cubicBezTo>
                  <a:cubicBezTo>
                    <a:pt x="11645519" y="1108774"/>
                    <a:pt x="11628310" y="1104900"/>
                    <a:pt x="11610975" y="1100709"/>
                  </a:cubicBezTo>
                  <a:cubicBezTo>
                    <a:pt x="11593576" y="1096582"/>
                    <a:pt x="11576050" y="1092200"/>
                    <a:pt x="11558460" y="1087565"/>
                  </a:cubicBezTo>
                  <a:cubicBezTo>
                    <a:pt x="11542649" y="1083374"/>
                    <a:pt x="11526710" y="1079056"/>
                    <a:pt x="11510645" y="1074420"/>
                  </a:cubicBezTo>
                  <a:cubicBezTo>
                    <a:pt x="11494579" y="1069848"/>
                    <a:pt x="11478514" y="1065022"/>
                    <a:pt x="11462321" y="1059942"/>
                  </a:cubicBezTo>
                  <a:cubicBezTo>
                    <a:pt x="11446129" y="1054862"/>
                    <a:pt x="11429873" y="1049592"/>
                    <a:pt x="11413554" y="1044067"/>
                  </a:cubicBezTo>
                  <a:cubicBezTo>
                    <a:pt x="11397234" y="1038543"/>
                    <a:pt x="11380915" y="1032764"/>
                    <a:pt x="11364531" y="1026732"/>
                  </a:cubicBezTo>
                  <a:cubicBezTo>
                    <a:pt x="11362627" y="1026033"/>
                    <a:pt x="11360785" y="1025335"/>
                    <a:pt x="11358880" y="1024636"/>
                  </a:cubicBezTo>
                  <a:cubicBezTo>
                    <a:pt x="11356975" y="1023938"/>
                    <a:pt x="11355133" y="1023239"/>
                    <a:pt x="11353229" y="1022541"/>
                  </a:cubicBezTo>
                  <a:cubicBezTo>
                    <a:pt x="11351324" y="1021842"/>
                    <a:pt x="11349482" y="1021144"/>
                    <a:pt x="11347577" y="1020382"/>
                  </a:cubicBezTo>
                  <a:cubicBezTo>
                    <a:pt x="11345672" y="1019683"/>
                    <a:pt x="11343830" y="1018921"/>
                    <a:pt x="11341926" y="1018223"/>
                  </a:cubicBezTo>
                  <a:cubicBezTo>
                    <a:pt x="11323701" y="1011238"/>
                    <a:pt x="11305413" y="1003999"/>
                    <a:pt x="11287252" y="996442"/>
                  </a:cubicBezTo>
                  <a:cubicBezTo>
                    <a:pt x="11269091" y="988885"/>
                    <a:pt x="11250930" y="981012"/>
                    <a:pt x="11232896" y="972820"/>
                  </a:cubicBezTo>
                  <a:cubicBezTo>
                    <a:pt x="11214862" y="964692"/>
                    <a:pt x="11196955" y="956246"/>
                    <a:pt x="11179239" y="947484"/>
                  </a:cubicBezTo>
                  <a:cubicBezTo>
                    <a:pt x="11161522" y="938784"/>
                    <a:pt x="11143932" y="929767"/>
                    <a:pt x="11126597" y="920560"/>
                  </a:cubicBezTo>
                  <a:cubicBezTo>
                    <a:pt x="11109262" y="911352"/>
                    <a:pt x="11092117" y="901891"/>
                    <a:pt x="11075226" y="892175"/>
                  </a:cubicBezTo>
                  <a:cubicBezTo>
                    <a:pt x="11058398" y="882523"/>
                    <a:pt x="11041761" y="872617"/>
                    <a:pt x="11025442" y="862584"/>
                  </a:cubicBezTo>
                  <a:cubicBezTo>
                    <a:pt x="11009185" y="852551"/>
                    <a:pt x="10993183" y="842327"/>
                    <a:pt x="10977499" y="831977"/>
                  </a:cubicBezTo>
                  <a:cubicBezTo>
                    <a:pt x="10961878" y="821627"/>
                    <a:pt x="10946575" y="811149"/>
                    <a:pt x="10931589" y="800545"/>
                  </a:cubicBezTo>
                  <a:cubicBezTo>
                    <a:pt x="10924095" y="795274"/>
                    <a:pt x="10916729" y="789940"/>
                    <a:pt x="10909427" y="784606"/>
                  </a:cubicBezTo>
                  <a:cubicBezTo>
                    <a:pt x="10902125" y="779272"/>
                    <a:pt x="10894949" y="773874"/>
                    <a:pt x="10887837" y="768541"/>
                  </a:cubicBezTo>
                  <a:cubicBezTo>
                    <a:pt x="10880725" y="763143"/>
                    <a:pt x="10873740" y="757746"/>
                    <a:pt x="10866818" y="752348"/>
                  </a:cubicBezTo>
                  <a:cubicBezTo>
                    <a:pt x="10859897" y="746951"/>
                    <a:pt x="10853103" y="741490"/>
                    <a:pt x="10846371" y="736092"/>
                  </a:cubicBezTo>
                  <a:lnTo>
                    <a:pt x="10836275" y="727964"/>
                  </a:lnTo>
                  <a:lnTo>
                    <a:pt x="10826432" y="719773"/>
                  </a:lnTo>
                  <a:lnTo>
                    <a:pt x="10816654" y="711581"/>
                  </a:lnTo>
                  <a:lnTo>
                    <a:pt x="10811764" y="707517"/>
                  </a:lnTo>
                  <a:lnTo>
                    <a:pt x="10807002" y="703390"/>
                  </a:lnTo>
                  <a:lnTo>
                    <a:pt x="10788142" y="687007"/>
                  </a:lnTo>
                  <a:lnTo>
                    <a:pt x="10769917" y="670624"/>
                  </a:lnTo>
                  <a:cubicBezTo>
                    <a:pt x="10757979" y="659702"/>
                    <a:pt x="10746359" y="648843"/>
                    <a:pt x="10735056" y="637921"/>
                  </a:cubicBezTo>
                  <a:cubicBezTo>
                    <a:pt x="10723817" y="627063"/>
                    <a:pt x="10712894" y="616204"/>
                    <a:pt x="10702290" y="605409"/>
                  </a:cubicBezTo>
                  <a:cubicBezTo>
                    <a:pt x="10691749" y="594614"/>
                    <a:pt x="10681462" y="583883"/>
                    <a:pt x="10671556" y="573151"/>
                  </a:cubicBezTo>
                  <a:cubicBezTo>
                    <a:pt x="10661650" y="562483"/>
                    <a:pt x="10652062" y="551815"/>
                    <a:pt x="10642727" y="541211"/>
                  </a:cubicBezTo>
                  <a:lnTo>
                    <a:pt x="10635742" y="533273"/>
                  </a:lnTo>
                  <a:lnTo>
                    <a:pt x="10629011" y="525399"/>
                  </a:lnTo>
                  <a:lnTo>
                    <a:pt x="10615613" y="509715"/>
                  </a:lnTo>
                  <a:lnTo>
                    <a:pt x="10590784" y="479298"/>
                  </a:lnTo>
                  <a:cubicBezTo>
                    <a:pt x="10588879" y="477012"/>
                    <a:pt x="10587038" y="474663"/>
                    <a:pt x="10585132" y="472376"/>
                  </a:cubicBezTo>
                  <a:cubicBezTo>
                    <a:pt x="10583228" y="470090"/>
                    <a:pt x="10581386" y="467804"/>
                    <a:pt x="10579481" y="465455"/>
                  </a:cubicBezTo>
                  <a:cubicBezTo>
                    <a:pt x="10577576" y="463169"/>
                    <a:pt x="10575734" y="460883"/>
                    <a:pt x="10573829" y="458597"/>
                  </a:cubicBezTo>
                  <a:cubicBezTo>
                    <a:pt x="10571925" y="456311"/>
                    <a:pt x="10570019" y="454025"/>
                    <a:pt x="10568051" y="451803"/>
                  </a:cubicBezTo>
                  <a:lnTo>
                    <a:pt x="10556557" y="438277"/>
                  </a:lnTo>
                  <a:lnTo>
                    <a:pt x="10544810" y="424879"/>
                  </a:lnTo>
                  <a:cubicBezTo>
                    <a:pt x="10542905" y="422656"/>
                    <a:pt x="10540937" y="420433"/>
                    <a:pt x="10538968" y="418211"/>
                  </a:cubicBezTo>
                  <a:cubicBezTo>
                    <a:pt x="10537000" y="415989"/>
                    <a:pt x="10535031" y="413829"/>
                    <a:pt x="10532999" y="411607"/>
                  </a:cubicBezTo>
                  <a:cubicBezTo>
                    <a:pt x="10531030" y="409385"/>
                    <a:pt x="10528999" y="407226"/>
                    <a:pt x="10527030" y="405067"/>
                  </a:cubicBezTo>
                  <a:cubicBezTo>
                    <a:pt x="10525062" y="402908"/>
                    <a:pt x="10523029" y="400685"/>
                    <a:pt x="10521061" y="398526"/>
                  </a:cubicBezTo>
                  <a:lnTo>
                    <a:pt x="10518077" y="395288"/>
                  </a:lnTo>
                  <a:lnTo>
                    <a:pt x="10515029" y="392049"/>
                  </a:lnTo>
                  <a:lnTo>
                    <a:pt x="10508932" y="385572"/>
                  </a:lnTo>
                  <a:cubicBezTo>
                    <a:pt x="10507917" y="384493"/>
                    <a:pt x="10506901" y="383413"/>
                    <a:pt x="10505884" y="382333"/>
                  </a:cubicBezTo>
                  <a:cubicBezTo>
                    <a:pt x="10504868" y="381254"/>
                    <a:pt x="10503853" y="380175"/>
                    <a:pt x="10502837" y="379095"/>
                  </a:cubicBezTo>
                  <a:cubicBezTo>
                    <a:pt x="10501820" y="378015"/>
                    <a:pt x="10500804" y="376936"/>
                    <a:pt x="10499789" y="375857"/>
                  </a:cubicBezTo>
                  <a:cubicBezTo>
                    <a:pt x="10498772" y="374777"/>
                    <a:pt x="10497756" y="373697"/>
                    <a:pt x="10496677" y="372682"/>
                  </a:cubicBezTo>
                  <a:cubicBezTo>
                    <a:pt x="10494581" y="370586"/>
                    <a:pt x="10492550" y="368427"/>
                    <a:pt x="10490454" y="366332"/>
                  </a:cubicBezTo>
                  <a:cubicBezTo>
                    <a:pt x="10488422" y="364236"/>
                    <a:pt x="10486327" y="362140"/>
                    <a:pt x="10484294" y="359982"/>
                  </a:cubicBezTo>
                  <a:cubicBezTo>
                    <a:pt x="10482263" y="357886"/>
                    <a:pt x="10480167" y="355790"/>
                    <a:pt x="10478071" y="353695"/>
                  </a:cubicBezTo>
                  <a:cubicBezTo>
                    <a:pt x="10475976" y="351600"/>
                    <a:pt x="10473880" y="349504"/>
                    <a:pt x="10471721" y="347472"/>
                  </a:cubicBezTo>
                  <a:cubicBezTo>
                    <a:pt x="10470642" y="346456"/>
                    <a:pt x="10469626" y="345376"/>
                    <a:pt x="10468546" y="344361"/>
                  </a:cubicBezTo>
                  <a:cubicBezTo>
                    <a:pt x="10467467" y="343345"/>
                    <a:pt x="10466451" y="342265"/>
                    <a:pt x="10465371" y="341249"/>
                  </a:cubicBezTo>
                  <a:cubicBezTo>
                    <a:pt x="10464292" y="340233"/>
                    <a:pt x="10463276" y="339154"/>
                    <a:pt x="10462196" y="338138"/>
                  </a:cubicBezTo>
                  <a:cubicBezTo>
                    <a:pt x="10461117" y="337122"/>
                    <a:pt x="10460101" y="336106"/>
                    <a:pt x="10459021" y="335026"/>
                  </a:cubicBezTo>
                  <a:lnTo>
                    <a:pt x="10446131" y="322834"/>
                  </a:lnTo>
                  <a:cubicBezTo>
                    <a:pt x="10445052" y="321818"/>
                    <a:pt x="10443972" y="320802"/>
                    <a:pt x="10442892" y="319786"/>
                  </a:cubicBezTo>
                  <a:cubicBezTo>
                    <a:pt x="10441813" y="318770"/>
                    <a:pt x="10440733" y="317754"/>
                    <a:pt x="10439654" y="316738"/>
                  </a:cubicBezTo>
                  <a:cubicBezTo>
                    <a:pt x="10438575" y="315722"/>
                    <a:pt x="10437495" y="314706"/>
                    <a:pt x="10436352" y="313754"/>
                  </a:cubicBezTo>
                  <a:cubicBezTo>
                    <a:pt x="10435272" y="312738"/>
                    <a:pt x="10434129" y="311785"/>
                    <a:pt x="10433050" y="310769"/>
                  </a:cubicBezTo>
                  <a:cubicBezTo>
                    <a:pt x="10431970" y="309753"/>
                    <a:pt x="10430828" y="308801"/>
                    <a:pt x="10429748" y="307785"/>
                  </a:cubicBezTo>
                  <a:cubicBezTo>
                    <a:pt x="10428668" y="306768"/>
                    <a:pt x="10427589" y="305816"/>
                    <a:pt x="10426509" y="304800"/>
                  </a:cubicBezTo>
                  <a:cubicBezTo>
                    <a:pt x="10425430" y="303784"/>
                    <a:pt x="10424351" y="302832"/>
                    <a:pt x="10423207" y="301815"/>
                  </a:cubicBezTo>
                  <a:cubicBezTo>
                    <a:pt x="10422128" y="300800"/>
                    <a:pt x="10420985" y="299847"/>
                    <a:pt x="10419905" y="298831"/>
                  </a:cubicBezTo>
                  <a:lnTo>
                    <a:pt x="10406507" y="287083"/>
                  </a:lnTo>
                  <a:lnTo>
                    <a:pt x="10403205" y="284163"/>
                  </a:lnTo>
                  <a:lnTo>
                    <a:pt x="10399776" y="281305"/>
                  </a:lnTo>
                  <a:lnTo>
                    <a:pt x="10392981" y="275526"/>
                  </a:lnTo>
                  <a:cubicBezTo>
                    <a:pt x="10390759" y="273622"/>
                    <a:pt x="10388473" y="271653"/>
                    <a:pt x="10386187" y="269748"/>
                  </a:cubicBezTo>
                  <a:cubicBezTo>
                    <a:pt x="10383901" y="267843"/>
                    <a:pt x="10381615" y="265938"/>
                    <a:pt x="10379266" y="264033"/>
                  </a:cubicBezTo>
                  <a:cubicBezTo>
                    <a:pt x="10376979" y="262128"/>
                    <a:pt x="10374630" y="260286"/>
                    <a:pt x="10372344" y="258382"/>
                  </a:cubicBezTo>
                  <a:cubicBezTo>
                    <a:pt x="10370058" y="256476"/>
                    <a:pt x="10367708" y="254635"/>
                    <a:pt x="10365422" y="252730"/>
                  </a:cubicBezTo>
                  <a:cubicBezTo>
                    <a:pt x="10363073" y="250889"/>
                    <a:pt x="10360724" y="249047"/>
                    <a:pt x="10358374" y="247205"/>
                  </a:cubicBezTo>
                  <a:cubicBezTo>
                    <a:pt x="10356025" y="245364"/>
                    <a:pt x="10353675" y="243523"/>
                    <a:pt x="10351326" y="241681"/>
                  </a:cubicBezTo>
                  <a:cubicBezTo>
                    <a:pt x="10348976" y="239839"/>
                    <a:pt x="10346627" y="237998"/>
                    <a:pt x="10344214" y="236157"/>
                  </a:cubicBezTo>
                  <a:cubicBezTo>
                    <a:pt x="10341864" y="234315"/>
                    <a:pt x="10339451" y="232537"/>
                    <a:pt x="10337038" y="230696"/>
                  </a:cubicBezTo>
                  <a:cubicBezTo>
                    <a:pt x="10335831" y="229807"/>
                    <a:pt x="10334625" y="228854"/>
                    <a:pt x="10333482" y="227965"/>
                  </a:cubicBezTo>
                  <a:cubicBezTo>
                    <a:pt x="10332276" y="227076"/>
                    <a:pt x="10331069" y="226187"/>
                    <a:pt x="10329863" y="225235"/>
                  </a:cubicBezTo>
                  <a:cubicBezTo>
                    <a:pt x="10328656" y="224346"/>
                    <a:pt x="10327450" y="223457"/>
                    <a:pt x="10326243" y="222568"/>
                  </a:cubicBezTo>
                  <a:cubicBezTo>
                    <a:pt x="10325037" y="221678"/>
                    <a:pt x="10323830" y="220789"/>
                    <a:pt x="10322560" y="219901"/>
                  </a:cubicBezTo>
                  <a:cubicBezTo>
                    <a:pt x="10321354" y="219012"/>
                    <a:pt x="10320083" y="218123"/>
                    <a:pt x="10318877" y="217234"/>
                  </a:cubicBezTo>
                  <a:cubicBezTo>
                    <a:pt x="10317670" y="216344"/>
                    <a:pt x="10316464" y="215455"/>
                    <a:pt x="10315257" y="214567"/>
                  </a:cubicBezTo>
                  <a:cubicBezTo>
                    <a:pt x="10314051" y="213678"/>
                    <a:pt x="10312844" y="212789"/>
                    <a:pt x="10311638" y="211900"/>
                  </a:cubicBezTo>
                  <a:cubicBezTo>
                    <a:pt x="10310431" y="211010"/>
                    <a:pt x="10309225" y="210121"/>
                    <a:pt x="10307955" y="209233"/>
                  </a:cubicBezTo>
                  <a:lnTo>
                    <a:pt x="10293096" y="198819"/>
                  </a:lnTo>
                  <a:cubicBezTo>
                    <a:pt x="10291826" y="197930"/>
                    <a:pt x="10290619" y="197104"/>
                    <a:pt x="10289350" y="196215"/>
                  </a:cubicBezTo>
                  <a:cubicBezTo>
                    <a:pt x="10288079" y="195389"/>
                    <a:pt x="10286809" y="194501"/>
                    <a:pt x="10285603" y="193675"/>
                  </a:cubicBezTo>
                  <a:cubicBezTo>
                    <a:pt x="10284333" y="192850"/>
                    <a:pt x="10283063" y="191960"/>
                    <a:pt x="10281793" y="191135"/>
                  </a:cubicBezTo>
                  <a:cubicBezTo>
                    <a:pt x="10280523" y="190310"/>
                    <a:pt x="10279253" y="189421"/>
                    <a:pt x="10277983" y="188595"/>
                  </a:cubicBezTo>
                  <a:cubicBezTo>
                    <a:pt x="10272903" y="185230"/>
                    <a:pt x="10267823" y="181928"/>
                    <a:pt x="10262743" y="178626"/>
                  </a:cubicBezTo>
                  <a:cubicBezTo>
                    <a:pt x="10257600" y="175323"/>
                    <a:pt x="10252456" y="172085"/>
                    <a:pt x="10247313" y="168846"/>
                  </a:cubicBezTo>
                  <a:cubicBezTo>
                    <a:pt x="10242105" y="165608"/>
                    <a:pt x="10236899" y="162433"/>
                    <a:pt x="10231692" y="159258"/>
                  </a:cubicBezTo>
                  <a:cubicBezTo>
                    <a:pt x="10226421" y="156083"/>
                    <a:pt x="10221151" y="152971"/>
                    <a:pt x="10215817" y="149860"/>
                  </a:cubicBezTo>
                  <a:cubicBezTo>
                    <a:pt x="10205149" y="143701"/>
                    <a:pt x="10194417" y="137668"/>
                    <a:pt x="10183495" y="131762"/>
                  </a:cubicBezTo>
                  <a:cubicBezTo>
                    <a:pt x="10172573" y="125921"/>
                    <a:pt x="10161524" y="120205"/>
                    <a:pt x="10150348" y="114618"/>
                  </a:cubicBezTo>
                  <a:cubicBezTo>
                    <a:pt x="10139172" y="109093"/>
                    <a:pt x="10127869" y="103696"/>
                    <a:pt x="10116439" y="98489"/>
                  </a:cubicBezTo>
                  <a:cubicBezTo>
                    <a:pt x="10105009" y="93282"/>
                    <a:pt x="10093452" y="88265"/>
                    <a:pt x="10081768" y="83375"/>
                  </a:cubicBezTo>
                  <a:cubicBezTo>
                    <a:pt x="10078212" y="81915"/>
                    <a:pt x="10074719" y="80455"/>
                    <a:pt x="10071164" y="79057"/>
                  </a:cubicBezTo>
                  <a:cubicBezTo>
                    <a:pt x="10067607" y="77660"/>
                    <a:pt x="10064052" y="76200"/>
                    <a:pt x="10060495" y="74803"/>
                  </a:cubicBezTo>
                  <a:cubicBezTo>
                    <a:pt x="10056940" y="73406"/>
                    <a:pt x="10053383" y="72009"/>
                    <a:pt x="10049764" y="70675"/>
                  </a:cubicBezTo>
                  <a:cubicBezTo>
                    <a:pt x="10046208" y="69342"/>
                    <a:pt x="10042589" y="67945"/>
                    <a:pt x="10038969" y="66612"/>
                  </a:cubicBezTo>
                  <a:cubicBezTo>
                    <a:pt x="10030651" y="63564"/>
                    <a:pt x="10022205" y="60579"/>
                    <a:pt x="10013759" y="57658"/>
                  </a:cubicBezTo>
                  <a:cubicBezTo>
                    <a:pt x="10005314" y="54800"/>
                    <a:pt x="9996805" y="52007"/>
                    <a:pt x="9988296" y="49339"/>
                  </a:cubicBezTo>
                  <a:cubicBezTo>
                    <a:pt x="9979724" y="46673"/>
                    <a:pt x="9971151" y="44069"/>
                    <a:pt x="9962515" y="41592"/>
                  </a:cubicBezTo>
                  <a:cubicBezTo>
                    <a:pt x="9953879" y="39116"/>
                    <a:pt x="9945179" y="36766"/>
                    <a:pt x="9936480" y="34480"/>
                  </a:cubicBezTo>
                  <a:cubicBezTo>
                    <a:pt x="9930257" y="32830"/>
                    <a:pt x="9923970" y="31305"/>
                    <a:pt x="9917684" y="29781"/>
                  </a:cubicBezTo>
                  <a:cubicBezTo>
                    <a:pt x="9911397" y="28257"/>
                    <a:pt x="9905111" y="26797"/>
                    <a:pt x="9898825" y="25400"/>
                  </a:cubicBezTo>
                  <a:cubicBezTo>
                    <a:pt x="9892538" y="24003"/>
                    <a:pt x="9886188" y="22669"/>
                    <a:pt x="9879838" y="21336"/>
                  </a:cubicBezTo>
                  <a:cubicBezTo>
                    <a:pt x="9873488" y="20066"/>
                    <a:pt x="9867138" y="18796"/>
                    <a:pt x="9860788" y="17653"/>
                  </a:cubicBezTo>
                  <a:cubicBezTo>
                    <a:pt x="9854438" y="16510"/>
                    <a:pt x="9848025" y="15367"/>
                    <a:pt x="9841675" y="14288"/>
                  </a:cubicBezTo>
                  <a:cubicBezTo>
                    <a:pt x="9835261" y="13208"/>
                    <a:pt x="9828911" y="12255"/>
                    <a:pt x="9822497" y="11303"/>
                  </a:cubicBezTo>
                  <a:cubicBezTo>
                    <a:pt x="9816084" y="10350"/>
                    <a:pt x="9809670" y="9461"/>
                    <a:pt x="9803257" y="8636"/>
                  </a:cubicBezTo>
                  <a:cubicBezTo>
                    <a:pt x="9796843" y="7810"/>
                    <a:pt x="9790430" y="7048"/>
                    <a:pt x="9784017" y="6350"/>
                  </a:cubicBezTo>
                  <a:cubicBezTo>
                    <a:pt x="9777603" y="5651"/>
                    <a:pt x="9771190" y="5016"/>
                    <a:pt x="9764713" y="4381"/>
                  </a:cubicBezTo>
                  <a:cubicBezTo>
                    <a:pt x="9758299" y="3810"/>
                    <a:pt x="9751822" y="3239"/>
                    <a:pt x="9745408" y="2794"/>
                  </a:cubicBezTo>
                  <a:cubicBezTo>
                    <a:pt x="9738995" y="2286"/>
                    <a:pt x="9732518" y="1905"/>
                    <a:pt x="9726104" y="1524"/>
                  </a:cubicBezTo>
                  <a:cubicBezTo>
                    <a:pt x="9719691" y="1143"/>
                    <a:pt x="9713278" y="889"/>
                    <a:pt x="9706864" y="635"/>
                  </a:cubicBezTo>
                  <a:cubicBezTo>
                    <a:pt x="9700451" y="444"/>
                    <a:pt x="9694037" y="254"/>
                    <a:pt x="9687687" y="127"/>
                  </a:cubicBezTo>
                  <a:cubicBezTo>
                    <a:pt x="9681274" y="0"/>
                    <a:pt x="9674924" y="0"/>
                    <a:pt x="9668574" y="0"/>
                  </a:cubicBezTo>
                  <a:cubicBezTo>
                    <a:pt x="9662224" y="0"/>
                    <a:pt x="9655874" y="64"/>
                    <a:pt x="9649524" y="254"/>
                  </a:cubicBezTo>
                  <a:cubicBezTo>
                    <a:pt x="9643174" y="381"/>
                    <a:pt x="9636887" y="572"/>
                    <a:pt x="9630601" y="825"/>
                  </a:cubicBezTo>
                  <a:cubicBezTo>
                    <a:pt x="9617964" y="1333"/>
                    <a:pt x="9605454" y="2095"/>
                    <a:pt x="9593072" y="3111"/>
                  </a:cubicBezTo>
                  <a:cubicBezTo>
                    <a:pt x="9580626" y="4127"/>
                    <a:pt x="9568307" y="5397"/>
                    <a:pt x="9556179" y="6922"/>
                  </a:cubicBezTo>
                  <a:cubicBezTo>
                    <a:pt x="9543987" y="8446"/>
                    <a:pt x="9531921" y="10223"/>
                    <a:pt x="9520047" y="12192"/>
                  </a:cubicBezTo>
                  <a:cubicBezTo>
                    <a:pt x="9508109" y="14224"/>
                    <a:pt x="9496362" y="16447"/>
                    <a:pt x="9484804" y="18923"/>
                  </a:cubicBezTo>
                  <a:cubicBezTo>
                    <a:pt x="9478963" y="20193"/>
                    <a:pt x="9473247" y="21463"/>
                    <a:pt x="9467532" y="22860"/>
                  </a:cubicBezTo>
                  <a:cubicBezTo>
                    <a:pt x="9461817" y="24257"/>
                    <a:pt x="9456166" y="25654"/>
                    <a:pt x="9450578" y="27178"/>
                  </a:cubicBezTo>
                  <a:cubicBezTo>
                    <a:pt x="9444990" y="28702"/>
                    <a:pt x="9439402" y="30226"/>
                    <a:pt x="9433941" y="31877"/>
                  </a:cubicBezTo>
                  <a:cubicBezTo>
                    <a:pt x="9428417" y="33528"/>
                    <a:pt x="9423019" y="35179"/>
                    <a:pt x="9417621" y="36957"/>
                  </a:cubicBezTo>
                  <a:cubicBezTo>
                    <a:pt x="9412224" y="38672"/>
                    <a:pt x="9406890" y="40513"/>
                    <a:pt x="9401683" y="42355"/>
                  </a:cubicBezTo>
                  <a:cubicBezTo>
                    <a:pt x="9396413" y="44196"/>
                    <a:pt x="9391205" y="46164"/>
                    <a:pt x="9386062" y="48133"/>
                  </a:cubicBezTo>
                  <a:cubicBezTo>
                    <a:pt x="9380918" y="50101"/>
                    <a:pt x="9375839" y="52134"/>
                    <a:pt x="9370822" y="54229"/>
                  </a:cubicBezTo>
                  <a:cubicBezTo>
                    <a:pt x="9365805" y="56325"/>
                    <a:pt x="9360853" y="58484"/>
                    <a:pt x="9356027" y="60706"/>
                  </a:cubicBezTo>
                  <a:cubicBezTo>
                    <a:pt x="9346247" y="65151"/>
                    <a:pt x="9336850" y="69850"/>
                    <a:pt x="9327769" y="74739"/>
                  </a:cubicBezTo>
                  <a:cubicBezTo>
                    <a:pt x="9318625" y="79693"/>
                    <a:pt x="9309862" y="84836"/>
                    <a:pt x="9301480" y="90234"/>
                  </a:cubicBezTo>
                  <a:cubicBezTo>
                    <a:pt x="9293034" y="95631"/>
                    <a:pt x="9284970" y="101282"/>
                    <a:pt x="9277287" y="107061"/>
                  </a:cubicBezTo>
                  <a:cubicBezTo>
                    <a:pt x="9269540" y="112903"/>
                    <a:pt x="9262237" y="118999"/>
                    <a:pt x="9255379" y="125222"/>
                  </a:cubicBezTo>
                  <a:cubicBezTo>
                    <a:pt x="9248457" y="131509"/>
                    <a:pt x="9242044" y="138049"/>
                    <a:pt x="9236012" y="144717"/>
                  </a:cubicBezTo>
                  <a:cubicBezTo>
                    <a:pt x="9229979" y="151448"/>
                    <a:pt x="9224391" y="158369"/>
                    <a:pt x="9219311" y="165481"/>
                  </a:cubicBezTo>
                  <a:cubicBezTo>
                    <a:pt x="9214231" y="172657"/>
                    <a:pt x="9209595" y="179959"/>
                    <a:pt x="9205468" y="187452"/>
                  </a:cubicBezTo>
                  <a:cubicBezTo>
                    <a:pt x="9201341" y="195009"/>
                    <a:pt x="9197657" y="202692"/>
                    <a:pt x="9194546" y="210503"/>
                  </a:cubicBezTo>
                  <a:cubicBezTo>
                    <a:pt x="9192958" y="214439"/>
                    <a:pt x="9191562" y="218440"/>
                    <a:pt x="9190228" y="222441"/>
                  </a:cubicBezTo>
                  <a:cubicBezTo>
                    <a:pt x="9188894" y="226441"/>
                    <a:pt x="9187752" y="230505"/>
                    <a:pt x="9186735" y="234633"/>
                  </a:cubicBezTo>
                  <a:cubicBezTo>
                    <a:pt x="9185719" y="238760"/>
                    <a:pt x="9184767" y="242887"/>
                    <a:pt x="9184005" y="247079"/>
                  </a:cubicBezTo>
                  <a:cubicBezTo>
                    <a:pt x="9183243" y="251269"/>
                    <a:pt x="9182608" y="255461"/>
                    <a:pt x="9182100" y="259715"/>
                  </a:cubicBezTo>
                  <a:cubicBezTo>
                    <a:pt x="9181592" y="263970"/>
                    <a:pt x="9181275" y="268288"/>
                    <a:pt x="9181084" y="272606"/>
                  </a:cubicBezTo>
                  <a:cubicBezTo>
                    <a:pt x="9180893" y="276924"/>
                    <a:pt x="9180830" y="281305"/>
                    <a:pt x="9180893" y="285686"/>
                  </a:cubicBezTo>
                  <a:cubicBezTo>
                    <a:pt x="9180957" y="290068"/>
                    <a:pt x="9181147" y="294513"/>
                    <a:pt x="9181529" y="298958"/>
                  </a:cubicBezTo>
                  <a:cubicBezTo>
                    <a:pt x="9181909" y="303403"/>
                    <a:pt x="9182354" y="307911"/>
                    <a:pt x="9182989" y="312420"/>
                  </a:cubicBezTo>
                  <a:cubicBezTo>
                    <a:pt x="9184259" y="321437"/>
                    <a:pt x="9186037" y="330581"/>
                    <a:pt x="9188387" y="339789"/>
                  </a:cubicBezTo>
                  <a:cubicBezTo>
                    <a:pt x="9190736" y="349060"/>
                    <a:pt x="9193657" y="358331"/>
                    <a:pt x="9197150" y="367729"/>
                  </a:cubicBezTo>
                  <a:cubicBezTo>
                    <a:pt x="9200642" y="377126"/>
                    <a:pt x="9204642" y="386588"/>
                    <a:pt x="9209215" y="396113"/>
                  </a:cubicBezTo>
                  <a:cubicBezTo>
                    <a:pt x="9213787" y="405638"/>
                    <a:pt x="9218930" y="415226"/>
                    <a:pt x="9224645" y="424815"/>
                  </a:cubicBezTo>
                  <a:cubicBezTo>
                    <a:pt x="9227503" y="429641"/>
                    <a:pt x="9230424" y="434467"/>
                    <a:pt x="9233535" y="439229"/>
                  </a:cubicBezTo>
                  <a:cubicBezTo>
                    <a:pt x="9236646" y="444056"/>
                    <a:pt x="9239821" y="448882"/>
                    <a:pt x="9243187" y="453708"/>
                  </a:cubicBezTo>
                  <a:cubicBezTo>
                    <a:pt x="9246553" y="458533"/>
                    <a:pt x="9249981" y="463423"/>
                    <a:pt x="9253601" y="468249"/>
                  </a:cubicBezTo>
                  <a:cubicBezTo>
                    <a:pt x="9257220" y="473075"/>
                    <a:pt x="9260904" y="477965"/>
                    <a:pt x="9264714" y="482790"/>
                  </a:cubicBezTo>
                  <a:cubicBezTo>
                    <a:pt x="9268587" y="487680"/>
                    <a:pt x="9272524" y="492506"/>
                    <a:pt x="9276588" y="497332"/>
                  </a:cubicBezTo>
                  <a:cubicBezTo>
                    <a:pt x="9280652" y="502222"/>
                    <a:pt x="9284843" y="507047"/>
                    <a:pt x="9289161" y="511874"/>
                  </a:cubicBezTo>
                  <a:cubicBezTo>
                    <a:pt x="9293479" y="516763"/>
                    <a:pt x="9297860" y="521589"/>
                    <a:pt x="9302432" y="526415"/>
                  </a:cubicBezTo>
                  <a:cubicBezTo>
                    <a:pt x="9307004" y="531241"/>
                    <a:pt x="9311640" y="536131"/>
                    <a:pt x="9316466" y="540957"/>
                  </a:cubicBezTo>
                  <a:cubicBezTo>
                    <a:pt x="9321292" y="545783"/>
                    <a:pt x="9326118" y="550609"/>
                    <a:pt x="9331134" y="555435"/>
                  </a:cubicBezTo>
                  <a:cubicBezTo>
                    <a:pt x="9336151" y="560261"/>
                    <a:pt x="9341231" y="565087"/>
                    <a:pt x="9346375" y="569913"/>
                  </a:cubicBezTo>
                  <a:cubicBezTo>
                    <a:pt x="9351581" y="574739"/>
                    <a:pt x="9356852" y="579565"/>
                    <a:pt x="9362186" y="584327"/>
                  </a:cubicBezTo>
                  <a:cubicBezTo>
                    <a:pt x="9367583" y="589153"/>
                    <a:pt x="9373044" y="593916"/>
                    <a:pt x="9378632" y="598678"/>
                  </a:cubicBezTo>
                  <a:cubicBezTo>
                    <a:pt x="9384284" y="603441"/>
                    <a:pt x="9389999" y="608203"/>
                    <a:pt x="9395778" y="612966"/>
                  </a:cubicBezTo>
                  <a:cubicBezTo>
                    <a:pt x="9401556" y="617728"/>
                    <a:pt x="9407462" y="622491"/>
                    <a:pt x="9413367" y="627190"/>
                  </a:cubicBezTo>
                  <a:cubicBezTo>
                    <a:pt x="9419336" y="631952"/>
                    <a:pt x="9425368" y="636651"/>
                    <a:pt x="9431465" y="641350"/>
                  </a:cubicBezTo>
                  <a:cubicBezTo>
                    <a:pt x="9437624" y="646049"/>
                    <a:pt x="9443783" y="650748"/>
                    <a:pt x="9450133" y="655447"/>
                  </a:cubicBezTo>
                  <a:cubicBezTo>
                    <a:pt x="9451721" y="656590"/>
                    <a:pt x="9453308" y="657796"/>
                    <a:pt x="9454896" y="658940"/>
                  </a:cubicBezTo>
                  <a:cubicBezTo>
                    <a:pt x="9456483" y="660082"/>
                    <a:pt x="9458071" y="661289"/>
                    <a:pt x="9459722" y="662432"/>
                  </a:cubicBezTo>
                  <a:cubicBezTo>
                    <a:pt x="9461309" y="663575"/>
                    <a:pt x="9462960" y="664718"/>
                    <a:pt x="9464548" y="665924"/>
                  </a:cubicBezTo>
                  <a:cubicBezTo>
                    <a:pt x="9466135" y="667068"/>
                    <a:pt x="9467787" y="668274"/>
                    <a:pt x="9469374" y="669417"/>
                  </a:cubicBezTo>
                  <a:lnTo>
                    <a:pt x="9479026" y="676402"/>
                  </a:lnTo>
                  <a:cubicBezTo>
                    <a:pt x="9479852" y="676974"/>
                    <a:pt x="9480677" y="677545"/>
                    <a:pt x="9481503" y="678117"/>
                  </a:cubicBezTo>
                  <a:cubicBezTo>
                    <a:pt x="9482328" y="678688"/>
                    <a:pt x="9483154" y="679260"/>
                    <a:pt x="9483979" y="679831"/>
                  </a:cubicBezTo>
                  <a:cubicBezTo>
                    <a:pt x="9484804" y="680402"/>
                    <a:pt x="9485630" y="680974"/>
                    <a:pt x="9486519" y="681546"/>
                  </a:cubicBezTo>
                  <a:cubicBezTo>
                    <a:pt x="9487344" y="682117"/>
                    <a:pt x="9488170" y="682688"/>
                    <a:pt x="9488995" y="683260"/>
                  </a:cubicBezTo>
                  <a:lnTo>
                    <a:pt x="9508998" y="697103"/>
                  </a:lnTo>
                  <a:lnTo>
                    <a:pt x="9529699" y="710756"/>
                  </a:lnTo>
                  <a:lnTo>
                    <a:pt x="9540050" y="717613"/>
                  </a:lnTo>
                  <a:lnTo>
                    <a:pt x="9550654" y="724345"/>
                  </a:lnTo>
                  <a:lnTo>
                    <a:pt x="9571990" y="737870"/>
                  </a:lnTo>
                  <a:lnTo>
                    <a:pt x="9593834" y="751205"/>
                  </a:lnTo>
                  <a:lnTo>
                    <a:pt x="9604819" y="757873"/>
                  </a:lnTo>
                  <a:lnTo>
                    <a:pt x="9616059" y="764413"/>
                  </a:lnTo>
                  <a:lnTo>
                    <a:pt x="9638538" y="777557"/>
                  </a:lnTo>
                  <a:lnTo>
                    <a:pt x="9661525" y="790512"/>
                  </a:lnTo>
                  <a:cubicBezTo>
                    <a:pt x="9665335" y="792671"/>
                    <a:pt x="9669145" y="794830"/>
                    <a:pt x="9673018" y="796988"/>
                  </a:cubicBezTo>
                  <a:cubicBezTo>
                    <a:pt x="9676892" y="799148"/>
                    <a:pt x="9680766" y="801243"/>
                    <a:pt x="9684703" y="803402"/>
                  </a:cubicBezTo>
                  <a:cubicBezTo>
                    <a:pt x="9688640" y="805498"/>
                    <a:pt x="9692513" y="807657"/>
                    <a:pt x="9696450" y="809752"/>
                  </a:cubicBezTo>
                  <a:cubicBezTo>
                    <a:pt x="9700387" y="811848"/>
                    <a:pt x="9704324" y="814007"/>
                    <a:pt x="9708197" y="816102"/>
                  </a:cubicBezTo>
                  <a:cubicBezTo>
                    <a:pt x="9710166" y="817182"/>
                    <a:pt x="9712134" y="818261"/>
                    <a:pt x="9714103" y="819277"/>
                  </a:cubicBezTo>
                  <a:cubicBezTo>
                    <a:pt x="9716071" y="820357"/>
                    <a:pt x="9718104" y="821373"/>
                    <a:pt x="9720072" y="822388"/>
                  </a:cubicBezTo>
                  <a:cubicBezTo>
                    <a:pt x="9722041" y="823405"/>
                    <a:pt x="9724072" y="824484"/>
                    <a:pt x="9726041" y="825500"/>
                  </a:cubicBezTo>
                  <a:cubicBezTo>
                    <a:pt x="9728009" y="826516"/>
                    <a:pt x="9730042" y="827596"/>
                    <a:pt x="9732010" y="828612"/>
                  </a:cubicBezTo>
                  <a:lnTo>
                    <a:pt x="9756140" y="841248"/>
                  </a:lnTo>
                  <a:lnTo>
                    <a:pt x="9783254" y="855409"/>
                  </a:lnTo>
                  <a:cubicBezTo>
                    <a:pt x="9785541" y="856552"/>
                    <a:pt x="9787763" y="857758"/>
                    <a:pt x="9790049" y="858965"/>
                  </a:cubicBezTo>
                  <a:cubicBezTo>
                    <a:pt x="9792271" y="860171"/>
                    <a:pt x="9794557" y="861377"/>
                    <a:pt x="9796780" y="862584"/>
                  </a:cubicBezTo>
                  <a:cubicBezTo>
                    <a:pt x="9799003" y="863791"/>
                    <a:pt x="9801289" y="864997"/>
                    <a:pt x="9803511" y="866204"/>
                  </a:cubicBezTo>
                  <a:cubicBezTo>
                    <a:pt x="9805733" y="867410"/>
                    <a:pt x="9808019" y="868617"/>
                    <a:pt x="9810242" y="869823"/>
                  </a:cubicBezTo>
                  <a:cubicBezTo>
                    <a:pt x="9819195" y="874713"/>
                    <a:pt x="9828149" y="879602"/>
                    <a:pt x="9837039" y="884619"/>
                  </a:cubicBezTo>
                  <a:cubicBezTo>
                    <a:pt x="9845929" y="889571"/>
                    <a:pt x="9854819" y="894652"/>
                    <a:pt x="9863709" y="899732"/>
                  </a:cubicBezTo>
                  <a:cubicBezTo>
                    <a:pt x="9872599" y="904812"/>
                    <a:pt x="9881426" y="909955"/>
                    <a:pt x="9890189" y="915162"/>
                  </a:cubicBezTo>
                  <a:cubicBezTo>
                    <a:pt x="9899015" y="920369"/>
                    <a:pt x="9907778" y="925640"/>
                    <a:pt x="9916478" y="930910"/>
                  </a:cubicBezTo>
                  <a:cubicBezTo>
                    <a:pt x="9925177" y="936244"/>
                    <a:pt x="9933877" y="941642"/>
                    <a:pt x="9942513" y="947102"/>
                  </a:cubicBezTo>
                  <a:cubicBezTo>
                    <a:pt x="9951149" y="952563"/>
                    <a:pt x="9959784" y="958088"/>
                    <a:pt x="9968357" y="963676"/>
                  </a:cubicBezTo>
                  <a:cubicBezTo>
                    <a:pt x="9976929" y="969264"/>
                    <a:pt x="9985502" y="974916"/>
                    <a:pt x="9994011" y="980631"/>
                  </a:cubicBezTo>
                  <a:cubicBezTo>
                    <a:pt x="10002520" y="986346"/>
                    <a:pt x="10010966" y="992124"/>
                    <a:pt x="10019411" y="997966"/>
                  </a:cubicBezTo>
                  <a:cubicBezTo>
                    <a:pt x="10036302" y="1009713"/>
                    <a:pt x="10053003" y="1021715"/>
                    <a:pt x="10069449" y="1033971"/>
                  </a:cubicBezTo>
                  <a:cubicBezTo>
                    <a:pt x="10085959" y="1046290"/>
                    <a:pt x="10102342" y="1058863"/>
                    <a:pt x="10118407" y="1071817"/>
                  </a:cubicBezTo>
                  <a:cubicBezTo>
                    <a:pt x="10134537" y="1084771"/>
                    <a:pt x="10150475" y="1098042"/>
                    <a:pt x="10166096" y="1111568"/>
                  </a:cubicBezTo>
                  <a:cubicBezTo>
                    <a:pt x="10181780" y="1125220"/>
                    <a:pt x="10197211" y="1139127"/>
                    <a:pt x="10212324" y="1153414"/>
                  </a:cubicBezTo>
                  <a:cubicBezTo>
                    <a:pt x="10227501" y="1167765"/>
                    <a:pt x="10242359" y="1182434"/>
                    <a:pt x="10256838" y="1197420"/>
                  </a:cubicBezTo>
                  <a:cubicBezTo>
                    <a:pt x="10271442" y="1212533"/>
                    <a:pt x="10285667" y="1227963"/>
                    <a:pt x="10299509" y="1243711"/>
                  </a:cubicBezTo>
                  <a:cubicBezTo>
                    <a:pt x="10313416" y="1259586"/>
                    <a:pt x="10326942" y="1275779"/>
                    <a:pt x="10339959" y="1292416"/>
                  </a:cubicBezTo>
                  <a:cubicBezTo>
                    <a:pt x="10353040" y="1309116"/>
                    <a:pt x="10365677" y="1326198"/>
                    <a:pt x="10377805" y="1343597"/>
                  </a:cubicBezTo>
                  <a:cubicBezTo>
                    <a:pt x="10383901" y="1352360"/>
                    <a:pt x="10389870" y="1361186"/>
                    <a:pt x="10395712" y="1370140"/>
                  </a:cubicBezTo>
                  <a:cubicBezTo>
                    <a:pt x="10401554" y="1379093"/>
                    <a:pt x="10407332" y="1388174"/>
                    <a:pt x="10412857" y="1397318"/>
                  </a:cubicBezTo>
                  <a:cubicBezTo>
                    <a:pt x="10418445" y="1406525"/>
                    <a:pt x="10423906" y="1415796"/>
                    <a:pt x="10429240" y="1425131"/>
                  </a:cubicBezTo>
                  <a:cubicBezTo>
                    <a:pt x="10434574" y="1434529"/>
                    <a:pt x="10439717" y="1443990"/>
                    <a:pt x="10444670" y="1453579"/>
                  </a:cubicBezTo>
                  <a:cubicBezTo>
                    <a:pt x="10445877" y="1455992"/>
                    <a:pt x="10447147" y="1458405"/>
                    <a:pt x="10448354" y="1460818"/>
                  </a:cubicBezTo>
                  <a:cubicBezTo>
                    <a:pt x="10449560" y="1463231"/>
                    <a:pt x="10450830" y="1465644"/>
                    <a:pt x="10452037" y="1468057"/>
                  </a:cubicBezTo>
                  <a:cubicBezTo>
                    <a:pt x="10453243" y="1470470"/>
                    <a:pt x="10454450" y="1472883"/>
                    <a:pt x="10455656" y="1475359"/>
                  </a:cubicBezTo>
                  <a:cubicBezTo>
                    <a:pt x="10456863" y="1477772"/>
                    <a:pt x="10458005" y="1480249"/>
                    <a:pt x="10459149" y="1482725"/>
                  </a:cubicBezTo>
                  <a:lnTo>
                    <a:pt x="10466133" y="1497520"/>
                  </a:lnTo>
                  <a:lnTo>
                    <a:pt x="10472738" y="1512507"/>
                  </a:lnTo>
                  <a:lnTo>
                    <a:pt x="10476040" y="1520000"/>
                  </a:lnTo>
                  <a:lnTo>
                    <a:pt x="10479151" y="1527556"/>
                  </a:lnTo>
                  <a:lnTo>
                    <a:pt x="10485310" y="1542796"/>
                  </a:lnTo>
                  <a:cubicBezTo>
                    <a:pt x="10485818" y="1544066"/>
                    <a:pt x="10486327" y="1545336"/>
                    <a:pt x="10486771" y="1546670"/>
                  </a:cubicBezTo>
                  <a:cubicBezTo>
                    <a:pt x="10487279" y="1547939"/>
                    <a:pt x="10487724" y="1549210"/>
                    <a:pt x="10488231" y="1550543"/>
                  </a:cubicBezTo>
                  <a:cubicBezTo>
                    <a:pt x="10488740" y="1551813"/>
                    <a:pt x="10489184" y="1553147"/>
                    <a:pt x="10489692" y="1554417"/>
                  </a:cubicBezTo>
                  <a:cubicBezTo>
                    <a:pt x="10490200" y="1555686"/>
                    <a:pt x="10490644" y="1557020"/>
                    <a:pt x="10491153" y="1558290"/>
                  </a:cubicBezTo>
                  <a:cubicBezTo>
                    <a:pt x="10491660" y="1559560"/>
                    <a:pt x="10492105" y="1560894"/>
                    <a:pt x="10492613" y="1562164"/>
                  </a:cubicBezTo>
                  <a:cubicBezTo>
                    <a:pt x="10493121" y="1563433"/>
                    <a:pt x="10493566" y="1564767"/>
                    <a:pt x="10494074" y="1566037"/>
                  </a:cubicBezTo>
                  <a:cubicBezTo>
                    <a:pt x="10494581" y="1567307"/>
                    <a:pt x="10495026" y="1568641"/>
                    <a:pt x="10495470" y="1569911"/>
                  </a:cubicBezTo>
                  <a:cubicBezTo>
                    <a:pt x="10495915" y="1571181"/>
                    <a:pt x="10496359" y="1572514"/>
                    <a:pt x="10496804" y="1573784"/>
                  </a:cubicBezTo>
                  <a:cubicBezTo>
                    <a:pt x="10504106" y="1594739"/>
                    <a:pt x="10510647" y="1616011"/>
                    <a:pt x="10516235" y="1637538"/>
                  </a:cubicBezTo>
                  <a:cubicBezTo>
                    <a:pt x="10521950" y="1659255"/>
                    <a:pt x="10526776" y="1681289"/>
                    <a:pt x="10530650" y="1703578"/>
                  </a:cubicBezTo>
                  <a:cubicBezTo>
                    <a:pt x="10534587" y="1726057"/>
                    <a:pt x="10537634" y="1748727"/>
                    <a:pt x="10539667" y="1771650"/>
                  </a:cubicBezTo>
                  <a:cubicBezTo>
                    <a:pt x="10541762" y="1794764"/>
                    <a:pt x="10542778" y="1818069"/>
                    <a:pt x="10542842" y="1841500"/>
                  </a:cubicBezTo>
                  <a:cubicBezTo>
                    <a:pt x="10542842" y="1865186"/>
                    <a:pt x="10541762" y="1888998"/>
                    <a:pt x="10539603" y="1912874"/>
                  </a:cubicBezTo>
                  <a:cubicBezTo>
                    <a:pt x="10537444" y="1937004"/>
                    <a:pt x="10534142" y="1961198"/>
                    <a:pt x="10529760" y="1985391"/>
                  </a:cubicBezTo>
                  <a:cubicBezTo>
                    <a:pt x="10525316" y="2009839"/>
                    <a:pt x="10519728" y="2034286"/>
                    <a:pt x="10512996" y="2058670"/>
                  </a:cubicBezTo>
                  <a:cubicBezTo>
                    <a:pt x="10506139" y="2083308"/>
                    <a:pt x="10498138" y="2107883"/>
                    <a:pt x="10488930" y="2132330"/>
                  </a:cubicBezTo>
                  <a:cubicBezTo>
                    <a:pt x="10479595" y="2157032"/>
                    <a:pt x="10469054" y="2181543"/>
                    <a:pt x="10457307" y="2205800"/>
                  </a:cubicBezTo>
                  <a:cubicBezTo>
                    <a:pt x="10445369" y="2230374"/>
                    <a:pt x="10432225" y="2254631"/>
                    <a:pt x="10417810" y="2278571"/>
                  </a:cubicBezTo>
                  <a:cubicBezTo>
                    <a:pt x="10403268" y="2302828"/>
                    <a:pt x="10387393" y="2326704"/>
                    <a:pt x="10370376" y="2350135"/>
                  </a:cubicBezTo>
                  <a:cubicBezTo>
                    <a:pt x="10353104" y="2373884"/>
                    <a:pt x="10334625" y="2397125"/>
                    <a:pt x="10314877" y="2419795"/>
                  </a:cubicBezTo>
                  <a:cubicBezTo>
                    <a:pt x="10294938" y="2442782"/>
                    <a:pt x="10273729" y="2465197"/>
                    <a:pt x="10251377" y="2486978"/>
                  </a:cubicBezTo>
                  <a:cubicBezTo>
                    <a:pt x="10228707" y="2509012"/>
                    <a:pt x="10204894" y="2530348"/>
                    <a:pt x="10179876" y="2550922"/>
                  </a:cubicBezTo>
                  <a:cubicBezTo>
                    <a:pt x="10154603" y="2571750"/>
                    <a:pt x="10128123" y="2591753"/>
                    <a:pt x="10100628" y="2610866"/>
                  </a:cubicBezTo>
                  <a:cubicBezTo>
                    <a:pt x="10072815" y="2630234"/>
                    <a:pt x="10043858" y="2648649"/>
                    <a:pt x="10013950" y="2666048"/>
                  </a:cubicBezTo>
                  <a:cubicBezTo>
                    <a:pt x="9983660" y="2683637"/>
                    <a:pt x="9952418" y="2700147"/>
                    <a:pt x="9920288" y="2715578"/>
                  </a:cubicBezTo>
                  <a:cubicBezTo>
                    <a:pt x="9887839" y="2731199"/>
                    <a:pt x="9854502" y="2745613"/>
                    <a:pt x="9820402" y="2758948"/>
                  </a:cubicBezTo>
                  <a:cubicBezTo>
                    <a:pt x="9785985" y="2772347"/>
                    <a:pt x="9750806" y="2784539"/>
                    <a:pt x="9715055" y="2795461"/>
                  </a:cubicBezTo>
                  <a:cubicBezTo>
                    <a:pt x="9678988" y="2806510"/>
                    <a:pt x="9642284" y="2816225"/>
                    <a:pt x="9605201" y="2824607"/>
                  </a:cubicBezTo>
                  <a:cubicBezTo>
                    <a:pt x="9586531" y="2828798"/>
                    <a:pt x="9567735" y="2832608"/>
                    <a:pt x="9548876" y="2836164"/>
                  </a:cubicBezTo>
                  <a:cubicBezTo>
                    <a:pt x="9529953" y="2839720"/>
                    <a:pt x="9510903" y="2842895"/>
                    <a:pt x="9491853" y="2845816"/>
                  </a:cubicBezTo>
                  <a:cubicBezTo>
                    <a:pt x="9472676" y="2848674"/>
                    <a:pt x="9453499" y="2851277"/>
                    <a:pt x="9434258" y="2853436"/>
                  </a:cubicBezTo>
                  <a:cubicBezTo>
                    <a:pt x="9414954" y="2855659"/>
                    <a:pt x="9395587" y="2857564"/>
                    <a:pt x="9376219" y="2859088"/>
                  </a:cubicBezTo>
                  <a:cubicBezTo>
                    <a:pt x="9356789" y="2860548"/>
                    <a:pt x="9337357" y="2861755"/>
                    <a:pt x="9317863" y="2862580"/>
                  </a:cubicBezTo>
                  <a:cubicBezTo>
                    <a:pt x="9298368" y="2863406"/>
                    <a:pt x="9278810" y="2863914"/>
                    <a:pt x="9259316" y="2864104"/>
                  </a:cubicBezTo>
                  <a:cubicBezTo>
                    <a:pt x="9239758" y="2864295"/>
                    <a:pt x="9220264" y="2864104"/>
                    <a:pt x="9200769" y="2863660"/>
                  </a:cubicBezTo>
                  <a:cubicBezTo>
                    <a:pt x="9181275" y="2863152"/>
                    <a:pt x="9161780" y="2862390"/>
                    <a:pt x="9142349" y="2861247"/>
                  </a:cubicBezTo>
                  <a:cubicBezTo>
                    <a:pt x="9103424" y="2858897"/>
                    <a:pt x="9064689" y="2855214"/>
                    <a:pt x="9026398" y="2850388"/>
                  </a:cubicBezTo>
                  <a:cubicBezTo>
                    <a:pt x="8987917" y="2845562"/>
                    <a:pt x="8949880" y="2839466"/>
                    <a:pt x="8912289" y="2832291"/>
                  </a:cubicBezTo>
                  <a:cubicBezTo>
                    <a:pt x="8874633" y="2825052"/>
                    <a:pt x="8837422" y="2816733"/>
                    <a:pt x="8800846" y="2807272"/>
                  </a:cubicBezTo>
                  <a:cubicBezTo>
                    <a:pt x="8764206" y="2797810"/>
                    <a:pt x="8728202" y="2787269"/>
                    <a:pt x="8692896" y="2775712"/>
                  </a:cubicBezTo>
                  <a:cubicBezTo>
                    <a:pt x="8687181" y="2773871"/>
                    <a:pt x="8681529" y="2771966"/>
                    <a:pt x="8675878" y="2770061"/>
                  </a:cubicBezTo>
                  <a:cubicBezTo>
                    <a:pt x="8670227" y="2768156"/>
                    <a:pt x="8664575" y="2766251"/>
                    <a:pt x="8658924" y="2764282"/>
                  </a:cubicBezTo>
                  <a:cubicBezTo>
                    <a:pt x="8653272" y="2762314"/>
                    <a:pt x="8647684" y="2760345"/>
                    <a:pt x="8642096" y="2758377"/>
                  </a:cubicBezTo>
                  <a:cubicBezTo>
                    <a:pt x="8636508" y="2756408"/>
                    <a:pt x="8630920" y="2754376"/>
                    <a:pt x="8625395" y="2752344"/>
                  </a:cubicBezTo>
                  <a:cubicBezTo>
                    <a:pt x="8596440" y="2741676"/>
                    <a:pt x="8567992" y="2730437"/>
                    <a:pt x="8540052" y="2718562"/>
                  </a:cubicBezTo>
                  <a:cubicBezTo>
                    <a:pt x="8512112" y="2706688"/>
                    <a:pt x="8484743" y="2694305"/>
                    <a:pt x="8457882" y="2681351"/>
                  </a:cubicBezTo>
                  <a:cubicBezTo>
                    <a:pt x="8431085" y="2668397"/>
                    <a:pt x="8404796" y="2654935"/>
                    <a:pt x="8379016" y="2641029"/>
                  </a:cubicBezTo>
                  <a:cubicBezTo>
                    <a:pt x="8353298" y="2627122"/>
                    <a:pt x="8328216" y="2612771"/>
                    <a:pt x="8303578" y="2597976"/>
                  </a:cubicBezTo>
                  <a:cubicBezTo>
                    <a:pt x="8274367" y="2580386"/>
                    <a:pt x="8245920" y="2562225"/>
                    <a:pt x="8218234" y="2543556"/>
                  </a:cubicBezTo>
                  <a:cubicBezTo>
                    <a:pt x="8190611" y="2524951"/>
                    <a:pt x="8163814" y="2505837"/>
                    <a:pt x="8137780" y="2486279"/>
                  </a:cubicBezTo>
                  <a:cubicBezTo>
                    <a:pt x="8111808" y="2466785"/>
                    <a:pt x="8086662" y="2446909"/>
                    <a:pt x="8062278" y="2426589"/>
                  </a:cubicBezTo>
                  <a:cubicBezTo>
                    <a:pt x="8037957" y="2406396"/>
                    <a:pt x="8014462" y="2385822"/>
                    <a:pt x="7991730" y="2364931"/>
                  </a:cubicBezTo>
                  <a:cubicBezTo>
                    <a:pt x="7990332" y="2363597"/>
                    <a:pt x="7988872" y="2362327"/>
                    <a:pt x="7987475" y="2361057"/>
                  </a:cubicBezTo>
                  <a:cubicBezTo>
                    <a:pt x="7986078" y="2359787"/>
                    <a:pt x="7984617" y="2358454"/>
                    <a:pt x="7983220" y="2357184"/>
                  </a:cubicBezTo>
                  <a:cubicBezTo>
                    <a:pt x="7981823" y="2355914"/>
                    <a:pt x="7980363" y="2354580"/>
                    <a:pt x="7978966" y="2353310"/>
                  </a:cubicBezTo>
                  <a:cubicBezTo>
                    <a:pt x="7977568" y="2352040"/>
                    <a:pt x="7976172" y="2350707"/>
                    <a:pt x="7974775" y="2349373"/>
                  </a:cubicBezTo>
                  <a:lnTo>
                    <a:pt x="7958265" y="2333562"/>
                  </a:lnTo>
                  <a:cubicBezTo>
                    <a:pt x="7955534" y="2330895"/>
                    <a:pt x="7952804" y="2328291"/>
                    <a:pt x="7950010" y="2325688"/>
                  </a:cubicBezTo>
                  <a:cubicBezTo>
                    <a:pt x="7947280" y="2323084"/>
                    <a:pt x="7944549" y="2320417"/>
                    <a:pt x="7941818" y="2317814"/>
                  </a:cubicBezTo>
                  <a:cubicBezTo>
                    <a:pt x="7939088" y="2315210"/>
                    <a:pt x="7936421" y="2312543"/>
                    <a:pt x="7933754" y="2309876"/>
                  </a:cubicBezTo>
                  <a:cubicBezTo>
                    <a:pt x="7931087" y="2307209"/>
                    <a:pt x="7928483" y="2304542"/>
                    <a:pt x="7925879" y="2301875"/>
                  </a:cubicBezTo>
                  <a:lnTo>
                    <a:pt x="7867079" y="2241995"/>
                  </a:lnTo>
                  <a:cubicBezTo>
                    <a:pt x="7857744" y="2232597"/>
                    <a:pt x="7848346" y="2223326"/>
                    <a:pt x="7838948" y="2214055"/>
                  </a:cubicBezTo>
                  <a:cubicBezTo>
                    <a:pt x="7829550" y="2204847"/>
                    <a:pt x="7820089" y="2195640"/>
                    <a:pt x="7810627" y="2186559"/>
                  </a:cubicBezTo>
                  <a:cubicBezTo>
                    <a:pt x="7801166" y="2177479"/>
                    <a:pt x="7791577" y="2168525"/>
                    <a:pt x="7781989" y="2159635"/>
                  </a:cubicBezTo>
                  <a:cubicBezTo>
                    <a:pt x="7772400" y="2150745"/>
                    <a:pt x="7762685" y="2141982"/>
                    <a:pt x="7752905" y="2133283"/>
                  </a:cubicBezTo>
                  <a:cubicBezTo>
                    <a:pt x="7714171" y="2098548"/>
                    <a:pt x="7674483" y="2064957"/>
                    <a:pt x="7633653" y="2032699"/>
                  </a:cubicBezTo>
                  <a:cubicBezTo>
                    <a:pt x="7593076" y="2000631"/>
                    <a:pt x="7551420" y="1969770"/>
                    <a:pt x="7508621" y="1940179"/>
                  </a:cubicBezTo>
                  <a:cubicBezTo>
                    <a:pt x="7466013" y="1910779"/>
                    <a:pt x="7422134" y="1882585"/>
                    <a:pt x="7376986" y="1855788"/>
                  </a:cubicBezTo>
                  <a:cubicBezTo>
                    <a:pt x="7332028" y="1829054"/>
                    <a:pt x="7285673" y="1803654"/>
                    <a:pt x="7237921" y="1779588"/>
                  </a:cubicBezTo>
                  <a:cubicBezTo>
                    <a:pt x="7219188" y="1770253"/>
                    <a:pt x="7200266" y="1761109"/>
                    <a:pt x="7181088" y="1752156"/>
                  </a:cubicBezTo>
                  <a:cubicBezTo>
                    <a:pt x="7161975" y="1743202"/>
                    <a:pt x="7142607" y="1734503"/>
                    <a:pt x="7122986" y="1725994"/>
                  </a:cubicBezTo>
                  <a:cubicBezTo>
                    <a:pt x="7103428" y="1717485"/>
                    <a:pt x="7083552" y="1709230"/>
                    <a:pt x="7063486" y="1701165"/>
                  </a:cubicBezTo>
                  <a:cubicBezTo>
                    <a:pt x="7043420" y="1693101"/>
                    <a:pt x="7023100" y="1685290"/>
                    <a:pt x="7002526" y="1677733"/>
                  </a:cubicBezTo>
                  <a:cubicBezTo>
                    <a:pt x="6996811" y="1675638"/>
                    <a:pt x="6991096" y="1673542"/>
                    <a:pt x="6985381" y="1671511"/>
                  </a:cubicBezTo>
                  <a:cubicBezTo>
                    <a:pt x="6979667" y="1669479"/>
                    <a:pt x="6973888" y="1667383"/>
                    <a:pt x="6968109" y="1665414"/>
                  </a:cubicBezTo>
                  <a:cubicBezTo>
                    <a:pt x="6962330" y="1663383"/>
                    <a:pt x="6956552" y="1661414"/>
                    <a:pt x="6950710" y="1659382"/>
                  </a:cubicBezTo>
                  <a:cubicBezTo>
                    <a:pt x="6944868" y="1657414"/>
                    <a:pt x="6939026" y="1655445"/>
                    <a:pt x="6933184" y="1653477"/>
                  </a:cubicBezTo>
                  <a:cubicBezTo>
                    <a:pt x="6906133" y="1644523"/>
                    <a:pt x="6878638" y="1635951"/>
                    <a:pt x="6850698" y="1627823"/>
                  </a:cubicBezTo>
                  <a:cubicBezTo>
                    <a:pt x="6822758" y="1619631"/>
                    <a:pt x="6794310" y="1611884"/>
                    <a:pt x="6765417" y="1604582"/>
                  </a:cubicBezTo>
                  <a:cubicBezTo>
                    <a:pt x="6736525" y="1597216"/>
                    <a:pt x="6707124" y="1590358"/>
                    <a:pt x="6677216" y="1583881"/>
                  </a:cubicBezTo>
                  <a:cubicBezTo>
                    <a:pt x="6647307" y="1577404"/>
                    <a:pt x="6616827" y="1571371"/>
                    <a:pt x="6585903" y="1565847"/>
                  </a:cubicBezTo>
                  <a:cubicBezTo>
                    <a:pt x="6554915" y="1560258"/>
                    <a:pt x="6523355" y="1555179"/>
                    <a:pt x="6491351" y="1550607"/>
                  </a:cubicBezTo>
                  <a:cubicBezTo>
                    <a:pt x="6459220" y="1545971"/>
                    <a:pt x="6426581" y="1541907"/>
                    <a:pt x="6393371" y="1538288"/>
                  </a:cubicBezTo>
                  <a:cubicBezTo>
                    <a:pt x="6360097" y="1534668"/>
                    <a:pt x="6326251" y="1531557"/>
                    <a:pt x="6291834" y="1529017"/>
                  </a:cubicBezTo>
                  <a:cubicBezTo>
                    <a:pt x="6257354" y="1526413"/>
                    <a:pt x="6222238" y="1524381"/>
                    <a:pt x="6186615" y="1522920"/>
                  </a:cubicBezTo>
                  <a:cubicBezTo>
                    <a:pt x="6168771" y="1522158"/>
                    <a:pt x="6150737" y="1521587"/>
                    <a:pt x="6132576" y="1521142"/>
                  </a:cubicBezTo>
                  <a:cubicBezTo>
                    <a:pt x="6114415" y="1520698"/>
                    <a:pt x="6096064" y="1520317"/>
                    <a:pt x="6077585" y="1520190"/>
                  </a:cubicBezTo>
                  <a:cubicBezTo>
                    <a:pt x="6059043" y="1520000"/>
                    <a:pt x="6040438" y="1519936"/>
                    <a:pt x="6021578" y="1520063"/>
                  </a:cubicBezTo>
                  <a:cubicBezTo>
                    <a:pt x="6002719" y="1520190"/>
                    <a:pt x="5983732" y="1520444"/>
                    <a:pt x="5964555" y="1520889"/>
                  </a:cubicBezTo>
                  <a:cubicBezTo>
                    <a:pt x="5945378" y="1521333"/>
                    <a:pt x="5926011" y="1521905"/>
                    <a:pt x="5906516" y="1522667"/>
                  </a:cubicBezTo>
                  <a:cubicBezTo>
                    <a:pt x="5886958" y="1523429"/>
                    <a:pt x="5867273" y="1524317"/>
                    <a:pt x="5847461" y="1525333"/>
                  </a:cubicBezTo>
                  <a:cubicBezTo>
                    <a:pt x="5827586" y="1526413"/>
                    <a:pt x="5807520" y="1527620"/>
                    <a:pt x="5787327" y="1528953"/>
                  </a:cubicBezTo>
                  <a:cubicBezTo>
                    <a:pt x="5767070" y="1530350"/>
                    <a:pt x="5746687" y="1531874"/>
                    <a:pt x="5726113" y="1533525"/>
                  </a:cubicBezTo>
                  <a:cubicBezTo>
                    <a:pt x="5705475" y="1535239"/>
                    <a:pt x="5684711" y="1537081"/>
                    <a:pt x="5663819" y="1539113"/>
                  </a:cubicBezTo>
                  <a:cubicBezTo>
                    <a:pt x="5642864" y="1541145"/>
                    <a:pt x="5621719" y="1543304"/>
                    <a:pt x="5600446" y="1545654"/>
                  </a:cubicBezTo>
                  <a:cubicBezTo>
                    <a:pt x="5579110" y="1548003"/>
                    <a:pt x="5557584" y="1550543"/>
                    <a:pt x="5535930" y="1553274"/>
                  </a:cubicBezTo>
                  <a:cubicBezTo>
                    <a:pt x="5514213" y="1556004"/>
                    <a:pt x="5492306" y="1558925"/>
                    <a:pt x="5470271" y="1562036"/>
                  </a:cubicBezTo>
                  <a:cubicBezTo>
                    <a:pt x="5448173" y="1565148"/>
                    <a:pt x="5425885" y="1568386"/>
                    <a:pt x="5403469" y="1571879"/>
                  </a:cubicBezTo>
                  <a:cubicBezTo>
                    <a:pt x="5380990" y="1575372"/>
                    <a:pt x="5358321" y="1578991"/>
                    <a:pt x="5335524" y="1582801"/>
                  </a:cubicBezTo>
                  <a:cubicBezTo>
                    <a:pt x="5312664" y="1586611"/>
                    <a:pt x="5289614" y="1590611"/>
                    <a:pt x="5266436" y="1594803"/>
                  </a:cubicBezTo>
                  <a:cubicBezTo>
                    <a:pt x="5243195" y="1598994"/>
                    <a:pt x="5219764" y="1603375"/>
                    <a:pt x="5196205" y="1607947"/>
                  </a:cubicBezTo>
                  <a:cubicBezTo>
                    <a:pt x="5172520" y="1612519"/>
                    <a:pt x="5148707" y="1617282"/>
                    <a:pt x="5124768" y="1622298"/>
                  </a:cubicBezTo>
                  <a:cubicBezTo>
                    <a:pt x="5100701" y="1627314"/>
                    <a:pt x="5076508" y="1632522"/>
                    <a:pt x="5052124" y="1637919"/>
                  </a:cubicBezTo>
                  <a:cubicBezTo>
                    <a:pt x="5027676" y="1643317"/>
                    <a:pt x="5003038" y="1648968"/>
                    <a:pt x="4978273" y="1654747"/>
                  </a:cubicBezTo>
                  <a:cubicBezTo>
                    <a:pt x="4953381" y="1660589"/>
                    <a:pt x="4928362" y="1666558"/>
                    <a:pt x="4903216" y="1672781"/>
                  </a:cubicBezTo>
                  <a:cubicBezTo>
                    <a:pt x="4877943" y="1679004"/>
                    <a:pt x="4852543" y="1685417"/>
                    <a:pt x="4826953" y="1692021"/>
                  </a:cubicBezTo>
                  <a:cubicBezTo>
                    <a:pt x="4801235" y="1698689"/>
                    <a:pt x="4775454" y="1705483"/>
                    <a:pt x="4749483" y="1712532"/>
                  </a:cubicBezTo>
                  <a:cubicBezTo>
                    <a:pt x="4723384" y="1719644"/>
                    <a:pt x="4697159" y="1726883"/>
                    <a:pt x="4670743" y="1734376"/>
                  </a:cubicBezTo>
                  <a:cubicBezTo>
                    <a:pt x="4644200" y="1741932"/>
                    <a:pt x="4617593" y="1749679"/>
                    <a:pt x="4590796" y="1757617"/>
                  </a:cubicBezTo>
                  <a:cubicBezTo>
                    <a:pt x="4563872" y="1765617"/>
                    <a:pt x="4536821" y="1773809"/>
                    <a:pt x="4509643" y="1782191"/>
                  </a:cubicBezTo>
                  <a:cubicBezTo>
                    <a:pt x="4482275" y="1790636"/>
                    <a:pt x="4454843" y="1799273"/>
                    <a:pt x="4427220" y="1808099"/>
                  </a:cubicBezTo>
                  <a:cubicBezTo>
                    <a:pt x="4399471" y="1816989"/>
                    <a:pt x="4371531" y="1826070"/>
                    <a:pt x="4343527" y="1835404"/>
                  </a:cubicBezTo>
                  <a:cubicBezTo>
                    <a:pt x="4315333" y="1844739"/>
                    <a:pt x="4287012" y="1854327"/>
                    <a:pt x="4258564" y="1864106"/>
                  </a:cubicBezTo>
                  <a:cubicBezTo>
                    <a:pt x="4229926" y="1873949"/>
                    <a:pt x="4201224" y="1884045"/>
                    <a:pt x="4172331" y="1894332"/>
                  </a:cubicBezTo>
                  <a:cubicBezTo>
                    <a:pt x="4143312" y="1904683"/>
                    <a:pt x="4114165" y="1915224"/>
                    <a:pt x="4084892" y="1926019"/>
                  </a:cubicBezTo>
                  <a:cubicBezTo>
                    <a:pt x="4055428" y="1936877"/>
                    <a:pt x="4025837" y="1947926"/>
                    <a:pt x="3996119" y="1959166"/>
                  </a:cubicBezTo>
                  <a:cubicBezTo>
                    <a:pt x="3966210" y="1970469"/>
                    <a:pt x="3936175" y="1982026"/>
                    <a:pt x="3906076" y="1993773"/>
                  </a:cubicBezTo>
                  <a:cubicBezTo>
                    <a:pt x="3845179" y="2017522"/>
                    <a:pt x="3783838" y="2042160"/>
                    <a:pt x="3722053" y="2067687"/>
                  </a:cubicBezTo>
                  <a:cubicBezTo>
                    <a:pt x="3659378" y="2093532"/>
                    <a:pt x="3596323" y="2120329"/>
                    <a:pt x="3532823" y="2147951"/>
                  </a:cubicBezTo>
                  <a:cubicBezTo>
                    <a:pt x="3468370" y="2176018"/>
                    <a:pt x="3403537" y="2204974"/>
                    <a:pt x="3338258" y="2234819"/>
                  </a:cubicBezTo>
                  <a:cubicBezTo>
                    <a:pt x="3272028" y="2265109"/>
                    <a:pt x="3205353" y="2296351"/>
                    <a:pt x="3138361" y="2328418"/>
                  </a:cubicBezTo>
                  <a:cubicBezTo>
                    <a:pt x="3070289" y="2361057"/>
                    <a:pt x="3001772" y="2394585"/>
                    <a:pt x="2932938" y="2429066"/>
                  </a:cubicBezTo>
                  <a:cubicBezTo>
                    <a:pt x="2863025" y="2464054"/>
                    <a:pt x="2792667" y="2500059"/>
                    <a:pt x="2721991" y="2536952"/>
                  </a:cubicBezTo>
                  <a:cubicBezTo>
                    <a:pt x="2650109" y="2574481"/>
                    <a:pt x="2577910" y="2612962"/>
                    <a:pt x="2505329" y="2652332"/>
                  </a:cubicBezTo>
                  <a:cubicBezTo>
                    <a:pt x="2431542" y="2692400"/>
                    <a:pt x="2357374" y="2733548"/>
                    <a:pt x="2282889" y="2775585"/>
                  </a:cubicBezTo>
                  <a:cubicBezTo>
                    <a:pt x="2207070" y="2818384"/>
                    <a:pt x="2130933" y="2862199"/>
                    <a:pt x="2054479" y="2907030"/>
                  </a:cubicBezTo>
                  <a:cubicBezTo>
                    <a:pt x="1976628" y="2952623"/>
                    <a:pt x="1898459" y="2999232"/>
                    <a:pt x="1819974" y="3046921"/>
                  </a:cubicBezTo>
                  <a:cubicBezTo>
                    <a:pt x="1740027" y="3095435"/>
                    <a:pt x="1659700" y="3145028"/>
                    <a:pt x="1579055" y="3195638"/>
                  </a:cubicBezTo>
                  <a:cubicBezTo>
                    <a:pt x="1496949" y="3247200"/>
                    <a:pt x="1414399" y="3299905"/>
                    <a:pt x="1331532" y="3353689"/>
                  </a:cubicBezTo>
                  <a:cubicBezTo>
                    <a:pt x="1247204" y="3408426"/>
                    <a:pt x="1162495" y="3464369"/>
                    <a:pt x="1077468" y="3521329"/>
                  </a:cubicBezTo>
                  <a:cubicBezTo>
                    <a:pt x="990791" y="3579431"/>
                    <a:pt x="903796" y="3638741"/>
                    <a:pt x="816420" y="3699129"/>
                  </a:cubicBezTo>
                  <a:cubicBezTo>
                    <a:pt x="727329" y="3760724"/>
                    <a:pt x="637858" y="3823589"/>
                    <a:pt x="548069" y="3887597"/>
                  </a:cubicBezTo>
                  <a:cubicBezTo>
                    <a:pt x="456438" y="3952875"/>
                    <a:pt x="364427" y="4019487"/>
                    <a:pt x="272034" y="4087305"/>
                  </a:cubicBezTo>
                  <a:cubicBezTo>
                    <a:pt x="225108" y="4121722"/>
                    <a:pt x="178054" y="4156519"/>
                    <a:pt x="130873" y="4191572"/>
                  </a:cubicBezTo>
                  <a:cubicBezTo>
                    <a:pt x="87313" y="4223957"/>
                    <a:pt x="43688" y="4256723"/>
                    <a:pt x="0" y="4289616"/>
                  </a:cubicBezTo>
                  <a:lnTo>
                    <a:pt x="683133" y="4292791"/>
                  </a:lnTo>
                  <a:cubicBezTo>
                    <a:pt x="688213" y="4288536"/>
                    <a:pt x="693357" y="4284282"/>
                    <a:pt x="698436" y="4280091"/>
                  </a:cubicBezTo>
                  <a:cubicBezTo>
                    <a:pt x="737235" y="4248023"/>
                    <a:pt x="775970" y="4216273"/>
                    <a:pt x="814642" y="4184777"/>
                  </a:cubicBezTo>
                  <a:cubicBezTo>
                    <a:pt x="852996" y="4153535"/>
                    <a:pt x="891222" y="4122611"/>
                    <a:pt x="929450" y="4091940"/>
                  </a:cubicBezTo>
                  <a:cubicBezTo>
                    <a:pt x="967296" y="4061587"/>
                    <a:pt x="1005142" y="4031425"/>
                    <a:pt x="1042924" y="4001643"/>
                  </a:cubicBezTo>
                  <a:cubicBezTo>
                    <a:pt x="1117473" y="3942715"/>
                    <a:pt x="1191895" y="3884867"/>
                    <a:pt x="1266063" y="3828034"/>
                  </a:cubicBezTo>
                  <a:cubicBezTo>
                    <a:pt x="1338961" y="3772218"/>
                    <a:pt x="1411668" y="3717417"/>
                    <a:pt x="1484122" y="3663632"/>
                  </a:cubicBezTo>
                  <a:cubicBezTo>
                    <a:pt x="1555369" y="3610800"/>
                    <a:pt x="1626362" y="3558921"/>
                    <a:pt x="1697165" y="3508057"/>
                  </a:cubicBezTo>
                  <a:cubicBezTo>
                    <a:pt x="1766761" y="3458083"/>
                    <a:pt x="1836166" y="3408998"/>
                    <a:pt x="1905318" y="3360992"/>
                  </a:cubicBezTo>
                  <a:cubicBezTo>
                    <a:pt x="1973453" y="3313748"/>
                    <a:pt x="2041334" y="3267393"/>
                    <a:pt x="2108962" y="3222054"/>
                  </a:cubicBezTo>
                  <a:cubicBezTo>
                    <a:pt x="2175510" y="3177413"/>
                    <a:pt x="2241868" y="3133725"/>
                    <a:pt x="2307908" y="3090926"/>
                  </a:cubicBezTo>
                  <a:cubicBezTo>
                    <a:pt x="2372932" y="3048826"/>
                    <a:pt x="2437702" y="3007614"/>
                    <a:pt x="2502154" y="2967355"/>
                  </a:cubicBezTo>
                  <a:cubicBezTo>
                    <a:pt x="2565654" y="2927731"/>
                    <a:pt x="2628900" y="2888933"/>
                    <a:pt x="2691829" y="2851087"/>
                  </a:cubicBezTo>
                  <a:cubicBezTo>
                    <a:pt x="2753868" y="2813812"/>
                    <a:pt x="2815654" y="2777363"/>
                    <a:pt x="2877122" y="2741803"/>
                  </a:cubicBezTo>
                  <a:cubicBezTo>
                    <a:pt x="2937701" y="2706815"/>
                    <a:pt x="2998026" y="2672652"/>
                    <a:pt x="3057970" y="2639378"/>
                  </a:cubicBezTo>
                  <a:cubicBezTo>
                    <a:pt x="3117088" y="2606548"/>
                    <a:pt x="3175889" y="2574608"/>
                    <a:pt x="3234373" y="2543493"/>
                  </a:cubicBezTo>
                  <a:cubicBezTo>
                    <a:pt x="3292031" y="2512822"/>
                    <a:pt x="3349371" y="2482977"/>
                    <a:pt x="3406331" y="2453958"/>
                  </a:cubicBezTo>
                  <a:cubicBezTo>
                    <a:pt x="3462592" y="2425319"/>
                    <a:pt x="3518472" y="2397506"/>
                    <a:pt x="3574034" y="2370519"/>
                  </a:cubicBezTo>
                  <a:cubicBezTo>
                    <a:pt x="3628835" y="2343912"/>
                    <a:pt x="3683318" y="2318068"/>
                    <a:pt x="3737356" y="2293049"/>
                  </a:cubicBezTo>
                  <a:cubicBezTo>
                    <a:pt x="3790760" y="2268347"/>
                    <a:pt x="3843782" y="2244471"/>
                    <a:pt x="3896424" y="2221357"/>
                  </a:cubicBezTo>
                  <a:cubicBezTo>
                    <a:pt x="3948430" y="2198561"/>
                    <a:pt x="4000056" y="2176526"/>
                    <a:pt x="4051237" y="2155317"/>
                  </a:cubicBezTo>
                  <a:cubicBezTo>
                    <a:pt x="4076637" y="2144776"/>
                    <a:pt x="4101910" y="2134426"/>
                    <a:pt x="4127119" y="2124266"/>
                  </a:cubicBezTo>
                  <a:cubicBezTo>
                    <a:pt x="4152138" y="2114169"/>
                    <a:pt x="4177094" y="2104263"/>
                    <a:pt x="4201922" y="2094548"/>
                  </a:cubicBezTo>
                  <a:cubicBezTo>
                    <a:pt x="4226624" y="2084895"/>
                    <a:pt x="4251198" y="2075434"/>
                    <a:pt x="4275646" y="2066100"/>
                  </a:cubicBezTo>
                  <a:cubicBezTo>
                    <a:pt x="4299966" y="2056892"/>
                    <a:pt x="4324223" y="2047811"/>
                    <a:pt x="4348353" y="2038985"/>
                  </a:cubicBezTo>
                  <a:cubicBezTo>
                    <a:pt x="4372356" y="2030222"/>
                    <a:pt x="4396232" y="2021586"/>
                    <a:pt x="4420045" y="2013204"/>
                  </a:cubicBezTo>
                  <a:cubicBezTo>
                    <a:pt x="4443730" y="2004822"/>
                    <a:pt x="4467289" y="1996631"/>
                    <a:pt x="4490720" y="1988630"/>
                  </a:cubicBezTo>
                  <a:cubicBezTo>
                    <a:pt x="4514088" y="1980629"/>
                    <a:pt x="4537266" y="1972882"/>
                    <a:pt x="4560443" y="1965261"/>
                  </a:cubicBezTo>
                  <a:cubicBezTo>
                    <a:pt x="4583430" y="1957705"/>
                    <a:pt x="4606354" y="1950276"/>
                    <a:pt x="4629150" y="1943036"/>
                  </a:cubicBezTo>
                  <a:cubicBezTo>
                    <a:pt x="4651820" y="1935798"/>
                    <a:pt x="4674426" y="1928749"/>
                    <a:pt x="4696905" y="1921955"/>
                  </a:cubicBezTo>
                  <a:cubicBezTo>
                    <a:pt x="4719257" y="1915160"/>
                    <a:pt x="4741545" y="1908492"/>
                    <a:pt x="4763643" y="1902079"/>
                  </a:cubicBezTo>
                  <a:cubicBezTo>
                    <a:pt x="4785678" y="1895666"/>
                    <a:pt x="4807649" y="1889442"/>
                    <a:pt x="4829429" y="1883347"/>
                  </a:cubicBezTo>
                  <a:cubicBezTo>
                    <a:pt x="4851146" y="1877314"/>
                    <a:pt x="4872800" y="1871408"/>
                    <a:pt x="4894326" y="1865757"/>
                  </a:cubicBezTo>
                  <a:cubicBezTo>
                    <a:pt x="4915726" y="1860106"/>
                    <a:pt x="4937062" y="1854581"/>
                    <a:pt x="4958271" y="1849183"/>
                  </a:cubicBezTo>
                  <a:cubicBezTo>
                    <a:pt x="4979416" y="1843850"/>
                    <a:pt x="5000435" y="1838642"/>
                    <a:pt x="5021326" y="1833626"/>
                  </a:cubicBezTo>
                  <a:cubicBezTo>
                    <a:pt x="5042154" y="1828610"/>
                    <a:pt x="5062855" y="1823783"/>
                    <a:pt x="5083429" y="1819148"/>
                  </a:cubicBezTo>
                  <a:cubicBezTo>
                    <a:pt x="5103940" y="1814513"/>
                    <a:pt x="5124323" y="1810067"/>
                    <a:pt x="5144643" y="1805813"/>
                  </a:cubicBezTo>
                  <a:cubicBezTo>
                    <a:pt x="5185029" y="1797304"/>
                    <a:pt x="5224971" y="1789367"/>
                    <a:pt x="5264531" y="1782064"/>
                  </a:cubicBezTo>
                  <a:cubicBezTo>
                    <a:pt x="5303774" y="1774825"/>
                    <a:pt x="5342636" y="1768221"/>
                    <a:pt x="5381054" y="1762189"/>
                  </a:cubicBezTo>
                  <a:cubicBezTo>
                    <a:pt x="5419217" y="1756220"/>
                    <a:pt x="5457000" y="1750886"/>
                    <a:pt x="5494338" y="1746123"/>
                  </a:cubicBezTo>
                  <a:cubicBezTo>
                    <a:pt x="5531422" y="1741424"/>
                    <a:pt x="5568125" y="1737297"/>
                    <a:pt x="5604447" y="1733804"/>
                  </a:cubicBezTo>
                  <a:cubicBezTo>
                    <a:pt x="5676456" y="1726692"/>
                    <a:pt x="5746814" y="1722057"/>
                    <a:pt x="5815457" y="1719580"/>
                  </a:cubicBezTo>
                  <a:cubicBezTo>
                    <a:pt x="5883466" y="1717167"/>
                    <a:pt x="5949950" y="1716977"/>
                    <a:pt x="6014720" y="1718945"/>
                  </a:cubicBezTo>
                  <a:cubicBezTo>
                    <a:pt x="6079046" y="1720850"/>
                    <a:pt x="6141784" y="1724914"/>
                    <a:pt x="6202871" y="1730883"/>
                  </a:cubicBezTo>
                  <a:cubicBezTo>
                    <a:pt x="6263641" y="1736852"/>
                    <a:pt x="6322822" y="1744853"/>
                    <a:pt x="6380417" y="1754695"/>
                  </a:cubicBezTo>
                  <a:cubicBezTo>
                    <a:pt x="6409118" y="1759585"/>
                    <a:pt x="6437504" y="1764983"/>
                    <a:pt x="6465379" y="1770825"/>
                  </a:cubicBezTo>
                  <a:cubicBezTo>
                    <a:pt x="6493256" y="1776667"/>
                    <a:pt x="6520752" y="1782953"/>
                    <a:pt x="6547867" y="1789684"/>
                  </a:cubicBezTo>
                  <a:cubicBezTo>
                    <a:pt x="6574980" y="1796415"/>
                    <a:pt x="6601651" y="1803591"/>
                    <a:pt x="6628004" y="1811211"/>
                  </a:cubicBezTo>
                  <a:cubicBezTo>
                    <a:pt x="6654292" y="1818831"/>
                    <a:pt x="6680264" y="1826832"/>
                    <a:pt x="6705855" y="1835277"/>
                  </a:cubicBezTo>
                  <a:cubicBezTo>
                    <a:pt x="6711442" y="1837119"/>
                    <a:pt x="6717030" y="1838960"/>
                    <a:pt x="6722618" y="1840865"/>
                  </a:cubicBezTo>
                  <a:cubicBezTo>
                    <a:pt x="6728206" y="1842770"/>
                    <a:pt x="6733730" y="1844675"/>
                    <a:pt x="6739255" y="1846580"/>
                  </a:cubicBezTo>
                  <a:cubicBezTo>
                    <a:pt x="6744779" y="1848485"/>
                    <a:pt x="6750305" y="1850454"/>
                    <a:pt x="6755766" y="1852422"/>
                  </a:cubicBezTo>
                  <a:cubicBezTo>
                    <a:pt x="6761226" y="1854391"/>
                    <a:pt x="6766751" y="1856359"/>
                    <a:pt x="6772212" y="1858391"/>
                  </a:cubicBezTo>
                  <a:cubicBezTo>
                    <a:pt x="6791706" y="1865567"/>
                    <a:pt x="6810947" y="1872996"/>
                    <a:pt x="6829997" y="1880680"/>
                  </a:cubicBezTo>
                  <a:cubicBezTo>
                    <a:pt x="6849047" y="1888363"/>
                    <a:pt x="6867842" y="1896301"/>
                    <a:pt x="6886512" y="1904429"/>
                  </a:cubicBezTo>
                  <a:cubicBezTo>
                    <a:pt x="6905117" y="1912557"/>
                    <a:pt x="6923596" y="1921002"/>
                    <a:pt x="6941820" y="1929575"/>
                  </a:cubicBezTo>
                  <a:cubicBezTo>
                    <a:pt x="6960045" y="1938211"/>
                    <a:pt x="6978142" y="1947037"/>
                    <a:pt x="6995986" y="1956054"/>
                  </a:cubicBezTo>
                  <a:cubicBezTo>
                    <a:pt x="7041705" y="1979422"/>
                    <a:pt x="7086155" y="2004251"/>
                    <a:pt x="7129336" y="2030476"/>
                  </a:cubicBezTo>
                  <a:cubicBezTo>
                    <a:pt x="7172706" y="2056829"/>
                    <a:pt x="7214870" y="2084642"/>
                    <a:pt x="7255954" y="2113852"/>
                  </a:cubicBezTo>
                  <a:cubicBezTo>
                    <a:pt x="7297229" y="2143189"/>
                    <a:pt x="7337362" y="2173923"/>
                    <a:pt x="7376478" y="2205990"/>
                  </a:cubicBezTo>
                  <a:cubicBezTo>
                    <a:pt x="7415784" y="2238248"/>
                    <a:pt x="7454138" y="2271967"/>
                    <a:pt x="7491413" y="2306955"/>
                  </a:cubicBezTo>
                  <a:cubicBezTo>
                    <a:pt x="7500811" y="2315718"/>
                    <a:pt x="7510145" y="2324545"/>
                    <a:pt x="7519417" y="2333498"/>
                  </a:cubicBezTo>
                  <a:cubicBezTo>
                    <a:pt x="7528687" y="2342452"/>
                    <a:pt x="7537895" y="2351532"/>
                    <a:pt x="7547039" y="2360676"/>
                  </a:cubicBezTo>
                  <a:cubicBezTo>
                    <a:pt x="7556183" y="2369884"/>
                    <a:pt x="7565327" y="2379091"/>
                    <a:pt x="7574343" y="2388426"/>
                  </a:cubicBezTo>
                  <a:cubicBezTo>
                    <a:pt x="7583424" y="2397760"/>
                    <a:pt x="7592442" y="2407222"/>
                    <a:pt x="7601522" y="2416683"/>
                  </a:cubicBezTo>
                  <a:lnTo>
                    <a:pt x="7661530" y="2481072"/>
                  </a:lnTo>
                  <a:cubicBezTo>
                    <a:pt x="7664387" y="2484184"/>
                    <a:pt x="7667244" y="2487232"/>
                    <a:pt x="7670166" y="2490280"/>
                  </a:cubicBezTo>
                  <a:cubicBezTo>
                    <a:pt x="7673086" y="2493328"/>
                    <a:pt x="7676071" y="2496376"/>
                    <a:pt x="7679055" y="2499424"/>
                  </a:cubicBezTo>
                  <a:cubicBezTo>
                    <a:pt x="7682040" y="2502472"/>
                    <a:pt x="7685024" y="2505520"/>
                    <a:pt x="7688072" y="2508504"/>
                  </a:cubicBezTo>
                  <a:cubicBezTo>
                    <a:pt x="7691056" y="2511552"/>
                    <a:pt x="7694104" y="2514600"/>
                    <a:pt x="7697089" y="2517585"/>
                  </a:cubicBezTo>
                  <a:lnTo>
                    <a:pt x="7715314" y="2535809"/>
                  </a:lnTo>
                  <a:cubicBezTo>
                    <a:pt x="7716838" y="2537333"/>
                    <a:pt x="7718362" y="2538857"/>
                    <a:pt x="7719949" y="2540381"/>
                  </a:cubicBezTo>
                  <a:cubicBezTo>
                    <a:pt x="7721537" y="2541905"/>
                    <a:pt x="7723061" y="2543366"/>
                    <a:pt x="7724648" y="2544890"/>
                  </a:cubicBezTo>
                  <a:cubicBezTo>
                    <a:pt x="7726236" y="2546414"/>
                    <a:pt x="7727823" y="2547874"/>
                    <a:pt x="7729411" y="2549398"/>
                  </a:cubicBezTo>
                  <a:cubicBezTo>
                    <a:pt x="7730998" y="2550922"/>
                    <a:pt x="7732586" y="2552383"/>
                    <a:pt x="7734110" y="2553907"/>
                  </a:cubicBezTo>
                  <a:cubicBezTo>
                    <a:pt x="7759255" y="2578037"/>
                    <a:pt x="7785355" y="2601913"/>
                    <a:pt x="7812468" y="2625344"/>
                  </a:cubicBezTo>
                  <a:cubicBezTo>
                    <a:pt x="7839710" y="2648903"/>
                    <a:pt x="7867905" y="2672080"/>
                    <a:pt x="7897114" y="2694813"/>
                  </a:cubicBezTo>
                  <a:cubicBezTo>
                    <a:pt x="7926451" y="2717610"/>
                    <a:pt x="7956805" y="2739962"/>
                    <a:pt x="7988237" y="2761742"/>
                  </a:cubicBezTo>
                  <a:cubicBezTo>
                    <a:pt x="8019733" y="2783586"/>
                    <a:pt x="8052245" y="2804922"/>
                    <a:pt x="8085773" y="2825560"/>
                  </a:cubicBezTo>
                  <a:cubicBezTo>
                    <a:pt x="8114030" y="2842959"/>
                    <a:pt x="8142986" y="2859850"/>
                    <a:pt x="8172705" y="2876233"/>
                  </a:cubicBezTo>
                  <a:cubicBezTo>
                    <a:pt x="8202486" y="2892679"/>
                    <a:pt x="8233030" y="2908554"/>
                    <a:pt x="8264271" y="2923794"/>
                  </a:cubicBezTo>
                  <a:cubicBezTo>
                    <a:pt x="8295577" y="2939098"/>
                    <a:pt x="8327580" y="2953766"/>
                    <a:pt x="8360347" y="2967800"/>
                  </a:cubicBezTo>
                  <a:cubicBezTo>
                    <a:pt x="8393113" y="2981833"/>
                    <a:pt x="8426577" y="2995105"/>
                    <a:pt x="8460740" y="3007678"/>
                  </a:cubicBezTo>
                  <a:cubicBezTo>
                    <a:pt x="8467280" y="3010091"/>
                    <a:pt x="8473821" y="3012440"/>
                    <a:pt x="8480362" y="3014790"/>
                  </a:cubicBezTo>
                  <a:cubicBezTo>
                    <a:pt x="8486902" y="3017139"/>
                    <a:pt x="8493506" y="3019425"/>
                    <a:pt x="8500174" y="3021711"/>
                  </a:cubicBezTo>
                  <a:cubicBezTo>
                    <a:pt x="8506778" y="3023997"/>
                    <a:pt x="8513445" y="3026283"/>
                    <a:pt x="8520113" y="3028506"/>
                  </a:cubicBezTo>
                  <a:cubicBezTo>
                    <a:pt x="8526780" y="3030728"/>
                    <a:pt x="8533447" y="3032951"/>
                    <a:pt x="8540179" y="3035110"/>
                  </a:cubicBezTo>
                  <a:cubicBezTo>
                    <a:pt x="8582025" y="3048699"/>
                    <a:pt x="8624824" y="3061081"/>
                    <a:pt x="8668512" y="3072067"/>
                  </a:cubicBezTo>
                  <a:cubicBezTo>
                    <a:pt x="8712137" y="3083116"/>
                    <a:pt x="8756587" y="3092768"/>
                    <a:pt x="8801799" y="3101023"/>
                  </a:cubicBezTo>
                  <a:cubicBezTo>
                    <a:pt x="8846883" y="3109278"/>
                    <a:pt x="8892667" y="3116072"/>
                    <a:pt x="8938958" y="3121406"/>
                  </a:cubicBezTo>
                  <a:cubicBezTo>
                    <a:pt x="8985123" y="3126677"/>
                    <a:pt x="9031795" y="3130487"/>
                    <a:pt x="9078913" y="3132646"/>
                  </a:cubicBezTo>
                  <a:cubicBezTo>
                    <a:pt x="9102407" y="3133662"/>
                    <a:pt x="9125966" y="3134297"/>
                    <a:pt x="9149588" y="3134487"/>
                  </a:cubicBezTo>
                  <a:cubicBezTo>
                    <a:pt x="9173146" y="3134678"/>
                    <a:pt x="9196832" y="3134487"/>
                    <a:pt x="9220454" y="3133852"/>
                  </a:cubicBezTo>
                  <a:cubicBezTo>
                    <a:pt x="9244076" y="3133217"/>
                    <a:pt x="9267698" y="3132138"/>
                    <a:pt x="9291383" y="3130677"/>
                  </a:cubicBezTo>
                  <a:cubicBezTo>
                    <a:pt x="9314942" y="3129217"/>
                    <a:pt x="9338564" y="3127312"/>
                    <a:pt x="9362122" y="3125025"/>
                  </a:cubicBezTo>
                  <a:cubicBezTo>
                    <a:pt x="9385617" y="3122676"/>
                    <a:pt x="9409049" y="3119882"/>
                    <a:pt x="9432480" y="3116644"/>
                  </a:cubicBezTo>
                  <a:cubicBezTo>
                    <a:pt x="9455785" y="3113469"/>
                    <a:pt x="9479090" y="3109786"/>
                    <a:pt x="9502267" y="3105785"/>
                  </a:cubicBezTo>
                  <a:cubicBezTo>
                    <a:pt x="9525381" y="3101721"/>
                    <a:pt x="9548368" y="3097276"/>
                    <a:pt x="9571292" y="3092450"/>
                  </a:cubicBezTo>
                  <a:cubicBezTo>
                    <a:pt x="9594088" y="3087624"/>
                    <a:pt x="9616821" y="3082354"/>
                    <a:pt x="9639364" y="3076639"/>
                  </a:cubicBezTo>
                  <a:cubicBezTo>
                    <a:pt x="9684194" y="3065272"/>
                    <a:pt x="9728391" y="3052255"/>
                    <a:pt x="9771888" y="3037586"/>
                  </a:cubicBezTo>
                  <a:cubicBezTo>
                    <a:pt x="9814878" y="3023045"/>
                    <a:pt x="9857168" y="3006979"/>
                    <a:pt x="9898380" y="2989390"/>
                  </a:cubicBezTo>
                  <a:cubicBezTo>
                    <a:pt x="9939147" y="2971991"/>
                    <a:pt x="9978962" y="2953131"/>
                    <a:pt x="10017696" y="2932938"/>
                  </a:cubicBezTo>
                  <a:cubicBezTo>
                    <a:pt x="10055924" y="2912936"/>
                    <a:pt x="10092944" y="2891663"/>
                    <a:pt x="10128694" y="2869057"/>
                  </a:cubicBezTo>
                  <a:cubicBezTo>
                    <a:pt x="10164001" y="2846769"/>
                    <a:pt x="10197973" y="2823274"/>
                    <a:pt x="10230549" y="2798699"/>
                  </a:cubicBezTo>
                  <a:cubicBezTo>
                    <a:pt x="10262679" y="2774442"/>
                    <a:pt x="10293477" y="2749169"/>
                    <a:pt x="10322814" y="2723007"/>
                  </a:cubicBezTo>
                  <a:cubicBezTo>
                    <a:pt x="10351706" y="2697163"/>
                    <a:pt x="10379202" y="2670493"/>
                    <a:pt x="10405174" y="2643061"/>
                  </a:cubicBezTo>
                  <a:cubicBezTo>
                    <a:pt x="10430764" y="2616010"/>
                    <a:pt x="10454830" y="2588197"/>
                    <a:pt x="10477437" y="2559812"/>
                  </a:cubicBezTo>
                  <a:cubicBezTo>
                    <a:pt x="10499662" y="2531809"/>
                    <a:pt x="10520426" y="2503234"/>
                    <a:pt x="10539667" y="2474151"/>
                  </a:cubicBezTo>
                  <a:cubicBezTo>
                    <a:pt x="10558590" y="2445512"/>
                    <a:pt x="10576052" y="2416366"/>
                    <a:pt x="10591991" y="2386902"/>
                  </a:cubicBezTo>
                  <a:cubicBezTo>
                    <a:pt x="10607675" y="2357882"/>
                    <a:pt x="10621963" y="2328482"/>
                    <a:pt x="10634663" y="2298827"/>
                  </a:cubicBezTo>
                  <a:cubicBezTo>
                    <a:pt x="10647235" y="2269617"/>
                    <a:pt x="10658348" y="2240153"/>
                    <a:pt x="10667937" y="2210562"/>
                  </a:cubicBezTo>
                  <a:cubicBezTo>
                    <a:pt x="10677462" y="2181416"/>
                    <a:pt x="10685590" y="2152142"/>
                    <a:pt x="10692257" y="2122805"/>
                  </a:cubicBezTo>
                  <a:cubicBezTo>
                    <a:pt x="10698861" y="2093913"/>
                    <a:pt x="10704131" y="2064957"/>
                    <a:pt x="10708068" y="2036064"/>
                  </a:cubicBezTo>
                  <a:cubicBezTo>
                    <a:pt x="10711942" y="2007553"/>
                    <a:pt x="10714545" y="1979105"/>
                    <a:pt x="10715879" y="1950783"/>
                  </a:cubicBezTo>
                  <a:cubicBezTo>
                    <a:pt x="10717213" y="1922844"/>
                    <a:pt x="10717276" y="1895031"/>
                    <a:pt x="10716133" y="1867408"/>
                  </a:cubicBezTo>
                  <a:cubicBezTo>
                    <a:pt x="10714990" y="1840167"/>
                    <a:pt x="10712704" y="1813116"/>
                    <a:pt x="10709275" y="1786319"/>
                  </a:cubicBezTo>
                  <a:cubicBezTo>
                    <a:pt x="10705909" y="1759903"/>
                    <a:pt x="10701401" y="1733677"/>
                    <a:pt x="10695940" y="1707896"/>
                  </a:cubicBezTo>
                  <a:cubicBezTo>
                    <a:pt x="10690479" y="1682369"/>
                    <a:pt x="10684066" y="1657160"/>
                    <a:pt x="10676636" y="1632331"/>
                  </a:cubicBezTo>
                  <a:cubicBezTo>
                    <a:pt x="10669333" y="1607757"/>
                    <a:pt x="10661079" y="1583563"/>
                    <a:pt x="10651934" y="1559814"/>
                  </a:cubicBezTo>
                  <a:cubicBezTo>
                    <a:pt x="10651363" y="1558354"/>
                    <a:pt x="10650855" y="1556830"/>
                    <a:pt x="10650283" y="1555369"/>
                  </a:cubicBezTo>
                  <a:cubicBezTo>
                    <a:pt x="10649712" y="1553908"/>
                    <a:pt x="10649141" y="1552448"/>
                    <a:pt x="10648569" y="1550924"/>
                  </a:cubicBezTo>
                  <a:cubicBezTo>
                    <a:pt x="10647997" y="1549464"/>
                    <a:pt x="10647363" y="1548003"/>
                    <a:pt x="10646791" y="1546542"/>
                  </a:cubicBezTo>
                  <a:cubicBezTo>
                    <a:pt x="10646219" y="1545082"/>
                    <a:pt x="10645584" y="1543622"/>
                    <a:pt x="10645013" y="1542161"/>
                  </a:cubicBezTo>
                  <a:cubicBezTo>
                    <a:pt x="10644442" y="1540701"/>
                    <a:pt x="10643806" y="1539240"/>
                    <a:pt x="10643235" y="1537780"/>
                  </a:cubicBezTo>
                  <a:cubicBezTo>
                    <a:pt x="10642664" y="1536319"/>
                    <a:pt x="10642029" y="1534858"/>
                    <a:pt x="10641457" y="1533398"/>
                  </a:cubicBezTo>
                  <a:cubicBezTo>
                    <a:pt x="10640885" y="1531938"/>
                    <a:pt x="10640251" y="1530477"/>
                    <a:pt x="10639679" y="1529017"/>
                  </a:cubicBezTo>
                  <a:cubicBezTo>
                    <a:pt x="10639107" y="1527556"/>
                    <a:pt x="10638472" y="1526095"/>
                    <a:pt x="10637838" y="1524699"/>
                  </a:cubicBezTo>
                  <a:lnTo>
                    <a:pt x="10630281" y="1507490"/>
                  </a:lnTo>
                  <a:lnTo>
                    <a:pt x="10626471" y="1498917"/>
                  </a:lnTo>
                  <a:lnTo>
                    <a:pt x="10622470" y="1490408"/>
                  </a:lnTo>
                  <a:lnTo>
                    <a:pt x="10614469" y="1473581"/>
                  </a:lnTo>
                  <a:cubicBezTo>
                    <a:pt x="10613771" y="1472184"/>
                    <a:pt x="10613072" y="1470787"/>
                    <a:pt x="10612374" y="1469390"/>
                  </a:cubicBezTo>
                  <a:cubicBezTo>
                    <a:pt x="10611676" y="1467993"/>
                    <a:pt x="10610977" y="1466596"/>
                    <a:pt x="10610279" y="1465263"/>
                  </a:cubicBezTo>
                  <a:cubicBezTo>
                    <a:pt x="10609580" y="1463866"/>
                    <a:pt x="10608881" y="1462532"/>
                    <a:pt x="10608183" y="1461135"/>
                  </a:cubicBezTo>
                  <a:cubicBezTo>
                    <a:pt x="10607484" y="1459738"/>
                    <a:pt x="10606786" y="1458405"/>
                    <a:pt x="10606088" y="1457008"/>
                  </a:cubicBezTo>
                  <a:cubicBezTo>
                    <a:pt x="10604691" y="1454277"/>
                    <a:pt x="10603293" y="1451483"/>
                    <a:pt x="10601896" y="1448753"/>
                  </a:cubicBezTo>
                  <a:cubicBezTo>
                    <a:pt x="10600500" y="1446022"/>
                    <a:pt x="10599039" y="1443292"/>
                    <a:pt x="10597579" y="1440561"/>
                  </a:cubicBezTo>
                  <a:cubicBezTo>
                    <a:pt x="10596118" y="1437831"/>
                    <a:pt x="10594657" y="1435164"/>
                    <a:pt x="10593197" y="1432433"/>
                  </a:cubicBezTo>
                  <a:cubicBezTo>
                    <a:pt x="10591737" y="1429766"/>
                    <a:pt x="10590276" y="1427036"/>
                    <a:pt x="10588816" y="1424369"/>
                  </a:cubicBezTo>
                  <a:cubicBezTo>
                    <a:pt x="10582910" y="1413637"/>
                    <a:pt x="10576814" y="1403033"/>
                    <a:pt x="10570528" y="1392555"/>
                  </a:cubicBezTo>
                  <a:cubicBezTo>
                    <a:pt x="10564304" y="1382141"/>
                    <a:pt x="10557891" y="1371791"/>
                    <a:pt x="10551351" y="1361631"/>
                  </a:cubicBezTo>
                  <a:cubicBezTo>
                    <a:pt x="10544810" y="1351471"/>
                    <a:pt x="10538142" y="1341438"/>
                    <a:pt x="10531348" y="1331532"/>
                  </a:cubicBezTo>
                  <a:cubicBezTo>
                    <a:pt x="10524554" y="1321626"/>
                    <a:pt x="10517695" y="1311847"/>
                    <a:pt x="10510647" y="1302195"/>
                  </a:cubicBezTo>
                  <a:cubicBezTo>
                    <a:pt x="10496677" y="1282954"/>
                    <a:pt x="10482199" y="1264222"/>
                    <a:pt x="10467277" y="1245934"/>
                  </a:cubicBezTo>
                  <a:cubicBezTo>
                    <a:pt x="10452417" y="1227773"/>
                    <a:pt x="10437178" y="1210056"/>
                    <a:pt x="10421493" y="1192784"/>
                  </a:cubicBezTo>
                  <a:cubicBezTo>
                    <a:pt x="10405935" y="1175639"/>
                    <a:pt x="10389997" y="1158875"/>
                    <a:pt x="10373741" y="1142556"/>
                  </a:cubicBezTo>
                  <a:cubicBezTo>
                    <a:pt x="10357549" y="1126363"/>
                    <a:pt x="10341102" y="1110488"/>
                    <a:pt x="10324338" y="1095121"/>
                  </a:cubicBezTo>
                  <a:cubicBezTo>
                    <a:pt x="10307638" y="1079754"/>
                    <a:pt x="10290683" y="1064832"/>
                    <a:pt x="10273538" y="1050290"/>
                  </a:cubicBezTo>
                  <a:cubicBezTo>
                    <a:pt x="10256456" y="1035812"/>
                    <a:pt x="10239121" y="1021652"/>
                    <a:pt x="10221531" y="1007935"/>
                  </a:cubicBezTo>
                  <a:cubicBezTo>
                    <a:pt x="10204069" y="994220"/>
                    <a:pt x="10186416" y="980885"/>
                    <a:pt x="10168572" y="967867"/>
                  </a:cubicBezTo>
                  <a:cubicBezTo>
                    <a:pt x="10150792" y="954913"/>
                    <a:pt x="10132822" y="942213"/>
                    <a:pt x="10114788" y="929894"/>
                  </a:cubicBezTo>
                  <a:cubicBezTo>
                    <a:pt x="10105771" y="923735"/>
                    <a:pt x="10096691" y="917638"/>
                    <a:pt x="10087610" y="911670"/>
                  </a:cubicBezTo>
                  <a:cubicBezTo>
                    <a:pt x="10078529" y="905637"/>
                    <a:pt x="10069449" y="899732"/>
                    <a:pt x="10060305" y="893890"/>
                  </a:cubicBezTo>
                  <a:cubicBezTo>
                    <a:pt x="10051161" y="888048"/>
                    <a:pt x="10042017" y="882269"/>
                    <a:pt x="10032809" y="876554"/>
                  </a:cubicBezTo>
                  <a:cubicBezTo>
                    <a:pt x="10023602" y="870839"/>
                    <a:pt x="10014394" y="865251"/>
                    <a:pt x="10005187" y="859663"/>
                  </a:cubicBezTo>
                  <a:cubicBezTo>
                    <a:pt x="9995979" y="854138"/>
                    <a:pt x="9986708" y="848614"/>
                    <a:pt x="9977374" y="843217"/>
                  </a:cubicBezTo>
                  <a:cubicBezTo>
                    <a:pt x="9968103" y="837819"/>
                    <a:pt x="9958768" y="832485"/>
                    <a:pt x="9949434" y="827151"/>
                  </a:cubicBezTo>
                  <a:cubicBezTo>
                    <a:pt x="9940100" y="821881"/>
                    <a:pt x="9930765" y="816674"/>
                    <a:pt x="9921430" y="811467"/>
                  </a:cubicBezTo>
                  <a:cubicBezTo>
                    <a:pt x="9912096" y="806323"/>
                    <a:pt x="9902698" y="801180"/>
                    <a:pt x="9893300" y="796163"/>
                  </a:cubicBezTo>
                  <a:cubicBezTo>
                    <a:pt x="9890951" y="794893"/>
                    <a:pt x="9888601" y="793687"/>
                    <a:pt x="9886252" y="792417"/>
                  </a:cubicBezTo>
                  <a:cubicBezTo>
                    <a:pt x="9883902" y="791146"/>
                    <a:pt x="9881553" y="789877"/>
                    <a:pt x="9879203" y="788670"/>
                  </a:cubicBezTo>
                  <a:cubicBezTo>
                    <a:pt x="9876854" y="787400"/>
                    <a:pt x="9874504" y="786194"/>
                    <a:pt x="9872154" y="784924"/>
                  </a:cubicBezTo>
                  <a:cubicBezTo>
                    <a:pt x="9869805" y="783654"/>
                    <a:pt x="9867455" y="782447"/>
                    <a:pt x="9865042" y="781241"/>
                  </a:cubicBezTo>
                  <a:lnTo>
                    <a:pt x="9836721" y="766635"/>
                  </a:lnTo>
                  <a:lnTo>
                    <a:pt x="9814624" y="755206"/>
                  </a:lnTo>
                  <a:cubicBezTo>
                    <a:pt x="9812782" y="754253"/>
                    <a:pt x="9811004" y="753301"/>
                    <a:pt x="9809163" y="752412"/>
                  </a:cubicBezTo>
                  <a:cubicBezTo>
                    <a:pt x="9807321" y="751459"/>
                    <a:pt x="9805543" y="750507"/>
                    <a:pt x="9803702" y="749618"/>
                  </a:cubicBezTo>
                  <a:cubicBezTo>
                    <a:pt x="9801860" y="748729"/>
                    <a:pt x="9800082" y="747713"/>
                    <a:pt x="9798304" y="746760"/>
                  </a:cubicBezTo>
                  <a:cubicBezTo>
                    <a:pt x="9796526" y="745807"/>
                    <a:pt x="9794748" y="744855"/>
                    <a:pt x="9792970" y="743902"/>
                  </a:cubicBezTo>
                  <a:cubicBezTo>
                    <a:pt x="9789414" y="741998"/>
                    <a:pt x="9785858" y="740093"/>
                    <a:pt x="9782302" y="738188"/>
                  </a:cubicBezTo>
                  <a:cubicBezTo>
                    <a:pt x="9778746" y="736282"/>
                    <a:pt x="9775190" y="734377"/>
                    <a:pt x="9771634" y="732473"/>
                  </a:cubicBezTo>
                  <a:cubicBezTo>
                    <a:pt x="9768078" y="730568"/>
                    <a:pt x="9764585" y="728663"/>
                    <a:pt x="9761029" y="726757"/>
                  </a:cubicBezTo>
                  <a:cubicBezTo>
                    <a:pt x="9757537" y="724852"/>
                    <a:pt x="9754044" y="722884"/>
                    <a:pt x="9750616" y="720979"/>
                  </a:cubicBezTo>
                  <a:lnTo>
                    <a:pt x="9729851" y="709422"/>
                  </a:lnTo>
                  <a:lnTo>
                    <a:pt x="9709594" y="697738"/>
                  </a:lnTo>
                  <a:lnTo>
                    <a:pt x="9699498" y="691896"/>
                  </a:lnTo>
                  <a:lnTo>
                    <a:pt x="9689655" y="685991"/>
                  </a:lnTo>
                  <a:lnTo>
                    <a:pt x="9669970" y="674180"/>
                  </a:lnTo>
                  <a:lnTo>
                    <a:pt x="9650857" y="662242"/>
                  </a:lnTo>
                  <a:lnTo>
                    <a:pt x="9641332" y="656273"/>
                  </a:lnTo>
                  <a:lnTo>
                    <a:pt x="9632061" y="650240"/>
                  </a:lnTo>
                  <a:lnTo>
                    <a:pt x="9613582" y="638239"/>
                  </a:lnTo>
                  <a:lnTo>
                    <a:pt x="9595739" y="626174"/>
                  </a:lnTo>
                  <a:cubicBezTo>
                    <a:pt x="9594977" y="625666"/>
                    <a:pt x="9594279" y="625158"/>
                    <a:pt x="9593517" y="624650"/>
                  </a:cubicBezTo>
                  <a:cubicBezTo>
                    <a:pt x="9592754" y="624142"/>
                    <a:pt x="9591992" y="623634"/>
                    <a:pt x="9591294" y="623126"/>
                  </a:cubicBezTo>
                  <a:cubicBezTo>
                    <a:pt x="9590532" y="622618"/>
                    <a:pt x="9589833" y="622110"/>
                    <a:pt x="9589071" y="621602"/>
                  </a:cubicBezTo>
                  <a:cubicBezTo>
                    <a:pt x="9588309" y="621094"/>
                    <a:pt x="9587611" y="620586"/>
                    <a:pt x="9586913" y="620078"/>
                  </a:cubicBezTo>
                  <a:lnTo>
                    <a:pt x="9578340" y="613982"/>
                  </a:lnTo>
                  <a:cubicBezTo>
                    <a:pt x="9576943" y="612966"/>
                    <a:pt x="9575482" y="611950"/>
                    <a:pt x="9574022" y="610934"/>
                  </a:cubicBezTo>
                  <a:cubicBezTo>
                    <a:pt x="9572562" y="609918"/>
                    <a:pt x="9571165" y="608902"/>
                    <a:pt x="9569704" y="607886"/>
                  </a:cubicBezTo>
                  <a:cubicBezTo>
                    <a:pt x="9568243" y="606870"/>
                    <a:pt x="9566846" y="605854"/>
                    <a:pt x="9565386" y="604838"/>
                  </a:cubicBezTo>
                  <a:cubicBezTo>
                    <a:pt x="9563989" y="603822"/>
                    <a:pt x="9562592" y="602806"/>
                    <a:pt x="9561195" y="601790"/>
                  </a:cubicBezTo>
                  <a:cubicBezTo>
                    <a:pt x="9538843" y="585597"/>
                    <a:pt x="9517761" y="569278"/>
                    <a:pt x="9498076" y="552831"/>
                  </a:cubicBezTo>
                  <a:cubicBezTo>
                    <a:pt x="9478518" y="536512"/>
                    <a:pt x="9460357" y="520129"/>
                    <a:pt x="9443720" y="503746"/>
                  </a:cubicBezTo>
                  <a:cubicBezTo>
                    <a:pt x="9427210" y="487490"/>
                    <a:pt x="9412224" y="471233"/>
                    <a:pt x="9398889" y="455041"/>
                  </a:cubicBezTo>
                  <a:cubicBezTo>
                    <a:pt x="9385681" y="438976"/>
                    <a:pt x="9374060" y="423101"/>
                    <a:pt x="9364281" y="407353"/>
                  </a:cubicBezTo>
                  <a:cubicBezTo>
                    <a:pt x="9359392" y="399542"/>
                    <a:pt x="9354947" y="391732"/>
                    <a:pt x="9350946" y="384048"/>
                  </a:cubicBezTo>
                  <a:cubicBezTo>
                    <a:pt x="9346946" y="376365"/>
                    <a:pt x="9343454" y="368745"/>
                    <a:pt x="9340342" y="361188"/>
                  </a:cubicBezTo>
                  <a:cubicBezTo>
                    <a:pt x="9337294" y="353695"/>
                    <a:pt x="9334627" y="346202"/>
                    <a:pt x="9332468" y="338836"/>
                  </a:cubicBezTo>
                  <a:cubicBezTo>
                    <a:pt x="9330309" y="331470"/>
                    <a:pt x="9328594" y="324231"/>
                    <a:pt x="9327261" y="317056"/>
                  </a:cubicBezTo>
                  <a:cubicBezTo>
                    <a:pt x="9326626" y="313500"/>
                    <a:pt x="9326054" y="309943"/>
                    <a:pt x="9325674" y="306388"/>
                  </a:cubicBezTo>
                  <a:cubicBezTo>
                    <a:pt x="9325229" y="302895"/>
                    <a:pt x="9324912" y="299339"/>
                    <a:pt x="9324721" y="295910"/>
                  </a:cubicBezTo>
                  <a:cubicBezTo>
                    <a:pt x="9324530" y="292418"/>
                    <a:pt x="9324404" y="288989"/>
                    <a:pt x="9324404" y="285560"/>
                  </a:cubicBezTo>
                  <a:cubicBezTo>
                    <a:pt x="9324404" y="282131"/>
                    <a:pt x="9324530" y="278765"/>
                    <a:pt x="9324721" y="275400"/>
                  </a:cubicBezTo>
                  <a:cubicBezTo>
                    <a:pt x="9324975" y="272034"/>
                    <a:pt x="9325292" y="268732"/>
                    <a:pt x="9325737" y="265430"/>
                  </a:cubicBezTo>
                  <a:cubicBezTo>
                    <a:pt x="9326181" y="262128"/>
                    <a:pt x="9326753" y="258890"/>
                    <a:pt x="9327388" y="255651"/>
                  </a:cubicBezTo>
                  <a:cubicBezTo>
                    <a:pt x="9328023" y="252412"/>
                    <a:pt x="9328785" y="249237"/>
                    <a:pt x="9329674" y="245999"/>
                  </a:cubicBezTo>
                  <a:cubicBezTo>
                    <a:pt x="9330563" y="242824"/>
                    <a:pt x="9331516" y="239649"/>
                    <a:pt x="9332595" y="236537"/>
                  </a:cubicBezTo>
                  <a:cubicBezTo>
                    <a:pt x="9334754" y="230314"/>
                    <a:pt x="9337294" y="224219"/>
                    <a:pt x="9340215" y="218250"/>
                  </a:cubicBezTo>
                  <a:cubicBezTo>
                    <a:pt x="9343136" y="212280"/>
                    <a:pt x="9346502" y="206439"/>
                    <a:pt x="9350184" y="200723"/>
                  </a:cubicBezTo>
                  <a:cubicBezTo>
                    <a:pt x="9353867" y="195072"/>
                    <a:pt x="9357995" y="189484"/>
                    <a:pt x="9362440" y="184087"/>
                  </a:cubicBezTo>
                  <a:cubicBezTo>
                    <a:pt x="9366885" y="178689"/>
                    <a:pt x="9371711" y="173419"/>
                    <a:pt x="9376918" y="168339"/>
                  </a:cubicBezTo>
                  <a:cubicBezTo>
                    <a:pt x="9382125" y="163259"/>
                    <a:pt x="9387650" y="158369"/>
                    <a:pt x="9393555" y="153543"/>
                  </a:cubicBezTo>
                  <a:cubicBezTo>
                    <a:pt x="9399397" y="148780"/>
                    <a:pt x="9405620" y="144209"/>
                    <a:pt x="9412097" y="139764"/>
                  </a:cubicBezTo>
                  <a:cubicBezTo>
                    <a:pt x="9418574" y="135319"/>
                    <a:pt x="9425368" y="131064"/>
                    <a:pt x="9432480" y="127000"/>
                  </a:cubicBezTo>
                  <a:cubicBezTo>
                    <a:pt x="9439529" y="122936"/>
                    <a:pt x="9446895" y="118999"/>
                    <a:pt x="9454579" y="115316"/>
                  </a:cubicBezTo>
                  <a:cubicBezTo>
                    <a:pt x="9458389" y="113475"/>
                    <a:pt x="9462326" y="111633"/>
                    <a:pt x="9466263" y="109919"/>
                  </a:cubicBezTo>
                  <a:cubicBezTo>
                    <a:pt x="9470200" y="108141"/>
                    <a:pt x="9474200" y="106426"/>
                    <a:pt x="9478264" y="104775"/>
                  </a:cubicBezTo>
                  <a:cubicBezTo>
                    <a:pt x="9482328" y="103124"/>
                    <a:pt x="9486455" y="101473"/>
                    <a:pt x="9490646" y="99885"/>
                  </a:cubicBezTo>
                  <a:cubicBezTo>
                    <a:pt x="9494838" y="98298"/>
                    <a:pt x="9499029" y="96774"/>
                    <a:pt x="9503283" y="95314"/>
                  </a:cubicBezTo>
                  <a:cubicBezTo>
                    <a:pt x="9507538" y="93853"/>
                    <a:pt x="9511855" y="92393"/>
                    <a:pt x="9516237" y="91059"/>
                  </a:cubicBezTo>
                  <a:cubicBezTo>
                    <a:pt x="9520618" y="89662"/>
                    <a:pt x="9525064" y="88328"/>
                    <a:pt x="9529508" y="87059"/>
                  </a:cubicBezTo>
                  <a:cubicBezTo>
                    <a:pt x="9533954" y="85789"/>
                    <a:pt x="9538462" y="84582"/>
                    <a:pt x="9543034" y="83375"/>
                  </a:cubicBezTo>
                  <a:cubicBezTo>
                    <a:pt x="9547606" y="82232"/>
                    <a:pt x="9552178" y="81089"/>
                    <a:pt x="9556877" y="80010"/>
                  </a:cubicBezTo>
                  <a:cubicBezTo>
                    <a:pt x="9566148" y="77851"/>
                    <a:pt x="9575609" y="75946"/>
                    <a:pt x="9585134" y="74168"/>
                  </a:cubicBezTo>
                  <a:cubicBezTo>
                    <a:pt x="9594659" y="72453"/>
                    <a:pt x="9604375" y="70866"/>
                    <a:pt x="9614154" y="69532"/>
                  </a:cubicBezTo>
                  <a:cubicBezTo>
                    <a:pt x="9623933" y="68199"/>
                    <a:pt x="9633776" y="67056"/>
                    <a:pt x="9643745" y="66167"/>
                  </a:cubicBezTo>
                  <a:cubicBezTo>
                    <a:pt x="9653715" y="65214"/>
                    <a:pt x="9663747" y="64516"/>
                    <a:pt x="9673844" y="64008"/>
                  </a:cubicBezTo>
                  <a:cubicBezTo>
                    <a:pt x="9678860" y="63754"/>
                    <a:pt x="9683941" y="63564"/>
                    <a:pt x="9689020" y="63373"/>
                  </a:cubicBezTo>
                  <a:cubicBezTo>
                    <a:pt x="9694101" y="63246"/>
                    <a:pt x="9699180" y="63119"/>
                    <a:pt x="9704260" y="63055"/>
                  </a:cubicBezTo>
                  <a:cubicBezTo>
                    <a:pt x="9709341" y="63055"/>
                    <a:pt x="9714420" y="62992"/>
                    <a:pt x="9719564" y="63055"/>
                  </a:cubicBezTo>
                  <a:cubicBezTo>
                    <a:pt x="9724644" y="63055"/>
                    <a:pt x="9729788" y="63182"/>
                    <a:pt x="9734867" y="63309"/>
                  </a:cubicBezTo>
                  <a:cubicBezTo>
                    <a:pt x="9739947" y="63437"/>
                    <a:pt x="9745091" y="63627"/>
                    <a:pt x="9750234" y="63881"/>
                  </a:cubicBezTo>
                  <a:cubicBezTo>
                    <a:pt x="9755378" y="64135"/>
                    <a:pt x="9760458" y="64452"/>
                    <a:pt x="9765602" y="64770"/>
                  </a:cubicBezTo>
                  <a:cubicBezTo>
                    <a:pt x="9770745" y="65087"/>
                    <a:pt x="9775825" y="65532"/>
                    <a:pt x="9780968" y="65976"/>
                  </a:cubicBezTo>
                  <a:cubicBezTo>
                    <a:pt x="9786049" y="66421"/>
                    <a:pt x="9791192" y="66929"/>
                    <a:pt x="9796272" y="67437"/>
                  </a:cubicBezTo>
                  <a:cubicBezTo>
                    <a:pt x="9801352" y="67945"/>
                    <a:pt x="9806495" y="68580"/>
                    <a:pt x="9811576" y="69215"/>
                  </a:cubicBezTo>
                  <a:cubicBezTo>
                    <a:pt x="9816655" y="69850"/>
                    <a:pt x="9821799" y="70548"/>
                    <a:pt x="9826879" y="71247"/>
                  </a:cubicBezTo>
                  <a:cubicBezTo>
                    <a:pt x="9831959" y="71946"/>
                    <a:pt x="9837039" y="72771"/>
                    <a:pt x="9842119" y="73533"/>
                  </a:cubicBezTo>
                  <a:cubicBezTo>
                    <a:pt x="9847199" y="74359"/>
                    <a:pt x="9852279" y="75184"/>
                    <a:pt x="9857295" y="76137"/>
                  </a:cubicBezTo>
                  <a:cubicBezTo>
                    <a:pt x="9862376" y="77025"/>
                    <a:pt x="9867392" y="78041"/>
                    <a:pt x="9872472" y="79057"/>
                  </a:cubicBezTo>
                  <a:cubicBezTo>
                    <a:pt x="9877489" y="80073"/>
                    <a:pt x="9882568" y="81153"/>
                    <a:pt x="9887585" y="82232"/>
                  </a:cubicBezTo>
                  <a:cubicBezTo>
                    <a:pt x="9892602" y="83312"/>
                    <a:pt x="9897618" y="84519"/>
                    <a:pt x="9902634" y="85662"/>
                  </a:cubicBezTo>
                  <a:cubicBezTo>
                    <a:pt x="9907651" y="86868"/>
                    <a:pt x="9912667" y="88075"/>
                    <a:pt x="9917620" y="89408"/>
                  </a:cubicBezTo>
                  <a:cubicBezTo>
                    <a:pt x="9924605" y="91186"/>
                    <a:pt x="9931527" y="93091"/>
                    <a:pt x="9938449" y="95059"/>
                  </a:cubicBezTo>
                  <a:cubicBezTo>
                    <a:pt x="9945370" y="97028"/>
                    <a:pt x="9952292" y="99123"/>
                    <a:pt x="9959213" y="101282"/>
                  </a:cubicBezTo>
                  <a:cubicBezTo>
                    <a:pt x="9966134" y="103441"/>
                    <a:pt x="9972992" y="105664"/>
                    <a:pt x="9979851" y="108014"/>
                  </a:cubicBezTo>
                  <a:cubicBezTo>
                    <a:pt x="9986708" y="110363"/>
                    <a:pt x="9993567" y="112776"/>
                    <a:pt x="10000361" y="115253"/>
                  </a:cubicBezTo>
                  <a:cubicBezTo>
                    <a:pt x="10003345" y="116332"/>
                    <a:pt x="10006267" y="117475"/>
                    <a:pt x="10009251" y="118555"/>
                  </a:cubicBezTo>
                  <a:cubicBezTo>
                    <a:pt x="10012172" y="119698"/>
                    <a:pt x="10015156" y="120841"/>
                    <a:pt x="10018078" y="121984"/>
                  </a:cubicBezTo>
                  <a:cubicBezTo>
                    <a:pt x="10020999" y="123126"/>
                    <a:pt x="10023983" y="124333"/>
                    <a:pt x="10026904" y="125476"/>
                  </a:cubicBezTo>
                  <a:cubicBezTo>
                    <a:pt x="10029825" y="126682"/>
                    <a:pt x="10032746" y="127889"/>
                    <a:pt x="10035667" y="129096"/>
                  </a:cubicBezTo>
                  <a:cubicBezTo>
                    <a:pt x="10045319" y="133160"/>
                    <a:pt x="10054971" y="137351"/>
                    <a:pt x="10064496" y="141732"/>
                  </a:cubicBezTo>
                  <a:cubicBezTo>
                    <a:pt x="10074084" y="146114"/>
                    <a:pt x="10083609" y="150685"/>
                    <a:pt x="10093071" y="155385"/>
                  </a:cubicBezTo>
                  <a:cubicBezTo>
                    <a:pt x="10102532" y="160147"/>
                    <a:pt x="10111930" y="165037"/>
                    <a:pt x="10121265" y="170053"/>
                  </a:cubicBezTo>
                  <a:cubicBezTo>
                    <a:pt x="10130600" y="175133"/>
                    <a:pt x="10139870" y="180340"/>
                    <a:pt x="10149078" y="185737"/>
                  </a:cubicBezTo>
                  <a:cubicBezTo>
                    <a:pt x="10153650" y="188468"/>
                    <a:pt x="10158222" y="191198"/>
                    <a:pt x="10162794" y="193993"/>
                  </a:cubicBezTo>
                  <a:cubicBezTo>
                    <a:pt x="10167366" y="196787"/>
                    <a:pt x="10171875" y="199580"/>
                    <a:pt x="10176446" y="202438"/>
                  </a:cubicBezTo>
                  <a:cubicBezTo>
                    <a:pt x="10180955" y="205296"/>
                    <a:pt x="10185464" y="208217"/>
                    <a:pt x="10189972" y="211137"/>
                  </a:cubicBezTo>
                  <a:cubicBezTo>
                    <a:pt x="10194480" y="214059"/>
                    <a:pt x="10198926" y="217043"/>
                    <a:pt x="10203370" y="220028"/>
                  </a:cubicBezTo>
                  <a:cubicBezTo>
                    <a:pt x="10204450" y="220789"/>
                    <a:pt x="10205593" y="221551"/>
                    <a:pt x="10206672" y="222314"/>
                  </a:cubicBezTo>
                  <a:cubicBezTo>
                    <a:pt x="10207816" y="223076"/>
                    <a:pt x="10208895" y="223837"/>
                    <a:pt x="10210038" y="224600"/>
                  </a:cubicBezTo>
                  <a:cubicBezTo>
                    <a:pt x="10211181" y="225362"/>
                    <a:pt x="10212260" y="226123"/>
                    <a:pt x="10213404" y="226885"/>
                  </a:cubicBezTo>
                  <a:cubicBezTo>
                    <a:pt x="10214546" y="227648"/>
                    <a:pt x="10215626" y="228410"/>
                    <a:pt x="10216705" y="229171"/>
                  </a:cubicBezTo>
                  <a:lnTo>
                    <a:pt x="10229850" y="238506"/>
                  </a:lnTo>
                  <a:cubicBezTo>
                    <a:pt x="10230929" y="239268"/>
                    <a:pt x="10232009" y="240094"/>
                    <a:pt x="10233089" y="240855"/>
                  </a:cubicBezTo>
                  <a:cubicBezTo>
                    <a:pt x="10234168" y="241681"/>
                    <a:pt x="10235247" y="242443"/>
                    <a:pt x="10236327" y="243269"/>
                  </a:cubicBezTo>
                  <a:cubicBezTo>
                    <a:pt x="10237406" y="244094"/>
                    <a:pt x="10238486" y="244856"/>
                    <a:pt x="10239566" y="245682"/>
                  </a:cubicBezTo>
                  <a:cubicBezTo>
                    <a:pt x="10240645" y="246507"/>
                    <a:pt x="10241725" y="247269"/>
                    <a:pt x="10242804" y="248094"/>
                  </a:cubicBezTo>
                  <a:cubicBezTo>
                    <a:pt x="10243883" y="248920"/>
                    <a:pt x="10245027" y="249682"/>
                    <a:pt x="10246106" y="250508"/>
                  </a:cubicBezTo>
                  <a:cubicBezTo>
                    <a:pt x="10247185" y="251333"/>
                    <a:pt x="10248265" y="252158"/>
                    <a:pt x="10249344" y="252921"/>
                  </a:cubicBezTo>
                  <a:cubicBezTo>
                    <a:pt x="10250424" y="253746"/>
                    <a:pt x="10251504" y="254572"/>
                    <a:pt x="10252519" y="255397"/>
                  </a:cubicBezTo>
                  <a:cubicBezTo>
                    <a:pt x="10253599" y="256222"/>
                    <a:pt x="10254679" y="257048"/>
                    <a:pt x="10255694" y="257873"/>
                  </a:cubicBezTo>
                  <a:cubicBezTo>
                    <a:pt x="10257854" y="259525"/>
                    <a:pt x="10260013" y="261176"/>
                    <a:pt x="10262108" y="262826"/>
                  </a:cubicBezTo>
                  <a:cubicBezTo>
                    <a:pt x="10264267" y="264478"/>
                    <a:pt x="10266363" y="266192"/>
                    <a:pt x="10268458" y="267843"/>
                  </a:cubicBezTo>
                  <a:cubicBezTo>
                    <a:pt x="10270554" y="269558"/>
                    <a:pt x="10272713" y="271208"/>
                    <a:pt x="10274808" y="272923"/>
                  </a:cubicBezTo>
                  <a:cubicBezTo>
                    <a:pt x="10276904" y="274638"/>
                    <a:pt x="10279063" y="276289"/>
                    <a:pt x="10281158" y="278003"/>
                  </a:cubicBezTo>
                  <a:cubicBezTo>
                    <a:pt x="10283254" y="279718"/>
                    <a:pt x="10285285" y="281496"/>
                    <a:pt x="10287381" y="283210"/>
                  </a:cubicBezTo>
                  <a:cubicBezTo>
                    <a:pt x="10289477" y="284925"/>
                    <a:pt x="10291572" y="286639"/>
                    <a:pt x="10293667" y="288417"/>
                  </a:cubicBezTo>
                  <a:cubicBezTo>
                    <a:pt x="10295763" y="290132"/>
                    <a:pt x="10297858" y="291910"/>
                    <a:pt x="10299891" y="293688"/>
                  </a:cubicBezTo>
                  <a:cubicBezTo>
                    <a:pt x="10301986" y="295465"/>
                    <a:pt x="10304018" y="297243"/>
                    <a:pt x="10306050" y="299022"/>
                  </a:cubicBezTo>
                  <a:lnTo>
                    <a:pt x="10312273" y="304356"/>
                  </a:lnTo>
                  <a:lnTo>
                    <a:pt x="10315384" y="307022"/>
                  </a:lnTo>
                  <a:lnTo>
                    <a:pt x="10318432" y="309753"/>
                  </a:lnTo>
                  <a:lnTo>
                    <a:pt x="10330561" y="320675"/>
                  </a:lnTo>
                  <a:cubicBezTo>
                    <a:pt x="10331577" y="321564"/>
                    <a:pt x="10332593" y="322517"/>
                    <a:pt x="10333609" y="323406"/>
                  </a:cubicBezTo>
                  <a:cubicBezTo>
                    <a:pt x="10334625" y="324358"/>
                    <a:pt x="10335578" y="325247"/>
                    <a:pt x="10336593" y="326200"/>
                  </a:cubicBezTo>
                  <a:cubicBezTo>
                    <a:pt x="10337609" y="327152"/>
                    <a:pt x="10338562" y="328041"/>
                    <a:pt x="10339578" y="328993"/>
                  </a:cubicBezTo>
                  <a:cubicBezTo>
                    <a:pt x="10340594" y="329946"/>
                    <a:pt x="10341546" y="330835"/>
                    <a:pt x="10342563" y="331788"/>
                  </a:cubicBezTo>
                  <a:cubicBezTo>
                    <a:pt x="10343579" y="332740"/>
                    <a:pt x="10344594" y="333629"/>
                    <a:pt x="10345547" y="334582"/>
                  </a:cubicBezTo>
                  <a:cubicBezTo>
                    <a:pt x="10346563" y="335534"/>
                    <a:pt x="10347579" y="336423"/>
                    <a:pt x="10348531" y="337376"/>
                  </a:cubicBezTo>
                  <a:cubicBezTo>
                    <a:pt x="10349547" y="338328"/>
                    <a:pt x="10350500" y="339281"/>
                    <a:pt x="10351516" y="340170"/>
                  </a:cubicBezTo>
                  <a:cubicBezTo>
                    <a:pt x="10352532" y="341122"/>
                    <a:pt x="10353484" y="342075"/>
                    <a:pt x="10354437" y="343027"/>
                  </a:cubicBezTo>
                  <a:lnTo>
                    <a:pt x="10366248" y="354457"/>
                  </a:lnTo>
                  <a:cubicBezTo>
                    <a:pt x="10367201" y="355410"/>
                    <a:pt x="10368217" y="356362"/>
                    <a:pt x="10369169" y="357378"/>
                  </a:cubicBezTo>
                  <a:cubicBezTo>
                    <a:pt x="10370121" y="358331"/>
                    <a:pt x="10371074" y="359347"/>
                    <a:pt x="10372090" y="360299"/>
                  </a:cubicBezTo>
                  <a:cubicBezTo>
                    <a:pt x="10373042" y="361251"/>
                    <a:pt x="10373995" y="362268"/>
                    <a:pt x="10374947" y="363220"/>
                  </a:cubicBezTo>
                  <a:cubicBezTo>
                    <a:pt x="10375900" y="364172"/>
                    <a:pt x="10376853" y="365189"/>
                    <a:pt x="10377868" y="366141"/>
                  </a:cubicBezTo>
                  <a:cubicBezTo>
                    <a:pt x="10379837" y="368110"/>
                    <a:pt x="10381742" y="370015"/>
                    <a:pt x="10383710" y="371983"/>
                  </a:cubicBezTo>
                  <a:cubicBezTo>
                    <a:pt x="10385616" y="373951"/>
                    <a:pt x="10387520" y="375920"/>
                    <a:pt x="10389426" y="377889"/>
                  </a:cubicBezTo>
                  <a:cubicBezTo>
                    <a:pt x="10391330" y="379857"/>
                    <a:pt x="10393235" y="381889"/>
                    <a:pt x="10395141" y="383858"/>
                  </a:cubicBezTo>
                  <a:cubicBezTo>
                    <a:pt x="10397045" y="385826"/>
                    <a:pt x="10398951" y="387858"/>
                    <a:pt x="10400855" y="389826"/>
                  </a:cubicBezTo>
                  <a:cubicBezTo>
                    <a:pt x="10401808" y="390843"/>
                    <a:pt x="10402760" y="391858"/>
                    <a:pt x="10403713" y="392811"/>
                  </a:cubicBezTo>
                  <a:cubicBezTo>
                    <a:pt x="10404666" y="393827"/>
                    <a:pt x="10405554" y="394843"/>
                    <a:pt x="10406507" y="395859"/>
                  </a:cubicBezTo>
                  <a:cubicBezTo>
                    <a:pt x="10407459" y="396875"/>
                    <a:pt x="10408349" y="397891"/>
                    <a:pt x="10409301" y="398907"/>
                  </a:cubicBezTo>
                  <a:cubicBezTo>
                    <a:pt x="10410254" y="399923"/>
                    <a:pt x="10411142" y="400939"/>
                    <a:pt x="10412095" y="401955"/>
                  </a:cubicBezTo>
                  <a:lnTo>
                    <a:pt x="10417746" y="408051"/>
                  </a:lnTo>
                  <a:lnTo>
                    <a:pt x="10420541" y="411099"/>
                  </a:lnTo>
                  <a:lnTo>
                    <a:pt x="10423271" y="414211"/>
                  </a:lnTo>
                  <a:cubicBezTo>
                    <a:pt x="10425113" y="416306"/>
                    <a:pt x="10426891" y="418338"/>
                    <a:pt x="10428732" y="420433"/>
                  </a:cubicBezTo>
                  <a:cubicBezTo>
                    <a:pt x="10430574" y="422529"/>
                    <a:pt x="10432415" y="424561"/>
                    <a:pt x="10434256" y="426657"/>
                  </a:cubicBezTo>
                  <a:cubicBezTo>
                    <a:pt x="10436098" y="428752"/>
                    <a:pt x="10437940" y="430847"/>
                    <a:pt x="10439717" y="432943"/>
                  </a:cubicBezTo>
                  <a:cubicBezTo>
                    <a:pt x="10441559" y="435039"/>
                    <a:pt x="10443337" y="437134"/>
                    <a:pt x="10445115" y="439293"/>
                  </a:cubicBezTo>
                  <a:lnTo>
                    <a:pt x="10455974" y="452057"/>
                  </a:lnTo>
                  <a:lnTo>
                    <a:pt x="10466578" y="465011"/>
                  </a:lnTo>
                  <a:cubicBezTo>
                    <a:pt x="10468356" y="467170"/>
                    <a:pt x="10470134" y="469329"/>
                    <a:pt x="10471912" y="471488"/>
                  </a:cubicBezTo>
                  <a:cubicBezTo>
                    <a:pt x="10473690" y="473647"/>
                    <a:pt x="10475404" y="475869"/>
                    <a:pt x="10477182" y="478028"/>
                  </a:cubicBezTo>
                  <a:cubicBezTo>
                    <a:pt x="10478897" y="480251"/>
                    <a:pt x="10480675" y="482410"/>
                    <a:pt x="10482390" y="484632"/>
                  </a:cubicBezTo>
                  <a:cubicBezTo>
                    <a:pt x="10484104" y="486854"/>
                    <a:pt x="10485882" y="489077"/>
                    <a:pt x="10487596" y="491300"/>
                  </a:cubicBezTo>
                  <a:lnTo>
                    <a:pt x="10513124" y="523621"/>
                  </a:lnTo>
                  <a:lnTo>
                    <a:pt x="10527220" y="540766"/>
                  </a:lnTo>
                  <a:lnTo>
                    <a:pt x="10534396" y="549402"/>
                  </a:lnTo>
                  <a:lnTo>
                    <a:pt x="10541826" y="558102"/>
                  </a:lnTo>
                  <a:cubicBezTo>
                    <a:pt x="10551731" y="569722"/>
                    <a:pt x="10561955" y="581470"/>
                    <a:pt x="10572559" y="593217"/>
                  </a:cubicBezTo>
                  <a:cubicBezTo>
                    <a:pt x="10583228" y="605028"/>
                    <a:pt x="10594213" y="616966"/>
                    <a:pt x="10605643" y="628904"/>
                  </a:cubicBezTo>
                  <a:cubicBezTo>
                    <a:pt x="10617137" y="640906"/>
                    <a:pt x="10628947" y="652971"/>
                    <a:pt x="10641203" y="665099"/>
                  </a:cubicBezTo>
                  <a:cubicBezTo>
                    <a:pt x="10653522" y="677291"/>
                    <a:pt x="10666222" y="689483"/>
                    <a:pt x="10679367" y="701738"/>
                  </a:cubicBezTo>
                  <a:lnTo>
                    <a:pt x="10699369" y="720154"/>
                  </a:lnTo>
                  <a:lnTo>
                    <a:pt x="10720197" y="738632"/>
                  </a:lnTo>
                  <a:lnTo>
                    <a:pt x="10725467" y="743268"/>
                  </a:lnTo>
                  <a:lnTo>
                    <a:pt x="10730865" y="747903"/>
                  </a:lnTo>
                  <a:lnTo>
                    <a:pt x="10741724" y="757174"/>
                  </a:lnTo>
                  <a:lnTo>
                    <a:pt x="10752645" y="766445"/>
                  </a:lnTo>
                  <a:lnTo>
                    <a:pt x="10763885" y="775716"/>
                  </a:lnTo>
                  <a:cubicBezTo>
                    <a:pt x="10771378" y="781876"/>
                    <a:pt x="10779062" y="788099"/>
                    <a:pt x="10786745" y="794258"/>
                  </a:cubicBezTo>
                  <a:cubicBezTo>
                    <a:pt x="10794492" y="800418"/>
                    <a:pt x="10802366" y="806577"/>
                    <a:pt x="10810304" y="812737"/>
                  </a:cubicBezTo>
                  <a:cubicBezTo>
                    <a:pt x="10818304" y="818896"/>
                    <a:pt x="10826369" y="825056"/>
                    <a:pt x="10834624" y="831152"/>
                  </a:cubicBezTo>
                  <a:cubicBezTo>
                    <a:pt x="10842879" y="837311"/>
                    <a:pt x="10851197" y="843407"/>
                    <a:pt x="10859706" y="849440"/>
                  </a:cubicBezTo>
                  <a:cubicBezTo>
                    <a:pt x="10876661" y="861632"/>
                    <a:pt x="10894060" y="873696"/>
                    <a:pt x="10911840" y="885635"/>
                  </a:cubicBezTo>
                  <a:cubicBezTo>
                    <a:pt x="10929683" y="897636"/>
                    <a:pt x="10947908" y="909447"/>
                    <a:pt x="10966514" y="921068"/>
                  </a:cubicBezTo>
                  <a:cubicBezTo>
                    <a:pt x="10985182" y="932752"/>
                    <a:pt x="11004169" y="944182"/>
                    <a:pt x="11023537" y="955357"/>
                  </a:cubicBezTo>
                  <a:cubicBezTo>
                    <a:pt x="11042904" y="966597"/>
                    <a:pt x="11062589" y="977582"/>
                    <a:pt x="11082528" y="988251"/>
                  </a:cubicBezTo>
                  <a:cubicBezTo>
                    <a:pt x="11102530" y="998982"/>
                    <a:pt x="11122724" y="1009396"/>
                    <a:pt x="11143170" y="1019493"/>
                  </a:cubicBezTo>
                  <a:cubicBezTo>
                    <a:pt x="11163617" y="1029589"/>
                    <a:pt x="11184192" y="1039368"/>
                    <a:pt x="11204956" y="1048830"/>
                  </a:cubicBezTo>
                  <a:cubicBezTo>
                    <a:pt x="11225720" y="1058291"/>
                    <a:pt x="11246549" y="1067372"/>
                    <a:pt x="11267377" y="1076071"/>
                  </a:cubicBezTo>
                  <a:cubicBezTo>
                    <a:pt x="11288268" y="1084771"/>
                    <a:pt x="11309159" y="1093153"/>
                    <a:pt x="11329988" y="1101090"/>
                  </a:cubicBezTo>
                  <a:cubicBezTo>
                    <a:pt x="11332146" y="1101916"/>
                    <a:pt x="11334242" y="1102741"/>
                    <a:pt x="11336401" y="1103567"/>
                  </a:cubicBezTo>
                  <a:cubicBezTo>
                    <a:pt x="11338560" y="1104392"/>
                    <a:pt x="11340655" y="1105154"/>
                    <a:pt x="11342815" y="1105980"/>
                  </a:cubicBezTo>
                  <a:cubicBezTo>
                    <a:pt x="11344974" y="1106805"/>
                    <a:pt x="11347069" y="1107567"/>
                    <a:pt x="11349228" y="1108393"/>
                  </a:cubicBezTo>
                  <a:cubicBezTo>
                    <a:pt x="11351387" y="1109218"/>
                    <a:pt x="11353482" y="1109980"/>
                    <a:pt x="11355642" y="1110742"/>
                  </a:cubicBezTo>
                  <a:cubicBezTo>
                    <a:pt x="11374310" y="1117600"/>
                    <a:pt x="11392916" y="1124204"/>
                    <a:pt x="11411458" y="1130427"/>
                  </a:cubicBezTo>
                  <a:cubicBezTo>
                    <a:pt x="11430000" y="1136714"/>
                    <a:pt x="11448415" y="1142683"/>
                    <a:pt x="11466703" y="1148334"/>
                  </a:cubicBezTo>
                  <a:cubicBezTo>
                    <a:pt x="11484991" y="1154049"/>
                    <a:pt x="11503152" y="1159447"/>
                    <a:pt x="11521186" y="1164527"/>
                  </a:cubicBezTo>
                  <a:cubicBezTo>
                    <a:pt x="11539220" y="1169670"/>
                    <a:pt x="11557064" y="1174496"/>
                    <a:pt x="11574717" y="1179068"/>
                  </a:cubicBezTo>
                  <a:cubicBezTo>
                    <a:pt x="11594402" y="1184212"/>
                    <a:pt x="11613896" y="1188974"/>
                    <a:pt x="11633200" y="1193483"/>
                  </a:cubicBezTo>
                  <a:cubicBezTo>
                    <a:pt x="11652441" y="1197991"/>
                    <a:pt x="11671427" y="1202246"/>
                    <a:pt x="11690223" y="1206183"/>
                  </a:cubicBezTo>
                  <a:cubicBezTo>
                    <a:pt x="11708955" y="1210120"/>
                    <a:pt x="11727497" y="1213866"/>
                    <a:pt x="11745785" y="1217295"/>
                  </a:cubicBezTo>
                  <a:cubicBezTo>
                    <a:pt x="11764074" y="1220788"/>
                    <a:pt x="11782044" y="1224026"/>
                    <a:pt x="11799888" y="1227011"/>
                  </a:cubicBezTo>
                  <a:cubicBezTo>
                    <a:pt x="11825160" y="1231329"/>
                    <a:pt x="11849735" y="1235075"/>
                    <a:pt x="11874119" y="1238695"/>
                  </a:cubicBezTo>
                  <a:lnTo>
                    <a:pt x="11874564" y="1148969"/>
                  </a:lnTo>
                  <a:cubicBezTo>
                    <a:pt x="11869610" y="1148271"/>
                    <a:pt x="11864721" y="1147636"/>
                    <a:pt x="11859704" y="1146937"/>
                  </a:cubicBezTo>
                  <a:close/>
                </a:path>
              </a:pathLst>
            </a:custGeom>
            <a:solidFill>
              <a:schemeClr val="accent5"/>
            </a:solidFill>
            <a:ln w="6350"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A8104814-FD33-5255-C84F-59B213375F5B}"/>
                </a:ext>
              </a:extLst>
            </p:cNvPr>
            <p:cNvSpPr/>
            <p:nvPr/>
          </p:nvSpPr>
          <p:spPr>
            <a:xfrm>
              <a:off x="1239774" y="2647505"/>
              <a:ext cx="10951527" cy="4210621"/>
            </a:xfrm>
            <a:custGeom>
              <a:avLst/>
              <a:gdLst>
                <a:gd name="connsiteX0" fmla="*/ 10945305 w 10951527"/>
                <a:gd name="connsiteY0" fmla="*/ 1185291 h 4210621"/>
                <a:gd name="connsiteX1" fmla="*/ 10891266 w 10951527"/>
                <a:gd name="connsiteY1" fmla="*/ 1176655 h 4210621"/>
                <a:gd name="connsiteX2" fmla="*/ 10835576 w 10951527"/>
                <a:gd name="connsiteY2" fmla="*/ 1166749 h 4210621"/>
                <a:gd name="connsiteX3" fmla="*/ 10778172 w 10951527"/>
                <a:gd name="connsiteY3" fmla="*/ 1155319 h 4210621"/>
                <a:gd name="connsiteX4" fmla="*/ 10719118 w 10951527"/>
                <a:gd name="connsiteY4" fmla="*/ 1142238 h 4210621"/>
                <a:gd name="connsiteX5" fmla="*/ 10658475 w 10951527"/>
                <a:gd name="connsiteY5" fmla="*/ 1127316 h 4210621"/>
                <a:gd name="connsiteX6" fmla="*/ 10602849 w 10951527"/>
                <a:gd name="connsiteY6" fmla="*/ 1112203 h 4210621"/>
                <a:gd name="connsiteX7" fmla="*/ 10546080 w 10951527"/>
                <a:gd name="connsiteY7" fmla="*/ 1095375 h 4210621"/>
                <a:gd name="connsiteX8" fmla="*/ 10488422 w 10951527"/>
                <a:gd name="connsiteY8" fmla="*/ 1076706 h 4210621"/>
                <a:gd name="connsiteX9" fmla="*/ 10430129 w 10951527"/>
                <a:gd name="connsiteY9" fmla="*/ 1056132 h 4210621"/>
                <a:gd name="connsiteX10" fmla="*/ 10423398 w 10951527"/>
                <a:gd name="connsiteY10" fmla="*/ 1053656 h 4210621"/>
                <a:gd name="connsiteX11" fmla="*/ 10416604 w 10951527"/>
                <a:gd name="connsiteY11" fmla="*/ 1051116 h 4210621"/>
                <a:gd name="connsiteX12" fmla="*/ 10409809 w 10951527"/>
                <a:gd name="connsiteY12" fmla="*/ 1048576 h 4210621"/>
                <a:gd name="connsiteX13" fmla="*/ 10403015 w 10951527"/>
                <a:gd name="connsiteY13" fmla="*/ 1045972 h 4210621"/>
                <a:gd name="connsiteX14" fmla="*/ 10337419 w 10951527"/>
                <a:gd name="connsiteY14" fmla="*/ 1019747 h 4210621"/>
                <a:gd name="connsiteX15" fmla="*/ 10271950 w 10951527"/>
                <a:gd name="connsiteY15" fmla="*/ 991172 h 4210621"/>
                <a:gd name="connsiteX16" fmla="*/ 10207181 w 10951527"/>
                <a:gd name="connsiteY16" fmla="*/ 960374 h 4210621"/>
                <a:gd name="connsiteX17" fmla="*/ 10143617 w 10951527"/>
                <a:gd name="connsiteY17" fmla="*/ 927481 h 4210621"/>
                <a:gd name="connsiteX18" fmla="*/ 10081768 w 10951527"/>
                <a:gd name="connsiteY18" fmla="*/ 892873 h 4210621"/>
                <a:gd name="connsiteX19" fmla="*/ 10022078 w 10951527"/>
                <a:gd name="connsiteY19" fmla="*/ 856806 h 4210621"/>
                <a:gd name="connsiteX20" fmla="*/ 9964865 w 10951527"/>
                <a:gd name="connsiteY20" fmla="*/ 819595 h 4210621"/>
                <a:gd name="connsiteX21" fmla="*/ 9910445 w 10951527"/>
                <a:gd name="connsiteY21" fmla="*/ 781558 h 4210621"/>
                <a:gd name="connsiteX22" fmla="*/ 9884346 w 10951527"/>
                <a:gd name="connsiteY22" fmla="*/ 762381 h 4210621"/>
                <a:gd name="connsiteX23" fmla="*/ 9859010 w 10951527"/>
                <a:gd name="connsiteY23" fmla="*/ 743077 h 4210621"/>
                <a:gd name="connsiteX24" fmla="*/ 9834499 w 10951527"/>
                <a:gd name="connsiteY24" fmla="*/ 723709 h 4210621"/>
                <a:gd name="connsiteX25" fmla="*/ 9810750 w 10951527"/>
                <a:gd name="connsiteY25" fmla="*/ 704342 h 4210621"/>
                <a:gd name="connsiteX26" fmla="*/ 9799066 w 10951527"/>
                <a:gd name="connsiteY26" fmla="*/ 694690 h 4210621"/>
                <a:gd name="connsiteX27" fmla="*/ 9787763 w 10951527"/>
                <a:gd name="connsiteY27" fmla="*/ 685038 h 4210621"/>
                <a:gd name="connsiteX28" fmla="*/ 9776523 w 10951527"/>
                <a:gd name="connsiteY28" fmla="*/ 675323 h 4210621"/>
                <a:gd name="connsiteX29" fmla="*/ 9770935 w 10951527"/>
                <a:gd name="connsiteY29" fmla="*/ 670497 h 4210621"/>
                <a:gd name="connsiteX30" fmla="*/ 9765474 w 10951527"/>
                <a:gd name="connsiteY30" fmla="*/ 665670 h 4210621"/>
                <a:gd name="connsiteX31" fmla="*/ 9743948 w 10951527"/>
                <a:gd name="connsiteY31" fmla="*/ 646430 h 4210621"/>
                <a:gd name="connsiteX32" fmla="*/ 9723247 w 10951527"/>
                <a:gd name="connsiteY32" fmla="*/ 627190 h 4210621"/>
                <a:gd name="connsiteX33" fmla="*/ 9683941 w 10951527"/>
                <a:gd name="connsiteY33" fmla="*/ 589090 h 4210621"/>
                <a:gd name="connsiteX34" fmla="*/ 9647365 w 10951527"/>
                <a:gd name="connsiteY34" fmla="*/ 551498 h 4210621"/>
                <a:gd name="connsiteX35" fmla="*/ 9613456 w 10951527"/>
                <a:gd name="connsiteY35" fmla="*/ 514541 h 4210621"/>
                <a:gd name="connsiteX36" fmla="*/ 9582023 w 10951527"/>
                <a:gd name="connsiteY36" fmla="*/ 478219 h 4210621"/>
                <a:gd name="connsiteX37" fmla="*/ 9574467 w 10951527"/>
                <a:gd name="connsiteY37" fmla="*/ 469265 h 4210621"/>
                <a:gd name="connsiteX38" fmla="*/ 9567164 w 10951527"/>
                <a:gd name="connsiteY38" fmla="*/ 460312 h 4210621"/>
                <a:gd name="connsiteX39" fmla="*/ 9552813 w 10951527"/>
                <a:gd name="connsiteY39" fmla="*/ 442595 h 4210621"/>
                <a:gd name="connsiteX40" fmla="*/ 9527095 w 10951527"/>
                <a:gd name="connsiteY40" fmla="*/ 409575 h 4210621"/>
                <a:gd name="connsiteX41" fmla="*/ 9522016 w 10951527"/>
                <a:gd name="connsiteY41" fmla="*/ 403035 h 4210621"/>
                <a:gd name="connsiteX42" fmla="*/ 9516935 w 10951527"/>
                <a:gd name="connsiteY42" fmla="*/ 396494 h 4210621"/>
                <a:gd name="connsiteX43" fmla="*/ 9511856 w 10951527"/>
                <a:gd name="connsiteY43" fmla="*/ 390017 h 4210621"/>
                <a:gd name="connsiteX44" fmla="*/ 9506648 w 10951527"/>
                <a:gd name="connsiteY44" fmla="*/ 383603 h 4210621"/>
                <a:gd name="connsiteX45" fmla="*/ 9496361 w 10951527"/>
                <a:gd name="connsiteY45" fmla="*/ 370840 h 4210621"/>
                <a:gd name="connsiteX46" fmla="*/ 9485820 w 10951527"/>
                <a:gd name="connsiteY46" fmla="*/ 358331 h 4210621"/>
                <a:gd name="connsiteX47" fmla="*/ 9480613 w 10951527"/>
                <a:gd name="connsiteY47" fmla="*/ 352107 h 4210621"/>
                <a:gd name="connsiteX48" fmla="*/ 9475280 w 10951527"/>
                <a:gd name="connsiteY48" fmla="*/ 345948 h 4210621"/>
                <a:gd name="connsiteX49" fmla="*/ 9469945 w 10951527"/>
                <a:gd name="connsiteY49" fmla="*/ 339852 h 4210621"/>
                <a:gd name="connsiteX50" fmla="*/ 9464611 w 10951527"/>
                <a:gd name="connsiteY50" fmla="*/ 333756 h 4210621"/>
                <a:gd name="connsiteX51" fmla="*/ 9461945 w 10951527"/>
                <a:gd name="connsiteY51" fmla="*/ 330708 h 4210621"/>
                <a:gd name="connsiteX52" fmla="*/ 9459214 w 10951527"/>
                <a:gd name="connsiteY52" fmla="*/ 327724 h 4210621"/>
                <a:gd name="connsiteX53" fmla="*/ 9453753 w 10951527"/>
                <a:gd name="connsiteY53" fmla="*/ 321755 h 4210621"/>
                <a:gd name="connsiteX54" fmla="*/ 9451022 w 10951527"/>
                <a:gd name="connsiteY54" fmla="*/ 318770 h 4210621"/>
                <a:gd name="connsiteX55" fmla="*/ 9448356 w 10951527"/>
                <a:gd name="connsiteY55" fmla="*/ 315786 h 4210621"/>
                <a:gd name="connsiteX56" fmla="*/ 9445625 w 10951527"/>
                <a:gd name="connsiteY56" fmla="*/ 312801 h 4210621"/>
                <a:gd name="connsiteX57" fmla="*/ 9442895 w 10951527"/>
                <a:gd name="connsiteY57" fmla="*/ 309880 h 4210621"/>
                <a:gd name="connsiteX58" fmla="*/ 9437370 w 10951527"/>
                <a:gd name="connsiteY58" fmla="*/ 304038 h 4210621"/>
                <a:gd name="connsiteX59" fmla="*/ 9431845 w 10951527"/>
                <a:gd name="connsiteY59" fmla="*/ 298196 h 4210621"/>
                <a:gd name="connsiteX60" fmla="*/ 9426321 w 10951527"/>
                <a:gd name="connsiteY60" fmla="*/ 292418 h 4210621"/>
                <a:gd name="connsiteX61" fmla="*/ 9420733 w 10951527"/>
                <a:gd name="connsiteY61" fmla="*/ 286703 h 4210621"/>
                <a:gd name="connsiteX62" fmla="*/ 9417939 w 10951527"/>
                <a:gd name="connsiteY62" fmla="*/ 283845 h 4210621"/>
                <a:gd name="connsiteX63" fmla="*/ 9415145 w 10951527"/>
                <a:gd name="connsiteY63" fmla="*/ 280988 h 4210621"/>
                <a:gd name="connsiteX64" fmla="*/ 9412351 w 10951527"/>
                <a:gd name="connsiteY64" fmla="*/ 278130 h 4210621"/>
                <a:gd name="connsiteX65" fmla="*/ 9409557 w 10951527"/>
                <a:gd name="connsiteY65" fmla="*/ 275273 h 4210621"/>
                <a:gd name="connsiteX66" fmla="*/ 9398191 w 10951527"/>
                <a:gd name="connsiteY66" fmla="*/ 264096 h 4210621"/>
                <a:gd name="connsiteX67" fmla="*/ 9395333 w 10951527"/>
                <a:gd name="connsiteY67" fmla="*/ 261303 h 4210621"/>
                <a:gd name="connsiteX68" fmla="*/ 9392475 w 10951527"/>
                <a:gd name="connsiteY68" fmla="*/ 258572 h 4210621"/>
                <a:gd name="connsiteX69" fmla="*/ 9389555 w 10951527"/>
                <a:gd name="connsiteY69" fmla="*/ 255842 h 4210621"/>
                <a:gd name="connsiteX70" fmla="*/ 9386633 w 10951527"/>
                <a:gd name="connsiteY70" fmla="*/ 253111 h 4210621"/>
                <a:gd name="connsiteX71" fmla="*/ 9383776 w 10951527"/>
                <a:gd name="connsiteY71" fmla="*/ 250381 h 4210621"/>
                <a:gd name="connsiteX72" fmla="*/ 9380919 w 10951527"/>
                <a:gd name="connsiteY72" fmla="*/ 247650 h 4210621"/>
                <a:gd name="connsiteX73" fmla="*/ 9378061 w 10951527"/>
                <a:gd name="connsiteY73" fmla="*/ 244920 h 4210621"/>
                <a:gd name="connsiteX74" fmla="*/ 9375140 w 10951527"/>
                <a:gd name="connsiteY74" fmla="*/ 242253 h 4210621"/>
                <a:gd name="connsiteX75" fmla="*/ 9363393 w 10951527"/>
                <a:gd name="connsiteY75" fmla="*/ 231648 h 4210621"/>
                <a:gd name="connsiteX76" fmla="*/ 9360471 w 10951527"/>
                <a:gd name="connsiteY76" fmla="*/ 228981 h 4210621"/>
                <a:gd name="connsiteX77" fmla="*/ 9357487 w 10951527"/>
                <a:gd name="connsiteY77" fmla="*/ 226378 h 4210621"/>
                <a:gd name="connsiteX78" fmla="*/ 9351518 w 10951527"/>
                <a:gd name="connsiteY78" fmla="*/ 221234 h 4210621"/>
                <a:gd name="connsiteX79" fmla="*/ 9345612 w 10951527"/>
                <a:gd name="connsiteY79" fmla="*/ 216091 h 4210621"/>
                <a:gd name="connsiteX80" fmla="*/ 9339644 w 10951527"/>
                <a:gd name="connsiteY80" fmla="*/ 211011 h 4210621"/>
                <a:gd name="connsiteX81" fmla="*/ 9333611 w 10951527"/>
                <a:gd name="connsiteY81" fmla="*/ 205994 h 4210621"/>
                <a:gd name="connsiteX82" fmla="*/ 9327642 w 10951527"/>
                <a:gd name="connsiteY82" fmla="*/ 200978 h 4210621"/>
                <a:gd name="connsiteX83" fmla="*/ 9321546 w 10951527"/>
                <a:gd name="connsiteY83" fmla="*/ 196088 h 4210621"/>
                <a:gd name="connsiteX84" fmla="*/ 9315450 w 10951527"/>
                <a:gd name="connsiteY84" fmla="*/ 191199 h 4210621"/>
                <a:gd name="connsiteX85" fmla="*/ 9309354 w 10951527"/>
                <a:gd name="connsiteY85" fmla="*/ 186372 h 4210621"/>
                <a:gd name="connsiteX86" fmla="*/ 9303195 w 10951527"/>
                <a:gd name="connsiteY86" fmla="*/ 181610 h 4210621"/>
                <a:gd name="connsiteX87" fmla="*/ 9300146 w 10951527"/>
                <a:gd name="connsiteY87" fmla="*/ 179197 h 4210621"/>
                <a:gd name="connsiteX88" fmla="*/ 9297098 w 10951527"/>
                <a:gd name="connsiteY88" fmla="*/ 176847 h 4210621"/>
                <a:gd name="connsiteX89" fmla="*/ 9293987 w 10951527"/>
                <a:gd name="connsiteY89" fmla="*/ 174498 h 4210621"/>
                <a:gd name="connsiteX90" fmla="*/ 9290875 w 10951527"/>
                <a:gd name="connsiteY90" fmla="*/ 172212 h 4210621"/>
                <a:gd name="connsiteX91" fmla="*/ 9287764 w 10951527"/>
                <a:gd name="connsiteY91" fmla="*/ 169926 h 4210621"/>
                <a:gd name="connsiteX92" fmla="*/ 9284653 w 10951527"/>
                <a:gd name="connsiteY92" fmla="*/ 167640 h 4210621"/>
                <a:gd name="connsiteX93" fmla="*/ 9281541 w 10951527"/>
                <a:gd name="connsiteY93" fmla="*/ 165354 h 4210621"/>
                <a:gd name="connsiteX94" fmla="*/ 9278430 w 10951527"/>
                <a:gd name="connsiteY94" fmla="*/ 163068 h 4210621"/>
                <a:gd name="connsiteX95" fmla="*/ 9265857 w 10951527"/>
                <a:gd name="connsiteY95" fmla="*/ 154115 h 4210621"/>
                <a:gd name="connsiteX96" fmla="*/ 9262682 w 10951527"/>
                <a:gd name="connsiteY96" fmla="*/ 151892 h 4210621"/>
                <a:gd name="connsiteX97" fmla="*/ 9259507 w 10951527"/>
                <a:gd name="connsiteY97" fmla="*/ 149733 h 4210621"/>
                <a:gd name="connsiteX98" fmla="*/ 9256332 w 10951527"/>
                <a:gd name="connsiteY98" fmla="*/ 147574 h 4210621"/>
                <a:gd name="connsiteX99" fmla="*/ 9253157 w 10951527"/>
                <a:gd name="connsiteY99" fmla="*/ 145415 h 4210621"/>
                <a:gd name="connsiteX100" fmla="*/ 9240393 w 10951527"/>
                <a:gd name="connsiteY100" fmla="*/ 136906 h 4210621"/>
                <a:gd name="connsiteX101" fmla="*/ 9227566 w 10951527"/>
                <a:gd name="connsiteY101" fmla="*/ 128651 h 4210621"/>
                <a:gd name="connsiteX102" fmla="*/ 9214675 w 10951527"/>
                <a:gd name="connsiteY102" fmla="*/ 120586 h 4210621"/>
                <a:gd name="connsiteX103" fmla="*/ 9201721 w 10951527"/>
                <a:gd name="connsiteY103" fmla="*/ 112776 h 4210621"/>
                <a:gd name="connsiteX104" fmla="*/ 9175559 w 10951527"/>
                <a:gd name="connsiteY104" fmla="*/ 97981 h 4210621"/>
                <a:gd name="connsiteX105" fmla="*/ 9149207 w 10951527"/>
                <a:gd name="connsiteY105" fmla="*/ 84201 h 4210621"/>
                <a:gd name="connsiteX106" fmla="*/ 9122664 w 10951527"/>
                <a:gd name="connsiteY106" fmla="*/ 71438 h 4210621"/>
                <a:gd name="connsiteX107" fmla="*/ 9095994 w 10951527"/>
                <a:gd name="connsiteY107" fmla="*/ 59754 h 4210621"/>
                <a:gd name="connsiteX108" fmla="*/ 9087866 w 10951527"/>
                <a:gd name="connsiteY108" fmla="*/ 56451 h 4210621"/>
                <a:gd name="connsiteX109" fmla="*/ 9079738 w 10951527"/>
                <a:gd name="connsiteY109" fmla="*/ 53213 h 4210621"/>
                <a:gd name="connsiteX110" fmla="*/ 9071610 w 10951527"/>
                <a:gd name="connsiteY110" fmla="*/ 50101 h 4210621"/>
                <a:gd name="connsiteX111" fmla="*/ 9063482 w 10951527"/>
                <a:gd name="connsiteY111" fmla="*/ 47054 h 4210621"/>
                <a:gd name="connsiteX112" fmla="*/ 9044686 w 10951527"/>
                <a:gd name="connsiteY112" fmla="*/ 40386 h 4210621"/>
                <a:gd name="connsiteX113" fmla="*/ 9025826 w 10951527"/>
                <a:gd name="connsiteY113" fmla="*/ 34226 h 4210621"/>
                <a:gd name="connsiteX114" fmla="*/ 9006904 w 10951527"/>
                <a:gd name="connsiteY114" fmla="*/ 28575 h 4210621"/>
                <a:gd name="connsiteX115" fmla="*/ 8987981 w 10951527"/>
                <a:gd name="connsiteY115" fmla="*/ 23431 h 4210621"/>
                <a:gd name="connsiteX116" fmla="*/ 8974392 w 10951527"/>
                <a:gd name="connsiteY116" fmla="*/ 20066 h 4210621"/>
                <a:gd name="connsiteX117" fmla="*/ 8960739 w 10951527"/>
                <a:gd name="connsiteY117" fmla="*/ 16954 h 4210621"/>
                <a:gd name="connsiteX118" fmla="*/ 8947086 w 10951527"/>
                <a:gd name="connsiteY118" fmla="*/ 14097 h 4210621"/>
                <a:gd name="connsiteX119" fmla="*/ 8933370 w 10951527"/>
                <a:gd name="connsiteY119" fmla="*/ 11494 h 4210621"/>
                <a:gd name="connsiteX120" fmla="*/ 8919591 w 10951527"/>
                <a:gd name="connsiteY120" fmla="*/ 9144 h 4210621"/>
                <a:gd name="connsiteX121" fmla="*/ 8905811 w 10951527"/>
                <a:gd name="connsiteY121" fmla="*/ 7049 h 4210621"/>
                <a:gd name="connsiteX122" fmla="*/ 8891969 w 10951527"/>
                <a:gd name="connsiteY122" fmla="*/ 5270 h 4210621"/>
                <a:gd name="connsiteX123" fmla="*/ 8878125 w 10951527"/>
                <a:gd name="connsiteY123" fmla="*/ 3747 h 4210621"/>
                <a:gd name="connsiteX124" fmla="*/ 8864282 w 10951527"/>
                <a:gd name="connsiteY124" fmla="*/ 2476 h 4210621"/>
                <a:gd name="connsiteX125" fmla="*/ 8850376 w 10951527"/>
                <a:gd name="connsiteY125" fmla="*/ 1460 h 4210621"/>
                <a:gd name="connsiteX126" fmla="*/ 8836470 w 10951527"/>
                <a:gd name="connsiteY126" fmla="*/ 699 h 4210621"/>
                <a:gd name="connsiteX127" fmla="*/ 8822563 w 10951527"/>
                <a:gd name="connsiteY127" fmla="*/ 190 h 4210621"/>
                <a:gd name="connsiteX128" fmla="*/ 8808657 w 10951527"/>
                <a:gd name="connsiteY128" fmla="*/ 0 h 4210621"/>
                <a:gd name="connsiteX129" fmla="*/ 8794813 w 10951527"/>
                <a:gd name="connsiteY129" fmla="*/ 63 h 4210621"/>
                <a:gd name="connsiteX130" fmla="*/ 8780970 w 10951527"/>
                <a:gd name="connsiteY130" fmla="*/ 381 h 4210621"/>
                <a:gd name="connsiteX131" fmla="*/ 8767191 w 10951527"/>
                <a:gd name="connsiteY131" fmla="*/ 1016 h 4210621"/>
                <a:gd name="connsiteX132" fmla="*/ 8739822 w 10951527"/>
                <a:gd name="connsiteY132" fmla="*/ 3048 h 4210621"/>
                <a:gd name="connsiteX133" fmla="*/ 8712835 w 10951527"/>
                <a:gd name="connsiteY133" fmla="*/ 6286 h 4210621"/>
                <a:gd name="connsiteX134" fmla="*/ 8686419 w 10951527"/>
                <a:gd name="connsiteY134" fmla="*/ 10604 h 4210621"/>
                <a:gd name="connsiteX135" fmla="*/ 8660638 w 10951527"/>
                <a:gd name="connsiteY135" fmla="*/ 16065 h 4210621"/>
                <a:gd name="connsiteX136" fmla="*/ 8648065 w 10951527"/>
                <a:gd name="connsiteY136" fmla="*/ 19177 h 4210621"/>
                <a:gd name="connsiteX137" fmla="*/ 8635746 w 10951527"/>
                <a:gd name="connsiteY137" fmla="*/ 22606 h 4210621"/>
                <a:gd name="connsiteX138" fmla="*/ 8623681 w 10951527"/>
                <a:gd name="connsiteY138" fmla="*/ 26289 h 4210621"/>
                <a:gd name="connsiteX139" fmla="*/ 8611870 w 10951527"/>
                <a:gd name="connsiteY139" fmla="*/ 30290 h 4210621"/>
                <a:gd name="connsiteX140" fmla="*/ 8600376 w 10951527"/>
                <a:gd name="connsiteY140" fmla="*/ 34544 h 4210621"/>
                <a:gd name="connsiteX141" fmla="*/ 8589137 w 10951527"/>
                <a:gd name="connsiteY141" fmla="*/ 39053 h 4210621"/>
                <a:gd name="connsiteX142" fmla="*/ 8578279 w 10951527"/>
                <a:gd name="connsiteY142" fmla="*/ 43815 h 4210621"/>
                <a:gd name="connsiteX143" fmla="*/ 8567737 w 10951527"/>
                <a:gd name="connsiteY143" fmla="*/ 48831 h 4210621"/>
                <a:gd name="connsiteX144" fmla="*/ 8547798 w 10951527"/>
                <a:gd name="connsiteY144" fmla="*/ 59626 h 4210621"/>
                <a:gd name="connsiteX145" fmla="*/ 8529510 w 10951527"/>
                <a:gd name="connsiteY145" fmla="*/ 71374 h 4210621"/>
                <a:gd name="connsiteX146" fmla="*/ 8512937 w 10951527"/>
                <a:gd name="connsiteY146" fmla="*/ 84011 h 4210621"/>
                <a:gd name="connsiteX147" fmla="*/ 8498142 w 10951527"/>
                <a:gd name="connsiteY147" fmla="*/ 97536 h 4210621"/>
                <a:gd name="connsiteX148" fmla="*/ 8485315 w 10951527"/>
                <a:gd name="connsiteY148" fmla="*/ 111887 h 4210621"/>
                <a:gd name="connsiteX149" fmla="*/ 8474520 w 10951527"/>
                <a:gd name="connsiteY149" fmla="*/ 127000 h 4210621"/>
                <a:gd name="connsiteX150" fmla="*/ 8465820 w 10951527"/>
                <a:gd name="connsiteY150" fmla="*/ 142875 h 4210621"/>
                <a:gd name="connsiteX151" fmla="*/ 8459216 w 10951527"/>
                <a:gd name="connsiteY151" fmla="*/ 159449 h 4210621"/>
                <a:gd name="connsiteX152" fmla="*/ 8456740 w 10951527"/>
                <a:gd name="connsiteY152" fmla="*/ 167957 h 4210621"/>
                <a:gd name="connsiteX153" fmla="*/ 8454834 w 10951527"/>
                <a:gd name="connsiteY153" fmla="*/ 176657 h 4210621"/>
                <a:gd name="connsiteX154" fmla="*/ 8453501 w 10951527"/>
                <a:gd name="connsiteY154" fmla="*/ 185547 h 4210621"/>
                <a:gd name="connsiteX155" fmla="*/ 8452739 w 10951527"/>
                <a:gd name="connsiteY155" fmla="*/ 194564 h 4210621"/>
                <a:gd name="connsiteX156" fmla="*/ 8452612 w 10951527"/>
                <a:gd name="connsiteY156" fmla="*/ 203771 h 4210621"/>
                <a:gd name="connsiteX157" fmla="*/ 8453057 w 10951527"/>
                <a:gd name="connsiteY157" fmla="*/ 213106 h 4210621"/>
                <a:gd name="connsiteX158" fmla="*/ 8454072 w 10951527"/>
                <a:gd name="connsiteY158" fmla="*/ 222631 h 4210621"/>
                <a:gd name="connsiteX159" fmla="*/ 8455660 w 10951527"/>
                <a:gd name="connsiteY159" fmla="*/ 232283 h 4210621"/>
                <a:gd name="connsiteX160" fmla="*/ 8460676 w 10951527"/>
                <a:gd name="connsiteY160" fmla="*/ 252095 h 4210621"/>
                <a:gd name="connsiteX161" fmla="*/ 8468106 w 10951527"/>
                <a:gd name="connsiteY161" fmla="*/ 272478 h 4210621"/>
                <a:gd name="connsiteX162" fmla="*/ 8478075 w 10951527"/>
                <a:gd name="connsiteY162" fmla="*/ 293370 h 4210621"/>
                <a:gd name="connsiteX163" fmla="*/ 8490648 w 10951527"/>
                <a:gd name="connsiteY163" fmla="*/ 314770 h 4210621"/>
                <a:gd name="connsiteX164" fmla="*/ 8523224 w 10951527"/>
                <a:gd name="connsiteY164" fmla="*/ 358902 h 4210621"/>
                <a:gd name="connsiteX165" fmla="*/ 8565515 w 10951527"/>
                <a:gd name="connsiteY165" fmla="*/ 404305 h 4210621"/>
                <a:gd name="connsiteX166" fmla="*/ 8617077 w 10951527"/>
                <a:gd name="connsiteY166" fmla="*/ 450406 h 4210621"/>
                <a:gd name="connsiteX167" fmla="*/ 8677211 w 10951527"/>
                <a:gd name="connsiteY167" fmla="*/ 496697 h 4210621"/>
                <a:gd name="connsiteX168" fmla="*/ 8681212 w 10951527"/>
                <a:gd name="connsiteY168" fmla="*/ 499618 h 4210621"/>
                <a:gd name="connsiteX169" fmla="*/ 8685340 w 10951527"/>
                <a:gd name="connsiteY169" fmla="*/ 502475 h 4210621"/>
                <a:gd name="connsiteX170" fmla="*/ 8689467 w 10951527"/>
                <a:gd name="connsiteY170" fmla="*/ 505333 h 4210621"/>
                <a:gd name="connsiteX171" fmla="*/ 8693595 w 10951527"/>
                <a:gd name="connsiteY171" fmla="*/ 508254 h 4210621"/>
                <a:gd name="connsiteX172" fmla="*/ 8701849 w 10951527"/>
                <a:gd name="connsiteY172" fmla="*/ 514032 h 4210621"/>
                <a:gd name="connsiteX173" fmla="*/ 8703945 w 10951527"/>
                <a:gd name="connsiteY173" fmla="*/ 515493 h 4210621"/>
                <a:gd name="connsiteX174" fmla="*/ 8706041 w 10951527"/>
                <a:gd name="connsiteY174" fmla="*/ 516953 h 4210621"/>
                <a:gd name="connsiteX175" fmla="*/ 8708199 w 10951527"/>
                <a:gd name="connsiteY175" fmla="*/ 518414 h 4210621"/>
                <a:gd name="connsiteX176" fmla="*/ 8710358 w 10951527"/>
                <a:gd name="connsiteY176" fmla="*/ 519875 h 4210621"/>
                <a:gd name="connsiteX177" fmla="*/ 8727440 w 10951527"/>
                <a:gd name="connsiteY177" fmla="*/ 531432 h 4210621"/>
                <a:gd name="connsiteX178" fmla="*/ 8745157 w 10951527"/>
                <a:gd name="connsiteY178" fmla="*/ 542862 h 4210621"/>
                <a:gd name="connsiteX179" fmla="*/ 8754046 w 10951527"/>
                <a:gd name="connsiteY179" fmla="*/ 548577 h 4210621"/>
                <a:gd name="connsiteX180" fmla="*/ 8763191 w 10951527"/>
                <a:gd name="connsiteY180" fmla="*/ 554292 h 4210621"/>
                <a:gd name="connsiteX181" fmla="*/ 8781542 w 10951527"/>
                <a:gd name="connsiteY181" fmla="*/ 565722 h 4210621"/>
                <a:gd name="connsiteX182" fmla="*/ 8800465 w 10951527"/>
                <a:gd name="connsiteY182" fmla="*/ 577025 h 4210621"/>
                <a:gd name="connsiteX183" fmla="*/ 8809926 w 10951527"/>
                <a:gd name="connsiteY183" fmla="*/ 582676 h 4210621"/>
                <a:gd name="connsiteX184" fmla="*/ 8819706 w 10951527"/>
                <a:gd name="connsiteY184" fmla="*/ 588264 h 4210621"/>
                <a:gd name="connsiteX185" fmla="*/ 8839200 w 10951527"/>
                <a:gd name="connsiteY185" fmla="*/ 599504 h 4210621"/>
                <a:gd name="connsiteX186" fmla="*/ 8859203 w 10951527"/>
                <a:gd name="connsiteY186" fmla="*/ 610616 h 4210621"/>
                <a:gd name="connsiteX187" fmla="*/ 8869235 w 10951527"/>
                <a:gd name="connsiteY187" fmla="*/ 616204 h 4210621"/>
                <a:gd name="connsiteX188" fmla="*/ 8879459 w 10951527"/>
                <a:gd name="connsiteY188" fmla="*/ 621729 h 4210621"/>
                <a:gd name="connsiteX189" fmla="*/ 8889746 w 10951527"/>
                <a:gd name="connsiteY189" fmla="*/ 627190 h 4210621"/>
                <a:gd name="connsiteX190" fmla="*/ 8900033 w 10951527"/>
                <a:gd name="connsiteY190" fmla="*/ 632714 h 4210621"/>
                <a:gd name="connsiteX191" fmla="*/ 8905176 w 10951527"/>
                <a:gd name="connsiteY191" fmla="*/ 635445 h 4210621"/>
                <a:gd name="connsiteX192" fmla="*/ 8910447 w 10951527"/>
                <a:gd name="connsiteY192" fmla="*/ 638175 h 4210621"/>
                <a:gd name="connsiteX193" fmla="*/ 8915718 w 10951527"/>
                <a:gd name="connsiteY193" fmla="*/ 640906 h 4210621"/>
                <a:gd name="connsiteX194" fmla="*/ 8920988 w 10951527"/>
                <a:gd name="connsiteY194" fmla="*/ 643636 h 4210621"/>
                <a:gd name="connsiteX195" fmla="*/ 8942451 w 10951527"/>
                <a:gd name="connsiteY195" fmla="*/ 654685 h 4210621"/>
                <a:gd name="connsiteX196" fmla="*/ 8971217 w 10951527"/>
                <a:gd name="connsiteY196" fmla="*/ 669481 h 4210621"/>
                <a:gd name="connsiteX197" fmla="*/ 8978392 w 10951527"/>
                <a:gd name="connsiteY197" fmla="*/ 673227 h 4210621"/>
                <a:gd name="connsiteX198" fmla="*/ 8985568 w 10951527"/>
                <a:gd name="connsiteY198" fmla="*/ 677037 h 4210621"/>
                <a:gd name="connsiteX199" fmla="*/ 8992743 w 10951527"/>
                <a:gd name="connsiteY199" fmla="*/ 680847 h 4210621"/>
                <a:gd name="connsiteX200" fmla="*/ 8999919 w 10951527"/>
                <a:gd name="connsiteY200" fmla="*/ 684657 h 4210621"/>
                <a:gd name="connsiteX201" fmla="*/ 9028494 w 10951527"/>
                <a:gd name="connsiteY201" fmla="*/ 700151 h 4210621"/>
                <a:gd name="connsiteX202" fmla="*/ 9057005 w 10951527"/>
                <a:gd name="connsiteY202" fmla="*/ 716026 h 4210621"/>
                <a:gd name="connsiteX203" fmla="*/ 9085390 w 10951527"/>
                <a:gd name="connsiteY203" fmla="*/ 732282 h 4210621"/>
                <a:gd name="connsiteX204" fmla="*/ 9113710 w 10951527"/>
                <a:gd name="connsiteY204" fmla="*/ 748983 h 4210621"/>
                <a:gd name="connsiteX205" fmla="*/ 9141905 w 10951527"/>
                <a:gd name="connsiteY205" fmla="*/ 766128 h 4210621"/>
                <a:gd name="connsiteX206" fmla="*/ 9169971 w 10951527"/>
                <a:gd name="connsiteY206" fmla="*/ 783717 h 4210621"/>
                <a:gd name="connsiteX207" fmla="*/ 9197911 w 10951527"/>
                <a:gd name="connsiteY207" fmla="*/ 801815 h 4210621"/>
                <a:gd name="connsiteX208" fmla="*/ 9225724 w 10951527"/>
                <a:gd name="connsiteY208" fmla="*/ 820356 h 4210621"/>
                <a:gd name="connsiteX209" fmla="*/ 9280843 w 10951527"/>
                <a:gd name="connsiteY209" fmla="*/ 859028 h 4210621"/>
                <a:gd name="connsiteX210" fmla="*/ 9335262 w 10951527"/>
                <a:gd name="connsiteY210" fmla="*/ 899922 h 4210621"/>
                <a:gd name="connsiteX211" fmla="*/ 9388793 w 10951527"/>
                <a:gd name="connsiteY211" fmla="*/ 943166 h 4210621"/>
                <a:gd name="connsiteX212" fmla="*/ 9441244 w 10951527"/>
                <a:gd name="connsiteY212" fmla="*/ 989012 h 4210621"/>
                <a:gd name="connsiteX213" fmla="*/ 9492361 w 10951527"/>
                <a:gd name="connsiteY213" fmla="*/ 1037654 h 4210621"/>
                <a:gd name="connsiteX214" fmla="*/ 9541955 w 10951527"/>
                <a:gd name="connsiteY214" fmla="*/ 1089216 h 4210621"/>
                <a:gd name="connsiteX215" fmla="*/ 9589643 w 10951527"/>
                <a:gd name="connsiteY215" fmla="*/ 1143889 h 4210621"/>
                <a:gd name="connsiteX216" fmla="*/ 9635045 w 10951527"/>
                <a:gd name="connsiteY216" fmla="*/ 1201928 h 4210621"/>
                <a:gd name="connsiteX217" fmla="*/ 9656762 w 10951527"/>
                <a:gd name="connsiteY217" fmla="*/ 1232218 h 4210621"/>
                <a:gd name="connsiteX218" fmla="*/ 9677781 w 10951527"/>
                <a:gd name="connsiteY218" fmla="*/ 1263333 h 4210621"/>
                <a:gd name="connsiteX219" fmla="*/ 9698037 w 10951527"/>
                <a:gd name="connsiteY219" fmla="*/ 1295337 h 4210621"/>
                <a:gd name="connsiteX220" fmla="*/ 9717342 w 10951527"/>
                <a:gd name="connsiteY220" fmla="*/ 1328230 h 4210621"/>
                <a:gd name="connsiteX221" fmla="*/ 9721977 w 10951527"/>
                <a:gd name="connsiteY221" fmla="*/ 1336612 h 4210621"/>
                <a:gd name="connsiteX222" fmla="*/ 9726612 w 10951527"/>
                <a:gd name="connsiteY222" fmla="*/ 1345057 h 4210621"/>
                <a:gd name="connsiteX223" fmla="*/ 9731184 w 10951527"/>
                <a:gd name="connsiteY223" fmla="*/ 1353503 h 4210621"/>
                <a:gd name="connsiteX224" fmla="*/ 9735630 w 10951527"/>
                <a:gd name="connsiteY224" fmla="*/ 1362075 h 4210621"/>
                <a:gd name="connsiteX225" fmla="*/ 9737852 w 10951527"/>
                <a:gd name="connsiteY225" fmla="*/ 1366393 h 4210621"/>
                <a:gd name="connsiteX226" fmla="*/ 9740074 w 10951527"/>
                <a:gd name="connsiteY226" fmla="*/ 1370711 h 4210621"/>
                <a:gd name="connsiteX227" fmla="*/ 9742297 w 10951527"/>
                <a:gd name="connsiteY227" fmla="*/ 1375029 h 4210621"/>
                <a:gd name="connsiteX228" fmla="*/ 9744520 w 10951527"/>
                <a:gd name="connsiteY228" fmla="*/ 1379347 h 4210621"/>
                <a:gd name="connsiteX229" fmla="*/ 9753029 w 10951527"/>
                <a:gd name="connsiteY229" fmla="*/ 1396810 h 4210621"/>
                <a:gd name="connsiteX230" fmla="*/ 9757283 w 10951527"/>
                <a:gd name="connsiteY230" fmla="*/ 1405636 h 4210621"/>
                <a:gd name="connsiteX231" fmla="*/ 9761347 w 10951527"/>
                <a:gd name="connsiteY231" fmla="*/ 1414526 h 4210621"/>
                <a:gd name="connsiteX232" fmla="*/ 9769411 w 10951527"/>
                <a:gd name="connsiteY232" fmla="*/ 1432433 h 4210621"/>
                <a:gd name="connsiteX233" fmla="*/ 9771380 w 10951527"/>
                <a:gd name="connsiteY233" fmla="*/ 1436942 h 4210621"/>
                <a:gd name="connsiteX234" fmla="*/ 9773285 w 10951527"/>
                <a:gd name="connsiteY234" fmla="*/ 1441450 h 4210621"/>
                <a:gd name="connsiteX235" fmla="*/ 9775190 w 10951527"/>
                <a:gd name="connsiteY235" fmla="*/ 1446022 h 4210621"/>
                <a:gd name="connsiteX236" fmla="*/ 9777095 w 10951527"/>
                <a:gd name="connsiteY236" fmla="*/ 1450594 h 4210621"/>
                <a:gd name="connsiteX237" fmla="*/ 9779000 w 10951527"/>
                <a:gd name="connsiteY237" fmla="*/ 1455166 h 4210621"/>
                <a:gd name="connsiteX238" fmla="*/ 9780905 w 10951527"/>
                <a:gd name="connsiteY238" fmla="*/ 1459738 h 4210621"/>
                <a:gd name="connsiteX239" fmla="*/ 9782746 w 10951527"/>
                <a:gd name="connsiteY239" fmla="*/ 1464310 h 4210621"/>
                <a:gd name="connsiteX240" fmla="*/ 9784588 w 10951527"/>
                <a:gd name="connsiteY240" fmla="*/ 1468946 h 4210621"/>
                <a:gd name="connsiteX241" fmla="*/ 9811258 w 10951527"/>
                <a:gd name="connsiteY241" fmla="*/ 1544511 h 4210621"/>
                <a:gd name="connsiteX242" fmla="*/ 9832404 w 10951527"/>
                <a:gd name="connsiteY242" fmla="*/ 1623505 h 4210621"/>
                <a:gd name="connsiteX243" fmla="*/ 9847517 w 10951527"/>
                <a:gd name="connsiteY243" fmla="*/ 1705674 h 4210621"/>
                <a:gd name="connsiteX244" fmla="*/ 9855962 w 10951527"/>
                <a:gd name="connsiteY244" fmla="*/ 1790764 h 4210621"/>
                <a:gd name="connsiteX245" fmla="*/ 9856978 w 10951527"/>
                <a:gd name="connsiteY245" fmla="*/ 1878393 h 4210621"/>
                <a:gd name="connsiteX246" fmla="*/ 9850120 w 10951527"/>
                <a:gd name="connsiteY246" fmla="*/ 1968246 h 4210621"/>
                <a:gd name="connsiteX247" fmla="*/ 9834880 w 10951527"/>
                <a:gd name="connsiteY247" fmla="*/ 2059940 h 4210621"/>
                <a:gd name="connsiteX248" fmla="*/ 9810686 w 10951527"/>
                <a:gd name="connsiteY248" fmla="*/ 2152904 h 4210621"/>
                <a:gd name="connsiteX249" fmla="*/ 9777095 w 10951527"/>
                <a:gd name="connsiteY249" fmla="*/ 2246630 h 4210621"/>
                <a:gd name="connsiteX250" fmla="*/ 9733534 w 10951527"/>
                <a:gd name="connsiteY250" fmla="*/ 2340420 h 4210621"/>
                <a:gd name="connsiteX251" fmla="*/ 9679686 w 10951527"/>
                <a:gd name="connsiteY251" fmla="*/ 2433638 h 4210621"/>
                <a:gd name="connsiteX252" fmla="*/ 9615297 w 10951527"/>
                <a:gd name="connsiteY252" fmla="*/ 2525395 h 4210621"/>
                <a:gd name="connsiteX253" fmla="*/ 9540113 w 10951527"/>
                <a:gd name="connsiteY253" fmla="*/ 2614930 h 4210621"/>
                <a:gd name="connsiteX254" fmla="*/ 9454007 w 10951527"/>
                <a:gd name="connsiteY254" fmla="*/ 2701163 h 4210621"/>
                <a:gd name="connsiteX255" fmla="*/ 9357170 w 10951527"/>
                <a:gd name="connsiteY255" fmla="*/ 2783015 h 4210621"/>
                <a:gd name="connsiteX256" fmla="*/ 9249791 w 10951527"/>
                <a:gd name="connsiteY256" fmla="*/ 2859405 h 4210621"/>
                <a:gd name="connsiteX257" fmla="*/ 9132443 w 10951527"/>
                <a:gd name="connsiteY257" fmla="*/ 2929001 h 4210621"/>
                <a:gd name="connsiteX258" fmla="*/ 9005951 w 10951527"/>
                <a:gd name="connsiteY258" fmla="*/ 2990787 h 4210621"/>
                <a:gd name="connsiteX259" fmla="*/ 8871521 w 10951527"/>
                <a:gd name="connsiteY259" fmla="*/ 3043809 h 4210621"/>
                <a:gd name="connsiteX260" fmla="*/ 8730424 w 10951527"/>
                <a:gd name="connsiteY260" fmla="*/ 3086989 h 4210621"/>
                <a:gd name="connsiteX261" fmla="*/ 8657844 w 10951527"/>
                <a:gd name="connsiteY261" fmla="*/ 3104579 h 4210621"/>
                <a:gd name="connsiteX262" fmla="*/ 8584247 w 10951527"/>
                <a:gd name="connsiteY262" fmla="*/ 3119565 h 4210621"/>
                <a:gd name="connsiteX263" fmla="*/ 8509762 w 10951527"/>
                <a:gd name="connsiteY263" fmla="*/ 3131820 h 4210621"/>
                <a:gd name="connsiteX264" fmla="*/ 8434642 w 10951527"/>
                <a:gd name="connsiteY264" fmla="*/ 3141345 h 4210621"/>
                <a:gd name="connsiteX265" fmla="*/ 8359204 w 10951527"/>
                <a:gd name="connsiteY265" fmla="*/ 3147949 h 4210621"/>
                <a:gd name="connsiteX266" fmla="*/ 8283575 w 10951527"/>
                <a:gd name="connsiteY266" fmla="*/ 3151886 h 4210621"/>
                <a:gd name="connsiteX267" fmla="*/ 8207946 w 10951527"/>
                <a:gd name="connsiteY267" fmla="*/ 3153092 h 4210621"/>
                <a:gd name="connsiteX268" fmla="*/ 8132572 w 10951527"/>
                <a:gd name="connsiteY268" fmla="*/ 3151569 h 4210621"/>
                <a:gd name="connsiteX269" fmla="*/ 7983347 w 10951527"/>
                <a:gd name="connsiteY269" fmla="*/ 3140392 h 4210621"/>
                <a:gd name="connsiteX270" fmla="*/ 7837233 w 10951527"/>
                <a:gd name="connsiteY270" fmla="*/ 3119247 h 4210621"/>
                <a:gd name="connsiteX271" fmla="*/ 7695438 w 10951527"/>
                <a:gd name="connsiteY271" fmla="*/ 3088831 h 4210621"/>
                <a:gd name="connsiteX272" fmla="*/ 7559167 w 10951527"/>
                <a:gd name="connsiteY272" fmla="*/ 3049778 h 4210621"/>
                <a:gd name="connsiteX273" fmla="*/ 7537832 w 10951527"/>
                <a:gd name="connsiteY273" fmla="*/ 3042793 h 4210621"/>
                <a:gd name="connsiteX274" fmla="*/ 7516686 w 10951527"/>
                <a:gd name="connsiteY274" fmla="*/ 3035617 h 4210621"/>
                <a:gd name="connsiteX275" fmla="*/ 7495667 w 10951527"/>
                <a:gd name="connsiteY275" fmla="*/ 3028252 h 4210621"/>
                <a:gd name="connsiteX276" fmla="*/ 7474839 w 10951527"/>
                <a:gd name="connsiteY276" fmla="*/ 3020695 h 4210621"/>
                <a:gd name="connsiteX277" fmla="*/ 7368667 w 10951527"/>
                <a:gd name="connsiteY277" fmla="*/ 2978404 h 4210621"/>
                <a:gd name="connsiteX278" fmla="*/ 7267321 w 10951527"/>
                <a:gd name="connsiteY278" fmla="*/ 2931795 h 4210621"/>
                <a:gd name="connsiteX279" fmla="*/ 7170928 w 10951527"/>
                <a:gd name="connsiteY279" fmla="*/ 2881376 h 4210621"/>
                <a:gd name="connsiteX280" fmla="*/ 7079615 w 10951527"/>
                <a:gd name="connsiteY280" fmla="*/ 2827719 h 4210621"/>
                <a:gd name="connsiteX281" fmla="*/ 6977444 w 10951527"/>
                <a:gd name="connsiteY281" fmla="*/ 2760155 h 4210621"/>
                <a:gd name="connsiteX282" fmla="*/ 6882320 w 10951527"/>
                <a:gd name="connsiteY282" fmla="*/ 2689416 h 4210621"/>
                <a:gd name="connsiteX283" fmla="*/ 6794182 w 10951527"/>
                <a:gd name="connsiteY283" fmla="*/ 2616073 h 4210621"/>
                <a:gd name="connsiteX284" fmla="*/ 6712903 w 10951527"/>
                <a:gd name="connsiteY284" fmla="*/ 2540762 h 4210621"/>
                <a:gd name="connsiteX285" fmla="*/ 6708013 w 10951527"/>
                <a:gd name="connsiteY285" fmla="*/ 2536000 h 4210621"/>
                <a:gd name="connsiteX286" fmla="*/ 6703124 w 10951527"/>
                <a:gd name="connsiteY286" fmla="*/ 2531237 h 4210621"/>
                <a:gd name="connsiteX287" fmla="*/ 6698234 w 10951527"/>
                <a:gd name="connsiteY287" fmla="*/ 2526475 h 4210621"/>
                <a:gd name="connsiteX288" fmla="*/ 6693408 w 10951527"/>
                <a:gd name="connsiteY288" fmla="*/ 2521712 h 4210621"/>
                <a:gd name="connsiteX289" fmla="*/ 6674676 w 10951527"/>
                <a:gd name="connsiteY289" fmla="*/ 2502535 h 4210621"/>
                <a:gd name="connsiteX290" fmla="*/ 6665341 w 10951527"/>
                <a:gd name="connsiteY290" fmla="*/ 2492947 h 4210621"/>
                <a:gd name="connsiteX291" fmla="*/ 6656070 w 10951527"/>
                <a:gd name="connsiteY291" fmla="*/ 2483358 h 4210621"/>
                <a:gd name="connsiteX292" fmla="*/ 6646926 w 10951527"/>
                <a:gd name="connsiteY292" fmla="*/ 2473770 h 4210621"/>
                <a:gd name="connsiteX293" fmla="*/ 6637972 w 10951527"/>
                <a:gd name="connsiteY293" fmla="*/ 2464118 h 4210621"/>
                <a:gd name="connsiteX294" fmla="*/ 6577520 w 10951527"/>
                <a:gd name="connsiteY294" fmla="*/ 2398014 h 4210621"/>
                <a:gd name="connsiteX295" fmla="*/ 6550787 w 10951527"/>
                <a:gd name="connsiteY295" fmla="*/ 2369630 h 4210621"/>
                <a:gd name="connsiteX296" fmla="*/ 6523863 w 10951527"/>
                <a:gd name="connsiteY296" fmla="*/ 2341753 h 4210621"/>
                <a:gd name="connsiteX297" fmla="*/ 6496621 w 10951527"/>
                <a:gd name="connsiteY297" fmla="*/ 2314448 h 4210621"/>
                <a:gd name="connsiteX298" fmla="*/ 6468999 w 10951527"/>
                <a:gd name="connsiteY298" fmla="*/ 2287842 h 4210621"/>
                <a:gd name="connsiteX299" fmla="*/ 6355715 w 10951527"/>
                <a:gd name="connsiteY299" fmla="*/ 2186750 h 4210621"/>
                <a:gd name="connsiteX300" fmla="*/ 6236907 w 10951527"/>
                <a:gd name="connsiteY300" fmla="*/ 2094738 h 4210621"/>
                <a:gd name="connsiteX301" fmla="*/ 6112193 w 10951527"/>
                <a:gd name="connsiteY301" fmla="*/ 2011807 h 4210621"/>
                <a:gd name="connsiteX302" fmla="*/ 5981002 w 10951527"/>
                <a:gd name="connsiteY302" fmla="*/ 1938020 h 4210621"/>
                <a:gd name="connsiteX303" fmla="*/ 5927598 w 10951527"/>
                <a:gd name="connsiteY303" fmla="*/ 1911795 h 4210621"/>
                <a:gd name="connsiteX304" fmla="*/ 5873115 w 10951527"/>
                <a:gd name="connsiteY304" fmla="*/ 1886902 h 4210621"/>
                <a:gd name="connsiteX305" fmla="*/ 5817553 w 10951527"/>
                <a:gd name="connsiteY305" fmla="*/ 1863471 h 4210621"/>
                <a:gd name="connsiteX306" fmla="*/ 5760783 w 10951527"/>
                <a:gd name="connsiteY306" fmla="*/ 1841564 h 4210621"/>
                <a:gd name="connsiteX307" fmla="*/ 5744908 w 10951527"/>
                <a:gd name="connsiteY307" fmla="*/ 1835785 h 4210621"/>
                <a:gd name="connsiteX308" fmla="*/ 5728907 w 10951527"/>
                <a:gd name="connsiteY308" fmla="*/ 1830134 h 4210621"/>
                <a:gd name="connsiteX309" fmla="*/ 5712841 w 10951527"/>
                <a:gd name="connsiteY309" fmla="*/ 1824609 h 4210621"/>
                <a:gd name="connsiteX310" fmla="*/ 5696649 w 10951527"/>
                <a:gd name="connsiteY310" fmla="*/ 1819212 h 4210621"/>
                <a:gd name="connsiteX311" fmla="*/ 5620576 w 10951527"/>
                <a:gd name="connsiteY311" fmla="*/ 1795780 h 4210621"/>
                <a:gd name="connsiteX312" fmla="*/ 5542408 w 10951527"/>
                <a:gd name="connsiteY312" fmla="*/ 1774952 h 4210621"/>
                <a:gd name="connsiteX313" fmla="*/ 5462143 w 10951527"/>
                <a:gd name="connsiteY313" fmla="*/ 1756727 h 4210621"/>
                <a:gd name="connsiteX314" fmla="*/ 5379657 w 10951527"/>
                <a:gd name="connsiteY314" fmla="*/ 1741234 h 4210621"/>
                <a:gd name="connsiteX315" fmla="*/ 5207953 w 10951527"/>
                <a:gd name="connsiteY315" fmla="*/ 1718755 h 4210621"/>
                <a:gd name="connsiteX316" fmla="*/ 5026978 w 10951527"/>
                <a:gd name="connsiteY316" fmla="*/ 1708023 h 4210621"/>
                <a:gd name="connsiteX317" fmla="*/ 4836478 w 10951527"/>
                <a:gd name="connsiteY317" fmla="*/ 1709547 h 4210621"/>
                <a:gd name="connsiteX318" fmla="*/ 4636008 w 10951527"/>
                <a:gd name="connsiteY318" fmla="*/ 1724089 h 4210621"/>
                <a:gd name="connsiteX319" fmla="*/ 4425252 w 10951527"/>
                <a:gd name="connsiteY319" fmla="*/ 1752029 h 4210621"/>
                <a:gd name="connsiteX320" fmla="*/ 4203256 w 10951527"/>
                <a:gd name="connsiteY320" fmla="*/ 1794446 h 4210621"/>
                <a:gd name="connsiteX321" fmla="*/ 3969067 w 10951527"/>
                <a:gd name="connsiteY321" fmla="*/ 1852105 h 4210621"/>
                <a:gd name="connsiteX322" fmla="*/ 3721608 w 10951527"/>
                <a:gd name="connsiteY322" fmla="*/ 1926082 h 4210621"/>
                <a:gd name="connsiteX323" fmla="*/ 3657536 w 10951527"/>
                <a:gd name="connsiteY323" fmla="*/ 1947355 h 4210621"/>
                <a:gd name="connsiteX324" fmla="*/ 3592513 w 10951527"/>
                <a:gd name="connsiteY324" fmla="*/ 1969707 h 4210621"/>
                <a:gd name="connsiteX325" fmla="*/ 3526599 w 10951527"/>
                <a:gd name="connsiteY325" fmla="*/ 1993202 h 4210621"/>
                <a:gd name="connsiteX326" fmla="*/ 3459798 w 10951527"/>
                <a:gd name="connsiteY326" fmla="*/ 2017776 h 4210621"/>
                <a:gd name="connsiteX327" fmla="*/ 3391979 w 10951527"/>
                <a:gd name="connsiteY327" fmla="*/ 2043684 h 4210621"/>
                <a:gd name="connsiteX328" fmla="*/ 3323209 w 10951527"/>
                <a:gd name="connsiteY328" fmla="*/ 2070799 h 4210621"/>
                <a:gd name="connsiteX329" fmla="*/ 3253486 w 10951527"/>
                <a:gd name="connsiteY329" fmla="*/ 2099120 h 4210621"/>
                <a:gd name="connsiteX330" fmla="*/ 3182747 w 10951527"/>
                <a:gd name="connsiteY330" fmla="*/ 2128711 h 4210621"/>
                <a:gd name="connsiteX331" fmla="*/ 3038411 w 10951527"/>
                <a:gd name="connsiteY331" fmla="*/ 2191639 h 4210621"/>
                <a:gd name="connsiteX332" fmla="*/ 2890139 w 10951527"/>
                <a:gd name="connsiteY332" fmla="*/ 2259965 h 4210621"/>
                <a:gd name="connsiteX333" fmla="*/ 2737866 w 10951527"/>
                <a:gd name="connsiteY333" fmla="*/ 2333752 h 4210621"/>
                <a:gd name="connsiteX334" fmla="*/ 2581529 w 10951527"/>
                <a:gd name="connsiteY334" fmla="*/ 2413254 h 4210621"/>
                <a:gd name="connsiteX335" fmla="*/ 2421065 w 10951527"/>
                <a:gd name="connsiteY335" fmla="*/ 2498598 h 4210621"/>
                <a:gd name="connsiteX336" fmla="*/ 2256536 w 10951527"/>
                <a:gd name="connsiteY336" fmla="*/ 2589975 h 4210621"/>
                <a:gd name="connsiteX337" fmla="*/ 2088007 w 10951527"/>
                <a:gd name="connsiteY337" fmla="*/ 2687574 h 4210621"/>
                <a:gd name="connsiteX338" fmla="*/ 1915478 w 10951527"/>
                <a:gd name="connsiteY338" fmla="*/ 2791651 h 4210621"/>
                <a:gd name="connsiteX339" fmla="*/ 1738757 w 10951527"/>
                <a:gd name="connsiteY339" fmla="*/ 2902458 h 4210621"/>
                <a:gd name="connsiteX340" fmla="*/ 1557909 w 10951527"/>
                <a:gd name="connsiteY340" fmla="*/ 3020187 h 4210621"/>
                <a:gd name="connsiteX341" fmla="*/ 1372934 w 10951527"/>
                <a:gd name="connsiteY341" fmla="*/ 3145028 h 4210621"/>
                <a:gd name="connsiteX342" fmla="*/ 1183831 w 10951527"/>
                <a:gd name="connsiteY342" fmla="*/ 3277235 h 4210621"/>
                <a:gd name="connsiteX343" fmla="*/ 990600 w 10951527"/>
                <a:gd name="connsiteY343" fmla="*/ 3417189 h 4210621"/>
                <a:gd name="connsiteX344" fmla="*/ 793178 w 10951527"/>
                <a:gd name="connsiteY344" fmla="*/ 3565081 h 4210621"/>
                <a:gd name="connsiteX345" fmla="*/ 591439 w 10951527"/>
                <a:gd name="connsiteY345" fmla="*/ 3721227 h 4210621"/>
                <a:gd name="connsiteX346" fmla="*/ 385381 w 10951527"/>
                <a:gd name="connsiteY346" fmla="*/ 3885883 h 4210621"/>
                <a:gd name="connsiteX347" fmla="*/ 280606 w 10951527"/>
                <a:gd name="connsiteY347" fmla="*/ 3971608 h 4210621"/>
                <a:gd name="connsiteX348" fmla="*/ 174688 w 10951527"/>
                <a:gd name="connsiteY348" fmla="*/ 4059555 h 4210621"/>
                <a:gd name="connsiteX349" fmla="*/ 67627 w 10951527"/>
                <a:gd name="connsiteY349" fmla="*/ 4149852 h 4210621"/>
                <a:gd name="connsiteX350" fmla="*/ 0 w 10951527"/>
                <a:gd name="connsiteY350" fmla="*/ 4207637 h 4210621"/>
                <a:gd name="connsiteX351" fmla="*/ 645350 w 10951527"/>
                <a:gd name="connsiteY351" fmla="*/ 4210622 h 4210621"/>
                <a:gd name="connsiteX352" fmla="*/ 661797 w 10951527"/>
                <a:gd name="connsiteY352" fmla="*/ 4194810 h 4210621"/>
                <a:gd name="connsiteX353" fmla="*/ 747649 w 10951527"/>
                <a:gd name="connsiteY353" fmla="*/ 4113594 h 4210621"/>
                <a:gd name="connsiteX354" fmla="*/ 832993 w 10951527"/>
                <a:gd name="connsiteY354" fmla="*/ 4034346 h 4210621"/>
                <a:gd name="connsiteX355" fmla="*/ 917638 w 10951527"/>
                <a:gd name="connsiteY355" fmla="*/ 3957066 h 4210621"/>
                <a:gd name="connsiteX356" fmla="*/ 1001586 w 10951527"/>
                <a:gd name="connsiteY356" fmla="*/ 3881691 h 4210621"/>
                <a:gd name="connsiteX357" fmla="*/ 1084771 w 10951527"/>
                <a:gd name="connsiteY357" fmla="*/ 3808222 h 4210621"/>
                <a:gd name="connsiteX358" fmla="*/ 1248981 w 10951527"/>
                <a:gd name="connsiteY358" fmla="*/ 3666681 h 4210621"/>
                <a:gd name="connsiteX359" fmla="*/ 1410271 w 10951527"/>
                <a:gd name="connsiteY359" fmla="*/ 3532315 h 4210621"/>
                <a:gd name="connsiteX360" fmla="*/ 1568577 w 10951527"/>
                <a:gd name="connsiteY360" fmla="*/ 3404934 h 4210621"/>
                <a:gd name="connsiteX361" fmla="*/ 1723962 w 10951527"/>
                <a:gd name="connsiteY361" fmla="*/ 3284284 h 4210621"/>
                <a:gd name="connsiteX362" fmla="*/ 1876298 w 10951527"/>
                <a:gd name="connsiteY362" fmla="*/ 3170238 h 4210621"/>
                <a:gd name="connsiteX363" fmla="*/ 2025523 w 10951527"/>
                <a:gd name="connsiteY363" fmla="*/ 3062541 h 4210621"/>
                <a:gd name="connsiteX364" fmla="*/ 2171573 w 10951527"/>
                <a:gd name="connsiteY364" fmla="*/ 2961005 h 4210621"/>
                <a:gd name="connsiteX365" fmla="*/ 2314385 w 10951527"/>
                <a:gd name="connsiteY365" fmla="*/ 2865501 h 4210621"/>
                <a:gd name="connsiteX366" fmla="*/ 2453958 w 10951527"/>
                <a:gd name="connsiteY366" fmla="*/ 2775839 h 4210621"/>
                <a:gd name="connsiteX367" fmla="*/ 2590165 w 10951527"/>
                <a:gd name="connsiteY367" fmla="*/ 2691892 h 4210621"/>
                <a:gd name="connsiteX368" fmla="*/ 2722944 w 10951527"/>
                <a:gd name="connsiteY368" fmla="*/ 2613406 h 4210621"/>
                <a:gd name="connsiteX369" fmla="*/ 2852229 w 10951527"/>
                <a:gd name="connsiteY369" fmla="*/ 2540254 h 4210621"/>
                <a:gd name="connsiteX370" fmla="*/ 2978023 w 10951527"/>
                <a:gd name="connsiteY370" fmla="*/ 2472246 h 4210621"/>
                <a:gd name="connsiteX371" fmla="*/ 3100324 w 10951527"/>
                <a:gd name="connsiteY371" fmla="*/ 2409254 h 4210621"/>
                <a:gd name="connsiteX372" fmla="*/ 3219133 w 10951527"/>
                <a:gd name="connsiteY372" fmla="*/ 2351088 h 4210621"/>
                <a:gd name="connsiteX373" fmla="*/ 3334512 w 10951527"/>
                <a:gd name="connsiteY373" fmla="*/ 2297684 h 4210621"/>
                <a:gd name="connsiteX374" fmla="*/ 3390900 w 10951527"/>
                <a:gd name="connsiteY374" fmla="*/ 2272602 h 4210621"/>
                <a:gd name="connsiteX375" fmla="*/ 3446399 w 10951527"/>
                <a:gd name="connsiteY375" fmla="*/ 2248599 h 4210621"/>
                <a:gd name="connsiteX376" fmla="*/ 3501073 w 10951527"/>
                <a:gd name="connsiteY376" fmla="*/ 2225612 h 4210621"/>
                <a:gd name="connsiteX377" fmla="*/ 3554984 w 10951527"/>
                <a:gd name="connsiteY377" fmla="*/ 2203704 h 4210621"/>
                <a:gd name="connsiteX378" fmla="*/ 3608070 w 10951527"/>
                <a:gd name="connsiteY378" fmla="*/ 2182876 h 4210621"/>
                <a:gd name="connsiteX379" fmla="*/ 3660394 w 10951527"/>
                <a:gd name="connsiteY379" fmla="*/ 2163001 h 4210621"/>
                <a:gd name="connsiteX380" fmla="*/ 3711956 w 10951527"/>
                <a:gd name="connsiteY380" fmla="*/ 2144078 h 4210621"/>
                <a:gd name="connsiteX381" fmla="*/ 3762820 w 10951527"/>
                <a:gd name="connsiteY381" fmla="*/ 2126044 h 4210621"/>
                <a:gd name="connsiteX382" fmla="*/ 3959289 w 10951527"/>
                <a:gd name="connsiteY382" fmla="*/ 2063052 h 4210621"/>
                <a:gd name="connsiteX383" fmla="*/ 4146296 w 10951527"/>
                <a:gd name="connsiteY383" fmla="*/ 2013268 h 4210621"/>
                <a:gd name="connsiteX384" fmla="*/ 4325684 w 10951527"/>
                <a:gd name="connsiteY384" fmla="*/ 1975739 h 4210621"/>
                <a:gd name="connsiteX385" fmla="*/ 4499039 w 10951527"/>
                <a:gd name="connsiteY385" fmla="*/ 1949831 h 4210621"/>
                <a:gd name="connsiteX386" fmla="*/ 4541584 w 10951527"/>
                <a:gd name="connsiteY386" fmla="*/ 1945068 h 4210621"/>
                <a:gd name="connsiteX387" fmla="*/ 4583811 w 10951527"/>
                <a:gd name="connsiteY387" fmla="*/ 1941005 h 4210621"/>
                <a:gd name="connsiteX388" fmla="*/ 4625785 w 10951527"/>
                <a:gd name="connsiteY388" fmla="*/ 1937639 h 4210621"/>
                <a:gd name="connsiteX389" fmla="*/ 4667441 w 10951527"/>
                <a:gd name="connsiteY389" fmla="*/ 1934972 h 4210621"/>
                <a:gd name="connsiteX390" fmla="*/ 4708843 w 10951527"/>
                <a:gd name="connsiteY390" fmla="*/ 1933004 h 4210621"/>
                <a:gd name="connsiteX391" fmla="*/ 4749927 w 10951527"/>
                <a:gd name="connsiteY391" fmla="*/ 1931797 h 4210621"/>
                <a:gd name="connsiteX392" fmla="*/ 4790758 w 10951527"/>
                <a:gd name="connsiteY392" fmla="*/ 1931289 h 4210621"/>
                <a:gd name="connsiteX393" fmla="*/ 4831271 w 10951527"/>
                <a:gd name="connsiteY393" fmla="*/ 1931480 h 4210621"/>
                <a:gd name="connsiteX394" fmla="*/ 4911471 w 10951527"/>
                <a:gd name="connsiteY394" fmla="*/ 1933893 h 4210621"/>
                <a:gd name="connsiteX395" fmla="*/ 4990465 w 10951527"/>
                <a:gd name="connsiteY395" fmla="*/ 1939036 h 4210621"/>
                <a:gd name="connsiteX396" fmla="*/ 5068189 w 10951527"/>
                <a:gd name="connsiteY396" fmla="*/ 1946974 h 4210621"/>
                <a:gd name="connsiteX397" fmla="*/ 5144643 w 10951527"/>
                <a:gd name="connsiteY397" fmla="*/ 1957705 h 4210621"/>
                <a:gd name="connsiteX398" fmla="*/ 5219700 w 10951527"/>
                <a:gd name="connsiteY398" fmla="*/ 1971167 h 4210621"/>
                <a:gd name="connsiteX399" fmla="*/ 5293360 w 10951527"/>
                <a:gd name="connsiteY399" fmla="*/ 1987360 h 4210621"/>
                <a:gd name="connsiteX400" fmla="*/ 5365559 w 10951527"/>
                <a:gd name="connsiteY400" fmla="*/ 2006283 h 4210621"/>
                <a:gd name="connsiteX401" fmla="*/ 5436299 w 10951527"/>
                <a:gd name="connsiteY401" fmla="*/ 2027873 h 4210621"/>
                <a:gd name="connsiteX402" fmla="*/ 5451602 w 10951527"/>
                <a:gd name="connsiteY402" fmla="*/ 2032952 h 4210621"/>
                <a:gd name="connsiteX403" fmla="*/ 5466779 w 10951527"/>
                <a:gd name="connsiteY403" fmla="*/ 2038160 h 4210621"/>
                <a:gd name="connsiteX404" fmla="*/ 5481892 w 10951527"/>
                <a:gd name="connsiteY404" fmla="*/ 2043493 h 4210621"/>
                <a:gd name="connsiteX405" fmla="*/ 5496941 w 10951527"/>
                <a:gd name="connsiteY405" fmla="*/ 2048955 h 4210621"/>
                <a:gd name="connsiteX406" fmla="*/ 5550091 w 10951527"/>
                <a:gd name="connsiteY406" fmla="*/ 2069529 h 4210621"/>
                <a:gd name="connsiteX407" fmla="*/ 5602288 w 10951527"/>
                <a:gd name="connsiteY407" fmla="*/ 2091690 h 4210621"/>
                <a:gd name="connsiteX408" fmla="*/ 5653595 w 10951527"/>
                <a:gd name="connsiteY408" fmla="*/ 2115376 h 4210621"/>
                <a:gd name="connsiteX409" fmla="*/ 5704015 w 10951527"/>
                <a:gd name="connsiteY409" fmla="*/ 2140522 h 4210621"/>
                <a:gd name="connsiteX410" fmla="*/ 5828856 w 10951527"/>
                <a:gd name="connsiteY410" fmla="*/ 2212213 h 4210621"/>
                <a:gd name="connsiteX411" fmla="*/ 5947918 w 10951527"/>
                <a:gd name="connsiteY411" fmla="*/ 2293811 h 4210621"/>
                <a:gd name="connsiteX412" fmla="*/ 6061583 w 10951527"/>
                <a:gd name="connsiteY412" fmla="*/ 2385314 h 4210621"/>
                <a:gd name="connsiteX413" fmla="*/ 6170105 w 10951527"/>
                <a:gd name="connsiteY413" fmla="*/ 2486724 h 4210621"/>
                <a:gd name="connsiteX414" fmla="*/ 6196584 w 10951527"/>
                <a:gd name="connsiteY414" fmla="*/ 2513521 h 4210621"/>
                <a:gd name="connsiteX415" fmla="*/ 6222682 w 10951527"/>
                <a:gd name="connsiteY415" fmla="*/ 2541080 h 4210621"/>
                <a:gd name="connsiteX416" fmla="*/ 6248464 w 10951527"/>
                <a:gd name="connsiteY416" fmla="*/ 2569337 h 4210621"/>
                <a:gd name="connsiteX417" fmla="*/ 6273991 w 10951527"/>
                <a:gd name="connsiteY417" fmla="*/ 2598103 h 4210621"/>
                <a:gd name="connsiteX418" fmla="*/ 6335649 w 10951527"/>
                <a:gd name="connsiteY418" fmla="*/ 2669604 h 4210621"/>
                <a:gd name="connsiteX419" fmla="*/ 6345365 w 10951527"/>
                <a:gd name="connsiteY419" fmla="*/ 2680716 h 4210621"/>
                <a:gd name="connsiteX420" fmla="*/ 6355334 w 10951527"/>
                <a:gd name="connsiteY420" fmla="*/ 2691765 h 4210621"/>
                <a:gd name="connsiteX421" fmla="*/ 6365431 w 10951527"/>
                <a:gd name="connsiteY421" fmla="*/ 2702814 h 4210621"/>
                <a:gd name="connsiteX422" fmla="*/ 6375654 w 10951527"/>
                <a:gd name="connsiteY422" fmla="*/ 2713863 h 4210621"/>
                <a:gd name="connsiteX423" fmla="*/ 6396101 w 10951527"/>
                <a:gd name="connsiteY423" fmla="*/ 2735961 h 4210621"/>
                <a:gd name="connsiteX424" fmla="*/ 6401371 w 10951527"/>
                <a:gd name="connsiteY424" fmla="*/ 2741422 h 4210621"/>
                <a:gd name="connsiteX425" fmla="*/ 6406706 w 10951527"/>
                <a:gd name="connsiteY425" fmla="*/ 2746883 h 4210621"/>
                <a:gd name="connsiteX426" fmla="*/ 6412103 w 10951527"/>
                <a:gd name="connsiteY426" fmla="*/ 2752344 h 4210621"/>
                <a:gd name="connsiteX427" fmla="*/ 6417437 w 10951527"/>
                <a:gd name="connsiteY427" fmla="*/ 2757805 h 4210621"/>
                <a:gd name="connsiteX428" fmla="*/ 6506972 w 10951527"/>
                <a:gd name="connsiteY428" fmla="*/ 2844927 h 4210621"/>
                <a:gd name="connsiteX429" fmla="*/ 6605016 w 10951527"/>
                <a:gd name="connsiteY429" fmla="*/ 2930081 h 4210621"/>
                <a:gd name="connsiteX430" fmla="*/ 6711823 w 10951527"/>
                <a:gd name="connsiteY430" fmla="*/ 3012504 h 4210621"/>
                <a:gd name="connsiteX431" fmla="*/ 6827583 w 10951527"/>
                <a:gd name="connsiteY431" fmla="*/ 3091434 h 4210621"/>
                <a:gd name="connsiteX432" fmla="*/ 6931851 w 10951527"/>
                <a:gd name="connsiteY432" fmla="*/ 3154235 h 4210621"/>
                <a:gd name="connsiteX433" fmla="*/ 7042595 w 10951527"/>
                <a:gd name="connsiteY433" fmla="*/ 3213227 h 4210621"/>
                <a:gd name="connsiteX434" fmla="*/ 7159816 w 10951527"/>
                <a:gd name="connsiteY434" fmla="*/ 3267773 h 4210621"/>
                <a:gd name="connsiteX435" fmla="*/ 7283323 w 10951527"/>
                <a:gd name="connsiteY435" fmla="*/ 3317177 h 4210621"/>
                <a:gd name="connsiteX436" fmla="*/ 7307708 w 10951527"/>
                <a:gd name="connsiteY436" fmla="*/ 3326003 h 4210621"/>
                <a:gd name="connsiteX437" fmla="*/ 7332282 w 10951527"/>
                <a:gd name="connsiteY437" fmla="*/ 3334576 h 4210621"/>
                <a:gd name="connsiteX438" fmla="*/ 7357110 w 10951527"/>
                <a:gd name="connsiteY438" fmla="*/ 3342958 h 4210621"/>
                <a:gd name="connsiteX439" fmla="*/ 7382129 w 10951527"/>
                <a:gd name="connsiteY439" fmla="*/ 3351085 h 4210621"/>
                <a:gd name="connsiteX440" fmla="*/ 7542086 w 10951527"/>
                <a:gd name="connsiteY440" fmla="*/ 3396234 h 4210621"/>
                <a:gd name="connsiteX441" fmla="*/ 7709345 w 10951527"/>
                <a:gd name="connsiteY441" fmla="*/ 3430778 h 4210621"/>
                <a:gd name="connsiteX442" fmla="*/ 7882383 w 10951527"/>
                <a:gd name="connsiteY442" fmla="*/ 3453765 h 4210621"/>
                <a:gd name="connsiteX443" fmla="*/ 8059483 w 10951527"/>
                <a:gd name="connsiteY443" fmla="*/ 3464370 h 4210621"/>
                <a:gd name="connsiteX444" fmla="*/ 8149083 w 10951527"/>
                <a:gd name="connsiteY444" fmla="*/ 3464623 h 4210621"/>
                <a:gd name="connsiteX445" fmla="*/ 8238998 w 10951527"/>
                <a:gd name="connsiteY445" fmla="*/ 3461448 h 4210621"/>
                <a:gd name="connsiteX446" fmla="*/ 8328914 w 10951527"/>
                <a:gd name="connsiteY446" fmla="*/ 3454908 h 4210621"/>
                <a:gd name="connsiteX447" fmla="*/ 8418576 w 10951527"/>
                <a:gd name="connsiteY447" fmla="*/ 3445002 h 4210621"/>
                <a:gd name="connsiteX448" fmla="*/ 8507730 w 10951527"/>
                <a:gd name="connsiteY448" fmla="*/ 3431540 h 4210621"/>
                <a:gd name="connsiteX449" fmla="*/ 8595995 w 10951527"/>
                <a:gd name="connsiteY449" fmla="*/ 3414649 h 4210621"/>
                <a:gd name="connsiteX450" fmla="*/ 8683117 w 10951527"/>
                <a:gd name="connsiteY450" fmla="*/ 3394456 h 4210621"/>
                <a:gd name="connsiteX451" fmla="*/ 8768842 w 10951527"/>
                <a:gd name="connsiteY451" fmla="*/ 3371025 h 4210621"/>
                <a:gd name="connsiteX452" fmla="*/ 8934958 w 10951527"/>
                <a:gd name="connsiteY452" fmla="*/ 3314510 h 4210621"/>
                <a:gd name="connsiteX453" fmla="*/ 9092311 w 10951527"/>
                <a:gd name="connsiteY453" fmla="*/ 3246310 h 4210621"/>
                <a:gd name="connsiteX454" fmla="*/ 9239250 w 10951527"/>
                <a:gd name="connsiteY454" fmla="*/ 3167825 h 4210621"/>
                <a:gd name="connsiteX455" fmla="*/ 9374505 w 10951527"/>
                <a:gd name="connsiteY455" fmla="*/ 3080448 h 4210621"/>
                <a:gd name="connsiteX456" fmla="*/ 9497060 w 10951527"/>
                <a:gd name="connsiteY456" fmla="*/ 2985643 h 4210621"/>
                <a:gd name="connsiteX457" fmla="*/ 9606470 w 10951527"/>
                <a:gd name="connsiteY457" fmla="*/ 2884996 h 4210621"/>
                <a:gd name="connsiteX458" fmla="*/ 9702546 w 10951527"/>
                <a:gd name="connsiteY458" fmla="*/ 2780030 h 4210621"/>
                <a:gd name="connsiteX459" fmla="*/ 9785286 w 10951527"/>
                <a:gd name="connsiteY459" fmla="*/ 2672080 h 4210621"/>
                <a:gd name="connsiteX460" fmla="*/ 9855073 w 10951527"/>
                <a:gd name="connsiteY460" fmla="*/ 2562352 h 4210621"/>
                <a:gd name="connsiteX461" fmla="*/ 9912286 w 10951527"/>
                <a:gd name="connsiteY461" fmla="*/ 2451862 h 4210621"/>
                <a:gd name="connsiteX462" fmla="*/ 9957435 w 10951527"/>
                <a:gd name="connsiteY462" fmla="*/ 2341499 h 4210621"/>
                <a:gd name="connsiteX463" fmla="*/ 9991090 w 10951527"/>
                <a:gd name="connsiteY463" fmla="*/ 2232089 h 4210621"/>
                <a:gd name="connsiteX464" fmla="*/ 10014013 w 10951527"/>
                <a:gd name="connsiteY464" fmla="*/ 2124329 h 4210621"/>
                <a:gd name="connsiteX465" fmla="*/ 10026904 w 10951527"/>
                <a:gd name="connsiteY465" fmla="*/ 2018792 h 4210621"/>
                <a:gd name="connsiteX466" fmla="*/ 10030460 w 10951527"/>
                <a:gd name="connsiteY466" fmla="*/ 1915986 h 4210621"/>
                <a:gd name="connsiteX467" fmla="*/ 10025317 w 10951527"/>
                <a:gd name="connsiteY467" fmla="*/ 1816354 h 4210621"/>
                <a:gd name="connsiteX468" fmla="*/ 10012172 w 10951527"/>
                <a:gd name="connsiteY468" fmla="*/ 1720215 h 4210621"/>
                <a:gd name="connsiteX469" fmla="*/ 9991852 w 10951527"/>
                <a:gd name="connsiteY469" fmla="*/ 1627949 h 4210621"/>
                <a:gd name="connsiteX470" fmla="*/ 9965119 w 10951527"/>
                <a:gd name="connsiteY470" fmla="*/ 1539748 h 4210621"/>
                <a:gd name="connsiteX471" fmla="*/ 9932607 w 10951527"/>
                <a:gd name="connsiteY471" fmla="*/ 1455801 h 4210621"/>
                <a:gd name="connsiteX472" fmla="*/ 9930447 w 10951527"/>
                <a:gd name="connsiteY472" fmla="*/ 1450721 h 4210621"/>
                <a:gd name="connsiteX473" fmla="*/ 9928225 w 10951527"/>
                <a:gd name="connsiteY473" fmla="*/ 1445641 h 4210621"/>
                <a:gd name="connsiteX474" fmla="*/ 9925939 w 10951527"/>
                <a:gd name="connsiteY474" fmla="*/ 1440561 h 4210621"/>
                <a:gd name="connsiteX475" fmla="*/ 9923653 w 10951527"/>
                <a:gd name="connsiteY475" fmla="*/ 1435545 h 4210621"/>
                <a:gd name="connsiteX476" fmla="*/ 9921367 w 10951527"/>
                <a:gd name="connsiteY476" fmla="*/ 1430528 h 4210621"/>
                <a:gd name="connsiteX477" fmla="*/ 9919081 w 10951527"/>
                <a:gd name="connsiteY477" fmla="*/ 1425512 h 4210621"/>
                <a:gd name="connsiteX478" fmla="*/ 9916795 w 10951527"/>
                <a:gd name="connsiteY478" fmla="*/ 1420495 h 4210621"/>
                <a:gd name="connsiteX479" fmla="*/ 9914445 w 10951527"/>
                <a:gd name="connsiteY479" fmla="*/ 1415479 h 4210621"/>
                <a:gd name="connsiteX480" fmla="*/ 9904857 w 10951527"/>
                <a:gd name="connsiteY480" fmla="*/ 1395730 h 4210621"/>
                <a:gd name="connsiteX481" fmla="*/ 9900031 w 10951527"/>
                <a:gd name="connsiteY481" fmla="*/ 1385951 h 4210621"/>
                <a:gd name="connsiteX482" fmla="*/ 9895015 w 10951527"/>
                <a:gd name="connsiteY482" fmla="*/ 1376299 h 4210621"/>
                <a:gd name="connsiteX483" fmla="*/ 9884982 w 10951527"/>
                <a:gd name="connsiteY483" fmla="*/ 1357059 h 4210621"/>
                <a:gd name="connsiteX484" fmla="*/ 9882378 w 10951527"/>
                <a:gd name="connsiteY484" fmla="*/ 1352296 h 4210621"/>
                <a:gd name="connsiteX485" fmla="*/ 9879774 w 10951527"/>
                <a:gd name="connsiteY485" fmla="*/ 1347534 h 4210621"/>
                <a:gd name="connsiteX486" fmla="*/ 9877171 w 10951527"/>
                <a:gd name="connsiteY486" fmla="*/ 1342835 h 4210621"/>
                <a:gd name="connsiteX487" fmla="*/ 9874568 w 10951527"/>
                <a:gd name="connsiteY487" fmla="*/ 1338136 h 4210621"/>
                <a:gd name="connsiteX488" fmla="*/ 9869360 w 10951527"/>
                <a:gd name="connsiteY488" fmla="*/ 1328738 h 4210621"/>
                <a:gd name="connsiteX489" fmla="*/ 9864026 w 10951527"/>
                <a:gd name="connsiteY489" fmla="*/ 1319467 h 4210621"/>
                <a:gd name="connsiteX490" fmla="*/ 9858629 w 10951527"/>
                <a:gd name="connsiteY490" fmla="*/ 1310259 h 4210621"/>
                <a:gd name="connsiteX491" fmla="*/ 9853232 w 10951527"/>
                <a:gd name="connsiteY491" fmla="*/ 1301052 h 4210621"/>
                <a:gd name="connsiteX492" fmla="*/ 9830943 w 10951527"/>
                <a:gd name="connsiteY492" fmla="*/ 1265047 h 4210621"/>
                <a:gd name="connsiteX493" fmla="*/ 9807829 w 10951527"/>
                <a:gd name="connsiteY493" fmla="*/ 1230122 h 4210621"/>
                <a:gd name="connsiteX494" fmla="*/ 9783953 w 10951527"/>
                <a:gd name="connsiteY494" fmla="*/ 1196277 h 4210621"/>
                <a:gd name="connsiteX495" fmla="*/ 9759379 w 10951527"/>
                <a:gd name="connsiteY495" fmla="*/ 1163447 h 4210621"/>
                <a:gd name="connsiteX496" fmla="*/ 9708451 w 10951527"/>
                <a:gd name="connsiteY496" fmla="*/ 1100773 h 4210621"/>
                <a:gd name="connsiteX497" fmla="*/ 9655493 w 10951527"/>
                <a:gd name="connsiteY497" fmla="*/ 1042035 h 4210621"/>
                <a:gd name="connsiteX498" fmla="*/ 9600882 w 10951527"/>
                <a:gd name="connsiteY498" fmla="*/ 986917 h 4210621"/>
                <a:gd name="connsiteX499" fmla="*/ 9545066 w 10951527"/>
                <a:gd name="connsiteY499" fmla="*/ 935165 h 4210621"/>
                <a:gd name="connsiteX500" fmla="*/ 9488233 w 10951527"/>
                <a:gd name="connsiteY500" fmla="*/ 886587 h 4210621"/>
                <a:gd name="connsiteX501" fmla="*/ 9430639 w 10951527"/>
                <a:gd name="connsiteY501" fmla="*/ 840931 h 4210621"/>
                <a:gd name="connsiteX502" fmla="*/ 9372409 w 10951527"/>
                <a:gd name="connsiteY502" fmla="*/ 798005 h 4210621"/>
                <a:gd name="connsiteX503" fmla="*/ 9313735 w 10951527"/>
                <a:gd name="connsiteY503" fmla="*/ 757555 h 4210621"/>
                <a:gd name="connsiteX504" fmla="*/ 9284271 w 10951527"/>
                <a:gd name="connsiteY504" fmla="*/ 738187 h 4210621"/>
                <a:gd name="connsiteX505" fmla="*/ 9254744 w 10951527"/>
                <a:gd name="connsiteY505" fmla="*/ 719392 h 4210621"/>
                <a:gd name="connsiteX506" fmla="*/ 9225153 w 10951527"/>
                <a:gd name="connsiteY506" fmla="*/ 701104 h 4210621"/>
                <a:gd name="connsiteX507" fmla="*/ 9195498 w 10951527"/>
                <a:gd name="connsiteY507" fmla="*/ 683323 h 4210621"/>
                <a:gd name="connsiteX508" fmla="*/ 9165781 w 10951527"/>
                <a:gd name="connsiteY508" fmla="*/ 666052 h 4210621"/>
                <a:gd name="connsiteX509" fmla="*/ 9136062 w 10951527"/>
                <a:gd name="connsiteY509" fmla="*/ 649224 h 4210621"/>
                <a:gd name="connsiteX510" fmla="*/ 9106281 w 10951527"/>
                <a:gd name="connsiteY510" fmla="*/ 632841 h 4210621"/>
                <a:gd name="connsiteX511" fmla="*/ 9076436 w 10951527"/>
                <a:gd name="connsiteY511" fmla="*/ 616839 h 4210621"/>
                <a:gd name="connsiteX512" fmla="*/ 9068943 w 10951527"/>
                <a:gd name="connsiteY512" fmla="*/ 612902 h 4210621"/>
                <a:gd name="connsiteX513" fmla="*/ 9061513 w 10951527"/>
                <a:gd name="connsiteY513" fmla="*/ 608965 h 4210621"/>
                <a:gd name="connsiteX514" fmla="*/ 9054084 w 10951527"/>
                <a:gd name="connsiteY514" fmla="*/ 605028 h 4210621"/>
                <a:gd name="connsiteX515" fmla="*/ 9046655 w 10951527"/>
                <a:gd name="connsiteY515" fmla="*/ 601218 h 4210621"/>
                <a:gd name="connsiteX516" fmla="*/ 9016809 w 10951527"/>
                <a:gd name="connsiteY516" fmla="*/ 585978 h 4210621"/>
                <a:gd name="connsiteX517" fmla="*/ 8997251 w 10951527"/>
                <a:gd name="connsiteY517" fmla="*/ 575945 h 4210621"/>
                <a:gd name="connsiteX518" fmla="*/ 8992489 w 10951527"/>
                <a:gd name="connsiteY518" fmla="*/ 573532 h 4210621"/>
                <a:gd name="connsiteX519" fmla="*/ 8987726 w 10951527"/>
                <a:gd name="connsiteY519" fmla="*/ 571119 h 4210621"/>
                <a:gd name="connsiteX520" fmla="*/ 8982964 w 10951527"/>
                <a:gd name="connsiteY520" fmla="*/ 568706 h 4210621"/>
                <a:gd name="connsiteX521" fmla="*/ 8978329 w 10951527"/>
                <a:gd name="connsiteY521" fmla="*/ 566230 h 4210621"/>
                <a:gd name="connsiteX522" fmla="*/ 8969057 w 10951527"/>
                <a:gd name="connsiteY522" fmla="*/ 561340 h 4210621"/>
                <a:gd name="connsiteX523" fmla="*/ 8959786 w 10951527"/>
                <a:gd name="connsiteY523" fmla="*/ 556451 h 4210621"/>
                <a:gd name="connsiteX524" fmla="*/ 8950579 w 10951527"/>
                <a:gd name="connsiteY524" fmla="*/ 551561 h 4210621"/>
                <a:gd name="connsiteX525" fmla="*/ 8941562 w 10951527"/>
                <a:gd name="connsiteY525" fmla="*/ 546608 h 4210621"/>
                <a:gd name="connsiteX526" fmla="*/ 8923592 w 10951527"/>
                <a:gd name="connsiteY526" fmla="*/ 536766 h 4210621"/>
                <a:gd name="connsiteX527" fmla="*/ 8906129 w 10951527"/>
                <a:gd name="connsiteY527" fmla="*/ 526860 h 4210621"/>
                <a:gd name="connsiteX528" fmla="*/ 8897366 w 10951527"/>
                <a:gd name="connsiteY528" fmla="*/ 521907 h 4210621"/>
                <a:gd name="connsiteX529" fmla="*/ 8888920 w 10951527"/>
                <a:gd name="connsiteY529" fmla="*/ 516953 h 4210621"/>
                <a:gd name="connsiteX530" fmla="*/ 8872093 w 10951527"/>
                <a:gd name="connsiteY530" fmla="*/ 507048 h 4210621"/>
                <a:gd name="connsiteX531" fmla="*/ 8855837 w 10951527"/>
                <a:gd name="connsiteY531" fmla="*/ 497078 h 4210621"/>
                <a:gd name="connsiteX532" fmla="*/ 8847645 w 10951527"/>
                <a:gd name="connsiteY532" fmla="*/ 492125 h 4210621"/>
                <a:gd name="connsiteX533" fmla="*/ 8839835 w 10951527"/>
                <a:gd name="connsiteY533" fmla="*/ 487109 h 4210621"/>
                <a:gd name="connsiteX534" fmla="*/ 8824150 w 10951527"/>
                <a:gd name="connsiteY534" fmla="*/ 477139 h 4210621"/>
                <a:gd name="connsiteX535" fmla="*/ 8809165 w 10951527"/>
                <a:gd name="connsiteY535" fmla="*/ 467170 h 4210621"/>
                <a:gd name="connsiteX536" fmla="*/ 8807259 w 10951527"/>
                <a:gd name="connsiteY536" fmla="*/ 465963 h 4210621"/>
                <a:gd name="connsiteX537" fmla="*/ 8805355 w 10951527"/>
                <a:gd name="connsiteY537" fmla="*/ 464757 h 4210621"/>
                <a:gd name="connsiteX538" fmla="*/ 8803513 w 10951527"/>
                <a:gd name="connsiteY538" fmla="*/ 463550 h 4210621"/>
                <a:gd name="connsiteX539" fmla="*/ 8801671 w 10951527"/>
                <a:gd name="connsiteY539" fmla="*/ 462280 h 4210621"/>
                <a:gd name="connsiteX540" fmla="*/ 8794496 w 10951527"/>
                <a:gd name="connsiteY540" fmla="*/ 457264 h 4210621"/>
                <a:gd name="connsiteX541" fmla="*/ 8787320 w 10951527"/>
                <a:gd name="connsiteY541" fmla="*/ 452311 h 4210621"/>
                <a:gd name="connsiteX542" fmla="*/ 8785543 w 10951527"/>
                <a:gd name="connsiteY542" fmla="*/ 451104 h 4210621"/>
                <a:gd name="connsiteX543" fmla="*/ 8783765 w 10951527"/>
                <a:gd name="connsiteY543" fmla="*/ 449898 h 4210621"/>
                <a:gd name="connsiteX544" fmla="*/ 8781986 w 10951527"/>
                <a:gd name="connsiteY544" fmla="*/ 448628 h 4210621"/>
                <a:gd name="connsiteX545" fmla="*/ 8780272 w 10951527"/>
                <a:gd name="connsiteY545" fmla="*/ 447357 h 4210621"/>
                <a:gd name="connsiteX546" fmla="*/ 8766556 w 10951527"/>
                <a:gd name="connsiteY546" fmla="*/ 437452 h 4210621"/>
                <a:gd name="connsiteX547" fmla="*/ 8764842 w 10951527"/>
                <a:gd name="connsiteY547" fmla="*/ 436245 h 4210621"/>
                <a:gd name="connsiteX548" fmla="*/ 8763191 w 10951527"/>
                <a:gd name="connsiteY548" fmla="*/ 435039 h 4210621"/>
                <a:gd name="connsiteX549" fmla="*/ 8761540 w 10951527"/>
                <a:gd name="connsiteY549" fmla="*/ 433832 h 4210621"/>
                <a:gd name="connsiteX550" fmla="*/ 8759888 w 10951527"/>
                <a:gd name="connsiteY550" fmla="*/ 432625 h 4210621"/>
                <a:gd name="connsiteX551" fmla="*/ 8753348 w 10951527"/>
                <a:gd name="connsiteY551" fmla="*/ 427673 h 4210621"/>
                <a:gd name="connsiteX552" fmla="*/ 8746807 w 10951527"/>
                <a:gd name="connsiteY552" fmla="*/ 422783 h 4210621"/>
                <a:gd name="connsiteX553" fmla="*/ 8745220 w 10951527"/>
                <a:gd name="connsiteY553" fmla="*/ 421577 h 4210621"/>
                <a:gd name="connsiteX554" fmla="*/ 8743696 w 10951527"/>
                <a:gd name="connsiteY554" fmla="*/ 420370 h 4210621"/>
                <a:gd name="connsiteX555" fmla="*/ 8742172 w 10951527"/>
                <a:gd name="connsiteY555" fmla="*/ 419164 h 4210621"/>
                <a:gd name="connsiteX556" fmla="*/ 8740648 w 10951527"/>
                <a:gd name="connsiteY556" fmla="*/ 417957 h 4210621"/>
                <a:gd name="connsiteX557" fmla="*/ 8737536 w 10951527"/>
                <a:gd name="connsiteY557" fmla="*/ 415544 h 4210621"/>
                <a:gd name="connsiteX558" fmla="*/ 8734425 w 10951527"/>
                <a:gd name="connsiteY558" fmla="*/ 413131 h 4210621"/>
                <a:gd name="connsiteX559" fmla="*/ 8731313 w 10951527"/>
                <a:gd name="connsiteY559" fmla="*/ 410718 h 4210621"/>
                <a:gd name="connsiteX560" fmla="*/ 8728266 w 10951527"/>
                <a:gd name="connsiteY560" fmla="*/ 408305 h 4210621"/>
                <a:gd name="connsiteX561" fmla="*/ 8716518 w 10951527"/>
                <a:gd name="connsiteY561" fmla="*/ 398653 h 4210621"/>
                <a:gd name="connsiteX562" fmla="*/ 8705342 w 10951527"/>
                <a:gd name="connsiteY562" fmla="*/ 389064 h 4210621"/>
                <a:gd name="connsiteX563" fmla="*/ 8694674 w 10951527"/>
                <a:gd name="connsiteY563" fmla="*/ 379539 h 4210621"/>
                <a:gd name="connsiteX564" fmla="*/ 8684450 w 10951527"/>
                <a:gd name="connsiteY564" fmla="*/ 370142 h 4210621"/>
                <a:gd name="connsiteX565" fmla="*/ 8674735 w 10951527"/>
                <a:gd name="connsiteY565" fmla="*/ 360807 h 4210621"/>
                <a:gd name="connsiteX566" fmla="*/ 8665655 w 10951527"/>
                <a:gd name="connsiteY566" fmla="*/ 351600 h 4210621"/>
                <a:gd name="connsiteX567" fmla="*/ 8657145 w 10951527"/>
                <a:gd name="connsiteY567" fmla="*/ 342519 h 4210621"/>
                <a:gd name="connsiteX568" fmla="*/ 8649145 w 10951527"/>
                <a:gd name="connsiteY568" fmla="*/ 333566 h 4210621"/>
                <a:gd name="connsiteX569" fmla="*/ 8641715 w 10951527"/>
                <a:gd name="connsiteY569" fmla="*/ 324739 h 4210621"/>
                <a:gd name="connsiteX570" fmla="*/ 8634794 w 10951527"/>
                <a:gd name="connsiteY570" fmla="*/ 316039 h 4210621"/>
                <a:gd name="connsiteX571" fmla="*/ 8628380 w 10951527"/>
                <a:gd name="connsiteY571" fmla="*/ 307467 h 4210621"/>
                <a:gd name="connsiteX572" fmla="*/ 8622538 w 10951527"/>
                <a:gd name="connsiteY572" fmla="*/ 299085 h 4210621"/>
                <a:gd name="connsiteX573" fmla="*/ 8612378 w 10951527"/>
                <a:gd name="connsiteY573" fmla="*/ 282702 h 4210621"/>
                <a:gd name="connsiteX574" fmla="*/ 8604313 w 10951527"/>
                <a:gd name="connsiteY574" fmla="*/ 267018 h 4210621"/>
                <a:gd name="connsiteX575" fmla="*/ 8598218 w 10951527"/>
                <a:gd name="connsiteY575" fmla="*/ 251968 h 4210621"/>
                <a:gd name="connsiteX576" fmla="*/ 8593963 w 10951527"/>
                <a:gd name="connsiteY576" fmla="*/ 237553 h 4210621"/>
                <a:gd name="connsiteX577" fmla="*/ 8592503 w 10951527"/>
                <a:gd name="connsiteY577" fmla="*/ 230568 h 4210621"/>
                <a:gd name="connsiteX578" fmla="*/ 8591486 w 10951527"/>
                <a:gd name="connsiteY578" fmla="*/ 223774 h 4210621"/>
                <a:gd name="connsiteX579" fmla="*/ 8590915 w 10951527"/>
                <a:gd name="connsiteY579" fmla="*/ 217107 h 4210621"/>
                <a:gd name="connsiteX580" fmla="*/ 8590724 w 10951527"/>
                <a:gd name="connsiteY580" fmla="*/ 210566 h 4210621"/>
                <a:gd name="connsiteX581" fmla="*/ 8590979 w 10951527"/>
                <a:gd name="connsiteY581" fmla="*/ 204153 h 4210621"/>
                <a:gd name="connsiteX582" fmla="*/ 8591613 w 10951527"/>
                <a:gd name="connsiteY582" fmla="*/ 197866 h 4210621"/>
                <a:gd name="connsiteX583" fmla="*/ 8592693 w 10951527"/>
                <a:gd name="connsiteY583" fmla="*/ 191707 h 4210621"/>
                <a:gd name="connsiteX584" fmla="*/ 8594154 w 10951527"/>
                <a:gd name="connsiteY584" fmla="*/ 185674 h 4210621"/>
                <a:gd name="connsiteX585" fmla="*/ 8598218 w 10951527"/>
                <a:gd name="connsiteY585" fmla="*/ 173927 h 4210621"/>
                <a:gd name="connsiteX586" fmla="*/ 8603742 w 10951527"/>
                <a:gd name="connsiteY586" fmla="*/ 162624 h 4210621"/>
                <a:gd name="connsiteX587" fmla="*/ 8610791 w 10951527"/>
                <a:gd name="connsiteY587" fmla="*/ 151765 h 4210621"/>
                <a:gd name="connsiteX588" fmla="*/ 8619363 w 10951527"/>
                <a:gd name="connsiteY588" fmla="*/ 141351 h 4210621"/>
                <a:gd name="connsiteX589" fmla="*/ 8629459 w 10951527"/>
                <a:gd name="connsiteY589" fmla="*/ 131445 h 4210621"/>
                <a:gd name="connsiteX590" fmla="*/ 8640953 w 10951527"/>
                <a:gd name="connsiteY590" fmla="*/ 122047 h 4210621"/>
                <a:gd name="connsiteX591" fmla="*/ 8653780 w 10951527"/>
                <a:gd name="connsiteY591" fmla="*/ 113220 h 4210621"/>
                <a:gd name="connsiteX592" fmla="*/ 8667941 w 10951527"/>
                <a:gd name="connsiteY592" fmla="*/ 105092 h 4210621"/>
                <a:gd name="connsiteX593" fmla="*/ 8675497 w 10951527"/>
                <a:gd name="connsiteY593" fmla="*/ 101283 h 4210621"/>
                <a:gd name="connsiteX594" fmla="*/ 8683307 w 10951527"/>
                <a:gd name="connsiteY594" fmla="*/ 97663 h 4210621"/>
                <a:gd name="connsiteX595" fmla="*/ 8691372 w 10951527"/>
                <a:gd name="connsiteY595" fmla="*/ 94234 h 4210621"/>
                <a:gd name="connsiteX596" fmla="*/ 8699691 w 10951527"/>
                <a:gd name="connsiteY596" fmla="*/ 90995 h 4210621"/>
                <a:gd name="connsiteX597" fmla="*/ 8708199 w 10951527"/>
                <a:gd name="connsiteY597" fmla="*/ 87884 h 4210621"/>
                <a:gd name="connsiteX598" fmla="*/ 8716962 w 10951527"/>
                <a:gd name="connsiteY598" fmla="*/ 85027 h 4210621"/>
                <a:gd name="connsiteX599" fmla="*/ 8725916 w 10951527"/>
                <a:gd name="connsiteY599" fmla="*/ 82360 h 4210621"/>
                <a:gd name="connsiteX600" fmla="*/ 8735123 w 10951527"/>
                <a:gd name="connsiteY600" fmla="*/ 79947 h 4210621"/>
                <a:gd name="connsiteX601" fmla="*/ 8753856 w 10951527"/>
                <a:gd name="connsiteY601" fmla="*/ 75692 h 4210621"/>
                <a:gd name="connsiteX602" fmla="*/ 8773096 w 10951527"/>
                <a:gd name="connsiteY602" fmla="*/ 72263 h 4210621"/>
                <a:gd name="connsiteX603" fmla="*/ 8792655 w 10951527"/>
                <a:gd name="connsiteY603" fmla="*/ 69660 h 4210621"/>
                <a:gd name="connsiteX604" fmla="*/ 8812403 w 10951527"/>
                <a:gd name="connsiteY604" fmla="*/ 68008 h 4210621"/>
                <a:gd name="connsiteX605" fmla="*/ 8822309 w 10951527"/>
                <a:gd name="connsiteY605" fmla="*/ 67501 h 4210621"/>
                <a:gd name="connsiteX606" fmla="*/ 8832215 w 10951527"/>
                <a:gd name="connsiteY606" fmla="*/ 67183 h 4210621"/>
                <a:gd name="connsiteX607" fmla="*/ 8842057 w 10951527"/>
                <a:gd name="connsiteY607" fmla="*/ 67056 h 4210621"/>
                <a:gd name="connsiteX608" fmla="*/ 8851900 w 10951527"/>
                <a:gd name="connsiteY608" fmla="*/ 67056 h 4210621"/>
                <a:gd name="connsiteX609" fmla="*/ 8861743 w 10951527"/>
                <a:gd name="connsiteY609" fmla="*/ 67310 h 4210621"/>
                <a:gd name="connsiteX610" fmla="*/ 8871521 w 10951527"/>
                <a:gd name="connsiteY610" fmla="*/ 67754 h 4210621"/>
                <a:gd name="connsiteX611" fmla="*/ 8881237 w 10951527"/>
                <a:gd name="connsiteY611" fmla="*/ 68390 h 4210621"/>
                <a:gd name="connsiteX612" fmla="*/ 8890953 w 10951527"/>
                <a:gd name="connsiteY612" fmla="*/ 69215 h 4210621"/>
                <a:gd name="connsiteX613" fmla="*/ 8900605 w 10951527"/>
                <a:gd name="connsiteY613" fmla="*/ 70231 h 4210621"/>
                <a:gd name="connsiteX614" fmla="*/ 8910257 w 10951527"/>
                <a:gd name="connsiteY614" fmla="*/ 71438 h 4210621"/>
                <a:gd name="connsiteX615" fmla="*/ 8919845 w 10951527"/>
                <a:gd name="connsiteY615" fmla="*/ 72835 h 4210621"/>
                <a:gd name="connsiteX616" fmla="*/ 8929433 w 10951527"/>
                <a:gd name="connsiteY616" fmla="*/ 74422 h 4210621"/>
                <a:gd name="connsiteX617" fmla="*/ 8938958 w 10951527"/>
                <a:gd name="connsiteY617" fmla="*/ 76200 h 4210621"/>
                <a:gd name="connsiteX618" fmla="*/ 8948483 w 10951527"/>
                <a:gd name="connsiteY618" fmla="*/ 78169 h 4210621"/>
                <a:gd name="connsiteX619" fmla="*/ 8958072 w 10951527"/>
                <a:gd name="connsiteY619" fmla="*/ 80328 h 4210621"/>
                <a:gd name="connsiteX620" fmla="*/ 8967660 w 10951527"/>
                <a:gd name="connsiteY620" fmla="*/ 82677 h 4210621"/>
                <a:gd name="connsiteX621" fmla="*/ 8981059 w 10951527"/>
                <a:gd name="connsiteY621" fmla="*/ 86297 h 4210621"/>
                <a:gd name="connsiteX622" fmla="*/ 8994584 w 10951527"/>
                <a:gd name="connsiteY622" fmla="*/ 90297 h 4210621"/>
                <a:gd name="connsiteX623" fmla="*/ 9008237 w 10951527"/>
                <a:gd name="connsiteY623" fmla="*/ 94742 h 4210621"/>
                <a:gd name="connsiteX624" fmla="*/ 9022017 w 10951527"/>
                <a:gd name="connsiteY624" fmla="*/ 99631 h 4210621"/>
                <a:gd name="connsiteX625" fmla="*/ 9028049 w 10951527"/>
                <a:gd name="connsiteY625" fmla="*/ 101917 h 4210621"/>
                <a:gd name="connsiteX626" fmla="*/ 9034145 w 10951527"/>
                <a:gd name="connsiteY626" fmla="*/ 104267 h 4210621"/>
                <a:gd name="connsiteX627" fmla="*/ 9040241 w 10951527"/>
                <a:gd name="connsiteY627" fmla="*/ 106744 h 4210621"/>
                <a:gd name="connsiteX628" fmla="*/ 9046400 w 10951527"/>
                <a:gd name="connsiteY628" fmla="*/ 109283 h 4210621"/>
                <a:gd name="connsiteX629" fmla="*/ 9066911 w 10951527"/>
                <a:gd name="connsiteY629" fmla="*/ 118301 h 4210621"/>
                <a:gd name="connsiteX630" fmla="*/ 9087803 w 10951527"/>
                <a:gd name="connsiteY630" fmla="*/ 128397 h 4210621"/>
                <a:gd name="connsiteX631" fmla="*/ 9108948 w 10951527"/>
                <a:gd name="connsiteY631" fmla="*/ 139573 h 4210621"/>
                <a:gd name="connsiteX632" fmla="*/ 9130347 w 10951527"/>
                <a:gd name="connsiteY632" fmla="*/ 151829 h 4210621"/>
                <a:gd name="connsiteX633" fmla="*/ 9141079 w 10951527"/>
                <a:gd name="connsiteY633" fmla="*/ 158369 h 4210621"/>
                <a:gd name="connsiteX634" fmla="*/ 9151874 w 10951527"/>
                <a:gd name="connsiteY634" fmla="*/ 165164 h 4210621"/>
                <a:gd name="connsiteX635" fmla="*/ 9162669 w 10951527"/>
                <a:gd name="connsiteY635" fmla="*/ 172212 h 4210621"/>
                <a:gd name="connsiteX636" fmla="*/ 9173464 w 10951527"/>
                <a:gd name="connsiteY636" fmla="*/ 179514 h 4210621"/>
                <a:gd name="connsiteX637" fmla="*/ 9178861 w 10951527"/>
                <a:gd name="connsiteY637" fmla="*/ 183261 h 4210621"/>
                <a:gd name="connsiteX638" fmla="*/ 9180195 w 10951527"/>
                <a:gd name="connsiteY638" fmla="*/ 184214 h 4210621"/>
                <a:gd name="connsiteX639" fmla="*/ 9181529 w 10951527"/>
                <a:gd name="connsiteY639" fmla="*/ 185166 h 4210621"/>
                <a:gd name="connsiteX640" fmla="*/ 9182862 w 10951527"/>
                <a:gd name="connsiteY640" fmla="*/ 186118 h 4210621"/>
                <a:gd name="connsiteX641" fmla="*/ 9184195 w 10951527"/>
                <a:gd name="connsiteY641" fmla="*/ 187071 h 4210621"/>
                <a:gd name="connsiteX642" fmla="*/ 9194991 w 10951527"/>
                <a:gd name="connsiteY642" fmla="*/ 194882 h 4210621"/>
                <a:gd name="connsiteX643" fmla="*/ 9197657 w 10951527"/>
                <a:gd name="connsiteY643" fmla="*/ 196914 h 4210621"/>
                <a:gd name="connsiteX644" fmla="*/ 9200324 w 10951527"/>
                <a:gd name="connsiteY644" fmla="*/ 198946 h 4210621"/>
                <a:gd name="connsiteX645" fmla="*/ 9202992 w 10951527"/>
                <a:gd name="connsiteY645" fmla="*/ 200978 h 4210621"/>
                <a:gd name="connsiteX646" fmla="*/ 9205722 w 10951527"/>
                <a:gd name="connsiteY646" fmla="*/ 203010 h 4210621"/>
                <a:gd name="connsiteX647" fmla="*/ 9208453 w 10951527"/>
                <a:gd name="connsiteY647" fmla="*/ 205042 h 4210621"/>
                <a:gd name="connsiteX648" fmla="*/ 9211120 w 10951527"/>
                <a:gd name="connsiteY648" fmla="*/ 207137 h 4210621"/>
                <a:gd name="connsiteX649" fmla="*/ 9213786 w 10951527"/>
                <a:gd name="connsiteY649" fmla="*/ 209232 h 4210621"/>
                <a:gd name="connsiteX650" fmla="*/ 9216454 w 10951527"/>
                <a:gd name="connsiteY650" fmla="*/ 211328 h 4210621"/>
                <a:gd name="connsiteX651" fmla="*/ 9221851 w 10951527"/>
                <a:gd name="connsiteY651" fmla="*/ 215582 h 4210621"/>
                <a:gd name="connsiteX652" fmla="*/ 9227185 w 10951527"/>
                <a:gd name="connsiteY652" fmla="*/ 219900 h 4210621"/>
                <a:gd name="connsiteX653" fmla="*/ 9232519 w 10951527"/>
                <a:gd name="connsiteY653" fmla="*/ 224282 h 4210621"/>
                <a:gd name="connsiteX654" fmla="*/ 9237917 w 10951527"/>
                <a:gd name="connsiteY654" fmla="*/ 228664 h 4210621"/>
                <a:gd name="connsiteX655" fmla="*/ 9243187 w 10951527"/>
                <a:gd name="connsiteY655" fmla="*/ 233236 h 4210621"/>
                <a:gd name="connsiteX656" fmla="*/ 9248521 w 10951527"/>
                <a:gd name="connsiteY656" fmla="*/ 237807 h 4210621"/>
                <a:gd name="connsiteX657" fmla="*/ 9253855 w 10951527"/>
                <a:gd name="connsiteY657" fmla="*/ 242379 h 4210621"/>
                <a:gd name="connsiteX658" fmla="*/ 9259125 w 10951527"/>
                <a:gd name="connsiteY658" fmla="*/ 247078 h 4210621"/>
                <a:gd name="connsiteX659" fmla="*/ 9264396 w 10951527"/>
                <a:gd name="connsiteY659" fmla="*/ 251778 h 4210621"/>
                <a:gd name="connsiteX660" fmla="*/ 9267063 w 10951527"/>
                <a:gd name="connsiteY660" fmla="*/ 254127 h 4210621"/>
                <a:gd name="connsiteX661" fmla="*/ 9269667 w 10951527"/>
                <a:gd name="connsiteY661" fmla="*/ 256540 h 4210621"/>
                <a:gd name="connsiteX662" fmla="*/ 9280144 w 10951527"/>
                <a:gd name="connsiteY662" fmla="*/ 266256 h 4210621"/>
                <a:gd name="connsiteX663" fmla="*/ 9281478 w 10951527"/>
                <a:gd name="connsiteY663" fmla="*/ 267462 h 4210621"/>
                <a:gd name="connsiteX664" fmla="*/ 9282747 w 10951527"/>
                <a:gd name="connsiteY664" fmla="*/ 268732 h 4210621"/>
                <a:gd name="connsiteX665" fmla="*/ 9284018 w 10951527"/>
                <a:gd name="connsiteY665" fmla="*/ 270002 h 4210621"/>
                <a:gd name="connsiteX666" fmla="*/ 9285287 w 10951527"/>
                <a:gd name="connsiteY666" fmla="*/ 271272 h 4210621"/>
                <a:gd name="connsiteX667" fmla="*/ 9290495 w 10951527"/>
                <a:gd name="connsiteY667" fmla="*/ 276289 h 4210621"/>
                <a:gd name="connsiteX668" fmla="*/ 9293098 w 10951527"/>
                <a:gd name="connsiteY668" fmla="*/ 278765 h 4210621"/>
                <a:gd name="connsiteX669" fmla="*/ 9295701 w 10951527"/>
                <a:gd name="connsiteY669" fmla="*/ 281305 h 4210621"/>
                <a:gd name="connsiteX670" fmla="*/ 9298305 w 10951527"/>
                <a:gd name="connsiteY670" fmla="*/ 283845 h 4210621"/>
                <a:gd name="connsiteX671" fmla="*/ 9300845 w 10951527"/>
                <a:gd name="connsiteY671" fmla="*/ 286449 h 4210621"/>
                <a:gd name="connsiteX672" fmla="*/ 9311132 w 10951527"/>
                <a:gd name="connsiteY672" fmla="*/ 296799 h 4210621"/>
                <a:gd name="connsiteX673" fmla="*/ 9313672 w 10951527"/>
                <a:gd name="connsiteY673" fmla="*/ 299403 h 4210621"/>
                <a:gd name="connsiteX674" fmla="*/ 9316212 w 10951527"/>
                <a:gd name="connsiteY674" fmla="*/ 302070 h 4210621"/>
                <a:gd name="connsiteX675" fmla="*/ 9318752 w 10951527"/>
                <a:gd name="connsiteY675" fmla="*/ 304737 h 4210621"/>
                <a:gd name="connsiteX676" fmla="*/ 9321292 w 10951527"/>
                <a:gd name="connsiteY676" fmla="*/ 307403 h 4210621"/>
                <a:gd name="connsiteX677" fmla="*/ 9326372 w 10951527"/>
                <a:gd name="connsiteY677" fmla="*/ 312738 h 4210621"/>
                <a:gd name="connsiteX678" fmla="*/ 9331388 w 10951527"/>
                <a:gd name="connsiteY678" fmla="*/ 318135 h 4210621"/>
                <a:gd name="connsiteX679" fmla="*/ 9336405 w 10951527"/>
                <a:gd name="connsiteY679" fmla="*/ 323596 h 4210621"/>
                <a:gd name="connsiteX680" fmla="*/ 9341421 w 10951527"/>
                <a:gd name="connsiteY680" fmla="*/ 329057 h 4210621"/>
                <a:gd name="connsiteX681" fmla="*/ 9343898 w 10951527"/>
                <a:gd name="connsiteY681" fmla="*/ 331851 h 4210621"/>
                <a:gd name="connsiteX682" fmla="*/ 9346374 w 10951527"/>
                <a:gd name="connsiteY682" fmla="*/ 334645 h 4210621"/>
                <a:gd name="connsiteX683" fmla="*/ 9348851 w 10951527"/>
                <a:gd name="connsiteY683" fmla="*/ 337439 h 4210621"/>
                <a:gd name="connsiteX684" fmla="*/ 9351328 w 10951527"/>
                <a:gd name="connsiteY684" fmla="*/ 340233 h 4210621"/>
                <a:gd name="connsiteX685" fmla="*/ 9356344 w 10951527"/>
                <a:gd name="connsiteY685" fmla="*/ 345885 h 4210621"/>
                <a:gd name="connsiteX686" fmla="*/ 9358820 w 10951527"/>
                <a:gd name="connsiteY686" fmla="*/ 348678 h 4210621"/>
                <a:gd name="connsiteX687" fmla="*/ 9361233 w 10951527"/>
                <a:gd name="connsiteY687" fmla="*/ 351536 h 4210621"/>
                <a:gd name="connsiteX688" fmla="*/ 9366059 w 10951527"/>
                <a:gd name="connsiteY688" fmla="*/ 357314 h 4210621"/>
                <a:gd name="connsiteX689" fmla="*/ 9370949 w 10951527"/>
                <a:gd name="connsiteY689" fmla="*/ 363093 h 4210621"/>
                <a:gd name="connsiteX690" fmla="*/ 9375838 w 10951527"/>
                <a:gd name="connsiteY690" fmla="*/ 368935 h 4210621"/>
                <a:gd name="connsiteX691" fmla="*/ 9380601 w 10951527"/>
                <a:gd name="connsiteY691" fmla="*/ 374841 h 4210621"/>
                <a:gd name="connsiteX692" fmla="*/ 9390253 w 10951527"/>
                <a:gd name="connsiteY692" fmla="*/ 386715 h 4210621"/>
                <a:gd name="connsiteX693" fmla="*/ 9399715 w 10951527"/>
                <a:gd name="connsiteY693" fmla="*/ 398844 h 4210621"/>
                <a:gd name="connsiteX694" fmla="*/ 9404477 w 10951527"/>
                <a:gd name="connsiteY694" fmla="*/ 404939 h 4210621"/>
                <a:gd name="connsiteX695" fmla="*/ 9409176 w 10951527"/>
                <a:gd name="connsiteY695" fmla="*/ 411099 h 4210621"/>
                <a:gd name="connsiteX696" fmla="*/ 9413811 w 10951527"/>
                <a:gd name="connsiteY696" fmla="*/ 417322 h 4210621"/>
                <a:gd name="connsiteX697" fmla="*/ 9418510 w 10951527"/>
                <a:gd name="connsiteY697" fmla="*/ 423545 h 4210621"/>
                <a:gd name="connsiteX698" fmla="*/ 9444799 w 10951527"/>
                <a:gd name="connsiteY698" fmla="*/ 458534 h 4210621"/>
                <a:gd name="connsiteX699" fmla="*/ 9459912 w 10951527"/>
                <a:gd name="connsiteY699" fmla="*/ 477838 h 4210621"/>
                <a:gd name="connsiteX700" fmla="*/ 9467596 w 10951527"/>
                <a:gd name="connsiteY700" fmla="*/ 487553 h 4210621"/>
                <a:gd name="connsiteX701" fmla="*/ 9475597 w 10951527"/>
                <a:gd name="connsiteY701" fmla="*/ 497332 h 4210621"/>
                <a:gd name="connsiteX702" fmla="*/ 9479597 w 10951527"/>
                <a:gd name="connsiteY702" fmla="*/ 502221 h 4210621"/>
                <a:gd name="connsiteX703" fmla="*/ 9483598 w 10951527"/>
                <a:gd name="connsiteY703" fmla="*/ 507175 h 4210621"/>
                <a:gd name="connsiteX704" fmla="*/ 9487662 w 10951527"/>
                <a:gd name="connsiteY704" fmla="*/ 512128 h 4210621"/>
                <a:gd name="connsiteX705" fmla="*/ 9491790 w 10951527"/>
                <a:gd name="connsiteY705" fmla="*/ 517081 h 4210621"/>
                <a:gd name="connsiteX706" fmla="*/ 9508807 w 10951527"/>
                <a:gd name="connsiteY706" fmla="*/ 537083 h 4210621"/>
                <a:gd name="connsiteX707" fmla="*/ 9513125 w 10951527"/>
                <a:gd name="connsiteY707" fmla="*/ 542100 h 4210621"/>
                <a:gd name="connsiteX708" fmla="*/ 9517570 w 10951527"/>
                <a:gd name="connsiteY708" fmla="*/ 547180 h 4210621"/>
                <a:gd name="connsiteX709" fmla="*/ 9522079 w 10951527"/>
                <a:gd name="connsiteY709" fmla="*/ 552260 h 4210621"/>
                <a:gd name="connsiteX710" fmla="*/ 9526587 w 10951527"/>
                <a:gd name="connsiteY710" fmla="*/ 557340 h 4210621"/>
                <a:gd name="connsiteX711" fmla="*/ 9535668 w 10951527"/>
                <a:gd name="connsiteY711" fmla="*/ 567500 h 4210621"/>
                <a:gd name="connsiteX712" fmla="*/ 9540240 w 10951527"/>
                <a:gd name="connsiteY712" fmla="*/ 572643 h 4210621"/>
                <a:gd name="connsiteX713" fmla="*/ 9545003 w 10951527"/>
                <a:gd name="connsiteY713" fmla="*/ 577787 h 4210621"/>
                <a:gd name="connsiteX714" fmla="*/ 9564180 w 10951527"/>
                <a:gd name="connsiteY714" fmla="*/ 598424 h 4210621"/>
                <a:gd name="connsiteX715" fmla="*/ 9569132 w 10951527"/>
                <a:gd name="connsiteY715" fmla="*/ 603631 h 4210621"/>
                <a:gd name="connsiteX716" fmla="*/ 9574149 w 10951527"/>
                <a:gd name="connsiteY716" fmla="*/ 608838 h 4210621"/>
                <a:gd name="connsiteX717" fmla="*/ 9579229 w 10951527"/>
                <a:gd name="connsiteY717" fmla="*/ 614045 h 4210621"/>
                <a:gd name="connsiteX718" fmla="*/ 9584309 w 10951527"/>
                <a:gd name="connsiteY718" fmla="*/ 619316 h 4210621"/>
                <a:gd name="connsiteX719" fmla="*/ 9586849 w 10951527"/>
                <a:gd name="connsiteY719" fmla="*/ 621919 h 4210621"/>
                <a:gd name="connsiteX720" fmla="*/ 9589389 w 10951527"/>
                <a:gd name="connsiteY720" fmla="*/ 624523 h 4210621"/>
                <a:gd name="connsiteX721" fmla="*/ 9591929 w 10951527"/>
                <a:gd name="connsiteY721" fmla="*/ 627126 h 4210621"/>
                <a:gd name="connsiteX722" fmla="*/ 9594532 w 10951527"/>
                <a:gd name="connsiteY722" fmla="*/ 629793 h 4210621"/>
                <a:gd name="connsiteX723" fmla="*/ 9605137 w 10951527"/>
                <a:gd name="connsiteY723" fmla="*/ 640334 h 4210621"/>
                <a:gd name="connsiteX724" fmla="*/ 9615805 w 10951527"/>
                <a:gd name="connsiteY724" fmla="*/ 650939 h 4210621"/>
                <a:gd name="connsiteX725" fmla="*/ 9621203 w 10951527"/>
                <a:gd name="connsiteY725" fmla="*/ 656273 h 4210621"/>
                <a:gd name="connsiteX726" fmla="*/ 9626791 w 10951527"/>
                <a:gd name="connsiteY726" fmla="*/ 661606 h 4210621"/>
                <a:gd name="connsiteX727" fmla="*/ 9649270 w 10951527"/>
                <a:gd name="connsiteY727" fmla="*/ 683006 h 4210621"/>
                <a:gd name="connsiteX728" fmla="*/ 9672828 w 10951527"/>
                <a:gd name="connsiteY728" fmla="*/ 704533 h 4210621"/>
                <a:gd name="connsiteX729" fmla="*/ 9678797 w 10951527"/>
                <a:gd name="connsiteY729" fmla="*/ 709930 h 4210621"/>
                <a:gd name="connsiteX730" fmla="*/ 9684957 w 10951527"/>
                <a:gd name="connsiteY730" fmla="*/ 715328 h 4210621"/>
                <a:gd name="connsiteX731" fmla="*/ 9697339 w 10951527"/>
                <a:gd name="connsiteY731" fmla="*/ 726186 h 4210621"/>
                <a:gd name="connsiteX732" fmla="*/ 9709785 w 10951527"/>
                <a:gd name="connsiteY732" fmla="*/ 737045 h 4210621"/>
                <a:gd name="connsiteX733" fmla="*/ 9722675 w 10951527"/>
                <a:gd name="connsiteY733" fmla="*/ 747903 h 4210621"/>
                <a:gd name="connsiteX734" fmla="*/ 9748901 w 10951527"/>
                <a:gd name="connsiteY734" fmla="*/ 769747 h 4210621"/>
                <a:gd name="connsiteX735" fmla="*/ 9776079 w 10951527"/>
                <a:gd name="connsiteY735" fmla="*/ 791591 h 4210621"/>
                <a:gd name="connsiteX736" fmla="*/ 9804209 w 10951527"/>
                <a:gd name="connsiteY736" fmla="*/ 813435 h 4210621"/>
                <a:gd name="connsiteX737" fmla="*/ 9833356 w 10951527"/>
                <a:gd name="connsiteY737" fmla="*/ 835216 h 4210621"/>
                <a:gd name="connsiteX738" fmla="*/ 9894253 w 10951527"/>
                <a:gd name="connsiteY738" fmla="*/ 878459 h 4210621"/>
                <a:gd name="connsiteX739" fmla="*/ 9958578 w 10951527"/>
                <a:gd name="connsiteY739" fmla="*/ 920877 h 4210621"/>
                <a:gd name="connsiteX740" fmla="*/ 10025951 w 10951527"/>
                <a:gd name="connsiteY740" fmla="*/ 962152 h 4210621"/>
                <a:gd name="connsiteX741" fmla="*/ 10095992 w 10951527"/>
                <a:gd name="connsiteY741" fmla="*/ 1001776 h 4210621"/>
                <a:gd name="connsiteX742" fmla="*/ 10168065 w 10951527"/>
                <a:gd name="connsiteY742" fmla="*/ 1039368 h 4210621"/>
                <a:gd name="connsiteX743" fmla="*/ 10241534 w 10951527"/>
                <a:gd name="connsiteY743" fmla="*/ 1074547 h 4210621"/>
                <a:gd name="connsiteX744" fmla="*/ 10315702 w 10951527"/>
                <a:gd name="connsiteY744" fmla="*/ 1107123 h 4210621"/>
                <a:gd name="connsiteX745" fmla="*/ 10389870 w 10951527"/>
                <a:gd name="connsiteY745" fmla="*/ 1136841 h 4210621"/>
                <a:gd name="connsiteX746" fmla="*/ 10397490 w 10951527"/>
                <a:gd name="connsiteY746" fmla="*/ 1139762 h 4210621"/>
                <a:gd name="connsiteX747" fmla="*/ 10405110 w 10951527"/>
                <a:gd name="connsiteY747" fmla="*/ 1142619 h 4210621"/>
                <a:gd name="connsiteX748" fmla="*/ 10412730 w 10951527"/>
                <a:gd name="connsiteY748" fmla="*/ 1145477 h 4210621"/>
                <a:gd name="connsiteX749" fmla="*/ 10420350 w 10951527"/>
                <a:gd name="connsiteY749" fmla="*/ 1148271 h 4210621"/>
                <a:gd name="connsiteX750" fmla="*/ 10486009 w 10951527"/>
                <a:gd name="connsiteY750" fmla="*/ 1171448 h 4210621"/>
                <a:gd name="connsiteX751" fmla="*/ 10550652 w 10951527"/>
                <a:gd name="connsiteY751" fmla="*/ 1192340 h 4210621"/>
                <a:gd name="connsiteX752" fmla="*/ 10614025 w 10951527"/>
                <a:gd name="connsiteY752" fmla="*/ 1211009 h 4210621"/>
                <a:gd name="connsiteX753" fmla="*/ 10675874 w 10951527"/>
                <a:gd name="connsiteY753" fmla="*/ 1227582 h 4210621"/>
                <a:gd name="connsiteX754" fmla="*/ 10742867 w 10951527"/>
                <a:gd name="connsiteY754" fmla="*/ 1243838 h 4210621"/>
                <a:gd name="connsiteX755" fmla="*/ 10807700 w 10951527"/>
                <a:gd name="connsiteY755" fmla="*/ 1257935 h 4210621"/>
                <a:gd name="connsiteX756" fmla="*/ 10870311 w 10951527"/>
                <a:gd name="connsiteY756" fmla="*/ 1270064 h 4210621"/>
                <a:gd name="connsiteX757" fmla="*/ 10930636 w 10951527"/>
                <a:gd name="connsiteY757" fmla="*/ 1280478 h 4210621"/>
                <a:gd name="connsiteX758" fmla="*/ 10951020 w 10951527"/>
                <a:gd name="connsiteY758" fmla="*/ 1283716 h 4210621"/>
                <a:gd name="connsiteX759" fmla="*/ 10951528 w 10951527"/>
                <a:gd name="connsiteY759" fmla="*/ 1187260 h 4210621"/>
                <a:gd name="connsiteX760" fmla="*/ 10945241 w 10951527"/>
                <a:gd name="connsiteY760" fmla="*/ 1186307 h 4210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Lst>
              <a:rect l="l" t="t" r="r" b="b"/>
              <a:pathLst>
                <a:path w="10951527" h="4210621">
                  <a:moveTo>
                    <a:pt x="10945305" y="1185291"/>
                  </a:moveTo>
                  <a:cubicBezTo>
                    <a:pt x="10927524" y="1182624"/>
                    <a:pt x="10909554" y="1179703"/>
                    <a:pt x="10891266" y="1176655"/>
                  </a:cubicBezTo>
                  <a:cubicBezTo>
                    <a:pt x="10872978" y="1173544"/>
                    <a:pt x="10854372" y="1170242"/>
                    <a:pt x="10835576" y="1166749"/>
                  </a:cubicBezTo>
                  <a:cubicBezTo>
                    <a:pt x="10816717" y="1163193"/>
                    <a:pt x="10797604" y="1159383"/>
                    <a:pt x="10778172" y="1155319"/>
                  </a:cubicBezTo>
                  <a:cubicBezTo>
                    <a:pt x="10758742" y="1151255"/>
                    <a:pt x="10739057" y="1146874"/>
                    <a:pt x="10719118" y="1142238"/>
                  </a:cubicBezTo>
                  <a:cubicBezTo>
                    <a:pt x="10699179" y="1137603"/>
                    <a:pt x="10678922" y="1132586"/>
                    <a:pt x="10658475" y="1127316"/>
                  </a:cubicBezTo>
                  <a:cubicBezTo>
                    <a:pt x="10640123" y="1122553"/>
                    <a:pt x="10621582" y="1117537"/>
                    <a:pt x="10602849" y="1112203"/>
                  </a:cubicBezTo>
                  <a:cubicBezTo>
                    <a:pt x="10584117" y="1106869"/>
                    <a:pt x="10565194" y="1101281"/>
                    <a:pt x="10546080" y="1095375"/>
                  </a:cubicBezTo>
                  <a:cubicBezTo>
                    <a:pt x="10526967" y="1089470"/>
                    <a:pt x="10507790" y="1083247"/>
                    <a:pt x="10488422" y="1076706"/>
                  </a:cubicBezTo>
                  <a:cubicBezTo>
                    <a:pt x="10469055" y="1070166"/>
                    <a:pt x="10449623" y="1063308"/>
                    <a:pt x="10430129" y="1056132"/>
                  </a:cubicBezTo>
                  <a:cubicBezTo>
                    <a:pt x="10427907" y="1055307"/>
                    <a:pt x="10425620" y="1054481"/>
                    <a:pt x="10423398" y="1053656"/>
                  </a:cubicBezTo>
                  <a:cubicBezTo>
                    <a:pt x="10421175" y="1052830"/>
                    <a:pt x="10418890" y="1052005"/>
                    <a:pt x="10416604" y="1051116"/>
                  </a:cubicBezTo>
                  <a:cubicBezTo>
                    <a:pt x="10414318" y="1050290"/>
                    <a:pt x="10412095" y="1049401"/>
                    <a:pt x="10409809" y="1048576"/>
                  </a:cubicBezTo>
                  <a:cubicBezTo>
                    <a:pt x="10407523" y="1047750"/>
                    <a:pt x="10405300" y="1046861"/>
                    <a:pt x="10403015" y="1045972"/>
                  </a:cubicBezTo>
                  <a:cubicBezTo>
                    <a:pt x="10381170" y="1037654"/>
                    <a:pt x="10359326" y="1028891"/>
                    <a:pt x="10337419" y="1019747"/>
                  </a:cubicBezTo>
                  <a:cubicBezTo>
                    <a:pt x="10315575" y="1010603"/>
                    <a:pt x="10293731" y="1001078"/>
                    <a:pt x="10271950" y="991172"/>
                  </a:cubicBezTo>
                  <a:cubicBezTo>
                    <a:pt x="10250233" y="981266"/>
                    <a:pt x="10228644" y="970979"/>
                    <a:pt x="10207181" y="960374"/>
                  </a:cubicBezTo>
                  <a:cubicBezTo>
                    <a:pt x="10185781" y="949770"/>
                    <a:pt x="10164572" y="938784"/>
                    <a:pt x="10143617" y="927481"/>
                  </a:cubicBezTo>
                  <a:cubicBezTo>
                    <a:pt x="10122725" y="916242"/>
                    <a:pt x="10102024" y="904684"/>
                    <a:pt x="10081768" y="892873"/>
                  </a:cubicBezTo>
                  <a:cubicBezTo>
                    <a:pt x="10061511" y="881062"/>
                    <a:pt x="10041572" y="869061"/>
                    <a:pt x="10022078" y="856806"/>
                  </a:cubicBezTo>
                  <a:cubicBezTo>
                    <a:pt x="10002583" y="844614"/>
                    <a:pt x="9983533" y="832168"/>
                    <a:pt x="9964865" y="819595"/>
                  </a:cubicBezTo>
                  <a:cubicBezTo>
                    <a:pt x="9946259" y="807085"/>
                    <a:pt x="9928161" y="794385"/>
                    <a:pt x="9910445" y="781558"/>
                  </a:cubicBezTo>
                  <a:cubicBezTo>
                    <a:pt x="9901619" y="775208"/>
                    <a:pt x="9892919" y="768795"/>
                    <a:pt x="9884346" y="762381"/>
                  </a:cubicBezTo>
                  <a:cubicBezTo>
                    <a:pt x="9875774" y="755968"/>
                    <a:pt x="9867329" y="749554"/>
                    <a:pt x="9859010" y="743077"/>
                  </a:cubicBezTo>
                  <a:cubicBezTo>
                    <a:pt x="9850692" y="736664"/>
                    <a:pt x="9842563" y="730187"/>
                    <a:pt x="9834499" y="723709"/>
                  </a:cubicBezTo>
                  <a:cubicBezTo>
                    <a:pt x="9826434" y="717233"/>
                    <a:pt x="9818560" y="710819"/>
                    <a:pt x="9810750" y="704342"/>
                  </a:cubicBezTo>
                  <a:lnTo>
                    <a:pt x="9799066" y="694690"/>
                  </a:lnTo>
                  <a:lnTo>
                    <a:pt x="9787763" y="685038"/>
                  </a:lnTo>
                  <a:lnTo>
                    <a:pt x="9776523" y="675323"/>
                  </a:lnTo>
                  <a:lnTo>
                    <a:pt x="9770935" y="670497"/>
                  </a:lnTo>
                  <a:lnTo>
                    <a:pt x="9765474" y="665670"/>
                  </a:lnTo>
                  <a:lnTo>
                    <a:pt x="9743948" y="646430"/>
                  </a:lnTo>
                  <a:lnTo>
                    <a:pt x="9723247" y="627190"/>
                  </a:lnTo>
                  <a:cubicBezTo>
                    <a:pt x="9709721" y="614426"/>
                    <a:pt x="9696577" y="601726"/>
                    <a:pt x="9683941" y="589090"/>
                  </a:cubicBezTo>
                  <a:cubicBezTo>
                    <a:pt x="9671368" y="576517"/>
                    <a:pt x="9659175" y="564007"/>
                    <a:pt x="9647365" y="551498"/>
                  </a:cubicBezTo>
                  <a:cubicBezTo>
                    <a:pt x="9635681" y="539115"/>
                    <a:pt x="9624378" y="526796"/>
                    <a:pt x="9613456" y="514541"/>
                  </a:cubicBezTo>
                  <a:cubicBezTo>
                    <a:pt x="9602597" y="502349"/>
                    <a:pt x="9592120" y="490220"/>
                    <a:pt x="9582023" y="478219"/>
                  </a:cubicBezTo>
                  <a:lnTo>
                    <a:pt x="9574467" y="469265"/>
                  </a:lnTo>
                  <a:lnTo>
                    <a:pt x="9567164" y="460312"/>
                  </a:lnTo>
                  <a:lnTo>
                    <a:pt x="9552813" y="442595"/>
                  </a:lnTo>
                  <a:lnTo>
                    <a:pt x="9527095" y="409575"/>
                  </a:lnTo>
                  <a:cubicBezTo>
                    <a:pt x="9525381" y="407416"/>
                    <a:pt x="9523667" y="405194"/>
                    <a:pt x="9522016" y="403035"/>
                  </a:cubicBezTo>
                  <a:cubicBezTo>
                    <a:pt x="9520301" y="400875"/>
                    <a:pt x="9518650" y="398717"/>
                    <a:pt x="9516935" y="396494"/>
                  </a:cubicBezTo>
                  <a:cubicBezTo>
                    <a:pt x="9515221" y="394335"/>
                    <a:pt x="9513570" y="392176"/>
                    <a:pt x="9511856" y="390017"/>
                  </a:cubicBezTo>
                  <a:cubicBezTo>
                    <a:pt x="9510141" y="387858"/>
                    <a:pt x="9508426" y="385763"/>
                    <a:pt x="9506648" y="383603"/>
                  </a:cubicBezTo>
                  <a:lnTo>
                    <a:pt x="9496361" y="370840"/>
                  </a:lnTo>
                  <a:lnTo>
                    <a:pt x="9485820" y="358331"/>
                  </a:lnTo>
                  <a:cubicBezTo>
                    <a:pt x="9484106" y="356235"/>
                    <a:pt x="9482328" y="354139"/>
                    <a:pt x="9480613" y="352107"/>
                  </a:cubicBezTo>
                  <a:cubicBezTo>
                    <a:pt x="9478835" y="350075"/>
                    <a:pt x="9477057" y="347980"/>
                    <a:pt x="9475280" y="345948"/>
                  </a:cubicBezTo>
                  <a:cubicBezTo>
                    <a:pt x="9473501" y="343916"/>
                    <a:pt x="9471723" y="341884"/>
                    <a:pt x="9469945" y="339852"/>
                  </a:cubicBezTo>
                  <a:cubicBezTo>
                    <a:pt x="9468168" y="337820"/>
                    <a:pt x="9466390" y="335788"/>
                    <a:pt x="9464611" y="333756"/>
                  </a:cubicBezTo>
                  <a:lnTo>
                    <a:pt x="9461945" y="330708"/>
                  </a:lnTo>
                  <a:lnTo>
                    <a:pt x="9459214" y="327724"/>
                  </a:lnTo>
                  <a:lnTo>
                    <a:pt x="9453753" y="321755"/>
                  </a:lnTo>
                  <a:cubicBezTo>
                    <a:pt x="9452864" y="320739"/>
                    <a:pt x="9451911" y="319786"/>
                    <a:pt x="9451022" y="318770"/>
                  </a:cubicBezTo>
                  <a:cubicBezTo>
                    <a:pt x="9450133" y="317754"/>
                    <a:pt x="9449245" y="316802"/>
                    <a:pt x="9448356" y="315786"/>
                  </a:cubicBezTo>
                  <a:cubicBezTo>
                    <a:pt x="9447467" y="314770"/>
                    <a:pt x="9446578" y="313817"/>
                    <a:pt x="9445625" y="312801"/>
                  </a:cubicBezTo>
                  <a:cubicBezTo>
                    <a:pt x="9444736" y="311785"/>
                    <a:pt x="9443783" y="310832"/>
                    <a:pt x="9442895" y="309880"/>
                  </a:cubicBezTo>
                  <a:cubicBezTo>
                    <a:pt x="9441053" y="307912"/>
                    <a:pt x="9439211" y="306007"/>
                    <a:pt x="9437370" y="304038"/>
                  </a:cubicBezTo>
                  <a:cubicBezTo>
                    <a:pt x="9435529" y="302070"/>
                    <a:pt x="9433687" y="300164"/>
                    <a:pt x="9431845" y="298196"/>
                  </a:cubicBezTo>
                  <a:cubicBezTo>
                    <a:pt x="9430004" y="296228"/>
                    <a:pt x="9428162" y="294323"/>
                    <a:pt x="9426321" y="292418"/>
                  </a:cubicBezTo>
                  <a:cubicBezTo>
                    <a:pt x="9424480" y="290513"/>
                    <a:pt x="9422574" y="288607"/>
                    <a:pt x="9420733" y="286703"/>
                  </a:cubicBezTo>
                  <a:cubicBezTo>
                    <a:pt x="9419781" y="285750"/>
                    <a:pt x="9418828" y="284798"/>
                    <a:pt x="9417939" y="283845"/>
                  </a:cubicBezTo>
                  <a:cubicBezTo>
                    <a:pt x="9416986" y="282893"/>
                    <a:pt x="9416097" y="281940"/>
                    <a:pt x="9415145" y="280988"/>
                  </a:cubicBezTo>
                  <a:cubicBezTo>
                    <a:pt x="9414193" y="280035"/>
                    <a:pt x="9413304" y="279082"/>
                    <a:pt x="9412351" y="278130"/>
                  </a:cubicBezTo>
                  <a:cubicBezTo>
                    <a:pt x="9411398" y="277178"/>
                    <a:pt x="9410446" y="276225"/>
                    <a:pt x="9409557" y="275273"/>
                  </a:cubicBezTo>
                  <a:lnTo>
                    <a:pt x="9398191" y="264096"/>
                  </a:lnTo>
                  <a:cubicBezTo>
                    <a:pt x="9397238" y="263144"/>
                    <a:pt x="9396285" y="262255"/>
                    <a:pt x="9395333" y="261303"/>
                  </a:cubicBezTo>
                  <a:cubicBezTo>
                    <a:pt x="9394381" y="260350"/>
                    <a:pt x="9393428" y="259461"/>
                    <a:pt x="9392475" y="258572"/>
                  </a:cubicBezTo>
                  <a:cubicBezTo>
                    <a:pt x="9391523" y="257683"/>
                    <a:pt x="9390570" y="256731"/>
                    <a:pt x="9389555" y="255842"/>
                  </a:cubicBezTo>
                  <a:cubicBezTo>
                    <a:pt x="9388602" y="254953"/>
                    <a:pt x="9387649" y="254000"/>
                    <a:pt x="9386633" y="253111"/>
                  </a:cubicBezTo>
                  <a:cubicBezTo>
                    <a:pt x="9385681" y="252222"/>
                    <a:pt x="9384729" y="251333"/>
                    <a:pt x="9383776" y="250381"/>
                  </a:cubicBezTo>
                  <a:cubicBezTo>
                    <a:pt x="9382823" y="249492"/>
                    <a:pt x="9381871" y="248539"/>
                    <a:pt x="9380919" y="247650"/>
                  </a:cubicBezTo>
                  <a:cubicBezTo>
                    <a:pt x="9379966" y="246761"/>
                    <a:pt x="9379013" y="245809"/>
                    <a:pt x="9378061" y="244920"/>
                  </a:cubicBezTo>
                  <a:cubicBezTo>
                    <a:pt x="9377108" y="244031"/>
                    <a:pt x="9376156" y="243142"/>
                    <a:pt x="9375140" y="242253"/>
                  </a:cubicBezTo>
                  <a:lnTo>
                    <a:pt x="9363393" y="231648"/>
                  </a:lnTo>
                  <a:lnTo>
                    <a:pt x="9360471" y="228981"/>
                  </a:lnTo>
                  <a:lnTo>
                    <a:pt x="9357487" y="226378"/>
                  </a:lnTo>
                  <a:lnTo>
                    <a:pt x="9351518" y="221234"/>
                  </a:lnTo>
                  <a:cubicBezTo>
                    <a:pt x="9349549" y="219520"/>
                    <a:pt x="9347581" y="217805"/>
                    <a:pt x="9345612" y="216091"/>
                  </a:cubicBezTo>
                  <a:cubicBezTo>
                    <a:pt x="9343644" y="214376"/>
                    <a:pt x="9341612" y="212725"/>
                    <a:pt x="9339644" y="211011"/>
                  </a:cubicBezTo>
                  <a:cubicBezTo>
                    <a:pt x="9337611" y="209360"/>
                    <a:pt x="9335643" y="207645"/>
                    <a:pt x="9333611" y="205994"/>
                  </a:cubicBezTo>
                  <a:cubicBezTo>
                    <a:pt x="9331579" y="204343"/>
                    <a:pt x="9329610" y="202628"/>
                    <a:pt x="9327642" y="200978"/>
                  </a:cubicBezTo>
                  <a:cubicBezTo>
                    <a:pt x="9325610" y="199327"/>
                    <a:pt x="9323578" y="197739"/>
                    <a:pt x="9321546" y="196088"/>
                  </a:cubicBezTo>
                  <a:cubicBezTo>
                    <a:pt x="9319514" y="194437"/>
                    <a:pt x="9317482" y="192850"/>
                    <a:pt x="9315450" y="191199"/>
                  </a:cubicBezTo>
                  <a:cubicBezTo>
                    <a:pt x="9313418" y="189547"/>
                    <a:pt x="9311386" y="187960"/>
                    <a:pt x="9309354" y="186372"/>
                  </a:cubicBezTo>
                  <a:cubicBezTo>
                    <a:pt x="9307322" y="184785"/>
                    <a:pt x="9305290" y="183197"/>
                    <a:pt x="9303195" y="181610"/>
                  </a:cubicBezTo>
                  <a:cubicBezTo>
                    <a:pt x="9302179" y="180848"/>
                    <a:pt x="9301162" y="180022"/>
                    <a:pt x="9300146" y="179197"/>
                  </a:cubicBezTo>
                  <a:cubicBezTo>
                    <a:pt x="9299131" y="178435"/>
                    <a:pt x="9298115" y="177610"/>
                    <a:pt x="9297098" y="176847"/>
                  </a:cubicBezTo>
                  <a:cubicBezTo>
                    <a:pt x="9296082" y="176086"/>
                    <a:pt x="9295067" y="175260"/>
                    <a:pt x="9293987" y="174498"/>
                  </a:cubicBezTo>
                  <a:cubicBezTo>
                    <a:pt x="9292971" y="173736"/>
                    <a:pt x="9291892" y="172974"/>
                    <a:pt x="9290875" y="172212"/>
                  </a:cubicBezTo>
                  <a:cubicBezTo>
                    <a:pt x="9289859" y="171450"/>
                    <a:pt x="9288780" y="170688"/>
                    <a:pt x="9287764" y="169926"/>
                  </a:cubicBezTo>
                  <a:cubicBezTo>
                    <a:pt x="9286748" y="169164"/>
                    <a:pt x="9285669" y="168402"/>
                    <a:pt x="9284653" y="167640"/>
                  </a:cubicBezTo>
                  <a:cubicBezTo>
                    <a:pt x="9283636" y="166878"/>
                    <a:pt x="9282557" y="166116"/>
                    <a:pt x="9281541" y="165354"/>
                  </a:cubicBezTo>
                  <a:cubicBezTo>
                    <a:pt x="9280525" y="164592"/>
                    <a:pt x="9279445" y="163830"/>
                    <a:pt x="9278430" y="163068"/>
                  </a:cubicBezTo>
                  <a:lnTo>
                    <a:pt x="9265857" y="154115"/>
                  </a:lnTo>
                  <a:cubicBezTo>
                    <a:pt x="9264841" y="153353"/>
                    <a:pt x="9263761" y="152654"/>
                    <a:pt x="9262682" y="151892"/>
                  </a:cubicBezTo>
                  <a:cubicBezTo>
                    <a:pt x="9261602" y="151194"/>
                    <a:pt x="9260586" y="150431"/>
                    <a:pt x="9259507" y="149733"/>
                  </a:cubicBezTo>
                  <a:cubicBezTo>
                    <a:pt x="9258427" y="149035"/>
                    <a:pt x="9257411" y="148272"/>
                    <a:pt x="9256332" y="147574"/>
                  </a:cubicBezTo>
                  <a:cubicBezTo>
                    <a:pt x="9255252" y="146876"/>
                    <a:pt x="9254236" y="146113"/>
                    <a:pt x="9253157" y="145415"/>
                  </a:cubicBezTo>
                  <a:cubicBezTo>
                    <a:pt x="9248902" y="142558"/>
                    <a:pt x="9244647" y="139700"/>
                    <a:pt x="9240393" y="136906"/>
                  </a:cubicBezTo>
                  <a:cubicBezTo>
                    <a:pt x="9236138" y="134112"/>
                    <a:pt x="9231884" y="131381"/>
                    <a:pt x="9227566" y="128651"/>
                  </a:cubicBezTo>
                  <a:cubicBezTo>
                    <a:pt x="9223311" y="125920"/>
                    <a:pt x="9218994" y="123254"/>
                    <a:pt x="9214675" y="120586"/>
                  </a:cubicBezTo>
                  <a:cubicBezTo>
                    <a:pt x="9210357" y="117920"/>
                    <a:pt x="9206040" y="115379"/>
                    <a:pt x="9201721" y="112776"/>
                  </a:cubicBezTo>
                  <a:cubicBezTo>
                    <a:pt x="9193022" y="107696"/>
                    <a:pt x="9184322" y="102743"/>
                    <a:pt x="9175559" y="97981"/>
                  </a:cubicBezTo>
                  <a:cubicBezTo>
                    <a:pt x="9166796" y="93218"/>
                    <a:pt x="9158033" y="88646"/>
                    <a:pt x="9149207" y="84201"/>
                  </a:cubicBezTo>
                  <a:cubicBezTo>
                    <a:pt x="9140381" y="79756"/>
                    <a:pt x="9131554" y="75502"/>
                    <a:pt x="9122664" y="71438"/>
                  </a:cubicBezTo>
                  <a:cubicBezTo>
                    <a:pt x="9113774" y="67374"/>
                    <a:pt x="9104884" y="63436"/>
                    <a:pt x="9095994" y="59754"/>
                  </a:cubicBezTo>
                  <a:cubicBezTo>
                    <a:pt x="9093327" y="58610"/>
                    <a:pt x="9090596" y="57531"/>
                    <a:pt x="9087866" y="56451"/>
                  </a:cubicBezTo>
                  <a:cubicBezTo>
                    <a:pt x="9085135" y="55372"/>
                    <a:pt x="9082469" y="54292"/>
                    <a:pt x="9079738" y="53213"/>
                  </a:cubicBezTo>
                  <a:cubicBezTo>
                    <a:pt x="9077007" y="52133"/>
                    <a:pt x="9074341" y="51117"/>
                    <a:pt x="9071610" y="50101"/>
                  </a:cubicBezTo>
                  <a:cubicBezTo>
                    <a:pt x="9068880" y="49085"/>
                    <a:pt x="9066212" y="48070"/>
                    <a:pt x="9063482" y="47054"/>
                  </a:cubicBezTo>
                  <a:cubicBezTo>
                    <a:pt x="9057195" y="44767"/>
                    <a:pt x="9050972" y="42545"/>
                    <a:pt x="9044686" y="40386"/>
                  </a:cubicBezTo>
                  <a:cubicBezTo>
                    <a:pt x="9038399" y="38227"/>
                    <a:pt x="9032113" y="36195"/>
                    <a:pt x="9025826" y="34226"/>
                  </a:cubicBezTo>
                  <a:cubicBezTo>
                    <a:pt x="9019540" y="32258"/>
                    <a:pt x="9013254" y="30417"/>
                    <a:pt x="9006904" y="28575"/>
                  </a:cubicBezTo>
                  <a:cubicBezTo>
                    <a:pt x="9000617" y="26797"/>
                    <a:pt x="8994267" y="25083"/>
                    <a:pt x="8987981" y="23431"/>
                  </a:cubicBezTo>
                  <a:cubicBezTo>
                    <a:pt x="8983472" y="22288"/>
                    <a:pt x="8978900" y="21145"/>
                    <a:pt x="8974392" y="20066"/>
                  </a:cubicBezTo>
                  <a:cubicBezTo>
                    <a:pt x="8969820" y="18986"/>
                    <a:pt x="8965311" y="17970"/>
                    <a:pt x="8960739" y="16954"/>
                  </a:cubicBezTo>
                  <a:cubicBezTo>
                    <a:pt x="8956167" y="15938"/>
                    <a:pt x="8951595" y="14986"/>
                    <a:pt x="8947086" y="14097"/>
                  </a:cubicBezTo>
                  <a:cubicBezTo>
                    <a:pt x="8942515" y="13208"/>
                    <a:pt x="8937943" y="12319"/>
                    <a:pt x="8933370" y="11494"/>
                  </a:cubicBezTo>
                  <a:cubicBezTo>
                    <a:pt x="8928798" y="10668"/>
                    <a:pt x="8924226" y="9906"/>
                    <a:pt x="8919591" y="9144"/>
                  </a:cubicBezTo>
                  <a:cubicBezTo>
                    <a:pt x="8915019" y="8382"/>
                    <a:pt x="8910383" y="7747"/>
                    <a:pt x="8905811" y="7049"/>
                  </a:cubicBezTo>
                  <a:cubicBezTo>
                    <a:pt x="8901240" y="6413"/>
                    <a:pt x="8896604" y="5778"/>
                    <a:pt x="8891969" y="5270"/>
                  </a:cubicBezTo>
                  <a:cubicBezTo>
                    <a:pt x="8887333" y="4699"/>
                    <a:pt x="8882761" y="4191"/>
                    <a:pt x="8878125" y="3747"/>
                  </a:cubicBezTo>
                  <a:cubicBezTo>
                    <a:pt x="8873490" y="3302"/>
                    <a:pt x="8868918" y="2858"/>
                    <a:pt x="8864282" y="2476"/>
                  </a:cubicBezTo>
                  <a:cubicBezTo>
                    <a:pt x="8859647" y="2095"/>
                    <a:pt x="8855011" y="1715"/>
                    <a:pt x="8850376" y="1460"/>
                  </a:cubicBezTo>
                  <a:cubicBezTo>
                    <a:pt x="8845741" y="1143"/>
                    <a:pt x="8841105" y="889"/>
                    <a:pt x="8836470" y="699"/>
                  </a:cubicBezTo>
                  <a:cubicBezTo>
                    <a:pt x="8831834" y="508"/>
                    <a:pt x="8827198" y="317"/>
                    <a:pt x="8822563" y="190"/>
                  </a:cubicBezTo>
                  <a:cubicBezTo>
                    <a:pt x="8817928" y="63"/>
                    <a:pt x="8813292" y="0"/>
                    <a:pt x="8808657" y="0"/>
                  </a:cubicBezTo>
                  <a:cubicBezTo>
                    <a:pt x="8804021" y="0"/>
                    <a:pt x="8799385" y="0"/>
                    <a:pt x="8794813" y="63"/>
                  </a:cubicBezTo>
                  <a:cubicBezTo>
                    <a:pt x="8790178" y="127"/>
                    <a:pt x="8785606" y="254"/>
                    <a:pt x="8780970" y="381"/>
                  </a:cubicBezTo>
                  <a:cubicBezTo>
                    <a:pt x="8776335" y="508"/>
                    <a:pt x="8771763" y="762"/>
                    <a:pt x="8767191" y="1016"/>
                  </a:cubicBezTo>
                  <a:cubicBezTo>
                    <a:pt x="8757983" y="1524"/>
                    <a:pt x="8748840" y="2159"/>
                    <a:pt x="8739822" y="3048"/>
                  </a:cubicBezTo>
                  <a:cubicBezTo>
                    <a:pt x="8730742" y="3937"/>
                    <a:pt x="8721725" y="5017"/>
                    <a:pt x="8712835" y="6286"/>
                  </a:cubicBezTo>
                  <a:cubicBezTo>
                    <a:pt x="8703945" y="7556"/>
                    <a:pt x="8695119" y="9017"/>
                    <a:pt x="8686419" y="10604"/>
                  </a:cubicBezTo>
                  <a:cubicBezTo>
                    <a:pt x="8677720" y="12256"/>
                    <a:pt x="8669083" y="14033"/>
                    <a:pt x="8660638" y="16065"/>
                  </a:cubicBezTo>
                  <a:cubicBezTo>
                    <a:pt x="8656383" y="17081"/>
                    <a:pt x="8652193" y="18097"/>
                    <a:pt x="8648065" y="19177"/>
                  </a:cubicBezTo>
                  <a:cubicBezTo>
                    <a:pt x="8643937" y="20256"/>
                    <a:pt x="8639810" y="21399"/>
                    <a:pt x="8635746" y="22606"/>
                  </a:cubicBezTo>
                  <a:cubicBezTo>
                    <a:pt x="8631682" y="23813"/>
                    <a:pt x="8627682" y="25019"/>
                    <a:pt x="8623681" y="26289"/>
                  </a:cubicBezTo>
                  <a:cubicBezTo>
                    <a:pt x="8619681" y="27559"/>
                    <a:pt x="8615744" y="28892"/>
                    <a:pt x="8611870" y="30290"/>
                  </a:cubicBezTo>
                  <a:cubicBezTo>
                    <a:pt x="8607996" y="31686"/>
                    <a:pt x="8604123" y="33083"/>
                    <a:pt x="8600376" y="34544"/>
                  </a:cubicBezTo>
                  <a:cubicBezTo>
                    <a:pt x="8596567" y="36004"/>
                    <a:pt x="8592820" y="37529"/>
                    <a:pt x="8589137" y="39053"/>
                  </a:cubicBezTo>
                  <a:cubicBezTo>
                    <a:pt x="8585454" y="40576"/>
                    <a:pt x="8581834" y="42164"/>
                    <a:pt x="8578279" y="43815"/>
                  </a:cubicBezTo>
                  <a:cubicBezTo>
                    <a:pt x="8574722" y="45466"/>
                    <a:pt x="8571167" y="47117"/>
                    <a:pt x="8567737" y="48831"/>
                  </a:cubicBezTo>
                  <a:cubicBezTo>
                    <a:pt x="8560816" y="52260"/>
                    <a:pt x="8554148" y="55880"/>
                    <a:pt x="8547798" y="59626"/>
                  </a:cubicBezTo>
                  <a:cubicBezTo>
                    <a:pt x="8541385" y="63373"/>
                    <a:pt x="8535289" y="67310"/>
                    <a:pt x="8529510" y="71374"/>
                  </a:cubicBezTo>
                  <a:cubicBezTo>
                    <a:pt x="8523669" y="75438"/>
                    <a:pt x="8518144" y="79692"/>
                    <a:pt x="8512937" y="84011"/>
                  </a:cubicBezTo>
                  <a:cubicBezTo>
                    <a:pt x="8507667" y="88392"/>
                    <a:pt x="8502713" y="92901"/>
                    <a:pt x="8498142" y="97536"/>
                  </a:cubicBezTo>
                  <a:cubicBezTo>
                    <a:pt x="8493506" y="102172"/>
                    <a:pt x="8489251" y="106997"/>
                    <a:pt x="8485315" y="111887"/>
                  </a:cubicBezTo>
                  <a:cubicBezTo>
                    <a:pt x="8481378" y="116840"/>
                    <a:pt x="8477758" y="121856"/>
                    <a:pt x="8474520" y="127000"/>
                  </a:cubicBezTo>
                  <a:cubicBezTo>
                    <a:pt x="8471281" y="132207"/>
                    <a:pt x="8468360" y="137478"/>
                    <a:pt x="8465820" y="142875"/>
                  </a:cubicBezTo>
                  <a:cubicBezTo>
                    <a:pt x="8463280" y="148272"/>
                    <a:pt x="8461057" y="153797"/>
                    <a:pt x="8459216" y="159449"/>
                  </a:cubicBezTo>
                  <a:cubicBezTo>
                    <a:pt x="8458263" y="162243"/>
                    <a:pt x="8457438" y="165100"/>
                    <a:pt x="8456740" y="167957"/>
                  </a:cubicBezTo>
                  <a:cubicBezTo>
                    <a:pt x="8455978" y="170815"/>
                    <a:pt x="8455343" y="173736"/>
                    <a:pt x="8454834" y="176657"/>
                  </a:cubicBezTo>
                  <a:cubicBezTo>
                    <a:pt x="8454263" y="179578"/>
                    <a:pt x="8453819" y="182563"/>
                    <a:pt x="8453501" y="185547"/>
                  </a:cubicBezTo>
                  <a:cubicBezTo>
                    <a:pt x="8453120" y="188532"/>
                    <a:pt x="8452866" y="191516"/>
                    <a:pt x="8452739" y="194564"/>
                  </a:cubicBezTo>
                  <a:cubicBezTo>
                    <a:pt x="8452612" y="197612"/>
                    <a:pt x="8452548" y="200660"/>
                    <a:pt x="8452612" y="203771"/>
                  </a:cubicBezTo>
                  <a:cubicBezTo>
                    <a:pt x="8452612" y="206883"/>
                    <a:pt x="8452803" y="209995"/>
                    <a:pt x="8453057" y="213106"/>
                  </a:cubicBezTo>
                  <a:cubicBezTo>
                    <a:pt x="8453310" y="216281"/>
                    <a:pt x="8453628" y="219456"/>
                    <a:pt x="8454072" y="222631"/>
                  </a:cubicBezTo>
                  <a:cubicBezTo>
                    <a:pt x="8454517" y="225806"/>
                    <a:pt x="8455025" y="229045"/>
                    <a:pt x="8455660" y="232283"/>
                  </a:cubicBezTo>
                  <a:cubicBezTo>
                    <a:pt x="8456930" y="238760"/>
                    <a:pt x="8458581" y="245364"/>
                    <a:pt x="8460676" y="252095"/>
                  </a:cubicBezTo>
                  <a:cubicBezTo>
                    <a:pt x="8462772" y="258826"/>
                    <a:pt x="8465248" y="265621"/>
                    <a:pt x="8468106" y="272478"/>
                  </a:cubicBezTo>
                  <a:cubicBezTo>
                    <a:pt x="8471027" y="279400"/>
                    <a:pt x="8474329" y="286321"/>
                    <a:pt x="8478075" y="293370"/>
                  </a:cubicBezTo>
                  <a:cubicBezTo>
                    <a:pt x="8481822" y="300419"/>
                    <a:pt x="8486013" y="307594"/>
                    <a:pt x="8490648" y="314770"/>
                  </a:cubicBezTo>
                  <a:cubicBezTo>
                    <a:pt x="8499856" y="329248"/>
                    <a:pt x="8510715" y="343980"/>
                    <a:pt x="8523224" y="358902"/>
                  </a:cubicBezTo>
                  <a:cubicBezTo>
                    <a:pt x="8535797" y="373888"/>
                    <a:pt x="8549894" y="389064"/>
                    <a:pt x="8565515" y="404305"/>
                  </a:cubicBezTo>
                  <a:cubicBezTo>
                    <a:pt x="8581263" y="419608"/>
                    <a:pt x="8598471" y="435039"/>
                    <a:pt x="8617077" y="450406"/>
                  </a:cubicBezTo>
                  <a:cubicBezTo>
                    <a:pt x="8635809" y="465900"/>
                    <a:pt x="8655875" y="481330"/>
                    <a:pt x="8677211" y="496697"/>
                  </a:cubicBezTo>
                  <a:cubicBezTo>
                    <a:pt x="8678545" y="497650"/>
                    <a:pt x="8679879" y="498602"/>
                    <a:pt x="8681212" y="499618"/>
                  </a:cubicBezTo>
                  <a:cubicBezTo>
                    <a:pt x="8682545" y="500571"/>
                    <a:pt x="8683943" y="501523"/>
                    <a:pt x="8685340" y="502475"/>
                  </a:cubicBezTo>
                  <a:cubicBezTo>
                    <a:pt x="8686736" y="503428"/>
                    <a:pt x="8688070" y="504381"/>
                    <a:pt x="8689467" y="505333"/>
                  </a:cubicBezTo>
                  <a:cubicBezTo>
                    <a:pt x="8690864" y="506286"/>
                    <a:pt x="8692197" y="507238"/>
                    <a:pt x="8693595" y="508254"/>
                  </a:cubicBezTo>
                  <a:lnTo>
                    <a:pt x="8701849" y="514032"/>
                  </a:lnTo>
                  <a:cubicBezTo>
                    <a:pt x="8702548" y="514541"/>
                    <a:pt x="8703246" y="514985"/>
                    <a:pt x="8703945" y="515493"/>
                  </a:cubicBezTo>
                  <a:cubicBezTo>
                    <a:pt x="8704644" y="516001"/>
                    <a:pt x="8705342" y="516446"/>
                    <a:pt x="8706041" y="516953"/>
                  </a:cubicBezTo>
                  <a:cubicBezTo>
                    <a:pt x="8706739" y="517462"/>
                    <a:pt x="8707437" y="517906"/>
                    <a:pt x="8708199" y="518414"/>
                  </a:cubicBezTo>
                  <a:cubicBezTo>
                    <a:pt x="8708898" y="518922"/>
                    <a:pt x="8709660" y="519367"/>
                    <a:pt x="8710358" y="519875"/>
                  </a:cubicBezTo>
                  <a:lnTo>
                    <a:pt x="8727440" y="531432"/>
                  </a:lnTo>
                  <a:lnTo>
                    <a:pt x="8745157" y="542862"/>
                  </a:lnTo>
                  <a:lnTo>
                    <a:pt x="8754046" y="548577"/>
                  </a:lnTo>
                  <a:lnTo>
                    <a:pt x="8763191" y="554292"/>
                  </a:lnTo>
                  <a:lnTo>
                    <a:pt x="8781542" y="565722"/>
                  </a:lnTo>
                  <a:lnTo>
                    <a:pt x="8800465" y="577025"/>
                  </a:lnTo>
                  <a:lnTo>
                    <a:pt x="8809926" y="582676"/>
                  </a:lnTo>
                  <a:lnTo>
                    <a:pt x="8819706" y="588264"/>
                  </a:lnTo>
                  <a:lnTo>
                    <a:pt x="8839200" y="599504"/>
                  </a:lnTo>
                  <a:lnTo>
                    <a:pt x="8859203" y="610616"/>
                  </a:lnTo>
                  <a:cubicBezTo>
                    <a:pt x="8862505" y="612458"/>
                    <a:pt x="8865870" y="614299"/>
                    <a:pt x="8869235" y="616204"/>
                  </a:cubicBezTo>
                  <a:cubicBezTo>
                    <a:pt x="8872601" y="618045"/>
                    <a:pt x="8876030" y="619887"/>
                    <a:pt x="8879459" y="621729"/>
                  </a:cubicBezTo>
                  <a:cubicBezTo>
                    <a:pt x="8882888" y="623570"/>
                    <a:pt x="8886317" y="625412"/>
                    <a:pt x="8889746" y="627190"/>
                  </a:cubicBezTo>
                  <a:cubicBezTo>
                    <a:pt x="8893175" y="629031"/>
                    <a:pt x="8896604" y="630873"/>
                    <a:pt x="8900033" y="632714"/>
                  </a:cubicBezTo>
                  <a:cubicBezTo>
                    <a:pt x="8901747" y="633667"/>
                    <a:pt x="8903462" y="634556"/>
                    <a:pt x="8905176" y="635445"/>
                  </a:cubicBezTo>
                  <a:cubicBezTo>
                    <a:pt x="8906891" y="636334"/>
                    <a:pt x="8908669" y="637286"/>
                    <a:pt x="8910447" y="638175"/>
                  </a:cubicBezTo>
                  <a:cubicBezTo>
                    <a:pt x="8912225" y="639064"/>
                    <a:pt x="8913940" y="639953"/>
                    <a:pt x="8915718" y="640906"/>
                  </a:cubicBezTo>
                  <a:cubicBezTo>
                    <a:pt x="8917495" y="641795"/>
                    <a:pt x="8919210" y="642684"/>
                    <a:pt x="8920988" y="643636"/>
                  </a:cubicBezTo>
                  <a:lnTo>
                    <a:pt x="8942451" y="654685"/>
                  </a:lnTo>
                  <a:lnTo>
                    <a:pt x="8971217" y="669481"/>
                  </a:lnTo>
                  <a:cubicBezTo>
                    <a:pt x="8973630" y="670687"/>
                    <a:pt x="8976043" y="671957"/>
                    <a:pt x="8978392" y="673227"/>
                  </a:cubicBezTo>
                  <a:cubicBezTo>
                    <a:pt x="8980805" y="674497"/>
                    <a:pt x="8983155" y="675767"/>
                    <a:pt x="8985568" y="677037"/>
                  </a:cubicBezTo>
                  <a:cubicBezTo>
                    <a:pt x="8987981" y="678307"/>
                    <a:pt x="8990330" y="679577"/>
                    <a:pt x="8992743" y="680847"/>
                  </a:cubicBezTo>
                  <a:cubicBezTo>
                    <a:pt x="8995156" y="682117"/>
                    <a:pt x="8997506" y="683387"/>
                    <a:pt x="8999919" y="684657"/>
                  </a:cubicBezTo>
                  <a:cubicBezTo>
                    <a:pt x="9009444" y="689737"/>
                    <a:pt x="9019032" y="694944"/>
                    <a:pt x="9028494" y="700151"/>
                  </a:cubicBezTo>
                  <a:cubicBezTo>
                    <a:pt x="9038019" y="705358"/>
                    <a:pt x="9047544" y="710692"/>
                    <a:pt x="9057005" y="716026"/>
                  </a:cubicBezTo>
                  <a:cubicBezTo>
                    <a:pt x="9066467" y="721360"/>
                    <a:pt x="9075992" y="726821"/>
                    <a:pt x="9085390" y="732282"/>
                  </a:cubicBezTo>
                  <a:cubicBezTo>
                    <a:pt x="9094851" y="737743"/>
                    <a:pt x="9104312" y="743331"/>
                    <a:pt x="9113710" y="748983"/>
                  </a:cubicBezTo>
                  <a:cubicBezTo>
                    <a:pt x="9123108" y="754634"/>
                    <a:pt x="9132507" y="760349"/>
                    <a:pt x="9141905" y="766128"/>
                  </a:cubicBezTo>
                  <a:cubicBezTo>
                    <a:pt x="9151303" y="771906"/>
                    <a:pt x="9160637" y="777812"/>
                    <a:pt x="9169971" y="783717"/>
                  </a:cubicBezTo>
                  <a:cubicBezTo>
                    <a:pt x="9179306" y="789686"/>
                    <a:pt x="9188641" y="795719"/>
                    <a:pt x="9197911" y="801815"/>
                  </a:cubicBezTo>
                  <a:cubicBezTo>
                    <a:pt x="9207182" y="807911"/>
                    <a:pt x="9216454" y="814134"/>
                    <a:pt x="9225724" y="820356"/>
                  </a:cubicBezTo>
                  <a:cubicBezTo>
                    <a:pt x="9244203" y="832930"/>
                    <a:pt x="9262618" y="845820"/>
                    <a:pt x="9280843" y="859028"/>
                  </a:cubicBezTo>
                  <a:cubicBezTo>
                    <a:pt x="9299131" y="872300"/>
                    <a:pt x="9317292" y="885952"/>
                    <a:pt x="9335262" y="899922"/>
                  </a:cubicBezTo>
                  <a:cubicBezTo>
                    <a:pt x="9353296" y="913956"/>
                    <a:pt x="9371140" y="928370"/>
                    <a:pt x="9388793" y="943166"/>
                  </a:cubicBezTo>
                  <a:cubicBezTo>
                    <a:pt x="9406509" y="958025"/>
                    <a:pt x="9423971" y="973328"/>
                    <a:pt x="9441244" y="989012"/>
                  </a:cubicBezTo>
                  <a:cubicBezTo>
                    <a:pt x="9458516" y="1004824"/>
                    <a:pt x="9475597" y="1021017"/>
                    <a:pt x="9492361" y="1037654"/>
                  </a:cubicBezTo>
                  <a:cubicBezTo>
                    <a:pt x="9509188" y="1054418"/>
                    <a:pt x="9525762" y="1071563"/>
                    <a:pt x="9541955" y="1089216"/>
                  </a:cubicBezTo>
                  <a:cubicBezTo>
                    <a:pt x="9558274" y="1106996"/>
                    <a:pt x="9574149" y="1125220"/>
                    <a:pt x="9589643" y="1143889"/>
                  </a:cubicBezTo>
                  <a:cubicBezTo>
                    <a:pt x="9605264" y="1162749"/>
                    <a:pt x="9620377" y="1182053"/>
                    <a:pt x="9635045" y="1201928"/>
                  </a:cubicBezTo>
                  <a:cubicBezTo>
                    <a:pt x="9642411" y="1211898"/>
                    <a:pt x="9649650" y="1221994"/>
                    <a:pt x="9656762" y="1232218"/>
                  </a:cubicBezTo>
                  <a:cubicBezTo>
                    <a:pt x="9663938" y="1242505"/>
                    <a:pt x="9670923" y="1252855"/>
                    <a:pt x="9677781" y="1263333"/>
                  </a:cubicBezTo>
                  <a:cubicBezTo>
                    <a:pt x="9684703" y="1273874"/>
                    <a:pt x="9691433" y="1284542"/>
                    <a:pt x="9698037" y="1295337"/>
                  </a:cubicBezTo>
                  <a:cubicBezTo>
                    <a:pt x="9704642" y="1306195"/>
                    <a:pt x="9711119" y="1317181"/>
                    <a:pt x="9717342" y="1328230"/>
                  </a:cubicBezTo>
                  <a:cubicBezTo>
                    <a:pt x="9718866" y="1331024"/>
                    <a:pt x="9720453" y="1333818"/>
                    <a:pt x="9721977" y="1336612"/>
                  </a:cubicBezTo>
                  <a:cubicBezTo>
                    <a:pt x="9723565" y="1339406"/>
                    <a:pt x="9725088" y="1342200"/>
                    <a:pt x="9726612" y="1345057"/>
                  </a:cubicBezTo>
                  <a:cubicBezTo>
                    <a:pt x="9728136" y="1347851"/>
                    <a:pt x="9729660" y="1350709"/>
                    <a:pt x="9731184" y="1353503"/>
                  </a:cubicBezTo>
                  <a:cubicBezTo>
                    <a:pt x="9732708" y="1356360"/>
                    <a:pt x="9734169" y="1359218"/>
                    <a:pt x="9735630" y="1362075"/>
                  </a:cubicBezTo>
                  <a:cubicBezTo>
                    <a:pt x="9736392" y="1363536"/>
                    <a:pt x="9737154" y="1364933"/>
                    <a:pt x="9737852" y="1366393"/>
                  </a:cubicBezTo>
                  <a:cubicBezTo>
                    <a:pt x="9738614" y="1367854"/>
                    <a:pt x="9739376" y="1369251"/>
                    <a:pt x="9740074" y="1370711"/>
                  </a:cubicBezTo>
                  <a:cubicBezTo>
                    <a:pt x="9740836" y="1372172"/>
                    <a:pt x="9741535" y="1373569"/>
                    <a:pt x="9742297" y="1375029"/>
                  </a:cubicBezTo>
                  <a:cubicBezTo>
                    <a:pt x="9743059" y="1376490"/>
                    <a:pt x="9743757" y="1377887"/>
                    <a:pt x="9744520" y="1379347"/>
                  </a:cubicBezTo>
                  <a:lnTo>
                    <a:pt x="9753029" y="1396810"/>
                  </a:lnTo>
                  <a:lnTo>
                    <a:pt x="9757283" y="1405636"/>
                  </a:lnTo>
                  <a:lnTo>
                    <a:pt x="9761347" y="1414526"/>
                  </a:lnTo>
                  <a:lnTo>
                    <a:pt x="9769411" y="1432433"/>
                  </a:lnTo>
                  <a:cubicBezTo>
                    <a:pt x="9770046" y="1433957"/>
                    <a:pt x="9770745" y="1435418"/>
                    <a:pt x="9771380" y="1436942"/>
                  </a:cubicBezTo>
                  <a:cubicBezTo>
                    <a:pt x="9772015" y="1438466"/>
                    <a:pt x="9772650" y="1439990"/>
                    <a:pt x="9773285" y="1441450"/>
                  </a:cubicBezTo>
                  <a:cubicBezTo>
                    <a:pt x="9773920" y="1442974"/>
                    <a:pt x="9774555" y="1444498"/>
                    <a:pt x="9775190" y="1446022"/>
                  </a:cubicBezTo>
                  <a:cubicBezTo>
                    <a:pt x="9775825" y="1447546"/>
                    <a:pt x="9776460" y="1449070"/>
                    <a:pt x="9777095" y="1450594"/>
                  </a:cubicBezTo>
                  <a:cubicBezTo>
                    <a:pt x="9777730" y="1452118"/>
                    <a:pt x="9778365" y="1453642"/>
                    <a:pt x="9779000" y="1455166"/>
                  </a:cubicBezTo>
                  <a:cubicBezTo>
                    <a:pt x="9779635" y="1456690"/>
                    <a:pt x="9780270" y="1458214"/>
                    <a:pt x="9780905" y="1459738"/>
                  </a:cubicBezTo>
                  <a:cubicBezTo>
                    <a:pt x="9781540" y="1461262"/>
                    <a:pt x="9782175" y="1462786"/>
                    <a:pt x="9782746" y="1464310"/>
                  </a:cubicBezTo>
                  <a:cubicBezTo>
                    <a:pt x="9783382" y="1465834"/>
                    <a:pt x="9783953" y="1467421"/>
                    <a:pt x="9784588" y="1468946"/>
                  </a:cubicBezTo>
                  <a:cubicBezTo>
                    <a:pt x="9794367" y="1493711"/>
                    <a:pt x="9803320" y="1518920"/>
                    <a:pt x="9811258" y="1544511"/>
                  </a:cubicBezTo>
                  <a:cubicBezTo>
                    <a:pt x="9819322" y="1570418"/>
                    <a:pt x="9826371" y="1596771"/>
                    <a:pt x="9832404" y="1623505"/>
                  </a:cubicBezTo>
                  <a:cubicBezTo>
                    <a:pt x="9838499" y="1650555"/>
                    <a:pt x="9843580" y="1677924"/>
                    <a:pt x="9847517" y="1705674"/>
                  </a:cubicBezTo>
                  <a:cubicBezTo>
                    <a:pt x="9851517" y="1733741"/>
                    <a:pt x="9854311" y="1762125"/>
                    <a:pt x="9855962" y="1790764"/>
                  </a:cubicBezTo>
                  <a:cubicBezTo>
                    <a:pt x="9857549" y="1819783"/>
                    <a:pt x="9857931" y="1848993"/>
                    <a:pt x="9856978" y="1878393"/>
                  </a:cubicBezTo>
                  <a:cubicBezTo>
                    <a:pt x="9856025" y="1908239"/>
                    <a:pt x="9853740" y="1938211"/>
                    <a:pt x="9850120" y="1968246"/>
                  </a:cubicBezTo>
                  <a:cubicBezTo>
                    <a:pt x="9846437" y="1998726"/>
                    <a:pt x="9841357" y="2029333"/>
                    <a:pt x="9834880" y="2059940"/>
                  </a:cubicBezTo>
                  <a:cubicBezTo>
                    <a:pt x="9828276" y="2090992"/>
                    <a:pt x="9820211" y="2122043"/>
                    <a:pt x="9810686" y="2152904"/>
                  </a:cubicBezTo>
                  <a:cubicBezTo>
                    <a:pt x="9801034" y="2184337"/>
                    <a:pt x="9789858" y="2215579"/>
                    <a:pt x="9777095" y="2246630"/>
                  </a:cubicBezTo>
                  <a:cubicBezTo>
                    <a:pt x="9764141" y="2278190"/>
                    <a:pt x="9749663" y="2309495"/>
                    <a:pt x="9733534" y="2340420"/>
                  </a:cubicBezTo>
                  <a:cubicBezTo>
                    <a:pt x="9717215" y="2371852"/>
                    <a:pt x="9699244" y="2402967"/>
                    <a:pt x="9679686" y="2433638"/>
                  </a:cubicBezTo>
                  <a:cubicBezTo>
                    <a:pt x="9659810" y="2464753"/>
                    <a:pt x="9638347" y="2495423"/>
                    <a:pt x="9615297" y="2525395"/>
                  </a:cubicBezTo>
                  <a:cubicBezTo>
                    <a:pt x="9591866" y="2555939"/>
                    <a:pt x="9566783" y="2585784"/>
                    <a:pt x="9540113" y="2614930"/>
                  </a:cubicBezTo>
                  <a:cubicBezTo>
                    <a:pt x="9512998" y="2644521"/>
                    <a:pt x="9484296" y="2673287"/>
                    <a:pt x="9454007" y="2701163"/>
                  </a:cubicBezTo>
                  <a:cubicBezTo>
                    <a:pt x="9423273" y="2729421"/>
                    <a:pt x="9390951" y="2756789"/>
                    <a:pt x="9357170" y="2783015"/>
                  </a:cubicBezTo>
                  <a:cubicBezTo>
                    <a:pt x="9322880" y="2809621"/>
                    <a:pt x="9287066" y="2835148"/>
                    <a:pt x="9249791" y="2859405"/>
                  </a:cubicBezTo>
                  <a:cubicBezTo>
                    <a:pt x="9212008" y="2883980"/>
                    <a:pt x="9172829" y="2907157"/>
                    <a:pt x="9132443" y="2929001"/>
                  </a:cubicBezTo>
                  <a:cubicBezTo>
                    <a:pt x="9091485" y="2951099"/>
                    <a:pt x="9049258" y="2971737"/>
                    <a:pt x="9005951" y="2990787"/>
                  </a:cubicBezTo>
                  <a:cubicBezTo>
                    <a:pt x="8962136" y="3010091"/>
                    <a:pt x="8917242" y="3027807"/>
                    <a:pt x="8871521" y="3043809"/>
                  </a:cubicBezTo>
                  <a:cubicBezTo>
                    <a:pt x="8825230" y="3060002"/>
                    <a:pt x="8778176" y="3074416"/>
                    <a:pt x="8730424" y="3086989"/>
                  </a:cubicBezTo>
                  <a:cubicBezTo>
                    <a:pt x="8706358" y="3093339"/>
                    <a:pt x="8682165" y="3099181"/>
                    <a:pt x="8657844" y="3104579"/>
                  </a:cubicBezTo>
                  <a:cubicBezTo>
                    <a:pt x="8633396" y="3110040"/>
                    <a:pt x="8608885" y="3114992"/>
                    <a:pt x="8584247" y="3119565"/>
                  </a:cubicBezTo>
                  <a:cubicBezTo>
                    <a:pt x="8559482" y="3124137"/>
                    <a:pt x="8534654" y="3128201"/>
                    <a:pt x="8509762" y="3131820"/>
                  </a:cubicBezTo>
                  <a:cubicBezTo>
                    <a:pt x="8484743" y="3135440"/>
                    <a:pt x="8459724" y="3138615"/>
                    <a:pt x="8434642" y="3141345"/>
                  </a:cubicBezTo>
                  <a:cubicBezTo>
                    <a:pt x="8409495" y="3144012"/>
                    <a:pt x="8384350" y="3146171"/>
                    <a:pt x="8359204" y="3147949"/>
                  </a:cubicBezTo>
                  <a:cubicBezTo>
                    <a:pt x="8333931" y="3149727"/>
                    <a:pt x="8308721" y="3150997"/>
                    <a:pt x="8283575" y="3151886"/>
                  </a:cubicBezTo>
                  <a:cubicBezTo>
                    <a:pt x="8258302" y="3152712"/>
                    <a:pt x="8233093" y="3153156"/>
                    <a:pt x="8207946" y="3153092"/>
                  </a:cubicBezTo>
                  <a:cubicBezTo>
                    <a:pt x="8182737" y="3153092"/>
                    <a:pt x="8157591" y="3152521"/>
                    <a:pt x="8132572" y="3151569"/>
                  </a:cubicBezTo>
                  <a:cubicBezTo>
                    <a:pt x="8082280" y="3149537"/>
                    <a:pt x="8032496" y="3145790"/>
                    <a:pt x="7983347" y="3140392"/>
                  </a:cubicBezTo>
                  <a:cubicBezTo>
                    <a:pt x="7933945" y="3134995"/>
                    <a:pt x="7885176" y="3127883"/>
                    <a:pt x="7837233" y="3119247"/>
                  </a:cubicBezTo>
                  <a:cubicBezTo>
                    <a:pt x="7789101" y="3110611"/>
                    <a:pt x="7741793" y="3100451"/>
                    <a:pt x="7695438" y="3088831"/>
                  </a:cubicBezTo>
                  <a:cubicBezTo>
                    <a:pt x="7649020" y="3077210"/>
                    <a:pt x="7603554" y="3064129"/>
                    <a:pt x="7559167" y="3049778"/>
                  </a:cubicBezTo>
                  <a:cubicBezTo>
                    <a:pt x="7552055" y="3047492"/>
                    <a:pt x="7544943" y="3045142"/>
                    <a:pt x="7537832" y="3042793"/>
                  </a:cubicBezTo>
                  <a:cubicBezTo>
                    <a:pt x="7530782" y="3040444"/>
                    <a:pt x="7523670" y="3038031"/>
                    <a:pt x="7516686" y="3035617"/>
                  </a:cubicBezTo>
                  <a:cubicBezTo>
                    <a:pt x="7509637" y="3033204"/>
                    <a:pt x="7502652" y="3030728"/>
                    <a:pt x="7495667" y="3028252"/>
                  </a:cubicBezTo>
                  <a:cubicBezTo>
                    <a:pt x="7488683" y="3025775"/>
                    <a:pt x="7481761" y="3023235"/>
                    <a:pt x="7474839" y="3020695"/>
                  </a:cubicBezTo>
                  <a:cubicBezTo>
                    <a:pt x="7438645" y="3007360"/>
                    <a:pt x="7403275" y="2993263"/>
                    <a:pt x="7368667" y="2978404"/>
                  </a:cubicBezTo>
                  <a:cubicBezTo>
                    <a:pt x="7334059" y="2963545"/>
                    <a:pt x="7300278" y="2947988"/>
                    <a:pt x="7267321" y="2931795"/>
                  </a:cubicBezTo>
                  <a:cubicBezTo>
                    <a:pt x="7234365" y="2915603"/>
                    <a:pt x="7202233" y="2898775"/>
                    <a:pt x="7170928" y="2881376"/>
                  </a:cubicBezTo>
                  <a:cubicBezTo>
                    <a:pt x="7139686" y="2864041"/>
                    <a:pt x="7109270" y="2846134"/>
                    <a:pt x="7079615" y="2827719"/>
                  </a:cubicBezTo>
                  <a:cubicBezTo>
                    <a:pt x="7044436" y="2805811"/>
                    <a:pt x="7010400" y="2783269"/>
                    <a:pt x="6977444" y="2760155"/>
                  </a:cubicBezTo>
                  <a:cubicBezTo>
                    <a:pt x="6944614" y="2737104"/>
                    <a:pt x="6912928" y="2713482"/>
                    <a:pt x="6882320" y="2689416"/>
                  </a:cubicBezTo>
                  <a:cubicBezTo>
                    <a:pt x="6851841" y="2665413"/>
                    <a:pt x="6822504" y="2640965"/>
                    <a:pt x="6794182" y="2616073"/>
                  </a:cubicBezTo>
                  <a:cubicBezTo>
                    <a:pt x="6766052" y="2591308"/>
                    <a:pt x="6738938" y="2566226"/>
                    <a:pt x="6712903" y="2540762"/>
                  </a:cubicBezTo>
                  <a:cubicBezTo>
                    <a:pt x="6711252" y="2539175"/>
                    <a:pt x="6709664" y="2537587"/>
                    <a:pt x="6708013" y="2536000"/>
                  </a:cubicBezTo>
                  <a:cubicBezTo>
                    <a:pt x="6706362" y="2534412"/>
                    <a:pt x="6704711" y="2532825"/>
                    <a:pt x="6703124" y="2531237"/>
                  </a:cubicBezTo>
                  <a:cubicBezTo>
                    <a:pt x="6701472" y="2529650"/>
                    <a:pt x="6699885" y="2528062"/>
                    <a:pt x="6698234" y="2526475"/>
                  </a:cubicBezTo>
                  <a:cubicBezTo>
                    <a:pt x="6696646" y="2524887"/>
                    <a:pt x="6694995" y="2523300"/>
                    <a:pt x="6693408" y="2521712"/>
                  </a:cubicBezTo>
                  <a:lnTo>
                    <a:pt x="6674676" y="2502535"/>
                  </a:lnTo>
                  <a:cubicBezTo>
                    <a:pt x="6671564" y="2499297"/>
                    <a:pt x="6668453" y="2496122"/>
                    <a:pt x="6665341" y="2492947"/>
                  </a:cubicBezTo>
                  <a:cubicBezTo>
                    <a:pt x="6662230" y="2489772"/>
                    <a:pt x="6659118" y="2486533"/>
                    <a:pt x="6656070" y="2483358"/>
                  </a:cubicBezTo>
                  <a:cubicBezTo>
                    <a:pt x="6653022" y="2480183"/>
                    <a:pt x="6649911" y="2476945"/>
                    <a:pt x="6646926" y="2473770"/>
                  </a:cubicBezTo>
                  <a:cubicBezTo>
                    <a:pt x="6643878" y="2470531"/>
                    <a:pt x="6640894" y="2467356"/>
                    <a:pt x="6637972" y="2464118"/>
                  </a:cubicBezTo>
                  <a:lnTo>
                    <a:pt x="6577520" y="2398014"/>
                  </a:lnTo>
                  <a:cubicBezTo>
                    <a:pt x="6568631" y="2388489"/>
                    <a:pt x="6559741" y="2379028"/>
                    <a:pt x="6550787" y="2369630"/>
                  </a:cubicBezTo>
                  <a:cubicBezTo>
                    <a:pt x="6541833" y="2360232"/>
                    <a:pt x="6532880" y="2350961"/>
                    <a:pt x="6523863" y="2341753"/>
                  </a:cubicBezTo>
                  <a:cubicBezTo>
                    <a:pt x="6514846" y="2332546"/>
                    <a:pt x="6505766" y="2323465"/>
                    <a:pt x="6496621" y="2314448"/>
                  </a:cubicBezTo>
                  <a:cubicBezTo>
                    <a:pt x="6487478" y="2305495"/>
                    <a:pt x="6478270" y="2296605"/>
                    <a:pt x="6468999" y="2287842"/>
                  </a:cubicBezTo>
                  <a:cubicBezTo>
                    <a:pt x="6432232" y="2252726"/>
                    <a:pt x="6394450" y="2219008"/>
                    <a:pt x="6355715" y="2186750"/>
                  </a:cubicBezTo>
                  <a:cubicBezTo>
                    <a:pt x="6317170" y="2154682"/>
                    <a:pt x="6277610" y="2123948"/>
                    <a:pt x="6236907" y="2094738"/>
                  </a:cubicBezTo>
                  <a:cubicBezTo>
                    <a:pt x="6196458" y="2065655"/>
                    <a:pt x="6154865" y="2037969"/>
                    <a:pt x="6112193" y="2011807"/>
                  </a:cubicBezTo>
                  <a:cubicBezTo>
                    <a:pt x="6069647" y="1985709"/>
                    <a:pt x="6025896" y="1961134"/>
                    <a:pt x="5981002" y="1938020"/>
                  </a:cubicBezTo>
                  <a:cubicBezTo>
                    <a:pt x="5963349" y="1929067"/>
                    <a:pt x="5945569" y="1920304"/>
                    <a:pt x="5927598" y="1911795"/>
                  </a:cubicBezTo>
                  <a:cubicBezTo>
                    <a:pt x="5909628" y="1903286"/>
                    <a:pt x="5891467" y="1894967"/>
                    <a:pt x="5873115" y="1886902"/>
                  </a:cubicBezTo>
                  <a:cubicBezTo>
                    <a:pt x="5854764" y="1878838"/>
                    <a:pt x="5836221" y="1871027"/>
                    <a:pt x="5817553" y="1863471"/>
                  </a:cubicBezTo>
                  <a:cubicBezTo>
                    <a:pt x="5798820" y="1855915"/>
                    <a:pt x="5779897" y="1848612"/>
                    <a:pt x="5760783" y="1841564"/>
                  </a:cubicBezTo>
                  <a:cubicBezTo>
                    <a:pt x="5755513" y="1839595"/>
                    <a:pt x="5750179" y="1837690"/>
                    <a:pt x="5744908" y="1835785"/>
                  </a:cubicBezTo>
                  <a:cubicBezTo>
                    <a:pt x="5739638" y="1833880"/>
                    <a:pt x="5734241" y="1831975"/>
                    <a:pt x="5728907" y="1830134"/>
                  </a:cubicBezTo>
                  <a:cubicBezTo>
                    <a:pt x="5723572" y="1828292"/>
                    <a:pt x="5718175" y="1826451"/>
                    <a:pt x="5712841" y="1824609"/>
                  </a:cubicBezTo>
                  <a:cubicBezTo>
                    <a:pt x="5707444" y="1822768"/>
                    <a:pt x="5702046" y="1820990"/>
                    <a:pt x="5696649" y="1819212"/>
                  </a:cubicBezTo>
                  <a:cubicBezTo>
                    <a:pt x="5671630" y="1810957"/>
                    <a:pt x="5646293" y="1803146"/>
                    <a:pt x="5620576" y="1795780"/>
                  </a:cubicBezTo>
                  <a:cubicBezTo>
                    <a:pt x="5594858" y="1788414"/>
                    <a:pt x="5568823" y="1781429"/>
                    <a:pt x="5542408" y="1774952"/>
                  </a:cubicBezTo>
                  <a:cubicBezTo>
                    <a:pt x="5515991" y="1768412"/>
                    <a:pt x="5489195" y="1762379"/>
                    <a:pt x="5462143" y="1756727"/>
                  </a:cubicBezTo>
                  <a:cubicBezTo>
                    <a:pt x="5434965" y="1751076"/>
                    <a:pt x="5407470" y="1745933"/>
                    <a:pt x="5379657" y="1741234"/>
                  </a:cubicBezTo>
                  <a:cubicBezTo>
                    <a:pt x="5323840" y="1731836"/>
                    <a:pt x="5266563" y="1724343"/>
                    <a:pt x="5207953" y="1718755"/>
                  </a:cubicBezTo>
                  <a:cubicBezTo>
                    <a:pt x="5149025" y="1713167"/>
                    <a:pt x="5088636" y="1709547"/>
                    <a:pt x="5026978" y="1708023"/>
                  </a:cubicBezTo>
                  <a:cubicBezTo>
                    <a:pt x="4964875" y="1706436"/>
                    <a:pt x="4901311" y="1706943"/>
                    <a:pt x="4836478" y="1709547"/>
                  </a:cubicBezTo>
                  <a:cubicBezTo>
                    <a:pt x="4771073" y="1712214"/>
                    <a:pt x="4704207" y="1717040"/>
                    <a:pt x="4636008" y="1724089"/>
                  </a:cubicBezTo>
                  <a:cubicBezTo>
                    <a:pt x="4567174" y="1731137"/>
                    <a:pt x="4496880" y="1740408"/>
                    <a:pt x="4425252" y="1752029"/>
                  </a:cubicBezTo>
                  <a:cubicBezTo>
                    <a:pt x="4352735" y="1763776"/>
                    <a:pt x="4278694" y="1777937"/>
                    <a:pt x="4203256" y="1794446"/>
                  </a:cubicBezTo>
                  <a:cubicBezTo>
                    <a:pt x="4126738" y="1811211"/>
                    <a:pt x="4048633" y="1830388"/>
                    <a:pt x="3969067" y="1852105"/>
                  </a:cubicBezTo>
                  <a:cubicBezTo>
                    <a:pt x="3888232" y="1874139"/>
                    <a:pt x="3805682" y="1898841"/>
                    <a:pt x="3721608" y="1926082"/>
                  </a:cubicBezTo>
                  <a:cubicBezTo>
                    <a:pt x="3700335" y="1933004"/>
                    <a:pt x="3678999" y="1940052"/>
                    <a:pt x="3657536" y="1947355"/>
                  </a:cubicBezTo>
                  <a:cubicBezTo>
                    <a:pt x="3635947" y="1954657"/>
                    <a:pt x="3614293" y="1962087"/>
                    <a:pt x="3592513" y="1969707"/>
                  </a:cubicBezTo>
                  <a:cubicBezTo>
                    <a:pt x="3570669" y="1977390"/>
                    <a:pt x="3548634" y="1985201"/>
                    <a:pt x="3526599" y="1993202"/>
                  </a:cubicBezTo>
                  <a:cubicBezTo>
                    <a:pt x="3504438" y="2001202"/>
                    <a:pt x="3482149" y="2009458"/>
                    <a:pt x="3459798" y="2017776"/>
                  </a:cubicBezTo>
                  <a:cubicBezTo>
                    <a:pt x="3437319" y="2026221"/>
                    <a:pt x="3414713" y="2034858"/>
                    <a:pt x="3391979" y="2043684"/>
                  </a:cubicBezTo>
                  <a:cubicBezTo>
                    <a:pt x="3369183" y="2052511"/>
                    <a:pt x="3346260" y="2061591"/>
                    <a:pt x="3323209" y="2070799"/>
                  </a:cubicBezTo>
                  <a:cubicBezTo>
                    <a:pt x="3300095" y="2080070"/>
                    <a:pt x="3276854" y="2089531"/>
                    <a:pt x="3253486" y="2099120"/>
                  </a:cubicBezTo>
                  <a:cubicBezTo>
                    <a:pt x="3229991" y="2108772"/>
                    <a:pt x="3206433" y="2118678"/>
                    <a:pt x="3182747" y="2128711"/>
                  </a:cubicBezTo>
                  <a:cubicBezTo>
                    <a:pt x="3134995" y="2148904"/>
                    <a:pt x="3086862" y="2169922"/>
                    <a:pt x="3038411" y="2191639"/>
                  </a:cubicBezTo>
                  <a:cubicBezTo>
                    <a:pt x="2989390" y="2213610"/>
                    <a:pt x="2939923" y="2236407"/>
                    <a:pt x="2890139" y="2259965"/>
                  </a:cubicBezTo>
                  <a:cubicBezTo>
                    <a:pt x="2839784" y="2283778"/>
                    <a:pt x="2788984" y="2308416"/>
                    <a:pt x="2737866" y="2333752"/>
                  </a:cubicBezTo>
                  <a:cubicBezTo>
                    <a:pt x="2686114" y="2359470"/>
                    <a:pt x="2633980" y="2385949"/>
                    <a:pt x="2581529" y="2413254"/>
                  </a:cubicBezTo>
                  <a:cubicBezTo>
                    <a:pt x="2528379" y="2440877"/>
                    <a:pt x="2474913" y="2469325"/>
                    <a:pt x="2421065" y="2498598"/>
                  </a:cubicBezTo>
                  <a:cubicBezTo>
                    <a:pt x="2366582" y="2528253"/>
                    <a:pt x="2311717" y="2558669"/>
                    <a:pt x="2256536" y="2589975"/>
                  </a:cubicBezTo>
                  <a:cubicBezTo>
                    <a:pt x="2200656" y="2621661"/>
                    <a:pt x="2144459" y="2654237"/>
                    <a:pt x="2088007" y="2687574"/>
                  </a:cubicBezTo>
                  <a:cubicBezTo>
                    <a:pt x="2030730" y="2721420"/>
                    <a:pt x="1973199" y="2756091"/>
                    <a:pt x="1915478" y="2791651"/>
                  </a:cubicBezTo>
                  <a:cubicBezTo>
                    <a:pt x="1856867" y="2827719"/>
                    <a:pt x="1797939" y="2864676"/>
                    <a:pt x="1738757" y="2902458"/>
                  </a:cubicBezTo>
                  <a:cubicBezTo>
                    <a:pt x="1678749" y="2940812"/>
                    <a:pt x="1618424" y="2980055"/>
                    <a:pt x="1557909" y="3020187"/>
                  </a:cubicBezTo>
                  <a:cubicBezTo>
                    <a:pt x="1496505" y="3060891"/>
                    <a:pt x="1434846" y="3102547"/>
                    <a:pt x="1372934" y="3145028"/>
                  </a:cubicBezTo>
                  <a:cubicBezTo>
                    <a:pt x="1310132" y="3188208"/>
                    <a:pt x="1247077" y="3232277"/>
                    <a:pt x="1183831" y="3277235"/>
                  </a:cubicBezTo>
                  <a:cubicBezTo>
                    <a:pt x="1119632" y="3322955"/>
                    <a:pt x="1055180" y="3369628"/>
                    <a:pt x="990600" y="3417189"/>
                  </a:cubicBezTo>
                  <a:cubicBezTo>
                    <a:pt x="924941" y="3465513"/>
                    <a:pt x="859155" y="3514852"/>
                    <a:pt x="793178" y="3565081"/>
                  </a:cubicBezTo>
                  <a:cubicBezTo>
                    <a:pt x="726122" y="3616135"/>
                    <a:pt x="658876" y="3668204"/>
                    <a:pt x="591439" y="3721227"/>
                  </a:cubicBezTo>
                  <a:cubicBezTo>
                    <a:pt x="522922" y="3775139"/>
                    <a:pt x="454215" y="3830003"/>
                    <a:pt x="385381" y="3885883"/>
                  </a:cubicBezTo>
                  <a:cubicBezTo>
                    <a:pt x="350520" y="3914204"/>
                    <a:pt x="315595" y="3942779"/>
                    <a:pt x="280606" y="3971608"/>
                  </a:cubicBezTo>
                  <a:cubicBezTo>
                    <a:pt x="245364" y="4000691"/>
                    <a:pt x="210058" y="4030028"/>
                    <a:pt x="174688" y="4059555"/>
                  </a:cubicBezTo>
                  <a:cubicBezTo>
                    <a:pt x="139065" y="4089400"/>
                    <a:pt x="103378" y="4119499"/>
                    <a:pt x="67627" y="4149852"/>
                  </a:cubicBezTo>
                  <a:cubicBezTo>
                    <a:pt x="45085" y="4168966"/>
                    <a:pt x="22542" y="4188270"/>
                    <a:pt x="0" y="4207637"/>
                  </a:cubicBezTo>
                  <a:lnTo>
                    <a:pt x="645350" y="4210622"/>
                  </a:lnTo>
                  <a:cubicBezTo>
                    <a:pt x="650812" y="4205351"/>
                    <a:pt x="656336" y="4200017"/>
                    <a:pt x="661797" y="4194810"/>
                  </a:cubicBezTo>
                  <a:cubicBezTo>
                    <a:pt x="690436" y="4167505"/>
                    <a:pt x="719011" y="4140454"/>
                    <a:pt x="747649" y="4113594"/>
                  </a:cubicBezTo>
                  <a:cubicBezTo>
                    <a:pt x="776097" y="4086987"/>
                    <a:pt x="804545" y="4060571"/>
                    <a:pt x="832993" y="4034346"/>
                  </a:cubicBezTo>
                  <a:cubicBezTo>
                    <a:pt x="861187" y="4008374"/>
                    <a:pt x="889444" y="3982593"/>
                    <a:pt x="917638" y="3957066"/>
                  </a:cubicBezTo>
                  <a:cubicBezTo>
                    <a:pt x="945642" y="3931729"/>
                    <a:pt x="973582" y="3906584"/>
                    <a:pt x="1001586" y="3881691"/>
                  </a:cubicBezTo>
                  <a:cubicBezTo>
                    <a:pt x="1029335" y="3856990"/>
                    <a:pt x="1057084" y="3832479"/>
                    <a:pt x="1084771" y="3808222"/>
                  </a:cubicBezTo>
                  <a:cubicBezTo>
                    <a:pt x="1139634" y="3760153"/>
                    <a:pt x="1194371" y="3712972"/>
                    <a:pt x="1248981" y="3666681"/>
                  </a:cubicBezTo>
                  <a:cubicBezTo>
                    <a:pt x="1302830" y="3621024"/>
                    <a:pt x="1356614" y="3576257"/>
                    <a:pt x="1410271" y="3532315"/>
                  </a:cubicBezTo>
                  <a:cubicBezTo>
                    <a:pt x="1463167" y="3489008"/>
                    <a:pt x="1515936" y="3446526"/>
                    <a:pt x="1568577" y="3404934"/>
                  </a:cubicBezTo>
                  <a:cubicBezTo>
                    <a:pt x="1620520" y="3363913"/>
                    <a:pt x="1672336" y="3323654"/>
                    <a:pt x="1723962" y="3284284"/>
                  </a:cubicBezTo>
                  <a:cubicBezTo>
                    <a:pt x="1774889" y="3245485"/>
                    <a:pt x="1825689" y="3207448"/>
                    <a:pt x="1876298" y="3170238"/>
                  </a:cubicBezTo>
                  <a:cubicBezTo>
                    <a:pt x="1926209" y="3133535"/>
                    <a:pt x="1975993" y="3097594"/>
                    <a:pt x="2025523" y="3062541"/>
                  </a:cubicBezTo>
                  <a:cubicBezTo>
                    <a:pt x="2074418" y="3027871"/>
                    <a:pt x="2123123" y="2994025"/>
                    <a:pt x="2171573" y="2961005"/>
                  </a:cubicBezTo>
                  <a:cubicBezTo>
                    <a:pt x="2219452" y="2928366"/>
                    <a:pt x="2267014" y="2896553"/>
                    <a:pt x="2314385" y="2865501"/>
                  </a:cubicBezTo>
                  <a:cubicBezTo>
                    <a:pt x="2361184" y="2834831"/>
                    <a:pt x="2407666" y="2804922"/>
                    <a:pt x="2453958" y="2775839"/>
                  </a:cubicBezTo>
                  <a:cubicBezTo>
                    <a:pt x="2499678" y="2747074"/>
                    <a:pt x="2545080" y="2719070"/>
                    <a:pt x="2590165" y="2691892"/>
                  </a:cubicBezTo>
                  <a:cubicBezTo>
                    <a:pt x="2634742" y="2664968"/>
                    <a:pt x="2679002" y="2638806"/>
                    <a:pt x="2722944" y="2613406"/>
                  </a:cubicBezTo>
                  <a:cubicBezTo>
                    <a:pt x="2766378" y="2588260"/>
                    <a:pt x="2809494" y="2563876"/>
                    <a:pt x="2852229" y="2540254"/>
                  </a:cubicBezTo>
                  <a:cubicBezTo>
                    <a:pt x="2894521" y="2516886"/>
                    <a:pt x="2936430" y="2494217"/>
                    <a:pt x="2978023" y="2472246"/>
                  </a:cubicBezTo>
                  <a:cubicBezTo>
                    <a:pt x="3019171" y="2450529"/>
                    <a:pt x="3059938" y="2429510"/>
                    <a:pt x="3100324" y="2409254"/>
                  </a:cubicBezTo>
                  <a:cubicBezTo>
                    <a:pt x="3140329" y="2389188"/>
                    <a:pt x="3179953" y="2369757"/>
                    <a:pt x="3219133" y="2351088"/>
                  </a:cubicBezTo>
                  <a:cubicBezTo>
                    <a:pt x="3257995" y="2332609"/>
                    <a:pt x="3296412" y="2314766"/>
                    <a:pt x="3334512" y="2297684"/>
                  </a:cubicBezTo>
                  <a:cubicBezTo>
                    <a:pt x="3353372" y="2289175"/>
                    <a:pt x="3372167" y="2280793"/>
                    <a:pt x="3390900" y="2272602"/>
                  </a:cubicBezTo>
                  <a:cubicBezTo>
                    <a:pt x="3409505" y="2264410"/>
                    <a:pt x="3428048" y="2256409"/>
                    <a:pt x="3446399" y="2248599"/>
                  </a:cubicBezTo>
                  <a:cubicBezTo>
                    <a:pt x="3464751" y="2240788"/>
                    <a:pt x="3482975" y="2233105"/>
                    <a:pt x="3501073" y="2225612"/>
                  </a:cubicBezTo>
                  <a:cubicBezTo>
                    <a:pt x="3519107" y="2218182"/>
                    <a:pt x="3537077" y="2210880"/>
                    <a:pt x="3554984" y="2203704"/>
                  </a:cubicBezTo>
                  <a:cubicBezTo>
                    <a:pt x="3572764" y="2196592"/>
                    <a:pt x="3590480" y="2189671"/>
                    <a:pt x="3608070" y="2182876"/>
                  </a:cubicBezTo>
                  <a:cubicBezTo>
                    <a:pt x="3625596" y="2176082"/>
                    <a:pt x="3643059" y="2169478"/>
                    <a:pt x="3660394" y="2163001"/>
                  </a:cubicBezTo>
                  <a:cubicBezTo>
                    <a:pt x="3677666" y="2156524"/>
                    <a:pt x="3694874" y="2150237"/>
                    <a:pt x="3711956" y="2144078"/>
                  </a:cubicBezTo>
                  <a:cubicBezTo>
                    <a:pt x="3728974" y="2137918"/>
                    <a:pt x="3745929" y="2131949"/>
                    <a:pt x="3762820" y="2126044"/>
                  </a:cubicBezTo>
                  <a:cubicBezTo>
                    <a:pt x="3829622" y="2102930"/>
                    <a:pt x="3895090" y="2081911"/>
                    <a:pt x="3959289" y="2063052"/>
                  </a:cubicBezTo>
                  <a:cubicBezTo>
                    <a:pt x="4022725" y="2044446"/>
                    <a:pt x="4085019" y="2027809"/>
                    <a:pt x="4146296" y="2013268"/>
                  </a:cubicBezTo>
                  <a:cubicBezTo>
                    <a:pt x="4206939" y="1998853"/>
                    <a:pt x="4266692" y="1986343"/>
                    <a:pt x="4325684" y="1975739"/>
                  </a:cubicBezTo>
                  <a:cubicBezTo>
                    <a:pt x="4384104" y="1965262"/>
                    <a:pt x="4441825" y="1956626"/>
                    <a:pt x="4499039" y="1949831"/>
                  </a:cubicBezTo>
                  <a:cubicBezTo>
                    <a:pt x="4513263" y="1948117"/>
                    <a:pt x="4527423" y="1946529"/>
                    <a:pt x="4541584" y="1945068"/>
                  </a:cubicBezTo>
                  <a:cubicBezTo>
                    <a:pt x="4555681" y="1943608"/>
                    <a:pt x="4569778" y="1942274"/>
                    <a:pt x="4583811" y="1941005"/>
                  </a:cubicBezTo>
                  <a:cubicBezTo>
                    <a:pt x="4597845" y="1939735"/>
                    <a:pt x="4611815" y="1938655"/>
                    <a:pt x="4625785" y="1937639"/>
                  </a:cubicBezTo>
                  <a:cubicBezTo>
                    <a:pt x="4639691" y="1936623"/>
                    <a:pt x="4653598" y="1935734"/>
                    <a:pt x="4667441" y="1934972"/>
                  </a:cubicBezTo>
                  <a:cubicBezTo>
                    <a:pt x="4681284" y="1934210"/>
                    <a:pt x="4695127" y="1933512"/>
                    <a:pt x="4708843" y="1933004"/>
                  </a:cubicBezTo>
                  <a:cubicBezTo>
                    <a:pt x="4722559" y="1932496"/>
                    <a:pt x="4736275" y="1932051"/>
                    <a:pt x="4749927" y="1931797"/>
                  </a:cubicBezTo>
                  <a:cubicBezTo>
                    <a:pt x="4763580" y="1931480"/>
                    <a:pt x="4777169" y="1931352"/>
                    <a:pt x="4790758" y="1931289"/>
                  </a:cubicBezTo>
                  <a:cubicBezTo>
                    <a:pt x="4804283" y="1931289"/>
                    <a:pt x="4817809" y="1931289"/>
                    <a:pt x="4831271" y="1931480"/>
                  </a:cubicBezTo>
                  <a:cubicBezTo>
                    <a:pt x="4858131" y="1931797"/>
                    <a:pt x="4884865" y="1932623"/>
                    <a:pt x="4911471" y="1933893"/>
                  </a:cubicBezTo>
                  <a:cubicBezTo>
                    <a:pt x="4937951" y="1935163"/>
                    <a:pt x="4964303" y="1936877"/>
                    <a:pt x="4990465" y="1939036"/>
                  </a:cubicBezTo>
                  <a:cubicBezTo>
                    <a:pt x="5016564" y="1941195"/>
                    <a:pt x="5042472" y="1943862"/>
                    <a:pt x="5068189" y="1946974"/>
                  </a:cubicBezTo>
                  <a:cubicBezTo>
                    <a:pt x="5093843" y="1950085"/>
                    <a:pt x="5119370" y="1953641"/>
                    <a:pt x="5144643" y="1957705"/>
                  </a:cubicBezTo>
                  <a:cubicBezTo>
                    <a:pt x="5169853" y="1961705"/>
                    <a:pt x="5194872" y="1966214"/>
                    <a:pt x="5219700" y="1971167"/>
                  </a:cubicBezTo>
                  <a:cubicBezTo>
                    <a:pt x="5244465" y="1976120"/>
                    <a:pt x="5269040" y="1981518"/>
                    <a:pt x="5293360" y="1987360"/>
                  </a:cubicBezTo>
                  <a:cubicBezTo>
                    <a:pt x="5317681" y="1993202"/>
                    <a:pt x="5341747" y="1999488"/>
                    <a:pt x="5365559" y="2006283"/>
                  </a:cubicBezTo>
                  <a:cubicBezTo>
                    <a:pt x="5389372" y="2013014"/>
                    <a:pt x="5412931" y="2020252"/>
                    <a:pt x="5436299" y="2027873"/>
                  </a:cubicBezTo>
                  <a:cubicBezTo>
                    <a:pt x="5441379" y="2029524"/>
                    <a:pt x="5446522" y="2031238"/>
                    <a:pt x="5451602" y="2032952"/>
                  </a:cubicBezTo>
                  <a:cubicBezTo>
                    <a:pt x="5456683" y="2034667"/>
                    <a:pt x="5461762" y="2036382"/>
                    <a:pt x="5466779" y="2038160"/>
                  </a:cubicBezTo>
                  <a:cubicBezTo>
                    <a:pt x="5471858" y="2039938"/>
                    <a:pt x="5476875" y="2041716"/>
                    <a:pt x="5481892" y="2043493"/>
                  </a:cubicBezTo>
                  <a:cubicBezTo>
                    <a:pt x="5486908" y="2045271"/>
                    <a:pt x="5491925" y="2047113"/>
                    <a:pt x="5496941" y="2048955"/>
                  </a:cubicBezTo>
                  <a:cubicBezTo>
                    <a:pt x="5514784" y="2055559"/>
                    <a:pt x="5532501" y="2062417"/>
                    <a:pt x="5550091" y="2069529"/>
                  </a:cubicBezTo>
                  <a:cubicBezTo>
                    <a:pt x="5567617" y="2076641"/>
                    <a:pt x="5585016" y="2084070"/>
                    <a:pt x="5602288" y="2091690"/>
                  </a:cubicBezTo>
                  <a:cubicBezTo>
                    <a:pt x="5619559" y="2099310"/>
                    <a:pt x="5636641" y="2107248"/>
                    <a:pt x="5653595" y="2115376"/>
                  </a:cubicBezTo>
                  <a:cubicBezTo>
                    <a:pt x="5670550" y="2123504"/>
                    <a:pt x="5687378" y="2131886"/>
                    <a:pt x="5704015" y="2140522"/>
                  </a:cubicBezTo>
                  <a:cubicBezTo>
                    <a:pt x="5746687" y="2162810"/>
                    <a:pt x="5788279" y="2186686"/>
                    <a:pt x="5828856" y="2212213"/>
                  </a:cubicBezTo>
                  <a:cubicBezTo>
                    <a:pt x="5869559" y="2237804"/>
                    <a:pt x="5909246" y="2265045"/>
                    <a:pt x="5947918" y="2293811"/>
                  </a:cubicBezTo>
                  <a:cubicBezTo>
                    <a:pt x="5986780" y="2322767"/>
                    <a:pt x="6024690" y="2353247"/>
                    <a:pt x="6061583" y="2385314"/>
                  </a:cubicBezTo>
                  <a:cubicBezTo>
                    <a:pt x="6098731" y="2417572"/>
                    <a:pt x="6134926" y="2451418"/>
                    <a:pt x="6170105" y="2486724"/>
                  </a:cubicBezTo>
                  <a:cubicBezTo>
                    <a:pt x="6178995" y="2495550"/>
                    <a:pt x="6187821" y="2504504"/>
                    <a:pt x="6196584" y="2513521"/>
                  </a:cubicBezTo>
                  <a:cubicBezTo>
                    <a:pt x="6205347" y="2522601"/>
                    <a:pt x="6214046" y="2531809"/>
                    <a:pt x="6222682" y="2541080"/>
                  </a:cubicBezTo>
                  <a:cubicBezTo>
                    <a:pt x="6231319" y="2550414"/>
                    <a:pt x="6239891" y="2559812"/>
                    <a:pt x="6248464" y="2569337"/>
                  </a:cubicBezTo>
                  <a:cubicBezTo>
                    <a:pt x="6257036" y="2578862"/>
                    <a:pt x="6265545" y="2588451"/>
                    <a:pt x="6273991" y="2598103"/>
                  </a:cubicBezTo>
                  <a:lnTo>
                    <a:pt x="6335649" y="2669604"/>
                  </a:lnTo>
                  <a:cubicBezTo>
                    <a:pt x="6338824" y="2673350"/>
                    <a:pt x="6342063" y="2677033"/>
                    <a:pt x="6345365" y="2680716"/>
                  </a:cubicBezTo>
                  <a:cubicBezTo>
                    <a:pt x="6348667" y="2684399"/>
                    <a:pt x="6351969" y="2688082"/>
                    <a:pt x="6355334" y="2691765"/>
                  </a:cubicBezTo>
                  <a:cubicBezTo>
                    <a:pt x="6358700" y="2695448"/>
                    <a:pt x="6362065" y="2699131"/>
                    <a:pt x="6365431" y="2702814"/>
                  </a:cubicBezTo>
                  <a:cubicBezTo>
                    <a:pt x="6368796" y="2706497"/>
                    <a:pt x="6372225" y="2710180"/>
                    <a:pt x="6375654" y="2713863"/>
                  </a:cubicBezTo>
                  <a:lnTo>
                    <a:pt x="6396101" y="2735961"/>
                  </a:lnTo>
                  <a:cubicBezTo>
                    <a:pt x="6397816" y="2737803"/>
                    <a:pt x="6399594" y="2739644"/>
                    <a:pt x="6401371" y="2741422"/>
                  </a:cubicBezTo>
                  <a:cubicBezTo>
                    <a:pt x="6403150" y="2743264"/>
                    <a:pt x="6404928" y="2745042"/>
                    <a:pt x="6406706" y="2746883"/>
                  </a:cubicBezTo>
                  <a:cubicBezTo>
                    <a:pt x="6408483" y="2748725"/>
                    <a:pt x="6410262" y="2750503"/>
                    <a:pt x="6412103" y="2752344"/>
                  </a:cubicBezTo>
                  <a:cubicBezTo>
                    <a:pt x="6413882" y="2754186"/>
                    <a:pt x="6415659" y="2756027"/>
                    <a:pt x="6417437" y="2757805"/>
                  </a:cubicBezTo>
                  <a:cubicBezTo>
                    <a:pt x="6446012" y="2787206"/>
                    <a:pt x="6475794" y="2816225"/>
                    <a:pt x="6506972" y="2844927"/>
                  </a:cubicBezTo>
                  <a:cubicBezTo>
                    <a:pt x="6538278" y="2873756"/>
                    <a:pt x="6570980" y="2902141"/>
                    <a:pt x="6605016" y="2930081"/>
                  </a:cubicBezTo>
                  <a:cubicBezTo>
                    <a:pt x="6639243" y="2958148"/>
                    <a:pt x="6674803" y="2985643"/>
                    <a:pt x="6711823" y="3012504"/>
                  </a:cubicBezTo>
                  <a:cubicBezTo>
                    <a:pt x="6748970" y="3039491"/>
                    <a:pt x="6787579" y="3065844"/>
                    <a:pt x="6827583" y="3091434"/>
                  </a:cubicBezTo>
                  <a:cubicBezTo>
                    <a:pt x="6861302" y="3112960"/>
                    <a:pt x="6896037" y="3133916"/>
                    <a:pt x="6931851" y="3154235"/>
                  </a:cubicBezTo>
                  <a:cubicBezTo>
                    <a:pt x="6967728" y="3174619"/>
                    <a:pt x="7004621" y="3194304"/>
                    <a:pt x="7042595" y="3213227"/>
                  </a:cubicBezTo>
                  <a:cubicBezTo>
                    <a:pt x="7080632" y="3232214"/>
                    <a:pt x="7119683" y="3250438"/>
                    <a:pt x="7159816" y="3267773"/>
                  </a:cubicBezTo>
                  <a:cubicBezTo>
                    <a:pt x="7199947" y="3285109"/>
                    <a:pt x="7241095" y="3301619"/>
                    <a:pt x="7283323" y="3317177"/>
                  </a:cubicBezTo>
                  <a:cubicBezTo>
                    <a:pt x="7291388" y="3320161"/>
                    <a:pt x="7299516" y="3323082"/>
                    <a:pt x="7307708" y="3326003"/>
                  </a:cubicBezTo>
                  <a:cubicBezTo>
                    <a:pt x="7315899" y="3328924"/>
                    <a:pt x="7324090" y="3331782"/>
                    <a:pt x="7332282" y="3334576"/>
                  </a:cubicBezTo>
                  <a:cubicBezTo>
                    <a:pt x="7340537" y="3337433"/>
                    <a:pt x="7348792" y="3340227"/>
                    <a:pt x="7357110" y="3342958"/>
                  </a:cubicBezTo>
                  <a:cubicBezTo>
                    <a:pt x="7365429" y="3345688"/>
                    <a:pt x="7373747" y="3348419"/>
                    <a:pt x="7382129" y="3351085"/>
                  </a:cubicBezTo>
                  <a:cubicBezTo>
                    <a:pt x="7434072" y="3367786"/>
                    <a:pt x="7487412" y="3382899"/>
                    <a:pt x="7542086" y="3396234"/>
                  </a:cubicBezTo>
                  <a:cubicBezTo>
                    <a:pt x="7596633" y="3409569"/>
                    <a:pt x="7652449" y="3421126"/>
                    <a:pt x="7709345" y="3430778"/>
                  </a:cubicBezTo>
                  <a:cubicBezTo>
                    <a:pt x="7766050" y="3440366"/>
                    <a:pt x="7823771" y="3448114"/>
                    <a:pt x="7882383" y="3453765"/>
                  </a:cubicBezTo>
                  <a:cubicBezTo>
                    <a:pt x="7940675" y="3459416"/>
                    <a:pt x="7999794" y="3462973"/>
                    <a:pt x="8059483" y="3464370"/>
                  </a:cubicBezTo>
                  <a:cubicBezTo>
                    <a:pt x="8089202" y="3465004"/>
                    <a:pt x="8119110" y="3465132"/>
                    <a:pt x="8149083" y="3464623"/>
                  </a:cubicBezTo>
                  <a:cubicBezTo>
                    <a:pt x="8178991" y="3464116"/>
                    <a:pt x="8208963" y="3463100"/>
                    <a:pt x="8238998" y="3461448"/>
                  </a:cubicBezTo>
                  <a:cubicBezTo>
                    <a:pt x="8268907" y="3459861"/>
                    <a:pt x="8298942" y="3457639"/>
                    <a:pt x="8328914" y="3454908"/>
                  </a:cubicBezTo>
                  <a:cubicBezTo>
                    <a:pt x="8358822" y="3452178"/>
                    <a:pt x="8388668" y="3448876"/>
                    <a:pt x="8418576" y="3445002"/>
                  </a:cubicBezTo>
                  <a:cubicBezTo>
                    <a:pt x="8448294" y="3441065"/>
                    <a:pt x="8478012" y="3436620"/>
                    <a:pt x="8507730" y="3431540"/>
                  </a:cubicBezTo>
                  <a:cubicBezTo>
                    <a:pt x="8537257" y="3426460"/>
                    <a:pt x="8566658" y="3420872"/>
                    <a:pt x="8595995" y="3414649"/>
                  </a:cubicBezTo>
                  <a:cubicBezTo>
                    <a:pt x="8625142" y="3408490"/>
                    <a:pt x="8654224" y="3401759"/>
                    <a:pt x="8683117" y="3394456"/>
                  </a:cubicBezTo>
                  <a:cubicBezTo>
                    <a:pt x="8711882" y="3387217"/>
                    <a:pt x="8740457" y="3379407"/>
                    <a:pt x="8768842" y="3371025"/>
                  </a:cubicBezTo>
                  <a:cubicBezTo>
                    <a:pt x="8825103" y="3354388"/>
                    <a:pt x="8880602" y="3335528"/>
                    <a:pt x="8934958" y="3314510"/>
                  </a:cubicBezTo>
                  <a:cubicBezTo>
                    <a:pt x="8988616" y="3293809"/>
                    <a:pt x="9041130" y="3271012"/>
                    <a:pt x="9092311" y="3246310"/>
                  </a:cubicBezTo>
                  <a:cubicBezTo>
                    <a:pt x="9142730" y="3221990"/>
                    <a:pt x="9191816" y="3195765"/>
                    <a:pt x="9239250" y="3167825"/>
                  </a:cubicBezTo>
                  <a:cubicBezTo>
                    <a:pt x="9285986" y="3140329"/>
                    <a:pt x="9331134" y="3111183"/>
                    <a:pt x="9374505" y="3080448"/>
                  </a:cubicBezTo>
                  <a:cubicBezTo>
                    <a:pt x="9417177" y="3050223"/>
                    <a:pt x="9458071" y="3018536"/>
                    <a:pt x="9497060" y="2985643"/>
                  </a:cubicBezTo>
                  <a:cubicBezTo>
                    <a:pt x="9535414" y="2953258"/>
                    <a:pt x="9571926" y="2919667"/>
                    <a:pt x="9606470" y="2884996"/>
                  </a:cubicBezTo>
                  <a:cubicBezTo>
                    <a:pt x="9640443" y="2850960"/>
                    <a:pt x="9672447" y="2815908"/>
                    <a:pt x="9702546" y="2780030"/>
                  </a:cubicBezTo>
                  <a:cubicBezTo>
                    <a:pt x="9732073" y="2744788"/>
                    <a:pt x="9759696" y="2708720"/>
                    <a:pt x="9785286" y="2672080"/>
                  </a:cubicBezTo>
                  <a:cubicBezTo>
                    <a:pt x="9810432" y="2636076"/>
                    <a:pt x="9833737" y="2599436"/>
                    <a:pt x="9855073" y="2562352"/>
                  </a:cubicBezTo>
                  <a:cubicBezTo>
                    <a:pt x="9876028" y="2525903"/>
                    <a:pt x="9895078" y="2489010"/>
                    <a:pt x="9912286" y="2451862"/>
                  </a:cubicBezTo>
                  <a:cubicBezTo>
                    <a:pt x="9929178" y="2415350"/>
                    <a:pt x="9944227" y="2378520"/>
                    <a:pt x="9957435" y="2341499"/>
                  </a:cubicBezTo>
                  <a:cubicBezTo>
                    <a:pt x="9970453" y="2305177"/>
                    <a:pt x="9981692" y="2268601"/>
                    <a:pt x="9991090" y="2232089"/>
                  </a:cubicBezTo>
                  <a:cubicBezTo>
                    <a:pt x="10000424" y="2196148"/>
                    <a:pt x="10008045" y="2160207"/>
                    <a:pt x="10014013" y="2124329"/>
                  </a:cubicBezTo>
                  <a:cubicBezTo>
                    <a:pt x="10019856" y="2089023"/>
                    <a:pt x="10024173" y="2053780"/>
                    <a:pt x="10026904" y="2018792"/>
                  </a:cubicBezTo>
                  <a:cubicBezTo>
                    <a:pt x="10029571" y="1984312"/>
                    <a:pt x="10030714" y="1950021"/>
                    <a:pt x="10030460" y="1915986"/>
                  </a:cubicBezTo>
                  <a:cubicBezTo>
                    <a:pt x="10030143" y="1882521"/>
                    <a:pt x="10028428" y="1849247"/>
                    <a:pt x="10025317" y="1816354"/>
                  </a:cubicBezTo>
                  <a:cubicBezTo>
                    <a:pt x="10022269" y="1783969"/>
                    <a:pt x="10017823" y="1751902"/>
                    <a:pt x="10012172" y="1720215"/>
                  </a:cubicBezTo>
                  <a:cubicBezTo>
                    <a:pt x="10006584" y="1689037"/>
                    <a:pt x="9999790" y="1658239"/>
                    <a:pt x="9991852" y="1627949"/>
                  </a:cubicBezTo>
                  <a:cubicBezTo>
                    <a:pt x="9984042" y="1598105"/>
                    <a:pt x="9975088" y="1568641"/>
                    <a:pt x="9965119" y="1539748"/>
                  </a:cubicBezTo>
                  <a:cubicBezTo>
                    <a:pt x="9955276" y="1511237"/>
                    <a:pt x="9944418" y="1483233"/>
                    <a:pt x="9932607" y="1455801"/>
                  </a:cubicBezTo>
                  <a:cubicBezTo>
                    <a:pt x="9931908" y="1454087"/>
                    <a:pt x="9931146" y="1452372"/>
                    <a:pt x="9930447" y="1450721"/>
                  </a:cubicBezTo>
                  <a:cubicBezTo>
                    <a:pt x="9929685" y="1449007"/>
                    <a:pt x="9928987" y="1447355"/>
                    <a:pt x="9928225" y="1445641"/>
                  </a:cubicBezTo>
                  <a:cubicBezTo>
                    <a:pt x="9927463" y="1443927"/>
                    <a:pt x="9926701" y="1442276"/>
                    <a:pt x="9925939" y="1440561"/>
                  </a:cubicBezTo>
                  <a:cubicBezTo>
                    <a:pt x="9925177" y="1438910"/>
                    <a:pt x="9924415" y="1437196"/>
                    <a:pt x="9923653" y="1435545"/>
                  </a:cubicBezTo>
                  <a:cubicBezTo>
                    <a:pt x="9922891" y="1433893"/>
                    <a:pt x="9922129" y="1432179"/>
                    <a:pt x="9921367" y="1430528"/>
                  </a:cubicBezTo>
                  <a:cubicBezTo>
                    <a:pt x="9920605" y="1428877"/>
                    <a:pt x="9919843" y="1427163"/>
                    <a:pt x="9919081" y="1425512"/>
                  </a:cubicBezTo>
                  <a:cubicBezTo>
                    <a:pt x="9918319" y="1423861"/>
                    <a:pt x="9917557" y="1422146"/>
                    <a:pt x="9916795" y="1420495"/>
                  </a:cubicBezTo>
                  <a:cubicBezTo>
                    <a:pt x="9916033" y="1418844"/>
                    <a:pt x="9915271" y="1417193"/>
                    <a:pt x="9914445" y="1415479"/>
                  </a:cubicBezTo>
                  <a:lnTo>
                    <a:pt x="9904857" y="1395730"/>
                  </a:lnTo>
                  <a:lnTo>
                    <a:pt x="9900031" y="1385951"/>
                  </a:lnTo>
                  <a:lnTo>
                    <a:pt x="9895015" y="1376299"/>
                  </a:lnTo>
                  <a:lnTo>
                    <a:pt x="9884982" y="1357059"/>
                  </a:lnTo>
                  <a:cubicBezTo>
                    <a:pt x="9884156" y="1355471"/>
                    <a:pt x="9883267" y="1353884"/>
                    <a:pt x="9882378" y="1352296"/>
                  </a:cubicBezTo>
                  <a:cubicBezTo>
                    <a:pt x="9881489" y="1350709"/>
                    <a:pt x="9880663" y="1349121"/>
                    <a:pt x="9879774" y="1347534"/>
                  </a:cubicBezTo>
                  <a:cubicBezTo>
                    <a:pt x="9878885" y="1345946"/>
                    <a:pt x="9878060" y="1344359"/>
                    <a:pt x="9877171" y="1342835"/>
                  </a:cubicBezTo>
                  <a:cubicBezTo>
                    <a:pt x="9876282" y="1341247"/>
                    <a:pt x="9875457" y="1339723"/>
                    <a:pt x="9874568" y="1338136"/>
                  </a:cubicBezTo>
                  <a:cubicBezTo>
                    <a:pt x="9872853" y="1334961"/>
                    <a:pt x="9871075" y="1331849"/>
                    <a:pt x="9869360" y="1328738"/>
                  </a:cubicBezTo>
                  <a:cubicBezTo>
                    <a:pt x="9867582" y="1325626"/>
                    <a:pt x="9865805" y="1322515"/>
                    <a:pt x="9864026" y="1319467"/>
                  </a:cubicBezTo>
                  <a:cubicBezTo>
                    <a:pt x="9862248" y="1316355"/>
                    <a:pt x="9860407" y="1313307"/>
                    <a:pt x="9858629" y="1310259"/>
                  </a:cubicBezTo>
                  <a:cubicBezTo>
                    <a:pt x="9856851" y="1307211"/>
                    <a:pt x="9855009" y="1304163"/>
                    <a:pt x="9853232" y="1301052"/>
                  </a:cubicBezTo>
                  <a:cubicBezTo>
                    <a:pt x="9845993" y="1288923"/>
                    <a:pt x="9838563" y="1276922"/>
                    <a:pt x="9830943" y="1265047"/>
                  </a:cubicBezTo>
                  <a:cubicBezTo>
                    <a:pt x="9823386" y="1253236"/>
                    <a:pt x="9815640" y="1241616"/>
                    <a:pt x="9807829" y="1230122"/>
                  </a:cubicBezTo>
                  <a:cubicBezTo>
                    <a:pt x="9800019" y="1218692"/>
                    <a:pt x="9792018" y="1207389"/>
                    <a:pt x="9783953" y="1196277"/>
                  </a:cubicBezTo>
                  <a:cubicBezTo>
                    <a:pt x="9775888" y="1185164"/>
                    <a:pt x="9767697" y="1174242"/>
                    <a:pt x="9759379" y="1163447"/>
                  </a:cubicBezTo>
                  <a:cubicBezTo>
                    <a:pt x="9742869" y="1141984"/>
                    <a:pt x="9725850" y="1121093"/>
                    <a:pt x="9708451" y="1100773"/>
                  </a:cubicBezTo>
                  <a:cubicBezTo>
                    <a:pt x="9691180" y="1080643"/>
                    <a:pt x="9673526" y="1061022"/>
                    <a:pt x="9655493" y="1042035"/>
                  </a:cubicBezTo>
                  <a:cubicBezTo>
                    <a:pt x="9637585" y="1023112"/>
                    <a:pt x="9619361" y="1004761"/>
                    <a:pt x="9600882" y="986917"/>
                  </a:cubicBezTo>
                  <a:cubicBezTo>
                    <a:pt x="9582531" y="969201"/>
                    <a:pt x="9563862" y="951929"/>
                    <a:pt x="9545066" y="935165"/>
                  </a:cubicBezTo>
                  <a:cubicBezTo>
                    <a:pt x="9526333" y="918528"/>
                    <a:pt x="9507347" y="902335"/>
                    <a:pt x="9488233" y="886587"/>
                  </a:cubicBezTo>
                  <a:cubicBezTo>
                    <a:pt x="9469183" y="870966"/>
                    <a:pt x="9449943" y="855726"/>
                    <a:pt x="9430639" y="840931"/>
                  </a:cubicBezTo>
                  <a:cubicBezTo>
                    <a:pt x="9411335" y="826198"/>
                    <a:pt x="9391968" y="811911"/>
                    <a:pt x="9372409" y="798005"/>
                  </a:cubicBezTo>
                  <a:cubicBezTo>
                    <a:pt x="9352979" y="784162"/>
                    <a:pt x="9333420" y="770700"/>
                    <a:pt x="9313735" y="757555"/>
                  </a:cubicBezTo>
                  <a:cubicBezTo>
                    <a:pt x="9303957" y="751015"/>
                    <a:pt x="9294114" y="744537"/>
                    <a:pt x="9284271" y="738187"/>
                  </a:cubicBezTo>
                  <a:cubicBezTo>
                    <a:pt x="9274429" y="731837"/>
                    <a:pt x="9264586" y="725551"/>
                    <a:pt x="9254744" y="719392"/>
                  </a:cubicBezTo>
                  <a:cubicBezTo>
                    <a:pt x="9244901" y="713232"/>
                    <a:pt x="9235059" y="707136"/>
                    <a:pt x="9225153" y="701104"/>
                  </a:cubicBezTo>
                  <a:cubicBezTo>
                    <a:pt x="9215310" y="695071"/>
                    <a:pt x="9205405" y="689166"/>
                    <a:pt x="9195498" y="683323"/>
                  </a:cubicBezTo>
                  <a:cubicBezTo>
                    <a:pt x="9185593" y="677481"/>
                    <a:pt x="9175686" y="671703"/>
                    <a:pt x="9165781" y="666052"/>
                  </a:cubicBezTo>
                  <a:cubicBezTo>
                    <a:pt x="9155874" y="660337"/>
                    <a:pt x="9145969" y="654748"/>
                    <a:pt x="9136062" y="649224"/>
                  </a:cubicBezTo>
                  <a:cubicBezTo>
                    <a:pt x="9126157" y="643700"/>
                    <a:pt x="9116187" y="638239"/>
                    <a:pt x="9106281" y="632841"/>
                  </a:cubicBezTo>
                  <a:cubicBezTo>
                    <a:pt x="9096375" y="627444"/>
                    <a:pt x="9086406" y="622109"/>
                    <a:pt x="9076436" y="616839"/>
                  </a:cubicBezTo>
                  <a:cubicBezTo>
                    <a:pt x="9073959" y="615506"/>
                    <a:pt x="9071483" y="614236"/>
                    <a:pt x="9068943" y="612902"/>
                  </a:cubicBezTo>
                  <a:cubicBezTo>
                    <a:pt x="9066467" y="611569"/>
                    <a:pt x="9063990" y="610298"/>
                    <a:pt x="9061513" y="608965"/>
                  </a:cubicBezTo>
                  <a:cubicBezTo>
                    <a:pt x="9059037" y="607631"/>
                    <a:pt x="9056560" y="606362"/>
                    <a:pt x="9054084" y="605028"/>
                  </a:cubicBezTo>
                  <a:cubicBezTo>
                    <a:pt x="9051607" y="603758"/>
                    <a:pt x="9049131" y="602425"/>
                    <a:pt x="9046655" y="601218"/>
                  </a:cubicBezTo>
                  <a:lnTo>
                    <a:pt x="9016809" y="585978"/>
                  </a:lnTo>
                  <a:lnTo>
                    <a:pt x="8997251" y="575945"/>
                  </a:lnTo>
                  <a:cubicBezTo>
                    <a:pt x="8995664" y="575120"/>
                    <a:pt x="8994076" y="574294"/>
                    <a:pt x="8992489" y="573532"/>
                  </a:cubicBezTo>
                  <a:cubicBezTo>
                    <a:pt x="8990901" y="572770"/>
                    <a:pt x="8989314" y="571945"/>
                    <a:pt x="8987726" y="571119"/>
                  </a:cubicBezTo>
                  <a:cubicBezTo>
                    <a:pt x="8986139" y="570294"/>
                    <a:pt x="8984551" y="569468"/>
                    <a:pt x="8982964" y="568706"/>
                  </a:cubicBezTo>
                  <a:cubicBezTo>
                    <a:pt x="8981376" y="567881"/>
                    <a:pt x="8979853" y="567055"/>
                    <a:pt x="8978329" y="566230"/>
                  </a:cubicBezTo>
                  <a:cubicBezTo>
                    <a:pt x="8975281" y="564579"/>
                    <a:pt x="8972169" y="562928"/>
                    <a:pt x="8969057" y="561340"/>
                  </a:cubicBezTo>
                  <a:cubicBezTo>
                    <a:pt x="8965946" y="559689"/>
                    <a:pt x="8962834" y="558102"/>
                    <a:pt x="8959786" y="556451"/>
                  </a:cubicBezTo>
                  <a:cubicBezTo>
                    <a:pt x="8956675" y="554800"/>
                    <a:pt x="8953627" y="553212"/>
                    <a:pt x="8950579" y="551561"/>
                  </a:cubicBezTo>
                  <a:cubicBezTo>
                    <a:pt x="8947531" y="549910"/>
                    <a:pt x="8944546" y="548259"/>
                    <a:pt x="8941562" y="546608"/>
                  </a:cubicBezTo>
                  <a:lnTo>
                    <a:pt x="8923592" y="536766"/>
                  </a:lnTo>
                  <a:lnTo>
                    <a:pt x="8906129" y="526860"/>
                  </a:lnTo>
                  <a:lnTo>
                    <a:pt x="8897366" y="521907"/>
                  </a:lnTo>
                  <a:lnTo>
                    <a:pt x="8888920" y="516953"/>
                  </a:lnTo>
                  <a:lnTo>
                    <a:pt x="8872093" y="507048"/>
                  </a:lnTo>
                  <a:lnTo>
                    <a:pt x="8855837" y="497078"/>
                  </a:lnTo>
                  <a:lnTo>
                    <a:pt x="8847645" y="492125"/>
                  </a:lnTo>
                  <a:lnTo>
                    <a:pt x="8839835" y="487109"/>
                  </a:lnTo>
                  <a:lnTo>
                    <a:pt x="8824150" y="477139"/>
                  </a:lnTo>
                  <a:lnTo>
                    <a:pt x="8809165" y="467170"/>
                  </a:lnTo>
                  <a:cubicBezTo>
                    <a:pt x="8808530" y="466725"/>
                    <a:pt x="8807895" y="466344"/>
                    <a:pt x="8807259" y="465963"/>
                  </a:cubicBezTo>
                  <a:cubicBezTo>
                    <a:pt x="8806624" y="465582"/>
                    <a:pt x="8805990" y="465138"/>
                    <a:pt x="8805355" y="464757"/>
                  </a:cubicBezTo>
                  <a:cubicBezTo>
                    <a:pt x="8804720" y="464375"/>
                    <a:pt x="8804084" y="463931"/>
                    <a:pt x="8803513" y="463550"/>
                  </a:cubicBezTo>
                  <a:cubicBezTo>
                    <a:pt x="8802878" y="463169"/>
                    <a:pt x="8802307" y="462725"/>
                    <a:pt x="8801671" y="462280"/>
                  </a:cubicBezTo>
                  <a:lnTo>
                    <a:pt x="8794496" y="457264"/>
                  </a:lnTo>
                  <a:lnTo>
                    <a:pt x="8787320" y="452311"/>
                  </a:lnTo>
                  <a:cubicBezTo>
                    <a:pt x="8786749" y="451930"/>
                    <a:pt x="8786114" y="451485"/>
                    <a:pt x="8785543" y="451104"/>
                  </a:cubicBezTo>
                  <a:cubicBezTo>
                    <a:pt x="8784971" y="450723"/>
                    <a:pt x="8784336" y="450278"/>
                    <a:pt x="8783765" y="449898"/>
                  </a:cubicBezTo>
                  <a:cubicBezTo>
                    <a:pt x="8783193" y="449517"/>
                    <a:pt x="8782558" y="449072"/>
                    <a:pt x="8781986" y="448628"/>
                  </a:cubicBezTo>
                  <a:cubicBezTo>
                    <a:pt x="8781415" y="448183"/>
                    <a:pt x="8780844" y="447802"/>
                    <a:pt x="8780272" y="447357"/>
                  </a:cubicBezTo>
                  <a:lnTo>
                    <a:pt x="8766556" y="437452"/>
                  </a:lnTo>
                  <a:cubicBezTo>
                    <a:pt x="8765984" y="437071"/>
                    <a:pt x="8765413" y="436626"/>
                    <a:pt x="8764842" y="436245"/>
                  </a:cubicBezTo>
                  <a:cubicBezTo>
                    <a:pt x="8764270" y="435864"/>
                    <a:pt x="8763698" y="435420"/>
                    <a:pt x="8763191" y="435039"/>
                  </a:cubicBezTo>
                  <a:cubicBezTo>
                    <a:pt x="8762619" y="434657"/>
                    <a:pt x="8762111" y="434213"/>
                    <a:pt x="8761540" y="433832"/>
                  </a:cubicBezTo>
                  <a:cubicBezTo>
                    <a:pt x="8760968" y="433451"/>
                    <a:pt x="8760460" y="433007"/>
                    <a:pt x="8759888" y="432625"/>
                  </a:cubicBezTo>
                  <a:lnTo>
                    <a:pt x="8753348" y="427673"/>
                  </a:lnTo>
                  <a:lnTo>
                    <a:pt x="8746807" y="422783"/>
                  </a:lnTo>
                  <a:cubicBezTo>
                    <a:pt x="8746299" y="422402"/>
                    <a:pt x="8745728" y="421957"/>
                    <a:pt x="8745220" y="421577"/>
                  </a:cubicBezTo>
                  <a:cubicBezTo>
                    <a:pt x="8744712" y="421196"/>
                    <a:pt x="8744204" y="420751"/>
                    <a:pt x="8743696" y="420370"/>
                  </a:cubicBezTo>
                  <a:cubicBezTo>
                    <a:pt x="8743188" y="419989"/>
                    <a:pt x="8742680" y="419545"/>
                    <a:pt x="8742172" y="419164"/>
                  </a:cubicBezTo>
                  <a:cubicBezTo>
                    <a:pt x="8741664" y="418782"/>
                    <a:pt x="8741156" y="418338"/>
                    <a:pt x="8740648" y="417957"/>
                  </a:cubicBezTo>
                  <a:cubicBezTo>
                    <a:pt x="8739632" y="417132"/>
                    <a:pt x="8738616" y="416306"/>
                    <a:pt x="8737536" y="415544"/>
                  </a:cubicBezTo>
                  <a:cubicBezTo>
                    <a:pt x="8736520" y="414719"/>
                    <a:pt x="8735441" y="413893"/>
                    <a:pt x="8734425" y="413131"/>
                  </a:cubicBezTo>
                  <a:cubicBezTo>
                    <a:pt x="8733409" y="412369"/>
                    <a:pt x="8732330" y="411480"/>
                    <a:pt x="8731313" y="410718"/>
                  </a:cubicBezTo>
                  <a:cubicBezTo>
                    <a:pt x="8730297" y="409893"/>
                    <a:pt x="8729282" y="409131"/>
                    <a:pt x="8728266" y="408305"/>
                  </a:cubicBezTo>
                  <a:cubicBezTo>
                    <a:pt x="8724265" y="405067"/>
                    <a:pt x="8720328" y="401828"/>
                    <a:pt x="8716518" y="398653"/>
                  </a:cubicBezTo>
                  <a:cubicBezTo>
                    <a:pt x="8712708" y="395414"/>
                    <a:pt x="8708961" y="392239"/>
                    <a:pt x="8705342" y="389064"/>
                  </a:cubicBezTo>
                  <a:cubicBezTo>
                    <a:pt x="8701722" y="385889"/>
                    <a:pt x="8698167" y="382714"/>
                    <a:pt x="8694674" y="379539"/>
                  </a:cubicBezTo>
                  <a:cubicBezTo>
                    <a:pt x="8691182" y="376364"/>
                    <a:pt x="8687816" y="373253"/>
                    <a:pt x="8684450" y="370142"/>
                  </a:cubicBezTo>
                  <a:cubicBezTo>
                    <a:pt x="8681085" y="367030"/>
                    <a:pt x="8677910" y="363919"/>
                    <a:pt x="8674735" y="360807"/>
                  </a:cubicBezTo>
                  <a:cubicBezTo>
                    <a:pt x="8671623" y="357696"/>
                    <a:pt x="8668575" y="354648"/>
                    <a:pt x="8665655" y="351600"/>
                  </a:cubicBezTo>
                  <a:cubicBezTo>
                    <a:pt x="8662733" y="348552"/>
                    <a:pt x="8659876" y="345503"/>
                    <a:pt x="8657145" y="342519"/>
                  </a:cubicBezTo>
                  <a:cubicBezTo>
                    <a:pt x="8654415" y="339535"/>
                    <a:pt x="8651748" y="336487"/>
                    <a:pt x="8649145" y="333566"/>
                  </a:cubicBezTo>
                  <a:cubicBezTo>
                    <a:pt x="8646541" y="330581"/>
                    <a:pt x="8644065" y="327660"/>
                    <a:pt x="8641715" y="324739"/>
                  </a:cubicBezTo>
                  <a:cubicBezTo>
                    <a:pt x="8639302" y="321818"/>
                    <a:pt x="8637016" y="318897"/>
                    <a:pt x="8634794" y="316039"/>
                  </a:cubicBezTo>
                  <a:cubicBezTo>
                    <a:pt x="8632571" y="313182"/>
                    <a:pt x="8630412" y="310325"/>
                    <a:pt x="8628380" y="307467"/>
                  </a:cubicBezTo>
                  <a:cubicBezTo>
                    <a:pt x="8626348" y="304610"/>
                    <a:pt x="8624380" y="301816"/>
                    <a:pt x="8622538" y="299085"/>
                  </a:cubicBezTo>
                  <a:cubicBezTo>
                    <a:pt x="8618792" y="293561"/>
                    <a:pt x="8615426" y="288100"/>
                    <a:pt x="8612378" y="282702"/>
                  </a:cubicBezTo>
                  <a:cubicBezTo>
                    <a:pt x="8609330" y="277368"/>
                    <a:pt x="8606663" y="272161"/>
                    <a:pt x="8604313" y="267018"/>
                  </a:cubicBezTo>
                  <a:cubicBezTo>
                    <a:pt x="8601964" y="261874"/>
                    <a:pt x="8599932" y="256857"/>
                    <a:pt x="8598218" y="251968"/>
                  </a:cubicBezTo>
                  <a:cubicBezTo>
                    <a:pt x="8596503" y="247078"/>
                    <a:pt x="8595106" y="242253"/>
                    <a:pt x="8593963" y="237553"/>
                  </a:cubicBezTo>
                  <a:cubicBezTo>
                    <a:pt x="8593392" y="235204"/>
                    <a:pt x="8592883" y="232854"/>
                    <a:pt x="8592503" y="230568"/>
                  </a:cubicBezTo>
                  <a:cubicBezTo>
                    <a:pt x="8592121" y="228282"/>
                    <a:pt x="8591741" y="225996"/>
                    <a:pt x="8591486" y="223774"/>
                  </a:cubicBezTo>
                  <a:cubicBezTo>
                    <a:pt x="8591232" y="221552"/>
                    <a:pt x="8591042" y="219329"/>
                    <a:pt x="8590915" y="217107"/>
                  </a:cubicBezTo>
                  <a:cubicBezTo>
                    <a:pt x="8590788" y="214884"/>
                    <a:pt x="8590724" y="212725"/>
                    <a:pt x="8590724" y="210566"/>
                  </a:cubicBezTo>
                  <a:cubicBezTo>
                    <a:pt x="8590724" y="208407"/>
                    <a:pt x="8590851" y="206248"/>
                    <a:pt x="8590979" y="204153"/>
                  </a:cubicBezTo>
                  <a:cubicBezTo>
                    <a:pt x="8591106" y="202057"/>
                    <a:pt x="8591359" y="199961"/>
                    <a:pt x="8591613" y="197866"/>
                  </a:cubicBezTo>
                  <a:cubicBezTo>
                    <a:pt x="8591931" y="195771"/>
                    <a:pt x="8592248" y="193739"/>
                    <a:pt x="8592693" y="191707"/>
                  </a:cubicBezTo>
                  <a:cubicBezTo>
                    <a:pt x="8593137" y="189675"/>
                    <a:pt x="8593582" y="187643"/>
                    <a:pt x="8594154" y="185674"/>
                  </a:cubicBezTo>
                  <a:cubicBezTo>
                    <a:pt x="8595233" y="181674"/>
                    <a:pt x="8596630" y="177800"/>
                    <a:pt x="8598218" y="173927"/>
                  </a:cubicBezTo>
                  <a:cubicBezTo>
                    <a:pt x="8599805" y="170117"/>
                    <a:pt x="8601646" y="166307"/>
                    <a:pt x="8603742" y="162624"/>
                  </a:cubicBezTo>
                  <a:cubicBezTo>
                    <a:pt x="8605837" y="158941"/>
                    <a:pt x="8608187" y="155321"/>
                    <a:pt x="8610791" y="151765"/>
                  </a:cubicBezTo>
                  <a:cubicBezTo>
                    <a:pt x="8613394" y="148209"/>
                    <a:pt x="8616251" y="144780"/>
                    <a:pt x="8619363" y="141351"/>
                  </a:cubicBezTo>
                  <a:cubicBezTo>
                    <a:pt x="8622474" y="137986"/>
                    <a:pt x="8625840" y="134684"/>
                    <a:pt x="8629459" y="131445"/>
                  </a:cubicBezTo>
                  <a:cubicBezTo>
                    <a:pt x="8633079" y="128206"/>
                    <a:pt x="8636889" y="125095"/>
                    <a:pt x="8640953" y="122047"/>
                  </a:cubicBezTo>
                  <a:cubicBezTo>
                    <a:pt x="8645017" y="118999"/>
                    <a:pt x="8649271" y="116078"/>
                    <a:pt x="8653780" y="113220"/>
                  </a:cubicBezTo>
                  <a:cubicBezTo>
                    <a:pt x="8658288" y="110427"/>
                    <a:pt x="8662987" y="107696"/>
                    <a:pt x="8667941" y="105092"/>
                  </a:cubicBezTo>
                  <a:cubicBezTo>
                    <a:pt x="8670417" y="103822"/>
                    <a:pt x="8672894" y="102553"/>
                    <a:pt x="8675497" y="101283"/>
                  </a:cubicBezTo>
                  <a:cubicBezTo>
                    <a:pt x="8678037" y="100013"/>
                    <a:pt x="8680641" y="98806"/>
                    <a:pt x="8683307" y="97663"/>
                  </a:cubicBezTo>
                  <a:cubicBezTo>
                    <a:pt x="8685974" y="96456"/>
                    <a:pt x="8688642" y="95313"/>
                    <a:pt x="8691372" y="94234"/>
                  </a:cubicBezTo>
                  <a:cubicBezTo>
                    <a:pt x="8694103" y="93091"/>
                    <a:pt x="8696896" y="92011"/>
                    <a:pt x="8699691" y="90995"/>
                  </a:cubicBezTo>
                  <a:cubicBezTo>
                    <a:pt x="8702484" y="89916"/>
                    <a:pt x="8705342" y="88900"/>
                    <a:pt x="8708199" y="87884"/>
                  </a:cubicBezTo>
                  <a:cubicBezTo>
                    <a:pt x="8711057" y="86868"/>
                    <a:pt x="8713978" y="85915"/>
                    <a:pt x="8716962" y="85027"/>
                  </a:cubicBezTo>
                  <a:cubicBezTo>
                    <a:pt x="8719947" y="84074"/>
                    <a:pt x="8722932" y="83185"/>
                    <a:pt x="8725916" y="82360"/>
                  </a:cubicBezTo>
                  <a:cubicBezTo>
                    <a:pt x="8728964" y="81534"/>
                    <a:pt x="8732012" y="80708"/>
                    <a:pt x="8735123" y="79947"/>
                  </a:cubicBezTo>
                  <a:cubicBezTo>
                    <a:pt x="8741283" y="78359"/>
                    <a:pt x="8747506" y="76962"/>
                    <a:pt x="8753856" y="75692"/>
                  </a:cubicBezTo>
                  <a:cubicBezTo>
                    <a:pt x="8760206" y="74422"/>
                    <a:pt x="8766620" y="73279"/>
                    <a:pt x="8773096" y="72263"/>
                  </a:cubicBezTo>
                  <a:cubicBezTo>
                    <a:pt x="8779573" y="71247"/>
                    <a:pt x="8786050" y="70422"/>
                    <a:pt x="8792655" y="69660"/>
                  </a:cubicBezTo>
                  <a:cubicBezTo>
                    <a:pt x="8799195" y="68961"/>
                    <a:pt x="8805799" y="68390"/>
                    <a:pt x="8812403" y="68008"/>
                  </a:cubicBezTo>
                  <a:cubicBezTo>
                    <a:pt x="8815705" y="67818"/>
                    <a:pt x="8819007" y="67628"/>
                    <a:pt x="8822309" y="67501"/>
                  </a:cubicBezTo>
                  <a:cubicBezTo>
                    <a:pt x="8825611" y="67374"/>
                    <a:pt x="8828913" y="67247"/>
                    <a:pt x="8832215" y="67183"/>
                  </a:cubicBezTo>
                  <a:cubicBezTo>
                    <a:pt x="8835517" y="67120"/>
                    <a:pt x="8838819" y="67056"/>
                    <a:pt x="8842057" y="67056"/>
                  </a:cubicBezTo>
                  <a:cubicBezTo>
                    <a:pt x="8845359" y="67056"/>
                    <a:pt x="8848598" y="67056"/>
                    <a:pt x="8851900" y="67056"/>
                  </a:cubicBezTo>
                  <a:cubicBezTo>
                    <a:pt x="8855202" y="67056"/>
                    <a:pt x="8858441" y="67183"/>
                    <a:pt x="8861743" y="67310"/>
                  </a:cubicBezTo>
                  <a:cubicBezTo>
                    <a:pt x="8864981" y="67437"/>
                    <a:pt x="8868283" y="67564"/>
                    <a:pt x="8871521" y="67754"/>
                  </a:cubicBezTo>
                  <a:cubicBezTo>
                    <a:pt x="8874760" y="67945"/>
                    <a:pt x="8877998" y="68136"/>
                    <a:pt x="8881237" y="68390"/>
                  </a:cubicBezTo>
                  <a:cubicBezTo>
                    <a:pt x="8884475" y="68644"/>
                    <a:pt x="8887714" y="68897"/>
                    <a:pt x="8890953" y="69215"/>
                  </a:cubicBezTo>
                  <a:cubicBezTo>
                    <a:pt x="8894191" y="69533"/>
                    <a:pt x="8897430" y="69850"/>
                    <a:pt x="8900605" y="70231"/>
                  </a:cubicBezTo>
                  <a:cubicBezTo>
                    <a:pt x="8903843" y="70612"/>
                    <a:pt x="8907018" y="70993"/>
                    <a:pt x="8910257" y="71438"/>
                  </a:cubicBezTo>
                  <a:cubicBezTo>
                    <a:pt x="8913432" y="71882"/>
                    <a:pt x="8916670" y="72327"/>
                    <a:pt x="8919845" y="72835"/>
                  </a:cubicBezTo>
                  <a:cubicBezTo>
                    <a:pt x="8923020" y="73342"/>
                    <a:pt x="8926258" y="73851"/>
                    <a:pt x="8929433" y="74422"/>
                  </a:cubicBezTo>
                  <a:cubicBezTo>
                    <a:pt x="8932608" y="74994"/>
                    <a:pt x="8935783" y="75565"/>
                    <a:pt x="8938958" y="76200"/>
                  </a:cubicBezTo>
                  <a:cubicBezTo>
                    <a:pt x="8942133" y="76835"/>
                    <a:pt x="8945308" y="77470"/>
                    <a:pt x="8948483" y="78169"/>
                  </a:cubicBezTo>
                  <a:cubicBezTo>
                    <a:pt x="8951658" y="78867"/>
                    <a:pt x="8954833" y="79565"/>
                    <a:pt x="8958072" y="80328"/>
                  </a:cubicBezTo>
                  <a:cubicBezTo>
                    <a:pt x="8961247" y="81090"/>
                    <a:pt x="8964485" y="81852"/>
                    <a:pt x="8967660" y="82677"/>
                  </a:cubicBezTo>
                  <a:cubicBezTo>
                    <a:pt x="8972106" y="83820"/>
                    <a:pt x="8976614" y="85027"/>
                    <a:pt x="8981059" y="86297"/>
                  </a:cubicBezTo>
                  <a:cubicBezTo>
                    <a:pt x="8985568" y="87567"/>
                    <a:pt x="8990076" y="88900"/>
                    <a:pt x="8994584" y="90297"/>
                  </a:cubicBezTo>
                  <a:cubicBezTo>
                    <a:pt x="8999093" y="91694"/>
                    <a:pt x="9003665" y="93154"/>
                    <a:pt x="9008237" y="94742"/>
                  </a:cubicBezTo>
                  <a:cubicBezTo>
                    <a:pt x="9012809" y="96266"/>
                    <a:pt x="9017445" y="97917"/>
                    <a:pt x="9022017" y="99631"/>
                  </a:cubicBezTo>
                  <a:cubicBezTo>
                    <a:pt x="9024048" y="100394"/>
                    <a:pt x="9026081" y="101156"/>
                    <a:pt x="9028049" y="101917"/>
                  </a:cubicBezTo>
                  <a:cubicBezTo>
                    <a:pt x="9030081" y="102679"/>
                    <a:pt x="9032113" y="103505"/>
                    <a:pt x="9034145" y="104267"/>
                  </a:cubicBezTo>
                  <a:cubicBezTo>
                    <a:pt x="9036177" y="105092"/>
                    <a:pt x="9038209" y="105854"/>
                    <a:pt x="9040241" y="106744"/>
                  </a:cubicBezTo>
                  <a:cubicBezTo>
                    <a:pt x="9042273" y="107633"/>
                    <a:pt x="9044369" y="108395"/>
                    <a:pt x="9046400" y="109283"/>
                  </a:cubicBezTo>
                  <a:cubicBezTo>
                    <a:pt x="9053195" y="112141"/>
                    <a:pt x="9060053" y="115126"/>
                    <a:pt x="9066911" y="118301"/>
                  </a:cubicBezTo>
                  <a:cubicBezTo>
                    <a:pt x="9073832" y="121476"/>
                    <a:pt x="9080754" y="124841"/>
                    <a:pt x="9087803" y="128397"/>
                  </a:cubicBezTo>
                  <a:cubicBezTo>
                    <a:pt x="9094787" y="131953"/>
                    <a:pt x="9101899" y="135636"/>
                    <a:pt x="9108948" y="139573"/>
                  </a:cubicBezTo>
                  <a:cubicBezTo>
                    <a:pt x="9116060" y="143447"/>
                    <a:pt x="9123172" y="147574"/>
                    <a:pt x="9130347" y="151829"/>
                  </a:cubicBezTo>
                  <a:cubicBezTo>
                    <a:pt x="9133904" y="153988"/>
                    <a:pt x="9137523" y="156147"/>
                    <a:pt x="9141079" y="158369"/>
                  </a:cubicBezTo>
                  <a:cubicBezTo>
                    <a:pt x="9144698" y="160592"/>
                    <a:pt x="9148255" y="162878"/>
                    <a:pt x="9151874" y="165164"/>
                  </a:cubicBezTo>
                  <a:cubicBezTo>
                    <a:pt x="9155494" y="167450"/>
                    <a:pt x="9159049" y="169863"/>
                    <a:pt x="9162669" y="172212"/>
                  </a:cubicBezTo>
                  <a:cubicBezTo>
                    <a:pt x="9166288" y="174625"/>
                    <a:pt x="9169908" y="177038"/>
                    <a:pt x="9173464" y="179514"/>
                  </a:cubicBezTo>
                  <a:lnTo>
                    <a:pt x="9178861" y="183261"/>
                  </a:lnTo>
                  <a:cubicBezTo>
                    <a:pt x="9179306" y="183578"/>
                    <a:pt x="9179750" y="183896"/>
                    <a:pt x="9180195" y="184214"/>
                  </a:cubicBezTo>
                  <a:cubicBezTo>
                    <a:pt x="9180640" y="184531"/>
                    <a:pt x="9181084" y="184849"/>
                    <a:pt x="9181529" y="185166"/>
                  </a:cubicBezTo>
                  <a:cubicBezTo>
                    <a:pt x="9181973" y="185484"/>
                    <a:pt x="9182418" y="185801"/>
                    <a:pt x="9182862" y="186118"/>
                  </a:cubicBezTo>
                  <a:cubicBezTo>
                    <a:pt x="9183307" y="186436"/>
                    <a:pt x="9183751" y="186753"/>
                    <a:pt x="9184195" y="187071"/>
                  </a:cubicBezTo>
                  <a:lnTo>
                    <a:pt x="9194991" y="194882"/>
                  </a:lnTo>
                  <a:cubicBezTo>
                    <a:pt x="9195880" y="195517"/>
                    <a:pt x="9196769" y="196215"/>
                    <a:pt x="9197657" y="196914"/>
                  </a:cubicBezTo>
                  <a:cubicBezTo>
                    <a:pt x="9198546" y="197612"/>
                    <a:pt x="9199435" y="198247"/>
                    <a:pt x="9200324" y="198946"/>
                  </a:cubicBezTo>
                  <a:cubicBezTo>
                    <a:pt x="9201213" y="199644"/>
                    <a:pt x="9202103" y="200279"/>
                    <a:pt x="9202992" y="200978"/>
                  </a:cubicBezTo>
                  <a:cubicBezTo>
                    <a:pt x="9203881" y="201676"/>
                    <a:pt x="9204770" y="202311"/>
                    <a:pt x="9205722" y="203010"/>
                  </a:cubicBezTo>
                  <a:cubicBezTo>
                    <a:pt x="9206611" y="203645"/>
                    <a:pt x="9207500" y="204343"/>
                    <a:pt x="9208453" y="205042"/>
                  </a:cubicBezTo>
                  <a:cubicBezTo>
                    <a:pt x="9209405" y="205740"/>
                    <a:pt x="9210231" y="206439"/>
                    <a:pt x="9211120" y="207137"/>
                  </a:cubicBezTo>
                  <a:cubicBezTo>
                    <a:pt x="9212008" y="207836"/>
                    <a:pt x="9212897" y="208534"/>
                    <a:pt x="9213786" y="209232"/>
                  </a:cubicBezTo>
                  <a:cubicBezTo>
                    <a:pt x="9214675" y="209931"/>
                    <a:pt x="9215565" y="210629"/>
                    <a:pt x="9216454" y="211328"/>
                  </a:cubicBezTo>
                  <a:cubicBezTo>
                    <a:pt x="9218232" y="212725"/>
                    <a:pt x="9220073" y="214122"/>
                    <a:pt x="9221851" y="215582"/>
                  </a:cubicBezTo>
                  <a:cubicBezTo>
                    <a:pt x="9223629" y="217043"/>
                    <a:pt x="9225407" y="218440"/>
                    <a:pt x="9227185" y="219900"/>
                  </a:cubicBezTo>
                  <a:cubicBezTo>
                    <a:pt x="9228963" y="221361"/>
                    <a:pt x="9230741" y="222821"/>
                    <a:pt x="9232519" y="224282"/>
                  </a:cubicBezTo>
                  <a:cubicBezTo>
                    <a:pt x="9234297" y="225743"/>
                    <a:pt x="9236075" y="227203"/>
                    <a:pt x="9237917" y="228664"/>
                  </a:cubicBezTo>
                  <a:cubicBezTo>
                    <a:pt x="9239695" y="230188"/>
                    <a:pt x="9241472" y="231711"/>
                    <a:pt x="9243187" y="233236"/>
                  </a:cubicBezTo>
                  <a:cubicBezTo>
                    <a:pt x="9244965" y="234760"/>
                    <a:pt x="9246743" y="236284"/>
                    <a:pt x="9248521" y="237807"/>
                  </a:cubicBezTo>
                  <a:cubicBezTo>
                    <a:pt x="9250299" y="239332"/>
                    <a:pt x="9252077" y="240856"/>
                    <a:pt x="9253855" y="242379"/>
                  </a:cubicBezTo>
                  <a:cubicBezTo>
                    <a:pt x="9255633" y="243903"/>
                    <a:pt x="9257347" y="245491"/>
                    <a:pt x="9259125" y="247078"/>
                  </a:cubicBezTo>
                  <a:lnTo>
                    <a:pt x="9264396" y="251778"/>
                  </a:lnTo>
                  <a:lnTo>
                    <a:pt x="9267063" y="254127"/>
                  </a:lnTo>
                  <a:lnTo>
                    <a:pt x="9269667" y="256540"/>
                  </a:lnTo>
                  <a:lnTo>
                    <a:pt x="9280144" y="266256"/>
                  </a:lnTo>
                  <a:cubicBezTo>
                    <a:pt x="9280588" y="266637"/>
                    <a:pt x="9281033" y="267081"/>
                    <a:pt x="9281478" y="267462"/>
                  </a:cubicBezTo>
                  <a:cubicBezTo>
                    <a:pt x="9281922" y="267843"/>
                    <a:pt x="9282367" y="268288"/>
                    <a:pt x="9282747" y="268732"/>
                  </a:cubicBezTo>
                  <a:cubicBezTo>
                    <a:pt x="9283192" y="269177"/>
                    <a:pt x="9283636" y="269557"/>
                    <a:pt x="9284018" y="270002"/>
                  </a:cubicBezTo>
                  <a:cubicBezTo>
                    <a:pt x="9284398" y="270446"/>
                    <a:pt x="9284843" y="270828"/>
                    <a:pt x="9285287" y="271272"/>
                  </a:cubicBezTo>
                  <a:lnTo>
                    <a:pt x="9290495" y="276289"/>
                  </a:lnTo>
                  <a:cubicBezTo>
                    <a:pt x="9291383" y="277114"/>
                    <a:pt x="9292209" y="277939"/>
                    <a:pt x="9293098" y="278765"/>
                  </a:cubicBezTo>
                  <a:cubicBezTo>
                    <a:pt x="9293987" y="279591"/>
                    <a:pt x="9294812" y="280416"/>
                    <a:pt x="9295701" y="281305"/>
                  </a:cubicBezTo>
                  <a:cubicBezTo>
                    <a:pt x="9296591" y="282131"/>
                    <a:pt x="9297416" y="283020"/>
                    <a:pt x="9298305" y="283845"/>
                  </a:cubicBezTo>
                  <a:cubicBezTo>
                    <a:pt x="9299194" y="284671"/>
                    <a:pt x="9300020" y="285560"/>
                    <a:pt x="9300845" y="286449"/>
                  </a:cubicBezTo>
                  <a:lnTo>
                    <a:pt x="9311132" y="296799"/>
                  </a:lnTo>
                  <a:cubicBezTo>
                    <a:pt x="9311957" y="297688"/>
                    <a:pt x="9312846" y="298577"/>
                    <a:pt x="9313672" y="299403"/>
                  </a:cubicBezTo>
                  <a:cubicBezTo>
                    <a:pt x="9314497" y="300292"/>
                    <a:pt x="9315386" y="301181"/>
                    <a:pt x="9316212" y="302070"/>
                  </a:cubicBezTo>
                  <a:cubicBezTo>
                    <a:pt x="9317037" y="302959"/>
                    <a:pt x="9317926" y="303848"/>
                    <a:pt x="9318752" y="304737"/>
                  </a:cubicBezTo>
                  <a:cubicBezTo>
                    <a:pt x="9319578" y="305625"/>
                    <a:pt x="9320467" y="306514"/>
                    <a:pt x="9321292" y="307403"/>
                  </a:cubicBezTo>
                  <a:cubicBezTo>
                    <a:pt x="9323007" y="309182"/>
                    <a:pt x="9324721" y="310960"/>
                    <a:pt x="9326372" y="312738"/>
                  </a:cubicBezTo>
                  <a:cubicBezTo>
                    <a:pt x="9328086" y="314516"/>
                    <a:pt x="9329737" y="316357"/>
                    <a:pt x="9331388" y="318135"/>
                  </a:cubicBezTo>
                  <a:cubicBezTo>
                    <a:pt x="9333040" y="319977"/>
                    <a:pt x="9334754" y="321755"/>
                    <a:pt x="9336405" y="323596"/>
                  </a:cubicBezTo>
                  <a:cubicBezTo>
                    <a:pt x="9338056" y="325438"/>
                    <a:pt x="9339770" y="327279"/>
                    <a:pt x="9341421" y="329057"/>
                  </a:cubicBezTo>
                  <a:cubicBezTo>
                    <a:pt x="9342247" y="329946"/>
                    <a:pt x="9343072" y="330899"/>
                    <a:pt x="9343898" y="331851"/>
                  </a:cubicBezTo>
                  <a:cubicBezTo>
                    <a:pt x="9344723" y="332803"/>
                    <a:pt x="9345549" y="333693"/>
                    <a:pt x="9346374" y="334645"/>
                  </a:cubicBezTo>
                  <a:cubicBezTo>
                    <a:pt x="9347200" y="335598"/>
                    <a:pt x="9348025" y="336550"/>
                    <a:pt x="9348851" y="337439"/>
                  </a:cubicBezTo>
                  <a:cubicBezTo>
                    <a:pt x="9349676" y="338392"/>
                    <a:pt x="9350502" y="339344"/>
                    <a:pt x="9351328" y="340233"/>
                  </a:cubicBezTo>
                  <a:lnTo>
                    <a:pt x="9356344" y="345885"/>
                  </a:lnTo>
                  <a:lnTo>
                    <a:pt x="9358820" y="348678"/>
                  </a:lnTo>
                  <a:lnTo>
                    <a:pt x="9361233" y="351536"/>
                  </a:lnTo>
                  <a:cubicBezTo>
                    <a:pt x="9362821" y="353441"/>
                    <a:pt x="9364472" y="355410"/>
                    <a:pt x="9366059" y="357314"/>
                  </a:cubicBezTo>
                  <a:cubicBezTo>
                    <a:pt x="9367710" y="359220"/>
                    <a:pt x="9369298" y="361188"/>
                    <a:pt x="9370949" y="363093"/>
                  </a:cubicBezTo>
                  <a:cubicBezTo>
                    <a:pt x="9372600" y="364998"/>
                    <a:pt x="9374187" y="366967"/>
                    <a:pt x="9375838" y="368935"/>
                  </a:cubicBezTo>
                  <a:cubicBezTo>
                    <a:pt x="9377426" y="370903"/>
                    <a:pt x="9379077" y="372872"/>
                    <a:pt x="9380601" y="374841"/>
                  </a:cubicBezTo>
                  <a:lnTo>
                    <a:pt x="9390253" y="386715"/>
                  </a:lnTo>
                  <a:lnTo>
                    <a:pt x="9399715" y="398844"/>
                  </a:lnTo>
                  <a:cubicBezTo>
                    <a:pt x="9401302" y="400875"/>
                    <a:pt x="9402890" y="402907"/>
                    <a:pt x="9404477" y="404939"/>
                  </a:cubicBezTo>
                  <a:cubicBezTo>
                    <a:pt x="9406065" y="406971"/>
                    <a:pt x="9407588" y="409067"/>
                    <a:pt x="9409176" y="411099"/>
                  </a:cubicBezTo>
                  <a:cubicBezTo>
                    <a:pt x="9410700" y="413195"/>
                    <a:pt x="9412287" y="415227"/>
                    <a:pt x="9413811" y="417322"/>
                  </a:cubicBezTo>
                  <a:cubicBezTo>
                    <a:pt x="9415335" y="419418"/>
                    <a:pt x="9416923" y="421513"/>
                    <a:pt x="9418510" y="423545"/>
                  </a:cubicBezTo>
                  <a:lnTo>
                    <a:pt x="9444799" y="458534"/>
                  </a:lnTo>
                  <a:lnTo>
                    <a:pt x="9459912" y="477838"/>
                  </a:lnTo>
                  <a:lnTo>
                    <a:pt x="9467596" y="487553"/>
                  </a:lnTo>
                  <a:lnTo>
                    <a:pt x="9475597" y="497332"/>
                  </a:lnTo>
                  <a:cubicBezTo>
                    <a:pt x="9476931" y="498983"/>
                    <a:pt x="9478264" y="500634"/>
                    <a:pt x="9479597" y="502221"/>
                  </a:cubicBezTo>
                  <a:cubicBezTo>
                    <a:pt x="9480931" y="503873"/>
                    <a:pt x="9482265" y="505524"/>
                    <a:pt x="9483598" y="507175"/>
                  </a:cubicBezTo>
                  <a:cubicBezTo>
                    <a:pt x="9484932" y="508825"/>
                    <a:pt x="9486265" y="510477"/>
                    <a:pt x="9487662" y="512128"/>
                  </a:cubicBezTo>
                  <a:cubicBezTo>
                    <a:pt x="9488995" y="513778"/>
                    <a:pt x="9490393" y="515430"/>
                    <a:pt x="9491790" y="517081"/>
                  </a:cubicBezTo>
                  <a:lnTo>
                    <a:pt x="9508807" y="537083"/>
                  </a:lnTo>
                  <a:cubicBezTo>
                    <a:pt x="9510205" y="538734"/>
                    <a:pt x="9511665" y="540449"/>
                    <a:pt x="9513125" y="542100"/>
                  </a:cubicBezTo>
                  <a:cubicBezTo>
                    <a:pt x="9514586" y="543751"/>
                    <a:pt x="9516046" y="545465"/>
                    <a:pt x="9517570" y="547180"/>
                  </a:cubicBezTo>
                  <a:cubicBezTo>
                    <a:pt x="9519095" y="548894"/>
                    <a:pt x="9520555" y="550545"/>
                    <a:pt x="9522079" y="552260"/>
                  </a:cubicBezTo>
                  <a:cubicBezTo>
                    <a:pt x="9523603" y="553974"/>
                    <a:pt x="9525063" y="555625"/>
                    <a:pt x="9526587" y="557340"/>
                  </a:cubicBezTo>
                  <a:lnTo>
                    <a:pt x="9535668" y="567500"/>
                  </a:lnTo>
                  <a:lnTo>
                    <a:pt x="9540240" y="572643"/>
                  </a:lnTo>
                  <a:lnTo>
                    <a:pt x="9545003" y="577787"/>
                  </a:lnTo>
                  <a:lnTo>
                    <a:pt x="9564180" y="598424"/>
                  </a:lnTo>
                  <a:cubicBezTo>
                    <a:pt x="9565831" y="600139"/>
                    <a:pt x="9567482" y="601853"/>
                    <a:pt x="9569132" y="603631"/>
                  </a:cubicBezTo>
                  <a:cubicBezTo>
                    <a:pt x="9570783" y="605345"/>
                    <a:pt x="9572498" y="607123"/>
                    <a:pt x="9574149" y="608838"/>
                  </a:cubicBezTo>
                  <a:cubicBezTo>
                    <a:pt x="9575863" y="610553"/>
                    <a:pt x="9577515" y="612331"/>
                    <a:pt x="9579229" y="614045"/>
                  </a:cubicBezTo>
                  <a:cubicBezTo>
                    <a:pt x="9580944" y="615823"/>
                    <a:pt x="9582595" y="617537"/>
                    <a:pt x="9584309" y="619316"/>
                  </a:cubicBezTo>
                  <a:cubicBezTo>
                    <a:pt x="9585134" y="620205"/>
                    <a:pt x="9586023" y="621030"/>
                    <a:pt x="9586849" y="621919"/>
                  </a:cubicBezTo>
                  <a:cubicBezTo>
                    <a:pt x="9587674" y="622808"/>
                    <a:pt x="9588563" y="623697"/>
                    <a:pt x="9589389" y="624523"/>
                  </a:cubicBezTo>
                  <a:cubicBezTo>
                    <a:pt x="9590215" y="625412"/>
                    <a:pt x="9591104" y="626301"/>
                    <a:pt x="9591929" y="627126"/>
                  </a:cubicBezTo>
                  <a:cubicBezTo>
                    <a:pt x="9592755" y="627952"/>
                    <a:pt x="9593644" y="628904"/>
                    <a:pt x="9594532" y="629793"/>
                  </a:cubicBezTo>
                  <a:lnTo>
                    <a:pt x="9605137" y="640334"/>
                  </a:lnTo>
                  <a:lnTo>
                    <a:pt x="9615805" y="650939"/>
                  </a:lnTo>
                  <a:lnTo>
                    <a:pt x="9621203" y="656273"/>
                  </a:lnTo>
                  <a:lnTo>
                    <a:pt x="9626791" y="661606"/>
                  </a:lnTo>
                  <a:lnTo>
                    <a:pt x="9649270" y="683006"/>
                  </a:lnTo>
                  <a:lnTo>
                    <a:pt x="9672828" y="704533"/>
                  </a:lnTo>
                  <a:lnTo>
                    <a:pt x="9678797" y="709930"/>
                  </a:lnTo>
                  <a:lnTo>
                    <a:pt x="9684957" y="715328"/>
                  </a:lnTo>
                  <a:lnTo>
                    <a:pt x="9697339" y="726186"/>
                  </a:lnTo>
                  <a:lnTo>
                    <a:pt x="9709785" y="737045"/>
                  </a:lnTo>
                  <a:lnTo>
                    <a:pt x="9722675" y="747903"/>
                  </a:lnTo>
                  <a:cubicBezTo>
                    <a:pt x="9731311" y="755206"/>
                    <a:pt x="9740011" y="762445"/>
                    <a:pt x="9748901" y="769747"/>
                  </a:cubicBezTo>
                  <a:cubicBezTo>
                    <a:pt x="9757791" y="777050"/>
                    <a:pt x="9766871" y="784352"/>
                    <a:pt x="9776079" y="791591"/>
                  </a:cubicBezTo>
                  <a:cubicBezTo>
                    <a:pt x="9785286" y="798894"/>
                    <a:pt x="9794684" y="806196"/>
                    <a:pt x="9804209" y="813435"/>
                  </a:cubicBezTo>
                  <a:cubicBezTo>
                    <a:pt x="9813734" y="820737"/>
                    <a:pt x="9823450" y="827977"/>
                    <a:pt x="9833356" y="835216"/>
                  </a:cubicBezTo>
                  <a:cubicBezTo>
                    <a:pt x="9853105" y="849757"/>
                    <a:pt x="9873424" y="864172"/>
                    <a:pt x="9894253" y="878459"/>
                  </a:cubicBezTo>
                  <a:cubicBezTo>
                    <a:pt x="9915207" y="892810"/>
                    <a:pt x="9936670" y="906970"/>
                    <a:pt x="9958578" y="920877"/>
                  </a:cubicBezTo>
                  <a:cubicBezTo>
                    <a:pt x="9980612" y="934847"/>
                    <a:pt x="10003092" y="948627"/>
                    <a:pt x="10025951" y="962152"/>
                  </a:cubicBezTo>
                  <a:cubicBezTo>
                    <a:pt x="10048938" y="975678"/>
                    <a:pt x="10072307" y="988886"/>
                    <a:pt x="10095992" y="1001776"/>
                  </a:cubicBezTo>
                  <a:cubicBezTo>
                    <a:pt x="10119741" y="1014667"/>
                    <a:pt x="10143807" y="1027240"/>
                    <a:pt x="10168065" y="1039368"/>
                  </a:cubicBezTo>
                  <a:cubicBezTo>
                    <a:pt x="10192385" y="1051497"/>
                    <a:pt x="10216896" y="1063244"/>
                    <a:pt x="10241534" y="1074547"/>
                  </a:cubicBezTo>
                  <a:cubicBezTo>
                    <a:pt x="10266172" y="1085850"/>
                    <a:pt x="10290937" y="1096709"/>
                    <a:pt x="10315702" y="1107123"/>
                  </a:cubicBezTo>
                  <a:cubicBezTo>
                    <a:pt x="10340467" y="1117537"/>
                    <a:pt x="10365232" y="1127443"/>
                    <a:pt x="10389870" y="1136841"/>
                  </a:cubicBezTo>
                  <a:cubicBezTo>
                    <a:pt x="10392410" y="1137793"/>
                    <a:pt x="10394950" y="1138809"/>
                    <a:pt x="10397490" y="1139762"/>
                  </a:cubicBezTo>
                  <a:cubicBezTo>
                    <a:pt x="10400030" y="1140714"/>
                    <a:pt x="10402570" y="1141667"/>
                    <a:pt x="10405110" y="1142619"/>
                  </a:cubicBezTo>
                  <a:cubicBezTo>
                    <a:pt x="10407650" y="1143572"/>
                    <a:pt x="10410190" y="1144524"/>
                    <a:pt x="10412730" y="1145477"/>
                  </a:cubicBezTo>
                  <a:cubicBezTo>
                    <a:pt x="10415270" y="1146429"/>
                    <a:pt x="10417810" y="1147382"/>
                    <a:pt x="10420350" y="1148271"/>
                  </a:cubicBezTo>
                  <a:cubicBezTo>
                    <a:pt x="10442384" y="1156399"/>
                    <a:pt x="10464292" y="1164082"/>
                    <a:pt x="10486009" y="1171448"/>
                  </a:cubicBezTo>
                  <a:cubicBezTo>
                    <a:pt x="10507726" y="1178751"/>
                    <a:pt x="10529316" y="1185736"/>
                    <a:pt x="10550652" y="1192340"/>
                  </a:cubicBezTo>
                  <a:cubicBezTo>
                    <a:pt x="10571988" y="1198944"/>
                    <a:pt x="10593133" y="1205167"/>
                    <a:pt x="10614025" y="1211009"/>
                  </a:cubicBezTo>
                  <a:cubicBezTo>
                    <a:pt x="10634917" y="1216851"/>
                    <a:pt x="10655554" y="1222375"/>
                    <a:pt x="10675874" y="1227582"/>
                  </a:cubicBezTo>
                  <a:cubicBezTo>
                    <a:pt x="10698544" y="1233361"/>
                    <a:pt x="10720895" y="1238758"/>
                    <a:pt x="10742867" y="1243838"/>
                  </a:cubicBezTo>
                  <a:cubicBezTo>
                    <a:pt x="10764837" y="1248855"/>
                    <a:pt x="10786428" y="1253554"/>
                    <a:pt x="10807700" y="1257935"/>
                  </a:cubicBezTo>
                  <a:cubicBezTo>
                    <a:pt x="10828909" y="1262253"/>
                    <a:pt x="10849800" y="1266317"/>
                    <a:pt x="10870311" y="1270064"/>
                  </a:cubicBezTo>
                  <a:cubicBezTo>
                    <a:pt x="10890758" y="1273810"/>
                    <a:pt x="10910887" y="1277239"/>
                    <a:pt x="10930636" y="1280478"/>
                  </a:cubicBezTo>
                  <a:cubicBezTo>
                    <a:pt x="10937494" y="1281621"/>
                    <a:pt x="10944225" y="1282637"/>
                    <a:pt x="10951020" y="1283716"/>
                  </a:cubicBezTo>
                  <a:lnTo>
                    <a:pt x="10951528" y="1187260"/>
                  </a:lnTo>
                  <a:cubicBezTo>
                    <a:pt x="10949432" y="1186942"/>
                    <a:pt x="10947336" y="1186625"/>
                    <a:pt x="10945241" y="1186307"/>
                  </a:cubicBezTo>
                  <a:close/>
                </a:path>
              </a:pathLst>
            </a:custGeom>
            <a:solidFill>
              <a:schemeClr val="accent4"/>
            </a:solidFill>
            <a:ln w="6350" cap="flat">
              <a:noFill/>
              <a:prstDash val="solid"/>
              <a:miter/>
            </a:ln>
          </p:spPr>
          <p:txBody>
            <a:bodyPr rtlCol="0" anchor="ctr"/>
            <a:lstStyle/>
            <a:p>
              <a:endParaRPr lang="en-US"/>
            </a:p>
          </p:txBody>
        </p:sp>
      </p:grpSp>
      <p:sp>
        <p:nvSpPr>
          <p:cNvPr id="20" name="Text Placeholder 11">
            <a:extLst>
              <a:ext uri="{FF2B5EF4-FFF2-40B4-BE49-F238E27FC236}">
                <a16:creationId xmlns:a16="http://schemas.microsoft.com/office/drawing/2014/main" id="{6A91E937-32C6-492B-9191-9381F5C9AB10}"/>
              </a:ext>
            </a:extLst>
          </p:cNvPr>
          <p:cNvSpPr>
            <a:spLocks noGrp="1"/>
          </p:cNvSpPr>
          <p:nvPr>
            <p:ph type="body" sz="quarter" idx="13" hasCustomPrompt="1"/>
          </p:nvPr>
        </p:nvSpPr>
        <p:spPr>
          <a:xfrm>
            <a:off x="554436" y="3093316"/>
            <a:ext cx="7556829" cy="408029"/>
          </a:xfrm>
        </p:spPr>
        <p:txBody>
          <a:bodyPr>
            <a:noAutofit/>
          </a:bodyPr>
          <a:lstStyle>
            <a:lvl1pPr marL="0" indent="0">
              <a:buNone/>
              <a:defRPr sz="1800">
                <a:solidFill>
                  <a:schemeClr val="tx1"/>
                </a:solidFill>
              </a:defRPr>
            </a:lvl1pPr>
          </a:lstStyle>
          <a:p>
            <a:pPr lvl="0"/>
            <a:r>
              <a:rPr lang="en-US"/>
              <a:t>Click to edit master text styles</a:t>
            </a:r>
          </a:p>
        </p:txBody>
      </p:sp>
      <p:sp>
        <p:nvSpPr>
          <p:cNvPr id="2" name="Title 1">
            <a:extLst>
              <a:ext uri="{FF2B5EF4-FFF2-40B4-BE49-F238E27FC236}">
                <a16:creationId xmlns:a16="http://schemas.microsoft.com/office/drawing/2014/main" id="{2E69F46C-3116-1281-3695-6E454030FA2D}"/>
              </a:ext>
            </a:extLst>
          </p:cNvPr>
          <p:cNvSpPr>
            <a:spLocks noGrp="1"/>
          </p:cNvSpPr>
          <p:nvPr>
            <p:ph type="title" hasCustomPrompt="1"/>
          </p:nvPr>
        </p:nvSpPr>
        <p:spPr>
          <a:xfrm>
            <a:off x="537710" y="445389"/>
            <a:ext cx="7864012" cy="2307435"/>
          </a:xfrm>
        </p:spPr>
        <p:txBody>
          <a:bodyPr anchor="b"/>
          <a:lstStyle>
            <a:lvl1pPr>
              <a:defRPr sz="5400">
                <a:solidFill>
                  <a:schemeClr val="tx1"/>
                </a:solidFill>
              </a:defRPr>
            </a:lvl1pPr>
          </a:lstStyle>
          <a:p>
            <a:r>
              <a:rPr lang="en-US"/>
              <a:t>Click To Edit Master Title Style</a:t>
            </a:r>
          </a:p>
        </p:txBody>
      </p:sp>
      <p:sp>
        <p:nvSpPr>
          <p:cNvPr id="8" name="Rectangle 7">
            <a:extLst>
              <a:ext uri="{FF2B5EF4-FFF2-40B4-BE49-F238E27FC236}">
                <a16:creationId xmlns:a16="http://schemas.microsoft.com/office/drawing/2014/main" id="{60ED2D3E-6D33-8B6B-B182-F7CEA7C579AA}"/>
              </a:ext>
            </a:extLst>
          </p:cNvPr>
          <p:cNvSpPr/>
          <p:nvPr userDrawn="1"/>
        </p:nvSpPr>
        <p:spPr>
          <a:xfrm>
            <a:off x="657783" y="2901735"/>
            <a:ext cx="914400" cy="457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id="{7074E29F-FADE-23FF-9D2E-E6215E844A92}"/>
              </a:ext>
            </a:extLst>
          </p:cNvPr>
          <p:cNvGrpSpPr/>
          <p:nvPr userDrawn="1"/>
        </p:nvGrpSpPr>
        <p:grpSpPr>
          <a:xfrm>
            <a:off x="10004820" y="413645"/>
            <a:ext cx="1540139" cy="1597426"/>
            <a:chOff x="4256026" y="1011663"/>
            <a:chExt cx="3373622" cy="3499106"/>
          </a:xfrm>
        </p:grpSpPr>
        <p:sp>
          <p:nvSpPr>
            <p:cNvPr id="62" name="Freeform: Shape 61">
              <a:extLst>
                <a:ext uri="{FF2B5EF4-FFF2-40B4-BE49-F238E27FC236}">
                  <a16:creationId xmlns:a16="http://schemas.microsoft.com/office/drawing/2014/main" id="{C36E76B7-9CA0-9A30-84EC-50457B48FD7B}"/>
                </a:ext>
              </a:extLst>
            </p:cNvPr>
            <p:cNvSpPr/>
            <p:nvPr/>
          </p:nvSpPr>
          <p:spPr>
            <a:xfrm>
              <a:off x="4371741" y="3078596"/>
              <a:ext cx="197634" cy="102487"/>
            </a:xfrm>
            <a:custGeom>
              <a:avLst/>
              <a:gdLst>
                <a:gd name="connsiteX0" fmla="*/ 183689 w 197634"/>
                <a:gd name="connsiteY0" fmla="*/ 0 h 102487"/>
                <a:gd name="connsiteX1" fmla="*/ 197634 w 197634"/>
                <a:gd name="connsiteY1" fmla="*/ 43312 h 102487"/>
                <a:gd name="connsiteX2" fmla="*/ 13966 w 197634"/>
                <a:gd name="connsiteY2" fmla="*/ 102488 h 102487"/>
                <a:gd name="connsiteX3" fmla="*/ 0 w 197634"/>
                <a:gd name="connsiteY3" fmla="*/ 59176 h 102487"/>
                <a:gd name="connsiteX4" fmla="*/ 183689 w 197634"/>
                <a:gd name="connsiteY4" fmla="*/ 0 h 102487"/>
                <a:gd name="connsiteX5" fmla="*/ 183689 w 197634"/>
                <a:gd name="connsiteY5" fmla="*/ 0 h 102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7634" h="102487">
                  <a:moveTo>
                    <a:pt x="183689" y="0"/>
                  </a:moveTo>
                  <a:lnTo>
                    <a:pt x="197634" y="43312"/>
                  </a:lnTo>
                  <a:lnTo>
                    <a:pt x="13966" y="102488"/>
                  </a:lnTo>
                  <a:lnTo>
                    <a:pt x="0" y="59176"/>
                  </a:lnTo>
                  <a:lnTo>
                    <a:pt x="183689" y="0"/>
                  </a:lnTo>
                  <a:lnTo>
                    <a:pt x="183689" y="0"/>
                  </a:lnTo>
                  <a:close/>
                </a:path>
              </a:pathLst>
            </a:custGeom>
            <a:solidFill>
              <a:schemeClr val="tx1"/>
            </a:solidFill>
            <a:ln w="2109"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400F11D1-14C6-2DAB-C107-9A4793A6C081}"/>
                </a:ext>
              </a:extLst>
            </p:cNvPr>
            <p:cNvSpPr/>
            <p:nvPr/>
          </p:nvSpPr>
          <p:spPr>
            <a:xfrm>
              <a:off x="4311046" y="2830793"/>
              <a:ext cx="219026" cy="196537"/>
            </a:xfrm>
            <a:custGeom>
              <a:avLst/>
              <a:gdLst>
                <a:gd name="connsiteX0" fmla="*/ 211221 w 219026"/>
                <a:gd name="connsiteY0" fmla="*/ 118859 h 196537"/>
                <a:gd name="connsiteX1" fmla="*/ 219026 w 219026"/>
                <a:gd name="connsiteY1" fmla="*/ 162593 h 196537"/>
                <a:gd name="connsiteX2" fmla="*/ 29050 w 219026"/>
                <a:gd name="connsiteY2" fmla="*/ 196537 h 196537"/>
                <a:gd name="connsiteX3" fmla="*/ 20717 w 219026"/>
                <a:gd name="connsiteY3" fmla="*/ 149850 h 196537"/>
                <a:gd name="connsiteX4" fmla="*/ 129977 w 219026"/>
                <a:gd name="connsiteY4" fmla="*/ 54746 h 196537"/>
                <a:gd name="connsiteX5" fmla="*/ 129829 w 219026"/>
                <a:gd name="connsiteY5" fmla="*/ 53923 h 196537"/>
                <a:gd name="connsiteX6" fmla="*/ 7869 w 219026"/>
                <a:gd name="connsiteY6" fmla="*/ 77931 h 196537"/>
                <a:gd name="connsiteX7" fmla="*/ 0 w 219026"/>
                <a:gd name="connsiteY7" fmla="*/ 33923 h 196537"/>
                <a:gd name="connsiteX8" fmla="*/ 189976 w 219026"/>
                <a:gd name="connsiteY8" fmla="*/ 0 h 196537"/>
                <a:gd name="connsiteX9" fmla="*/ 198563 w 219026"/>
                <a:gd name="connsiteY9" fmla="*/ 48016 h 196537"/>
                <a:gd name="connsiteX10" fmla="*/ 93332 w 219026"/>
                <a:gd name="connsiteY10" fmla="*/ 141011 h 196537"/>
                <a:gd name="connsiteX11" fmla="*/ 93522 w 219026"/>
                <a:gd name="connsiteY11" fmla="*/ 142108 h 196537"/>
                <a:gd name="connsiteX12" fmla="*/ 211221 w 219026"/>
                <a:gd name="connsiteY12" fmla="*/ 118859 h 196537"/>
                <a:gd name="connsiteX13" fmla="*/ 211221 w 219026"/>
                <a:gd name="connsiteY13" fmla="*/ 118859 h 196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9026" h="196537">
                  <a:moveTo>
                    <a:pt x="211221" y="118859"/>
                  </a:moveTo>
                  <a:lnTo>
                    <a:pt x="219026" y="162593"/>
                  </a:lnTo>
                  <a:lnTo>
                    <a:pt x="29050" y="196537"/>
                  </a:lnTo>
                  <a:lnTo>
                    <a:pt x="20717" y="149850"/>
                  </a:lnTo>
                  <a:lnTo>
                    <a:pt x="129977" y="54746"/>
                  </a:lnTo>
                  <a:lnTo>
                    <a:pt x="129829" y="53923"/>
                  </a:lnTo>
                  <a:lnTo>
                    <a:pt x="7869" y="77931"/>
                  </a:lnTo>
                  <a:lnTo>
                    <a:pt x="0" y="33923"/>
                  </a:lnTo>
                  <a:lnTo>
                    <a:pt x="189976" y="0"/>
                  </a:lnTo>
                  <a:lnTo>
                    <a:pt x="198563" y="48016"/>
                  </a:lnTo>
                  <a:lnTo>
                    <a:pt x="93332" y="141011"/>
                  </a:lnTo>
                  <a:lnTo>
                    <a:pt x="93522" y="142108"/>
                  </a:lnTo>
                  <a:lnTo>
                    <a:pt x="211221" y="118859"/>
                  </a:lnTo>
                  <a:lnTo>
                    <a:pt x="211221" y="118859"/>
                  </a:lnTo>
                  <a:close/>
                </a:path>
              </a:pathLst>
            </a:custGeom>
            <a:solidFill>
              <a:schemeClr val="tx1"/>
            </a:solidFill>
            <a:ln w="2109"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8A44DECE-7F6C-8265-01AB-0EC7B9894F76}"/>
                </a:ext>
              </a:extLst>
            </p:cNvPr>
            <p:cNvSpPr/>
            <p:nvPr/>
          </p:nvSpPr>
          <p:spPr>
            <a:xfrm>
              <a:off x="4298514" y="2579257"/>
              <a:ext cx="194997" cy="189427"/>
            </a:xfrm>
            <a:custGeom>
              <a:avLst/>
              <a:gdLst>
                <a:gd name="connsiteX0" fmla="*/ 3059 w 194997"/>
                <a:gd name="connsiteY0" fmla="*/ 189428 h 189427"/>
                <a:gd name="connsiteX1" fmla="*/ 2278 w 194997"/>
                <a:gd name="connsiteY1" fmla="*/ 140357 h 189427"/>
                <a:gd name="connsiteX2" fmla="*/ 157424 w 194997"/>
                <a:gd name="connsiteY2" fmla="*/ 91771 h 189427"/>
                <a:gd name="connsiteX3" fmla="*/ 157403 w 194997"/>
                <a:gd name="connsiteY3" fmla="*/ 90969 h 189427"/>
                <a:gd name="connsiteX4" fmla="*/ 759 w 194997"/>
                <a:gd name="connsiteY4" fmla="*/ 47700 h 189427"/>
                <a:gd name="connsiteX5" fmla="*/ 0 w 194997"/>
                <a:gd name="connsiteY5" fmla="*/ 0 h 189427"/>
                <a:gd name="connsiteX6" fmla="*/ 194006 w 194997"/>
                <a:gd name="connsiteY6" fmla="*/ 60927 h 189427"/>
                <a:gd name="connsiteX7" fmla="*/ 194997 w 194997"/>
                <a:gd name="connsiteY7" fmla="*/ 122783 h 189427"/>
                <a:gd name="connsiteX8" fmla="*/ 3059 w 194997"/>
                <a:gd name="connsiteY8" fmla="*/ 189428 h 189427"/>
                <a:gd name="connsiteX9" fmla="*/ 3059 w 194997"/>
                <a:gd name="connsiteY9" fmla="*/ 189428 h 189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997" h="189427">
                  <a:moveTo>
                    <a:pt x="3059" y="189428"/>
                  </a:moveTo>
                  <a:lnTo>
                    <a:pt x="2278" y="140357"/>
                  </a:lnTo>
                  <a:lnTo>
                    <a:pt x="157424" y="91771"/>
                  </a:lnTo>
                  <a:lnTo>
                    <a:pt x="157403" y="90969"/>
                  </a:lnTo>
                  <a:lnTo>
                    <a:pt x="759" y="47700"/>
                  </a:lnTo>
                  <a:lnTo>
                    <a:pt x="0" y="0"/>
                  </a:lnTo>
                  <a:lnTo>
                    <a:pt x="194006" y="60927"/>
                  </a:lnTo>
                  <a:lnTo>
                    <a:pt x="194997" y="122783"/>
                  </a:lnTo>
                  <a:lnTo>
                    <a:pt x="3059" y="189428"/>
                  </a:lnTo>
                  <a:lnTo>
                    <a:pt x="3059" y="189428"/>
                  </a:lnTo>
                  <a:close/>
                </a:path>
              </a:pathLst>
            </a:custGeom>
            <a:solidFill>
              <a:schemeClr val="tx1"/>
            </a:solidFill>
            <a:ln w="2109"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6124B7D3-CC5F-D4BC-8544-812CBD09BB16}"/>
                </a:ext>
              </a:extLst>
            </p:cNvPr>
            <p:cNvSpPr/>
            <p:nvPr/>
          </p:nvSpPr>
          <p:spPr>
            <a:xfrm>
              <a:off x="4307776" y="2354049"/>
              <a:ext cx="209870" cy="155989"/>
            </a:xfrm>
            <a:custGeom>
              <a:avLst/>
              <a:gdLst>
                <a:gd name="connsiteX0" fmla="*/ 209870 w 209870"/>
                <a:gd name="connsiteY0" fmla="*/ 24303 h 155989"/>
                <a:gd name="connsiteX1" fmla="*/ 191052 w 209870"/>
                <a:gd name="connsiteY1" fmla="*/ 155989 h 155989"/>
                <a:gd name="connsiteX2" fmla="*/ 0 w 209870"/>
                <a:gd name="connsiteY2" fmla="*/ 128711 h 155989"/>
                <a:gd name="connsiteX3" fmla="*/ 18396 w 209870"/>
                <a:gd name="connsiteY3" fmla="*/ 0 h 155989"/>
                <a:gd name="connsiteX4" fmla="*/ 55084 w 209870"/>
                <a:gd name="connsiteY4" fmla="*/ 5232 h 155989"/>
                <a:gd name="connsiteX5" fmla="*/ 43143 w 209870"/>
                <a:gd name="connsiteY5" fmla="*/ 88881 h 155989"/>
                <a:gd name="connsiteX6" fmla="*/ 82003 w 209870"/>
                <a:gd name="connsiteY6" fmla="*/ 94429 h 155989"/>
                <a:gd name="connsiteX7" fmla="*/ 93058 w 209870"/>
                <a:gd name="connsiteY7" fmla="*/ 16983 h 155989"/>
                <a:gd name="connsiteX8" fmla="*/ 129492 w 209870"/>
                <a:gd name="connsiteY8" fmla="*/ 22194 h 155989"/>
                <a:gd name="connsiteX9" fmla="*/ 118416 w 209870"/>
                <a:gd name="connsiteY9" fmla="*/ 99640 h 155989"/>
                <a:gd name="connsiteX10" fmla="*/ 161074 w 209870"/>
                <a:gd name="connsiteY10" fmla="*/ 105716 h 155989"/>
                <a:gd name="connsiteX11" fmla="*/ 173436 w 209870"/>
                <a:gd name="connsiteY11" fmla="*/ 19093 h 155989"/>
                <a:gd name="connsiteX12" fmla="*/ 209870 w 209870"/>
                <a:gd name="connsiteY12" fmla="*/ 24303 h 155989"/>
                <a:gd name="connsiteX13" fmla="*/ 209870 w 209870"/>
                <a:gd name="connsiteY13" fmla="*/ 24303 h 155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9870" h="155989">
                  <a:moveTo>
                    <a:pt x="209870" y="24303"/>
                  </a:moveTo>
                  <a:lnTo>
                    <a:pt x="191052" y="155989"/>
                  </a:lnTo>
                  <a:lnTo>
                    <a:pt x="0" y="128711"/>
                  </a:lnTo>
                  <a:lnTo>
                    <a:pt x="18396" y="0"/>
                  </a:lnTo>
                  <a:lnTo>
                    <a:pt x="55084" y="5232"/>
                  </a:lnTo>
                  <a:lnTo>
                    <a:pt x="43143" y="88881"/>
                  </a:lnTo>
                  <a:lnTo>
                    <a:pt x="82003" y="94429"/>
                  </a:lnTo>
                  <a:lnTo>
                    <a:pt x="93058" y="16983"/>
                  </a:lnTo>
                  <a:lnTo>
                    <a:pt x="129492" y="22194"/>
                  </a:lnTo>
                  <a:lnTo>
                    <a:pt x="118416" y="99640"/>
                  </a:lnTo>
                  <a:lnTo>
                    <a:pt x="161074" y="105716"/>
                  </a:lnTo>
                  <a:lnTo>
                    <a:pt x="173436" y="19093"/>
                  </a:lnTo>
                  <a:lnTo>
                    <a:pt x="209870" y="24303"/>
                  </a:lnTo>
                  <a:lnTo>
                    <a:pt x="209870" y="24303"/>
                  </a:lnTo>
                  <a:close/>
                </a:path>
              </a:pathLst>
            </a:custGeom>
            <a:solidFill>
              <a:schemeClr val="tx1"/>
            </a:solidFill>
            <a:ln w="2109"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9F2783E9-CC6C-0500-1DD0-D9F173F89D9B}"/>
                </a:ext>
              </a:extLst>
            </p:cNvPr>
            <p:cNvSpPr/>
            <p:nvPr/>
          </p:nvSpPr>
          <p:spPr>
            <a:xfrm>
              <a:off x="4358784" y="2127575"/>
              <a:ext cx="202002" cy="179891"/>
            </a:xfrm>
            <a:custGeom>
              <a:avLst/>
              <a:gdLst>
                <a:gd name="connsiteX0" fmla="*/ 4602 w 202002"/>
                <a:gd name="connsiteY0" fmla="*/ 55252 h 179891"/>
                <a:gd name="connsiteX1" fmla="*/ 17978 w 202002"/>
                <a:gd name="connsiteY1" fmla="*/ 24957 h 179891"/>
                <a:gd name="connsiteX2" fmla="*/ 38864 w 202002"/>
                <a:gd name="connsiteY2" fmla="*/ 0 h 179891"/>
                <a:gd name="connsiteX3" fmla="*/ 80171 w 202002"/>
                <a:gd name="connsiteY3" fmla="*/ 12215 h 179891"/>
                <a:gd name="connsiteX4" fmla="*/ 55192 w 202002"/>
                <a:gd name="connsiteY4" fmla="*/ 37510 h 179891"/>
                <a:gd name="connsiteX5" fmla="*/ 40150 w 202002"/>
                <a:gd name="connsiteY5" fmla="*/ 65759 h 179891"/>
                <a:gd name="connsiteX6" fmla="*/ 39496 w 202002"/>
                <a:gd name="connsiteY6" fmla="*/ 86750 h 179891"/>
                <a:gd name="connsiteX7" fmla="*/ 51965 w 202002"/>
                <a:gd name="connsiteY7" fmla="*/ 97952 h 179891"/>
                <a:gd name="connsiteX8" fmla="*/ 67260 w 202002"/>
                <a:gd name="connsiteY8" fmla="*/ 95231 h 179891"/>
                <a:gd name="connsiteX9" fmla="*/ 85382 w 202002"/>
                <a:gd name="connsiteY9" fmla="*/ 71455 h 179891"/>
                <a:gd name="connsiteX10" fmla="*/ 119559 w 202002"/>
                <a:gd name="connsiteY10" fmla="*/ 33249 h 179891"/>
                <a:gd name="connsiteX11" fmla="*/ 157702 w 202002"/>
                <a:gd name="connsiteY11" fmla="*/ 29746 h 179891"/>
                <a:gd name="connsiteX12" fmla="*/ 196330 w 202002"/>
                <a:gd name="connsiteY12" fmla="*/ 63923 h 179891"/>
                <a:gd name="connsiteX13" fmla="*/ 197574 w 202002"/>
                <a:gd name="connsiteY13" fmla="*/ 121707 h 179891"/>
                <a:gd name="connsiteX14" fmla="*/ 183208 w 202002"/>
                <a:gd name="connsiteY14" fmla="*/ 154407 h 179891"/>
                <a:gd name="connsiteX15" fmla="*/ 162744 w 202002"/>
                <a:gd name="connsiteY15" fmla="*/ 179892 h 179891"/>
                <a:gd name="connsiteX16" fmla="*/ 117787 w 202002"/>
                <a:gd name="connsiteY16" fmla="*/ 166601 h 179891"/>
                <a:gd name="connsiteX17" fmla="*/ 145740 w 202002"/>
                <a:gd name="connsiteY17" fmla="*/ 141327 h 179891"/>
                <a:gd name="connsiteX18" fmla="*/ 162343 w 202002"/>
                <a:gd name="connsiteY18" fmla="*/ 110146 h 179891"/>
                <a:gd name="connsiteX19" fmla="*/ 162828 w 202002"/>
                <a:gd name="connsiteY19" fmla="*/ 87847 h 179891"/>
                <a:gd name="connsiteX20" fmla="*/ 148925 w 202002"/>
                <a:gd name="connsiteY20" fmla="*/ 75758 h 179891"/>
                <a:gd name="connsiteX21" fmla="*/ 131774 w 202002"/>
                <a:gd name="connsiteY21" fmla="*/ 78944 h 179891"/>
                <a:gd name="connsiteX22" fmla="*/ 113145 w 202002"/>
                <a:gd name="connsiteY22" fmla="*/ 101581 h 179891"/>
                <a:gd name="connsiteX23" fmla="*/ 79348 w 202002"/>
                <a:gd name="connsiteY23" fmla="*/ 139471 h 179891"/>
                <a:gd name="connsiteX24" fmla="*/ 40045 w 202002"/>
                <a:gd name="connsiteY24" fmla="*/ 143057 h 179891"/>
                <a:gd name="connsiteX25" fmla="*/ 4856 w 202002"/>
                <a:gd name="connsiteY25" fmla="*/ 111180 h 179891"/>
                <a:gd name="connsiteX26" fmla="*/ 4624 w 202002"/>
                <a:gd name="connsiteY26" fmla="*/ 55252 h 179891"/>
                <a:gd name="connsiteX27" fmla="*/ 4624 w 202002"/>
                <a:gd name="connsiteY27" fmla="*/ 55252 h 179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2002" h="179891">
                  <a:moveTo>
                    <a:pt x="4602" y="55252"/>
                  </a:moveTo>
                  <a:cubicBezTo>
                    <a:pt x="7851" y="44282"/>
                    <a:pt x="12303" y="34198"/>
                    <a:pt x="17978" y="24957"/>
                  </a:cubicBezTo>
                  <a:cubicBezTo>
                    <a:pt x="23653" y="15738"/>
                    <a:pt x="30615" y="7405"/>
                    <a:pt x="38864" y="0"/>
                  </a:cubicBezTo>
                  <a:lnTo>
                    <a:pt x="80171" y="12215"/>
                  </a:lnTo>
                  <a:cubicBezTo>
                    <a:pt x="70931" y="19156"/>
                    <a:pt x="62597" y="27595"/>
                    <a:pt x="55192" y="37510"/>
                  </a:cubicBezTo>
                  <a:cubicBezTo>
                    <a:pt x="47809" y="47447"/>
                    <a:pt x="42788" y="56877"/>
                    <a:pt x="40150" y="65759"/>
                  </a:cubicBezTo>
                  <a:cubicBezTo>
                    <a:pt x="37682" y="74134"/>
                    <a:pt x="37471" y="81117"/>
                    <a:pt x="39496" y="86750"/>
                  </a:cubicBezTo>
                  <a:cubicBezTo>
                    <a:pt x="41522" y="92362"/>
                    <a:pt x="45678" y="96117"/>
                    <a:pt x="51965" y="97952"/>
                  </a:cubicBezTo>
                  <a:cubicBezTo>
                    <a:pt x="57534" y="99598"/>
                    <a:pt x="62640" y="98691"/>
                    <a:pt x="67260" y="95231"/>
                  </a:cubicBezTo>
                  <a:cubicBezTo>
                    <a:pt x="71901" y="91771"/>
                    <a:pt x="77935" y="83838"/>
                    <a:pt x="85382" y="71455"/>
                  </a:cubicBezTo>
                  <a:cubicBezTo>
                    <a:pt x="96859" y="52489"/>
                    <a:pt x="108251" y="39767"/>
                    <a:pt x="119559" y="33249"/>
                  </a:cubicBezTo>
                  <a:cubicBezTo>
                    <a:pt x="130867" y="26751"/>
                    <a:pt x="143588" y="25569"/>
                    <a:pt x="157702" y="29746"/>
                  </a:cubicBezTo>
                  <a:cubicBezTo>
                    <a:pt x="176351" y="35274"/>
                    <a:pt x="189241" y="46666"/>
                    <a:pt x="196330" y="63923"/>
                  </a:cubicBezTo>
                  <a:cubicBezTo>
                    <a:pt x="203460" y="81180"/>
                    <a:pt x="203861" y="100442"/>
                    <a:pt x="197574" y="121707"/>
                  </a:cubicBezTo>
                  <a:cubicBezTo>
                    <a:pt x="194220" y="133036"/>
                    <a:pt x="189431" y="143943"/>
                    <a:pt x="183208" y="154407"/>
                  </a:cubicBezTo>
                  <a:cubicBezTo>
                    <a:pt x="176984" y="164892"/>
                    <a:pt x="170170" y="173394"/>
                    <a:pt x="162744" y="179892"/>
                  </a:cubicBezTo>
                  <a:lnTo>
                    <a:pt x="117787" y="166601"/>
                  </a:lnTo>
                  <a:cubicBezTo>
                    <a:pt x="128440" y="160103"/>
                    <a:pt x="137744" y="151665"/>
                    <a:pt x="145740" y="141327"/>
                  </a:cubicBezTo>
                  <a:cubicBezTo>
                    <a:pt x="153735" y="131011"/>
                    <a:pt x="159263" y="120610"/>
                    <a:pt x="162343" y="110146"/>
                  </a:cubicBezTo>
                  <a:cubicBezTo>
                    <a:pt x="164959" y="101243"/>
                    <a:pt x="165149" y="93817"/>
                    <a:pt x="162828" y="87847"/>
                  </a:cubicBezTo>
                  <a:cubicBezTo>
                    <a:pt x="160529" y="81855"/>
                    <a:pt x="155887" y="77826"/>
                    <a:pt x="148925" y="75758"/>
                  </a:cubicBezTo>
                  <a:cubicBezTo>
                    <a:pt x="142997" y="74028"/>
                    <a:pt x="137280" y="75062"/>
                    <a:pt x="131774" y="78944"/>
                  </a:cubicBezTo>
                  <a:cubicBezTo>
                    <a:pt x="126267" y="82805"/>
                    <a:pt x="120065" y="90336"/>
                    <a:pt x="113145" y="101581"/>
                  </a:cubicBezTo>
                  <a:cubicBezTo>
                    <a:pt x="102344" y="120167"/>
                    <a:pt x="91057" y="132804"/>
                    <a:pt x="79348" y="139471"/>
                  </a:cubicBezTo>
                  <a:cubicBezTo>
                    <a:pt x="67618" y="146158"/>
                    <a:pt x="54517" y="147340"/>
                    <a:pt x="40045" y="143057"/>
                  </a:cubicBezTo>
                  <a:cubicBezTo>
                    <a:pt x="22978" y="137994"/>
                    <a:pt x="11248" y="127382"/>
                    <a:pt x="4856" y="111180"/>
                  </a:cubicBezTo>
                  <a:cubicBezTo>
                    <a:pt x="-1537" y="94977"/>
                    <a:pt x="-1621" y="76349"/>
                    <a:pt x="4624" y="55252"/>
                  </a:cubicBezTo>
                  <a:lnTo>
                    <a:pt x="4624" y="55252"/>
                  </a:lnTo>
                  <a:close/>
                </a:path>
              </a:pathLst>
            </a:custGeom>
            <a:solidFill>
              <a:schemeClr val="tx1"/>
            </a:solidFill>
            <a:ln w="2109"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6F28926E-9D4F-2ADA-BD84-C7429D3413D8}"/>
                </a:ext>
              </a:extLst>
            </p:cNvPr>
            <p:cNvSpPr/>
            <p:nvPr/>
          </p:nvSpPr>
          <p:spPr>
            <a:xfrm>
              <a:off x="4418492" y="1895384"/>
              <a:ext cx="217486" cy="172634"/>
            </a:xfrm>
            <a:custGeom>
              <a:avLst/>
              <a:gdLst>
                <a:gd name="connsiteX0" fmla="*/ 99260 w 217486"/>
                <a:gd name="connsiteY0" fmla="*/ 15590 h 172634"/>
                <a:gd name="connsiteX1" fmla="*/ 76012 w 217486"/>
                <a:gd name="connsiteY1" fmla="*/ 65780 h 172634"/>
                <a:gd name="connsiteX2" fmla="*/ 217486 w 217486"/>
                <a:gd name="connsiteY2" fmla="*/ 131327 h 172634"/>
                <a:gd name="connsiteX3" fmla="*/ 198352 w 217486"/>
                <a:gd name="connsiteY3" fmla="*/ 172635 h 172634"/>
                <a:gd name="connsiteX4" fmla="*/ 56877 w 217486"/>
                <a:gd name="connsiteY4" fmla="*/ 107108 h 172634"/>
                <a:gd name="connsiteX5" fmla="*/ 33628 w 217486"/>
                <a:gd name="connsiteY5" fmla="*/ 157297 h 172634"/>
                <a:gd name="connsiteX6" fmla="*/ 0 w 217486"/>
                <a:gd name="connsiteY6" fmla="*/ 141707 h 172634"/>
                <a:gd name="connsiteX7" fmla="*/ 65632 w 217486"/>
                <a:gd name="connsiteY7" fmla="*/ 0 h 172634"/>
                <a:gd name="connsiteX8" fmla="*/ 99260 w 217486"/>
                <a:gd name="connsiteY8" fmla="*/ 15590 h 172634"/>
                <a:gd name="connsiteX9" fmla="*/ 99260 w 217486"/>
                <a:gd name="connsiteY9" fmla="*/ 15590 h 172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486" h="172634">
                  <a:moveTo>
                    <a:pt x="99260" y="15590"/>
                  </a:moveTo>
                  <a:lnTo>
                    <a:pt x="76012" y="65780"/>
                  </a:lnTo>
                  <a:lnTo>
                    <a:pt x="217486" y="131327"/>
                  </a:lnTo>
                  <a:lnTo>
                    <a:pt x="198352" y="172635"/>
                  </a:lnTo>
                  <a:lnTo>
                    <a:pt x="56877" y="107108"/>
                  </a:lnTo>
                  <a:lnTo>
                    <a:pt x="33628" y="157297"/>
                  </a:lnTo>
                  <a:lnTo>
                    <a:pt x="0" y="141707"/>
                  </a:lnTo>
                  <a:lnTo>
                    <a:pt x="65632" y="0"/>
                  </a:lnTo>
                  <a:lnTo>
                    <a:pt x="99260" y="15590"/>
                  </a:lnTo>
                  <a:lnTo>
                    <a:pt x="99260" y="15590"/>
                  </a:lnTo>
                  <a:close/>
                </a:path>
              </a:pathLst>
            </a:custGeom>
            <a:solidFill>
              <a:schemeClr val="tx1"/>
            </a:solidFill>
            <a:ln w="2109"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600E5E93-C3EA-B9B9-B1B5-1EB9F1E21831}"/>
                </a:ext>
              </a:extLst>
            </p:cNvPr>
            <p:cNvSpPr/>
            <p:nvPr/>
          </p:nvSpPr>
          <p:spPr>
            <a:xfrm>
              <a:off x="4605367" y="1664755"/>
              <a:ext cx="182402" cy="151073"/>
            </a:xfrm>
            <a:custGeom>
              <a:avLst/>
              <a:gdLst>
                <a:gd name="connsiteX0" fmla="*/ 182402 w 182402"/>
                <a:gd name="connsiteY0" fmla="*/ 114408 h 151073"/>
                <a:gd name="connsiteX1" fmla="*/ 155420 w 182402"/>
                <a:gd name="connsiteY1" fmla="*/ 151074 h 151073"/>
                <a:gd name="connsiteX2" fmla="*/ 0 w 182402"/>
                <a:gd name="connsiteY2" fmla="*/ 36645 h 151073"/>
                <a:gd name="connsiteX3" fmla="*/ 27004 w 182402"/>
                <a:gd name="connsiteY3" fmla="*/ 0 h 151073"/>
                <a:gd name="connsiteX4" fmla="*/ 182402 w 182402"/>
                <a:gd name="connsiteY4" fmla="*/ 114408 h 151073"/>
                <a:gd name="connsiteX5" fmla="*/ 182402 w 182402"/>
                <a:gd name="connsiteY5" fmla="*/ 114408 h 151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402" h="151073">
                  <a:moveTo>
                    <a:pt x="182402" y="114408"/>
                  </a:moveTo>
                  <a:lnTo>
                    <a:pt x="155420" y="151074"/>
                  </a:lnTo>
                  <a:lnTo>
                    <a:pt x="0" y="36645"/>
                  </a:lnTo>
                  <a:lnTo>
                    <a:pt x="27004" y="0"/>
                  </a:lnTo>
                  <a:lnTo>
                    <a:pt x="182402" y="114408"/>
                  </a:lnTo>
                  <a:lnTo>
                    <a:pt x="182402" y="114408"/>
                  </a:lnTo>
                  <a:close/>
                </a:path>
              </a:pathLst>
            </a:custGeom>
            <a:solidFill>
              <a:schemeClr val="tx1"/>
            </a:solidFill>
            <a:ln w="2109"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F1D360BF-70BB-F1F3-B676-D15B4F3AFDB5}"/>
                </a:ext>
              </a:extLst>
            </p:cNvPr>
            <p:cNvSpPr/>
            <p:nvPr/>
          </p:nvSpPr>
          <p:spPr>
            <a:xfrm>
              <a:off x="4702791" y="1456298"/>
              <a:ext cx="253561" cy="252865"/>
            </a:xfrm>
            <a:custGeom>
              <a:avLst/>
              <a:gdLst>
                <a:gd name="connsiteX0" fmla="*/ 169723 w 253561"/>
                <a:gd name="connsiteY0" fmla="*/ 220904 h 252865"/>
                <a:gd name="connsiteX1" fmla="*/ 138859 w 253561"/>
                <a:gd name="connsiteY1" fmla="*/ 252866 h 252865"/>
                <a:gd name="connsiteX2" fmla="*/ 0 w 253561"/>
                <a:gd name="connsiteY2" fmla="*/ 118859 h 252865"/>
                <a:gd name="connsiteX3" fmla="*/ 32932 w 253561"/>
                <a:gd name="connsiteY3" fmla="*/ 84746 h 252865"/>
                <a:gd name="connsiteX4" fmla="*/ 174048 w 253561"/>
                <a:gd name="connsiteY4" fmla="*/ 117488 h 252865"/>
                <a:gd name="connsiteX5" fmla="*/ 174618 w 253561"/>
                <a:gd name="connsiteY5" fmla="*/ 116918 h 252865"/>
                <a:gd name="connsiteX6" fmla="*/ 83649 w 253561"/>
                <a:gd name="connsiteY6" fmla="*/ 32173 h 252865"/>
                <a:gd name="connsiteX7" fmla="*/ 114682 w 253561"/>
                <a:gd name="connsiteY7" fmla="*/ 0 h 252865"/>
                <a:gd name="connsiteX8" fmla="*/ 253562 w 253561"/>
                <a:gd name="connsiteY8" fmla="*/ 134007 h 252865"/>
                <a:gd name="connsiteX9" fmla="*/ 219680 w 253561"/>
                <a:gd name="connsiteY9" fmla="*/ 169112 h 252865"/>
                <a:gd name="connsiteX10" fmla="*/ 82657 w 253561"/>
                <a:gd name="connsiteY10" fmla="*/ 138416 h 252865"/>
                <a:gd name="connsiteX11" fmla="*/ 81898 w 253561"/>
                <a:gd name="connsiteY11" fmla="*/ 139196 h 252865"/>
                <a:gd name="connsiteX12" fmla="*/ 169723 w 253561"/>
                <a:gd name="connsiteY12" fmla="*/ 220904 h 252865"/>
                <a:gd name="connsiteX13" fmla="*/ 169723 w 253561"/>
                <a:gd name="connsiteY13" fmla="*/ 220904 h 25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3561" h="252865">
                  <a:moveTo>
                    <a:pt x="169723" y="220904"/>
                  </a:moveTo>
                  <a:lnTo>
                    <a:pt x="138859" y="252866"/>
                  </a:lnTo>
                  <a:lnTo>
                    <a:pt x="0" y="118859"/>
                  </a:lnTo>
                  <a:lnTo>
                    <a:pt x="32932" y="84746"/>
                  </a:lnTo>
                  <a:lnTo>
                    <a:pt x="174048" y="117488"/>
                  </a:lnTo>
                  <a:lnTo>
                    <a:pt x="174618" y="116918"/>
                  </a:lnTo>
                  <a:lnTo>
                    <a:pt x="83649" y="32173"/>
                  </a:lnTo>
                  <a:lnTo>
                    <a:pt x="114682" y="0"/>
                  </a:lnTo>
                  <a:lnTo>
                    <a:pt x="253562" y="134007"/>
                  </a:lnTo>
                  <a:lnTo>
                    <a:pt x="219680" y="169112"/>
                  </a:lnTo>
                  <a:lnTo>
                    <a:pt x="82657" y="138416"/>
                  </a:lnTo>
                  <a:lnTo>
                    <a:pt x="81898" y="139196"/>
                  </a:lnTo>
                  <a:lnTo>
                    <a:pt x="169723" y="220904"/>
                  </a:lnTo>
                  <a:lnTo>
                    <a:pt x="169723" y="220904"/>
                  </a:lnTo>
                  <a:close/>
                </a:path>
              </a:pathLst>
            </a:custGeom>
            <a:solidFill>
              <a:schemeClr val="tx1"/>
            </a:solidFill>
            <a:ln w="2109"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D7E00243-EFBC-512B-4C5E-253635DFA147}"/>
                </a:ext>
              </a:extLst>
            </p:cNvPr>
            <p:cNvSpPr/>
            <p:nvPr/>
          </p:nvSpPr>
          <p:spPr>
            <a:xfrm>
              <a:off x="5017365" y="1184297"/>
              <a:ext cx="284848" cy="276304"/>
            </a:xfrm>
            <a:custGeom>
              <a:avLst/>
              <a:gdLst>
                <a:gd name="connsiteX0" fmla="*/ 176263 w 284848"/>
                <a:gd name="connsiteY0" fmla="*/ 230187 h 276304"/>
                <a:gd name="connsiteX1" fmla="*/ 71391 w 284848"/>
                <a:gd name="connsiteY1" fmla="*/ 144808 h 276304"/>
                <a:gd name="connsiteX2" fmla="*/ 70210 w 284848"/>
                <a:gd name="connsiteY2" fmla="*/ 145483 h 276304"/>
                <a:gd name="connsiteX3" fmla="*/ 136095 w 284848"/>
                <a:gd name="connsiteY3" fmla="*/ 253815 h 276304"/>
                <a:gd name="connsiteX4" fmla="*/ 97783 w 284848"/>
                <a:gd name="connsiteY4" fmla="*/ 276304 h 276304"/>
                <a:gd name="connsiteX5" fmla="*/ 0 w 284848"/>
                <a:gd name="connsiteY5" fmla="*/ 109935 h 276304"/>
                <a:gd name="connsiteX6" fmla="*/ 52172 w 284848"/>
                <a:gd name="connsiteY6" fmla="*/ 79282 h 276304"/>
                <a:gd name="connsiteX7" fmla="*/ 162002 w 284848"/>
                <a:gd name="connsiteY7" fmla="*/ 169323 h 276304"/>
                <a:gd name="connsiteX8" fmla="*/ 163183 w 284848"/>
                <a:gd name="connsiteY8" fmla="*/ 168647 h 276304"/>
                <a:gd name="connsiteX9" fmla="*/ 134661 w 284848"/>
                <a:gd name="connsiteY9" fmla="*/ 30801 h 276304"/>
                <a:gd name="connsiteX10" fmla="*/ 187065 w 284848"/>
                <a:gd name="connsiteY10" fmla="*/ 0 h 276304"/>
                <a:gd name="connsiteX11" fmla="*/ 284848 w 284848"/>
                <a:gd name="connsiteY11" fmla="*/ 166390 h 276304"/>
                <a:gd name="connsiteX12" fmla="*/ 246537 w 284848"/>
                <a:gd name="connsiteY12" fmla="*/ 188900 h 276304"/>
                <a:gd name="connsiteX13" fmla="*/ 183246 w 284848"/>
                <a:gd name="connsiteY13" fmla="*/ 79071 h 276304"/>
                <a:gd name="connsiteX14" fmla="*/ 181854 w 284848"/>
                <a:gd name="connsiteY14" fmla="*/ 79893 h 276304"/>
                <a:gd name="connsiteX15" fmla="*/ 204934 w 284848"/>
                <a:gd name="connsiteY15" fmla="*/ 213351 h 276304"/>
                <a:gd name="connsiteX16" fmla="*/ 176263 w 284848"/>
                <a:gd name="connsiteY16" fmla="*/ 230187 h 276304"/>
                <a:gd name="connsiteX17" fmla="*/ 176263 w 284848"/>
                <a:gd name="connsiteY17" fmla="*/ 230187 h 276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4848" h="276304">
                  <a:moveTo>
                    <a:pt x="176263" y="230187"/>
                  </a:moveTo>
                  <a:lnTo>
                    <a:pt x="71391" y="144808"/>
                  </a:lnTo>
                  <a:lnTo>
                    <a:pt x="70210" y="145483"/>
                  </a:lnTo>
                  <a:lnTo>
                    <a:pt x="136095" y="253815"/>
                  </a:lnTo>
                  <a:lnTo>
                    <a:pt x="97783" y="276304"/>
                  </a:lnTo>
                  <a:lnTo>
                    <a:pt x="0" y="109935"/>
                  </a:lnTo>
                  <a:lnTo>
                    <a:pt x="52172" y="79282"/>
                  </a:lnTo>
                  <a:lnTo>
                    <a:pt x="162002" y="169323"/>
                  </a:lnTo>
                  <a:lnTo>
                    <a:pt x="163183" y="168647"/>
                  </a:lnTo>
                  <a:lnTo>
                    <a:pt x="134661" y="30801"/>
                  </a:lnTo>
                  <a:lnTo>
                    <a:pt x="187065" y="0"/>
                  </a:lnTo>
                  <a:lnTo>
                    <a:pt x="284848" y="166390"/>
                  </a:lnTo>
                  <a:lnTo>
                    <a:pt x="246537" y="188900"/>
                  </a:lnTo>
                  <a:lnTo>
                    <a:pt x="183246" y="79071"/>
                  </a:lnTo>
                  <a:lnTo>
                    <a:pt x="181854" y="79893"/>
                  </a:lnTo>
                  <a:lnTo>
                    <a:pt x="204934" y="213351"/>
                  </a:lnTo>
                  <a:lnTo>
                    <a:pt x="176263" y="230187"/>
                  </a:lnTo>
                  <a:lnTo>
                    <a:pt x="176263" y="230187"/>
                  </a:lnTo>
                  <a:close/>
                </a:path>
              </a:pathLst>
            </a:custGeom>
            <a:solidFill>
              <a:schemeClr val="tx1"/>
            </a:solidFill>
            <a:ln w="2109"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8C511C9A-C7D9-A13C-740E-C45600300CBC}"/>
                </a:ext>
              </a:extLst>
            </p:cNvPr>
            <p:cNvSpPr/>
            <p:nvPr/>
          </p:nvSpPr>
          <p:spPr>
            <a:xfrm>
              <a:off x="5295884" y="1081197"/>
              <a:ext cx="171727" cy="219933"/>
            </a:xfrm>
            <a:custGeom>
              <a:avLst/>
              <a:gdLst>
                <a:gd name="connsiteX0" fmla="*/ 170103 w 171727"/>
                <a:gd name="connsiteY0" fmla="*/ 0 h 219933"/>
                <a:gd name="connsiteX1" fmla="*/ 144344 w 171727"/>
                <a:gd name="connsiteY1" fmla="*/ 129429 h 219933"/>
                <a:gd name="connsiteX2" fmla="*/ 171728 w 171727"/>
                <a:gd name="connsiteY2" fmla="*/ 204744 h 219933"/>
                <a:gd name="connsiteX3" fmla="*/ 129977 w 171727"/>
                <a:gd name="connsiteY3" fmla="*/ 219934 h 219933"/>
                <a:gd name="connsiteX4" fmla="*/ 102593 w 171727"/>
                <a:gd name="connsiteY4" fmla="*/ 144618 h 219933"/>
                <a:gd name="connsiteX5" fmla="*/ 0 w 171727"/>
                <a:gd name="connsiteY5" fmla="*/ 61835 h 219933"/>
                <a:gd name="connsiteX6" fmla="*/ 49430 w 171727"/>
                <a:gd name="connsiteY6" fmla="*/ 43860 h 219933"/>
                <a:gd name="connsiteX7" fmla="*/ 111475 w 171727"/>
                <a:gd name="connsiteY7" fmla="*/ 99640 h 219933"/>
                <a:gd name="connsiteX8" fmla="*/ 121939 w 171727"/>
                <a:gd name="connsiteY8" fmla="*/ 17510 h 219933"/>
                <a:gd name="connsiteX9" fmla="*/ 170103 w 171727"/>
                <a:gd name="connsiteY9" fmla="*/ 0 h 219933"/>
                <a:gd name="connsiteX10" fmla="*/ 170103 w 171727"/>
                <a:gd name="connsiteY10" fmla="*/ 0 h 21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1727" h="219933">
                  <a:moveTo>
                    <a:pt x="170103" y="0"/>
                  </a:moveTo>
                  <a:lnTo>
                    <a:pt x="144344" y="129429"/>
                  </a:lnTo>
                  <a:lnTo>
                    <a:pt x="171728" y="204744"/>
                  </a:lnTo>
                  <a:lnTo>
                    <a:pt x="129977" y="219934"/>
                  </a:lnTo>
                  <a:lnTo>
                    <a:pt x="102593" y="144618"/>
                  </a:lnTo>
                  <a:lnTo>
                    <a:pt x="0" y="61835"/>
                  </a:lnTo>
                  <a:lnTo>
                    <a:pt x="49430" y="43860"/>
                  </a:lnTo>
                  <a:lnTo>
                    <a:pt x="111475" y="99640"/>
                  </a:lnTo>
                  <a:lnTo>
                    <a:pt x="121939" y="17510"/>
                  </a:lnTo>
                  <a:lnTo>
                    <a:pt x="170103" y="0"/>
                  </a:lnTo>
                  <a:lnTo>
                    <a:pt x="170103" y="0"/>
                  </a:lnTo>
                  <a:close/>
                </a:path>
              </a:pathLst>
            </a:custGeom>
            <a:solidFill>
              <a:schemeClr val="tx1"/>
            </a:solidFill>
            <a:ln w="2109"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3C9359D0-E8AC-7000-6037-5783ABF9AD51}"/>
                </a:ext>
              </a:extLst>
            </p:cNvPr>
            <p:cNvSpPr/>
            <p:nvPr/>
          </p:nvSpPr>
          <p:spPr>
            <a:xfrm>
              <a:off x="5691005" y="1016810"/>
              <a:ext cx="154238" cy="206579"/>
            </a:xfrm>
            <a:custGeom>
              <a:avLst/>
              <a:gdLst>
                <a:gd name="connsiteX0" fmla="*/ 154238 w 154238"/>
                <a:gd name="connsiteY0" fmla="*/ 191348 h 206579"/>
                <a:gd name="connsiteX1" fmla="*/ 22088 w 154238"/>
                <a:gd name="connsiteY1" fmla="*/ 206579 h 206579"/>
                <a:gd name="connsiteX2" fmla="*/ 0 w 154238"/>
                <a:gd name="connsiteY2" fmla="*/ 14852 h 206579"/>
                <a:gd name="connsiteX3" fmla="*/ 129175 w 154238"/>
                <a:gd name="connsiteY3" fmla="*/ 0 h 206579"/>
                <a:gd name="connsiteX4" fmla="*/ 133416 w 154238"/>
                <a:gd name="connsiteY4" fmla="*/ 36814 h 206579"/>
                <a:gd name="connsiteX5" fmla="*/ 49472 w 154238"/>
                <a:gd name="connsiteY5" fmla="*/ 46476 h 206579"/>
                <a:gd name="connsiteX6" fmla="*/ 53966 w 154238"/>
                <a:gd name="connsiteY6" fmla="*/ 85484 h 206579"/>
                <a:gd name="connsiteX7" fmla="*/ 131686 w 154238"/>
                <a:gd name="connsiteY7" fmla="*/ 76518 h 206579"/>
                <a:gd name="connsiteX8" fmla="*/ 135884 w 154238"/>
                <a:gd name="connsiteY8" fmla="*/ 113079 h 206579"/>
                <a:gd name="connsiteX9" fmla="*/ 58164 w 154238"/>
                <a:gd name="connsiteY9" fmla="*/ 122024 h 206579"/>
                <a:gd name="connsiteX10" fmla="*/ 63100 w 154238"/>
                <a:gd name="connsiteY10" fmla="*/ 164808 h 206579"/>
                <a:gd name="connsiteX11" fmla="*/ 150019 w 154238"/>
                <a:gd name="connsiteY11" fmla="*/ 154808 h 206579"/>
                <a:gd name="connsiteX12" fmla="*/ 154238 w 154238"/>
                <a:gd name="connsiteY12" fmla="*/ 191348 h 206579"/>
                <a:gd name="connsiteX13" fmla="*/ 154238 w 154238"/>
                <a:gd name="connsiteY13" fmla="*/ 191348 h 20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4238" h="206579">
                  <a:moveTo>
                    <a:pt x="154238" y="191348"/>
                  </a:moveTo>
                  <a:lnTo>
                    <a:pt x="22088" y="206579"/>
                  </a:lnTo>
                  <a:lnTo>
                    <a:pt x="0" y="14852"/>
                  </a:lnTo>
                  <a:lnTo>
                    <a:pt x="129175" y="0"/>
                  </a:lnTo>
                  <a:lnTo>
                    <a:pt x="133416" y="36814"/>
                  </a:lnTo>
                  <a:lnTo>
                    <a:pt x="49472" y="46476"/>
                  </a:lnTo>
                  <a:lnTo>
                    <a:pt x="53966" y="85484"/>
                  </a:lnTo>
                  <a:lnTo>
                    <a:pt x="131686" y="76518"/>
                  </a:lnTo>
                  <a:lnTo>
                    <a:pt x="135884" y="113079"/>
                  </a:lnTo>
                  <a:lnTo>
                    <a:pt x="58164" y="122024"/>
                  </a:lnTo>
                  <a:lnTo>
                    <a:pt x="63100" y="164808"/>
                  </a:lnTo>
                  <a:lnTo>
                    <a:pt x="150019" y="154808"/>
                  </a:lnTo>
                  <a:lnTo>
                    <a:pt x="154238" y="191348"/>
                  </a:lnTo>
                  <a:lnTo>
                    <a:pt x="154238" y="191348"/>
                  </a:lnTo>
                  <a:close/>
                </a:path>
              </a:pathLst>
            </a:custGeom>
            <a:solidFill>
              <a:schemeClr val="tx1"/>
            </a:solidFill>
            <a:ln w="2109"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EDDFFB2F-A5E1-8205-7DBC-3753D834AEFF}"/>
                </a:ext>
              </a:extLst>
            </p:cNvPr>
            <p:cNvSpPr/>
            <p:nvPr/>
          </p:nvSpPr>
          <p:spPr>
            <a:xfrm>
              <a:off x="5922648" y="1011663"/>
              <a:ext cx="181997" cy="196181"/>
            </a:xfrm>
            <a:custGeom>
              <a:avLst/>
              <a:gdLst>
                <a:gd name="connsiteX0" fmla="*/ 134196 w 181997"/>
                <a:gd name="connsiteY0" fmla="*/ 101602 h 196181"/>
                <a:gd name="connsiteX1" fmla="*/ 120336 w 181997"/>
                <a:gd name="connsiteY1" fmla="*/ 57615 h 196181"/>
                <a:gd name="connsiteX2" fmla="*/ 77741 w 181997"/>
                <a:gd name="connsiteY2" fmla="*/ 40168 h 196181"/>
                <a:gd name="connsiteX3" fmla="*/ 52679 w 181997"/>
                <a:gd name="connsiteY3" fmla="*/ 39071 h 196181"/>
                <a:gd name="connsiteX4" fmla="*/ 47404 w 181997"/>
                <a:gd name="connsiteY4" fmla="*/ 158078 h 196181"/>
                <a:gd name="connsiteX5" fmla="*/ 70548 w 181997"/>
                <a:gd name="connsiteY5" fmla="*/ 159112 h 196181"/>
                <a:gd name="connsiteX6" fmla="*/ 116707 w 181997"/>
                <a:gd name="connsiteY6" fmla="*/ 145863 h 196181"/>
                <a:gd name="connsiteX7" fmla="*/ 134218 w 181997"/>
                <a:gd name="connsiteY7" fmla="*/ 101623 h 196181"/>
                <a:gd name="connsiteX8" fmla="*/ 134218 w 181997"/>
                <a:gd name="connsiteY8" fmla="*/ 101623 h 196181"/>
                <a:gd name="connsiteX9" fmla="*/ 181875 w 181997"/>
                <a:gd name="connsiteY9" fmla="*/ 103458 h 196181"/>
                <a:gd name="connsiteX10" fmla="*/ 150399 w 181997"/>
                <a:gd name="connsiteY10" fmla="*/ 173268 h 196181"/>
                <a:gd name="connsiteX11" fmla="*/ 72720 w 181997"/>
                <a:gd name="connsiteY11" fmla="*/ 196010 h 196181"/>
                <a:gd name="connsiteX12" fmla="*/ 0 w 181997"/>
                <a:gd name="connsiteY12" fmla="*/ 192782 h 196181"/>
                <a:gd name="connsiteX13" fmla="*/ 8565 w 181997"/>
                <a:gd name="connsiteY13" fmla="*/ 0 h 196181"/>
                <a:gd name="connsiteX14" fmla="*/ 76898 w 181997"/>
                <a:gd name="connsiteY14" fmla="*/ 3017 h 196181"/>
                <a:gd name="connsiteX15" fmla="*/ 156538 w 181997"/>
                <a:gd name="connsiteY15" fmla="*/ 31244 h 196181"/>
                <a:gd name="connsiteX16" fmla="*/ 181854 w 181997"/>
                <a:gd name="connsiteY16" fmla="*/ 103458 h 196181"/>
                <a:gd name="connsiteX17" fmla="*/ 181854 w 181997"/>
                <a:gd name="connsiteY17" fmla="*/ 103458 h 19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1997" h="196181">
                  <a:moveTo>
                    <a:pt x="134196" y="101602"/>
                  </a:moveTo>
                  <a:cubicBezTo>
                    <a:pt x="135019" y="83079"/>
                    <a:pt x="130399" y="68417"/>
                    <a:pt x="120336" y="57615"/>
                  </a:cubicBezTo>
                  <a:cubicBezTo>
                    <a:pt x="110252" y="46793"/>
                    <a:pt x="96054" y="40970"/>
                    <a:pt x="77741" y="40168"/>
                  </a:cubicBezTo>
                  <a:lnTo>
                    <a:pt x="52679" y="39071"/>
                  </a:lnTo>
                  <a:lnTo>
                    <a:pt x="47404" y="158078"/>
                  </a:lnTo>
                  <a:lnTo>
                    <a:pt x="70548" y="159112"/>
                  </a:lnTo>
                  <a:cubicBezTo>
                    <a:pt x="90505" y="159998"/>
                    <a:pt x="105906" y="155589"/>
                    <a:pt x="116707" y="145863"/>
                  </a:cubicBezTo>
                  <a:cubicBezTo>
                    <a:pt x="127509" y="136158"/>
                    <a:pt x="133353" y="121412"/>
                    <a:pt x="134218" y="101623"/>
                  </a:cubicBezTo>
                  <a:lnTo>
                    <a:pt x="134218" y="101623"/>
                  </a:lnTo>
                  <a:close/>
                  <a:moveTo>
                    <a:pt x="181875" y="103458"/>
                  </a:moveTo>
                  <a:cubicBezTo>
                    <a:pt x="180546" y="133395"/>
                    <a:pt x="170061" y="156686"/>
                    <a:pt x="150399" y="173268"/>
                  </a:cubicBezTo>
                  <a:cubicBezTo>
                    <a:pt x="130736" y="189871"/>
                    <a:pt x="104851" y="197444"/>
                    <a:pt x="72720" y="196010"/>
                  </a:cubicBezTo>
                  <a:lnTo>
                    <a:pt x="0" y="192782"/>
                  </a:lnTo>
                  <a:lnTo>
                    <a:pt x="8565" y="0"/>
                  </a:lnTo>
                  <a:lnTo>
                    <a:pt x="76898" y="3017"/>
                  </a:lnTo>
                  <a:cubicBezTo>
                    <a:pt x="111749" y="4578"/>
                    <a:pt x="138289" y="13987"/>
                    <a:pt x="156538" y="31244"/>
                  </a:cubicBezTo>
                  <a:cubicBezTo>
                    <a:pt x="174787" y="48523"/>
                    <a:pt x="183225" y="72594"/>
                    <a:pt x="181854" y="103458"/>
                  </a:cubicBezTo>
                  <a:lnTo>
                    <a:pt x="181854" y="103458"/>
                  </a:lnTo>
                  <a:close/>
                </a:path>
              </a:pathLst>
            </a:custGeom>
            <a:solidFill>
              <a:schemeClr val="tx1"/>
            </a:solidFill>
            <a:ln w="2109"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4E79A647-FF4B-022D-6001-93B97938A104}"/>
                </a:ext>
              </a:extLst>
            </p:cNvPr>
            <p:cNvSpPr/>
            <p:nvPr/>
          </p:nvSpPr>
          <p:spPr>
            <a:xfrm>
              <a:off x="6186384" y="1034131"/>
              <a:ext cx="189527" cy="214217"/>
            </a:xfrm>
            <a:custGeom>
              <a:avLst/>
              <a:gdLst>
                <a:gd name="connsiteX0" fmla="*/ 65014 w 189527"/>
                <a:gd name="connsiteY0" fmla="*/ 211347 h 214217"/>
                <a:gd name="connsiteX1" fmla="*/ 10838 w 189527"/>
                <a:gd name="connsiteY1" fmla="*/ 177149 h 214217"/>
                <a:gd name="connsiteX2" fmla="*/ 2821 w 189527"/>
                <a:gd name="connsiteY2" fmla="*/ 113163 h 214217"/>
                <a:gd name="connsiteX3" fmla="*/ 27652 w 189527"/>
                <a:gd name="connsiteY3" fmla="*/ 0 h 214217"/>
                <a:gd name="connsiteX4" fmla="*/ 71048 w 189527"/>
                <a:gd name="connsiteY4" fmla="*/ 9515 h 214217"/>
                <a:gd name="connsiteX5" fmla="*/ 46281 w 189527"/>
                <a:gd name="connsiteY5" fmla="*/ 122403 h 214217"/>
                <a:gd name="connsiteX6" fmla="*/ 49740 w 189527"/>
                <a:gd name="connsiteY6" fmla="*/ 154281 h 214217"/>
                <a:gd name="connsiteX7" fmla="*/ 74550 w 189527"/>
                <a:gd name="connsiteY7" fmla="*/ 171580 h 214217"/>
                <a:gd name="connsiteX8" fmla="*/ 104571 w 189527"/>
                <a:gd name="connsiteY8" fmla="*/ 166432 h 214217"/>
                <a:gd name="connsiteX9" fmla="*/ 121090 w 189527"/>
                <a:gd name="connsiteY9" fmla="*/ 138796 h 214217"/>
                <a:gd name="connsiteX10" fmla="*/ 145857 w 189527"/>
                <a:gd name="connsiteY10" fmla="*/ 25907 h 214217"/>
                <a:gd name="connsiteX11" fmla="*/ 189527 w 189527"/>
                <a:gd name="connsiteY11" fmla="*/ 35485 h 214217"/>
                <a:gd name="connsiteX12" fmla="*/ 164697 w 189527"/>
                <a:gd name="connsiteY12" fmla="*/ 148648 h 214217"/>
                <a:gd name="connsiteX13" fmla="*/ 130140 w 189527"/>
                <a:gd name="connsiteY13" fmla="*/ 203162 h 214217"/>
                <a:gd name="connsiteX14" fmla="*/ 65014 w 189527"/>
                <a:gd name="connsiteY14" fmla="*/ 211326 h 214217"/>
                <a:gd name="connsiteX15" fmla="*/ 65014 w 189527"/>
                <a:gd name="connsiteY15" fmla="*/ 211326 h 21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527" h="214217">
                  <a:moveTo>
                    <a:pt x="65014" y="211347"/>
                  </a:moveTo>
                  <a:cubicBezTo>
                    <a:pt x="39804" y="205820"/>
                    <a:pt x="21745" y="194428"/>
                    <a:pt x="10838" y="177149"/>
                  </a:cubicBezTo>
                  <a:cubicBezTo>
                    <a:pt x="-69" y="159871"/>
                    <a:pt x="-2748" y="138542"/>
                    <a:pt x="2821" y="113163"/>
                  </a:cubicBezTo>
                  <a:lnTo>
                    <a:pt x="27652" y="0"/>
                  </a:lnTo>
                  <a:lnTo>
                    <a:pt x="71048" y="9515"/>
                  </a:lnTo>
                  <a:lnTo>
                    <a:pt x="46281" y="122403"/>
                  </a:lnTo>
                  <a:cubicBezTo>
                    <a:pt x="43580" y="134639"/>
                    <a:pt x="44761" y="145272"/>
                    <a:pt x="49740" y="154281"/>
                  </a:cubicBezTo>
                  <a:cubicBezTo>
                    <a:pt x="54740" y="163268"/>
                    <a:pt x="63010" y="169048"/>
                    <a:pt x="74550" y="171580"/>
                  </a:cubicBezTo>
                  <a:cubicBezTo>
                    <a:pt x="86259" y="174154"/>
                    <a:pt x="96280" y="172424"/>
                    <a:pt x="104571" y="166432"/>
                  </a:cubicBezTo>
                  <a:cubicBezTo>
                    <a:pt x="112862" y="160420"/>
                    <a:pt x="118368" y="151222"/>
                    <a:pt x="121090" y="138796"/>
                  </a:cubicBezTo>
                  <a:lnTo>
                    <a:pt x="145857" y="25907"/>
                  </a:lnTo>
                  <a:lnTo>
                    <a:pt x="189527" y="35485"/>
                  </a:lnTo>
                  <a:lnTo>
                    <a:pt x="164697" y="148648"/>
                  </a:lnTo>
                  <a:cubicBezTo>
                    <a:pt x="159169" y="173858"/>
                    <a:pt x="147650" y="192023"/>
                    <a:pt x="130140" y="203162"/>
                  </a:cubicBezTo>
                  <a:cubicBezTo>
                    <a:pt x="112630" y="214301"/>
                    <a:pt x="90921" y="217022"/>
                    <a:pt x="65014" y="211326"/>
                  </a:cubicBezTo>
                  <a:lnTo>
                    <a:pt x="65014" y="211326"/>
                  </a:lnTo>
                  <a:close/>
                </a:path>
              </a:pathLst>
            </a:custGeom>
            <a:solidFill>
              <a:schemeClr val="tx1"/>
            </a:solidFill>
            <a:ln w="2109"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C4DF0CD8-31C4-224A-A0F4-4054F2ABB05D}"/>
                </a:ext>
              </a:extLst>
            </p:cNvPr>
            <p:cNvSpPr/>
            <p:nvPr/>
          </p:nvSpPr>
          <p:spPr>
            <a:xfrm>
              <a:off x="6431918" y="1124519"/>
              <a:ext cx="189496" cy="206298"/>
            </a:xfrm>
            <a:custGeom>
              <a:avLst/>
              <a:gdLst>
                <a:gd name="connsiteX0" fmla="*/ 83548 w 189496"/>
                <a:gd name="connsiteY0" fmla="*/ 160367 h 206298"/>
                <a:gd name="connsiteX1" fmla="*/ 113126 w 189496"/>
                <a:gd name="connsiteY1" fmla="*/ 166485 h 206298"/>
                <a:gd name="connsiteX2" fmla="*/ 144349 w 189496"/>
                <a:gd name="connsiteY2" fmla="*/ 161823 h 206298"/>
                <a:gd name="connsiteX3" fmla="*/ 127619 w 189496"/>
                <a:gd name="connsiteY3" fmla="*/ 203573 h 206298"/>
                <a:gd name="connsiteX4" fmla="*/ 97050 w 189496"/>
                <a:gd name="connsiteY4" fmla="*/ 205852 h 206298"/>
                <a:gd name="connsiteX5" fmla="*/ 63886 w 189496"/>
                <a:gd name="connsiteY5" fmla="*/ 197687 h 206298"/>
                <a:gd name="connsiteX6" fmla="*/ 7663 w 189496"/>
                <a:gd name="connsiteY6" fmla="*/ 144165 h 206298"/>
                <a:gd name="connsiteX7" fmla="*/ 8486 w 189496"/>
                <a:gd name="connsiteY7" fmla="*/ 65622 h 206298"/>
                <a:gd name="connsiteX8" fmla="*/ 61945 w 189496"/>
                <a:gd name="connsiteY8" fmla="*/ 8070 h 206298"/>
                <a:gd name="connsiteX9" fmla="*/ 138505 w 189496"/>
                <a:gd name="connsiteY9" fmla="*/ 7943 h 206298"/>
                <a:gd name="connsiteX10" fmla="*/ 167366 w 189496"/>
                <a:gd name="connsiteY10" fmla="*/ 24209 h 206298"/>
                <a:gd name="connsiteX11" fmla="*/ 189496 w 189496"/>
                <a:gd name="connsiteY11" fmla="*/ 46297 h 206298"/>
                <a:gd name="connsiteX12" fmla="*/ 172661 w 189496"/>
                <a:gd name="connsiteY12" fmla="*/ 88279 h 206298"/>
                <a:gd name="connsiteX13" fmla="*/ 152408 w 189496"/>
                <a:gd name="connsiteY13" fmla="*/ 64461 h 206298"/>
                <a:gd name="connsiteX14" fmla="*/ 127577 w 189496"/>
                <a:gd name="connsiteY14" fmla="*/ 49082 h 206298"/>
                <a:gd name="connsiteX15" fmla="*/ 83443 w 189496"/>
                <a:gd name="connsiteY15" fmla="*/ 49293 h 206298"/>
                <a:gd name="connsiteX16" fmla="*/ 52747 w 189496"/>
                <a:gd name="connsiteY16" fmla="*/ 83385 h 206298"/>
                <a:gd name="connsiteX17" fmla="*/ 51608 w 189496"/>
                <a:gd name="connsiteY17" fmla="*/ 129481 h 206298"/>
                <a:gd name="connsiteX18" fmla="*/ 83548 w 189496"/>
                <a:gd name="connsiteY18" fmla="*/ 160367 h 206298"/>
                <a:gd name="connsiteX19" fmla="*/ 83548 w 189496"/>
                <a:gd name="connsiteY19" fmla="*/ 160367 h 20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9496" h="206298">
                  <a:moveTo>
                    <a:pt x="83548" y="160367"/>
                  </a:moveTo>
                  <a:cubicBezTo>
                    <a:pt x="93169" y="164228"/>
                    <a:pt x="103021" y="166253"/>
                    <a:pt x="113126" y="166485"/>
                  </a:cubicBezTo>
                  <a:cubicBezTo>
                    <a:pt x="123210" y="166717"/>
                    <a:pt x="133611" y="165177"/>
                    <a:pt x="144349" y="161823"/>
                  </a:cubicBezTo>
                  <a:lnTo>
                    <a:pt x="127619" y="203573"/>
                  </a:lnTo>
                  <a:cubicBezTo>
                    <a:pt x="118358" y="206126"/>
                    <a:pt x="108168" y="206885"/>
                    <a:pt x="97050" y="205852"/>
                  </a:cubicBezTo>
                  <a:cubicBezTo>
                    <a:pt x="85911" y="204797"/>
                    <a:pt x="74878" y="202096"/>
                    <a:pt x="63886" y="197687"/>
                  </a:cubicBezTo>
                  <a:cubicBezTo>
                    <a:pt x="36903" y="186865"/>
                    <a:pt x="18148" y="169038"/>
                    <a:pt x="7663" y="144165"/>
                  </a:cubicBezTo>
                  <a:cubicBezTo>
                    <a:pt x="-2822" y="119313"/>
                    <a:pt x="-2548" y="93132"/>
                    <a:pt x="8486" y="65622"/>
                  </a:cubicBezTo>
                  <a:cubicBezTo>
                    <a:pt x="19583" y="37964"/>
                    <a:pt x="37389" y="18787"/>
                    <a:pt x="61945" y="8070"/>
                  </a:cubicBezTo>
                  <a:cubicBezTo>
                    <a:pt x="86502" y="-2648"/>
                    <a:pt x="112029" y="-2690"/>
                    <a:pt x="138505" y="7943"/>
                  </a:cubicBezTo>
                  <a:cubicBezTo>
                    <a:pt x="148969" y="12141"/>
                    <a:pt x="158589" y="17542"/>
                    <a:pt x="167366" y="24209"/>
                  </a:cubicBezTo>
                  <a:cubicBezTo>
                    <a:pt x="176142" y="30854"/>
                    <a:pt x="183526" y="38217"/>
                    <a:pt x="189496" y="46297"/>
                  </a:cubicBezTo>
                  <a:lnTo>
                    <a:pt x="172661" y="88279"/>
                  </a:lnTo>
                  <a:cubicBezTo>
                    <a:pt x="166944" y="79145"/>
                    <a:pt x="160172" y="71191"/>
                    <a:pt x="152408" y="64461"/>
                  </a:cubicBezTo>
                  <a:cubicBezTo>
                    <a:pt x="144623" y="57710"/>
                    <a:pt x="136354" y="52584"/>
                    <a:pt x="127577" y="49082"/>
                  </a:cubicBezTo>
                  <a:cubicBezTo>
                    <a:pt x="112050" y="42858"/>
                    <a:pt x="97346" y="42921"/>
                    <a:pt x="83443" y="49293"/>
                  </a:cubicBezTo>
                  <a:cubicBezTo>
                    <a:pt x="69540" y="55664"/>
                    <a:pt x="59308" y="67014"/>
                    <a:pt x="52747" y="83385"/>
                  </a:cubicBezTo>
                  <a:cubicBezTo>
                    <a:pt x="46186" y="99756"/>
                    <a:pt x="45806" y="115115"/>
                    <a:pt x="51608" y="129481"/>
                  </a:cubicBezTo>
                  <a:cubicBezTo>
                    <a:pt x="57388" y="143848"/>
                    <a:pt x="68042" y="154122"/>
                    <a:pt x="83548" y="160367"/>
                  </a:cubicBezTo>
                  <a:lnTo>
                    <a:pt x="83548" y="160367"/>
                  </a:lnTo>
                  <a:close/>
                </a:path>
              </a:pathLst>
            </a:custGeom>
            <a:solidFill>
              <a:schemeClr val="tx1"/>
            </a:solidFill>
            <a:ln w="2109"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A13CD718-9122-F370-019C-AA64275C32FD}"/>
                </a:ext>
              </a:extLst>
            </p:cNvPr>
            <p:cNvSpPr/>
            <p:nvPr/>
          </p:nvSpPr>
          <p:spPr>
            <a:xfrm>
              <a:off x="6608967" y="1237334"/>
              <a:ext cx="212866" cy="232760"/>
            </a:xfrm>
            <a:custGeom>
              <a:avLst/>
              <a:gdLst>
                <a:gd name="connsiteX0" fmla="*/ 147910 w 212866"/>
                <a:gd name="connsiteY0" fmla="*/ 131897 h 232760"/>
                <a:gd name="connsiteX1" fmla="*/ 168732 w 212866"/>
                <a:gd name="connsiteY1" fmla="*/ 44345 h 232760"/>
                <a:gd name="connsiteX2" fmla="*/ 99724 w 212866"/>
                <a:gd name="connsiteY2" fmla="*/ 102530 h 232760"/>
                <a:gd name="connsiteX3" fmla="*/ 147910 w 212866"/>
                <a:gd name="connsiteY3" fmla="*/ 131897 h 232760"/>
                <a:gd name="connsiteX4" fmla="*/ 147910 w 212866"/>
                <a:gd name="connsiteY4" fmla="*/ 131897 h 232760"/>
                <a:gd name="connsiteX5" fmla="*/ 171981 w 212866"/>
                <a:gd name="connsiteY5" fmla="*/ 232760 h 232760"/>
                <a:gd name="connsiteX6" fmla="*/ 129872 w 212866"/>
                <a:gd name="connsiteY6" fmla="*/ 207065 h 232760"/>
                <a:gd name="connsiteX7" fmla="*/ 138774 w 212866"/>
                <a:gd name="connsiteY7" fmla="*/ 169407 h 232760"/>
                <a:gd name="connsiteX8" fmla="*/ 70126 w 212866"/>
                <a:gd name="connsiteY8" fmla="*/ 127530 h 232760"/>
                <a:gd name="connsiteX9" fmla="*/ 40506 w 212866"/>
                <a:gd name="connsiteY9" fmla="*/ 152572 h 232760"/>
                <a:gd name="connsiteX10" fmla="*/ 0 w 212866"/>
                <a:gd name="connsiteY10" fmla="*/ 127888 h 232760"/>
                <a:gd name="connsiteX11" fmla="*/ 160968 w 212866"/>
                <a:gd name="connsiteY11" fmla="*/ 0 h 232760"/>
                <a:gd name="connsiteX12" fmla="*/ 212866 w 212866"/>
                <a:gd name="connsiteY12" fmla="*/ 31645 h 232760"/>
                <a:gd name="connsiteX13" fmla="*/ 171981 w 212866"/>
                <a:gd name="connsiteY13" fmla="*/ 232760 h 232760"/>
                <a:gd name="connsiteX14" fmla="*/ 171981 w 212866"/>
                <a:gd name="connsiteY14" fmla="*/ 232760 h 23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2866" h="232760">
                  <a:moveTo>
                    <a:pt x="147910" y="131897"/>
                  </a:moveTo>
                  <a:lnTo>
                    <a:pt x="168732" y="44345"/>
                  </a:lnTo>
                  <a:lnTo>
                    <a:pt x="99724" y="102530"/>
                  </a:lnTo>
                  <a:lnTo>
                    <a:pt x="147910" y="131897"/>
                  </a:lnTo>
                  <a:lnTo>
                    <a:pt x="147910" y="131897"/>
                  </a:lnTo>
                  <a:close/>
                  <a:moveTo>
                    <a:pt x="171981" y="232760"/>
                  </a:moveTo>
                  <a:lnTo>
                    <a:pt x="129872" y="207065"/>
                  </a:lnTo>
                  <a:lnTo>
                    <a:pt x="138774" y="169407"/>
                  </a:lnTo>
                  <a:lnTo>
                    <a:pt x="70126" y="127530"/>
                  </a:lnTo>
                  <a:lnTo>
                    <a:pt x="40506" y="152572"/>
                  </a:lnTo>
                  <a:lnTo>
                    <a:pt x="0" y="127888"/>
                  </a:lnTo>
                  <a:lnTo>
                    <a:pt x="160968" y="0"/>
                  </a:lnTo>
                  <a:lnTo>
                    <a:pt x="212866" y="31645"/>
                  </a:lnTo>
                  <a:lnTo>
                    <a:pt x="171981" y="232760"/>
                  </a:lnTo>
                  <a:lnTo>
                    <a:pt x="171981" y="232760"/>
                  </a:lnTo>
                  <a:close/>
                </a:path>
              </a:pathLst>
            </a:custGeom>
            <a:solidFill>
              <a:schemeClr val="tx1"/>
            </a:solidFill>
            <a:ln w="2109"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8096C218-259A-3FD4-3C45-03E0B26B4B21}"/>
                </a:ext>
              </a:extLst>
            </p:cNvPr>
            <p:cNvSpPr/>
            <p:nvPr/>
          </p:nvSpPr>
          <p:spPr>
            <a:xfrm>
              <a:off x="6846706" y="1339780"/>
              <a:ext cx="200693" cy="213013"/>
            </a:xfrm>
            <a:custGeom>
              <a:avLst/>
              <a:gdLst>
                <a:gd name="connsiteX0" fmla="*/ 177065 w 200693"/>
                <a:gd name="connsiteY0" fmla="*/ 128078 h 213013"/>
                <a:gd name="connsiteX1" fmla="*/ 134407 w 200693"/>
                <a:gd name="connsiteY1" fmla="*/ 92847 h 213013"/>
                <a:gd name="connsiteX2" fmla="*/ 35084 w 200693"/>
                <a:gd name="connsiteY2" fmla="*/ 213014 h 213013"/>
                <a:gd name="connsiteX3" fmla="*/ 0 w 200693"/>
                <a:gd name="connsiteY3" fmla="*/ 184006 h 213013"/>
                <a:gd name="connsiteX4" fmla="*/ 99323 w 200693"/>
                <a:gd name="connsiteY4" fmla="*/ 63839 h 213013"/>
                <a:gd name="connsiteX5" fmla="*/ 56666 w 200693"/>
                <a:gd name="connsiteY5" fmla="*/ 28586 h 213013"/>
                <a:gd name="connsiteX6" fmla="*/ 80315 w 200693"/>
                <a:gd name="connsiteY6" fmla="*/ 0 h 213013"/>
                <a:gd name="connsiteX7" fmla="*/ 200693 w 200693"/>
                <a:gd name="connsiteY7" fmla="*/ 99513 h 213013"/>
                <a:gd name="connsiteX8" fmla="*/ 177065 w 200693"/>
                <a:gd name="connsiteY8" fmla="*/ 128078 h 213013"/>
                <a:gd name="connsiteX9" fmla="*/ 177065 w 200693"/>
                <a:gd name="connsiteY9" fmla="*/ 128078 h 21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0693" h="213013">
                  <a:moveTo>
                    <a:pt x="177065" y="128078"/>
                  </a:moveTo>
                  <a:lnTo>
                    <a:pt x="134407" y="92847"/>
                  </a:lnTo>
                  <a:lnTo>
                    <a:pt x="35084" y="213014"/>
                  </a:lnTo>
                  <a:lnTo>
                    <a:pt x="0" y="184006"/>
                  </a:lnTo>
                  <a:lnTo>
                    <a:pt x="99323" y="63839"/>
                  </a:lnTo>
                  <a:lnTo>
                    <a:pt x="56666" y="28586"/>
                  </a:lnTo>
                  <a:lnTo>
                    <a:pt x="80315" y="0"/>
                  </a:lnTo>
                  <a:lnTo>
                    <a:pt x="200693" y="99513"/>
                  </a:lnTo>
                  <a:lnTo>
                    <a:pt x="177065" y="128078"/>
                  </a:lnTo>
                  <a:lnTo>
                    <a:pt x="177065" y="128078"/>
                  </a:lnTo>
                  <a:close/>
                </a:path>
              </a:pathLst>
            </a:custGeom>
            <a:solidFill>
              <a:schemeClr val="tx1"/>
            </a:solidFill>
            <a:ln w="2109"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1397742D-7CC1-DE67-7074-7BD769FC3643}"/>
                </a:ext>
              </a:extLst>
            </p:cNvPr>
            <p:cNvSpPr/>
            <p:nvPr/>
          </p:nvSpPr>
          <p:spPr>
            <a:xfrm>
              <a:off x="6974131" y="1505474"/>
              <a:ext cx="171010" cy="166200"/>
            </a:xfrm>
            <a:custGeom>
              <a:avLst/>
              <a:gdLst>
                <a:gd name="connsiteX0" fmla="*/ 31413 w 171010"/>
                <a:gd name="connsiteY0" fmla="*/ 166200 h 166200"/>
                <a:gd name="connsiteX1" fmla="*/ 0 w 171010"/>
                <a:gd name="connsiteY1" fmla="*/ 133268 h 166200"/>
                <a:gd name="connsiteX2" fmla="*/ 139576 w 171010"/>
                <a:gd name="connsiteY2" fmla="*/ 0 h 166200"/>
                <a:gd name="connsiteX3" fmla="*/ 171010 w 171010"/>
                <a:gd name="connsiteY3" fmla="*/ 32911 h 166200"/>
                <a:gd name="connsiteX4" fmla="*/ 31413 w 171010"/>
                <a:gd name="connsiteY4" fmla="*/ 166200 h 166200"/>
                <a:gd name="connsiteX5" fmla="*/ 31413 w 171010"/>
                <a:gd name="connsiteY5" fmla="*/ 166200 h 16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010" h="166200">
                  <a:moveTo>
                    <a:pt x="31413" y="166200"/>
                  </a:moveTo>
                  <a:lnTo>
                    <a:pt x="0" y="133268"/>
                  </a:lnTo>
                  <a:lnTo>
                    <a:pt x="139576" y="0"/>
                  </a:lnTo>
                  <a:lnTo>
                    <a:pt x="171010" y="32911"/>
                  </a:lnTo>
                  <a:lnTo>
                    <a:pt x="31413" y="166200"/>
                  </a:lnTo>
                  <a:lnTo>
                    <a:pt x="31413" y="166200"/>
                  </a:lnTo>
                  <a:close/>
                </a:path>
              </a:pathLst>
            </a:custGeom>
            <a:solidFill>
              <a:schemeClr val="tx1"/>
            </a:solidFill>
            <a:ln w="2109"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D3F50E87-D879-A018-39E1-D6FC29420BF9}"/>
                </a:ext>
              </a:extLst>
            </p:cNvPr>
            <p:cNvSpPr/>
            <p:nvPr/>
          </p:nvSpPr>
          <p:spPr>
            <a:xfrm>
              <a:off x="7093275" y="1649846"/>
              <a:ext cx="206416" cy="207323"/>
            </a:xfrm>
            <a:custGeom>
              <a:avLst/>
              <a:gdLst>
                <a:gd name="connsiteX0" fmla="*/ 72667 w 206416"/>
                <a:gd name="connsiteY0" fmla="*/ 59634 h 207323"/>
                <a:gd name="connsiteX1" fmla="*/ 46212 w 206416"/>
                <a:gd name="connsiteY1" fmla="*/ 97313 h 207323"/>
                <a:gd name="connsiteX2" fmla="*/ 54566 w 206416"/>
                <a:gd name="connsiteY2" fmla="*/ 138515 h 207323"/>
                <a:gd name="connsiteX3" fmla="*/ 90578 w 206416"/>
                <a:gd name="connsiteY3" fmla="*/ 160097 h 207323"/>
                <a:gd name="connsiteX4" fmla="*/ 133700 w 206416"/>
                <a:gd name="connsiteY4" fmla="*/ 147671 h 207323"/>
                <a:gd name="connsiteX5" fmla="*/ 159965 w 206416"/>
                <a:gd name="connsiteY5" fmla="*/ 109950 h 207323"/>
                <a:gd name="connsiteX6" fmla="*/ 151654 w 206416"/>
                <a:gd name="connsiteY6" fmla="*/ 68558 h 207323"/>
                <a:gd name="connsiteX7" fmla="*/ 115662 w 206416"/>
                <a:gd name="connsiteY7" fmla="*/ 47271 h 207323"/>
                <a:gd name="connsiteX8" fmla="*/ 72646 w 206416"/>
                <a:gd name="connsiteY8" fmla="*/ 59613 h 207323"/>
                <a:gd name="connsiteX9" fmla="*/ 72646 w 206416"/>
                <a:gd name="connsiteY9" fmla="*/ 59613 h 207323"/>
                <a:gd name="connsiteX10" fmla="*/ 44777 w 206416"/>
                <a:gd name="connsiteY10" fmla="*/ 20921 h 207323"/>
                <a:gd name="connsiteX11" fmla="*/ 120536 w 206416"/>
                <a:gd name="connsiteY11" fmla="*/ 1301 h 207323"/>
                <a:gd name="connsiteX12" fmla="*/ 185978 w 206416"/>
                <a:gd name="connsiteY12" fmla="*/ 43874 h 207323"/>
                <a:gd name="connsiteX13" fmla="*/ 205028 w 206416"/>
                <a:gd name="connsiteY13" fmla="*/ 119823 h 207323"/>
                <a:gd name="connsiteX14" fmla="*/ 161590 w 206416"/>
                <a:gd name="connsiteY14" fmla="*/ 186362 h 207323"/>
                <a:gd name="connsiteX15" fmla="*/ 85874 w 206416"/>
                <a:gd name="connsiteY15" fmla="*/ 205961 h 207323"/>
                <a:gd name="connsiteX16" fmla="*/ 20495 w 206416"/>
                <a:gd name="connsiteY16" fmla="*/ 163029 h 207323"/>
                <a:gd name="connsiteX17" fmla="*/ 1381 w 206416"/>
                <a:gd name="connsiteY17" fmla="*/ 87292 h 207323"/>
                <a:gd name="connsiteX18" fmla="*/ 44777 w 206416"/>
                <a:gd name="connsiteY18" fmla="*/ 20921 h 207323"/>
                <a:gd name="connsiteX19" fmla="*/ 44777 w 206416"/>
                <a:gd name="connsiteY19" fmla="*/ 20921 h 207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6416" h="207323">
                  <a:moveTo>
                    <a:pt x="72667" y="59634"/>
                  </a:moveTo>
                  <a:cubicBezTo>
                    <a:pt x="58511" y="69824"/>
                    <a:pt x="49672" y="82397"/>
                    <a:pt x="46212" y="97313"/>
                  </a:cubicBezTo>
                  <a:cubicBezTo>
                    <a:pt x="42752" y="112249"/>
                    <a:pt x="45516" y="125962"/>
                    <a:pt x="54566" y="138515"/>
                  </a:cubicBezTo>
                  <a:cubicBezTo>
                    <a:pt x="63659" y="151194"/>
                    <a:pt x="75705" y="158388"/>
                    <a:pt x="90578" y="160097"/>
                  </a:cubicBezTo>
                  <a:cubicBezTo>
                    <a:pt x="105452" y="161805"/>
                    <a:pt x="119839" y="157649"/>
                    <a:pt x="133700" y="147671"/>
                  </a:cubicBezTo>
                  <a:cubicBezTo>
                    <a:pt x="147730" y="137586"/>
                    <a:pt x="156464" y="125013"/>
                    <a:pt x="159965" y="109950"/>
                  </a:cubicBezTo>
                  <a:cubicBezTo>
                    <a:pt x="163425" y="94886"/>
                    <a:pt x="160662" y="81089"/>
                    <a:pt x="151654" y="68558"/>
                  </a:cubicBezTo>
                  <a:cubicBezTo>
                    <a:pt x="142603" y="56026"/>
                    <a:pt x="130620" y="48938"/>
                    <a:pt x="115662" y="47271"/>
                  </a:cubicBezTo>
                  <a:cubicBezTo>
                    <a:pt x="100684" y="45626"/>
                    <a:pt x="86338" y="49739"/>
                    <a:pt x="72646" y="59613"/>
                  </a:cubicBezTo>
                  <a:lnTo>
                    <a:pt x="72646" y="59613"/>
                  </a:lnTo>
                  <a:close/>
                  <a:moveTo>
                    <a:pt x="44777" y="20921"/>
                  </a:moveTo>
                  <a:cubicBezTo>
                    <a:pt x="68933" y="3495"/>
                    <a:pt x="94207" y="-3045"/>
                    <a:pt x="120536" y="1301"/>
                  </a:cubicBezTo>
                  <a:cubicBezTo>
                    <a:pt x="146843" y="5647"/>
                    <a:pt x="168636" y="19845"/>
                    <a:pt x="185978" y="43874"/>
                  </a:cubicBezTo>
                  <a:cubicBezTo>
                    <a:pt x="203172" y="67756"/>
                    <a:pt x="209501" y="93093"/>
                    <a:pt x="205028" y="119823"/>
                  </a:cubicBezTo>
                  <a:cubicBezTo>
                    <a:pt x="200556" y="146552"/>
                    <a:pt x="186083" y="168746"/>
                    <a:pt x="161590" y="186362"/>
                  </a:cubicBezTo>
                  <a:cubicBezTo>
                    <a:pt x="137265" y="203893"/>
                    <a:pt x="112034" y="210433"/>
                    <a:pt x="85874" y="205961"/>
                  </a:cubicBezTo>
                  <a:cubicBezTo>
                    <a:pt x="59672" y="201509"/>
                    <a:pt x="37900" y="187206"/>
                    <a:pt x="20495" y="163029"/>
                  </a:cubicBezTo>
                  <a:cubicBezTo>
                    <a:pt x="3301" y="139147"/>
                    <a:pt x="-3091" y="113895"/>
                    <a:pt x="1381" y="87292"/>
                  </a:cubicBezTo>
                  <a:cubicBezTo>
                    <a:pt x="5833" y="60668"/>
                    <a:pt x="20284" y="38537"/>
                    <a:pt x="44777" y="20921"/>
                  </a:cubicBezTo>
                  <a:lnTo>
                    <a:pt x="44777" y="20921"/>
                  </a:lnTo>
                  <a:close/>
                </a:path>
              </a:pathLst>
            </a:custGeom>
            <a:solidFill>
              <a:schemeClr val="tx1"/>
            </a:solidFill>
            <a:ln w="2109"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7030FC5B-9646-B35D-7EEC-1241BFC65E73}"/>
                </a:ext>
              </a:extLst>
            </p:cNvPr>
            <p:cNvSpPr/>
            <p:nvPr/>
          </p:nvSpPr>
          <p:spPr>
            <a:xfrm>
              <a:off x="7214570" y="1874773"/>
              <a:ext cx="245313" cy="232211"/>
            </a:xfrm>
            <a:custGeom>
              <a:avLst/>
              <a:gdLst>
                <a:gd name="connsiteX0" fmla="*/ 19156 w 245313"/>
                <a:gd name="connsiteY0" fmla="*/ 123226 h 232211"/>
                <a:gd name="connsiteX1" fmla="*/ 0 w 245313"/>
                <a:gd name="connsiteY1" fmla="*/ 83121 h 232211"/>
                <a:gd name="connsiteX2" fmla="*/ 174175 w 245313"/>
                <a:gd name="connsiteY2" fmla="*/ 0 h 232211"/>
                <a:gd name="connsiteX3" fmla="*/ 194639 w 245313"/>
                <a:gd name="connsiteY3" fmla="*/ 42826 h 232211"/>
                <a:gd name="connsiteX4" fmla="*/ 114471 w 245313"/>
                <a:gd name="connsiteY4" fmla="*/ 163500 h 232211"/>
                <a:gd name="connsiteX5" fmla="*/ 114830 w 245313"/>
                <a:gd name="connsiteY5" fmla="*/ 164259 h 232211"/>
                <a:gd name="connsiteX6" fmla="*/ 226073 w 245313"/>
                <a:gd name="connsiteY6" fmla="*/ 108733 h 232211"/>
                <a:gd name="connsiteX7" fmla="*/ 245313 w 245313"/>
                <a:gd name="connsiteY7" fmla="*/ 149091 h 232211"/>
                <a:gd name="connsiteX8" fmla="*/ 71138 w 245313"/>
                <a:gd name="connsiteY8" fmla="*/ 232212 h 232211"/>
                <a:gd name="connsiteX9" fmla="*/ 50126 w 245313"/>
                <a:gd name="connsiteY9" fmla="*/ 188162 h 232211"/>
                <a:gd name="connsiteX10" fmla="*/ 126918 w 245313"/>
                <a:gd name="connsiteY10" fmla="*/ 70590 h 232211"/>
                <a:gd name="connsiteX11" fmla="*/ 126433 w 245313"/>
                <a:gd name="connsiteY11" fmla="*/ 69598 h 232211"/>
                <a:gd name="connsiteX12" fmla="*/ 19156 w 245313"/>
                <a:gd name="connsiteY12" fmla="*/ 123226 h 232211"/>
                <a:gd name="connsiteX13" fmla="*/ 19156 w 245313"/>
                <a:gd name="connsiteY13" fmla="*/ 123226 h 232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5313" h="232211">
                  <a:moveTo>
                    <a:pt x="19156" y="123226"/>
                  </a:moveTo>
                  <a:lnTo>
                    <a:pt x="0" y="83121"/>
                  </a:lnTo>
                  <a:lnTo>
                    <a:pt x="174175" y="0"/>
                  </a:lnTo>
                  <a:lnTo>
                    <a:pt x="194639" y="42826"/>
                  </a:lnTo>
                  <a:lnTo>
                    <a:pt x="114471" y="163500"/>
                  </a:lnTo>
                  <a:lnTo>
                    <a:pt x="114830" y="164259"/>
                  </a:lnTo>
                  <a:lnTo>
                    <a:pt x="226073" y="108733"/>
                  </a:lnTo>
                  <a:lnTo>
                    <a:pt x="245313" y="149091"/>
                  </a:lnTo>
                  <a:lnTo>
                    <a:pt x="71138" y="232212"/>
                  </a:lnTo>
                  <a:lnTo>
                    <a:pt x="50126" y="188162"/>
                  </a:lnTo>
                  <a:lnTo>
                    <a:pt x="126918" y="70590"/>
                  </a:lnTo>
                  <a:lnTo>
                    <a:pt x="126433" y="69598"/>
                  </a:lnTo>
                  <a:lnTo>
                    <a:pt x="19156" y="123226"/>
                  </a:lnTo>
                  <a:lnTo>
                    <a:pt x="19156" y="123226"/>
                  </a:lnTo>
                  <a:close/>
                </a:path>
              </a:pathLst>
            </a:custGeom>
            <a:solidFill>
              <a:schemeClr val="tx1"/>
            </a:solidFill>
            <a:ln w="2109"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1DD9E639-D967-9196-F05C-C6C2E43A0B5A}"/>
                </a:ext>
              </a:extLst>
            </p:cNvPr>
            <p:cNvSpPr/>
            <p:nvPr/>
          </p:nvSpPr>
          <p:spPr>
            <a:xfrm>
              <a:off x="7327607" y="2269787"/>
              <a:ext cx="246557" cy="103122"/>
            </a:xfrm>
            <a:custGeom>
              <a:avLst/>
              <a:gdLst>
                <a:gd name="connsiteX0" fmla="*/ 114492 w 246557"/>
                <a:gd name="connsiteY0" fmla="*/ 5676 h 103122"/>
                <a:gd name="connsiteX1" fmla="*/ 182550 w 246557"/>
                <a:gd name="connsiteY1" fmla="*/ 697 h 103122"/>
                <a:gd name="connsiteX2" fmla="*/ 246558 w 246557"/>
                <a:gd name="connsiteY2" fmla="*/ 15950 h 103122"/>
                <a:gd name="connsiteX3" fmla="*/ 242022 w 246557"/>
                <a:gd name="connsiteY3" fmla="*/ 52216 h 103122"/>
                <a:gd name="connsiteX4" fmla="*/ 183943 w 246557"/>
                <a:gd name="connsiteY4" fmla="*/ 37996 h 103122"/>
                <a:gd name="connsiteX5" fmla="*/ 122931 w 246557"/>
                <a:gd name="connsiteY5" fmla="*/ 42617 h 103122"/>
                <a:gd name="connsiteX6" fmla="*/ 65864 w 246557"/>
                <a:gd name="connsiteY6" fmla="*/ 65064 h 103122"/>
                <a:gd name="connsiteX7" fmla="*/ 19915 w 246557"/>
                <a:gd name="connsiteY7" fmla="*/ 103122 h 103122"/>
                <a:gd name="connsiteX8" fmla="*/ 0 w 246557"/>
                <a:gd name="connsiteY8" fmla="*/ 72447 h 103122"/>
                <a:gd name="connsiteX9" fmla="*/ 50991 w 246557"/>
                <a:gd name="connsiteY9" fmla="*/ 30824 h 103122"/>
                <a:gd name="connsiteX10" fmla="*/ 114450 w 246557"/>
                <a:gd name="connsiteY10" fmla="*/ 5655 h 103122"/>
                <a:gd name="connsiteX11" fmla="*/ 114450 w 246557"/>
                <a:gd name="connsiteY11" fmla="*/ 5655 h 103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557" h="103122">
                  <a:moveTo>
                    <a:pt x="114492" y="5676"/>
                  </a:moveTo>
                  <a:cubicBezTo>
                    <a:pt x="136792" y="571"/>
                    <a:pt x="159471" y="-1096"/>
                    <a:pt x="182550" y="697"/>
                  </a:cubicBezTo>
                  <a:cubicBezTo>
                    <a:pt x="205630" y="2491"/>
                    <a:pt x="226980" y="7575"/>
                    <a:pt x="246558" y="15950"/>
                  </a:cubicBezTo>
                  <a:lnTo>
                    <a:pt x="242022" y="52216"/>
                  </a:lnTo>
                  <a:cubicBezTo>
                    <a:pt x="223604" y="44325"/>
                    <a:pt x="204259" y="39579"/>
                    <a:pt x="183943" y="37996"/>
                  </a:cubicBezTo>
                  <a:cubicBezTo>
                    <a:pt x="163627" y="36393"/>
                    <a:pt x="143289" y="37933"/>
                    <a:pt x="122931" y="42617"/>
                  </a:cubicBezTo>
                  <a:cubicBezTo>
                    <a:pt x="102383" y="47321"/>
                    <a:pt x="83332" y="54811"/>
                    <a:pt x="65864" y="65064"/>
                  </a:cubicBezTo>
                  <a:cubicBezTo>
                    <a:pt x="48354" y="75317"/>
                    <a:pt x="33016" y="88017"/>
                    <a:pt x="19915" y="103122"/>
                  </a:cubicBezTo>
                  <a:lnTo>
                    <a:pt x="0" y="72447"/>
                  </a:lnTo>
                  <a:cubicBezTo>
                    <a:pt x="14029" y="56372"/>
                    <a:pt x="31033" y="42490"/>
                    <a:pt x="50991" y="30824"/>
                  </a:cubicBezTo>
                  <a:cubicBezTo>
                    <a:pt x="70991" y="19178"/>
                    <a:pt x="92151" y="10782"/>
                    <a:pt x="114450" y="5655"/>
                  </a:cubicBezTo>
                  <a:lnTo>
                    <a:pt x="114450" y="5655"/>
                  </a:lnTo>
                  <a:close/>
                </a:path>
              </a:pathLst>
            </a:custGeom>
            <a:solidFill>
              <a:schemeClr val="tx1"/>
            </a:solidFill>
            <a:ln w="2109"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6696E0BD-507F-8215-EA9D-A8EE150774CC}"/>
                </a:ext>
              </a:extLst>
            </p:cNvPr>
            <p:cNvSpPr/>
            <p:nvPr/>
          </p:nvSpPr>
          <p:spPr>
            <a:xfrm>
              <a:off x="7379040" y="2427676"/>
              <a:ext cx="208077" cy="230292"/>
            </a:xfrm>
            <a:custGeom>
              <a:avLst/>
              <a:gdLst>
                <a:gd name="connsiteX0" fmla="*/ 6540 w 208077"/>
                <a:gd name="connsiteY0" fmla="*/ 104703 h 230292"/>
                <a:gd name="connsiteX1" fmla="*/ 129576 w 208077"/>
                <a:gd name="connsiteY1" fmla="*/ 48544 h 230292"/>
                <a:gd name="connsiteX2" fmla="*/ 129471 w 208077"/>
                <a:gd name="connsiteY2" fmla="*/ 47193 h 230292"/>
                <a:gd name="connsiteX3" fmla="*/ 3207 w 208077"/>
                <a:gd name="connsiteY3" fmla="*/ 58206 h 230292"/>
                <a:gd name="connsiteX4" fmla="*/ 0 w 208077"/>
                <a:gd name="connsiteY4" fmla="*/ 13903 h 230292"/>
                <a:gd name="connsiteX5" fmla="*/ 192487 w 208077"/>
                <a:gd name="connsiteY5" fmla="*/ 0 h 230292"/>
                <a:gd name="connsiteX6" fmla="*/ 196854 w 208077"/>
                <a:gd name="connsiteY6" fmla="*/ 60358 h 230292"/>
                <a:gd name="connsiteX7" fmla="*/ 67425 w 208077"/>
                <a:gd name="connsiteY7" fmla="*/ 118901 h 230292"/>
                <a:gd name="connsiteX8" fmla="*/ 67531 w 208077"/>
                <a:gd name="connsiteY8" fmla="*/ 120251 h 230292"/>
                <a:gd name="connsiteX9" fmla="*/ 203710 w 208077"/>
                <a:gd name="connsiteY9" fmla="*/ 155799 h 230292"/>
                <a:gd name="connsiteX10" fmla="*/ 208077 w 208077"/>
                <a:gd name="connsiteY10" fmla="*/ 216411 h 230292"/>
                <a:gd name="connsiteX11" fmla="*/ 15633 w 208077"/>
                <a:gd name="connsiteY11" fmla="*/ 230292 h 230292"/>
                <a:gd name="connsiteX12" fmla="*/ 12426 w 208077"/>
                <a:gd name="connsiteY12" fmla="*/ 185989 h 230292"/>
                <a:gd name="connsiteX13" fmla="*/ 138922 w 208077"/>
                <a:gd name="connsiteY13" fmla="*/ 177951 h 230292"/>
                <a:gd name="connsiteX14" fmla="*/ 138796 w 208077"/>
                <a:gd name="connsiteY14" fmla="*/ 176327 h 230292"/>
                <a:gd name="connsiteX15" fmla="*/ 8945 w 208077"/>
                <a:gd name="connsiteY15" fmla="*/ 137867 h 230292"/>
                <a:gd name="connsiteX16" fmla="*/ 6540 w 208077"/>
                <a:gd name="connsiteY16" fmla="*/ 104703 h 230292"/>
                <a:gd name="connsiteX17" fmla="*/ 6540 w 208077"/>
                <a:gd name="connsiteY17" fmla="*/ 104703 h 230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8077" h="230292">
                  <a:moveTo>
                    <a:pt x="6540" y="104703"/>
                  </a:moveTo>
                  <a:lnTo>
                    <a:pt x="129576" y="48544"/>
                  </a:lnTo>
                  <a:lnTo>
                    <a:pt x="129471" y="47193"/>
                  </a:lnTo>
                  <a:lnTo>
                    <a:pt x="3207" y="58206"/>
                  </a:lnTo>
                  <a:lnTo>
                    <a:pt x="0" y="13903"/>
                  </a:lnTo>
                  <a:lnTo>
                    <a:pt x="192487" y="0"/>
                  </a:lnTo>
                  <a:lnTo>
                    <a:pt x="196854" y="60358"/>
                  </a:lnTo>
                  <a:lnTo>
                    <a:pt x="67425" y="118901"/>
                  </a:lnTo>
                  <a:lnTo>
                    <a:pt x="67531" y="120251"/>
                  </a:lnTo>
                  <a:lnTo>
                    <a:pt x="203710" y="155799"/>
                  </a:lnTo>
                  <a:lnTo>
                    <a:pt x="208077" y="216411"/>
                  </a:lnTo>
                  <a:lnTo>
                    <a:pt x="15633" y="230292"/>
                  </a:lnTo>
                  <a:lnTo>
                    <a:pt x="12426" y="185989"/>
                  </a:lnTo>
                  <a:lnTo>
                    <a:pt x="138922" y="177951"/>
                  </a:lnTo>
                  <a:lnTo>
                    <a:pt x="138796" y="176327"/>
                  </a:lnTo>
                  <a:lnTo>
                    <a:pt x="8945" y="137867"/>
                  </a:lnTo>
                  <a:lnTo>
                    <a:pt x="6540" y="104703"/>
                  </a:lnTo>
                  <a:lnTo>
                    <a:pt x="6540" y="104703"/>
                  </a:lnTo>
                  <a:close/>
                </a:path>
              </a:pathLst>
            </a:custGeom>
            <a:solidFill>
              <a:schemeClr val="tx1"/>
            </a:solidFill>
            <a:ln w="2109"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CD98E495-4A45-4E63-FF27-B981FD159A54}"/>
                </a:ext>
              </a:extLst>
            </p:cNvPr>
            <p:cNvSpPr/>
            <p:nvPr/>
          </p:nvSpPr>
          <p:spPr>
            <a:xfrm>
              <a:off x="7375517" y="2745330"/>
              <a:ext cx="205672" cy="149217"/>
            </a:xfrm>
            <a:custGeom>
              <a:avLst/>
              <a:gdLst>
                <a:gd name="connsiteX0" fmla="*/ 0 w 205672"/>
                <a:gd name="connsiteY0" fmla="*/ 132319 h 149217"/>
                <a:gd name="connsiteX1" fmla="*/ 13713 w 205672"/>
                <a:gd name="connsiteY1" fmla="*/ 0 h 149217"/>
                <a:gd name="connsiteX2" fmla="*/ 205672 w 205672"/>
                <a:gd name="connsiteY2" fmla="*/ 19894 h 149217"/>
                <a:gd name="connsiteX3" fmla="*/ 192276 w 205672"/>
                <a:gd name="connsiteY3" fmla="*/ 149217 h 149217"/>
                <a:gd name="connsiteX4" fmla="*/ 155377 w 205672"/>
                <a:gd name="connsiteY4" fmla="*/ 145399 h 149217"/>
                <a:gd name="connsiteX5" fmla="*/ 164111 w 205672"/>
                <a:gd name="connsiteY5" fmla="*/ 61349 h 149217"/>
                <a:gd name="connsiteX6" fmla="*/ 125061 w 205672"/>
                <a:gd name="connsiteY6" fmla="*/ 57299 h 149217"/>
                <a:gd name="connsiteX7" fmla="*/ 117002 w 205672"/>
                <a:gd name="connsiteY7" fmla="*/ 135125 h 149217"/>
                <a:gd name="connsiteX8" fmla="*/ 80400 w 205672"/>
                <a:gd name="connsiteY8" fmla="*/ 131327 h 149217"/>
                <a:gd name="connsiteX9" fmla="*/ 88459 w 205672"/>
                <a:gd name="connsiteY9" fmla="*/ 53501 h 149217"/>
                <a:gd name="connsiteX10" fmla="*/ 45611 w 205672"/>
                <a:gd name="connsiteY10" fmla="*/ 49071 h 149217"/>
                <a:gd name="connsiteX11" fmla="*/ 36603 w 205672"/>
                <a:gd name="connsiteY11" fmla="*/ 136116 h 149217"/>
                <a:gd name="connsiteX12" fmla="*/ 0 w 205672"/>
                <a:gd name="connsiteY12" fmla="*/ 132319 h 149217"/>
                <a:gd name="connsiteX13" fmla="*/ 0 w 205672"/>
                <a:gd name="connsiteY13" fmla="*/ 132319 h 149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672" h="149217">
                  <a:moveTo>
                    <a:pt x="0" y="132319"/>
                  </a:moveTo>
                  <a:lnTo>
                    <a:pt x="13713" y="0"/>
                  </a:lnTo>
                  <a:lnTo>
                    <a:pt x="205672" y="19894"/>
                  </a:lnTo>
                  <a:lnTo>
                    <a:pt x="192276" y="149217"/>
                  </a:lnTo>
                  <a:lnTo>
                    <a:pt x="155377" y="145399"/>
                  </a:lnTo>
                  <a:lnTo>
                    <a:pt x="164111" y="61349"/>
                  </a:lnTo>
                  <a:lnTo>
                    <a:pt x="125061" y="57299"/>
                  </a:lnTo>
                  <a:lnTo>
                    <a:pt x="117002" y="135125"/>
                  </a:lnTo>
                  <a:lnTo>
                    <a:pt x="80400" y="131327"/>
                  </a:lnTo>
                  <a:lnTo>
                    <a:pt x="88459" y="53501"/>
                  </a:lnTo>
                  <a:lnTo>
                    <a:pt x="45611" y="49071"/>
                  </a:lnTo>
                  <a:lnTo>
                    <a:pt x="36603" y="136116"/>
                  </a:lnTo>
                  <a:lnTo>
                    <a:pt x="0" y="132319"/>
                  </a:lnTo>
                  <a:lnTo>
                    <a:pt x="0" y="132319"/>
                  </a:lnTo>
                  <a:close/>
                </a:path>
              </a:pathLst>
            </a:custGeom>
            <a:solidFill>
              <a:schemeClr val="tx1"/>
            </a:solidFill>
            <a:ln w="2109"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B1014BD5-7F5E-9B5D-0903-9B2A266DEA90}"/>
                </a:ext>
              </a:extLst>
            </p:cNvPr>
            <p:cNvSpPr/>
            <p:nvPr/>
          </p:nvSpPr>
          <p:spPr>
            <a:xfrm>
              <a:off x="7327585" y="2938851"/>
              <a:ext cx="246515" cy="102910"/>
            </a:xfrm>
            <a:custGeom>
              <a:avLst/>
              <a:gdLst>
                <a:gd name="connsiteX0" fmla="*/ 114408 w 246515"/>
                <a:gd name="connsiteY0" fmla="*/ 97235 h 102910"/>
                <a:gd name="connsiteX1" fmla="*/ 50970 w 246515"/>
                <a:gd name="connsiteY1" fmla="*/ 72024 h 102910"/>
                <a:gd name="connsiteX2" fmla="*/ 0 w 246515"/>
                <a:gd name="connsiteY2" fmla="*/ 30400 h 102910"/>
                <a:gd name="connsiteX3" fmla="*/ 19831 w 246515"/>
                <a:gd name="connsiteY3" fmla="*/ 0 h 102910"/>
                <a:gd name="connsiteX4" fmla="*/ 66096 w 246515"/>
                <a:gd name="connsiteY4" fmla="*/ 37890 h 102910"/>
                <a:gd name="connsiteX5" fmla="*/ 122889 w 246515"/>
                <a:gd name="connsiteY5" fmla="*/ 60295 h 102910"/>
                <a:gd name="connsiteX6" fmla="*/ 183922 w 246515"/>
                <a:gd name="connsiteY6" fmla="*/ 64936 h 102910"/>
                <a:gd name="connsiteX7" fmla="*/ 241917 w 246515"/>
                <a:gd name="connsiteY7" fmla="*/ 50991 h 102910"/>
                <a:gd name="connsiteX8" fmla="*/ 246516 w 246515"/>
                <a:gd name="connsiteY8" fmla="*/ 87003 h 102910"/>
                <a:gd name="connsiteX9" fmla="*/ 182487 w 246515"/>
                <a:gd name="connsiteY9" fmla="*/ 102214 h 102910"/>
                <a:gd name="connsiteX10" fmla="*/ 114408 w 246515"/>
                <a:gd name="connsiteY10" fmla="*/ 97214 h 102910"/>
                <a:gd name="connsiteX11" fmla="*/ 114408 w 246515"/>
                <a:gd name="connsiteY11" fmla="*/ 97214 h 10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515" h="102910">
                  <a:moveTo>
                    <a:pt x="114408" y="97235"/>
                  </a:moveTo>
                  <a:cubicBezTo>
                    <a:pt x="92108" y="92108"/>
                    <a:pt x="70969" y="83712"/>
                    <a:pt x="50970" y="72024"/>
                  </a:cubicBezTo>
                  <a:cubicBezTo>
                    <a:pt x="30970" y="60358"/>
                    <a:pt x="13987" y="46497"/>
                    <a:pt x="0" y="30400"/>
                  </a:cubicBezTo>
                  <a:lnTo>
                    <a:pt x="19831" y="0"/>
                  </a:lnTo>
                  <a:cubicBezTo>
                    <a:pt x="33164" y="15000"/>
                    <a:pt x="48607" y="27616"/>
                    <a:pt x="66096" y="37890"/>
                  </a:cubicBezTo>
                  <a:cubicBezTo>
                    <a:pt x="83585" y="48164"/>
                    <a:pt x="102530" y="55611"/>
                    <a:pt x="122889" y="60295"/>
                  </a:cubicBezTo>
                  <a:cubicBezTo>
                    <a:pt x="143289" y="64978"/>
                    <a:pt x="163605" y="66518"/>
                    <a:pt x="183922" y="64936"/>
                  </a:cubicBezTo>
                  <a:cubicBezTo>
                    <a:pt x="204217" y="63332"/>
                    <a:pt x="223541" y="58691"/>
                    <a:pt x="241917" y="50991"/>
                  </a:cubicBezTo>
                  <a:lnTo>
                    <a:pt x="246516" y="87003"/>
                  </a:lnTo>
                  <a:cubicBezTo>
                    <a:pt x="226896" y="95357"/>
                    <a:pt x="205546" y="100420"/>
                    <a:pt x="182487" y="102214"/>
                  </a:cubicBezTo>
                  <a:cubicBezTo>
                    <a:pt x="159407" y="104007"/>
                    <a:pt x="136707" y="102340"/>
                    <a:pt x="114408" y="97214"/>
                  </a:cubicBezTo>
                  <a:lnTo>
                    <a:pt x="114408" y="97214"/>
                  </a:lnTo>
                  <a:close/>
                </a:path>
              </a:pathLst>
            </a:custGeom>
            <a:solidFill>
              <a:schemeClr val="tx1"/>
            </a:solidFill>
            <a:ln w="2109"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2D9817D1-FEC4-DBC5-64FF-23022D268070}"/>
                </a:ext>
              </a:extLst>
            </p:cNvPr>
            <p:cNvSpPr/>
            <p:nvPr/>
          </p:nvSpPr>
          <p:spPr>
            <a:xfrm>
              <a:off x="7502673" y="3074186"/>
              <a:ext cx="47134" cy="41476"/>
            </a:xfrm>
            <a:custGeom>
              <a:avLst/>
              <a:gdLst>
                <a:gd name="connsiteX0" fmla="*/ 46175 w 47134"/>
                <a:gd name="connsiteY0" fmla="*/ 28459 h 41476"/>
                <a:gd name="connsiteX1" fmla="*/ 43201 w 47134"/>
                <a:gd name="connsiteY1" fmla="*/ 35569 h 41476"/>
                <a:gd name="connsiteX2" fmla="*/ 38433 w 47134"/>
                <a:gd name="connsiteY2" fmla="*/ 41476 h 41476"/>
                <a:gd name="connsiteX3" fmla="*/ 28770 w 47134"/>
                <a:gd name="connsiteY3" fmla="*/ 38797 h 41476"/>
                <a:gd name="connsiteX4" fmla="*/ 34466 w 47134"/>
                <a:gd name="connsiteY4" fmla="*/ 32784 h 41476"/>
                <a:gd name="connsiteX5" fmla="*/ 37863 w 47134"/>
                <a:gd name="connsiteY5" fmla="*/ 26139 h 41476"/>
                <a:gd name="connsiteX6" fmla="*/ 37926 w 47134"/>
                <a:gd name="connsiteY6" fmla="*/ 21244 h 41476"/>
                <a:gd name="connsiteX7" fmla="*/ 34994 w 47134"/>
                <a:gd name="connsiteY7" fmla="*/ 18671 h 41476"/>
                <a:gd name="connsiteX8" fmla="*/ 31428 w 47134"/>
                <a:gd name="connsiteY8" fmla="*/ 19367 h 41476"/>
                <a:gd name="connsiteX9" fmla="*/ 27294 w 47134"/>
                <a:gd name="connsiteY9" fmla="*/ 25000 h 41476"/>
                <a:gd name="connsiteX10" fmla="*/ 19467 w 47134"/>
                <a:gd name="connsiteY10" fmla="*/ 34029 h 41476"/>
                <a:gd name="connsiteX11" fmla="*/ 10606 w 47134"/>
                <a:gd name="connsiteY11" fmla="*/ 34999 h 41476"/>
                <a:gd name="connsiteX12" fmla="*/ 1450 w 47134"/>
                <a:gd name="connsiteY12" fmla="*/ 27194 h 41476"/>
                <a:gd name="connsiteX13" fmla="*/ 923 w 47134"/>
                <a:gd name="connsiteY13" fmla="*/ 13734 h 41476"/>
                <a:gd name="connsiteX14" fmla="*/ 4129 w 47134"/>
                <a:gd name="connsiteY14" fmla="*/ 6034 h 41476"/>
                <a:gd name="connsiteX15" fmla="*/ 8792 w 47134"/>
                <a:gd name="connsiteY15" fmla="*/ 0 h 41476"/>
                <a:gd name="connsiteX16" fmla="*/ 19319 w 47134"/>
                <a:gd name="connsiteY16" fmla="*/ 2932 h 41476"/>
                <a:gd name="connsiteX17" fmla="*/ 12927 w 47134"/>
                <a:gd name="connsiteY17" fmla="*/ 8945 h 41476"/>
                <a:gd name="connsiteX18" fmla="*/ 9171 w 47134"/>
                <a:gd name="connsiteY18" fmla="*/ 16266 h 41476"/>
                <a:gd name="connsiteX19" fmla="*/ 9150 w 47134"/>
                <a:gd name="connsiteY19" fmla="*/ 21455 h 41476"/>
                <a:gd name="connsiteX20" fmla="*/ 12462 w 47134"/>
                <a:gd name="connsiteY20" fmla="*/ 24219 h 41476"/>
                <a:gd name="connsiteX21" fmla="*/ 16429 w 47134"/>
                <a:gd name="connsiteY21" fmla="*/ 23417 h 41476"/>
                <a:gd name="connsiteX22" fmla="*/ 20690 w 47134"/>
                <a:gd name="connsiteY22" fmla="*/ 18059 h 41476"/>
                <a:gd name="connsiteX23" fmla="*/ 28433 w 47134"/>
                <a:gd name="connsiteY23" fmla="*/ 9072 h 41476"/>
                <a:gd name="connsiteX24" fmla="*/ 37568 w 47134"/>
                <a:gd name="connsiteY24" fmla="*/ 8080 h 41476"/>
                <a:gd name="connsiteX25" fmla="*/ 45901 w 47134"/>
                <a:gd name="connsiteY25" fmla="*/ 15358 h 41476"/>
                <a:gd name="connsiteX26" fmla="*/ 46175 w 47134"/>
                <a:gd name="connsiteY26" fmla="*/ 28396 h 41476"/>
                <a:gd name="connsiteX27" fmla="*/ 46175 w 47134"/>
                <a:gd name="connsiteY27" fmla="*/ 28396 h 4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134" h="41476">
                  <a:moveTo>
                    <a:pt x="46175" y="28459"/>
                  </a:moveTo>
                  <a:cubicBezTo>
                    <a:pt x="45479" y="31033"/>
                    <a:pt x="44466" y="33396"/>
                    <a:pt x="43201" y="35569"/>
                  </a:cubicBezTo>
                  <a:cubicBezTo>
                    <a:pt x="41935" y="37742"/>
                    <a:pt x="40331" y="39704"/>
                    <a:pt x="38433" y="41476"/>
                  </a:cubicBezTo>
                  <a:lnTo>
                    <a:pt x="28770" y="38797"/>
                  </a:lnTo>
                  <a:cubicBezTo>
                    <a:pt x="30901" y="37151"/>
                    <a:pt x="32779" y="35126"/>
                    <a:pt x="34466" y="32784"/>
                  </a:cubicBezTo>
                  <a:cubicBezTo>
                    <a:pt x="36175" y="30421"/>
                    <a:pt x="37293" y="28206"/>
                    <a:pt x="37863" y="26139"/>
                  </a:cubicBezTo>
                  <a:cubicBezTo>
                    <a:pt x="38390" y="24156"/>
                    <a:pt x="38433" y="22552"/>
                    <a:pt x="37926" y="21244"/>
                  </a:cubicBezTo>
                  <a:cubicBezTo>
                    <a:pt x="37441" y="19936"/>
                    <a:pt x="36428" y="19093"/>
                    <a:pt x="34994" y="18671"/>
                  </a:cubicBezTo>
                  <a:cubicBezTo>
                    <a:pt x="33665" y="18312"/>
                    <a:pt x="32483" y="18544"/>
                    <a:pt x="31428" y="19367"/>
                  </a:cubicBezTo>
                  <a:cubicBezTo>
                    <a:pt x="30352" y="20211"/>
                    <a:pt x="28981" y="22067"/>
                    <a:pt x="27294" y="25000"/>
                  </a:cubicBezTo>
                  <a:cubicBezTo>
                    <a:pt x="24699" y="29451"/>
                    <a:pt x="22104" y="32489"/>
                    <a:pt x="19467" y="34029"/>
                  </a:cubicBezTo>
                  <a:cubicBezTo>
                    <a:pt x="16872" y="35590"/>
                    <a:pt x="13897" y="35907"/>
                    <a:pt x="10606" y="34999"/>
                  </a:cubicBezTo>
                  <a:cubicBezTo>
                    <a:pt x="6239" y="33797"/>
                    <a:pt x="3180" y="31181"/>
                    <a:pt x="1450" y="27194"/>
                  </a:cubicBezTo>
                  <a:cubicBezTo>
                    <a:pt x="-280" y="23185"/>
                    <a:pt x="-470" y="18713"/>
                    <a:pt x="923" y="13734"/>
                  </a:cubicBezTo>
                  <a:cubicBezTo>
                    <a:pt x="1661" y="11076"/>
                    <a:pt x="2737" y="8523"/>
                    <a:pt x="4129" y="6034"/>
                  </a:cubicBezTo>
                  <a:cubicBezTo>
                    <a:pt x="5543" y="3565"/>
                    <a:pt x="7083" y="1561"/>
                    <a:pt x="8792" y="0"/>
                  </a:cubicBezTo>
                  <a:lnTo>
                    <a:pt x="19319" y="2932"/>
                  </a:lnTo>
                  <a:cubicBezTo>
                    <a:pt x="16872" y="4494"/>
                    <a:pt x="14741" y="6498"/>
                    <a:pt x="12927" y="8945"/>
                  </a:cubicBezTo>
                  <a:cubicBezTo>
                    <a:pt x="11091" y="11371"/>
                    <a:pt x="9825" y="13818"/>
                    <a:pt x="9171" y="16266"/>
                  </a:cubicBezTo>
                  <a:cubicBezTo>
                    <a:pt x="8581" y="18354"/>
                    <a:pt x="8581" y="20084"/>
                    <a:pt x="9150" y="21455"/>
                  </a:cubicBezTo>
                  <a:cubicBezTo>
                    <a:pt x="9720" y="22848"/>
                    <a:pt x="10796" y="23776"/>
                    <a:pt x="12462" y="24219"/>
                  </a:cubicBezTo>
                  <a:cubicBezTo>
                    <a:pt x="13834" y="24599"/>
                    <a:pt x="15184" y="24324"/>
                    <a:pt x="16429" y="23417"/>
                  </a:cubicBezTo>
                  <a:cubicBezTo>
                    <a:pt x="17694" y="22489"/>
                    <a:pt x="19108" y="20696"/>
                    <a:pt x="20690" y="18059"/>
                  </a:cubicBezTo>
                  <a:cubicBezTo>
                    <a:pt x="23138" y="13692"/>
                    <a:pt x="25732" y="10696"/>
                    <a:pt x="28433" y="9072"/>
                  </a:cubicBezTo>
                  <a:cubicBezTo>
                    <a:pt x="31133" y="7468"/>
                    <a:pt x="34171" y="7131"/>
                    <a:pt x="37568" y="8080"/>
                  </a:cubicBezTo>
                  <a:cubicBezTo>
                    <a:pt x="41597" y="9177"/>
                    <a:pt x="44361" y="11603"/>
                    <a:pt x="45901" y="15358"/>
                  </a:cubicBezTo>
                  <a:cubicBezTo>
                    <a:pt x="47441" y="19114"/>
                    <a:pt x="47546" y="23460"/>
                    <a:pt x="46175" y="28396"/>
                  </a:cubicBezTo>
                  <a:lnTo>
                    <a:pt x="46175" y="28396"/>
                  </a:lnTo>
                  <a:close/>
                </a:path>
              </a:pathLst>
            </a:custGeom>
            <a:solidFill>
              <a:schemeClr val="tx1"/>
            </a:solidFill>
            <a:ln w="2109"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E5C72D06-0CF6-BED8-9EA2-2FCE352998DD}"/>
                </a:ext>
              </a:extLst>
            </p:cNvPr>
            <p:cNvSpPr/>
            <p:nvPr/>
          </p:nvSpPr>
          <p:spPr>
            <a:xfrm>
              <a:off x="7482035" y="3115937"/>
              <a:ext cx="58079" cy="61728"/>
            </a:xfrm>
            <a:custGeom>
              <a:avLst/>
              <a:gdLst>
                <a:gd name="connsiteX0" fmla="*/ 8776 w 58079"/>
                <a:gd name="connsiteY0" fmla="*/ 20274 h 61728"/>
                <a:gd name="connsiteX1" fmla="*/ 40274 w 58079"/>
                <a:gd name="connsiteY1" fmla="*/ 18586 h 61728"/>
                <a:gd name="connsiteX2" fmla="*/ 40358 w 58079"/>
                <a:gd name="connsiteY2" fmla="*/ 18291 h 61728"/>
                <a:gd name="connsiteX3" fmla="*/ 12025 w 58079"/>
                <a:gd name="connsiteY3" fmla="*/ 9894 h 61728"/>
                <a:gd name="connsiteX4" fmla="*/ 15105 w 58079"/>
                <a:gd name="connsiteY4" fmla="*/ 0 h 61728"/>
                <a:gd name="connsiteX5" fmla="*/ 58079 w 58079"/>
                <a:gd name="connsiteY5" fmla="*/ 13439 h 61728"/>
                <a:gd name="connsiteX6" fmla="*/ 53839 w 58079"/>
                <a:gd name="connsiteY6" fmla="*/ 26898 h 61728"/>
                <a:gd name="connsiteX7" fmla="*/ 20759 w 58079"/>
                <a:gd name="connsiteY7" fmla="*/ 28544 h 61728"/>
                <a:gd name="connsiteX8" fmla="*/ 20675 w 58079"/>
                <a:gd name="connsiteY8" fmla="*/ 28839 h 61728"/>
                <a:gd name="connsiteX9" fmla="*/ 47193 w 58079"/>
                <a:gd name="connsiteY9" fmla="*/ 48185 h 61728"/>
                <a:gd name="connsiteX10" fmla="*/ 42953 w 58079"/>
                <a:gd name="connsiteY10" fmla="*/ 61729 h 61728"/>
                <a:gd name="connsiteX11" fmla="*/ 0 w 58079"/>
                <a:gd name="connsiteY11" fmla="*/ 48290 h 61728"/>
                <a:gd name="connsiteX12" fmla="*/ 3080 w 58079"/>
                <a:gd name="connsiteY12" fmla="*/ 38396 h 61728"/>
                <a:gd name="connsiteX13" fmla="*/ 31244 w 58079"/>
                <a:gd name="connsiteY13" fmla="*/ 47468 h 61728"/>
                <a:gd name="connsiteX14" fmla="*/ 31350 w 58079"/>
                <a:gd name="connsiteY14" fmla="*/ 47088 h 61728"/>
                <a:gd name="connsiteX15" fmla="*/ 6434 w 58079"/>
                <a:gd name="connsiteY15" fmla="*/ 27658 h 61728"/>
                <a:gd name="connsiteX16" fmla="*/ 8776 w 58079"/>
                <a:gd name="connsiteY16" fmla="*/ 20274 h 61728"/>
                <a:gd name="connsiteX17" fmla="*/ 8776 w 58079"/>
                <a:gd name="connsiteY17" fmla="*/ 20274 h 6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079" h="61728">
                  <a:moveTo>
                    <a:pt x="8776" y="20274"/>
                  </a:moveTo>
                  <a:lnTo>
                    <a:pt x="40274" y="18586"/>
                  </a:lnTo>
                  <a:lnTo>
                    <a:pt x="40358" y="18291"/>
                  </a:lnTo>
                  <a:lnTo>
                    <a:pt x="12025" y="9894"/>
                  </a:lnTo>
                  <a:lnTo>
                    <a:pt x="15105" y="0"/>
                  </a:lnTo>
                  <a:lnTo>
                    <a:pt x="58079" y="13439"/>
                  </a:lnTo>
                  <a:lnTo>
                    <a:pt x="53839" y="26898"/>
                  </a:lnTo>
                  <a:lnTo>
                    <a:pt x="20759" y="28544"/>
                  </a:lnTo>
                  <a:lnTo>
                    <a:pt x="20675" y="28839"/>
                  </a:lnTo>
                  <a:lnTo>
                    <a:pt x="47193" y="48185"/>
                  </a:lnTo>
                  <a:lnTo>
                    <a:pt x="42953" y="61729"/>
                  </a:lnTo>
                  <a:lnTo>
                    <a:pt x="0" y="48290"/>
                  </a:lnTo>
                  <a:lnTo>
                    <a:pt x="3080" y="38396"/>
                  </a:lnTo>
                  <a:lnTo>
                    <a:pt x="31244" y="47468"/>
                  </a:lnTo>
                  <a:lnTo>
                    <a:pt x="31350" y="47088"/>
                  </a:lnTo>
                  <a:lnTo>
                    <a:pt x="6434" y="27658"/>
                  </a:lnTo>
                  <a:lnTo>
                    <a:pt x="8776" y="20274"/>
                  </a:lnTo>
                  <a:lnTo>
                    <a:pt x="8776" y="20274"/>
                  </a:lnTo>
                  <a:close/>
                </a:path>
              </a:pathLst>
            </a:custGeom>
            <a:solidFill>
              <a:schemeClr val="tx1"/>
            </a:solidFill>
            <a:ln w="2109" cap="flat">
              <a:noFill/>
              <a:prstDash val="solid"/>
              <a:miter/>
            </a:ln>
          </p:spPr>
          <p:txBody>
            <a:bodyPr rtlCol="0" anchor="ctr"/>
            <a:lstStyle/>
            <a:p>
              <a:endParaRPr lang="en-US"/>
            </a:p>
          </p:txBody>
        </p:sp>
        <p:grpSp>
          <p:nvGrpSpPr>
            <p:cNvPr id="87" name="Group 86">
              <a:extLst>
                <a:ext uri="{FF2B5EF4-FFF2-40B4-BE49-F238E27FC236}">
                  <a16:creationId xmlns:a16="http://schemas.microsoft.com/office/drawing/2014/main" id="{3FCF4008-019A-813F-E1C7-88AF31F972B7}"/>
                </a:ext>
              </a:extLst>
            </p:cNvPr>
            <p:cNvGrpSpPr/>
            <p:nvPr userDrawn="1"/>
          </p:nvGrpSpPr>
          <p:grpSpPr>
            <a:xfrm>
              <a:off x="4888907" y="1673373"/>
              <a:ext cx="2103095" cy="1471972"/>
              <a:chOff x="4888907" y="1673373"/>
              <a:chExt cx="2103095" cy="1471972"/>
            </a:xfrm>
            <a:solidFill>
              <a:schemeClr val="tx2"/>
            </a:solidFill>
          </p:grpSpPr>
          <p:sp>
            <p:nvSpPr>
              <p:cNvPr id="108" name="Freeform: Shape 107">
                <a:extLst>
                  <a:ext uri="{FF2B5EF4-FFF2-40B4-BE49-F238E27FC236}">
                    <a16:creationId xmlns:a16="http://schemas.microsoft.com/office/drawing/2014/main" id="{3E93C1B7-DFBE-D313-83BB-602EFFD10715}"/>
                  </a:ext>
                </a:extLst>
              </p:cNvPr>
              <p:cNvSpPr/>
              <p:nvPr/>
            </p:nvSpPr>
            <p:spPr>
              <a:xfrm>
                <a:off x="4888907" y="1673373"/>
                <a:ext cx="2103095" cy="1103602"/>
              </a:xfrm>
              <a:custGeom>
                <a:avLst/>
                <a:gdLst>
                  <a:gd name="connsiteX0" fmla="*/ 1059690 w 2103095"/>
                  <a:gd name="connsiteY0" fmla="*/ 1103582 h 1103602"/>
                  <a:gd name="connsiteX1" fmla="*/ 873237 w 2103095"/>
                  <a:gd name="connsiteY1" fmla="*/ 1062970 h 1103602"/>
                  <a:gd name="connsiteX2" fmla="*/ 91560 w 2103095"/>
                  <a:gd name="connsiteY2" fmla="*/ 672153 h 1103602"/>
                  <a:gd name="connsiteX3" fmla="*/ 0 w 2103095"/>
                  <a:gd name="connsiteY3" fmla="*/ 550235 h 1103602"/>
                  <a:gd name="connsiteX4" fmla="*/ 91560 w 2103095"/>
                  <a:gd name="connsiteY4" fmla="*/ 428359 h 1103602"/>
                  <a:gd name="connsiteX5" fmla="*/ 873215 w 2103095"/>
                  <a:gd name="connsiteY5" fmla="*/ 37499 h 1103602"/>
                  <a:gd name="connsiteX6" fmla="*/ 1230194 w 2103095"/>
                  <a:gd name="connsiteY6" fmla="*/ 37499 h 1103602"/>
                  <a:gd name="connsiteX7" fmla="*/ 2011870 w 2103095"/>
                  <a:gd name="connsiteY7" fmla="*/ 428359 h 1103602"/>
                  <a:gd name="connsiteX8" fmla="*/ 2103093 w 2103095"/>
                  <a:gd name="connsiteY8" fmla="*/ 549918 h 1103602"/>
                  <a:gd name="connsiteX9" fmla="*/ 2010035 w 2103095"/>
                  <a:gd name="connsiteY9" fmla="*/ 670086 h 1103602"/>
                  <a:gd name="connsiteX10" fmla="*/ 1818898 w 2103095"/>
                  <a:gd name="connsiteY10" fmla="*/ 762025 h 1103602"/>
                  <a:gd name="connsiteX11" fmla="*/ 1753942 w 2103095"/>
                  <a:gd name="connsiteY11" fmla="*/ 739262 h 1103602"/>
                  <a:gd name="connsiteX12" fmla="*/ 1776705 w 2103095"/>
                  <a:gd name="connsiteY12" fmla="*/ 674284 h 1103602"/>
                  <a:gd name="connsiteX13" fmla="*/ 1967820 w 2103095"/>
                  <a:gd name="connsiteY13" fmla="*/ 582344 h 1103602"/>
                  <a:gd name="connsiteX14" fmla="*/ 2005731 w 2103095"/>
                  <a:gd name="connsiteY14" fmla="*/ 549180 h 1103602"/>
                  <a:gd name="connsiteX15" fmla="*/ 1968327 w 2103095"/>
                  <a:gd name="connsiteY15" fmla="*/ 515425 h 1103602"/>
                  <a:gd name="connsiteX16" fmla="*/ 1186650 w 2103095"/>
                  <a:gd name="connsiteY16" fmla="*/ 124566 h 1103602"/>
                  <a:gd name="connsiteX17" fmla="*/ 916717 w 2103095"/>
                  <a:gd name="connsiteY17" fmla="*/ 124566 h 1103602"/>
                  <a:gd name="connsiteX18" fmla="*/ 135061 w 2103095"/>
                  <a:gd name="connsiteY18" fmla="*/ 515425 h 1103602"/>
                  <a:gd name="connsiteX19" fmla="*/ 97319 w 2103095"/>
                  <a:gd name="connsiteY19" fmla="*/ 550235 h 1103602"/>
                  <a:gd name="connsiteX20" fmla="*/ 135061 w 2103095"/>
                  <a:gd name="connsiteY20" fmla="*/ 585066 h 1103602"/>
                  <a:gd name="connsiteX21" fmla="*/ 916738 w 2103095"/>
                  <a:gd name="connsiteY21" fmla="*/ 975904 h 1103602"/>
                  <a:gd name="connsiteX22" fmla="*/ 1166777 w 2103095"/>
                  <a:gd name="connsiteY22" fmla="*/ 985841 h 1103602"/>
                  <a:gd name="connsiteX23" fmla="*/ 1303631 w 2103095"/>
                  <a:gd name="connsiteY23" fmla="*/ 917403 h 1103602"/>
                  <a:gd name="connsiteX24" fmla="*/ 1368926 w 2103095"/>
                  <a:gd name="connsiteY24" fmla="*/ 939175 h 1103602"/>
                  <a:gd name="connsiteX25" fmla="*/ 1347175 w 2103095"/>
                  <a:gd name="connsiteY25" fmla="*/ 1004490 h 1103602"/>
                  <a:gd name="connsiteX26" fmla="*/ 1210321 w 2103095"/>
                  <a:gd name="connsiteY26" fmla="*/ 1072928 h 1103602"/>
                  <a:gd name="connsiteX27" fmla="*/ 1059648 w 2103095"/>
                  <a:gd name="connsiteY27" fmla="*/ 1103603 h 1103602"/>
                  <a:gd name="connsiteX28" fmla="*/ 1059648 w 2103095"/>
                  <a:gd name="connsiteY28" fmla="*/ 1103603 h 1103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03095" h="1103602">
                    <a:moveTo>
                      <a:pt x="1059690" y="1103582"/>
                    </a:moveTo>
                    <a:cubicBezTo>
                      <a:pt x="994754" y="1103582"/>
                      <a:pt x="927054" y="1089869"/>
                      <a:pt x="873237" y="1062970"/>
                    </a:cubicBezTo>
                    <a:lnTo>
                      <a:pt x="91560" y="672153"/>
                    </a:lnTo>
                    <a:cubicBezTo>
                      <a:pt x="11899" y="632301"/>
                      <a:pt x="0" y="578652"/>
                      <a:pt x="0" y="550235"/>
                    </a:cubicBezTo>
                    <a:cubicBezTo>
                      <a:pt x="0" y="521818"/>
                      <a:pt x="11899" y="468190"/>
                      <a:pt x="91560" y="428359"/>
                    </a:cubicBezTo>
                    <a:lnTo>
                      <a:pt x="873215" y="37499"/>
                    </a:lnTo>
                    <a:cubicBezTo>
                      <a:pt x="973320" y="-12500"/>
                      <a:pt x="1130132" y="-12500"/>
                      <a:pt x="1230194" y="37499"/>
                    </a:cubicBezTo>
                    <a:lnTo>
                      <a:pt x="2011870" y="428359"/>
                    </a:lnTo>
                    <a:cubicBezTo>
                      <a:pt x="2091722" y="468295"/>
                      <a:pt x="2103304" y="521670"/>
                      <a:pt x="2103093" y="549918"/>
                    </a:cubicBezTo>
                    <a:cubicBezTo>
                      <a:pt x="2102861" y="578167"/>
                      <a:pt x="2090498" y="631373"/>
                      <a:pt x="2010035" y="670086"/>
                    </a:cubicBezTo>
                    <a:lnTo>
                      <a:pt x="1818898" y="762025"/>
                    </a:lnTo>
                    <a:cubicBezTo>
                      <a:pt x="1794700" y="773628"/>
                      <a:pt x="1765587" y="763481"/>
                      <a:pt x="1753942" y="739262"/>
                    </a:cubicBezTo>
                    <a:cubicBezTo>
                      <a:pt x="1742275" y="715022"/>
                      <a:pt x="1752465" y="685950"/>
                      <a:pt x="1776705" y="674284"/>
                    </a:cubicBezTo>
                    <a:lnTo>
                      <a:pt x="1967820" y="582344"/>
                    </a:lnTo>
                    <a:cubicBezTo>
                      <a:pt x="1995542" y="569011"/>
                      <a:pt x="2005689" y="555214"/>
                      <a:pt x="2005731" y="549180"/>
                    </a:cubicBezTo>
                    <a:cubicBezTo>
                      <a:pt x="2005773" y="543146"/>
                      <a:pt x="1995858" y="529201"/>
                      <a:pt x="1968327" y="515425"/>
                    </a:cubicBezTo>
                    <a:lnTo>
                      <a:pt x="1186650" y="124566"/>
                    </a:lnTo>
                    <a:cubicBezTo>
                      <a:pt x="1114752" y="88596"/>
                      <a:pt x="988615" y="88596"/>
                      <a:pt x="916717" y="124566"/>
                    </a:cubicBezTo>
                    <a:lnTo>
                      <a:pt x="135061" y="515425"/>
                    </a:lnTo>
                    <a:cubicBezTo>
                      <a:pt x="105209" y="530362"/>
                      <a:pt x="97319" y="544729"/>
                      <a:pt x="97319" y="550235"/>
                    </a:cubicBezTo>
                    <a:cubicBezTo>
                      <a:pt x="97319" y="555762"/>
                      <a:pt x="105209" y="570129"/>
                      <a:pt x="135061" y="585066"/>
                    </a:cubicBezTo>
                    <a:lnTo>
                      <a:pt x="916738" y="975904"/>
                    </a:lnTo>
                    <a:cubicBezTo>
                      <a:pt x="988636" y="1011874"/>
                      <a:pt x="1105449" y="1016515"/>
                      <a:pt x="1166777" y="985841"/>
                    </a:cubicBezTo>
                    <a:lnTo>
                      <a:pt x="1303631" y="917403"/>
                    </a:lnTo>
                    <a:cubicBezTo>
                      <a:pt x="1327640" y="905378"/>
                      <a:pt x="1356901" y="915103"/>
                      <a:pt x="1368926" y="939175"/>
                    </a:cubicBezTo>
                    <a:cubicBezTo>
                      <a:pt x="1380951" y="963225"/>
                      <a:pt x="1371204" y="992465"/>
                      <a:pt x="1347175" y="1004490"/>
                    </a:cubicBezTo>
                    <a:lnTo>
                      <a:pt x="1210321" y="1072928"/>
                    </a:lnTo>
                    <a:cubicBezTo>
                      <a:pt x="1169203" y="1093476"/>
                      <a:pt x="1115448" y="1103603"/>
                      <a:pt x="1059648" y="1103603"/>
                    </a:cubicBezTo>
                    <a:lnTo>
                      <a:pt x="1059648" y="1103603"/>
                    </a:lnTo>
                    <a:close/>
                  </a:path>
                </a:pathLst>
              </a:custGeom>
              <a:grpFill/>
              <a:ln w="2109"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65EF194F-539C-833E-8E36-DDBF445F734F}"/>
                  </a:ext>
                </a:extLst>
              </p:cNvPr>
              <p:cNvSpPr/>
              <p:nvPr/>
            </p:nvSpPr>
            <p:spPr>
              <a:xfrm>
                <a:off x="5344407" y="2448710"/>
                <a:ext cx="917490" cy="696635"/>
              </a:xfrm>
              <a:custGeom>
                <a:avLst/>
                <a:gdLst>
                  <a:gd name="connsiteX0" fmla="*/ 596215 w 917490"/>
                  <a:gd name="connsiteY0" fmla="*/ 696636 h 696635"/>
                  <a:gd name="connsiteX1" fmla="*/ 481154 w 917490"/>
                  <a:gd name="connsiteY1" fmla="*/ 670518 h 696635"/>
                  <a:gd name="connsiteX2" fmla="*/ 152614 w 917490"/>
                  <a:gd name="connsiteY2" fmla="*/ 514107 h 696635"/>
                  <a:gd name="connsiteX3" fmla="*/ 0 w 917490"/>
                  <a:gd name="connsiteY3" fmla="*/ 272401 h 696635"/>
                  <a:gd name="connsiteX4" fmla="*/ 0 w 917490"/>
                  <a:gd name="connsiteY4" fmla="*/ 48670 h 696635"/>
                  <a:gd name="connsiteX5" fmla="*/ 48691 w 917490"/>
                  <a:gd name="connsiteY5" fmla="*/ 0 h 696635"/>
                  <a:gd name="connsiteX6" fmla="*/ 48691 w 917490"/>
                  <a:gd name="connsiteY6" fmla="*/ 0 h 696635"/>
                  <a:gd name="connsiteX7" fmla="*/ 97362 w 917490"/>
                  <a:gd name="connsiteY7" fmla="*/ 48670 h 696635"/>
                  <a:gd name="connsiteX8" fmla="*/ 97362 w 917490"/>
                  <a:gd name="connsiteY8" fmla="*/ 272401 h 696635"/>
                  <a:gd name="connsiteX9" fmla="*/ 194470 w 917490"/>
                  <a:gd name="connsiteY9" fmla="*/ 426218 h 696635"/>
                  <a:gd name="connsiteX10" fmla="*/ 523031 w 917490"/>
                  <a:gd name="connsiteY10" fmla="*/ 582629 h 696635"/>
                  <a:gd name="connsiteX11" fmla="*/ 669463 w 917490"/>
                  <a:gd name="connsiteY11" fmla="*/ 582629 h 696635"/>
                  <a:gd name="connsiteX12" fmla="*/ 847878 w 917490"/>
                  <a:gd name="connsiteY12" fmla="*/ 497694 h 696635"/>
                  <a:gd name="connsiteX13" fmla="*/ 912751 w 917490"/>
                  <a:gd name="connsiteY13" fmla="*/ 520710 h 696635"/>
                  <a:gd name="connsiteX14" fmla="*/ 889734 w 917490"/>
                  <a:gd name="connsiteY14" fmla="*/ 585561 h 696635"/>
                  <a:gd name="connsiteX15" fmla="*/ 711319 w 917490"/>
                  <a:gd name="connsiteY15" fmla="*/ 670497 h 696635"/>
                  <a:gd name="connsiteX16" fmla="*/ 596236 w 917490"/>
                  <a:gd name="connsiteY16" fmla="*/ 696615 h 696635"/>
                  <a:gd name="connsiteX17" fmla="*/ 596236 w 917490"/>
                  <a:gd name="connsiteY17" fmla="*/ 696615 h 69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17490" h="696635">
                    <a:moveTo>
                      <a:pt x="596215" y="696636"/>
                    </a:moveTo>
                    <a:cubicBezTo>
                      <a:pt x="556975" y="696636"/>
                      <a:pt x="517714" y="687944"/>
                      <a:pt x="481154" y="670518"/>
                    </a:cubicBezTo>
                    <a:lnTo>
                      <a:pt x="152614" y="514107"/>
                    </a:lnTo>
                    <a:cubicBezTo>
                      <a:pt x="59915" y="469972"/>
                      <a:pt x="0" y="375100"/>
                      <a:pt x="0" y="272401"/>
                    </a:cubicBezTo>
                    <a:lnTo>
                      <a:pt x="0" y="48670"/>
                    </a:lnTo>
                    <a:cubicBezTo>
                      <a:pt x="0" y="21793"/>
                      <a:pt x="21793" y="0"/>
                      <a:pt x="48691" y="0"/>
                    </a:cubicBezTo>
                    <a:lnTo>
                      <a:pt x="48691" y="0"/>
                    </a:lnTo>
                    <a:cubicBezTo>
                      <a:pt x="75569" y="0"/>
                      <a:pt x="97362" y="21793"/>
                      <a:pt x="97362" y="48670"/>
                    </a:cubicBezTo>
                    <a:lnTo>
                      <a:pt x="97362" y="272401"/>
                    </a:lnTo>
                    <a:cubicBezTo>
                      <a:pt x="97362" y="337759"/>
                      <a:pt x="135462" y="398117"/>
                      <a:pt x="194470" y="426218"/>
                    </a:cubicBezTo>
                    <a:lnTo>
                      <a:pt x="523031" y="582629"/>
                    </a:lnTo>
                    <a:cubicBezTo>
                      <a:pt x="569549" y="604781"/>
                      <a:pt x="622924" y="604760"/>
                      <a:pt x="669463" y="582629"/>
                    </a:cubicBezTo>
                    <a:lnTo>
                      <a:pt x="847878" y="497694"/>
                    </a:lnTo>
                    <a:cubicBezTo>
                      <a:pt x="872140" y="486154"/>
                      <a:pt x="901190" y="496449"/>
                      <a:pt x="912751" y="520710"/>
                    </a:cubicBezTo>
                    <a:cubicBezTo>
                      <a:pt x="924312" y="544971"/>
                      <a:pt x="913996" y="574022"/>
                      <a:pt x="889734" y="585561"/>
                    </a:cubicBezTo>
                    <a:lnTo>
                      <a:pt x="711319" y="670497"/>
                    </a:lnTo>
                    <a:cubicBezTo>
                      <a:pt x="674758" y="687923"/>
                      <a:pt x="635497" y="696615"/>
                      <a:pt x="596236" y="696615"/>
                    </a:cubicBezTo>
                    <a:lnTo>
                      <a:pt x="596236" y="696615"/>
                    </a:lnTo>
                    <a:close/>
                  </a:path>
                </a:pathLst>
              </a:custGeom>
              <a:grpFill/>
              <a:ln w="2109"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2393E061-CC1D-02DF-67B2-A8A94B85F8C1}"/>
                  </a:ext>
                </a:extLst>
              </p:cNvPr>
              <p:cNvSpPr/>
              <p:nvPr/>
            </p:nvSpPr>
            <p:spPr>
              <a:xfrm>
                <a:off x="5891964" y="2143896"/>
                <a:ext cx="843473" cy="950669"/>
              </a:xfrm>
              <a:custGeom>
                <a:avLst/>
                <a:gdLst>
                  <a:gd name="connsiteX0" fmla="*/ 794787 w 843473"/>
                  <a:gd name="connsiteY0" fmla="*/ 950669 h 950669"/>
                  <a:gd name="connsiteX1" fmla="*/ 779323 w 843473"/>
                  <a:gd name="connsiteY1" fmla="*/ 948117 h 950669"/>
                  <a:gd name="connsiteX2" fmla="*/ 540740 w 843473"/>
                  <a:gd name="connsiteY2" fmla="*/ 597573 h 950669"/>
                  <a:gd name="connsiteX3" fmla="*/ 543145 w 843473"/>
                  <a:gd name="connsiteY3" fmla="*/ 379644 h 950669"/>
                  <a:gd name="connsiteX4" fmla="*/ 25009 w 843473"/>
                  <a:gd name="connsiteY4" fmla="*/ 91209 h 950669"/>
                  <a:gd name="connsiteX5" fmla="*/ 6148 w 843473"/>
                  <a:gd name="connsiteY5" fmla="*/ 25007 h 950669"/>
                  <a:gd name="connsiteX6" fmla="*/ 72350 w 843473"/>
                  <a:gd name="connsiteY6" fmla="*/ 6168 h 950669"/>
                  <a:gd name="connsiteX7" fmla="*/ 619916 w 843473"/>
                  <a:gd name="connsiteY7" fmla="*/ 310974 h 950669"/>
                  <a:gd name="connsiteX8" fmla="*/ 644093 w 843473"/>
                  <a:gd name="connsiteY8" fmla="*/ 362429 h 950669"/>
                  <a:gd name="connsiteX9" fmla="*/ 810251 w 843473"/>
                  <a:gd name="connsiteY9" fmla="*/ 855797 h 950669"/>
                  <a:gd name="connsiteX10" fmla="*/ 840947 w 843473"/>
                  <a:gd name="connsiteY10" fmla="*/ 917400 h 950669"/>
                  <a:gd name="connsiteX11" fmla="*/ 794808 w 843473"/>
                  <a:gd name="connsiteY11" fmla="*/ 950648 h 950669"/>
                  <a:gd name="connsiteX12" fmla="*/ 794808 w 843473"/>
                  <a:gd name="connsiteY12" fmla="*/ 950648 h 95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3473" h="950669">
                    <a:moveTo>
                      <a:pt x="794787" y="950669"/>
                    </a:moveTo>
                    <a:cubicBezTo>
                      <a:pt x="789661" y="950669"/>
                      <a:pt x="784450" y="949826"/>
                      <a:pt x="779323" y="948117"/>
                    </a:cubicBezTo>
                    <a:cubicBezTo>
                      <a:pt x="644051" y="902822"/>
                      <a:pt x="561542" y="781579"/>
                      <a:pt x="540740" y="597573"/>
                    </a:cubicBezTo>
                    <a:cubicBezTo>
                      <a:pt x="530592" y="507933"/>
                      <a:pt x="537491" y="424791"/>
                      <a:pt x="543145" y="379644"/>
                    </a:cubicBezTo>
                    <a:lnTo>
                      <a:pt x="25009" y="91209"/>
                    </a:lnTo>
                    <a:cubicBezTo>
                      <a:pt x="1507" y="78129"/>
                      <a:pt x="-6910" y="48509"/>
                      <a:pt x="6148" y="25007"/>
                    </a:cubicBezTo>
                    <a:cubicBezTo>
                      <a:pt x="19228" y="1527"/>
                      <a:pt x="48890" y="-6933"/>
                      <a:pt x="72350" y="6168"/>
                    </a:cubicBezTo>
                    <a:lnTo>
                      <a:pt x="619916" y="310974"/>
                    </a:lnTo>
                    <a:cubicBezTo>
                      <a:pt x="638186" y="321121"/>
                      <a:pt x="647911" y="341880"/>
                      <a:pt x="644093" y="362429"/>
                    </a:cubicBezTo>
                    <a:cubicBezTo>
                      <a:pt x="643334" y="366564"/>
                      <a:pt x="570212" y="775398"/>
                      <a:pt x="810251" y="855797"/>
                    </a:cubicBezTo>
                    <a:cubicBezTo>
                      <a:pt x="835736" y="864342"/>
                      <a:pt x="849470" y="891936"/>
                      <a:pt x="840947" y="917400"/>
                    </a:cubicBezTo>
                    <a:cubicBezTo>
                      <a:pt x="834133" y="937779"/>
                      <a:pt x="815145" y="950648"/>
                      <a:pt x="794808" y="950648"/>
                    </a:cubicBezTo>
                    <a:lnTo>
                      <a:pt x="794808" y="950648"/>
                    </a:lnTo>
                    <a:close/>
                  </a:path>
                </a:pathLst>
              </a:custGeom>
              <a:grpFill/>
              <a:ln w="2109" cap="flat">
                <a:noFill/>
                <a:prstDash val="solid"/>
                <a:miter/>
              </a:ln>
            </p:spPr>
            <p:txBody>
              <a:bodyPr rtlCol="0" anchor="ctr"/>
              <a:lstStyle/>
              <a:p>
                <a:endParaRPr lang="en-US"/>
              </a:p>
            </p:txBody>
          </p:sp>
        </p:grpSp>
        <p:sp>
          <p:nvSpPr>
            <p:cNvPr id="88" name="Freeform: Shape 87">
              <a:extLst>
                <a:ext uri="{FF2B5EF4-FFF2-40B4-BE49-F238E27FC236}">
                  <a16:creationId xmlns:a16="http://schemas.microsoft.com/office/drawing/2014/main" id="{B00BDCDF-7E43-9BF4-1A42-E84785691EC0}"/>
                </a:ext>
              </a:extLst>
            </p:cNvPr>
            <p:cNvSpPr/>
            <p:nvPr/>
          </p:nvSpPr>
          <p:spPr>
            <a:xfrm>
              <a:off x="5891964" y="2143917"/>
              <a:ext cx="843482" cy="710018"/>
            </a:xfrm>
            <a:custGeom>
              <a:avLst/>
              <a:gdLst>
                <a:gd name="connsiteX0" fmla="*/ 794808 w 843482"/>
                <a:gd name="connsiteY0" fmla="*/ 709998 h 710018"/>
                <a:gd name="connsiteX1" fmla="*/ 781581 w 843482"/>
                <a:gd name="connsiteY1" fmla="*/ 708141 h 710018"/>
                <a:gd name="connsiteX2" fmla="*/ 548947 w 843482"/>
                <a:gd name="connsiteY2" fmla="*/ 382850 h 710018"/>
                <a:gd name="connsiteX3" fmla="*/ 25009 w 843482"/>
                <a:gd name="connsiteY3" fmla="*/ 91209 h 710018"/>
                <a:gd name="connsiteX4" fmla="*/ 6148 w 843482"/>
                <a:gd name="connsiteY4" fmla="*/ 25007 h 710018"/>
                <a:gd name="connsiteX5" fmla="*/ 72350 w 843482"/>
                <a:gd name="connsiteY5" fmla="*/ 6168 h 710018"/>
                <a:gd name="connsiteX6" fmla="*/ 619916 w 843482"/>
                <a:gd name="connsiteY6" fmla="*/ 310974 h 710018"/>
                <a:gd name="connsiteX7" fmla="*/ 644916 w 843482"/>
                <a:gd name="connsiteY7" fmla="*/ 353948 h 710018"/>
                <a:gd name="connsiteX8" fmla="*/ 807994 w 843482"/>
                <a:gd name="connsiteY8" fmla="*/ 614472 h 710018"/>
                <a:gd name="connsiteX9" fmla="*/ 841643 w 843482"/>
                <a:gd name="connsiteY9" fmla="*/ 674513 h 710018"/>
                <a:gd name="connsiteX10" fmla="*/ 794829 w 843482"/>
                <a:gd name="connsiteY10" fmla="*/ 710019 h 710018"/>
                <a:gd name="connsiteX11" fmla="*/ 794829 w 843482"/>
                <a:gd name="connsiteY11" fmla="*/ 710019 h 71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3482" h="710018">
                  <a:moveTo>
                    <a:pt x="794808" y="709998"/>
                  </a:moveTo>
                  <a:cubicBezTo>
                    <a:pt x="790441" y="709998"/>
                    <a:pt x="785990" y="709386"/>
                    <a:pt x="781581" y="708141"/>
                  </a:cubicBezTo>
                  <a:cubicBezTo>
                    <a:pt x="590043" y="654176"/>
                    <a:pt x="555212" y="458567"/>
                    <a:pt x="548947" y="382850"/>
                  </a:cubicBezTo>
                  <a:lnTo>
                    <a:pt x="25009" y="91209"/>
                  </a:lnTo>
                  <a:cubicBezTo>
                    <a:pt x="1507" y="78129"/>
                    <a:pt x="-6910" y="48509"/>
                    <a:pt x="6148" y="25007"/>
                  </a:cubicBezTo>
                  <a:cubicBezTo>
                    <a:pt x="19228" y="1527"/>
                    <a:pt x="48890" y="-6933"/>
                    <a:pt x="72350" y="6168"/>
                  </a:cubicBezTo>
                  <a:lnTo>
                    <a:pt x="619916" y="310974"/>
                  </a:lnTo>
                  <a:cubicBezTo>
                    <a:pt x="635507" y="319623"/>
                    <a:pt x="645085" y="336121"/>
                    <a:pt x="644916" y="353948"/>
                  </a:cubicBezTo>
                  <a:cubicBezTo>
                    <a:pt x="644895" y="362576"/>
                    <a:pt x="645928" y="568797"/>
                    <a:pt x="807994" y="614472"/>
                  </a:cubicBezTo>
                  <a:cubicBezTo>
                    <a:pt x="833858" y="621771"/>
                    <a:pt x="848942" y="648648"/>
                    <a:pt x="841643" y="674513"/>
                  </a:cubicBezTo>
                  <a:cubicBezTo>
                    <a:pt x="835609" y="695968"/>
                    <a:pt x="816074" y="710019"/>
                    <a:pt x="794829" y="710019"/>
                  </a:cubicBezTo>
                  <a:lnTo>
                    <a:pt x="794829" y="710019"/>
                  </a:lnTo>
                  <a:close/>
                </a:path>
              </a:pathLst>
            </a:custGeom>
            <a:solidFill>
              <a:schemeClr val="tx2"/>
            </a:solidFill>
            <a:ln w="2109"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78B6C3AE-214F-7941-8C00-B61D1AF39715}"/>
                </a:ext>
              </a:extLst>
            </p:cNvPr>
            <p:cNvSpPr/>
            <p:nvPr/>
          </p:nvSpPr>
          <p:spPr>
            <a:xfrm>
              <a:off x="4256026" y="3776750"/>
              <a:ext cx="430795" cy="734019"/>
            </a:xfrm>
            <a:custGeom>
              <a:avLst/>
              <a:gdLst>
                <a:gd name="connsiteX0" fmla="*/ 232549 w 430795"/>
                <a:gd name="connsiteY0" fmla="*/ 21 h 734019"/>
                <a:gd name="connsiteX1" fmla="*/ 334594 w 430795"/>
                <a:gd name="connsiteY1" fmla="*/ 18164 h 734019"/>
                <a:gd name="connsiteX2" fmla="*/ 417019 w 430795"/>
                <a:gd name="connsiteY2" fmla="*/ 70653 h 734019"/>
                <a:gd name="connsiteX3" fmla="*/ 417019 w 430795"/>
                <a:gd name="connsiteY3" fmla="*/ 132487 h 734019"/>
                <a:gd name="connsiteX4" fmla="*/ 328223 w 430795"/>
                <a:gd name="connsiteY4" fmla="*/ 64788 h 734019"/>
                <a:gd name="connsiteX5" fmla="*/ 229596 w 430795"/>
                <a:gd name="connsiteY5" fmla="*/ 42215 h 734019"/>
                <a:gd name="connsiteX6" fmla="*/ 109408 w 430795"/>
                <a:gd name="connsiteY6" fmla="*/ 81961 h 734019"/>
                <a:gd name="connsiteX7" fmla="*/ 62805 w 430795"/>
                <a:gd name="connsiteY7" fmla="*/ 187466 h 734019"/>
                <a:gd name="connsiteX8" fmla="*/ 96644 w 430795"/>
                <a:gd name="connsiteY8" fmla="*/ 277739 h 734019"/>
                <a:gd name="connsiteX9" fmla="*/ 221769 w 430795"/>
                <a:gd name="connsiteY9" fmla="*/ 341514 h 734019"/>
                <a:gd name="connsiteX10" fmla="*/ 386134 w 430795"/>
                <a:gd name="connsiteY10" fmla="*/ 423939 h 734019"/>
                <a:gd name="connsiteX11" fmla="*/ 430796 w 430795"/>
                <a:gd name="connsiteY11" fmla="*/ 539718 h 734019"/>
                <a:gd name="connsiteX12" fmla="*/ 368476 w 430795"/>
                <a:gd name="connsiteY12" fmla="*/ 680539 h 734019"/>
                <a:gd name="connsiteX13" fmla="*/ 209997 w 430795"/>
                <a:gd name="connsiteY13" fmla="*/ 734019 h 734019"/>
                <a:gd name="connsiteX14" fmla="*/ 96644 w 430795"/>
                <a:gd name="connsiteY14" fmla="*/ 714885 h 734019"/>
                <a:gd name="connsiteX15" fmla="*/ 0 w 430795"/>
                <a:gd name="connsiteY15" fmla="*/ 658451 h 734019"/>
                <a:gd name="connsiteX16" fmla="*/ 0 w 430795"/>
                <a:gd name="connsiteY16" fmla="*/ 594654 h 734019"/>
                <a:gd name="connsiteX17" fmla="*/ 103037 w 430795"/>
                <a:gd name="connsiteY17" fmla="*/ 668746 h 734019"/>
                <a:gd name="connsiteX18" fmla="*/ 209997 w 430795"/>
                <a:gd name="connsiteY18" fmla="*/ 692775 h 734019"/>
                <a:gd name="connsiteX19" fmla="*/ 331683 w 430795"/>
                <a:gd name="connsiteY19" fmla="*/ 651067 h 734019"/>
                <a:gd name="connsiteX20" fmla="*/ 378792 w 430795"/>
                <a:gd name="connsiteY20" fmla="*/ 542629 h 734019"/>
                <a:gd name="connsiteX21" fmla="*/ 342485 w 430795"/>
                <a:gd name="connsiteY21" fmla="*/ 453812 h 734019"/>
                <a:gd name="connsiteX22" fmla="*/ 207065 w 430795"/>
                <a:gd name="connsiteY22" fmla="*/ 386598 h 734019"/>
                <a:gd name="connsiteX23" fmla="*/ 53987 w 430795"/>
                <a:gd name="connsiteY23" fmla="*/ 307612 h 734019"/>
                <a:gd name="connsiteX24" fmla="*/ 10802 w 430795"/>
                <a:gd name="connsiteY24" fmla="*/ 188394 h 734019"/>
                <a:gd name="connsiteX25" fmla="*/ 73121 w 430795"/>
                <a:gd name="connsiteY25" fmla="*/ 52003 h 734019"/>
                <a:gd name="connsiteX26" fmla="*/ 232592 w 430795"/>
                <a:gd name="connsiteY26" fmla="*/ 0 h 734019"/>
                <a:gd name="connsiteX27" fmla="*/ 232592 w 430795"/>
                <a:gd name="connsiteY27" fmla="*/ 0 h 734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0795" h="734019">
                  <a:moveTo>
                    <a:pt x="232549" y="21"/>
                  </a:moveTo>
                  <a:cubicBezTo>
                    <a:pt x="268519" y="21"/>
                    <a:pt x="302527" y="6076"/>
                    <a:pt x="334594" y="18164"/>
                  </a:cubicBezTo>
                  <a:cubicBezTo>
                    <a:pt x="366640" y="30274"/>
                    <a:pt x="394108" y="47763"/>
                    <a:pt x="417019" y="70653"/>
                  </a:cubicBezTo>
                  <a:lnTo>
                    <a:pt x="417019" y="132487"/>
                  </a:lnTo>
                  <a:cubicBezTo>
                    <a:pt x="388897" y="102403"/>
                    <a:pt x="359278" y="79830"/>
                    <a:pt x="328223" y="64788"/>
                  </a:cubicBezTo>
                  <a:cubicBezTo>
                    <a:pt x="297148" y="49746"/>
                    <a:pt x="264279" y="42215"/>
                    <a:pt x="229596" y="42215"/>
                  </a:cubicBezTo>
                  <a:cubicBezTo>
                    <a:pt x="180546" y="42215"/>
                    <a:pt x="140462" y="55463"/>
                    <a:pt x="109408" y="81961"/>
                  </a:cubicBezTo>
                  <a:cubicBezTo>
                    <a:pt x="78332" y="108458"/>
                    <a:pt x="62805" y="143648"/>
                    <a:pt x="62805" y="187466"/>
                  </a:cubicBezTo>
                  <a:cubicBezTo>
                    <a:pt x="62805" y="224090"/>
                    <a:pt x="74092" y="254195"/>
                    <a:pt x="96644" y="277739"/>
                  </a:cubicBezTo>
                  <a:cubicBezTo>
                    <a:pt x="119218" y="301283"/>
                    <a:pt x="160926" y="322548"/>
                    <a:pt x="221769" y="341514"/>
                  </a:cubicBezTo>
                  <a:cubicBezTo>
                    <a:pt x="301578" y="366387"/>
                    <a:pt x="356366" y="393855"/>
                    <a:pt x="386134" y="423939"/>
                  </a:cubicBezTo>
                  <a:cubicBezTo>
                    <a:pt x="415901" y="454023"/>
                    <a:pt x="430796" y="492609"/>
                    <a:pt x="430796" y="539718"/>
                  </a:cubicBezTo>
                  <a:cubicBezTo>
                    <a:pt x="430796" y="597966"/>
                    <a:pt x="410015" y="644885"/>
                    <a:pt x="368476" y="680539"/>
                  </a:cubicBezTo>
                  <a:cubicBezTo>
                    <a:pt x="326915" y="716192"/>
                    <a:pt x="274089" y="734019"/>
                    <a:pt x="209997" y="734019"/>
                  </a:cubicBezTo>
                  <a:cubicBezTo>
                    <a:pt x="170082" y="734019"/>
                    <a:pt x="132319" y="727627"/>
                    <a:pt x="96644" y="714885"/>
                  </a:cubicBezTo>
                  <a:cubicBezTo>
                    <a:pt x="60991" y="702121"/>
                    <a:pt x="28755" y="683324"/>
                    <a:pt x="0" y="658451"/>
                  </a:cubicBezTo>
                  <a:lnTo>
                    <a:pt x="0" y="594654"/>
                  </a:lnTo>
                  <a:cubicBezTo>
                    <a:pt x="34008" y="628029"/>
                    <a:pt x="68353" y="652712"/>
                    <a:pt x="103037" y="668746"/>
                  </a:cubicBezTo>
                  <a:cubicBezTo>
                    <a:pt x="137698" y="684779"/>
                    <a:pt x="173373" y="692775"/>
                    <a:pt x="209997" y="692775"/>
                  </a:cubicBezTo>
                  <a:cubicBezTo>
                    <a:pt x="259701" y="692775"/>
                    <a:pt x="300270" y="678893"/>
                    <a:pt x="331683" y="651067"/>
                  </a:cubicBezTo>
                  <a:cubicBezTo>
                    <a:pt x="363075" y="623261"/>
                    <a:pt x="378792" y="587122"/>
                    <a:pt x="378792" y="542629"/>
                  </a:cubicBezTo>
                  <a:cubicBezTo>
                    <a:pt x="378792" y="507292"/>
                    <a:pt x="366683" y="477694"/>
                    <a:pt x="342485" y="453812"/>
                  </a:cubicBezTo>
                  <a:cubicBezTo>
                    <a:pt x="318266" y="429931"/>
                    <a:pt x="273140" y="407526"/>
                    <a:pt x="207065" y="386598"/>
                  </a:cubicBezTo>
                  <a:cubicBezTo>
                    <a:pt x="133774" y="364362"/>
                    <a:pt x="82763" y="338012"/>
                    <a:pt x="53987" y="307612"/>
                  </a:cubicBezTo>
                  <a:cubicBezTo>
                    <a:pt x="25190" y="277190"/>
                    <a:pt x="10802" y="237444"/>
                    <a:pt x="10802" y="188394"/>
                  </a:cubicBezTo>
                  <a:cubicBezTo>
                    <a:pt x="10802" y="132129"/>
                    <a:pt x="31561" y="86665"/>
                    <a:pt x="73121" y="52003"/>
                  </a:cubicBezTo>
                  <a:cubicBezTo>
                    <a:pt x="114661" y="17341"/>
                    <a:pt x="167825" y="0"/>
                    <a:pt x="232592" y="0"/>
                  </a:cubicBezTo>
                  <a:lnTo>
                    <a:pt x="232592" y="0"/>
                  </a:lnTo>
                  <a:close/>
                </a:path>
              </a:pathLst>
            </a:custGeom>
            <a:solidFill>
              <a:schemeClr val="tx1"/>
            </a:solidFill>
            <a:ln w="2109"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EB4DB4A8-970B-DF5B-6A03-C6B7FBE03F9F}"/>
                </a:ext>
              </a:extLst>
            </p:cNvPr>
            <p:cNvSpPr/>
            <p:nvPr/>
          </p:nvSpPr>
          <p:spPr>
            <a:xfrm>
              <a:off x="4756462" y="4017211"/>
              <a:ext cx="390564" cy="487693"/>
            </a:xfrm>
            <a:custGeom>
              <a:avLst/>
              <a:gdLst>
                <a:gd name="connsiteX0" fmla="*/ 390564 w 390564"/>
                <a:gd name="connsiteY0" fmla="*/ 388581 h 487693"/>
                <a:gd name="connsiteX1" fmla="*/ 390564 w 390564"/>
                <a:gd name="connsiteY1" fmla="*/ 439614 h 487693"/>
                <a:gd name="connsiteX2" fmla="*/ 322844 w 390564"/>
                <a:gd name="connsiteY2" fmla="*/ 475436 h 487693"/>
                <a:gd name="connsiteX3" fmla="*/ 240419 w 390564"/>
                <a:gd name="connsiteY3" fmla="*/ 487693 h 487693"/>
                <a:gd name="connsiteX4" fmla="*/ 67699 w 390564"/>
                <a:gd name="connsiteY4" fmla="*/ 419509 h 487693"/>
                <a:gd name="connsiteX5" fmla="*/ 0 w 390564"/>
                <a:gd name="connsiteY5" fmla="*/ 245313 h 487693"/>
                <a:gd name="connsiteX6" fmla="*/ 68206 w 390564"/>
                <a:gd name="connsiteY6" fmla="*/ 69176 h 487693"/>
                <a:gd name="connsiteX7" fmla="*/ 241410 w 390564"/>
                <a:gd name="connsiteY7" fmla="*/ 0 h 487693"/>
                <a:gd name="connsiteX8" fmla="*/ 321388 w 390564"/>
                <a:gd name="connsiteY8" fmla="*/ 13249 h 487693"/>
                <a:gd name="connsiteX9" fmla="*/ 388602 w 390564"/>
                <a:gd name="connsiteY9" fmla="*/ 51012 h 487693"/>
                <a:gd name="connsiteX10" fmla="*/ 388602 w 390564"/>
                <a:gd name="connsiteY10" fmla="*/ 105969 h 487693"/>
                <a:gd name="connsiteX11" fmla="*/ 315502 w 390564"/>
                <a:gd name="connsiteY11" fmla="*/ 54451 h 487693"/>
                <a:gd name="connsiteX12" fmla="*/ 241410 w 390564"/>
                <a:gd name="connsiteY12" fmla="*/ 38270 h 487693"/>
                <a:gd name="connsiteX13" fmla="*/ 103037 w 390564"/>
                <a:gd name="connsiteY13" fmla="*/ 97636 h 487693"/>
                <a:gd name="connsiteX14" fmla="*/ 48080 w 390564"/>
                <a:gd name="connsiteY14" fmla="*/ 245313 h 487693"/>
                <a:gd name="connsiteX15" fmla="*/ 103037 w 390564"/>
                <a:gd name="connsiteY15" fmla="*/ 392041 h 487693"/>
                <a:gd name="connsiteX16" fmla="*/ 242381 w 390564"/>
                <a:gd name="connsiteY16" fmla="*/ 450437 h 487693"/>
                <a:gd name="connsiteX17" fmla="*/ 317443 w 390564"/>
                <a:gd name="connsiteY17" fmla="*/ 435711 h 487693"/>
                <a:gd name="connsiteX18" fmla="*/ 390564 w 390564"/>
                <a:gd name="connsiteY18" fmla="*/ 388602 h 487693"/>
                <a:gd name="connsiteX19" fmla="*/ 390564 w 390564"/>
                <a:gd name="connsiteY19" fmla="*/ 388602 h 48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0564" h="487693">
                  <a:moveTo>
                    <a:pt x="390564" y="388581"/>
                  </a:moveTo>
                  <a:lnTo>
                    <a:pt x="390564" y="439614"/>
                  </a:lnTo>
                  <a:cubicBezTo>
                    <a:pt x="370923" y="455310"/>
                    <a:pt x="348371" y="467251"/>
                    <a:pt x="322844" y="475436"/>
                  </a:cubicBezTo>
                  <a:cubicBezTo>
                    <a:pt x="297338" y="483601"/>
                    <a:pt x="269870" y="487693"/>
                    <a:pt x="240419" y="487693"/>
                  </a:cubicBezTo>
                  <a:cubicBezTo>
                    <a:pt x="170398" y="487693"/>
                    <a:pt x="112846" y="464972"/>
                    <a:pt x="67699" y="419509"/>
                  </a:cubicBezTo>
                  <a:cubicBezTo>
                    <a:pt x="22574" y="374045"/>
                    <a:pt x="0" y="315987"/>
                    <a:pt x="0" y="245313"/>
                  </a:cubicBezTo>
                  <a:cubicBezTo>
                    <a:pt x="0" y="174639"/>
                    <a:pt x="22721" y="115294"/>
                    <a:pt x="68206" y="69176"/>
                  </a:cubicBezTo>
                  <a:cubicBezTo>
                    <a:pt x="113669" y="23059"/>
                    <a:pt x="171390" y="0"/>
                    <a:pt x="241410" y="0"/>
                  </a:cubicBezTo>
                  <a:cubicBezTo>
                    <a:pt x="268878" y="0"/>
                    <a:pt x="295523" y="4409"/>
                    <a:pt x="321388" y="13249"/>
                  </a:cubicBezTo>
                  <a:cubicBezTo>
                    <a:pt x="347231" y="22067"/>
                    <a:pt x="369636" y="34662"/>
                    <a:pt x="388602" y="51012"/>
                  </a:cubicBezTo>
                  <a:lnTo>
                    <a:pt x="388602" y="105969"/>
                  </a:lnTo>
                  <a:cubicBezTo>
                    <a:pt x="363096" y="82425"/>
                    <a:pt x="338708" y="65252"/>
                    <a:pt x="315502" y="54451"/>
                  </a:cubicBezTo>
                  <a:cubicBezTo>
                    <a:pt x="292274" y="43670"/>
                    <a:pt x="267570" y="38270"/>
                    <a:pt x="241410" y="38270"/>
                  </a:cubicBezTo>
                  <a:cubicBezTo>
                    <a:pt x="185799" y="38270"/>
                    <a:pt x="139682" y="58058"/>
                    <a:pt x="103037" y="97636"/>
                  </a:cubicBezTo>
                  <a:cubicBezTo>
                    <a:pt x="66413" y="137234"/>
                    <a:pt x="48080" y="186453"/>
                    <a:pt x="48080" y="245313"/>
                  </a:cubicBezTo>
                  <a:cubicBezTo>
                    <a:pt x="48080" y="304173"/>
                    <a:pt x="66391" y="353117"/>
                    <a:pt x="103037" y="392041"/>
                  </a:cubicBezTo>
                  <a:cubicBezTo>
                    <a:pt x="139661" y="430965"/>
                    <a:pt x="186116" y="450437"/>
                    <a:pt x="242381" y="450437"/>
                  </a:cubicBezTo>
                  <a:cubicBezTo>
                    <a:pt x="268541" y="450437"/>
                    <a:pt x="293561" y="445521"/>
                    <a:pt x="317443" y="435711"/>
                  </a:cubicBezTo>
                  <a:cubicBezTo>
                    <a:pt x="341324" y="425901"/>
                    <a:pt x="365691" y="410205"/>
                    <a:pt x="390564" y="388602"/>
                  </a:cubicBezTo>
                  <a:lnTo>
                    <a:pt x="390564" y="388602"/>
                  </a:lnTo>
                  <a:close/>
                </a:path>
              </a:pathLst>
            </a:custGeom>
            <a:solidFill>
              <a:schemeClr val="tx1"/>
            </a:solidFill>
            <a:ln w="2109"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920D87FA-749A-E1F7-13B7-1939CA25E2A4}"/>
                </a:ext>
              </a:extLst>
            </p:cNvPr>
            <p:cNvSpPr/>
            <p:nvPr/>
          </p:nvSpPr>
          <p:spPr>
            <a:xfrm>
              <a:off x="5262805" y="3796391"/>
              <a:ext cx="387610" cy="694758"/>
            </a:xfrm>
            <a:custGeom>
              <a:avLst/>
              <a:gdLst>
                <a:gd name="connsiteX0" fmla="*/ 48079 w 387610"/>
                <a:gd name="connsiteY0" fmla="*/ 0 h 694758"/>
                <a:gd name="connsiteX1" fmla="*/ 48079 w 387610"/>
                <a:gd name="connsiteY1" fmla="*/ 292422 h 694758"/>
                <a:gd name="connsiteX2" fmla="*/ 50041 w 387610"/>
                <a:gd name="connsiteY2" fmla="*/ 292422 h 694758"/>
                <a:gd name="connsiteX3" fmla="*/ 136390 w 387610"/>
                <a:gd name="connsiteY3" fmla="*/ 235503 h 694758"/>
                <a:gd name="connsiteX4" fmla="*/ 218815 w 387610"/>
                <a:gd name="connsiteY4" fmla="*/ 220778 h 694758"/>
                <a:gd name="connsiteX5" fmla="*/ 342463 w 387610"/>
                <a:gd name="connsiteY5" fmla="*/ 266916 h 694758"/>
                <a:gd name="connsiteX6" fmla="*/ 387611 w 387610"/>
                <a:gd name="connsiteY6" fmla="*/ 391535 h 694758"/>
                <a:gd name="connsiteX7" fmla="*/ 387611 w 387610"/>
                <a:gd name="connsiteY7" fmla="*/ 694758 h 694758"/>
                <a:gd name="connsiteX8" fmla="*/ 340523 w 387610"/>
                <a:gd name="connsiteY8" fmla="*/ 694758 h 694758"/>
                <a:gd name="connsiteX9" fmla="*/ 340523 w 387610"/>
                <a:gd name="connsiteY9" fmla="*/ 394488 h 694758"/>
                <a:gd name="connsiteX10" fmla="*/ 304700 w 387610"/>
                <a:gd name="connsiteY10" fmla="*/ 297338 h 694758"/>
                <a:gd name="connsiteX11" fmla="*/ 209027 w 387610"/>
                <a:gd name="connsiteY11" fmla="*/ 260039 h 694758"/>
                <a:gd name="connsiteX12" fmla="*/ 135420 w 387610"/>
                <a:gd name="connsiteY12" fmla="*/ 275756 h 694758"/>
                <a:gd name="connsiteX13" fmla="*/ 48079 w 387610"/>
                <a:gd name="connsiteY13" fmla="*/ 341493 h 694758"/>
                <a:gd name="connsiteX14" fmla="*/ 48079 w 387610"/>
                <a:gd name="connsiteY14" fmla="*/ 694758 h 694758"/>
                <a:gd name="connsiteX15" fmla="*/ 0 w 387610"/>
                <a:gd name="connsiteY15" fmla="*/ 694758 h 694758"/>
                <a:gd name="connsiteX16" fmla="*/ 0 w 387610"/>
                <a:gd name="connsiteY16" fmla="*/ 0 h 694758"/>
                <a:gd name="connsiteX17" fmla="*/ 48079 w 387610"/>
                <a:gd name="connsiteY17" fmla="*/ 0 h 69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87610" h="694758">
                  <a:moveTo>
                    <a:pt x="48079" y="0"/>
                  </a:moveTo>
                  <a:lnTo>
                    <a:pt x="48079" y="292422"/>
                  </a:lnTo>
                  <a:lnTo>
                    <a:pt x="50041" y="292422"/>
                  </a:lnTo>
                  <a:cubicBezTo>
                    <a:pt x="83417" y="264300"/>
                    <a:pt x="112171" y="245313"/>
                    <a:pt x="136390" y="235503"/>
                  </a:cubicBezTo>
                  <a:cubicBezTo>
                    <a:pt x="160588" y="225693"/>
                    <a:pt x="188056" y="220778"/>
                    <a:pt x="218815" y="220778"/>
                  </a:cubicBezTo>
                  <a:cubicBezTo>
                    <a:pt x="271157" y="220778"/>
                    <a:pt x="312358" y="236157"/>
                    <a:pt x="342463" y="266916"/>
                  </a:cubicBezTo>
                  <a:cubicBezTo>
                    <a:pt x="372547" y="297675"/>
                    <a:pt x="387611" y="339194"/>
                    <a:pt x="387611" y="391535"/>
                  </a:cubicBezTo>
                  <a:lnTo>
                    <a:pt x="387611" y="694758"/>
                  </a:lnTo>
                  <a:lnTo>
                    <a:pt x="340523" y="694758"/>
                  </a:lnTo>
                  <a:lnTo>
                    <a:pt x="340523" y="394488"/>
                  </a:lnTo>
                  <a:cubicBezTo>
                    <a:pt x="340523" y="354594"/>
                    <a:pt x="328561" y="322211"/>
                    <a:pt x="304700" y="297338"/>
                  </a:cubicBezTo>
                  <a:cubicBezTo>
                    <a:pt x="280819" y="272486"/>
                    <a:pt x="248920" y="260039"/>
                    <a:pt x="209027" y="260039"/>
                  </a:cubicBezTo>
                  <a:cubicBezTo>
                    <a:pt x="182192" y="260039"/>
                    <a:pt x="157677" y="265292"/>
                    <a:pt x="135420" y="275756"/>
                  </a:cubicBezTo>
                  <a:cubicBezTo>
                    <a:pt x="113163" y="286220"/>
                    <a:pt x="84049" y="308139"/>
                    <a:pt x="48079" y="341493"/>
                  </a:cubicBezTo>
                  <a:lnTo>
                    <a:pt x="48079" y="694758"/>
                  </a:lnTo>
                  <a:lnTo>
                    <a:pt x="0" y="694758"/>
                  </a:lnTo>
                  <a:lnTo>
                    <a:pt x="0" y="0"/>
                  </a:lnTo>
                  <a:lnTo>
                    <a:pt x="48079" y="0"/>
                  </a:lnTo>
                  <a:close/>
                </a:path>
              </a:pathLst>
            </a:custGeom>
            <a:solidFill>
              <a:schemeClr val="tx1"/>
            </a:solidFill>
            <a:ln w="2109"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0B4EE7C2-A64B-48A1-846A-24414DF8E3CC}"/>
                </a:ext>
              </a:extLst>
            </p:cNvPr>
            <p:cNvSpPr/>
            <p:nvPr/>
          </p:nvSpPr>
          <p:spPr>
            <a:xfrm>
              <a:off x="5733811" y="4017190"/>
              <a:ext cx="472989" cy="487693"/>
            </a:xfrm>
            <a:custGeom>
              <a:avLst/>
              <a:gdLst>
                <a:gd name="connsiteX0" fmla="*/ 236495 w 472989"/>
                <a:gd name="connsiteY0" fmla="*/ 39240 h 487693"/>
                <a:gd name="connsiteX1" fmla="*/ 100589 w 472989"/>
                <a:gd name="connsiteY1" fmla="*/ 97150 h 487693"/>
                <a:gd name="connsiteX2" fmla="*/ 48080 w 472989"/>
                <a:gd name="connsiteY2" fmla="*/ 243372 h 487693"/>
                <a:gd name="connsiteX3" fmla="*/ 100589 w 472989"/>
                <a:gd name="connsiteY3" fmla="*/ 391049 h 487693"/>
                <a:gd name="connsiteX4" fmla="*/ 236495 w 472989"/>
                <a:gd name="connsiteY4" fmla="*/ 449445 h 487693"/>
                <a:gd name="connsiteX5" fmla="*/ 371915 w 472989"/>
                <a:gd name="connsiteY5" fmla="*/ 391049 h 487693"/>
                <a:gd name="connsiteX6" fmla="*/ 424889 w 472989"/>
                <a:gd name="connsiteY6" fmla="*/ 244342 h 487693"/>
                <a:gd name="connsiteX7" fmla="*/ 372400 w 472989"/>
                <a:gd name="connsiteY7" fmla="*/ 97150 h 487693"/>
                <a:gd name="connsiteX8" fmla="*/ 236495 w 472989"/>
                <a:gd name="connsiteY8" fmla="*/ 39240 h 487693"/>
                <a:gd name="connsiteX9" fmla="*/ 236495 w 472989"/>
                <a:gd name="connsiteY9" fmla="*/ 39240 h 487693"/>
                <a:gd name="connsiteX10" fmla="*/ 236495 w 472989"/>
                <a:gd name="connsiteY10" fmla="*/ 487694 h 487693"/>
                <a:gd name="connsiteX11" fmla="*/ 65759 w 472989"/>
                <a:gd name="connsiteY11" fmla="*/ 420479 h 487693"/>
                <a:gd name="connsiteX12" fmla="*/ 0 w 472989"/>
                <a:gd name="connsiteY12" fmla="*/ 245313 h 487693"/>
                <a:gd name="connsiteX13" fmla="*/ 66223 w 472989"/>
                <a:gd name="connsiteY13" fmla="*/ 68691 h 487693"/>
                <a:gd name="connsiteX14" fmla="*/ 236495 w 472989"/>
                <a:gd name="connsiteY14" fmla="*/ 0 h 487693"/>
                <a:gd name="connsiteX15" fmla="*/ 407252 w 472989"/>
                <a:gd name="connsiteY15" fmla="*/ 66729 h 487693"/>
                <a:gd name="connsiteX16" fmla="*/ 472989 w 472989"/>
                <a:gd name="connsiteY16" fmla="*/ 242381 h 487693"/>
                <a:gd name="connsiteX17" fmla="*/ 406260 w 472989"/>
                <a:gd name="connsiteY17" fmla="*/ 419003 h 487693"/>
                <a:gd name="connsiteX18" fmla="*/ 236495 w 472989"/>
                <a:gd name="connsiteY18" fmla="*/ 487694 h 487693"/>
                <a:gd name="connsiteX19" fmla="*/ 236495 w 472989"/>
                <a:gd name="connsiteY19" fmla="*/ 487694 h 48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2989" h="487693">
                  <a:moveTo>
                    <a:pt x="236495" y="39240"/>
                  </a:moveTo>
                  <a:cubicBezTo>
                    <a:pt x="180884" y="39240"/>
                    <a:pt x="135568" y="58543"/>
                    <a:pt x="100589" y="97150"/>
                  </a:cubicBezTo>
                  <a:cubicBezTo>
                    <a:pt x="65590" y="135758"/>
                    <a:pt x="48080" y="184491"/>
                    <a:pt x="48080" y="243372"/>
                  </a:cubicBezTo>
                  <a:cubicBezTo>
                    <a:pt x="48080" y="302253"/>
                    <a:pt x="65590" y="352147"/>
                    <a:pt x="100589" y="391049"/>
                  </a:cubicBezTo>
                  <a:cubicBezTo>
                    <a:pt x="135589" y="429994"/>
                    <a:pt x="180905" y="449445"/>
                    <a:pt x="236495" y="449445"/>
                  </a:cubicBezTo>
                  <a:cubicBezTo>
                    <a:pt x="292085" y="449445"/>
                    <a:pt x="336578" y="429994"/>
                    <a:pt x="371915" y="391049"/>
                  </a:cubicBezTo>
                  <a:cubicBezTo>
                    <a:pt x="407231" y="352126"/>
                    <a:pt x="424889" y="303224"/>
                    <a:pt x="424889" y="244342"/>
                  </a:cubicBezTo>
                  <a:cubicBezTo>
                    <a:pt x="424889" y="185462"/>
                    <a:pt x="407378" y="135758"/>
                    <a:pt x="372400" y="97150"/>
                  </a:cubicBezTo>
                  <a:cubicBezTo>
                    <a:pt x="337400" y="58565"/>
                    <a:pt x="292085" y="39240"/>
                    <a:pt x="236495" y="39240"/>
                  </a:cubicBezTo>
                  <a:lnTo>
                    <a:pt x="236495" y="39240"/>
                  </a:lnTo>
                  <a:close/>
                  <a:moveTo>
                    <a:pt x="236495" y="487694"/>
                  </a:moveTo>
                  <a:cubicBezTo>
                    <a:pt x="166475" y="487694"/>
                    <a:pt x="109577" y="465289"/>
                    <a:pt x="65759" y="420479"/>
                  </a:cubicBezTo>
                  <a:cubicBezTo>
                    <a:pt x="21920" y="375691"/>
                    <a:pt x="0" y="317295"/>
                    <a:pt x="0" y="245313"/>
                  </a:cubicBezTo>
                  <a:cubicBezTo>
                    <a:pt x="0" y="173331"/>
                    <a:pt x="22088" y="114492"/>
                    <a:pt x="66223" y="68691"/>
                  </a:cubicBezTo>
                  <a:cubicBezTo>
                    <a:pt x="110399" y="22911"/>
                    <a:pt x="167129" y="0"/>
                    <a:pt x="236495" y="0"/>
                  </a:cubicBezTo>
                  <a:cubicBezTo>
                    <a:pt x="305861" y="0"/>
                    <a:pt x="363391" y="22257"/>
                    <a:pt x="407252" y="66729"/>
                  </a:cubicBezTo>
                  <a:cubicBezTo>
                    <a:pt x="451070" y="111222"/>
                    <a:pt x="472989" y="169766"/>
                    <a:pt x="472989" y="242381"/>
                  </a:cubicBezTo>
                  <a:cubicBezTo>
                    <a:pt x="472989" y="314995"/>
                    <a:pt x="450732" y="373223"/>
                    <a:pt x="406260" y="419003"/>
                  </a:cubicBezTo>
                  <a:cubicBezTo>
                    <a:pt x="361767" y="464804"/>
                    <a:pt x="305186" y="487694"/>
                    <a:pt x="236495" y="487694"/>
                  </a:cubicBezTo>
                  <a:lnTo>
                    <a:pt x="236495" y="487694"/>
                  </a:lnTo>
                  <a:close/>
                </a:path>
              </a:pathLst>
            </a:custGeom>
            <a:solidFill>
              <a:schemeClr val="tx1"/>
            </a:solidFill>
            <a:ln w="2109"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3D563156-9E9F-184C-4BC1-C54921C773D7}"/>
                </a:ext>
              </a:extLst>
            </p:cNvPr>
            <p:cNvSpPr/>
            <p:nvPr/>
          </p:nvSpPr>
          <p:spPr>
            <a:xfrm>
              <a:off x="6304900" y="3796391"/>
              <a:ext cx="125609" cy="694758"/>
            </a:xfrm>
            <a:custGeom>
              <a:avLst/>
              <a:gdLst>
                <a:gd name="connsiteX0" fmla="*/ 0 w 125609"/>
                <a:gd name="connsiteY0" fmla="*/ 0 h 694758"/>
                <a:gd name="connsiteX1" fmla="*/ 47109 w 125609"/>
                <a:gd name="connsiteY1" fmla="*/ 0 h 694758"/>
                <a:gd name="connsiteX2" fmla="*/ 47109 w 125609"/>
                <a:gd name="connsiteY2" fmla="*/ 594675 h 694758"/>
                <a:gd name="connsiteX3" fmla="*/ 61328 w 125609"/>
                <a:gd name="connsiteY3" fmla="*/ 639801 h 694758"/>
                <a:gd name="connsiteX4" fmla="*/ 103037 w 125609"/>
                <a:gd name="connsiteY4" fmla="*/ 655518 h 694758"/>
                <a:gd name="connsiteX5" fmla="*/ 125610 w 125609"/>
                <a:gd name="connsiteY5" fmla="*/ 655518 h 694758"/>
                <a:gd name="connsiteX6" fmla="*/ 125610 w 125609"/>
                <a:gd name="connsiteY6" fmla="*/ 694758 h 694758"/>
                <a:gd name="connsiteX7" fmla="*/ 89303 w 125609"/>
                <a:gd name="connsiteY7" fmla="*/ 694758 h 694758"/>
                <a:gd name="connsiteX8" fmla="*/ 22574 w 125609"/>
                <a:gd name="connsiteY8" fmla="*/ 670729 h 694758"/>
                <a:gd name="connsiteX9" fmla="*/ 0 w 125609"/>
                <a:gd name="connsiteY9" fmla="*/ 599591 h 694758"/>
                <a:gd name="connsiteX10" fmla="*/ 0 w 125609"/>
                <a:gd name="connsiteY10" fmla="*/ 21 h 694758"/>
                <a:gd name="connsiteX11" fmla="*/ 0 w 125609"/>
                <a:gd name="connsiteY11" fmla="*/ 21 h 69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5609" h="694758">
                  <a:moveTo>
                    <a:pt x="0" y="0"/>
                  </a:moveTo>
                  <a:lnTo>
                    <a:pt x="47109" y="0"/>
                  </a:lnTo>
                  <a:lnTo>
                    <a:pt x="47109" y="594675"/>
                  </a:lnTo>
                  <a:cubicBezTo>
                    <a:pt x="47109" y="614295"/>
                    <a:pt x="51835" y="629358"/>
                    <a:pt x="61328" y="639801"/>
                  </a:cubicBezTo>
                  <a:cubicBezTo>
                    <a:pt x="70801" y="650286"/>
                    <a:pt x="84724" y="655518"/>
                    <a:pt x="103037" y="655518"/>
                  </a:cubicBezTo>
                  <a:lnTo>
                    <a:pt x="125610" y="655518"/>
                  </a:lnTo>
                  <a:lnTo>
                    <a:pt x="125610" y="694758"/>
                  </a:lnTo>
                  <a:lnTo>
                    <a:pt x="89303" y="694758"/>
                  </a:lnTo>
                  <a:cubicBezTo>
                    <a:pt x="59851" y="694758"/>
                    <a:pt x="37616" y="686763"/>
                    <a:pt x="22574" y="670729"/>
                  </a:cubicBezTo>
                  <a:cubicBezTo>
                    <a:pt x="7510" y="654717"/>
                    <a:pt x="0" y="630983"/>
                    <a:pt x="0" y="599591"/>
                  </a:cubicBezTo>
                  <a:lnTo>
                    <a:pt x="0" y="21"/>
                  </a:lnTo>
                  <a:lnTo>
                    <a:pt x="0" y="21"/>
                  </a:lnTo>
                  <a:close/>
                </a:path>
              </a:pathLst>
            </a:custGeom>
            <a:solidFill>
              <a:schemeClr val="tx1"/>
            </a:solidFill>
            <a:ln w="2109"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DA6328F7-F28C-A62C-2292-F1B9526645DC}"/>
                </a:ext>
              </a:extLst>
            </p:cNvPr>
            <p:cNvSpPr/>
            <p:nvPr/>
          </p:nvSpPr>
          <p:spPr>
            <a:xfrm>
              <a:off x="6515867" y="4016199"/>
              <a:ext cx="378792" cy="488685"/>
            </a:xfrm>
            <a:custGeom>
              <a:avLst/>
              <a:gdLst>
                <a:gd name="connsiteX0" fmla="*/ 322844 w 378792"/>
                <a:gd name="connsiteY0" fmla="*/ 375838 h 488685"/>
                <a:gd name="connsiteX1" fmla="*/ 322844 w 378792"/>
                <a:gd name="connsiteY1" fmla="*/ 233562 h 488685"/>
                <a:gd name="connsiteX2" fmla="*/ 159956 w 378792"/>
                <a:gd name="connsiteY2" fmla="*/ 254153 h 488685"/>
                <a:gd name="connsiteX3" fmla="*/ 74577 w 378792"/>
                <a:gd name="connsiteY3" fmla="*/ 286051 h 488685"/>
                <a:gd name="connsiteX4" fmla="*/ 47109 w 378792"/>
                <a:gd name="connsiteY4" fmla="*/ 354256 h 488685"/>
                <a:gd name="connsiteX5" fmla="*/ 78016 w 378792"/>
                <a:gd name="connsiteY5" fmla="*/ 427357 h 488685"/>
                <a:gd name="connsiteX6" fmla="*/ 164871 w 378792"/>
                <a:gd name="connsiteY6" fmla="*/ 452378 h 488685"/>
                <a:gd name="connsiteX7" fmla="*/ 240925 w 378792"/>
                <a:gd name="connsiteY7" fmla="*/ 434213 h 488685"/>
                <a:gd name="connsiteX8" fmla="*/ 322865 w 378792"/>
                <a:gd name="connsiteY8" fmla="*/ 375818 h 488685"/>
                <a:gd name="connsiteX9" fmla="*/ 322865 w 378792"/>
                <a:gd name="connsiteY9" fmla="*/ 375818 h 488685"/>
                <a:gd name="connsiteX10" fmla="*/ 0 w 378792"/>
                <a:gd name="connsiteY10" fmla="*/ 356219 h 488685"/>
                <a:gd name="connsiteX11" fmla="*/ 33860 w 378792"/>
                <a:gd name="connsiteY11" fmla="*/ 268878 h 488685"/>
                <a:gd name="connsiteX12" fmla="*/ 135420 w 378792"/>
                <a:gd name="connsiteY12" fmla="*/ 225693 h 488685"/>
                <a:gd name="connsiteX13" fmla="*/ 310101 w 378792"/>
                <a:gd name="connsiteY13" fmla="*/ 198225 h 488685"/>
                <a:gd name="connsiteX14" fmla="*/ 318941 w 378792"/>
                <a:gd name="connsiteY14" fmla="*/ 194786 h 488685"/>
                <a:gd name="connsiteX15" fmla="*/ 321873 w 378792"/>
                <a:gd name="connsiteY15" fmla="*/ 187423 h 488685"/>
                <a:gd name="connsiteX16" fmla="*/ 321873 w 378792"/>
                <a:gd name="connsiteY16" fmla="*/ 167782 h 488685"/>
                <a:gd name="connsiteX17" fmla="*/ 287528 w 378792"/>
                <a:gd name="connsiteY17" fmla="*/ 73585 h 488685"/>
                <a:gd name="connsiteX18" fmla="*/ 192339 w 378792"/>
                <a:gd name="connsiteY18" fmla="*/ 40210 h 488685"/>
                <a:gd name="connsiteX19" fmla="*/ 107467 w 378792"/>
                <a:gd name="connsiteY19" fmla="*/ 56898 h 488685"/>
                <a:gd name="connsiteX20" fmla="*/ 30443 w 378792"/>
                <a:gd name="connsiteY20" fmla="*/ 104007 h 488685"/>
                <a:gd name="connsiteX21" fmla="*/ 30443 w 378792"/>
                <a:gd name="connsiteY21" fmla="*/ 53965 h 488685"/>
                <a:gd name="connsiteX22" fmla="*/ 105505 w 378792"/>
                <a:gd name="connsiteY22" fmla="*/ 14219 h 488685"/>
                <a:gd name="connsiteX23" fmla="*/ 194322 w 378792"/>
                <a:gd name="connsiteY23" fmla="*/ 0 h 488685"/>
                <a:gd name="connsiteX24" fmla="*/ 324321 w 378792"/>
                <a:gd name="connsiteY24" fmla="*/ 45632 h 488685"/>
                <a:gd name="connsiteX25" fmla="*/ 369953 w 378792"/>
                <a:gd name="connsiteY25" fmla="*/ 177613 h 488685"/>
                <a:gd name="connsiteX26" fmla="*/ 369953 w 378792"/>
                <a:gd name="connsiteY26" fmla="*/ 366029 h 488685"/>
                <a:gd name="connsiteX27" fmla="*/ 372421 w 378792"/>
                <a:gd name="connsiteY27" fmla="*/ 423433 h 488685"/>
                <a:gd name="connsiteX28" fmla="*/ 378792 w 378792"/>
                <a:gd name="connsiteY28" fmla="*/ 474951 h 488685"/>
                <a:gd name="connsiteX29" fmla="*/ 331704 w 378792"/>
                <a:gd name="connsiteY29" fmla="*/ 474951 h 488685"/>
                <a:gd name="connsiteX30" fmla="*/ 328266 w 378792"/>
                <a:gd name="connsiteY30" fmla="*/ 445500 h 488685"/>
                <a:gd name="connsiteX31" fmla="*/ 325818 w 378792"/>
                <a:gd name="connsiteY31" fmla="*/ 414108 h 488685"/>
                <a:gd name="connsiteX32" fmla="*/ 323835 w 378792"/>
                <a:gd name="connsiteY32" fmla="*/ 414108 h 488685"/>
                <a:gd name="connsiteX33" fmla="*/ 244828 w 378792"/>
                <a:gd name="connsiteY33" fmla="*/ 470035 h 488685"/>
                <a:gd name="connsiteX34" fmla="*/ 159956 w 378792"/>
                <a:gd name="connsiteY34" fmla="*/ 488685 h 488685"/>
                <a:gd name="connsiteX35" fmla="*/ 42193 w 378792"/>
                <a:gd name="connsiteY35" fmla="*/ 454361 h 488685"/>
                <a:gd name="connsiteX36" fmla="*/ 0 w 378792"/>
                <a:gd name="connsiteY36" fmla="*/ 356219 h 488685"/>
                <a:gd name="connsiteX37" fmla="*/ 0 w 378792"/>
                <a:gd name="connsiteY37" fmla="*/ 356219 h 488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78792" h="488685">
                  <a:moveTo>
                    <a:pt x="322844" y="375838"/>
                  </a:moveTo>
                  <a:lnTo>
                    <a:pt x="322844" y="233562"/>
                  </a:lnTo>
                  <a:lnTo>
                    <a:pt x="159956" y="254153"/>
                  </a:lnTo>
                  <a:cubicBezTo>
                    <a:pt x="121349" y="259406"/>
                    <a:pt x="92889" y="270038"/>
                    <a:pt x="74577" y="286051"/>
                  </a:cubicBezTo>
                  <a:cubicBezTo>
                    <a:pt x="56265" y="302084"/>
                    <a:pt x="47109" y="324827"/>
                    <a:pt x="47109" y="354256"/>
                  </a:cubicBezTo>
                  <a:cubicBezTo>
                    <a:pt x="47109" y="386303"/>
                    <a:pt x="57404" y="410690"/>
                    <a:pt x="78016" y="427357"/>
                  </a:cubicBezTo>
                  <a:cubicBezTo>
                    <a:pt x="98627" y="444066"/>
                    <a:pt x="127572" y="452378"/>
                    <a:pt x="164871" y="452378"/>
                  </a:cubicBezTo>
                  <a:cubicBezTo>
                    <a:pt x="190356" y="452378"/>
                    <a:pt x="215714" y="446323"/>
                    <a:pt x="240925" y="434213"/>
                  </a:cubicBezTo>
                  <a:cubicBezTo>
                    <a:pt x="266114" y="422104"/>
                    <a:pt x="293414" y="402653"/>
                    <a:pt x="322865" y="375818"/>
                  </a:cubicBezTo>
                  <a:lnTo>
                    <a:pt x="322865" y="375818"/>
                  </a:lnTo>
                  <a:close/>
                  <a:moveTo>
                    <a:pt x="0" y="356219"/>
                  </a:moveTo>
                  <a:cubicBezTo>
                    <a:pt x="0" y="319595"/>
                    <a:pt x="11287" y="290481"/>
                    <a:pt x="33860" y="268878"/>
                  </a:cubicBezTo>
                  <a:cubicBezTo>
                    <a:pt x="56413" y="247296"/>
                    <a:pt x="90273" y="232908"/>
                    <a:pt x="135420" y="225693"/>
                  </a:cubicBezTo>
                  <a:lnTo>
                    <a:pt x="310101" y="198225"/>
                  </a:lnTo>
                  <a:cubicBezTo>
                    <a:pt x="314004" y="197571"/>
                    <a:pt x="316958" y="196432"/>
                    <a:pt x="318941" y="194786"/>
                  </a:cubicBezTo>
                  <a:cubicBezTo>
                    <a:pt x="320882" y="193162"/>
                    <a:pt x="321873" y="190694"/>
                    <a:pt x="321873" y="187423"/>
                  </a:cubicBezTo>
                  <a:lnTo>
                    <a:pt x="321873" y="167782"/>
                  </a:lnTo>
                  <a:cubicBezTo>
                    <a:pt x="321873" y="127234"/>
                    <a:pt x="310439" y="95821"/>
                    <a:pt x="287528" y="73585"/>
                  </a:cubicBezTo>
                  <a:cubicBezTo>
                    <a:pt x="264617" y="51349"/>
                    <a:pt x="232908" y="40210"/>
                    <a:pt x="192339" y="40210"/>
                  </a:cubicBezTo>
                  <a:cubicBezTo>
                    <a:pt x="163542" y="40210"/>
                    <a:pt x="135273" y="45780"/>
                    <a:pt x="107467" y="56898"/>
                  </a:cubicBezTo>
                  <a:cubicBezTo>
                    <a:pt x="79640" y="68037"/>
                    <a:pt x="53987" y="83733"/>
                    <a:pt x="30443" y="104007"/>
                  </a:cubicBezTo>
                  <a:lnTo>
                    <a:pt x="30443" y="53965"/>
                  </a:lnTo>
                  <a:cubicBezTo>
                    <a:pt x="52025" y="36961"/>
                    <a:pt x="77066" y="23713"/>
                    <a:pt x="105505" y="14219"/>
                  </a:cubicBezTo>
                  <a:cubicBezTo>
                    <a:pt x="133964" y="4747"/>
                    <a:pt x="163542" y="0"/>
                    <a:pt x="194322" y="0"/>
                  </a:cubicBezTo>
                  <a:cubicBezTo>
                    <a:pt x="250566" y="0"/>
                    <a:pt x="293899" y="15211"/>
                    <a:pt x="324321" y="45632"/>
                  </a:cubicBezTo>
                  <a:cubicBezTo>
                    <a:pt x="354763" y="76054"/>
                    <a:pt x="369953" y="120061"/>
                    <a:pt x="369953" y="177613"/>
                  </a:cubicBezTo>
                  <a:lnTo>
                    <a:pt x="369953" y="366029"/>
                  </a:lnTo>
                  <a:cubicBezTo>
                    <a:pt x="369953" y="383687"/>
                    <a:pt x="370775" y="402821"/>
                    <a:pt x="372421" y="423433"/>
                  </a:cubicBezTo>
                  <a:cubicBezTo>
                    <a:pt x="374045" y="444044"/>
                    <a:pt x="376176" y="461217"/>
                    <a:pt x="378792" y="474951"/>
                  </a:cubicBezTo>
                  <a:lnTo>
                    <a:pt x="331704" y="474951"/>
                  </a:lnTo>
                  <a:cubicBezTo>
                    <a:pt x="330375" y="467778"/>
                    <a:pt x="329257" y="457947"/>
                    <a:pt x="328266" y="445500"/>
                  </a:cubicBezTo>
                  <a:cubicBezTo>
                    <a:pt x="327274" y="433095"/>
                    <a:pt x="326451" y="422610"/>
                    <a:pt x="325818" y="414108"/>
                  </a:cubicBezTo>
                  <a:lnTo>
                    <a:pt x="323835" y="414108"/>
                  </a:lnTo>
                  <a:cubicBezTo>
                    <a:pt x="298962" y="438981"/>
                    <a:pt x="272655" y="457609"/>
                    <a:pt x="244828" y="470035"/>
                  </a:cubicBezTo>
                  <a:cubicBezTo>
                    <a:pt x="217001" y="482461"/>
                    <a:pt x="188732" y="488685"/>
                    <a:pt x="159956" y="488685"/>
                  </a:cubicBezTo>
                  <a:cubicBezTo>
                    <a:pt x="109556" y="488685"/>
                    <a:pt x="70316" y="477251"/>
                    <a:pt x="42193" y="454361"/>
                  </a:cubicBezTo>
                  <a:cubicBezTo>
                    <a:pt x="14051" y="431471"/>
                    <a:pt x="0" y="398771"/>
                    <a:pt x="0" y="356219"/>
                  </a:cubicBezTo>
                  <a:lnTo>
                    <a:pt x="0" y="356219"/>
                  </a:lnTo>
                  <a:close/>
                </a:path>
              </a:pathLst>
            </a:custGeom>
            <a:solidFill>
              <a:schemeClr val="tx1"/>
            </a:solidFill>
            <a:ln w="2109"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C18ED28C-1BD7-8086-46FE-AFFA2C14C34B}"/>
                </a:ext>
              </a:extLst>
            </p:cNvPr>
            <p:cNvSpPr/>
            <p:nvPr/>
          </p:nvSpPr>
          <p:spPr>
            <a:xfrm>
              <a:off x="7009447" y="4017190"/>
              <a:ext cx="226705" cy="473980"/>
            </a:xfrm>
            <a:custGeom>
              <a:avLst/>
              <a:gdLst>
                <a:gd name="connsiteX0" fmla="*/ 52025 w 226705"/>
                <a:gd name="connsiteY0" fmla="*/ 93226 h 473980"/>
                <a:gd name="connsiteX1" fmla="*/ 53016 w 226705"/>
                <a:gd name="connsiteY1" fmla="*/ 93226 h 473980"/>
                <a:gd name="connsiteX2" fmla="*/ 118268 w 226705"/>
                <a:gd name="connsiteY2" fmla="*/ 23565 h 473980"/>
                <a:gd name="connsiteX3" fmla="*/ 215904 w 226705"/>
                <a:gd name="connsiteY3" fmla="*/ 0 h 473980"/>
                <a:gd name="connsiteX4" fmla="*/ 226706 w 226705"/>
                <a:gd name="connsiteY4" fmla="*/ 0 h 473980"/>
                <a:gd name="connsiteX5" fmla="*/ 226706 w 226705"/>
                <a:gd name="connsiteY5" fmla="*/ 44155 h 473980"/>
                <a:gd name="connsiteX6" fmla="*/ 215904 w 226705"/>
                <a:gd name="connsiteY6" fmla="*/ 42700 h 473980"/>
                <a:gd name="connsiteX7" fmla="*/ 207065 w 226705"/>
                <a:gd name="connsiteY7" fmla="*/ 42215 h 473980"/>
                <a:gd name="connsiteX8" fmla="*/ 121686 w 226705"/>
                <a:gd name="connsiteY8" fmla="*/ 66244 h 473980"/>
                <a:gd name="connsiteX9" fmla="*/ 54978 w 226705"/>
                <a:gd name="connsiteY9" fmla="*/ 144260 h 473980"/>
                <a:gd name="connsiteX10" fmla="*/ 54978 w 226705"/>
                <a:gd name="connsiteY10" fmla="*/ 473981 h 473980"/>
                <a:gd name="connsiteX11" fmla="*/ 6878 w 226705"/>
                <a:gd name="connsiteY11" fmla="*/ 473981 h 473980"/>
                <a:gd name="connsiteX12" fmla="*/ 6878 w 226705"/>
                <a:gd name="connsiteY12" fmla="*/ 110906 h 473980"/>
                <a:gd name="connsiteX13" fmla="*/ 5401 w 226705"/>
                <a:gd name="connsiteY13" fmla="*/ 57910 h 473980"/>
                <a:gd name="connsiteX14" fmla="*/ 0 w 226705"/>
                <a:gd name="connsiteY14" fmla="*/ 13755 h 473980"/>
                <a:gd name="connsiteX15" fmla="*/ 46139 w 226705"/>
                <a:gd name="connsiteY15" fmla="*/ 13755 h 473980"/>
                <a:gd name="connsiteX16" fmla="*/ 50548 w 226705"/>
                <a:gd name="connsiteY16" fmla="*/ 50063 h 473980"/>
                <a:gd name="connsiteX17" fmla="*/ 52025 w 226705"/>
                <a:gd name="connsiteY17" fmla="*/ 93248 h 473980"/>
                <a:gd name="connsiteX18" fmla="*/ 52025 w 226705"/>
                <a:gd name="connsiteY18" fmla="*/ 93248 h 473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6705" h="473980">
                  <a:moveTo>
                    <a:pt x="52025" y="93226"/>
                  </a:moveTo>
                  <a:lnTo>
                    <a:pt x="53016" y="93226"/>
                  </a:lnTo>
                  <a:cubicBezTo>
                    <a:pt x="68733" y="62489"/>
                    <a:pt x="90442" y="39240"/>
                    <a:pt x="118268" y="23565"/>
                  </a:cubicBezTo>
                  <a:cubicBezTo>
                    <a:pt x="146095" y="7848"/>
                    <a:pt x="178605" y="0"/>
                    <a:pt x="215904" y="0"/>
                  </a:cubicBezTo>
                  <a:lnTo>
                    <a:pt x="226706" y="0"/>
                  </a:lnTo>
                  <a:lnTo>
                    <a:pt x="226706" y="44155"/>
                  </a:lnTo>
                  <a:cubicBezTo>
                    <a:pt x="222760" y="43523"/>
                    <a:pt x="219174" y="43037"/>
                    <a:pt x="215904" y="42700"/>
                  </a:cubicBezTo>
                  <a:cubicBezTo>
                    <a:pt x="212634" y="42362"/>
                    <a:pt x="209681" y="42215"/>
                    <a:pt x="207065" y="42215"/>
                  </a:cubicBezTo>
                  <a:cubicBezTo>
                    <a:pt x="174344" y="42215"/>
                    <a:pt x="145884" y="50231"/>
                    <a:pt x="121686" y="66244"/>
                  </a:cubicBezTo>
                  <a:cubicBezTo>
                    <a:pt x="97488" y="82277"/>
                    <a:pt x="75231" y="108290"/>
                    <a:pt x="54978" y="144260"/>
                  </a:cubicBezTo>
                  <a:lnTo>
                    <a:pt x="54978" y="473981"/>
                  </a:lnTo>
                  <a:lnTo>
                    <a:pt x="6878" y="473981"/>
                  </a:lnTo>
                  <a:lnTo>
                    <a:pt x="6878" y="110906"/>
                  </a:lnTo>
                  <a:cubicBezTo>
                    <a:pt x="6878" y="90632"/>
                    <a:pt x="6392" y="72974"/>
                    <a:pt x="5401" y="57910"/>
                  </a:cubicBezTo>
                  <a:cubicBezTo>
                    <a:pt x="4409" y="42868"/>
                    <a:pt x="2616" y="28164"/>
                    <a:pt x="0" y="13755"/>
                  </a:cubicBezTo>
                  <a:lnTo>
                    <a:pt x="46139" y="13755"/>
                  </a:lnTo>
                  <a:cubicBezTo>
                    <a:pt x="48079" y="23565"/>
                    <a:pt x="49577" y="35675"/>
                    <a:pt x="50548" y="50063"/>
                  </a:cubicBezTo>
                  <a:cubicBezTo>
                    <a:pt x="51539" y="64450"/>
                    <a:pt x="52025" y="78860"/>
                    <a:pt x="52025" y="93248"/>
                  </a:cubicBezTo>
                  <a:lnTo>
                    <a:pt x="52025" y="93248"/>
                  </a:lnTo>
                  <a:close/>
                </a:path>
              </a:pathLst>
            </a:custGeom>
            <a:solidFill>
              <a:schemeClr val="tx1"/>
            </a:solidFill>
            <a:ln w="2109"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C17557A6-9CAF-719F-10F9-BE0F667E51E3}"/>
                </a:ext>
              </a:extLst>
            </p:cNvPr>
            <p:cNvSpPr/>
            <p:nvPr/>
          </p:nvSpPr>
          <p:spPr>
            <a:xfrm>
              <a:off x="7310708" y="4017211"/>
              <a:ext cx="318940" cy="486701"/>
            </a:xfrm>
            <a:custGeom>
              <a:avLst/>
              <a:gdLst>
                <a:gd name="connsiteX0" fmla="*/ 158964 w 318940"/>
                <a:gd name="connsiteY0" fmla="*/ 486702 h 486701"/>
                <a:gd name="connsiteX1" fmla="*/ 72615 w 318940"/>
                <a:gd name="connsiteY1" fmla="*/ 471998 h 486701"/>
                <a:gd name="connsiteX2" fmla="*/ 0 w 318940"/>
                <a:gd name="connsiteY2" fmla="*/ 429804 h 486701"/>
                <a:gd name="connsiteX3" fmla="*/ 0 w 318940"/>
                <a:gd name="connsiteY3" fmla="*/ 369953 h 486701"/>
                <a:gd name="connsiteX4" fmla="*/ 75569 w 318940"/>
                <a:gd name="connsiteY4" fmla="*/ 426872 h 486701"/>
                <a:gd name="connsiteX5" fmla="*/ 158964 w 318940"/>
                <a:gd name="connsiteY5" fmla="*/ 447483 h 486701"/>
                <a:gd name="connsiteX6" fmla="*/ 238963 w 318940"/>
                <a:gd name="connsiteY6" fmla="*/ 421977 h 486701"/>
                <a:gd name="connsiteX7" fmla="*/ 270861 w 318940"/>
                <a:gd name="connsiteY7" fmla="*/ 355248 h 486701"/>
                <a:gd name="connsiteX8" fmla="*/ 259068 w 318940"/>
                <a:gd name="connsiteY8" fmla="*/ 311578 h 486701"/>
                <a:gd name="connsiteX9" fmla="*/ 222761 w 318940"/>
                <a:gd name="connsiteY9" fmla="*/ 281642 h 486701"/>
                <a:gd name="connsiteX10" fmla="*/ 196284 w 318940"/>
                <a:gd name="connsiteY10" fmla="*/ 270355 h 486701"/>
                <a:gd name="connsiteX11" fmla="*/ 133500 w 318940"/>
                <a:gd name="connsiteY11" fmla="*/ 252190 h 486701"/>
                <a:gd name="connsiteX12" fmla="*/ 37320 w 318940"/>
                <a:gd name="connsiteY12" fmla="*/ 204111 h 486701"/>
                <a:gd name="connsiteX13" fmla="*/ 7869 w 318940"/>
                <a:gd name="connsiteY13" fmla="*/ 124618 h 486701"/>
                <a:gd name="connsiteX14" fmla="*/ 52025 w 318940"/>
                <a:gd name="connsiteY14" fmla="*/ 34346 h 486701"/>
                <a:gd name="connsiteX15" fmla="*/ 160947 w 318940"/>
                <a:gd name="connsiteY15" fmla="*/ 0 h 486701"/>
                <a:gd name="connsiteX16" fmla="*/ 235039 w 318940"/>
                <a:gd name="connsiteY16" fmla="*/ 11772 h 486701"/>
                <a:gd name="connsiteX17" fmla="*/ 299321 w 318940"/>
                <a:gd name="connsiteY17" fmla="*/ 49071 h 486701"/>
                <a:gd name="connsiteX18" fmla="*/ 299321 w 318940"/>
                <a:gd name="connsiteY18" fmla="*/ 105990 h 486701"/>
                <a:gd name="connsiteX19" fmla="*/ 233056 w 318940"/>
                <a:gd name="connsiteY19" fmla="*/ 56434 h 486701"/>
                <a:gd name="connsiteX20" fmla="*/ 160947 w 318940"/>
                <a:gd name="connsiteY20" fmla="*/ 39240 h 486701"/>
                <a:gd name="connsiteX21" fmla="*/ 85379 w 318940"/>
                <a:gd name="connsiteY21" fmla="*/ 61328 h 486701"/>
                <a:gd name="connsiteX22" fmla="*/ 55970 w 318940"/>
                <a:gd name="connsiteY22" fmla="*/ 121686 h 486701"/>
                <a:gd name="connsiteX23" fmla="*/ 76560 w 318940"/>
                <a:gd name="connsiteY23" fmla="*/ 177613 h 486701"/>
                <a:gd name="connsiteX24" fmla="*/ 176664 w 318940"/>
                <a:gd name="connsiteY24" fmla="*/ 218815 h 486701"/>
                <a:gd name="connsiteX25" fmla="*/ 286578 w 318940"/>
                <a:gd name="connsiteY25" fmla="*/ 270334 h 486701"/>
                <a:gd name="connsiteX26" fmla="*/ 318941 w 318940"/>
                <a:gd name="connsiteY26" fmla="*/ 351282 h 486701"/>
                <a:gd name="connsiteX27" fmla="*/ 273308 w 318940"/>
                <a:gd name="connsiteY27" fmla="*/ 448918 h 486701"/>
                <a:gd name="connsiteX28" fmla="*/ 158985 w 318940"/>
                <a:gd name="connsiteY28" fmla="*/ 486681 h 486701"/>
                <a:gd name="connsiteX29" fmla="*/ 158985 w 318940"/>
                <a:gd name="connsiteY29" fmla="*/ 486681 h 486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18940" h="486701">
                  <a:moveTo>
                    <a:pt x="158964" y="486702"/>
                  </a:moveTo>
                  <a:cubicBezTo>
                    <a:pt x="128901" y="486702"/>
                    <a:pt x="100083" y="481808"/>
                    <a:pt x="72615" y="471998"/>
                  </a:cubicBezTo>
                  <a:cubicBezTo>
                    <a:pt x="45147" y="462166"/>
                    <a:pt x="20949" y="448116"/>
                    <a:pt x="0" y="429804"/>
                  </a:cubicBezTo>
                  <a:lnTo>
                    <a:pt x="0" y="369953"/>
                  </a:lnTo>
                  <a:cubicBezTo>
                    <a:pt x="22236" y="394172"/>
                    <a:pt x="47426" y="413138"/>
                    <a:pt x="75569" y="426872"/>
                  </a:cubicBezTo>
                  <a:cubicBezTo>
                    <a:pt x="103669" y="440606"/>
                    <a:pt x="131496" y="447483"/>
                    <a:pt x="158964" y="447483"/>
                  </a:cubicBezTo>
                  <a:cubicBezTo>
                    <a:pt x="191010" y="447483"/>
                    <a:pt x="217697" y="438981"/>
                    <a:pt x="238963" y="421977"/>
                  </a:cubicBezTo>
                  <a:cubicBezTo>
                    <a:pt x="260207" y="404973"/>
                    <a:pt x="270861" y="382737"/>
                    <a:pt x="270861" y="355248"/>
                  </a:cubicBezTo>
                  <a:cubicBezTo>
                    <a:pt x="270861" y="338244"/>
                    <a:pt x="266916" y="323687"/>
                    <a:pt x="259068" y="311578"/>
                  </a:cubicBezTo>
                  <a:cubicBezTo>
                    <a:pt x="251220" y="299468"/>
                    <a:pt x="239111" y="289490"/>
                    <a:pt x="222761" y="281642"/>
                  </a:cubicBezTo>
                  <a:cubicBezTo>
                    <a:pt x="215588" y="277718"/>
                    <a:pt x="206748" y="273962"/>
                    <a:pt x="196284" y="270355"/>
                  </a:cubicBezTo>
                  <a:cubicBezTo>
                    <a:pt x="185820" y="266768"/>
                    <a:pt x="164871" y="260714"/>
                    <a:pt x="133500" y="252190"/>
                  </a:cubicBezTo>
                  <a:cubicBezTo>
                    <a:pt x="88986" y="240440"/>
                    <a:pt x="56940" y="224406"/>
                    <a:pt x="37320" y="204111"/>
                  </a:cubicBezTo>
                  <a:cubicBezTo>
                    <a:pt x="17700" y="183837"/>
                    <a:pt x="7869" y="157339"/>
                    <a:pt x="7869" y="124618"/>
                  </a:cubicBezTo>
                  <a:cubicBezTo>
                    <a:pt x="7869" y="87319"/>
                    <a:pt x="22595" y="57257"/>
                    <a:pt x="52025" y="34346"/>
                  </a:cubicBezTo>
                  <a:cubicBezTo>
                    <a:pt x="81476" y="11455"/>
                    <a:pt x="117783" y="0"/>
                    <a:pt x="160947" y="0"/>
                  </a:cubicBezTo>
                  <a:cubicBezTo>
                    <a:pt x="187761" y="0"/>
                    <a:pt x="212444" y="3924"/>
                    <a:pt x="235039" y="11772"/>
                  </a:cubicBezTo>
                  <a:cubicBezTo>
                    <a:pt x="257613" y="19620"/>
                    <a:pt x="279047" y="32067"/>
                    <a:pt x="299321" y="49071"/>
                  </a:cubicBezTo>
                  <a:lnTo>
                    <a:pt x="299321" y="105990"/>
                  </a:lnTo>
                  <a:cubicBezTo>
                    <a:pt x="278372" y="84408"/>
                    <a:pt x="256304" y="67889"/>
                    <a:pt x="233056" y="56434"/>
                  </a:cubicBezTo>
                  <a:cubicBezTo>
                    <a:pt x="209850" y="44978"/>
                    <a:pt x="185799" y="39240"/>
                    <a:pt x="160947" y="39240"/>
                  </a:cubicBezTo>
                  <a:cubicBezTo>
                    <a:pt x="130209" y="39240"/>
                    <a:pt x="105020" y="46603"/>
                    <a:pt x="85379" y="61328"/>
                  </a:cubicBezTo>
                  <a:cubicBezTo>
                    <a:pt x="65759" y="76054"/>
                    <a:pt x="55970" y="96180"/>
                    <a:pt x="55970" y="121686"/>
                  </a:cubicBezTo>
                  <a:cubicBezTo>
                    <a:pt x="55970" y="145884"/>
                    <a:pt x="62826" y="164534"/>
                    <a:pt x="76560" y="177613"/>
                  </a:cubicBezTo>
                  <a:cubicBezTo>
                    <a:pt x="90294" y="190715"/>
                    <a:pt x="123648" y="204449"/>
                    <a:pt x="176664" y="218815"/>
                  </a:cubicBezTo>
                  <a:cubicBezTo>
                    <a:pt x="228330" y="232549"/>
                    <a:pt x="264996" y="249722"/>
                    <a:pt x="286578" y="270334"/>
                  </a:cubicBezTo>
                  <a:cubicBezTo>
                    <a:pt x="308160" y="290945"/>
                    <a:pt x="318941" y="317928"/>
                    <a:pt x="318941" y="351282"/>
                  </a:cubicBezTo>
                  <a:cubicBezTo>
                    <a:pt x="318941" y="391197"/>
                    <a:pt x="303730" y="423749"/>
                    <a:pt x="273308" y="448918"/>
                  </a:cubicBezTo>
                  <a:cubicBezTo>
                    <a:pt x="242887" y="474107"/>
                    <a:pt x="204765" y="486681"/>
                    <a:pt x="158985" y="486681"/>
                  </a:cubicBezTo>
                  <a:lnTo>
                    <a:pt x="158985" y="486681"/>
                  </a:lnTo>
                  <a:close/>
                </a:path>
              </a:pathLst>
            </a:custGeom>
            <a:solidFill>
              <a:schemeClr val="tx1"/>
            </a:solidFill>
            <a:ln w="2109"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54F8D833-7EAC-FD49-5298-C95F97E7EA6F}"/>
                </a:ext>
              </a:extLst>
            </p:cNvPr>
            <p:cNvSpPr/>
            <p:nvPr/>
          </p:nvSpPr>
          <p:spPr>
            <a:xfrm>
              <a:off x="5084178" y="3321651"/>
              <a:ext cx="311177" cy="312020"/>
            </a:xfrm>
            <a:custGeom>
              <a:avLst/>
              <a:gdLst>
                <a:gd name="connsiteX0" fmla="*/ 275207 w 311177"/>
                <a:gd name="connsiteY0" fmla="*/ 127150 h 312020"/>
                <a:gd name="connsiteX1" fmla="*/ 161010 w 311177"/>
                <a:gd name="connsiteY1" fmla="*/ 127150 h 312020"/>
                <a:gd name="connsiteX2" fmla="*/ 175673 w 311177"/>
                <a:gd name="connsiteY2" fmla="*/ 74050 h 312020"/>
                <a:gd name="connsiteX3" fmla="*/ 289848 w 311177"/>
                <a:gd name="connsiteY3" fmla="*/ 74050 h 312020"/>
                <a:gd name="connsiteX4" fmla="*/ 311177 w 311177"/>
                <a:gd name="connsiteY4" fmla="*/ 0 h 312020"/>
                <a:gd name="connsiteX5" fmla="*/ 87404 w 311177"/>
                <a:gd name="connsiteY5" fmla="*/ 0 h 312020"/>
                <a:gd name="connsiteX6" fmla="*/ 0 w 311177"/>
                <a:gd name="connsiteY6" fmla="*/ 312021 h 312020"/>
                <a:gd name="connsiteX7" fmla="*/ 109155 w 311177"/>
                <a:gd name="connsiteY7" fmla="*/ 312021 h 312020"/>
                <a:gd name="connsiteX8" fmla="*/ 141770 w 311177"/>
                <a:gd name="connsiteY8" fmla="*/ 195335 h 312020"/>
                <a:gd name="connsiteX9" fmla="*/ 255967 w 311177"/>
                <a:gd name="connsiteY9" fmla="*/ 195335 h 312020"/>
                <a:gd name="connsiteX10" fmla="*/ 275207 w 311177"/>
                <a:gd name="connsiteY10" fmla="*/ 127150 h 312020"/>
                <a:gd name="connsiteX11" fmla="*/ 275207 w 311177"/>
                <a:gd name="connsiteY11" fmla="*/ 127150 h 31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1177" h="312020">
                  <a:moveTo>
                    <a:pt x="275207" y="127150"/>
                  </a:moveTo>
                  <a:lnTo>
                    <a:pt x="161010" y="127150"/>
                  </a:lnTo>
                  <a:lnTo>
                    <a:pt x="175673" y="74050"/>
                  </a:lnTo>
                  <a:lnTo>
                    <a:pt x="289848" y="74050"/>
                  </a:lnTo>
                  <a:lnTo>
                    <a:pt x="311177" y="0"/>
                  </a:lnTo>
                  <a:lnTo>
                    <a:pt x="87404" y="0"/>
                  </a:lnTo>
                  <a:lnTo>
                    <a:pt x="0" y="312021"/>
                  </a:lnTo>
                  <a:lnTo>
                    <a:pt x="109155" y="312021"/>
                  </a:lnTo>
                  <a:lnTo>
                    <a:pt x="141770" y="195335"/>
                  </a:lnTo>
                  <a:lnTo>
                    <a:pt x="255967" y="195335"/>
                  </a:lnTo>
                  <a:lnTo>
                    <a:pt x="275207" y="127150"/>
                  </a:lnTo>
                  <a:lnTo>
                    <a:pt x="275207" y="127150"/>
                  </a:lnTo>
                  <a:close/>
                </a:path>
              </a:pathLst>
            </a:custGeom>
            <a:solidFill>
              <a:schemeClr val="tx1"/>
            </a:solidFill>
            <a:ln w="2109"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B15EB0EE-33B0-756C-B624-0588896C828B}"/>
                </a:ext>
              </a:extLst>
            </p:cNvPr>
            <p:cNvSpPr/>
            <p:nvPr/>
          </p:nvSpPr>
          <p:spPr>
            <a:xfrm>
              <a:off x="5407887" y="3321651"/>
              <a:ext cx="125462" cy="62341"/>
            </a:xfrm>
            <a:custGeom>
              <a:avLst/>
              <a:gdLst>
                <a:gd name="connsiteX0" fmla="*/ 125462 w 125462"/>
                <a:gd name="connsiteY0" fmla="*/ 0 h 62341"/>
                <a:gd name="connsiteX1" fmla="*/ 17574 w 125462"/>
                <a:gd name="connsiteY1" fmla="*/ 0 h 62341"/>
                <a:gd name="connsiteX2" fmla="*/ 0 w 125462"/>
                <a:gd name="connsiteY2" fmla="*/ 62341 h 62341"/>
                <a:gd name="connsiteX3" fmla="*/ 107889 w 125462"/>
                <a:gd name="connsiteY3" fmla="*/ 62341 h 62341"/>
                <a:gd name="connsiteX4" fmla="*/ 125462 w 125462"/>
                <a:gd name="connsiteY4" fmla="*/ 0 h 62341"/>
                <a:gd name="connsiteX5" fmla="*/ 125462 w 125462"/>
                <a:gd name="connsiteY5" fmla="*/ 0 h 6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462" h="62341">
                  <a:moveTo>
                    <a:pt x="125462" y="0"/>
                  </a:moveTo>
                  <a:lnTo>
                    <a:pt x="17574" y="0"/>
                  </a:lnTo>
                  <a:lnTo>
                    <a:pt x="0" y="62341"/>
                  </a:lnTo>
                  <a:lnTo>
                    <a:pt x="107889" y="62341"/>
                  </a:lnTo>
                  <a:lnTo>
                    <a:pt x="125462" y="0"/>
                  </a:lnTo>
                  <a:lnTo>
                    <a:pt x="125462" y="0"/>
                  </a:lnTo>
                  <a:close/>
                </a:path>
              </a:pathLst>
            </a:custGeom>
            <a:solidFill>
              <a:schemeClr val="tx1"/>
            </a:solidFill>
            <a:ln w="2109"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5C65708A-8928-D64F-AADD-B42F8F468F82}"/>
                </a:ext>
              </a:extLst>
            </p:cNvPr>
            <p:cNvSpPr/>
            <p:nvPr/>
          </p:nvSpPr>
          <p:spPr>
            <a:xfrm>
              <a:off x="5338036" y="3405743"/>
              <a:ext cx="171896" cy="227929"/>
            </a:xfrm>
            <a:custGeom>
              <a:avLst/>
              <a:gdLst>
                <a:gd name="connsiteX0" fmla="*/ 63986 w 171896"/>
                <a:gd name="connsiteY0" fmla="*/ 0 h 227929"/>
                <a:gd name="connsiteX1" fmla="*/ 0 w 171896"/>
                <a:gd name="connsiteY1" fmla="*/ 227929 h 227929"/>
                <a:gd name="connsiteX2" fmla="*/ 107910 w 171896"/>
                <a:gd name="connsiteY2" fmla="*/ 227929 h 227929"/>
                <a:gd name="connsiteX3" fmla="*/ 171896 w 171896"/>
                <a:gd name="connsiteY3" fmla="*/ 0 h 227929"/>
                <a:gd name="connsiteX4" fmla="*/ 63986 w 171896"/>
                <a:gd name="connsiteY4" fmla="*/ 0 h 227929"/>
                <a:gd name="connsiteX5" fmla="*/ 63986 w 171896"/>
                <a:gd name="connsiteY5" fmla="*/ 0 h 22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896" h="227929">
                  <a:moveTo>
                    <a:pt x="63986" y="0"/>
                  </a:moveTo>
                  <a:lnTo>
                    <a:pt x="0" y="227929"/>
                  </a:lnTo>
                  <a:lnTo>
                    <a:pt x="107910" y="227929"/>
                  </a:lnTo>
                  <a:lnTo>
                    <a:pt x="171896" y="0"/>
                  </a:lnTo>
                  <a:lnTo>
                    <a:pt x="63986" y="0"/>
                  </a:lnTo>
                  <a:lnTo>
                    <a:pt x="63986" y="0"/>
                  </a:lnTo>
                  <a:close/>
                </a:path>
              </a:pathLst>
            </a:custGeom>
            <a:solidFill>
              <a:schemeClr val="tx1"/>
            </a:solidFill>
            <a:ln w="2109"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BFDC1936-DDE0-7E22-7C4C-F6C1C1BB590C}"/>
                </a:ext>
              </a:extLst>
            </p:cNvPr>
            <p:cNvSpPr/>
            <p:nvPr/>
          </p:nvSpPr>
          <p:spPr>
            <a:xfrm>
              <a:off x="5492485" y="3321630"/>
              <a:ext cx="320776" cy="317443"/>
            </a:xfrm>
            <a:custGeom>
              <a:avLst/>
              <a:gdLst>
                <a:gd name="connsiteX0" fmla="*/ 147635 w 320776"/>
                <a:gd name="connsiteY0" fmla="*/ 235925 h 317443"/>
                <a:gd name="connsiteX1" fmla="*/ 129239 w 320776"/>
                <a:gd name="connsiteY1" fmla="*/ 241347 h 317443"/>
                <a:gd name="connsiteX2" fmla="*/ 112509 w 320776"/>
                <a:gd name="connsiteY2" fmla="*/ 225039 h 317443"/>
                <a:gd name="connsiteX3" fmla="*/ 127572 w 320776"/>
                <a:gd name="connsiteY3" fmla="*/ 168162 h 317443"/>
                <a:gd name="connsiteX4" fmla="*/ 152255 w 320776"/>
                <a:gd name="connsiteY4" fmla="*/ 151834 h 317443"/>
                <a:gd name="connsiteX5" fmla="*/ 169407 w 320776"/>
                <a:gd name="connsiteY5" fmla="*/ 161053 h 317443"/>
                <a:gd name="connsiteX6" fmla="*/ 147635 w 320776"/>
                <a:gd name="connsiteY6" fmla="*/ 235925 h 317443"/>
                <a:gd name="connsiteX7" fmla="*/ 147635 w 320776"/>
                <a:gd name="connsiteY7" fmla="*/ 235925 h 317443"/>
                <a:gd name="connsiteX8" fmla="*/ 212887 w 320776"/>
                <a:gd name="connsiteY8" fmla="*/ 21 h 317443"/>
                <a:gd name="connsiteX9" fmla="*/ 182782 w 320776"/>
                <a:gd name="connsiteY9" fmla="*/ 110020 h 317443"/>
                <a:gd name="connsiteX10" fmla="*/ 120884 w 320776"/>
                <a:gd name="connsiteY10" fmla="*/ 79915 h 317443"/>
                <a:gd name="connsiteX11" fmla="*/ 38481 w 320776"/>
                <a:gd name="connsiteY11" fmla="*/ 126327 h 317443"/>
                <a:gd name="connsiteX12" fmla="*/ 0 w 320776"/>
                <a:gd name="connsiteY12" fmla="*/ 265165 h 317443"/>
                <a:gd name="connsiteX13" fmla="*/ 57299 w 320776"/>
                <a:gd name="connsiteY13" fmla="*/ 317443 h 317443"/>
                <a:gd name="connsiteX14" fmla="*/ 135083 w 320776"/>
                <a:gd name="connsiteY14" fmla="*/ 286494 h 317443"/>
                <a:gd name="connsiteX15" fmla="*/ 127551 w 320776"/>
                <a:gd name="connsiteY15" fmla="*/ 312021 h 317443"/>
                <a:gd name="connsiteX16" fmla="*/ 233372 w 320776"/>
                <a:gd name="connsiteY16" fmla="*/ 312021 h 317443"/>
                <a:gd name="connsiteX17" fmla="*/ 320776 w 320776"/>
                <a:gd name="connsiteY17" fmla="*/ 0 h 317443"/>
                <a:gd name="connsiteX18" fmla="*/ 212866 w 320776"/>
                <a:gd name="connsiteY18" fmla="*/ 0 h 31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20776" h="317443">
                  <a:moveTo>
                    <a:pt x="147635" y="235925"/>
                  </a:moveTo>
                  <a:cubicBezTo>
                    <a:pt x="143036" y="238837"/>
                    <a:pt x="137614" y="241347"/>
                    <a:pt x="129239" y="241347"/>
                  </a:cubicBezTo>
                  <a:cubicBezTo>
                    <a:pt x="118775" y="241347"/>
                    <a:pt x="112509" y="233837"/>
                    <a:pt x="112509" y="225039"/>
                  </a:cubicBezTo>
                  <a:cubicBezTo>
                    <a:pt x="112509" y="206221"/>
                    <a:pt x="119619" y="187403"/>
                    <a:pt x="127572" y="168162"/>
                  </a:cubicBezTo>
                  <a:cubicBezTo>
                    <a:pt x="133015" y="154808"/>
                    <a:pt x="142635" y="151834"/>
                    <a:pt x="152255" y="151834"/>
                  </a:cubicBezTo>
                  <a:cubicBezTo>
                    <a:pt x="158943" y="151834"/>
                    <a:pt x="165631" y="155610"/>
                    <a:pt x="169407" y="161053"/>
                  </a:cubicBezTo>
                  <a:lnTo>
                    <a:pt x="147635" y="235925"/>
                  </a:lnTo>
                  <a:lnTo>
                    <a:pt x="147635" y="235925"/>
                  </a:lnTo>
                  <a:close/>
                  <a:moveTo>
                    <a:pt x="212887" y="21"/>
                  </a:moveTo>
                  <a:lnTo>
                    <a:pt x="182782" y="110020"/>
                  </a:lnTo>
                  <a:cubicBezTo>
                    <a:pt x="174006" y="93290"/>
                    <a:pt x="151411" y="79915"/>
                    <a:pt x="120884" y="79915"/>
                  </a:cubicBezTo>
                  <a:cubicBezTo>
                    <a:pt x="85336" y="79915"/>
                    <a:pt x="55231" y="95800"/>
                    <a:pt x="38481" y="126327"/>
                  </a:cubicBezTo>
                  <a:cubicBezTo>
                    <a:pt x="15485" y="167297"/>
                    <a:pt x="0" y="225862"/>
                    <a:pt x="0" y="265165"/>
                  </a:cubicBezTo>
                  <a:cubicBezTo>
                    <a:pt x="0" y="300713"/>
                    <a:pt x="22152" y="317443"/>
                    <a:pt x="57299" y="317443"/>
                  </a:cubicBezTo>
                  <a:cubicBezTo>
                    <a:pt x="92446" y="317443"/>
                    <a:pt x="113754" y="304490"/>
                    <a:pt x="135083" y="286494"/>
                  </a:cubicBezTo>
                  <a:lnTo>
                    <a:pt x="127551" y="312021"/>
                  </a:lnTo>
                  <a:lnTo>
                    <a:pt x="233372" y="312021"/>
                  </a:lnTo>
                  <a:lnTo>
                    <a:pt x="320776" y="0"/>
                  </a:lnTo>
                  <a:lnTo>
                    <a:pt x="212866" y="0"/>
                  </a:lnTo>
                  <a:close/>
                </a:path>
              </a:pathLst>
            </a:custGeom>
            <a:solidFill>
              <a:schemeClr val="tx1"/>
            </a:solidFill>
            <a:ln w="2109"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E30D9BD4-AB33-BD7F-B886-6F25717790EF}"/>
                </a:ext>
              </a:extLst>
            </p:cNvPr>
            <p:cNvSpPr/>
            <p:nvPr/>
          </p:nvSpPr>
          <p:spPr>
            <a:xfrm>
              <a:off x="5774148" y="3400321"/>
              <a:ext cx="268097" cy="239216"/>
            </a:xfrm>
            <a:custGeom>
              <a:avLst/>
              <a:gdLst>
                <a:gd name="connsiteX0" fmla="*/ 148479 w 268097"/>
                <a:gd name="connsiteY0" fmla="*/ 57278 h 239216"/>
                <a:gd name="connsiteX1" fmla="*/ 167297 w 268097"/>
                <a:gd name="connsiteY1" fmla="*/ 73564 h 239216"/>
                <a:gd name="connsiteX2" fmla="*/ 164365 w 268097"/>
                <a:gd name="connsiteY2" fmla="*/ 89471 h 239216"/>
                <a:gd name="connsiteX3" fmla="*/ 120019 w 268097"/>
                <a:gd name="connsiteY3" fmla="*/ 89471 h 239216"/>
                <a:gd name="connsiteX4" fmla="*/ 148479 w 268097"/>
                <a:gd name="connsiteY4" fmla="*/ 57278 h 239216"/>
                <a:gd name="connsiteX5" fmla="*/ 148479 w 268097"/>
                <a:gd name="connsiteY5" fmla="*/ 57278 h 239216"/>
                <a:gd name="connsiteX6" fmla="*/ 256389 w 268097"/>
                <a:gd name="connsiteY6" fmla="*/ 133817 h 239216"/>
                <a:gd name="connsiteX7" fmla="*/ 268098 w 268097"/>
                <a:gd name="connsiteY7" fmla="*/ 70653 h 239216"/>
                <a:gd name="connsiteX8" fmla="*/ 157677 w 268097"/>
                <a:gd name="connsiteY8" fmla="*/ 0 h 239216"/>
                <a:gd name="connsiteX9" fmla="*/ 39725 w 268097"/>
                <a:gd name="connsiteY9" fmla="*/ 48924 h 239216"/>
                <a:gd name="connsiteX10" fmla="*/ 0 w 268097"/>
                <a:gd name="connsiteY10" fmla="*/ 168542 h 239216"/>
                <a:gd name="connsiteX11" fmla="*/ 113754 w 268097"/>
                <a:gd name="connsiteY11" fmla="*/ 239216 h 239216"/>
                <a:gd name="connsiteX12" fmla="*/ 251347 w 268097"/>
                <a:gd name="connsiteY12" fmla="*/ 152234 h 239216"/>
                <a:gd name="connsiteX13" fmla="*/ 145546 w 268097"/>
                <a:gd name="connsiteY13" fmla="*/ 152234 h 239216"/>
                <a:gd name="connsiteX14" fmla="*/ 117530 w 268097"/>
                <a:gd name="connsiteY14" fmla="*/ 180251 h 239216"/>
                <a:gd name="connsiteX15" fmla="*/ 101644 w 268097"/>
                <a:gd name="connsiteY15" fmla="*/ 163922 h 239216"/>
                <a:gd name="connsiteX16" fmla="*/ 107488 w 268097"/>
                <a:gd name="connsiteY16" fmla="*/ 133817 h 239216"/>
                <a:gd name="connsiteX17" fmla="*/ 256368 w 268097"/>
                <a:gd name="connsiteY17" fmla="*/ 133817 h 23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8097" h="239216">
                  <a:moveTo>
                    <a:pt x="148479" y="57278"/>
                  </a:moveTo>
                  <a:cubicBezTo>
                    <a:pt x="159766" y="57278"/>
                    <a:pt x="167297" y="61033"/>
                    <a:pt x="167297" y="73564"/>
                  </a:cubicBezTo>
                  <a:cubicBezTo>
                    <a:pt x="167297" y="77763"/>
                    <a:pt x="165631" y="84872"/>
                    <a:pt x="164365" y="89471"/>
                  </a:cubicBezTo>
                  <a:lnTo>
                    <a:pt x="120019" y="89471"/>
                  </a:lnTo>
                  <a:cubicBezTo>
                    <a:pt x="125884" y="66476"/>
                    <a:pt x="135104" y="57278"/>
                    <a:pt x="148479" y="57278"/>
                  </a:cubicBezTo>
                  <a:lnTo>
                    <a:pt x="148479" y="57278"/>
                  </a:lnTo>
                  <a:close/>
                  <a:moveTo>
                    <a:pt x="256389" y="133817"/>
                  </a:moveTo>
                  <a:cubicBezTo>
                    <a:pt x="262233" y="114998"/>
                    <a:pt x="268098" y="84471"/>
                    <a:pt x="268098" y="70653"/>
                  </a:cubicBezTo>
                  <a:cubicBezTo>
                    <a:pt x="268098" y="13776"/>
                    <a:pt x="224596" y="0"/>
                    <a:pt x="157677" y="0"/>
                  </a:cubicBezTo>
                  <a:cubicBezTo>
                    <a:pt x="114176" y="0"/>
                    <a:pt x="66919" y="13354"/>
                    <a:pt x="39725" y="48924"/>
                  </a:cubicBezTo>
                  <a:cubicBezTo>
                    <a:pt x="17131" y="78607"/>
                    <a:pt x="0" y="134660"/>
                    <a:pt x="0" y="168542"/>
                  </a:cubicBezTo>
                  <a:cubicBezTo>
                    <a:pt x="0" y="230018"/>
                    <a:pt x="49767" y="239216"/>
                    <a:pt x="113754" y="239216"/>
                  </a:cubicBezTo>
                  <a:cubicBezTo>
                    <a:pt x="161010" y="239216"/>
                    <a:pt x="237971" y="217065"/>
                    <a:pt x="251347" y="152234"/>
                  </a:cubicBezTo>
                  <a:lnTo>
                    <a:pt x="145546" y="152234"/>
                  </a:lnTo>
                  <a:cubicBezTo>
                    <a:pt x="139260" y="174386"/>
                    <a:pt x="132572" y="180251"/>
                    <a:pt x="117530" y="180251"/>
                  </a:cubicBezTo>
                  <a:cubicBezTo>
                    <a:pt x="102488" y="180251"/>
                    <a:pt x="101644" y="168542"/>
                    <a:pt x="101644" y="163922"/>
                  </a:cubicBezTo>
                  <a:cubicBezTo>
                    <a:pt x="101644" y="154302"/>
                    <a:pt x="104555" y="145926"/>
                    <a:pt x="107488" y="133817"/>
                  </a:cubicBezTo>
                  <a:lnTo>
                    <a:pt x="256368" y="133817"/>
                  </a:lnTo>
                  <a:close/>
                </a:path>
              </a:pathLst>
            </a:custGeom>
            <a:solidFill>
              <a:schemeClr val="tx1"/>
            </a:solidFill>
            <a:ln w="2109"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2FA8E6FA-62B1-1F1E-6793-3FC7356D6A78}"/>
                </a:ext>
              </a:extLst>
            </p:cNvPr>
            <p:cNvSpPr/>
            <p:nvPr/>
          </p:nvSpPr>
          <p:spPr>
            <a:xfrm>
              <a:off x="6031064" y="3321651"/>
              <a:ext cx="195334" cy="312020"/>
            </a:xfrm>
            <a:custGeom>
              <a:avLst/>
              <a:gdLst>
                <a:gd name="connsiteX0" fmla="*/ 87425 w 195334"/>
                <a:gd name="connsiteY0" fmla="*/ 0 h 312020"/>
                <a:gd name="connsiteX1" fmla="*/ 0 w 195334"/>
                <a:gd name="connsiteY1" fmla="*/ 312021 h 312020"/>
                <a:gd name="connsiteX2" fmla="*/ 107931 w 195334"/>
                <a:gd name="connsiteY2" fmla="*/ 312021 h 312020"/>
                <a:gd name="connsiteX3" fmla="*/ 195335 w 195334"/>
                <a:gd name="connsiteY3" fmla="*/ 0 h 312020"/>
                <a:gd name="connsiteX4" fmla="*/ 87425 w 195334"/>
                <a:gd name="connsiteY4" fmla="*/ 0 h 312020"/>
                <a:gd name="connsiteX5" fmla="*/ 87425 w 195334"/>
                <a:gd name="connsiteY5" fmla="*/ 0 h 31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334" h="312020">
                  <a:moveTo>
                    <a:pt x="87425" y="0"/>
                  </a:moveTo>
                  <a:lnTo>
                    <a:pt x="0" y="312021"/>
                  </a:lnTo>
                  <a:lnTo>
                    <a:pt x="107931" y="312021"/>
                  </a:lnTo>
                  <a:lnTo>
                    <a:pt x="195335" y="0"/>
                  </a:lnTo>
                  <a:lnTo>
                    <a:pt x="87425" y="0"/>
                  </a:lnTo>
                  <a:lnTo>
                    <a:pt x="87425" y="0"/>
                  </a:lnTo>
                  <a:close/>
                </a:path>
              </a:pathLst>
            </a:custGeom>
            <a:solidFill>
              <a:schemeClr val="tx1"/>
            </a:solidFill>
            <a:ln w="2109"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76406DB1-8509-0A2E-0E95-B7E59484D792}"/>
                </a:ext>
              </a:extLst>
            </p:cNvPr>
            <p:cNvSpPr/>
            <p:nvPr/>
          </p:nvSpPr>
          <p:spPr>
            <a:xfrm>
              <a:off x="6243487" y="3321651"/>
              <a:ext cx="125462" cy="62341"/>
            </a:xfrm>
            <a:custGeom>
              <a:avLst/>
              <a:gdLst>
                <a:gd name="connsiteX0" fmla="*/ 125462 w 125462"/>
                <a:gd name="connsiteY0" fmla="*/ 0 h 62341"/>
                <a:gd name="connsiteX1" fmla="*/ 17573 w 125462"/>
                <a:gd name="connsiteY1" fmla="*/ 0 h 62341"/>
                <a:gd name="connsiteX2" fmla="*/ 0 w 125462"/>
                <a:gd name="connsiteY2" fmla="*/ 62341 h 62341"/>
                <a:gd name="connsiteX3" fmla="*/ 107889 w 125462"/>
                <a:gd name="connsiteY3" fmla="*/ 62341 h 62341"/>
                <a:gd name="connsiteX4" fmla="*/ 125462 w 125462"/>
                <a:gd name="connsiteY4" fmla="*/ 0 h 62341"/>
                <a:gd name="connsiteX5" fmla="*/ 125462 w 125462"/>
                <a:gd name="connsiteY5" fmla="*/ 0 h 6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462" h="62341">
                  <a:moveTo>
                    <a:pt x="125462" y="0"/>
                  </a:moveTo>
                  <a:lnTo>
                    <a:pt x="17573" y="0"/>
                  </a:lnTo>
                  <a:lnTo>
                    <a:pt x="0" y="62341"/>
                  </a:lnTo>
                  <a:lnTo>
                    <a:pt x="107889" y="62341"/>
                  </a:lnTo>
                  <a:lnTo>
                    <a:pt x="125462" y="0"/>
                  </a:lnTo>
                  <a:lnTo>
                    <a:pt x="125462" y="0"/>
                  </a:lnTo>
                  <a:close/>
                </a:path>
              </a:pathLst>
            </a:custGeom>
            <a:solidFill>
              <a:schemeClr val="tx1"/>
            </a:solidFill>
            <a:ln w="2109"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2513AEEF-B677-F5B2-49FD-09938CAB6A96}"/>
                </a:ext>
              </a:extLst>
            </p:cNvPr>
            <p:cNvSpPr/>
            <p:nvPr/>
          </p:nvSpPr>
          <p:spPr>
            <a:xfrm>
              <a:off x="6173636" y="3405743"/>
              <a:ext cx="171896" cy="227929"/>
            </a:xfrm>
            <a:custGeom>
              <a:avLst/>
              <a:gdLst>
                <a:gd name="connsiteX0" fmla="*/ 63986 w 171896"/>
                <a:gd name="connsiteY0" fmla="*/ 0 h 227929"/>
                <a:gd name="connsiteX1" fmla="*/ 0 w 171896"/>
                <a:gd name="connsiteY1" fmla="*/ 227929 h 227929"/>
                <a:gd name="connsiteX2" fmla="*/ 107910 w 171896"/>
                <a:gd name="connsiteY2" fmla="*/ 227929 h 227929"/>
                <a:gd name="connsiteX3" fmla="*/ 171896 w 171896"/>
                <a:gd name="connsiteY3" fmla="*/ 0 h 227929"/>
                <a:gd name="connsiteX4" fmla="*/ 63986 w 171896"/>
                <a:gd name="connsiteY4" fmla="*/ 0 h 227929"/>
                <a:gd name="connsiteX5" fmla="*/ 63986 w 171896"/>
                <a:gd name="connsiteY5" fmla="*/ 0 h 22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896" h="227929">
                  <a:moveTo>
                    <a:pt x="63986" y="0"/>
                  </a:moveTo>
                  <a:lnTo>
                    <a:pt x="0" y="227929"/>
                  </a:lnTo>
                  <a:lnTo>
                    <a:pt x="107910" y="227929"/>
                  </a:lnTo>
                  <a:lnTo>
                    <a:pt x="171896" y="0"/>
                  </a:lnTo>
                  <a:lnTo>
                    <a:pt x="63986" y="0"/>
                  </a:lnTo>
                  <a:lnTo>
                    <a:pt x="63986" y="0"/>
                  </a:lnTo>
                  <a:close/>
                </a:path>
              </a:pathLst>
            </a:custGeom>
            <a:solidFill>
              <a:schemeClr val="tx1"/>
            </a:solidFill>
            <a:ln w="2109"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64BE9721-2353-947D-542A-AD00E5FB58DF}"/>
                </a:ext>
              </a:extLst>
            </p:cNvPr>
            <p:cNvSpPr/>
            <p:nvPr/>
          </p:nvSpPr>
          <p:spPr>
            <a:xfrm>
              <a:off x="6688649" y="3587850"/>
              <a:ext cx="58670" cy="58649"/>
            </a:xfrm>
            <a:custGeom>
              <a:avLst/>
              <a:gdLst>
                <a:gd name="connsiteX0" fmla="*/ 29346 w 58670"/>
                <a:gd name="connsiteY0" fmla="*/ 53459 h 58649"/>
                <a:gd name="connsiteX1" fmla="*/ 5211 w 58670"/>
                <a:gd name="connsiteY1" fmla="*/ 29325 h 58649"/>
                <a:gd name="connsiteX2" fmla="*/ 29346 w 58670"/>
                <a:gd name="connsiteY2" fmla="*/ 5190 h 58649"/>
                <a:gd name="connsiteX3" fmla="*/ 53480 w 58670"/>
                <a:gd name="connsiteY3" fmla="*/ 29325 h 58649"/>
                <a:gd name="connsiteX4" fmla="*/ 29346 w 58670"/>
                <a:gd name="connsiteY4" fmla="*/ 53459 h 58649"/>
                <a:gd name="connsiteX5" fmla="*/ 29346 w 58670"/>
                <a:gd name="connsiteY5" fmla="*/ 53459 h 58649"/>
                <a:gd name="connsiteX6" fmla="*/ 29346 w 58670"/>
                <a:gd name="connsiteY6" fmla="*/ 0 h 58649"/>
                <a:gd name="connsiteX7" fmla="*/ 0 w 58670"/>
                <a:gd name="connsiteY7" fmla="*/ 29325 h 58649"/>
                <a:gd name="connsiteX8" fmla="*/ 29346 w 58670"/>
                <a:gd name="connsiteY8" fmla="*/ 58649 h 58649"/>
                <a:gd name="connsiteX9" fmla="*/ 58670 w 58670"/>
                <a:gd name="connsiteY9" fmla="*/ 29325 h 58649"/>
                <a:gd name="connsiteX10" fmla="*/ 29346 w 58670"/>
                <a:gd name="connsiteY10" fmla="*/ 0 h 58649"/>
                <a:gd name="connsiteX11" fmla="*/ 29346 w 58670"/>
                <a:gd name="connsiteY11" fmla="*/ 0 h 5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670" h="58649">
                  <a:moveTo>
                    <a:pt x="29346" y="53459"/>
                  </a:moveTo>
                  <a:cubicBezTo>
                    <a:pt x="16013" y="53459"/>
                    <a:pt x="5211" y="42658"/>
                    <a:pt x="5211" y="29325"/>
                  </a:cubicBezTo>
                  <a:cubicBezTo>
                    <a:pt x="5211" y="15991"/>
                    <a:pt x="16013" y="5190"/>
                    <a:pt x="29346" y="5190"/>
                  </a:cubicBezTo>
                  <a:cubicBezTo>
                    <a:pt x="42679" y="5190"/>
                    <a:pt x="53480" y="15991"/>
                    <a:pt x="53480" y="29325"/>
                  </a:cubicBezTo>
                  <a:cubicBezTo>
                    <a:pt x="53480" y="42658"/>
                    <a:pt x="42679" y="53459"/>
                    <a:pt x="29346" y="53459"/>
                  </a:cubicBezTo>
                  <a:lnTo>
                    <a:pt x="29346" y="53459"/>
                  </a:lnTo>
                  <a:close/>
                  <a:moveTo>
                    <a:pt x="29346" y="0"/>
                  </a:moveTo>
                  <a:cubicBezTo>
                    <a:pt x="13164" y="0"/>
                    <a:pt x="0" y="13164"/>
                    <a:pt x="0" y="29325"/>
                  </a:cubicBezTo>
                  <a:cubicBezTo>
                    <a:pt x="0" y="45484"/>
                    <a:pt x="13164" y="58649"/>
                    <a:pt x="29346" y="58649"/>
                  </a:cubicBezTo>
                  <a:cubicBezTo>
                    <a:pt x="45527" y="58649"/>
                    <a:pt x="58670" y="45484"/>
                    <a:pt x="58670" y="29325"/>
                  </a:cubicBezTo>
                  <a:cubicBezTo>
                    <a:pt x="58670" y="13164"/>
                    <a:pt x="45506" y="0"/>
                    <a:pt x="29346" y="0"/>
                  </a:cubicBezTo>
                  <a:lnTo>
                    <a:pt x="29346" y="0"/>
                  </a:lnTo>
                  <a:close/>
                </a:path>
              </a:pathLst>
            </a:custGeom>
            <a:solidFill>
              <a:schemeClr val="tx1"/>
            </a:solidFill>
            <a:ln w="2109"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08DF8D46-0201-C86C-369F-882D8FC05DE5}"/>
                </a:ext>
              </a:extLst>
            </p:cNvPr>
            <p:cNvSpPr/>
            <p:nvPr/>
          </p:nvSpPr>
          <p:spPr>
            <a:xfrm>
              <a:off x="6707700" y="3601985"/>
              <a:ext cx="22721" cy="30252"/>
            </a:xfrm>
            <a:custGeom>
              <a:avLst/>
              <a:gdLst>
                <a:gd name="connsiteX0" fmla="*/ 5253 w 22721"/>
                <a:gd name="connsiteY0" fmla="*/ 13164 h 30252"/>
                <a:gd name="connsiteX1" fmla="*/ 5253 w 22721"/>
                <a:gd name="connsiteY1" fmla="*/ 4705 h 30252"/>
                <a:gd name="connsiteX2" fmla="*/ 9304 w 22721"/>
                <a:gd name="connsiteY2" fmla="*/ 4705 h 30252"/>
                <a:gd name="connsiteX3" fmla="*/ 16498 w 22721"/>
                <a:gd name="connsiteY3" fmla="*/ 8903 h 30252"/>
                <a:gd name="connsiteX4" fmla="*/ 9304 w 22721"/>
                <a:gd name="connsiteY4" fmla="*/ 13164 h 30252"/>
                <a:gd name="connsiteX5" fmla="*/ 5253 w 22721"/>
                <a:gd name="connsiteY5" fmla="*/ 13164 h 30252"/>
                <a:gd name="connsiteX6" fmla="*/ 22046 w 22721"/>
                <a:gd name="connsiteY6" fmla="*/ 9114 h 30252"/>
                <a:gd name="connsiteX7" fmla="*/ 11392 w 22721"/>
                <a:gd name="connsiteY7" fmla="*/ 0 h 30252"/>
                <a:gd name="connsiteX8" fmla="*/ 0 w 22721"/>
                <a:gd name="connsiteY8" fmla="*/ 0 h 30252"/>
                <a:gd name="connsiteX9" fmla="*/ 0 w 22721"/>
                <a:gd name="connsiteY9" fmla="*/ 30253 h 30252"/>
                <a:gd name="connsiteX10" fmla="*/ 5274 w 22721"/>
                <a:gd name="connsiteY10" fmla="*/ 30253 h 30252"/>
                <a:gd name="connsiteX11" fmla="*/ 5274 w 22721"/>
                <a:gd name="connsiteY11" fmla="*/ 17869 h 30252"/>
                <a:gd name="connsiteX12" fmla="*/ 9325 w 22721"/>
                <a:gd name="connsiteY12" fmla="*/ 17869 h 30252"/>
                <a:gd name="connsiteX13" fmla="*/ 16877 w 22721"/>
                <a:gd name="connsiteY13" fmla="*/ 30253 h 30252"/>
                <a:gd name="connsiteX14" fmla="*/ 22721 w 22721"/>
                <a:gd name="connsiteY14" fmla="*/ 30253 h 30252"/>
                <a:gd name="connsiteX15" fmla="*/ 14810 w 22721"/>
                <a:gd name="connsiteY15" fmla="*/ 17447 h 30252"/>
                <a:gd name="connsiteX16" fmla="*/ 22067 w 22721"/>
                <a:gd name="connsiteY16" fmla="*/ 9114 h 30252"/>
                <a:gd name="connsiteX17" fmla="*/ 22067 w 22721"/>
                <a:gd name="connsiteY17" fmla="*/ 9114 h 30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721" h="30252">
                  <a:moveTo>
                    <a:pt x="5253" y="13164"/>
                  </a:moveTo>
                  <a:lnTo>
                    <a:pt x="5253" y="4705"/>
                  </a:lnTo>
                  <a:lnTo>
                    <a:pt x="9304" y="4705"/>
                  </a:lnTo>
                  <a:cubicBezTo>
                    <a:pt x="12721" y="4641"/>
                    <a:pt x="16498" y="4852"/>
                    <a:pt x="16498" y="8903"/>
                  </a:cubicBezTo>
                  <a:cubicBezTo>
                    <a:pt x="16498" y="12953"/>
                    <a:pt x="12721" y="13164"/>
                    <a:pt x="9304" y="13164"/>
                  </a:cubicBezTo>
                  <a:lnTo>
                    <a:pt x="5253" y="13164"/>
                  </a:lnTo>
                  <a:close/>
                  <a:moveTo>
                    <a:pt x="22046" y="9114"/>
                  </a:moveTo>
                  <a:cubicBezTo>
                    <a:pt x="22046" y="3291"/>
                    <a:pt x="18628" y="0"/>
                    <a:pt x="11392" y="0"/>
                  </a:cubicBezTo>
                  <a:lnTo>
                    <a:pt x="0" y="0"/>
                  </a:lnTo>
                  <a:lnTo>
                    <a:pt x="0" y="30253"/>
                  </a:lnTo>
                  <a:lnTo>
                    <a:pt x="5274" y="30253"/>
                  </a:lnTo>
                  <a:lnTo>
                    <a:pt x="5274" y="17869"/>
                  </a:lnTo>
                  <a:lnTo>
                    <a:pt x="9325" y="17869"/>
                  </a:lnTo>
                  <a:lnTo>
                    <a:pt x="16877" y="30253"/>
                  </a:lnTo>
                  <a:lnTo>
                    <a:pt x="22721" y="30253"/>
                  </a:lnTo>
                  <a:lnTo>
                    <a:pt x="14810" y="17447"/>
                  </a:lnTo>
                  <a:cubicBezTo>
                    <a:pt x="18945" y="16941"/>
                    <a:pt x="22067" y="14367"/>
                    <a:pt x="22067" y="9114"/>
                  </a:cubicBezTo>
                  <a:lnTo>
                    <a:pt x="22067" y="9114"/>
                  </a:lnTo>
                  <a:close/>
                </a:path>
              </a:pathLst>
            </a:custGeom>
            <a:solidFill>
              <a:schemeClr val="tx1"/>
            </a:solidFill>
            <a:ln w="2109"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EC25B233-61B6-2569-3FCF-0DB2A839933E}"/>
                </a:ext>
              </a:extLst>
            </p:cNvPr>
            <p:cNvSpPr/>
            <p:nvPr/>
          </p:nvSpPr>
          <p:spPr>
            <a:xfrm>
              <a:off x="6329984" y="3355132"/>
              <a:ext cx="471491" cy="368201"/>
            </a:xfrm>
            <a:custGeom>
              <a:avLst/>
              <a:gdLst>
                <a:gd name="connsiteX0" fmla="*/ 361071 w 471491"/>
                <a:gd name="connsiteY0" fmla="*/ 50611 h 368201"/>
                <a:gd name="connsiteX1" fmla="*/ 302527 w 471491"/>
                <a:gd name="connsiteY1" fmla="*/ 176918 h 368201"/>
                <a:gd name="connsiteX2" fmla="*/ 304194 w 471491"/>
                <a:gd name="connsiteY2" fmla="*/ 50611 h 368201"/>
                <a:gd name="connsiteX3" fmla="*/ 156854 w 471491"/>
                <a:gd name="connsiteY3" fmla="*/ 50611 h 368201"/>
                <a:gd name="connsiteX4" fmla="*/ 171074 w 471491"/>
                <a:gd name="connsiteY4" fmla="*/ 0 h 368201"/>
                <a:gd name="connsiteX5" fmla="*/ 63164 w 471491"/>
                <a:gd name="connsiteY5" fmla="*/ 0 h 368201"/>
                <a:gd name="connsiteX6" fmla="*/ 4620 w 471491"/>
                <a:gd name="connsiteY6" fmla="*/ 207866 h 368201"/>
                <a:gd name="connsiteX7" fmla="*/ 0 w 471491"/>
                <a:gd name="connsiteY7" fmla="*/ 239659 h 368201"/>
                <a:gd name="connsiteX8" fmla="*/ 43923 w 471491"/>
                <a:gd name="connsiteY8" fmla="*/ 278583 h 368201"/>
                <a:gd name="connsiteX9" fmla="*/ 140125 w 471491"/>
                <a:gd name="connsiteY9" fmla="*/ 278583 h 368201"/>
                <a:gd name="connsiteX10" fmla="*/ 156032 w 471491"/>
                <a:gd name="connsiteY10" fmla="*/ 222529 h 368201"/>
                <a:gd name="connsiteX11" fmla="*/ 133015 w 471491"/>
                <a:gd name="connsiteY11" fmla="*/ 222529 h 368201"/>
                <a:gd name="connsiteX12" fmla="*/ 114197 w 471491"/>
                <a:gd name="connsiteY12" fmla="*/ 209132 h 368201"/>
                <a:gd name="connsiteX13" fmla="*/ 117973 w 471491"/>
                <a:gd name="connsiteY13" fmla="*/ 188647 h 368201"/>
                <a:gd name="connsiteX14" fmla="*/ 142234 w 471491"/>
                <a:gd name="connsiteY14" fmla="*/ 102066 h 368201"/>
                <a:gd name="connsiteX15" fmla="*/ 199765 w 471491"/>
                <a:gd name="connsiteY15" fmla="*/ 102066 h 368201"/>
                <a:gd name="connsiteX16" fmla="*/ 215967 w 471491"/>
                <a:gd name="connsiteY16" fmla="*/ 278583 h 368201"/>
                <a:gd name="connsiteX17" fmla="*/ 200503 w 471491"/>
                <a:gd name="connsiteY17" fmla="*/ 303160 h 368201"/>
                <a:gd name="connsiteX18" fmla="*/ 163331 w 471491"/>
                <a:gd name="connsiteY18" fmla="*/ 306114 h 368201"/>
                <a:gd name="connsiteX19" fmla="*/ 162002 w 471491"/>
                <a:gd name="connsiteY19" fmla="*/ 306198 h 368201"/>
                <a:gd name="connsiteX20" fmla="*/ 144808 w 471491"/>
                <a:gd name="connsiteY20" fmla="*/ 368138 h 368201"/>
                <a:gd name="connsiteX21" fmla="*/ 218457 w 471491"/>
                <a:gd name="connsiteY21" fmla="*/ 368202 h 368201"/>
                <a:gd name="connsiteX22" fmla="*/ 314236 w 471491"/>
                <a:gd name="connsiteY22" fmla="*/ 297844 h 368201"/>
                <a:gd name="connsiteX23" fmla="*/ 471491 w 471491"/>
                <a:gd name="connsiteY23" fmla="*/ 50653 h 368201"/>
                <a:gd name="connsiteX24" fmla="*/ 361092 w 471491"/>
                <a:gd name="connsiteY24" fmla="*/ 50653 h 36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71491" h="368201">
                  <a:moveTo>
                    <a:pt x="361071" y="50611"/>
                  </a:moveTo>
                  <a:lnTo>
                    <a:pt x="302527" y="176918"/>
                  </a:lnTo>
                  <a:lnTo>
                    <a:pt x="304194" y="50611"/>
                  </a:lnTo>
                  <a:lnTo>
                    <a:pt x="156854" y="50611"/>
                  </a:lnTo>
                  <a:lnTo>
                    <a:pt x="171074" y="0"/>
                  </a:lnTo>
                  <a:lnTo>
                    <a:pt x="63164" y="0"/>
                  </a:lnTo>
                  <a:lnTo>
                    <a:pt x="4620" y="207866"/>
                  </a:lnTo>
                  <a:cubicBezTo>
                    <a:pt x="1266" y="219575"/>
                    <a:pt x="0" y="230039"/>
                    <a:pt x="0" y="239659"/>
                  </a:cubicBezTo>
                  <a:cubicBezTo>
                    <a:pt x="0" y="263098"/>
                    <a:pt x="12131" y="278583"/>
                    <a:pt x="43923" y="278583"/>
                  </a:cubicBezTo>
                  <a:lnTo>
                    <a:pt x="140125" y="278583"/>
                  </a:lnTo>
                  <a:lnTo>
                    <a:pt x="156032" y="222529"/>
                  </a:lnTo>
                  <a:lnTo>
                    <a:pt x="133015" y="222529"/>
                  </a:lnTo>
                  <a:cubicBezTo>
                    <a:pt x="118395" y="222529"/>
                    <a:pt x="114197" y="219174"/>
                    <a:pt x="114197" y="209132"/>
                  </a:cubicBezTo>
                  <a:cubicBezTo>
                    <a:pt x="114197" y="203689"/>
                    <a:pt x="115863" y="195335"/>
                    <a:pt x="117973" y="188647"/>
                  </a:cubicBezTo>
                  <a:lnTo>
                    <a:pt x="142234" y="102066"/>
                  </a:lnTo>
                  <a:lnTo>
                    <a:pt x="199765" y="102066"/>
                  </a:lnTo>
                  <a:lnTo>
                    <a:pt x="215967" y="278583"/>
                  </a:lnTo>
                  <a:cubicBezTo>
                    <a:pt x="213288" y="291937"/>
                    <a:pt x="208879" y="299447"/>
                    <a:pt x="200503" y="303160"/>
                  </a:cubicBezTo>
                  <a:cubicBezTo>
                    <a:pt x="191348" y="307253"/>
                    <a:pt x="170630" y="306515"/>
                    <a:pt x="163331" y="306114"/>
                  </a:cubicBezTo>
                  <a:lnTo>
                    <a:pt x="162002" y="306198"/>
                  </a:lnTo>
                  <a:lnTo>
                    <a:pt x="144808" y="368138"/>
                  </a:lnTo>
                  <a:lnTo>
                    <a:pt x="218457" y="368202"/>
                  </a:lnTo>
                  <a:cubicBezTo>
                    <a:pt x="261937" y="368202"/>
                    <a:pt x="283287" y="346345"/>
                    <a:pt x="314236" y="297844"/>
                  </a:cubicBezTo>
                  <a:lnTo>
                    <a:pt x="471491" y="50653"/>
                  </a:lnTo>
                  <a:lnTo>
                    <a:pt x="361092" y="50653"/>
                  </a:lnTo>
                  <a:close/>
                </a:path>
              </a:pathLst>
            </a:custGeom>
            <a:solidFill>
              <a:schemeClr val="tx1"/>
            </a:solidFill>
            <a:ln w="2109" cap="flat">
              <a:noFill/>
              <a:prstDash val="solid"/>
              <a:miter/>
            </a:ln>
          </p:spPr>
          <p:txBody>
            <a:bodyPr rtlCol="0" anchor="ctr"/>
            <a:lstStyle/>
            <a:p>
              <a:endParaRPr lang="en-US"/>
            </a:p>
          </p:txBody>
        </p:sp>
      </p:grpSp>
    </p:spTree>
    <p:extLst>
      <p:ext uri="{BB962C8B-B14F-4D97-AF65-F5344CB8AC3E}">
        <p14:creationId xmlns:p14="http://schemas.microsoft.com/office/powerpoint/2010/main" val="1241438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 Slide 2-A">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0" name="Text Placeholder 11">
            <a:extLst>
              <a:ext uri="{FF2B5EF4-FFF2-40B4-BE49-F238E27FC236}">
                <a16:creationId xmlns:a16="http://schemas.microsoft.com/office/drawing/2014/main" id="{6A91E937-32C6-492B-9191-9381F5C9AB10}"/>
              </a:ext>
            </a:extLst>
          </p:cNvPr>
          <p:cNvSpPr>
            <a:spLocks noGrp="1"/>
          </p:cNvSpPr>
          <p:nvPr>
            <p:ph type="body" sz="quarter" idx="13" hasCustomPrompt="1"/>
          </p:nvPr>
        </p:nvSpPr>
        <p:spPr>
          <a:xfrm>
            <a:off x="424872" y="4953873"/>
            <a:ext cx="5943182" cy="445950"/>
          </a:xfrm>
        </p:spPr>
        <p:txBody>
          <a:bodyPr>
            <a:noAutofit/>
          </a:bodyPr>
          <a:lstStyle>
            <a:lvl1pPr marL="0" indent="0">
              <a:buNone/>
              <a:defRPr sz="1800">
                <a:solidFill>
                  <a:schemeClr val="bg1"/>
                </a:solidFill>
              </a:defRPr>
            </a:lvl1pPr>
          </a:lstStyle>
          <a:p>
            <a:pPr lvl="0"/>
            <a:r>
              <a:rPr lang="en-US"/>
              <a:t>Click to edit master text styles</a:t>
            </a:r>
          </a:p>
        </p:txBody>
      </p:sp>
      <p:sp>
        <p:nvSpPr>
          <p:cNvPr id="2" name="Title 1">
            <a:extLst>
              <a:ext uri="{FF2B5EF4-FFF2-40B4-BE49-F238E27FC236}">
                <a16:creationId xmlns:a16="http://schemas.microsoft.com/office/drawing/2014/main" id="{2E69F46C-3116-1281-3695-6E454030FA2D}"/>
              </a:ext>
            </a:extLst>
          </p:cNvPr>
          <p:cNvSpPr>
            <a:spLocks noGrp="1"/>
          </p:cNvSpPr>
          <p:nvPr>
            <p:ph type="title" hasCustomPrompt="1"/>
          </p:nvPr>
        </p:nvSpPr>
        <p:spPr>
          <a:xfrm>
            <a:off x="408145" y="2383775"/>
            <a:ext cx="7993104" cy="2229605"/>
          </a:xfrm>
        </p:spPr>
        <p:txBody>
          <a:bodyPr anchor="b"/>
          <a:lstStyle>
            <a:lvl1pPr>
              <a:defRPr sz="5400">
                <a:solidFill>
                  <a:schemeClr val="bg1"/>
                </a:solidFill>
              </a:defRPr>
            </a:lvl1pPr>
          </a:lstStyle>
          <a:p>
            <a:r>
              <a:rPr lang="en-US"/>
              <a:t>Click To Edit Master Title Style</a:t>
            </a:r>
          </a:p>
        </p:txBody>
      </p:sp>
      <p:sp>
        <p:nvSpPr>
          <p:cNvPr id="8" name="Rectangle 7">
            <a:extLst>
              <a:ext uri="{FF2B5EF4-FFF2-40B4-BE49-F238E27FC236}">
                <a16:creationId xmlns:a16="http://schemas.microsoft.com/office/drawing/2014/main" id="{60ED2D3E-6D33-8B6B-B182-F7CEA7C579AA}"/>
              </a:ext>
            </a:extLst>
          </p:cNvPr>
          <p:cNvSpPr/>
          <p:nvPr userDrawn="1"/>
        </p:nvSpPr>
        <p:spPr>
          <a:xfrm>
            <a:off x="528218" y="4762291"/>
            <a:ext cx="914400" cy="457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9145C5F0-1168-E289-1C87-F573E1D8B5C4}"/>
              </a:ext>
            </a:extLst>
          </p:cNvPr>
          <p:cNvGrpSpPr/>
          <p:nvPr userDrawn="1"/>
        </p:nvGrpSpPr>
        <p:grpSpPr>
          <a:xfrm>
            <a:off x="4570046" y="0"/>
            <a:ext cx="7621954" cy="2977270"/>
            <a:chOff x="5542155" y="0"/>
            <a:chExt cx="6867987" cy="2682757"/>
          </a:xfrm>
        </p:grpSpPr>
        <p:sp>
          <p:nvSpPr>
            <p:cNvPr id="7" name="Freeform: Shape 6">
              <a:extLst>
                <a:ext uri="{FF2B5EF4-FFF2-40B4-BE49-F238E27FC236}">
                  <a16:creationId xmlns:a16="http://schemas.microsoft.com/office/drawing/2014/main" id="{D91DF29C-1A50-6B00-76EC-2E50B56E5C8F}"/>
                </a:ext>
              </a:extLst>
            </p:cNvPr>
            <p:cNvSpPr/>
            <p:nvPr/>
          </p:nvSpPr>
          <p:spPr>
            <a:xfrm>
              <a:off x="5542155" y="0"/>
              <a:ext cx="6867987" cy="2329930"/>
            </a:xfrm>
            <a:custGeom>
              <a:avLst/>
              <a:gdLst>
                <a:gd name="connsiteX0" fmla="*/ 6867067 w 6867987"/>
                <a:gd name="connsiteY0" fmla="*/ 2034925 h 2329930"/>
                <a:gd name="connsiteX1" fmla="*/ 6421738 w 6867987"/>
                <a:gd name="connsiteY1" fmla="*/ 2029466 h 2329930"/>
                <a:gd name="connsiteX2" fmla="*/ 5644849 w 6867987"/>
                <a:gd name="connsiteY2" fmla="*/ 2001928 h 2329930"/>
                <a:gd name="connsiteX3" fmla="*/ 4867224 w 6867987"/>
                <a:gd name="connsiteY3" fmla="*/ 1947650 h 2329930"/>
                <a:gd name="connsiteX4" fmla="*/ 4100393 w 6867987"/>
                <a:gd name="connsiteY4" fmla="*/ 1860068 h 2329930"/>
                <a:gd name="connsiteX5" fmla="*/ 3335893 w 6867987"/>
                <a:gd name="connsiteY5" fmla="*/ 1729554 h 2329930"/>
                <a:gd name="connsiteX6" fmla="*/ 2608683 w 6867987"/>
                <a:gd name="connsiteY6" fmla="*/ 1551386 h 2329930"/>
                <a:gd name="connsiteX7" fmla="*/ 1910483 w 6867987"/>
                <a:gd name="connsiteY7" fmla="*/ 1304894 h 2329930"/>
                <a:gd name="connsiteX8" fmla="*/ 1260367 w 6867987"/>
                <a:gd name="connsiteY8" fmla="*/ 976033 h 2329930"/>
                <a:gd name="connsiteX9" fmla="*/ 662199 w 6867987"/>
                <a:gd name="connsiteY9" fmla="*/ 520093 h 2329930"/>
                <a:gd name="connsiteX10" fmla="*/ 253484 w 6867987"/>
                <a:gd name="connsiteY10" fmla="*/ 2147 h 2329930"/>
                <a:gd name="connsiteX11" fmla="*/ 0 w 6867987"/>
                <a:gd name="connsiteY11" fmla="*/ 0 h 2329930"/>
                <a:gd name="connsiteX12" fmla="*/ 462625 w 6867987"/>
                <a:gd name="connsiteY12" fmla="*/ 599088 h 2329930"/>
                <a:gd name="connsiteX13" fmla="*/ 1263924 w 6867987"/>
                <a:gd name="connsiteY13" fmla="*/ 1194680 h 2329930"/>
                <a:gd name="connsiteX14" fmla="*/ 2173657 w 6867987"/>
                <a:gd name="connsiteY14" fmla="*/ 1610632 h 2329930"/>
                <a:gd name="connsiteX15" fmla="*/ 3145029 w 6867987"/>
                <a:gd name="connsiteY15" fmla="*/ 1899075 h 2329930"/>
                <a:gd name="connsiteX16" fmla="*/ 4149704 w 6867987"/>
                <a:gd name="connsiteY16" fmla="*/ 2095214 h 2329930"/>
                <a:gd name="connsiteX17" fmla="*/ 5178175 w 6867987"/>
                <a:gd name="connsiteY17" fmla="*/ 2223643 h 2329930"/>
                <a:gd name="connsiteX18" fmla="*/ 6210817 w 6867987"/>
                <a:gd name="connsiteY18" fmla="*/ 2300859 h 2329930"/>
                <a:gd name="connsiteX19" fmla="*/ 6867987 w 6867987"/>
                <a:gd name="connsiteY19" fmla="*/ 2329931 h 2329930"/>
                <a:gd name="connsiteX20" fmla="*/ 6867129 w 6867987"/>
                <a:gd name="connsiteY20" fmla="*/ 2034864 h 2329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867987" h="2329930">
                  <a:moveTo>
                    <a:pt x="6867067" y="2034925"/>
                  </a:moveTo>
                  <a:cubicBezTo>
                    <a:pt x="6718583" y="2034128"/>
                    <a:pt x="6570160" y="2032472"/>
                    <a:pt x="6421738" y="2029466"/>
                  </a:cubicBezTo>
                  <a:cubicBezTo>
                    <a:pt x="6162611" y="2024192"/>
                    <a:pt x="5903669" y="2014808"/>
                    <a:pt x="5644849" y="2001928"/>
                  </a:cubicBezTo>
                  <a:cubicBezTo>
                    <a:pt x="5385231" y="1989049"/>
                    <a:pt x="5126166" y="1970220"/>
                    <a:pt x="4867224" y="1947650"/>
                  </a:cubicBezTo>
                  <a:cubicBezTo>
                    <a:pt x="4610918" y="1925325"/>
                    <a:pt x="4355227" y="1895273"/>
                    <a:pt x="4100393" y="1860068"/>
                  </a:cubicBezTo>
                  <a:cubicBezTo>
                    <a:pt x="3844149" y="1824680"/>
                    <a:pt x="3589377" y="1781257"/>
                    <a:pt x="3335893" y="1729554"/>
                  </a:cubicBezTo>
                  <a:cubicBezTo>
                    <a:pt x="3091119" y="1679630"/>
                    <a:pt x="2848306" y="1622408"/>
                    <a:pt x="2608683" y="1551386"/>
                  </a:cubicBezTo>
                  <a:cubicBezTo>
                    <a:pt x="2372004" y="1481284"/>
                    <a:pt x="2138208" y="1400264"/>
                    <a:pt x="1910483" y="1304894"/>
                  </a:cubicBezTo>
                  <a:cubicBezTo>
                    <a:pt x="1686316" y="1210995"/>
                    <a:pt x="1467913" y="1102622"/>
                    <a:pt x="1260367" y="976033"/>
                  </a:cubicBezTo>
                  <a:cubicBezTo>
                    <a:pt x="1046135" y="845274"/>
                    <a:pt x="841962" y="695624"/>
                    <a:pt x="662199" y="520093"/>
                  </a:cubicBezTo>
                  <a:cubicBezTo>
                    <a:pt x="504944" y="366518"/>
                    <a:pt x="365353" y="191907"/>
                    <a:pt x="253484" y="2147"/>
                  </a:cubicBezTo>
                  <a:lnTo>
                    <a:pt x="0" y="0"/>
                  </a:lnTo>
                  <a:cubicBezTo>
                    <a:pt x="123829" y="220610"/>
                    <a:pt x="282249" y="420552"/>
                    <a:pt x="462625" y="599088"/>
                  </a:cubicBezTo>
                  <a:cubicBezTo>
                    <a:pt x="699918" y="833989"/>
                    <a:pt x="974438" y="1029453"/>
                    <a:pt x="1263924" y="1194680"/>
                  </a:cubicBezTo>
                  <a:cubicBezTo>
                    <a:pt x="1553900" y="1360153"/>
                    <a:pt x="1860191" y="1496187"/>
                    <a:pt x="2173657" y="1610632"/>
                  </a:cubicBezTo>
                  <a:cubicBezTo>
                    <a:pt x="2491172" y="1726610"/>
                    <a:pt x="2816414" y="1820325"/>
                    <a:pt x="3145029" y="1899075"/>
                  </a:cubicBezTo>
                  <a:cubicBezTo>
                    <a:pt x="3477018" y="1978684"/>
                    <a:pt x="3812441" y="2042653"/>
                    <a:pt x="4149704" y="2095214"/>
                  </a:cubicBezTo>
                  <a:cubicBezTo>
                    <a:pt x="4491138" y="2148450"/>
                    <a:pt x="4834227" y="2189665"/>
                    <a:pt x="5178175" y="2223643"/>
                  </a:cubicBezTo>
                  <a:cubicBezTo>
                    <a:pt x="5521633" y="2257559"/>
                    <a:pt x="5866195" y="2282398"/>
                    <a:pt x="6210817" y="2300859"/>
                  </a:cubicBezTo>
                  <a:cubicBezTo>
                    <a:pt x="6429772" y="2312574"/>
                    <a:pt x="6648848" y="2322571"/>
                    <a:pt x="6867987" y="2329931"/>
                  </a:cubicBezTo>
                  <a:lnTo>
                    <a:pt x="6867129" y="2034864"/>
                  </a:lnTo>
                  <a:close/>
                </a:path>
              </a:pathLst>
            </a:custGeom>
            <a:solidFill>
              <a:schemeClr val="accent4"/>
            </a:solidFill>
            <a:ln w="6132"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18CAAD4-A034-98A5-C5F6-FC929E3B11A7}"/>
                </a:ext>
              </a:extLst>
            </p:cNvPr>
            <p:cNvSpPr/>
            <p:nvPr/>
          </p:nvSpPr>
          <p:spPr>
            <a:xfrm>
              <a:off x="5890396" y="2943"/>
              <a:ext cx="6518518" cy="1923881"/>
            </a:xfrm>
            <a:custGeom>
              <a:avLst/>
              <a:gdLst>
                <a:gd name="connsiteX0" fmla="*/ 6517599 w 6518518"/>
                <a:gd name="connsiteY0" fmla="*/ 1614803 h 1923881"/>
                <a:gd name="connsiteX1" fmla="*/ 6441731 w 6518518"/>
                <a:gd name="connsiteY1" fmla="*/ 1617440 h 1923881"/>
                <a:gd name="connsiteX2" fmla="*/ 5671957 w 6518518"/>
                <a:gd name="connsiteY2" fmla="*/ 1629338 h 1923881"/>
                <a:gd name="connsiteX3" fmla="*/ 4902244 w 6518518"/>
                <a:gd name="connsiteY3" fmla="*/ 1617379 h 1923881"/>
                <a:gd name="connsiteX4" fmla="*/ 4127073 w 6518518"/>
                <a:gd name="connsiteY4" fmla="*/ 1573159 h 1923881"/>
                <a:gd name="connsiteX5" fmla="*/ 3371404 w 6518518"/>
                <a:gd name="connsiteY5" fmla="*/ 1488091 h 1923881"/>
                <a:gd name="connsiteX6" fmla="*/ 2627451 w 6518518"/>
                <a:gd name="connsiteY6" fmla="*/ 1352303 h 1923881"/>
                <a:gd name="connsiteX7" fmla="*/ 1926429 w 6518518"/>
                <a:gd name="connsiteY7" fmla="*/ 1151994 h 1923881"/>
                <a:gd name="connsiteX8" fmla="*/ 1269260 w 6518518"/>
                <a:gd name="connsiteY8" fmla="*/ 866678 h 1923881"/>
                <a:gd name="connsiteX9" fmla="*/ 678267 w 6518518"/>
                <a:gd name="connsiteY9" fmla="*/ 462502 h 1923881"/>
                <a:gd name="connsiteX10" fmla="*/ 277403 w 6518518"/>
                <a:gd name="connsiteY10" fmla="*/ 2331 h 1923881"/>
                <a:gd name="connsiteX11" fmla="*/ 0 w 6518518"/>
                <a:gd name="connsiteY11" fmla="*/ 0 h 1923881"/>
                <a:gd name="connsiteX12" fmla="*/ 568422 w 6518518"/>
                <a:gd name="connsiteY12" fmla="*/ 644474 h 1923881"/>
                <a:gd name="connsiteX13" fmla="*/ 1411979 w 6518518"/>
                <a:gd name="connsiteY13" fmla="*/ 1159783 h 1923881"/>
                <a:gd name="connsiteX14" fmla="*/ 2352991 w 6518518"/>
                <a:gd name="connsiteY14" fmla="*/ 1498088 h 1923881"/>
                <a:gd name="connsiteX15" fmla="*/ 3350981 w 6518518"/>
                <a:gd name="connsiteY15" fmla="*/ 1714773 h 1923881"/>
                <a:gd name="connsiteX16" fmla="*/ 4375466 w 6518518"/>
                <a:gd name="connsiteY16" fmla="*/ 1842405 h 1923881"/>
                <a:gd name="connsiteX17" fmla="*/ 5416572 w 6518518"/>
                <a:gd name="connsiteY17" fmla="*/ 1907110 h 1923881"/>
                <a:gd name="connsiteX18" fmla="*/ 6459886 w 6518518"/>
                <a:gd name="connsiteY18" fmla="*/ 1923853 h 1923881"/>
                <a:gd name="connsiteX19" fmla="*/ 6518519 w 6518518"/>
                <a:gd name="connsiteY19" fmla="*/ 1923669 h 1923881"/>
                <a:gd name="connsiteX20" fmla="*/ 6517599 w 6518518"/>
                <a:gd name="connsiteY20" fmla="*/ 1614864 h 192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18518" h="1923881">
                  <a:moveTo>
                    <a:pt x="6517599" y="1614803"/>
                  </a:moveTo>
                  <a:cubicBezTo>
                    <a:pt x="6492330" y="1615661"/>
                    <a:pt x="6467000" y="1616581"/>
                    <a:pt x="6441731" y="1617440"/>
                  </a:cubicBezTo>
                  <a:cubicBezTo>
                    <a:pt x="6185181" y="1625720"/>
                    <a:pt x="5928630" y="1629093"/>
                    <a:pt x="5671957" y="1629338"/>
                  </a:cubicBezTo>
                  <a:cubicBezTo>
                    <a:pt x="5415345" y="1629522"/>
                    <a:pt x="5158734" y="1626517"/>
                    <a:pt x="4902244" y="1617379"/>
                  </a:cubicBezTo>
                  <a:cubicBezTo>
                    <a:pt x="4643547" y="1608179"/>
                    <a:pt x="4385034" y="1594686"/>
                    <a:pt x="4127073" y="1573159"/>
                  </a:cubicBezTo>
                  <a:cubicBezTo>
                    <a:pt x="3874386" y="1552122"/>
                    <a:pt x="3622374" y="1524093"/>
                    <a:pt x="3371404" y="1488091"/>
                  </a:cubicBezTo>
                  <a:cubicBezTo>
                    <a:pt x="3121662" y="1452274"/>
                    <a:pt x="2873514" y="1407992"/>
                    <a:pt x="2627451" y="1352303"/>
                  </a:cubicBezTo>
                  <a:cubicBezTo>
                    <a:pt x="2390281" y="1298576"/>
                    <a:pt x="2155810" y="1232767"/>
                    <a:pt x="1926429" y="1151994"/>
                  </a:cubicBezTo>
                  <a:cubicBezTo>
                    <a:pt x="1701035" y="1072630"/>
                    <a:pt x="1479996" y="979467"/>
                    <a:pt x="1269260" y="866678"/>
                  </a:cubicBezTo>
                  <a:cubicBezTo>
                    <a:pt x="1058524" y="753889"/>
                    <a:pt x="857724" y="620861"/>
                    <a:pt x="678267" y="462502"/>
                  </a:cubicBezTo>
                  <a:cubicBezTo>
                    <a:pt x="525674" y="327818"/>
                    <a:pt x="387432" y="174059"/>
                    <a:pt x="277403" y="2331"/>
                  </a:cubicBezTo>
                  <a:lnTo>
                    <a:pt x="0" y="0"/>
                  </a:lnTo>
                  <a:cubicBezTo>
                    <a:pt x="148239" y="246983"/>
                    <a:pt x="345543" y="461828"/>
                    <a:pt x="568422" y="644474"/>
                  </a:cubicBezTo>
                  <a:cubicBezTo>
                    <a:pt x="824176" y="853983"/>
                    <a:pt x="1112251" y="1021664"/>
                    <a:pt x="1411979" y="1159783"/>
                  </a:cubicBezTo>
                  <a:cubicBezTo>
                    <a:pt x="1715141" y="1299558"/>
                    <a:pt x="2031491" y="1409035"/>
                    <a:pt x="2352991" y="1498088"/>
                  </a:cubicBezTo>
                  <a:cubicBezTo>
                    <a:pt x="2681361" y="1588921"/>
                    <a:pt x="3014944" y="1659268"/>
                    <a:pt x="3350981" y="1714773"/>
                  </a:cubicBezTo>
                  <a:cubicBezTo>
                    <a:pt x="3690513" y="1770892"/>
                    <a:pt x="4032622" y="1812475"/>
                    <a:pt x="4375466" y="1842405"/>
                  </a:cubicBezTo>
                  <a:cubicBezTo>
                    <a:pt x="4721929" y="1872641"/>
                    <a:pt x="5069005" y="1894353"/>
                    <a:pt x="5416572" y="1907110"/>
                  </a:cubicBezTo>
                  <a:cubicBezTo>
                    <a:pt x="5764261" y="1919928"/>
                    <a:pt x="6111951" y="1924283"/>
                    <a:pt x="6459886" y="1923853"/>
                  </a:cubicBezTo>
                  <a:cubicBezTo>
                    <a:pt x="6479450" y="1923853"/>
                    <a:pt x="6498954" y="1923731"/>
                    <a:pt x="6518519" y="1923669"/>
                  </a:cubicBezTo>
                  <a:lnTo>
                    <a:pt x="6517599" y="1614864"/>
                  </a:lnTo>
                  <a:close/>
                </a:path>
              </a:pathLst>
            </a:custGeom>
            <a:solidFill>
              <a:schemeClr val="accent1"/>
            </a:solidFill>
            <a:ln w="613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1C3B1933-93D8-CF06-70D0-C24F9D5E225D}"/>
                </a:ext>
              </a:extLst>
            </p:cNvPr>
            <p:cNvSpPr/>
            <p:nvPr/>
          </p:nvSpPr>
          <p:spPr>
            <a:xfrm>
              <a:off x="6272493" y="6133"/>
              <a:ext cx="6135011" cy="1522781"/>
            </a:xfrm>
            <a:custGeom>
              <a:avLst/>
              <a:gdLst>
                <a:gd name="connsiteX0" fmla="*/ 6134153 w 6135011"/>
                <a:gd name="connsiteY0" fmla="*/ 1172294 h 1522781"/>
                <a:gd name="connsiteX1" fmla="*/ 5669565 w 6135011"/>
                <a:gd name="connsiteY1" fmla="*/ 1203390 h 1522781"/>
                <a:gd name="connsiteX2" fmla="*/ 4908807 w 6135011"/>
                <a:gd name="connsiteY2" fmla="*/ 1233749 h 1522781"/>
                <a:gd name="connsiteX3" fmla="*/ 4143939 w 6135011"/>
                <a:gd name="connsiteY3" fmla="*/ 1236447 h 1522781"/>
                <a:gd name="connsiteX4" fmla="*/ 3388945 w 6135011"/>
                <a:gd name="connsiteY4" fmla="*/ 1200507 h 1522781"/>
                <a:gd name="connsiteX5" fmla="*/ 2641128 w 6135011"/>
                <a:gd name="connsiteY5" fmla="*/ 1113845 h 1522781"/>
                <a:gd name="connsiteX6" fmla="*/ 1924528 w 6135011"/>
                <a:gd name="connsiteY6" fmla="*/ 962233 h 1522781"/>
                <a:gd name="connsiteX7" fmla="*/ 1262207 w 6135011"/>
                <a:gd name="connsiteY7" fmla="*/ 726290 h 1522781"/>
                <a:gd name="connsiteX8" fmla="*/ 656188 w 6135011"/>
                <a:gd name="connsiteY8" fmla="*/ 359465 h 1522781"/>
                <a:gd name="connsiteX9" fmla="*/ 308253 w 6135011"/>
                <a:gd name="connsiteY9" fmla="*/ 2637 h 1522781"/>
                <a:gd name="connsiteX10" fmla="*/ 0 w 6135011"/>
                <a:gd name="connsiteY10" fmla="*/ 0 h 1522781"/>
                <a:gd name="connsiteX11" fmla="*/ 610987 w 6135011"/>
                <a:gd name="connsiteY11" fmla="*/ 606939 h 1522781"/>
                <a:gd name="connsiteX12" fmla="*/ 1503547 w 6135011"/>
                <a:gd name="connsiteY12" fmla="*/ 1054660 h 1522781"/>
                <a:gd name="connsiteX13" fmla="*/ 2484548 w 6135011"/>
                <a:gd name="connsiteY13" fmla="*/ 1317957 h 1522781"/>
                <a:gd name="connsiteX14" fmla="*/ 3516393 w 6135011"/>
                <a:gd name="connsiteY14" fmla="*/ 1460615 h 1522781"/>
                <a:gd name="connsiteX15" fmla="*/ 4568170 w 6135011"/>
                <a:gd name="connsiteY15" fmla="*/ 1517653 h 1522781"/>
                <a:gd name="connsiteX16" fmla="*/ 5629332 w 6135011"/>
                <a:gd name="connsiteY16" fmla="*/ 1515629 h 1522781"/>
                <a:gd name="connsiteX17" fmla="*/ 6135012 w 6135011"/>
                <a:gd name="connsiteY17" fmla="*/ 1497966 h 1522781"/>
                <a:gd name="connsiteX18" fmla="*/ 6134030 w 6135011"/>
                <a:gd name="connsiteY18" fmla="*/ 1172172 h 1522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35011" h="1522781">
                  <a:moveTo>
                    <a:pt x="6134153" y="1172294"/>
                  </a:moveTo>
                  <a:cubicBezTo>
                    <a:pt x="5979352" y="1183763"/>
                    <a:pt x="5824489" y="1194190"/>
                    <a:pt x="5669565" y="1203390"/>
                  </a:cubicBezTo>
                  <a:cubicBezTo>
                    <a:pt x="5416204" y="1218416"/>
                    <a:pt x="5162536" y="1227677"/>
                    <a:pt x="4908807" y="1233749"/>
                  </a:cubicBezTo>
                  <a:cubicBezTo>
                    <a:pt x="4653912" y="1239882"/>
                    <a:pt x="4398895" y="1241415"/>
                    <a:pt x="4143939" y="1236447"/>
                  </a:cubicBezTo>
                  <a:cubicBezTo>
                    <a:pt x="3891927" y="1231541"/>
                    <a:pt x="3640283" y="1220317"/>
                    <a:pt x="3388945" y="1200507"/>
                  </a:cubicBezTo>
                  <a:cubicBezTo>
                    <a:pt x="3138651" y="1180819"/>
                    <a:pt x="2889031" y="1154018"/>
                    <a:pt x="2641128" y="1113845"/>
                  </a:cubicBezTo>
                  <a:cubicBezTo>
                    <a:pt x="2399910" y="1074716"/>
                    <a:pt x="2160287" y="1026816"/>
                    <a:pt x="1924528" y="962233"/>
                  </a:cubicBezTo>
                  <a:cubicBezTo>
                    <a:pt x="1698275" y="900227"/>
                    <a:pt x="1475764" y="823624"/>
                    <a:pt x="1262207" y="726290"/>
                  </a:cubicBezTo>
                  <a:cubicBezTo>
                    <a:pt x="1046748" y="628159"/>
                    <a:pt x="840797" y="508317"/>
                    <a:pt x="656188" y="359465"/>
                  </a:cubicBezTo>
                  <a:cubicBezTo>
                    <a:pt x="526042" y="254465"/>
                    <a:pt x="407059" y="136463"/>
                    <a:pt x="308253" y="2637"/>
                  </a:cubicBezTo>
                  <a:lnTo>
                    <a:pt x="0" y="0"/>
                  </a:lnTo>
                  <a:cubicBezTo>
                    <a:pt x="159094" y="240788"/>
                    <a:pt x="374737" y="442754"/>
                    <a:pt x="610987" y="606939"/>
                  </a:cubicBezTo>
                  <a:cubicBezTo>
                    <a:pt x="885078" y="797435"/>
                    <a:pt x="1190387" y="941258"/>
                    <a:pt x="1503547" y="1054660"/>
                  </a:cubicBezTo>
                  <a:cubicBezTo>
                    <a:pt x="1822411" y="1170148"/>
                    <a:pt x="2151701" y="1254111"/>
                    <a:pt x="2484548" y="1317957"/>
                  </a:cubicBezTo>
                  <a:cubicBezTo>
                    <a:pt x="2825981" y="1383398"/>
                    <a:pt x="3170236" y="1429152"/>
                    <a:pt x="3516393" y="1460615"/>
                  </a:cubicBezTo>
                  <a:cubicBezTo>
                    <a:pt x="3866290" y="1492385"/>
                    <a:pt x="4216924" y="1509680"/>
                    <a:pt x="4568170" y="1517653"/>
                  </a:cubicBezTo>
                  <a:cubicBezTo>
                    <a:pt x="4921870" y="1525688"/>
                    <a:pt x="5275693" y="1523725"/>
                    <a:pt x="5629332" y="1515629"/>
                  </a:cubicBezTo>
                  <a:cubicBezTo>
                    <a:pt x="5797933" y="1511765"/>
                    <a:pt x="5966534" y="1505510"/>
                    <a:pt x="6135012" y="1497966"/>
                  </a:cubicBezTo>
                  <a:lnTo>
                    <a:pt x="6134030" y="1172172"/>
                  </a:lnTo>
                  <a:close/>
                </a:path>
              </a:pathLst>
            </a:custGeom>
            <a:solidFill>
              <a:schemeClr val="bg1"/>
            </a:solidFill>
            <a:ln w="6132"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C9807C5-F6F5-6178-DF7A-B8D7138DB0AF}"/>
                </a:ext>
              </a:extLst>
            </p:cNvPr>
            <p:cNvSpPr/>
            <p:nvPr/>
          </p:nvSpPr>
          <p:spPr>
            <a:xfrm>
              <a:off x="6700036" y="9874"/>
              <a:ext cx="5706302" cy="1135241"/>
            </a:xfrm>
            <a:custGeom>
              <a:avLst/>
              <a:gdLst>
                <a:gd name="connsiteX0" fmla="*/ 5705260 w 5706302"/>
                <a:gd name="connsiteY0" fmla="*/ 705192 h 1135241"/>
                <a:gd name="connsiteX1" fmla="*/ 5576096 w 5706302"/>
                <a:gd name="connsiteY1" fmla="*/ 720402 h 1135241"/>
                <a:gd name="connsiteX2" fmla="*/ 4821961 w 5706302"/>
                <a:gd name="connsiteY2" fmla="*/ 796576 h 1135241"/>
                <a:gd name="connsiteX3" fmla="*/ 4067458 w 5706302"/>
                <a:gd name="connsiteY3" fmla="*/ 843986 h 1135241"/>
                <a:gd name="connsiteX4" fmla="*/ 3317126 w 5706302"/>
                <a:gd name="connsiteY4" fmla="*/ 855945 h 1135241"/>
                <a:gd name="connsiteX5" fmla="*/ 2577159 w 5706302"/>
                <a:gd name="connsiteY5" fmla="*/ 821722 h 1135241"/>
                <a:gd name="connsiteX6" fmla="*/ 1849151 w 5706302"/>
                <a:gd name="connsiteY6" fmla="*/ 719176 h 1135241"/>
                <a:gd name="connsiteX7" fmla="*/ 1171988 w 5706302"/>
                <a:gd name="connsiteY7" fmla="*/ 528679 h 1135241"/>
                <a:gd name="connsiteX8" fmla="*/ 571980 w 5706302"/>
                <a:gd name="connsiteY8" fmla="*/ 203131 h 1135241"/>
                <a:gd name="connsiteX9" fmla="*/ 350634 w 5706302"/>
                <a:gd name="connsiteY9" fmla="*/ 2944 h 1135241"/>
                <a:gd name="connsiteX10" fmla="*/ 0 w 5706302"/>
                <a:gd name="connsiteY10" fmla="*/ 0 h 1135241"/>
                <a:gd name="connsiteX11" fmla="*/ 682377 w 5706302"/>
                <a:gd name="connsiteY11" fmla="*/ 557628 h 1135241"/>
                <a:gd name="connsiteX12" fmla="*/ 1622347 w 5706302"/>
                <a:gd name="connsiteY12" fmla="*/ 907832 h 1135241"/>
                <a:gd name="connsiteX13" fmla="*/ 2652842 w 5706302"/>
                <a:gd name="connsiteY13" fmla="*/ 1079561 h 1135241"/>
                <a:gd name="connsiteX14" fmla="*/ 3705601 w 5706302"/>
                <a:gd name="connsiteY14" fmla="*/ 1134269 h 1135241"/>
                <a:gd name="connsiteX15" fmla="*/ 4763512 w 5706302"/>
                <a:gd name="connsiteY15" fmla="*/ 1112557 h 1135241"/>
                <a:gd name="connsiteX16" fmla="*/ 5706303 w 5706302"/>
                <a:gd name="connsiteY16" fmla="*/ 1048220 h 1135241"/>
                <a:gd name="connsiteX17" fmla="*/ 5705260 w 5706302"/>
                <a:gd name="connsiteY17" fmla="*/ 705192 h 113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06302" h="1135241">
                  <a:moveTo>
                    <a:pt x="5705260" y="705192"/>
                  </a:moveTo>
                  <a:cubicBezTo>
                    <a:pt x="5662205" y="710283"/>
                    <a:pt x="5619151" y="715434"/>
                    <a:pt x="5576096" y="720402"/>
                  </a:cubicBezTo>
                  <a:cubicBezTo>
                    <a:pt x="5325127" y="748983"/>
                    <a:pt x="5073728" y="775662"/>
                    <a:pt x="4821961" y="796576"/>
                  </a:cubicBezTo>
                  <a:cubicBezTo>
                    <a:pt x="4570869" y="817490"/>
                    <a:pt x="4319225" y="832946"/>
                    <a:pt x="4067458" y="843986"/>
                  </a:cubicBezTo>
                  <a:cubicBezTo>
                    <a:pt x="3817470" y="854903"/>
                    <a:pt x="3567359" y="858153"/>
                    <a:pt x="3317126" y="855945"/>
                  </a:cubicBezTo>
                  <a:cubicBezTo>
                    <a:pt x="3070082" y="853799"/>
                    <a:pt x="2823222" y="844170"/>
                    <a:pt x="2577159" y="821722"/>
                  </a:cubicBezTo>
                  <a:cubicBezTo>
                    <a:pt x="2332936" y="799459"/>
                    <a:pt x="2089633" y="767566"/>
                    <a:pt x="1849151" y="719176"/>
                  </a:cubicBezTo>
                  <a:cubicBezTo>
                    <a:pt x="1619096" y="672870"/>
                    <a:pt x="1391249" y="613010"/>
                    <a:pt x="1171988" y="528679"/>
                  </a:cubicBezTo>
                  <a:cubicBezTo>
                    <a:pt x="959106" y="446802"/>
                    <a:pt x="753889" y="341556"/>
                    <a:pt x="571980" y="203131"/>
                  </a:cubicBezTo>
                  <a:cubicBezTo>
                    <a:pt x="492310" y="142474"/>
                    <a:pt x="417608" y="75990"/>
                    <a:pt x="350634" y="2944"/>
                  </a:cubicBezTo>
                  <a:lnTo>
                    <a:pt x="0" y="0"/>
                  </a:lnTo>
                  <a:cubicBezTo>
                    <a:pt x="179947" y="235207"/>
                    <a:pt x="422330" y="417240"/>
                    <a:pt x="682377" y="557628"/>
                  </a:cubicBezTo>
                  <a:cubicBezTo>
                    <a:pt x="977566" y="716968"/>
                    <a:pt x="1297534" y="826935"/>
                    <a:pt x="1622347" y="907832"/>
                  </a:cubicBezTo>
                  <a:cubicBezTo>
                    <a:pt x="1960591" y="992040"/>
                    <a:pt x="2306257" y="1045031"/>
                    <a:pt x="2652842" y="1079561"/>
                  </a:cubicBezTo>
                  <a:cubicBezTo>
                    <a:pt x="3002678" y="1114459"/>
                    <a:pt x="3354109" y="1130344"/>
                    <a:pt x="3705601" y="1134269"/>
                  </a:cubicBezTo>
                  <a:cubicBezTo>
                    <a:pt x="4058320" y="1138194"/>
                    <a:pt x="4411284" y="1130098"/>
                    <a:pt x="4763512" y="1112557"/>
                  </a:cubicBezTo>
                  <a:cubicBezTo>
                    <a:pt x="5078266" y="1096918"/>
                    <a:pt x="5392346" y="1074348"/>
                    <a:pt x="5706303" y="1048220"/>
                  </a:cubicBezTo>
                  <a:lnTo>
                    <a:pt x="5705260" y="705192"/>
                  </a:lnTo>
                  <a:close/>
                </a:path>
              </a:pathLst>
            </a:custGeom>
            <a:solidFill>
              <a:schemeClr val="accent2"/>
            </a:solidFill>
            <a:ln w="6132" cap="flat">
              <a:noFill/>
              <a:prstDash val="solid"/>
              <a:miter/>
            </a:ln>
          </p:spPr>
          <p:txBody>
            <a:bodyPr rtlCol="0" anchor="ctr"/>
            <a:lstStyle/>
            <a:p>
              <a:endParaRPr lang="en-US"/>
            </a:p>
          </p:txBody>
        </p:sp>
        <p:sp>
          <p:nvSpPr>
            <p:cNvPr id="5" name="Oval 4">
              <a:extLst>
                <a:ext uri="{FF2B5EF4-FFF2-40B4-BE49-F238E27FC236}">
                  <a16:creationId xmlns:a16="http://schemas.microsoft.com/office/drawing/2014/main" id="{09AFA143-C1AA-5A7F-81E1-2A2504D2D4E8}"/>
                </a:ext>
              </a:extLst>
            </p:cNvPr>
            <p:cNvSpPr/>
            <p:nvPr userDrawn="1"/>
          </p:nvSpPr>
          <p:spPr>
            <a:xfrm>
              <a:off x="9065942" y="496207"/>
              <a:ext cx="2186550" cy="2186550"/>
            </a:xfrm>
            <a:prstGeom prst="ellips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Graphic 41">
              <a:extLst>
                <a:ext uri="{FF2B5EF4-FFF2-40B4-BE49-F238E27FC236}">
                  <a16:creationId xmlns:a16="http://schemas.microsoft.com/office/drawing/2014/main" id="{EDE4393B-09DB-9722-1CB2-67D2E2A3865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57737" y="844734"/>
              <a:ext cx="1368160" cy="1419498"/>
            </a:xfrm>
            <a:prstGeom prst="rect">
              <a:avLst/>
            </a:prstGeom>
          </p:spPr>
        </p:pic>
      </p:grpSp>
      <p:grpSp>
        <p:nvGrpSpPr>
          <p:cNvPr id="14" name="Graphic 3">
            <a:extLst>
              <a:ext uri="{FF2B5EF4-FFF2-40B4-BE49-F238E27FC236}">
                <a16:creationId xmlns:a16="http://schemas.microsoft.com/office/drawing/2014/main" id="{2B3CB211-AB1D-B5A7-6F1F-37E36B62C802}"/>
              </a:ext>
            </a:extLst>
          </p:cNvPr>
          <p:cNvGrpSpPr/>
          <p:nvPr/>
        </p:nvGrpSpPr>
        <p:grpSpPr>
          <a:xfrm>
            <a:off x="10464129" y="5745820"/>
            <a:ext cx="1189511" cy="713709"/>
            <a:chOff x="3254433" y="310484"/>
            <a:chExt cx="1463149" cy="877892"/>
          </a:xfrm>
        </p:grpSpPr>
        <p:sp>
          <p:nvSpPr>
            <p:cNvPr id="15" name="Freeform: Shape 14">
              <a:extLst>
                <a:ext uri="{FF2B5EF4-FFF2-40B4-BE49-F238E27FC236}">
                  <a16:creationId xmlns:a16="http://schemas.microsoft.com/office/drawing/2014/main" id="{CFA3A366-5F7B-5CD7-97E5-C114744D6358}"/>
                </a:ext>
              </a:extLst>
            </p:cNvPr>
            <p:cNvSpPr/>
            <p:nvPr/>
          </p:nvSpPr>
          <p:spPr>
            <a:xfrm>
              <a:off x="3396814" y="560246"/>
              <a:ext cx="140811" cy="455468"/>
            </a:xfrm>
            <a:custGeom>
              <a:avLst/>
              <a:gdLst>
                <a:gd name="connsiteX0" fmla="*/ 140812 w 140811"/>
                <a:gd name="connsiteY0" fmla="*/ 0 h 455468"/>
                <a:gd name="connsiteX1" fmla="*/ 0 w 140811"/>
                <a:gd name="connsiteY1" fmla="*/ 0 h 455468"/>
                <a:gd name="connsiteX2" fmla="*/ 25571 w 140811"/>
                <a:gd name="connsiteY2" fmla="*/ 455468 h 455468"/>
                <a:gd name="connsiteX3" fmla="*/ 140812 w 140811"/>
                <a:gd name="connsiteY3" fmla="*/ 0 h 455468"/>
              </a:gdLst>
              <a:ahLst/>
              <a:cxnLst>
                <a:cxn ang="0">
                  <a:pos x="connsiteX0" y="connsiteY0"/>
                </a:cxn>
                <a:cxn ang="0">
                  <a:pos x="connsiteX1" y="connsiteY1"/>
                </a:cxn>
                <a:cxn ang="0">
                  <a:pos x="connsiteX2" y="connsiteY2"/>
                </a:cxn>
                <a:cxn ang="0">
                  <a:pos x="connsiteX3" y="connsiteY3"/>
                </a:cxn>
              </a:cxnLst>
              <a:rect l="l" t="t" r="r" b="b"/>
              <a:pathLst>
                <a:path w="140811" h="455468">
                  <a:moveTo>
                    <a:pt x="140812" y="0"/>
                  </a:moveTo>
                  <a:lnTo>
                    <a:pt x="0" y="0"/>
                  </a:lnTo>
                  <a:cubicBezTo>
                    <a:pt x="0" y="0"/>
                    <a:pt x="8258" y="254084"/>
                    <a:pt x="25571" y="455468"/>
                  </a:cubicBezTo>
                  <a:cubicBezTo>
                    <a:pt x="25571" y="455468"/>
                    <a:pt x="31862" y="171490"/>
                    <a:pt x="140812" y="0"/>
                  </a:cubicBezTo>
                  <a:close/>
                </a:path>
              </a:pathLst>
            </a:custGeom>
            <a:solidFill>
              <a:srgbClr val="FFFFFF"/>
            </a:solidFill>
            <a:ln w="117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64B202E8-01EB-BA2B-4ACA-0570C57E9206}"/>
                </a:ext>
              </a:extLst>
            </p:cNvPr>
            <p:cNvSpPr/>
            <p:nvPr/>
          </p:nvSpPr>
          <p:spPr>
            <a:xfrm>
              <a:off x="3438455" y="596031"/>
              <a:ext cx="99171" cy="592344"/>
            </a:xfrm>
            <a:custGeom>
              <a:avLst/>
              <a:gdLst>
                <a:gd name="connsiteX0" fmla="*/ 99171 w 99171"/>
                <a:gd name="connsiteY0" fmla="*/ 0 h 592344"/>
                <a:gd name="connsiteX1" fmla="*/ 16179 w 99171"/>
                <a:gd name="connsiteY1" fmla="*/ 261558 h 592344"/>
                <a:gd name="connsiteX2" fmla="*/ 3598 w 99171"/>
                <a:gd name="connsiteY2" fmla="*/ 592344 h 592344"/>
                <a:gd name="connsiteX3" fmla="*/ 87375 w 99171"/>
                <a:gd name="connsiteY3" fmla="*/ 252515 h 592344"/>
                <a:gd name="connsiteX4" fmla="*/ 99171 w 99171"/>
                <a:gd name="connsiteY4" fmla="*/ 0 h 592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171" h="592344">
                  <a:moveTo>
                    <a:pt x="99171" y="0"/>
                  </a:moveTo>
                  <a:cubicBezTo>
                    <a:pt x="99171" y="0"/>
                    <a:pt x="46471" y="94788"/>
                    <a:pt x="16179" y="261558"/>
                  </a:cubicBezTo>
                  <a:cubicBezTo>
                    <a:pt x="-10177" y="408273"/>
                    <a:pt x="3598" y="592344"/>
                    <a:pt x="3598" y="592344"/>
                  </a:cubicBezTo>
                  <a:cubicBezTo>
                    <a:pt x="3598" y="592344"/>
                    <a:pt x="72429" y="550655"/>
                    <a:pt x="87375" y="252515"/>
                  </a:cubicBezTo>
                  <a:cubicBezTo>
                    <a:pt x="97602" y="51131"/>
                    <a:pt x="99171" y="0"/>
                    <a:pt x="99171" y="0"/>
                  </a:cubicBezTo>
                  <a:close/>
                </a:path>
              </a:pathLst>
            </a:custGeom>
            <a:solidFill>
              <a:srgbClr val="FFFFFF"/>
            </a:solidFill>
            <a:ln w="117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9963ADC-4E77-0896-90B4-834AF0FEF26C}"/>
                </a:ext>
              </a:extLst>
            </p:cNvPr>
            <p:cNvSpPr/>
            <p:nvPr/>
          </p:nvSpPr>
          <p:spPr>
            <a:xfrm>
              <a:off x="3344114" y="515405"/>
              <a:ext cx="250945" cy="25172"/>
            </a:xfrm>
            <a:custGeom>
              <a:avLst/>
              <a:gdLst>
                <a:gd name="connsiteX0" fmla="*/ 0 w 250945"/>
                <a:gd name="connsiteY0" fmla="*/ 0 h 25172"/>
                <a:gd name="connsiteX1" fmla="*/ 250945 w 250945"/>
                <a:gd name="connsiteY1" fmla="*/ 0 h 25172"/>
                <a:gd name="connsiteX2" fmla="*/ 250945 w 250945"/>
                <a:gd name="connsiteY2" fmla="*/ 25173 h 25172"/>
                <a:gd name="connsiteX3" fmla="*/ 0 w 250945"/>
                <a:gd name="connsiteY3" fmla="*/ 25173 h 25172"/>
              </a:gdLst>
              <a:ahLst/>
              <a:cxnLst>
                <a:cxn ang="0">
                  <a:pos x="connsiteX0" y="connsiteY0"/>
                </a:cxn>
                <a:cxn ang="0">
                  <a:pos x="connsiteX1" y="connsiteY1"/>
                </a:cxn>
                <a:cxn ang="0">
                  <a:pos x="connsiteX2" y="connsiteY2"/>
                </a:cxn>
                <a:cxn ang="0">
                  <a:pos x="connsiteX3" y="connsiteY3"/>
                </a:cxn>
              </a:cxnLst>
              <a:rect l="l" t="t" r="r" b="b"/>
              <a:pathLst>
                <a:path w="250945" h="25172">
                  <a:moveTo>
                    <a:pt x="0" y="0"/>
                  </a:moveTo>
                  <a:lnTo>
                    <a:pt x="250945" y="0"/>
                  </a:lnTo>
                  <a:lnTo>
                    <a:pt x="250945" y="25173"/>
                  </a:lnTo>
                  <a:lnTo>
                    <a:pt x="0" y="25173"/>
                  </a:lnTo>
                  <a:close/>
                </a:path>
              </a:pathLst>
            </a:custGeom>
            <a:solidFill>
              <a:srgbClr val="FFFFFF"/>
            </a:solidFill>
            <a:ln w="1170" cap="flat">
              <a:noFill/>
              <a:prstDash val="solid"/>
              <a:miter/>
            </a:ln>
          </p:spPr>
          <p:txBody>
            <a:bodyPr rtlCol="0" anchor="ctr"/>
            <a:lstStyle/>
            <a:p>
              <a:endParaRPr lang="en-US"/>
            </a:p>
          </p:txBody>
        </p:sp>
        <p:grpSp>
          <p:nvGrpSpPr>
            <p:cNvPr id="18" name="Graphic 3">
              <a:extLst>
                <a:ext uri="{FF2B5EF4-FFF2-40B4-BE49-F238E27FC236}">
                  <a16:creationId xmlns:a16="http://schemas.microsoft.com/office/drawing/2014/main" id="{60F07EFB-9937-73CA-33A4-B86126A53027}"/>
                </a:ext>
              </a:extLst>
            </p:cNvPr>
            <p:cNvGrpSpPr/>
            <p:nvPr/>
          </p:nvGrpSpPr>
          <p:grpSpPr>
            <a:xfrm>
              <a:off x="3678813" y="592107"/>
              <a:ext cx="758750" cy="184867"/>
              <a:chOff x="3678813" y="592107"/>
              <a:chExt cx="758750" cy="184867"/>
            </a:xfrm>
            <a:solidFill>
              <a:srgbClr val="FFFFFF"/>
            </a:solidFill>
          </p:grpSpPr>
          <p:sp>
            <p:nvSpPr>
              <p:cNvPr id="19" name="Freeform: Shape 18">
                <a:extLst>
                  <a:ext uri="{FF2B5EF4-FFF2-40B4-BE49-F238E27FC236}">
                    <a16:creationId xmlns:a16="http://schemas.microsoft.com/office/drawing/2014/main" id="{9F2C54CA-9C2B-2B64-C559-904F9128C1A4}"/>
                  </a:ext>
                </a:extLst>
              </p:cNvPr>
              <p:cNvSpPr/>
              <p:nvPr/>
            </p:nvSpPr>
            <p:spPr>
              <a:xfrm>
                <a:off x="3889650" y="595645"/>
                <a:ext cx="151822" cy="179350"/>
              </a:xfrm>
              <a:custGeom>
                <a:avLst/>
                <a:gdLst>
                  <a:gd name="connsiteX0" fmla="*/ 148285 w 151822"/>
                  <a:gd name="connsiteY0" fmla="*/ 179350 h 179350"/>
                  <a:gd name="connsiteX1" fmla="*/ 27539 w 151822"/>
                  <a:gd name="connsiteY1" fmla="*/ 61357 h 179350"/>
                  <a:gd name="connsiteX2" fmla="*/ 27539 w 151822"/>
                  <a:gd name="connsiteY2" fmla="*/ 177781 h 179350"/>
                  <a:gd name="connsiteX3" fmla="*/ 0 w 151822"/>
                  <a:gd name="connsiteY3" fmla="*/ 177781 h 179350"/>
                  <a:gd name="connsiteX4" fmla="*/ 0 w 151822"/>
                  <a:gd name="connsiteY4" fmla="*/ 0 h 179350"/>
                  <a:gd name="connsiteX5" fmla="*/ 3538 w 151822"/>
                  <a:gd name="connsiteY5" fmla="*/ 0 h 179350"/>
                  <a:gd name="connsiteX6" fmla="*/ 124295 w 151822"/>
                  <a:gd name="connsiteY6" fmla="*/ 118392 h 179350"/>
                  <a:gd name="connsiteX7" fmla="*/ 124295 w 151822"/>
                  <a:gd name="connsiteY7" fmla="*/ 387 h 179350"/>
                  <a:gd name="connsiteX8" fmla="*/ 151823 w 151822"/>
                  <a:gd name="connsiteY8" fmla="*/ 387 h 179350"/>
                  <a:gd name="connsiteX9" fmla="*/ 151823 w 151822"/>
                  <a:gd name="connsiteY9" fmla="*/ 179350 h 179350"/>
                  <a:gd name="connsiteX10" fmla="*/ 148285 w 151822"/>
                  <a:gd name="connsiteY10" fmla="*/ 179350 h 17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1822" h="179350">
                    <a:moveTo>
                      <a:pt x="148285" y="179350"/>
                    </a:moveTo>
                    <a:lnTo>
                      <a:pt x="27539" y="61357"/>
                    </a:lnTo>
                    <a:lnTo>
                      <a:pt x="27539" y="177781"/>
                    </a:lnTo>
                    <a:lnTo>
                      <a:pt x="0" y="177781"/>
                    </a:lnTo>
                    <a:lnTo>
                      <a:pt x="0" y="0"/>
                    </a:lnTo>
                    <a:lnTo>
                      <a:pt x="3538" y="0"/>
                    </a:lnTo>
                    <a:lnTo>
                      <a:pt x="124295" y="118392"/>
                    </a:lnTo>
                    <a:lnTo>
                      <a:pt x="124295" y="387"/>
                    </a:lnTo>
                    <a:lnTo>
                      <a:pt x="151823" y="387"/>
                    </a:lnTo>
                    <a:lnTo>
                      <a:pt x="151823" y="179350"/>
                    </a:lnTo>
                    <a:lnTo>
                      <a:pt x="148285" y="179350"/>
                    </a:lnTo>
                    <a:close/>
                  </a:path>
                </a:pathLst>
              </a:custGeom>
              <a:solidFill>
                <a:srgbClr val="FFFFFF"/>
              </a:solidFill>
              <a:ln w="117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8BB4EAB1-E293-811D-D1BA-B3EBDA37A40A}"/>
                  </a:ext>
                </a:extLst>
              </p:cNvPr>
              <p:cNvSpPr/>
              <p:nvPr/>
            </p:nvSpPr>
            <p:spPr>
              <a:xfrm>
                <a:off x="4301074" y="597613"/>
                <a:ext cx="136489" cy="175812"/>
              </a:xfrm>
              <a:custGeom>
                <a:avLst/>
                <a:gdLst>
                  <a:gd name="connsiteX0" fmla="*/ 136478 w 136489"/>
                  <a:gd name="connsiteY0" fmla="*/ 27926 h 175812"/>
                  <a:gd name="connsiteX1" fmla="*/ 136478 w 136489"/>
                  <a:gd name="connsiteY1" fmla="*/ 0 h 175812"/>
                  <a:gd name="connsiteX2" fmla="*/ 0 w 136489"/>
                  <a:gd name="connsiteY2" fmla="*/ 0 h 175812"/>
                  <a:gd name="connsiteX3" fmla="*/ 0 w 136489"/>
                  <a:gd name="connsiteY3" fmla="*/ 175813 h 175812"/>
                  <a:gd name="connsiteX4" fmla="*/ 27141 w 136489"/>
                  <a:gd name="connsiteY4" fmla="*/ 175813 h 175812"/>
                  <a:gd name="connsiteX5" fmla="*/ 27141 w 136489"/>
                  <a:gd name="connsiteY5" fmla="*/ 103445 h 175812"/>
                  <a:gd name="connsiteX6" fmla="*/ 126263 w 136489"/>
                  <a:gd name="connsiteY6" fmla="*/ 103445 h 175812"/>
                  <a:gd name="connsiteX7" fmla="*/ 126263 w 136489"/>
                  <a:gd name="connsiteY7" fmla="*/ 75519 h 175812"/>
                  <a:gd name="connsiteX8" fmla="*/ 27141 w 136489"/>
                  <a:gd name="connsiteY8" fmla="*/ 75519 h 175812"/>
                  <a:gd name="connsiteX9" fmla="*/ 27141 w 136489"/>
                  <a:gd name="connsiteY9" fmla="*/ 27926 h 175812"/>
                  <a:gd name="connsiteX10" fmla="*/ 136489 w 136489"/>
                  <a:gd name="connsiteY10" fmla="*/ 27926 h 17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489" h="175812">
                    <a:moveTo>
                      <a:pt x="136478" y="27926"/>
                    </a:moveTo>
                    <a:lnTo>
                      <a:pt x="136478" y="0"/>
                    </a:lnTo>
                    <a:lnTo>
                      <a:pt x="0" y="0"/>
                    </a:lnTo>
                    <a:lnTo>
                      <a:pt x="0" y="175813"/>
                    </a:lnTo>
                    <a:lnTo>
                      <a:pt x="27141" y="175813"/>
                    </a:lnTo>
                    <a:lnTo>
                      <a:pt x="27141" y="103445"/>
                    </a:lnTo>
                    <a:lnTo>
                      <a:pt x="126263" y="103445"/>
                    </a:lnTo>
                    <a:lnTo>
                      <a:pt x="126263" y="75519"/>
                    </a:lnTo>
                    <a:lnTo>
                      <a:pt x="27141" y="75519"/>
                    </a:lnTo>
                    <a:lnTo>
                      <a:pt x="27141" y="27926"/>
                    </a:lnTo>
                    <a:lnTo>
                      <a:pt x="136489" y="27926"/>
                    </a:lnTo>
                    <a:close/>
                  </a:path>
                </a:pathLst>
              </a:custGeom>
              <a:solidFill>
                <a:srgbClr val="FFFFFF"/>
              </a:solidFill>
              <a:ln w="117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A40D612A-6D7A-B2BA-3BDD-1E6FC6DA0C24}"/>
                  </a:ext>
                </a:extLst>
              </p:cNvPr>
              <p:cNvSpPr/>
              <p:nvPr/>
            </p:nvSpPr>
            <p:spPr>
              <a:xfrm>
                <a:off x="3678813" y="595633"/>
                <a:ext cx="156941" cy="181329"/>
              </a:xfrm>
              <a:custGeom>
                <a:avLst/>
                <a:gdLst>
                  <a:gd name="connsiteX0" fmla="*/ 128629 w 156941"/>
                  <a:gd name="connsiteY0" fmla="*/ 102672 h 181329"/>
                  <a:gd name="connsiteX1" fmla="*/ 113683 w 156941"/>
                  <a:gd name="connsiteY1" fmla="*/ 138856 h 181329"/>
                  <a:gd name="connsiteX2" fmla="*/ 97553 w 156941"/>
                  <a:gd name="connsiteY2" fmla="*/ 149867 h 181329"/>
                  <a:gd name="connsiteX3" fmla="*/ 77885 w 156941"/>
                  <a:gd name="connsiteY3" fmla="*/ 153802 h 181329"/>
                  <a:gd name="connsiteX4" fmla="*/ 58218 w 156941"/>
                  <a:gd name="connsiteY4" fmla="*/ 149867 h 181329"/>
                  <a:gd name="connsiteX5" fmla="*/ 35797 w 156941"/>
                  <a:gd name="connsiteY5" fmla="*/ 131382 h 181329"/>
                  <a:gd name="connsiteX6" fmla="*/ 27141 w 156941"/>
                  <a:gd name="connsiteY6" fmla="*/ 102672 h 181329"/>
                  <a:gd name="connsiteX7" fmla="*/ 27141 w 156941"/>
                  <a:gd name="connsiteY7" fmla="*/ 12 h 181329"/>
                  <a:gd name="connsiteX8" fmla="*/ 0 w 156941"/>
                  <a:gd name="connsiteY8" fmla="*/ 12 h 181329"/>
                  <a:gd name="connsiteX9" fmla="*/ 0 w 156941"/>
                  <a:gd name="connsiteY9" fmla="*/ 102672 h 181329"/>
                  <a:gd name="connsiteX10" fmla="*/ 0 w 156941"/>
                  <a:gd name="connsiteY10" fmla="*/ 102672 h 181329"/>
                  <a:gd name="connsiteX11" fmla="*/ 22818 w 156941"/>
                  <a:gd name="connsiteY11" fmla="*/ 158125 h 181329"/>
                  <a:gd name="connsiteX12" fmla="*/ 47593 w 156941"/>
                  <a:gd name="connsiteY12" fmla="*/ 175040 h 181329"/>
                  <a:gd name="connsiteX13" fmla="*/ 78272 w 156941"/>
                  <a:gd name="connsiteY13" fmla="*/ 181330 h 181329"/>
                  <a:gd name="connsiteX14" fmla="*/ 108950 w 156941"/>
                  <a:gd name="connsiteY14" fmla="*/ 175040 h 181329"/>
                  <a:gd name="connsiteX15" fmla="*/ 143565 w 156941"/>
                  <a:gd name="connsiteY15" fmla="*/ 146716 h 181329"/>
                  <a:gd name="connsiteX16" fmla="*/ 156942 w 156941"/>
                  <a:gd name="connsiteY16" fmla="*/ 102660 h 181329"/>
                  <a:gd name="connsiteX17" fmla="*/ 156942 w 156941"/>
                  <a:gd name="connsiteY17" fmla="*/ 102660 h 181329"/>
                  <a:gd name="connsiteX18" fmla="*/ 156942 w 156941"/>
                  <a:gd name="connsiteY18" fmla="*/ 0 h 181329"/>
                  <a:gd name="connsiteX19" fmla="*/ 128618 w 156941"/>
                  <a:gd name="connsiteY19" fmla="*/ 0 h 181329"/>
                  <a:gd name="connsiteX20" fmla="*/ 128618 w 156941"/>
                  <a:gd name="connsiteY20" fmla="*/ 102660 h 18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941" h="181329">
                    <a:moveTo>
                      <a:pt x="128629" y="102672"/>
                    </a:moveTo>
                    <a:cubicBezTo>
                      <a:pt x="128629" y="116834"/>
                      <a:pt x="123124" y="129813"/>
                      <a:pt x="113683" y="138856"/>
                    </a:cubicBezTo>
                    <a:cubicBezTo>
                      <a:pt x="108962" y="143576"/>
                      <a:pt x="103457" y="147114"/>
                      <a:pt x="97553" y="149867"/>
                    </a:cubicBezTo>
                    <a:cubicBezTo>
                      <a:pt x="91263" y="152619"/>
                      <a:pt x="84972" y="153802"/>
                      <a:pt x="77885" y="153802"/>
                    </a:cubicBezTo>
                    <a:cubicBezTo>
                      <a:pt x="70799" y="153802"/>
                      <a:pt x="64121" y="152233"/>
                      <a:pt x="58218" y="149867"/>
                    </a:cubicBezTo>
                    <a:cubicBezTo>
                      <a:pt x="49175" y="145931"/>
                      <a:pt x="41303" y="139640"/>
                      <a:pt x="35797" y="131382"/>
                    </a:cubicBezTo>
                    <a:cubicBezTo>
                      <a:pt x="30292" y="123124"/>
                      <a:pt x="27141" y="113284"/>
                      <a:pt x="27141" y="102672"/>
                    </a:cubicBezTo>
                    <a:lnTo>
                      <a:pt x="27141" y="12"/>
                    </a:lnTo>
                    <a:lnTo>
                      <a:pt x="0" y="12"/>
                    </a:lnTo>
                    <a:lnTo>
                      <a:pt x="0" y="102672"/>
                    </a:lnTo>
                    <a:lnTo>
                      <a:pt x="0" y="102672"/>
                    </a:lnTo>
                    <a:cubicBezTo>
                      <a:pt x="0" y="124307"/>
                      <a:pt x="8657" y="143975"/>
                      <a:pt x="22818" y="158125"/>
                    </a:cubicBezTo>
                    <a:cubicBezTo>
                      <a:pt x="29894" y="165200"/>
                      <a:pt x="38164" y="171104"/>
                      <a:pt x="47593" y="175040"/>
                    </a:cubicBezTo>
                    <a:cubicBezTo>
                      <a:pt x="57035" y="178975"/>
                      <a:pt x="67261" y="181330"/>
                      <a:pt x="78272" y="181330"/>
                    </a:cubicBezTo>
                    <a:cubicBezTo>
                      <a:pt x="89283" y="181330"/>
                      <a:pt x="99509" y="178975"/>
                      <a:pt x="108950" y="175040"/>
                    </a:cubicBezTo>
                    <a:cubicBezTo>
                      <a:pt x="123112" y="169136"/>
                      <a:pt x="134908" y="158910"/>
                      <a:pt x="143565" y="146716"/>
                    </a:cubicBezTo>
                    <a:cubicBezTo>
                      <a:pt x="151823" y="134135"/>
                      <a:pt x="156942" y="119188"/>
                      <a:pt x="156942" y="102660"/>
                    </a:cubicBezTo>
                    <a:lnTo>
                      <a:pt x="156942" y="102660"/>
                    </a:lnTo>
                    <a:lnTo>
                      <a:pt x="156942" y="0"/>
                    </a:lnTo>
                    <a:lnTo>
                      <a:pt x="128618" y="0"/>
                    </a:lnTo>
                    <a:lnTo>
                      <a:pt x="128618" y="102660"/>
                    </a:lnTo>
                    <a:close/>
                  </a:path>
                </a:pathLst>
              </a:custGeom>
              <a:solidFill>
                <a:srgbClr val="FFFFFF"/>
              </a:solidFill>
              <a:ln w="117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939D954-ECE6-AAB4-C03C-32B1E47B42C7}"/>
                  </a:ext>
                </a:extLst>
              </p:cNvPr>
              <p:cNvSpPr/>
              <p:nvPr/>
            </p:nvSpPr>
            <p:spPr>
              <a:xfrm>
                <a:off x="4087110" y="592107"/>
                <a:ext cx="169135" cy="184867"/>
              </a:xfrm>
              <a:custGeom>
                <a:avLst/>
                <a:gdLst>
                  <a:gd name="connsiteX0" fmla="*/ 88885 w 169135"/>
                  <a:gd name="connsiteY0" fmla="*/ 0 h 184867"/>
                  <a:gd name="connsiteX1" fmla="*/ 28711 w 169135"/>
                  <a:gd name="connsiteY1" fmla="*/ 23205 h 184867"/>
                  <a:gd name="connsiteX2" fmla="*/ 0 w 169135"/>
                  <a:gd name="connsiteY2" fmla="*/ 92434 h 184867"/>
                  <a:gd name="connsiteX3" fmla="*/ 0 w 169135"/>
                  <a:gd name="connsiteY3" fmla="*/ 92434 h 184867"/>
                  <a:gd name="connsiteX4" fmla="*/ 29109 w 169135"/>
                  <a:gd name="connsiteY4" fmla="*/ 161662 h 184867"/>
                  <a:gd name="connsiteX5" fmla="*/ 91649 w 169135"/>
                  <a:gd name="connsiteY5" fmla="*/ 184867 h 184867"/>
                  <a:gd name="connsiteX6" fmla="*/ 91649 w 169135"/>
                  <a:gd name="connsiteY6" fmla="*/ 184867 h 184867"/>
                  <a:gd name="connsiteX7" fmla="*/ 142780 w 169135"/>
                  <a:gd name="connsiteY7" fmla="*/ 170705 h 184867"/>
                  <a:gd name="connsiteX8" fmla="*/ 169136 w 169135"/>
                  <a:gd name="connsiteY8" fmla="*/ 147102 h 184867"/>
                  <a:gd name="connsiteX9" fmla="*/ 151038 w 169135"/>
                  <a:gd name="connsiteY9" fmla="*/ 125467 h 184867"/>
                  <a:gd name="connsiteX10" fmla="*/ 129402 w 169135"/>
                  <a:gd name="connsiteY10" fmla="*/ 145521 h 184867"/>
                  <a:gd name="connsiteX11" fmla="*/ 91649 w 169135"/>
                  <a:gd name="connsiteY11" fmla="*/ 156532 h 184867"/>
                  <a:gd name="connsiteX12" fmla="*/ 44056 w 169135"/>
                  <a:gd name="connsiteY12" fmla="*/ 136478 h 184867"/>
                  <a:gd name="connsiteX13" fmla="*/ 26754 w 169135"/>
                  <a:gd name="connsiteY13" fmla="*/ 92035 h 184867"/>
                  <a:gd name="connsiteX14" fmla="*/ 43271 w 169135"/>
                  <a:gd name="connsiteY14" fmla="*/ 47980 h 184867"/>
                  <a:gd name="connsiteX15" fmla="*/ 88498 w 169135"/>
                  <a:gd name="connsiteY15" fmla="*/ 28312 h 184867"/>
                  <a:gd name="connsiteX16" fmla="*/ 88498 w 169135"/>
                  <a:gd name="connsiteY16" fmla="*/ 28312 h 184867"/>
                  <a:gd name="connsiteX17" fmla="*/ 147500 w 169135"/>
                  <a:gd name="connsiteY17" fmla="*/ 57421 h 184867"/>
                  <a:gd name="connsiteX18" fmla="*/ 166383 w 169135"/>
                  <a:gd name="connsiteY18" fmla="*/ 37754 h 184867"/>
                  <a:gd name="connsiteX19" fmla="*/ 88896 w 169135"/>
                  <a:gd name="connsiteY19" fmla="*/ 0 h 18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9135" h="184867">
                    <a:moveTo>
                      <a:pt x="88885" y="0"/>
                    </a:moveTo>
                    <a:cubicBezTo>
                      <a:pt x="68034" y="0"/>
                      <a:pt x="46012" y="7872"/>
                      <a:pt x="28711" y="23205"/>
                    </a:cubicBezTo>
                    <a:cubicBezTo>
                      <a:pt x="11796" y="38550"/>
                      <a:pt x="0" y="62142"/>
                      <a:pt x="0" y="92434"/>
                    </a:cubicBezTo>
                    <a:lnTo>
                      <a:pt x="0" y="92434"/>
                    </a:lnTo>
                    <a:cubicBezTo>
                      <a:pt x="0" y="122714"/>
                      <a:pt x="11796" y="145931"/>
                      <a:pt x="29109" y="161662"/>
                    </a:cubicBezTo>
                    <a:cubicBezTo>
                      <a:pt x="46410" y="177008"/>
                      <a:pt x="69229" y="184867"/>
                      <a:pt x="91649" y="184867"/>
                    </a:cubicBezTo>
                    <a:lnTo>
                      <a:pt x="91649" y="184867"/>
                    </a:lnTo>
                    <a:cubicBezTo>
                      <a:pt x="114069" y="184867"/>
                      <a:pt x="130586" y="178577"/>
                      <a:pt x="142780" y="170705"/>
                    </a:cubicBezTo>
                    <a:cubicBezTo>
                      <a:pt x="154974" y="162834"/>
                      <a:pt x="169136" y="147102"/>
                      <a:pt x="169136" y="147102"/>
                    </a:cubicBezTo>
                    <a:lnTo>
                      <a:pt x="151038" y="125467"/>
                    </a:lnTo>
                    <a:cubicBezTo>
                      <a:pt x="151038" y="125467"/>
                      <a:pt x="138457" y="139629"/>
                      <a:pt x="129402" y="145521"/>
                    </a:cubicBezTo>
                    <a:cubicBezTo>
                      <a:pt x="120359" y="151425"/>
                      <a:pt x="108552" y="156532"/>
                      <a:pt x="91649" y="156532"/>
                    </a:cubicBezTo>
                    <a:cubicBezTo>
                      <a:pt x="71197" y="156532"/>
                      <a:pt x="55067" y="148660"/>
                      <a:pt x="44056" y="136478"/>
                    </a:cubicBezTo>
                    <a:cubicBezTo>
                      <a:pt x="33045" y="124284"/>
                      <a:pt x="26754" y="108154"/>
                      <a:pt x="26754" y="92035"/>
                    </a:cubicBezTo>
                    <a:cubicBezTo>
                      <a:pt x="26754" y="75917"/>
                      <a:pt x="32260" y="59787"/>
                      <a:pt x="43271" y="47980"/>
                    </a:cubicBezTo>
                    <a:cubicBezTo>
                      <a:pt x="54282" y="36172"/>
                      <a:pt x="69627" y="28312"/>
                      <a:pt x="88498" y="28312"/>
                    </a:cubicBezTo>
                    <a:lnTo>
                      <a:pt x="88498" y="28312"/>
                    </a:lnTo>
                    <a:cubicBezTo>
                      <a:pt x="122327" y="28312"/>
                      <a:pt x="147500" y="57421"/>
                      <a:pt x="147500" y="57421"/>
                    </a:cubicBezTo>
                    <a:lnTo>
                      <a:pt x="166383" y="37754"/>
                    </a:lnTo>
                    <a:cubicBezTo>
                      <a:pt x="167168" y="37754"/>
                      <a:pt x="139640" y="0"/>
                      <a:pt x="88896" y="0"/>
                    </a:cubicBezTo>
                    <a:close/>
                  </a:path>
                </a:pathLst>
              </a:custGeom>
              <a:solidFill>
                <a:srgbClr val="FFFFFF"/>
              </a:solidFill>
              <a:ln w="1170" cap="flat">
                <a:noFill/>
                <a:prstDash val="solid"/>
                <a:miter/>
              </a:ln>
            </p:spPr>
            <p:txBody>
              <a:bodyPr rtlCol="0" anchor="ctr"/>
              <a:lstStyle/>
              <a:p>
                <a:endParaRPr lang="en-US"/>
              </a:p>
            </p:txBody>
          </p:sp>
        </p:grpSp>
        <p:sp>
          <p:nvSpPr>
            <p:cNvPr id="24" name="Freeform: Shape 23">
              <a:extLst>
                <a:ext uri="{FF2B5EF4-FFF2-40B4-BE49-F238E27FC236}">
                  <a16:creationId xmlns:a16="http://schemas.microsoft.com/office/drawing/2014/main" id="{A563B187-072E-6D31-DF51-FBE44293B579}"/>
                </a:ext>
              </a:extLst>
            </p:cNvPr>
            <p:cNvSpPr/>
            <p:nvPr/>
          </p:nvSpPr>
          <p:spPr>
            <a:xfrm>
              <a:off x="3254433" y="310484"/>
              <a:ext cx="222621" cy="185652"/>
            </a:xfrm>
            <a:custGeom>
              <a:avLst/>
              <a:gdLst>
                <a:gd name="connsiteX0" fmla="*/ 222621 w 222621"/>
                <a:gd name="connsiteY0" fmla="*/ 185652 h 185652"/>
                <a:gd name="connsiteX1" fmla="*/ 125865 w 222621"/>
                <a:gd name="connsiteY1" fmla="*/ 185652 h 185652"/>
                <a:gd name="connsiteX2" fmla="*/ 0 w 222621"/>
                <a:gd name="connsiteY2" fmla="*/ 0 h 185652"/>
                <a:gd name="connsiteX3" fmla="*/ 71197 w 222621"/>
                <a:gd name="connsiteY3" fmla="*/ 41689 h 185652"/>
                <a:gd name="connsiteX4" fmla="*/ 222621 w 222621"/>
                <a:gd name="connsiteY4" fmla="*/ 185641 h 185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21" h="185652">
                  <a:moveTo>
                    <a:pt x="222621" y="185652"/>
                  </a:moveTo>
                  <a:lnTo>
                    <a:pt x="125865" y="185652"/>
                  </a:lnTo>
                  <a:cubicBezTo>
                    <a:pt x="125865" y="185652"/>
                    <a:pt x="7087" y="119973"/>
                    <a:pt x="0" y="0"/>
                  </a:cubicBezTo>
                  <a:cubicBezTo>
                    <a:pt x="0" y="0"/>
                    <a:pt x="20054" y="30280"/>
                    <a:pt x="71197" y="41689"/>
                  </a:cubicBezTo>
                  <a:cubicBezTo>
                    <a:pt x="125479" y="53884"/>
                    <a:pt x="222621" y="88100"/>
                    <a:pt x="222621" y="185641"/>
                  </a:cubicBezTo>
                  <a:close/>
                </a:path>
              </a:pathLst>
            </a:custGeom>
            <a:solidFill>
              <a:srgbClr val="FDB81A"/>
            </a:solidFill>
            <a:ln w="1170" cap="flat">
              <a:noFill/>
              <a:prstDash val="solid"/>
              <a:miter/>
            </a:ln>
          </p:spPr>
          <p:txBody>
            <a:bodyPr rtlCol="0" anchor="ctr"/>
            <a:lstStyle/>
            <a:p>
              <a:endParaRPr lang="en-US"/>
            </a:p>
          </p:txBody>
        </p:sp>
        <p:grpSp>
          <p:nvGrpSpPr>
            <p:cNvPr id="25" name="Graphic 3">
              <a:extLst>
                <a:ext uri="{FF2B5EF4-FFF2-40B4-BE49-F238E27FC236}">
                  <a16:creationId xmlns:a16="http://schemas.microsoft.com/office/drawing/2014/main" id="{254CC052-6E64-B054-D9C3-AC32812344A0}"/>
                </a:ext>
              </a:extLst>
            </p:cNvPr>
            <p:cNvGrpSpPr/>
            <p:nvPr/>
          </p:nvGrpSpPr>
          <p:grpSpPr>
            <a:xfrm>
              <a:off x="3676482" y="838332"/>
              <a:ext cx="1041100" cy="223804"/>
              <a:chOff x="3676482" y="838332"/>
              <a:chExt cx="1041100" cy="223804"/>
            </a:xfrm>
            <a:solidFill>
              <a:srgbClr val="FFFFFF"/>
            </a:solidFill>
          </p:grpSpPr>
          <p:sp>
            <p:nvSpPr>
              <p:cNvPr id="26" name="Freeform: Shape 25">
                <a:extLst>
                  <a:ext uri="{FF2B5EF4-FFF2-40B4-BE49-F238E27FC236}">
                    <a16:creationId xmlns:a16="http://schemas.microsoft.com/office/drawing/2014/main" id="{6080FD94-64FC-4DCD-FAD5-47E1E34042F9}"/>
                  </a:ext>
                </a:extLst>
              </p:cNvPr>
              <p:cNvSpPr/>
              <p:nvPr/>
            </p:nvSpPr>
            <p:spPr>
              <a:xfrm>
                <a:off x="3677653" y="841869"/>
                <a:ext cx="75905" cy="79056"/>
              </a:xfrm>
              <a:custGeom>
                <a:avLst/>
                <a:gdLst>
                  <a:gd name="connsiteX0" fmla="*/ 60174 w 75905"/>
                  <a:gd name="connsiteY0" fmla="*/ 79057 h 79056"/>
                  <a:gd name="connsiteX1" fmla="*/ 53485 w 75905"/>
                  <a:gd name="connsiteY1" fmla="*/ 61357 h 79056"/>
                  <a:gd name="connsiteX2" fmla="*/ 21237 w 75905"/>
                  <a:gd name="connsiteY2" fmla="*/ 61357 h 79056"/>
                  <a:gd name="connsiteX3" fmla="*/ 14947 w 75905"/>
                  <a:gd name="connsiteY3" fmla="*/ 79057 h 79056"/>
                  <a:gd name="connsiteX4" fmla="*/ 0 w 75905"/>
                  <a:gd name="connsiteY4" fmla="*/ 79057 h 79056"/>
                  <a:gd name="connsiteX5" fmla="*/ 29894 w 75905"/>
                  <a:gd name="connsiteY5" fmla="*/ 0 h 79056"/>
                  <a:gd name="connsiteX6" fmla="*/ 45625 w 75905"/>
                  <a:gd name="connsiteY6" fmla="*/ 0 h 79056"/>
                  <a:gd name="connsiteX7" fmla="*/ 75906 w 75905"/>
                  <a:gd name="connsiteY7" fmla="*/ 79057 h 79056"/>
                  <a:gd name="connsiteX8" fmla="*/ 60174 w 75905"/>
                  <a:gd name="connsiteY8" fmla="*/ 79057 h 79056"/>
                  <a:gd name="connsiteX9" fmla="*/ 37754 w 75905"/>
                  <a:gd name="connsiteY9" fmla="*/ 14549 h 79056"/>
                  <a:gd name="connsiteX10" fmla="*/ 37356 w 75905"/>
                  <a:gd name="connsiteY10" fmla="*/ 14549 h 79056"/>
                  <a:gd name="connsiteX11" fmla="*/ 25161 w 75905"/>
                  <a:gd name="connsiteY11" fmla="*/ 49948 h 79056"/>
                  <a:gd name="connsiteX12" fmla="*/ 50334 w 75905"/>
                  <a:gd name="connsiteY12" fmla="*/ 49948 h 79056"/>
                  <a:gd name="connsiteX13" fmla="*/ 37754 w 75905"/>
                  <a:gd name="connsiteY13" fmla="*/ 14549 h 7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905" h="79056">
                    <a:moveTo>
                      <a:pt x="60174" y="79057"/>
                    </a:moveTo>
                    <a:lnTo>
                      <a:pt x="53485" y="61357"/>
                    </a:lnTo>
                    <a:lnTo>
                      <a:pt x="21237" y="61357"/>
                    </a:lnTo>
                    <a:lnTo>
                      <a:pt x="14947" y="79057"/>
                    </a:lnTo>
                    <a:lnTo>
                      <a:pt x="0" y="79057"/>
                    </a:lnTo>
                    <a:lnTo>
                      <a:pt x="29894" y="0"/>
                    </a:lnTo>
                    <a:lnTo>
                      <a:pt x="45625" y="0"/>
                    </a:lnTo>
                    <a:lnTo>
                      <a:pt x="75906" y="79057"/>
                    </a:lnTo>
                    <a:lnTo>
                      <a:pt x="60174" y="79057"/>
                    </a:lnTo>
                    <a:close/>
                    <a:moveTo>
                      <a:pt x="37754" y="14549"/>
                    </a:moveTo>
                    <a:lnTo>
                      <a:pt x="37356" y="14549"/>
                    </a:lnTo>
                    <a:lnTo>
                      <a:pt x="25161" y="49948"/>
                    </a:lnTo>
                    <a:lnTo>
                      <a:pt x="50334" y="49948"/>
                    </a:lnTo>
                    <a:lnTo>
                      <a:pt x="37754" y="14549"/>
                    </a:lnTo>
                    <a:close/>
                  </a:path>
                </a:pathLst>
              </a:custGeom>
              <a:solidFill>
                <a:srgbClr val="FFFFFF"/>
              </a:solidFill>
              <a:ln w="117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BBFD8D9B-6A60-3D5E-84C7-31B637FB6BA2}"/>
                  </a:ext>
                </a:extLst>
              </p:cNvPr>
              <p:cNvSpPr/>
              <p:nvPr/>
            </p:nvSpPr>
            <p:spPr>
              <a:xfrm>
                <a:off x="3799594" y="860354"/>
                <a:ext cx="85756" cy="60572"/>
              </a:xfrm>
              <a:custGeom>
                <a:avLst/>
                <a:gdLst>
                  <a:gd name="connsiteX0" fmla="*/ 70787 w 85756"/>
                  <a:gd name="connsiteY0" fmla="*/ 60572 h 60572"/>
                  <a:gd name="connsiteX1" fmla="*/ 70787 w 85756"/>
                  <a:gd name="connsiteY1" fmla="*/ 25958 h 60572"/>
                  <a:gd name="connsiteX2" fmla="*/ 60959 w 85756"/>
                  <a:gd name="connsiteY2" fmla="*/ 11796 h 60572"/>
                  <a:gd name="connsiteX3" fmla="*/ 49163 w 85756"/>
                  <a:gd name="connsiteY3" fmla="*/ 22807 h 60572"/>
                  <a:gd name="connsiteX4" fmla="*/ 49163 w 85756"/>
                  <a:gd name="connsiteY4" fmla="*/ 60560 h 60572"/>
                  <a:gd name="connsiteX5" fmla="*/ 35399 w 85756"/>
                  <a:gd name="connsiteY5" fmla="*/ 60560 h 60572"/>
                  <a:gd name="connsiteX6" fmla="*/ 35399 w 85756"/>
                  <a:gd name="connsiteY6" fmla="*/ 25560 h 60572"/>
                  <a:gd name="connsiteX7" fmla="*/ 25173 w 85756"/>
                  <a:gd name="connsiteY7" fmla="*/ 11796 h 60572"/>
                  <a:gd name="connsiteX8" fmla="*/ 13764 w 85756"/>
                  <a:gd name="connsiteY8" fmla="*/ 23205 h 60572"/>
                  <a:gd name="connsiteX9" fmla="*/ 13764 w 85756"/>
                  <a:gd name="connsiteY9" fmla="*/ 60572 h 60572"/>
                  <a:gd name="connsiteX10" fmla="*/ 0 w 85756"/>
                  <a:gd name="connsiteY10" fmla="*/ 60572 h 60572"/>
                  <a:gd name="connsiteX11" fmla="*/ 0 w 85756"/>
                  <a:gd name="connsiteY11" fmla="*/ 1183 h 60572"/>
                  <a:gd name="connsiteX12" fmla="*/ 12194 w 85756"/>
                  <a:gd name="connsiteY12" fmla="*/ 1183 h 60572"/>
                  <a:gd name="connsiteX13" fmla="*/ 13377 w 85756"/>
                  <a:gd name="connsiteY13" fmla="*/ 8656 h 60572"/>
                  <a:gd name="connsiteX14" fmla="*/ 13775 w 85756"/>
                  <a:gd name="connsiteY14" fmla="*/ 8656 h 60572"/>
                  <a:gd name="connsiteX15" fmla="*/ 29507 w 85756"/>
                  <a:gd name="connsiteY15" fmla="*/ 0 h 60572"/>
                  <a:gd name="connsiteX16" fmla="*/ 45637 w 85756"/>
                  <a:gd name="connsiteY16" fmla="*/ 9043 h 60572"/>
                  <a:gd name="connsiteX17" fmla="*/ 63735 w 85756"/>
                  <a:gd name="connsiteY17" fmla="*/ 0 h 60572"/>
                  <a:gd name="connsiteX18" fmla="*/ 85757 w 85756"/>
                  <a:gd name="connsiteY18" fmla="*/ 24388 h 60572"/>
                  <a:gd name="connsiteX19" fmla="*/ 85757 w 85756"/>
                  <a:gd name="connsiteY19" fmla="*/ 60572 h 60572"/>
                  <a:gd name="connsiteX20" fmla="*/ 70810 w 85756"/>
                  <a:gd name="connsiteY20" fmla="*/ 60572 h 60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5756" h="60572">
                    <a:moveTo>
                      <a:pt x="70787" y="60572"/>
                    </a:moveTo>
                    <a:lnTo>
                      <a:pt x="70787" y="25958"/>
                    </a:lnTo>
                    <a:cubicBezTo>
                      <a:pt x="70787" y="17301"/>
                      <a:pt x="69217" y="11796"/>
                      <a:pt x="60959" y="11796"/>
                    </a:cubicBezTo>
                    <a:cubicBezTo>
                      <a:pt x="54270" y="11796"/>
                      <a:pt x="49163" y="14947"/>
                      <a:pt x="49163" y="22807"/>
                    </a:cubicBezTo>
                    <a:lnTo>
                      <a:pt x="49163" y="60560"/>
                    </a:lnTo>
                    <a:lnTo>
                      <a:pt x="35399" y="60560"/>
                    </a:lnTo>
                    <a:lnTo>
                      <a:pt x="35399" y="25560"/>
                    </a:lnTo>
                    <a:cubicBezTo>
                      <a:pt x="35399" y="16903"/>
                      <a:pt x="33829" y="11796"/>
                      <a:pt x="25173" y="11796"/>
                    </a:cubicBezTo>
                    <a:cubicBezTo>
                      <a:pt x="18484" y="11796"/>
                      <a:pt x="13764" y="16516"/>
                      <a:pt x="13764" y="23205"/>
                    </a:cubicBezTo>
                    <a:lnTo>
                      <a:pt x="13764" y="60572"/>
                    </a:lnTo>
                    <a:lnTo>
                      <a:pt x="0" y="60572"/>
                    </a:lnTo>
                    <a:lnTo>
                      <a:pt x="0" y="1183"/>
                    </a:lnTo>
                    <a:lnTo>
                      <a:pt x="12194" y="1183"/>
                    </a:lnTo>
                    <a:lnTo>
                      <a:pt x="13377" y="8656"/>
                    </a:lnTo>
                    <a:lnTo>
                      <a:pt x="13775" y="8656"/>
                    </a:lnTo>
                    <a:cubicBezTo>
                      <a:pt x="16130" y="3936"/>
                      <a:pt x="21249" y="0"/>
                      <a:pt x="29507" y="0"/>
                    </a:cubicBezTo>
                    <a:cubicBezTo>
                      <a:pt x="36981" y="0"/>
                      <a:pt x="42884" y="2753"/>
                      <a:pt x="45637" y="9043"/>
                    </a:cubicBezTo>
                    <a:cubicBezTo>
                      <a:pt x="49959" y="2354"/>
                      <a:pt x="55863" y="0"/>
                      <a:pt x="63735" y="0"/>
                    </a:cubicBezTo>
                    <a:cubicBezTo>
                      <a:pt x="79467" y="0"/>
                      <a:pt x="85757" y="8656"/>
                      <a:pt x="85757" y="24388"/>
                    </a:cubicBezTo>
                    <a:lnTo>
                      <a:pt x="85757" y="60572"/>
                    </a:lnTo>
                    <a:lnTo>
                      <a:pt x="70810" y="60572"/>
                    </a:lnTo>
                    <a:close/>
                  </a:path>
                </a:pathLst>
              </a:custGeom>
              <a:solidFill>
                <a:srgbClr val="FFFFFF"/>
              </a:solidFill>
              <a:ln w="117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5F219D0-AEB5-0B03-2A53-362E6855EE29}"/>
                  </a:ext>
                </a:extLst>
              </p:cNvPr>
              <p:cNvSpPr/>
              <p:nvPr/>
            </p:nvSpPr>
            <p:spPr>
              <a:xfrm>
                <a:off x="3900274" y="839901"/>
                <a:ext cx="16516" cy="81012"/>
              </a:xfrm>
              <a:custGeom>
                <a:avLst/>
                <a:gdLst>
                  <a:gd name="connsiteX0" fmla="*/ 8258 w 16516"/>
                  <a:gd name="connsiteY0" fmla="*/ 14150 h 81012"/>
                  <a:gd name="connsiteX1" fmla="*/ 0 w 16516"/>
                  <a:gd name="connsiteY1" fmla="*/ 7075 h 81012"/>
                  <a:gd name="connsiteX2" fmla="*/ 8258 w 16516"/>
                  <a:gd name="connsiteY2" fmla="*/ 0 h 81012"/>
                  <a:gd name="connsiteX3" fmla="*/ 16517 w 16516"/>
                  <a:gd name="connsiteY3" fmla="*/ 7075 h 81012"/>
                  <a:gd name="connsiteX4" fmla="*/ 8258 w 16516"/>
                  <a:gd name="connsiteY4" fmla="*/ 14150 h 81012"/>
                  <a:gd name="connsiteX5" fmla="*/ 1183 w 16516"/>
                  <a:gd name="connsiteY5" fmla="*/ 81013 h 81012"/>
                  <a:gd name="connsiteX6" fmla="*/ 1183 w 16516"/>
                  <a:gd name="connsiteY6" fmla="*/ 21624 h 81012"/>
                  <a:gd name="connsiteX7" fmla="*/ 14947 w 16516"/>
                  <a:gd name="connsiteY7" fmla="*/ 21624 h 81012"/>
                  <a:gd name="connsiteX8" fmla="*/ 14947 w 16516"/>
                  <a:gd name="connsiteY8" fmla="*/ 81013 h 81012"/>
                  <a:gd name="connsiteX9" fmla="*/ 1183 w 16516"/>
                  <a:gd name="connsiteY9" fmla="*/ 81013 h 81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16" h="81012">
                    <a:moveTo>
                      <a:pt x="8258" y="14150"/>
                    </a:moveTo>
                    <a:cubicBezTo>
                      <a:pt x="3139" y="14150"/>
                      <a:pt x="0" y="11398"/>
                      <a:pt x="0" y="7075"/>
                    </a:cubicBezTo>
                    <a:cubicBezTo>
                      <a:pt x="0" y="2753"/>
                      <a:pt x="3538" y="0"/>
                      <a:pt x="8258" y="0"/>
                    </a:cubicBezTo>
                    <a:cubicBezTo>
                      <a:pt x="13377" y="0"/>
                      <a:pt x="16517" y="2753"/>
                      <a:pt x="16517" y="7075"/>
                    </a:cubicBezTo>
                    <a:cubicBezTo>
                      <a:pt x="16517" y="11398"/>
                      <a:pt x="13365" y="14150"/>
                      <a:pt x="8258" y="14150"/>
                    </a:cubicBezTo>
                    <a:close/>
                    <a:moveTo>
                      <a:pt x="1183" y="81013"/>
                    </a:moveTo>
                    <a:lnTo>
                      <a:pt x="1183" y="21624"/>
                    </a:lnTo>
                    <a:lnTo>
                      <a:pt x="14947" y="21624"/>
                    </a:lnTo>
                    <a:lnTo>
                      <a:pt x="14947" y="81013"/>
                    </a:lnTo>
                    <a:lnTo>
                      <a:pt x="1183" y="81013"/>
                    </a:lnTo>
                    <a:close/>
                  </a:path>
                </a:pathLst>
              </a:custGeom>
              <a:solidFill>
                <a:srgbClr val="FFFFFF"/>
              </a:solidFill>
              <a:ln w="117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34DFAEEF-AD90-6CD3-2F96-D58CC84DA5DE}"/>
                  </a:ext>
                </a:extLst>
              </p:cNvPr>
              <p:cNvSpPr/>
              <p:nvPr/>
            </p:nvSpPr>
            <p:spPr>
              <a:xfrm>
                <a:off x="3932921" y="859944"/>
                <a:ext cx="52712" cy="60982"/>
              </a:xfrm>
              <a:custGeom>
                <a:avLst/>
                <a:gdLst>
                  <a:gd name="connsiteX0" fmla="*/ 38152 w 52712"/>
                  <a:gd name="connsiteY0" fmla="*/ 60982 h 60982"/>
                  <a:gd name="connsiteX1" fmla="*/ 38152 w 52712"/>
                  <a:gd name="connsiteY1" fmla="*/ 27153 h 60982"/>
                  <a:gd name="connsiteX2" fmla="*/ 27141 w 52712"/>
                  <a:gd name="connsiteY2" fmla="*/ 12206 h 60982"/>
                  <a:gd name="connsiteX3" fmla="*/ 13764 w 52712"/>
                  <a:gd name="connsiteY3" fmla="*/ 24786 h 60982"/>
                  <a:gd name="connsiteX4" fmla="*/ 13764 w 52712"/>
                  <a:gd name="connsiteY4" fmla="*/ 60970 h 60982"/>
                  <a:gd name="connsiteX5" fmla="*/ 0 w 52712"/>
                  <a:gd name="connsiteY5" fmla="*/ 60970 h 60982"/>
                  <a:gd name="connsiteX6" fmla="*/ 0 w 52712"/>
                  <a:gd name="connsiteY6" fmla="*/ 1581 h 60982"/>
                  <a:gd name="connsiteX7" fmla="*/ 12194 w 52712"/>
                  <a:gd name="connsiteY7" fmla="*/ 1581 h 60982"/>
                  <a:gd name="connsiteX8" fmla="*/ 12979 w 52712"/>
                  <a:gd name="connsiteY8" fmla="*/ 8656 h 60982"/>
                  <a:gd name="connsiteX9" fmla="*/ 13377 w 52712"/>
                  <a:gd name="connsiteY9" fmla="*/ 8656 h 60982"/>
                  <a:gd name="connsiteX10" fmla="*/ 31475 w 52712"/>
                  <a:gd name="connsiteY10" fmla="*/ 0 h 60982"/>
                  <a:gd name="connsiteX11" fmla="*/ 52712 w 52712"/>
                  <a:gd name="connsiteY11" fmla="*/ 24388 h 60982"/>
                  <a:gd name="connsiteX12" fmla="*/ 52712 w 52712"/>
                  <a:gd name="connsiteY12" fmla="*/ 60572 h 60982"/>
                  <a:gd name="connsiteX13" fmla="*/ 38163 w 52712"/>
                  <a:gd name="connsiteY13" fmla="*/ 60572 h 60982"/>
                  <a:gd name="connsiteX14" fmla="*/ 38163 w 52712"/>
                  <a:gd name="connsiteY14" fmla="*/ 60970 h 6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712" h="60982">
                    <a:moveTo>
                      <a:pt x="38152" y="60982"/>
                    </a:moveTo>
                    <a:lnTo>
                      <a:pt x="38152" y="27153"/>
                    </a:lnTo>
                    <a:cubicBezTo>
                      <a:pt x="38152" y="18110"/>
                      <a:pt x="36969" y="12206"/>
                      <a:pt x="27141" y="12206"/>
                    </a:cubicBezTo>
                    <a:cubicBezTo>
                      <a:pt x="18484" y="12206"/>
                      <a:pt x="13764" y="16528"/>
                      <a:pt x="13764" y="24786"/>
                    </a:cubicBezTo>
                    <a:lnTo>
                      <a:pt x="13764" y="60970"/>
                    </a:lnTo>
                    <a:lnTo>
                      <a:pt x="0" y="60970"/>
                    </a:lnTo>
                    <a:lnTo>
                      <a:pt x="0" y="1581"/>
                    </a:lnTo>
                    <a:lnTo>
                      <a:pt x="12194" y="1581"/>
                    </a:lnTo>
                    <a:lnTo>
                      <a:pt x="12979" y="8656"/>
                    </a:lnTo>
                    <a:lnTo>
                      <a:pt x="13377" y="8656"/>
                    </a:lnTo>
                    <a:cubicBezTo>
                      <a:pt x="17313" y="2366"/>
                      <a:pt x="23205" y="0"/>
                      <a:pt x="31475" y="0"/>
                    </a:cubicBezTo>
                    <a:cubicBezTo>
                      <a:pt x="47605" y="0"/>
                      <a:pt x="52712" y="9441"/>
                      <a:pt x="52712" y="24388"/>
                    </a:cubicBezTo>
                    <a:lnTo>
                      <a:pt x="52712" y="60572"/>
                    </a:lnTo>
                    <a:lnTo>
                      <a:pt x="38163" y="60572"/>
                    </a:lnTo>
                    <a:lnTo>
                      <a:pt x="38163" y="60970"/>
                    </a:lnTo>
                    <a:close/>
                  </a:path>
                </a:pathLst>
              </a:custGeom>
              <a:solidFill>
                <a:srgbClr val="FFFFFF"/>
              </a:solidFill>
              <a:ln w="117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6CE3CF6-9B70-7001-B850-6153DFC55207}"/>
                  </a:ext>
                </a:extLst>
              </p:cNvPr>
              <p:cNvSpPr/>
              <p:nvPr/>
            </p:nvSpPr>
            <p:spPr>
              <a:xfrm>
                <a:off x="3999783" y="838718"/>
                <a:ext cx="54281" cy="83777"/>
              </a:xfrm>
              <a:custGeom>
                <a:avLst/>
                <a:gdLst>
                  <a:gd name="connsiteX0" fmla="*/ 42873 w 54281"/>
                  <a:gd name="connsiteY0" fmla="*/ 82208 h 83777"/>
                  <a:gd name="connsiteX1" fmla="*/ 42088 w 54281"/>
                  <a:gd name="connsiteY1" fmla="*/ 73949 h 83777"/>
                  <a:gd name="connsiteX2" fmla="*/ 41690 w 54281"/>
                  <a:gd name="connsiteY2" fmla="*/ 73949 h 83777"/>
                  <a:gd name="connsiteX3" fmla="*/ 24388 w 54281"/>
                  <a:gd name="connsiteY3" fmla="*/ 83777 h 83777"/>
                  <a:gd name="connsiteX4" fmla="*/ 0 w 54281"/>
                  <a:gd name="connsiteY4" fmla="*/ 52700 h 83777"/>
                  <a:gd name="connsiteX5" fmla="*/ 24388 w 54281"/>
                  <a:gd name="connsiteY5" fmla="*/ 22022 h 83777"/>
                  <a:gd name="connsiteX6" fmla="*/ 40120 w 54281"/>
                  <a:gd name="connsiteY6" fmla="*/ 29495 h 83777"/>
                  <a:gd name="connsiteX7" fmla="*/ 40518 w 54281"/>
                  <a:gd name="connsiteY7" fmla="*/ 29495 h 83777"/>
                  <a:gd name="connsiteX8" fmla="*/ 40518 w 54281"/>
                  <a:gd name="connsiteY8" fmla="*/ 0 h 83777"/>
                  <a:gd name="connsiteX9" fmla="*/ 54282 w 54281"/>
                  <a:gd name="connsiteY9" fmla="*/ 0 h 83777"/>
                  <a:gd name="connsiteX10" fmla="*/ 54282 w 54281"/>
                  <a:gd name="connsiteY10" fmla="*/ 82594 h 83777"/>
                  <a:gd name="connsiteX11" fmla="*/ 42873 w 54281"/>
                  <a:gd name="connsiteY11" fmla="*/ 82594 h 83777"/>
                  <a:gd name="connsiteX12" fmla="*/ 42873 w 54281"/>
                  <a:gd name="connsiteY12" fmla="*/ 82196 h 83777"/>
                  <a:gd name="connsiteX13" fmla="*/ 40518 w 54281"/>
                  <a:gd name="connsiteY13" fmla="*/ 44454 h 83777"/>
                  <a:gd name="connsiteX14" fmla="*/ 27539 w 54281"/>
                  <a:gd name="connsiteY14" fmla="*/ 32260 h 83777"/>
                  <a:gd name="connsiteX15" fmla="*/ 13775 w 54281"/>
                  <a:gd name="connsiteY15" fmla="*/ 52314 h 83777"/>
                  <a:gd name="connsiteX16" fmla="*/ 27938 w 54281"/>
                  <a:gd name="connsiteY16" fmla="*/ 73164 h 83777"/>
                  <a:gd name="connsiteX17" fmla="*/ 40917 w 54281"/>
                  <a:gd name="connsiteY17" fmla="*/ 58218 h 83777"/>
                  <a:gd name="connsiteX18" fmla="*/ 40917 w 54281"/>
                  <a:gd name="connsiteY18" fmla="*/ 44454 h 83777"/>
                  <a:gd name="connsiteX19" fmla="*/ 40518 w 54281"/>
                  <a:gd name="connsiteY19" fmla="*/ 44454 h 83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4281" h="83777">
                    <a:moveTo>
                      <a:pt x="42873" y="82208"/>
                    </a:moveTo>
                    <a:lnTo>
                      <a:pt x="42088" y="73949"/>
                    </a:lnTo>
                    <a:lnTo>
                      <a:pt x="41690" y="73949"/>
                    </a:lnTo>
                    <a:cubicBezTo>
                      <a:pt x="38152" y="80638"/>
                      <a:pt x="31862" y="83777"/>
                      <a:pt x="24388" y="83777"/>
                    </a:cubicBezTo>
                    <a:cubicBezTo>
                      <a:pt x="6290" y="83777"/>
                      <a:pt x="0" y="68830"/>
                      <a:pt x="0" y="52700"/>
                    </a:cubicBezTo>
                    <a:cubicBezTo>
                      <a:pt x="0" y="36571"/>
                      <a:pt x="6290" y="22022"/>
                      <a:pt x="24388" y="22022"/>
                    </a:cubicBezTo>
                    <a:cubicBezTo>
                      <a:pt x="30679" y="22022"/>
                      <a:pt x="36184" y="23990"/>
                      <a:pt x="40120" y="29495"/>
                    </a:cubicBezTo>
                    <a:lnTo>
                      <a:pt x="40518" y="29495"/>
                    </a:lnTo>
                    <a:lnTo>
                      <a:pt x="40518" y="0"/>
                    </a:lnTo>
                    <a:lnTo>
                      <a:pt x="54282" y="0"/>
                    </a:lnTo>
                    <a:lnTo>
                      <a:pt x="54282" y="82594"/>
                    </a:lnTo>
                    <a:lnTo>
                      <a:pt x="42873" y="82594"/>
                    </a:lnTo>
                    <a:lnTo>
                      <a:pt x="42873" y="82196"/>
                    </a:lnTo>
                    <a:close/>
                    <a:moveTo>
                      <a:pt x="40518" y="44454"/>
                    </a:moveTo>
                    <a:cubicBezTo>
                      <a:pt x="40518" y="36196"/>
                      <a:pt x="35399" y="32260"/>
                      <a:pt x="27539" y="32260"/>
                    </a:cubicBezTo>
                    <a:cubicBezTo>
                      <a:pt x="14959" y="32260"/>
                      <a:pt x="13775" y="42088"/>
                      <a:pt x="13775" y="52314"/>
                    </a:cubicBezTo>
                    <a:cubicBezTo>
                      <a:pt x="13775" y="62540"/>
                      <a:pt x="15744" y="73164"/>
                      <a:pt x="27938" y="73164"/>
                    </a:cubicBezTo>
                    <a:cubicBezTo>
                      <a:pt x="37379" y="73164"/>
                      <a:pt x="40917" y="66874"/>
                      <a:pt x="40917" y="58218"/>
                    </a:cubicBezTo>
                    <a:lnTo>
                      <a:pt x="40917" y="44454"/>
                    </a:lnTo>
                    <a:lnTo>
                      <a:pt x="40518" y="44454"/>
                    </a:lnTo>
                    <a:close/>
                  </a:path>
                </a:pathLst>
              </a:custGeom>
              <a:solidFill>
                <a:srgbClr val="FFFFFF"/>
              </a:solidFill>
              <a:ln w="117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CDABAF2-F35F-6696-9154-F1E02A3CAF9B}"/>
                  </a:ext>
                </a:extLst>
              </p:cNvPr>
              <p:cNvSpPr/>
              <p:nvPr/>
            </p:nvSpPr>
            <p:spPr>
              <a:xfrm>
                <a:off x="4104013" y="839901"/>
                <a:ext cx="16516" cy="81012"/>
              </a:xfrm>
              <a:custGeom>
                <a:avLst/>
                <a:gdLst>
                  <a:gd name="connsiteX0" fmla="*/ 8258 w 16516"/>
                  <a:gd name="connsiteY0" fmla="*/ 14150 h 81012"/>
                  <a:gd name="connsiteX1" fmla="*/ 0 w 16516"/>
                  <a:gd name="connsiteY1" fmla="*/ 7075 h 81012"/>
                  <a:gd name="connsiteX2" fmla="*/ 8258 w 16516"/>
                  <a:gd name="connsiteY2" fmla="*/ 0 h 81012"/>
                  <a:gd name="connsiteX3" fmla="*/ 16517 w 16516"/>
                  <a:gd name="connsiteY3" fmla="*/ 7075 h 81012"/>
                  <a:gd name="connsiteX4" fmla="*/ 8258 w 16516"/>
                  <a:gd name="connsiteY4" fmla="*/ 14150 h 81012"/>
                  <a:gd name="connsiteX5" fmla="*/ 1183 w 16516"/>
                  <a:gd name="connsiteY5" fmla="*/ 81013 h 81012"/>
                  <a:gd name="connsiteX6" fmla="*/ 1183 w 16516"/>
                  <a:gd name="connsiteY6" fmla="*/ 21624 h 81012"/>
                  <a:gd name="connsiteX7" fmla="*/ 14947 w 16516"/>
                  <a:gd name="connsiteY7" fmla="*/ 21624 h 81012"/>
                  <a:gd name="connsiteX8" fmla="*/ 14947 w 16516"/>
                  <a:gd name="connsiteY8" fmla="*/ 81013 h 81012"/>
                  <a:gd name="connsiteX9" fmla="*/ 1183 w 16516"/>
                  <a:gd name="connsiteY9" fmla="*/ 81013 h 81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16" h="81012">
                    <a:moveTo>
                      <a:pt x="8258" y="14150"/>
                    </a:moveTo>
                    <a:cubicBezTo>
                      <a:pt x="3140" y="14150"/>
                      <a:pt x="0" y="11398"/>
                      <a:pt x="0" y="7075"/>
                    </a:cubicBezTo>
                    <a:cubicBezTo>
                      <a:pt x="0" y="2753"/>
                      <a:pt x="3538" y="0"/>
                      <a:pt x="8258" y="0"/>
                    </a:cubicBezTo>
                    <a:cubicBezTo>
                      <a:pt x="13377" y="0"/>
                      <a:pt x="16517" y="2753"/>
                      <a:pt x="16517" y="7075"/>
                    </a:cubicBezTo>
                    <a:cubicBezTo>
                      <a:pt x="16517" y="11398"/>
                      <a:pt x="13366" y="14150"/>
                      <a:pt x="8258" y="14150"/>
                    </a:cubicBezTo>
                    <a:close/>
                    <a:moveTo>
                      <a:pt x="1183" y="81013"/>
                    </a:moveTo>
                    <a:lnTo>
                      <a:pt x="1183" y="21624"/>
                    </a:lnTo>
                    <a:lnTo>
                      <a:pt x="14947" y="21624"/>
                    </a:lnTo>
                    <a:lnTo>
                      <a:pt x="14947" y="81013"/>
                    </a:lnTo>
                    <a:lnTo>
                      <a:pt x="1183" y="81013"/>
                    </a:lnTo>
                    <a:close/>
                  </a:path>
                </a:pathLst>
              </a:custGeom>
              <a:solidFill>
                <a:srgbClr val="FFFFFF"/>
              </a:solidFill>
              <a:ln w="117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783C0FA8-0684-8439-0ADA-F09821F23674}"/>
                  </a:ext>
                </a:extLst>
              </p:cNvPr>
              <p:cNvSpPr/>
              <p:nvPr/>
            </p:nvSpPr>
            <p:spPr>
              <a:xfrm>
                <a:off x="4131950" y="860342"/>
                <a:ext cx="48003" cy="62165"/>
              </a:xfrm>
              <a:custGeom>
                <a:avLst/>
                <a:gdLst>
                  <a:gd name="connsiteX0" fmla="*/ 24775 w 48003"/>
                  <a:gd name="connsiteY0" fmla="*/ 62153 h 62165"/>
                  <a:gd name="connsiteX1" fmla="*/ 0 w 48003"/>
                  <a:gd name="connsiteY1" fmla="*/ 55465 h 62165"/>
                  <a:gd name="connsiteX2" fmla="*/ 5119 w 48003"/>
                  <a:gd name="connsiteY2" fmla="*/ 45637 h 62165"/>
                  <a:gd name="connsiteX3" fmla="*/ 24786 w 48003"/>
                  <a:gd name="connsiteY3" fmla="*/ 51927 h 62165"/>
                  <a:gd name="connsiteX4" fmla="*/ 35012 w 48003"/>
                  <a:gd name="connsiteY4" fmla="*/ 44056 h 62165"/>
                  <a:gd name="connsiteX5" fmla="*/ 22034 w 48003"/>
                  <a:gd name="connsiteY5" fmla="*/ 35797 h 62165"/>
                  <a:gd name="connsiteX6" fmla="*/ 1980 w 48003"/>
                  <a:gd name="connsiteY6" fmla="*/ 16915 h 62165"/>
                  <a:gd name="connsiteX7" fmla="*/ 24798 w 48003"/>
                  <a:gd name="connsiteY7" fmla="*/ 0 h 62165"/>
                  <a:gd name="connsiteX8" fmla="*/ 45649 w 48003"/>
                  <a:gd name="connsiteY8" fmla="*/ 5119 h 62165"/>
                  <a:gd name="connsiteX9" fmla="*/ 42111 w 48003"/>
                  <a:gd name="connsiteY9" fmla="*/ 14947 h 62165"/>
                  <a:gd name="connsiteX10" fmla="*/ 25981 w 48003"/>
                  <a:gd name="connsiteY10" fmla="*/ 10624 h 62165"/>
                  <a:gd name="connsiteX11" fmla="*/ 14970 w 48003"/>
                  <a:gd name="connsiteY11" fmla="*/ 17313 h 62165"/>
                  <a:gd name="connsiteX12" fmla="*/ 28734 w 48003"/>
                  <a:gd name="connsiteY12" fmla="*/ 25185 h 62165"/>
                  <a:gd name="connsiteX13" fmla="*/ 48003 w 48003"/>
                  <a:gd name="connsiteY13" fmla="*/ 43283 h 62165"/>
                  <a:gd name="connsiteX14" fmla="*/ 24798 w 48003"/>
                  <a:gd name="connsiteY14" fmla="*/ 62165 h 6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003" h="62165">
                    <a:moveTo>
                      <a:pt x="24775" y="62153"/>
                    </a:moveTo>
                    <a:cubicBezTo>
                      <a:pt x="15732" y="62153"/>
                      <a:pt x="7473" y="59799"/>
                      <a:pt x="0" y="55465"/>
                    </a:cubicBezTo>
                    <a:lnTo>
                      <a:pt x="5119" y="45637"/>
                    </a:lnTo>
                    <a:cubicBezTo>
                      <a:pt x="11023" y="49175"/>
                      <a:pt x="18496" y="51927"/>
                      <a:pt x="24786" y="51927"/>
                    </a:cubicBezTo>
                    <a:cubicBezTo>
                      <a:pt x="30690" y="51927"/>
                      <a:pt x="35012" y="49959"/>
                      <a:pt x="35012" y="44056"/>
                    </a:cubicBezTo>
                    <a:cubicBezTo>
                      <a:pt x="35012" y="38937"/>
                      <a:pt x="29109" y="37367"/>
                      <a:pt x="22034" y="35797"/>
                    </a:cubicBezTo>
                    <a:cubicBezTo>
                      <a:pt x="11808" y="33443"/>
                      <a:pt x="1980" y="29507"/>
                      <a:pt x="1980" y="16915"/>
                    </a:cubicBezTo>
                    <a:cubicBezTo>
                      <a:pt x="1980" y="6689"/>
                      <a:pt x="10238" y="0"/>
                      <a:pt x="24798" y="0"/>
                    </a:cubicBezTo>
                    <a:cubicBezTo>
                      <a:pt x="31873" y="0"/>
                      <a:pt x="38960" y="1570"/>
                      <a:pt x="45649" y="5119"/>
                    </a:cubicBezTo>
                    <a:lnTo>
                      <a:pt x="42111" y="14947"/>
                    </a:lnTo>
                    <a:cubicBezTo>
                      <a:pt x="37390" y="12194"/>
                      <a:pt x="31100" y="10624"/>
                      <a:pt x="25981" y="10624"/>
                    </a:cubicBezTo>
                    <a:cubicBezTo>
                      <a:pt x="20077" y="10624"/>
                      <a:pt x="14970" y="12194"/>
                      <a:pt x="14970" y="17313"/>
                    </a:cubicBezTo>
                    <a:cubicBezTo>
                      <a:pt x="14970" y="22432"/>
                      <a:pt x="21260" y="23603"/>
                      <a:pt x="28734" y="25185"/>
                    </a:cubicBezTo>
                    <a:cubicBezTo>
                      <a:pt x="37777" y="27153"/>
                      <a:pt x="48003" y="30690"/>
                      <a:pt x="48003" y="43283"/>
                    </a:cubicBezTo>
                    <a:cubicBezTo>
                      <a:pt x="48003" y="55875"/>
                      <a:pt x="38562" y="62165"/>
                      <a:pt x="24798" y="62165"/>
                    </a:cubicBezTo>
                    <a:close/>
                  </a:path>
                </a:pathLst>
              </a:custGeom>
              <a:solidFill>
                <a:srgbClr val="FFFFFF"/>
              </a:solidFill>
              <a:ln w="117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DDCA94BC-D039-F858-4BC5-DAA8DA9505AD}"/>
                  </a:ext>
                </a:extLst>
              </p:cNvPr>
              <p:cNvSpPr/>
              <p:nvPr/>
            </p:nvSpPr>
            <p:spPr>
              <a:xfrm>
                <a:off x="4224360" y="860740"/>
                <a:ext cx="55863" cy="62153"/>
              </a:xfrm>
              <a:custGeom>
                <a:avLst/>
                <a:gdLst>
                  <a:gd name="connsiteX0" fmla="*/ 47207 w 55863"/>
                  <a:gd name="connsiteY0" fmla="*/ 61755 h 62153"/>
                  <a:gd name="connsiteX1" fmla="*/ 38948 w 55863"/>
                  <a:gd name="connsiteY1" fmla="*/ 54680 h 62153"/>
                  <a:gd name="connsiteX2" fmla="*/ 38550 w 55863"/>
                  <a:gd name="connsiteY2" fmla="*/ 54680 h 62153"/>
                  <a:gd name="connsiteX3" fmla="*/ 18883 w 55863"/>
                  <a:gd name="connsiteY3" fmla="*/ 62154 h 62153"/>
                  <a:gd name="connsiteX4" fmla="*/ 0 w 55863"/>
                  <a:gd name="connsiteY4" fmla="*/ 44056 h 62153"/>
                  <a:gd name="connsiteX5" fmla="*/ 36969 w 55863"/>
                  <a:gd name="connsiteY5" fmla="*/ 22420 h 62153"/>
                  <a:gd name="connsiteX6" fmla="*/ 36969 w 55863"/>
                  <a:gd name="connsiteY6" fmla="*/ 17700 h 62153"/>
                  <a:gd name="connsiteX7" fmla="*/ 27141 w 55863"/>
                  <a:gd name="connsiteY7" fmla="*/ 10226 h 62153"/>
                  <a:gd name="connsiteX8" fmla="*/ 5904 w 55863"/>
                  <a:gd name="connsiteY8" fmla="*/ 16516 h 62153"/>
                  <a:gd name="connsiteX9" fmla="*/ 1581 w 55863"/>
                  <a:gd name="connsiteY9" fmla="*/ 7075 h 62153"/>
                  <a:gd name="connsiteX10" fmla="*/ 28722 w 55863"/>
                  <a:gd name="connsiteY10" fmla="*/ 0 h 62153"/>
                  <a:gd name="connsiteX11" fmla="*/ 51143 w 55863"/>
                  <a:gd name="connsiteY11" fmla="*/ 22420 h 62153"/>
                  <a:gd name="connsiteX12" fmla="*/ 51143 w 55863"/>
                  <a:gd name="connsiteY12" fmla="*/ 46410 h 62153"/>
                  <a:gd name="connsiteX13" fmla="*/ 55863 w 55863"/>
                  <a:gd name="connsiteY13" fmla="*/ 53485 h 62153"/>
                  <a:gd name="connsiteX14" fmla="*/ 47207 w 55863"/>
                  <a:gd name="connsiteY14" fmla="*/ 61744 h 62153"/>
                  <a:gd name="connsiteX15" fmla="*/ 37379 w 55863"/>
                  <a:gd name="connsiteY15" fmla="*/ 30292 h 62153"/>
                  <a:gd name="connsiteX16" fmla="*/ 13389 w 55863"/>
                  <a:gd name="connsiteY16" fmla="*/ 42873 h 62153"/>
                  <a:gd name="connsiteX17" fmla="*/ 22830 w 55863"/>
                  <a:gd name="connsiteY17" fmla="*/ 52314 h 62153"/>
                  <a:gd name="connsiteX18" fmla="*/ 37379 w 55863"/>
                  <a:gd name="connsiteY18" fmla="*/ 46808 h 62153"/>
                  <a:gd name="connsiteX19" fmla="*/ 37379 w 55863"/>
                  <a:gd name="connsiteY19" fmla="*/ 30292 h 62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5863" h="62153">
                    <a:moveTo>
                      <a:pt x="47207" y="61755"/>
                    </a:moveTo>
                    <a:cubicBezTo>
                      <a:pt x="43271" y="60572"/>
                      <a:pt x="40518" y="58604"/>
                      <a:pt x="38948" y="54680"/>
                    </a:cubicBezTo>
                    <a:lnTo>
                      <a:pt x="38550" y="54680"/>
                    </a:lnTo>
                    <a:cubicBezTo>
                      <a:pt x="32647" y="59401"/>
                      <a:pt x="26356" y="62154"/>
                      <a:pt x="18883" y="62154"/>
                    </a:cubicBezTo>
                    <a:cubicBezTo>
                      <a:pt x="7872" y="62154"/>
                      <a:pt x="0" y="55863"/>
                      <a:pt x="0" y="44056"/>
                    </a:cubicBezTo>
                    <a:cubicBezTo>
                      <a:pt x="0" y="24388"/>
                      <a:pt x="22420" y="22420"/>
                      <a:pt x="36969" y="22420"/>
                    </a:cubicBezTo>
                    <a:lnTo>
                      <a:pt x="36969" y="17700"/>
                    </a:lnTo>
                    <a:cubicBezTo>
                      <a:pt x="36969" y="12194"/>
                      <a:pt x="33431" y="10226"/>
                      <a:pt x="27141" y="10226"/>
                    </a:cubicBezTo>
                    <a:cubicBezTo>
                      <a:pt x="19269" y="10226"/>
                      <a:pt x="11409" y="12979"/>
                      <a:pt x="5904" y="16516"/>
                    </a:cubicBezTo>
                    <a:lnTo>
                      <a:pt x="1581" y="7075"/>
                    </a:lnTo>
                    <a:cubicBezTo>
                      <a:pt x="10238" y="2753"/>
                      <a:pt x="18496" y="0"/>
                      <a:pt x="28722" y="0"/>
                    </a:cubicBezTo>
                    <a:cubicBezTo>
                      <a:pt x="44454" y="0"/>
                      <a:pt x="51143" y="6290"/>
                      <a:pt x="51143" y="22420"/>
                    </a:cubicBezTo>
                    <a:lnTo>
                      <a:pt x="51143" y="46410"/>
                    </a:lnTo>
                    <a:cubicBezTo>
                      <a:pt x="51143" y="49948"/>
                      <a:pt x="52712" y="51916"/>
                      <a:pt x="55863" y="53485"/>
                    </a:cubicBezTo>
                    <a:lnTo>
                      <a:pt x="47207" y="61744"/>
                    </a:lnTo>
                    <a:close/>
                    <a:moveTo>
                      <a:pt x="37379" y="30292"/>
                    </a:moveTo>
                    <a:cubicBezTo>
                      <a:pt x="28722" y="30292"/>
                      <a:pt x="13389" y="30690"/>
                      <a:pt x="13389" y="42873"/>
                    </a:cubicBezTo>
                    <a:cubicBezTo>
                      <a:pt x="13389" y="49163"/>
                      <a:pt x="17325" y="52314"/>
                      <a:pt x="22830" y="52314"/>
                    </a:cubicBezTo>
                    <a:cubicBezTo>
                      <a:pt x="28336" y="52314"/>
                      <a:pt x="32658" y="49959"/>
                      <a:pt x="37379" y="46808"/>
                    </a:cubicBezTo>
                    <a:lnTo>
                      <a:pt x="37379" y="30292"/>
                    </a:lnTo>
                    <a:close/>
                  </a:path>
                </a:pathLst>
              </a:custGeom>
              <a:solidFill>
                <a:srgbClr val="FFFFFF"/>
              </a:solidFill>
              <a:ln w="117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4F7C32F7-EA2B-5298-95D8-15D361408225}"/>
                  </a:ext>
                </a:extLst>
              </p:cNvPr>
              <p:cNvSpPr/>
              <p:nvPr/>
            </p:nvSpPr>
            <p:spPr>
              <a:xfrm>
                <a:off x="4320742" y="846192"/>
                <a:ext cx="37367" cy="75905"/>
              </a:xfrm>
              <a:custGeom>
                <a:avLst/>
                <a:gdLst>
                  <a:gd name="connsiteX0" fmla="*/ 28312 w 37367"/>
                  <a:gd name="connsiteY0" fmla="*/ 75906 h 75905"/>
                  <a:gd name="connsiteX1" fmla="*/ 9828 w 37367"/>
                  <a:gd name="connsiteY1" fmla="*/ 58991 h 75905"/>
                  <a:gd name="connsiteX2" fmla="*/ 9828 w 37367"/>
                  <a:gd name="connsiteY2" fmla="*/ 26743 h 75905"/>
                  <a:gd name="connsiteX3" fmla="*/ 0 w 37367"/>
                  <a:gd name="connsiteY3" fmla="*/ 26743 h 75905"/>
                  <a:gd name="connsiteX4" fmla="*/ 0 w 37367"/>
                  <a:gd name="connsiteY4" fmla="*/ 15732 h 75905"/>
                  <a:gd name="connsiteX5" fmla="*/ 9828 w 37367"/>
                  <a:gd name="connsiteY5" fmla="*/ 15732 h 75905"/>
                  <a:gd name="connsiteX6" fmla="*/ 9828 w 37367"/>
                  <a:gd name="connsiteY6" fmla="*/ 0 h 75905"/>
                  <a:gd name="connsiteX7" fmla="*/ 23205 w 37367"/>
                  <a:gd name="connsiteY7" fmla="*/ 0 h 75905"/>
                  <a:gd name="connsiteX8" fmla="*/ 23205 w 37367"/>
                  <a:gd name="connsiteY8" fmla="*/ 15732 h 75905"/>
                  <a:gd name="connsiteX9" fmla="*/ 36969 w 37367"/>
                  <a:gd name="connsiteY9" fmla="*/ 15732 h 75905"/>
                  <a:gd name="connsiteX10" fmla="*/ 36969 w 37367"/>
                  <a:gd name="connsiteY10" fmla="*/ 26743 h 75905"/>
                  <a:gd name="connsiteX11" fmla="*/ 23205 w 37367"/>
                  <a:gd name="connsiteY11" fmla="*/ 26743 h 75905"/>
                  <a:gd name="connsiteX12" fmla="*/ 23205 w 37367"/>
                  <a:gd name="connsiteY12" fmla="*/ 56636 h 75905"/>
                  <a:gd name="connsiteX13" fmla="*/ 33830 w 37367"/>
                  <a:gd name="connsiteY13" fmla="*/ 64110 h 75905"/>
                  <a:gd name="connsiteX14" fmla="*/ 37367 w 37367"/>
                  <a:gd name="connsiteY14" fmla="*/ 64110 h 75905"/>
                  <a:gd name="connsiteX15" fmla="*/ 37367 w 37367"/>
                  <a:gd name="connsiteY15" fmla="*/ 75121 h 75905"/>
                  <a:gd name="connsiteX16" fmla="*/ 28324 w 37367"/>
                  <a:gd name="connsiteY16" fmla="*/ 75906 h 75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67" h="75905">
                    <a:moveTo>
                      <a:pt x="28312" y="75906"/>
                    </a:moveTo>
                    <a:cubicBezTo>
                      <a:pt x="12967" y="75906"/>
                      <a:pt x="9828" y="71185"/>
                      <a:pt x="9828" y="58991"/>
                    </a:cubicBezTo>
                    <a:lnTo>
                      <a:pt x="9828" y="26743"/>
                    </a:lnTo>
                    <a:lnTo>
                      <a:pt x="0" y="26743"/>
                    </a:lnTo>
                    <a:lnTo>
                      <a:pt x="0" y="15732"/>
                    </a:lnTo>
                    <a:lnTo>
                      <a:pt x="9828" y="15732"/>
                    </a:lnTo>
                    <a:lnTo>
                      <a:pt x="9828" y="0"/>
                    </a:lnTo>
                    <a:lnTo>
                      <a:pt x="23205" y="0"/>
                    </a:lnTo>
                    <a:lnTo>
                      <a:pt x="23205" y="15732"/>
                    </a:lnTo>
                    <a:lnTo>
                      <a:pt x="36969" y="15732"/>
                    </a:lnTo>
                    <a:lnTo>
                      <a:pt x="36969" y="26743"/>
                    </a:lnTo>
                    <a:lnTo>
                      <a:pt x="23205" y="26743"/>
                    </a:lnTo>
                    <a:lnTo>
                      <a:pt x="23205" y="56636"/>
                    </a:lnTo>
                    <a:cubicBezTo>
                      <a:pt x="23205" y="62540"/>
                      <a:pt x="23604" y="64110"/>
                      <a:pt x="33830" y="64110"/>
                    </a:cubicBezTo>
                    <a:lnTo>
                      <a:pt x="37367" y="64110"/>
                    </a:lnTo>
                    <a:lnTo>
                      <a:pt x="37367" y="75121"/>
                    </a:lnTo>
                    <a:cubicBezTo>
                      <a:pt x="33830" y="75519"/>
                      <a:pt x="31077" y="75906"/>
                      <a:pt x="28324" y="75906"/>
                    </a:cubicBezTo>
                    <a:close/>
                  </a:path>
                </a:pathLst>
              </a:custGeom>
              <a:solidFill>
                <a:srgbClr val="FFFFFF"/>
              </a:solidFill>
              <a:ln w="117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22D186FF-6CED-5589-8F46-DC82A2CB983B}"/>
                  </a:ext>
                </a:extLst>
              </p:cNvPr>
              <p:cNvSpPr/>
              <p:nvPr/>
            </p:nvSpPr>
            <p:spPr>
              <a:xfrm>
                <a:off x="4366742" y="860740"/>
                <a:ext cx="55453" cy="61755"/>
              </a:xfrm>
              <a:custGeom>
                <a:avLst/>
                <a:gdLst>
                  <a:gd name="connsiteX0" fmla="*/ 54680 w 55453"/>
                  <a:gd name="connsiteY0" fmla="*/ 35399 h 61755"/>
                  <a:gd name="connsiteX1" fmla="*/ 13377 w 55453"/>
                  <a:gd name="connsiteY1" fmla="*/ 35399 h 61755"/>
                  <a:gd name="connsiteX2" fmla="*/ 29894 w 55453"/>
                  <a:gd name="connsiteY2" fmla="*/ 51131 h 61755"/>
                  <a:gd name="connsiteX3" fmla="*/ 47593 w 55453"/>
                  <a:gd name="connsiteY3" fmla="*/ 45625 h 61755"/>
                  <a:gd name="connsiteX4" fmla="*/ 52314 w 55453"/>
                  <a:gd name="connsiteY4" fmla="*/ 55067 h 61755"/>
                  <a:gd name="connsiteX5" fmla="*/ 29495 w 55453"/>
                  <a:gd name="connsiteY5" fmla="*/ 61755 h 61755"/>
                  <a:gd name="connsiteX6" fmla="*/ 0 w 55453"/>
                  <a:gd name="connsiteY6" fmla="*/ 31077 h 61755"/>
                  <a:gd name="connsiteX7" fmla="*/ 28711 w 55453"/>
                  <a:gd name="connsiteY7" fmla="*/ 0 h 61755"/>
                  <a:gd name="connsiteX8" fmla="*/ 55453 w 55453"/>
                  <a:gd name="connsiteY8" fmla="*/ 30678 h 61755"/>
                  <a:gd name="connsiteX9" fmla="*/ 54669 w 55453"/>
                  <a:gd name="connsiteY9" fmla="*/ 35399 h 61755"/>
                  <a:gd name="connsiteX10" fmla="*/ 28324 w 55453"/>
                  <a:gd name="connsiteY10" fmla="*/ 9441 h 61755"/>
                  <a:gd name="connsiteX11" fmla="*/ 13377 w 55453"/>
                  <a:gd name="connsiteY11" fmla="*/ 25571 h 61755"/>
                  <a:gd name="connsiteX12" fmla="*/ 42088 w 55453"/>
                  <a:gd name="connsiteY12" fmla="*/ 25571 h 61755"/>
                  <a:gd name="connsiteX13" fmla="*/ 28324 w 55453"/>
                  <a:gd name="connsiteY13" fmla="*/ 9441 h 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453" h="61755">
                    <a:moveTo>
                      <a:pt x="54680" y="35399"/>
                    </a:moveTo>
                    <a:lnTo>
                      <a:pt x="13377" y="35399"/>
                    </a:lnTo>
                    <a:cubicBezTo>
                      <a:pt x="13377" y="45227"/>
                      <a:pt x="18883" y="51131"/>
                      <a:pt x="29894" y="51131"/>
                    </a:cubicBezTo>
                    <a:cubicBezTo>
                      <a:pt x="36184" y="51131"/>
                      <a:pt x="41303" y="49561"/>
                      <a:pt x="47593" y="45625"/>
                    </a:cubicBezTo>
                    <a:lnTo>
                      <a:pt x="52314" y="55067"/>
                    </a:lnTo>
                    <a:cubicBezTo>
                      <a:pt x="44841" y="59787"/>
                      <a:pt x="37765" y="61755"/>
                      <a:pt x="29495" y="61755"/>
                    </a:cubicBezTo>
                    <a:cubicBezTo>
                      <a:pt x="9828" y="61755"/>
                      <a:pt x="0" y="49561"/>
                      <a:pt x="0" y="31077"/>
                    </a:cubicBezTo>
                    <a:cubicBezTo>
                      <a:pt x="0" y="9441"/>
                      <a:pt x="13377" y="0"/>
                      <a:pt x="28711" y="0"/>
                    </a:cubicBezTo>
                    <a:cubicBezTo>
                      <a:pt x="45625" y="0"/>
                      <a:pt x="55453" y="11796"/>
                      <a:pt x="55453" y="30678"/>
                    </a:cubicBezTo>
                    <a:cubicBezTo>
                      <a:pt x="54669" y="31077"/>
                      <a:pt x="54669" y="33830"/>
                      <a:pt x="54669" y="35399"/>
                    </a:cubicBezTo>
                    <a:close/>
                    <a:moveTo>
                      <a:pt x="28324" y="9441"/>
                    </a:moveTo>
                    <a:cubicBezTo>
                      <a:pt x="17313" y="9441"/>
                      <a:pt x="13377" y="17313"/>
                      <a:pt x="13377" y="25571"/>
                    </a:cubicBezTo>
                    <a:lnTo>
                      <a:pt x="42088" y="25571"/>
                    </a:lnTo>
                    <a:cubicBezTo>
                      <a:pt x="42088" y="16915"/>
                      <a:pt x="37765" y="9441"/>
                      <a:pt x="28324" y="9441"/>
                    </a:cubicBezTo>
                    <a:close/>
                  </a:path>
                </a:pathLst>
              </a:custGeom>
              <a:solidFill>
                <a:srgbClr val="FFFFFF"/>
              </a:solidFill>
              <a:ln w="117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DB23C582-C446-F0C2-9D2F-324C02749E2F}"/>
                  </a:ext>
                </a:extLst>
              </p:cNvPr>
              <p:cNvSpPr/>
              <p:nvPr/>
            </p:nvSpPr>
            <p:spPr>
              <a:xfrm>
                <a:off x="4435982" y="860752"/>
                <a:ext cx="34216" cy="60560"/>
              </a:xfrm>
              <a:custGeom>
                <a:avLst/>
                <a:gdLst>
                  <a:gd name="connsiteX0" fmla="*/ 31065 w 34216"/>
                  <a:gd name="connsiteY0" fmla="*/ 12182 h 60560"/>
                  <a:gd name="connsiteX1" fmla="*/ 13764 w 34216"/>
                  <a:gd name="connsiteY1" fmla="*/ 25161 h 60560"/>
                  <a:gd name="connsiteX2" fmla="*/ 13764 w 34216"/>
                  <a:gd name="connsiteY2" fmla="*/ 60560 h 60560"/>
                  <a:gd name="connsiteX3" fmla="*/ 0 w 34216"/>
                  <a:gd name="connsiteY3" fmla="*/ 60560 h 60560"/>
                  <a:gd name="connsiteX4" fmla="*/ 0 w 34216"/>
                  <a:gd name="connsiteY4" fmla="*/ 1171 h 60560"/>
                  <a:gd name="connsiteX5" fmla="*/ 11796 w 34216"/>
                  <a:gd name="connsiteY5" fmla="*/ 1171 h 60560"/>
                  <a:gd name="connsiteX6" fmla="*/ 12581 w 34216"/>
                  <a:gd name="connsiteY6" fmla="*/ 9043 h 60560"/>
                  <a:gd name="connsiteX7" fmla="*/ 12979 w 34216"/>
                  <a:gd name="connsiteY7" fmla="*/ 9043 h 60560"/>
                  <a:gd name="connsiteX8" fmla="*/ 30678 w 34216"/>
                  <a:gd name="connsiteY8" fmla="*/ 0 h 60560"/>
                  <a:gd name="connsiteX9" fmla="*/ 34216 w 34216"/>
                  <a:gd name="connsiteY9" fmla="*/ 0 h 60560"/>
                  <a:gd name="connsiteX10" fmla="*/ 34216 w 34216"/>
                  <a:gd name="connsiteY10" fmla="*/ 12194 h 60560"/>
                  <a:gd name="connsiteX11" fmla="*/ 31065 w 34216"/>
                  <a:gd name="connsiteY11" fmla="*/ 12194 h 6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216" h="60560">
                    <a:moveTo>
                      <a:pt x="31065" y="12182"/>
                    </a:moveTo>
                    <a:cubicBezTo>
                      <a:pt x="20839" y="12182"/>
                      <a:pt x="13764" y="14150"/>
                      <a:pt x="13764" y="25161"/>
                    </a:cubicBezTo>
                    <a:lnTo>
                      <a:pt x="13764" y="60560"/>
                    </a:lnTo>
                    <a:lnTo>
                      <a:pt x="0" y="60560"/>
                    </a:lnTo>
                    <a:lnTo>
                      <a:pt x="0" y="1171"/>
                    </a:lnTo>
                    <a:lnTo>
                      <a:pt x="11796" y="1171"/>
                    </a:lnTo>
                    <a:lnTo>
                      <a:pt x="12581" y="9043"/>
                    </a:lnTo>
                    <a:lnTo>
                      <a:pt x="12979" y="9043"/>
                    </a:lnTo>
                    <a:cubicBezTo>
                      <a:pt x="16516" y="2753"/>
                      <a:pt x="21635" y="0"/>
                      <a:pt x="30678" y="0"/>
                    </a:cubicBezTo>
                    <a:lnTo>
                      <a:pt x="34216" y="0"/>
                    </a:lnTo>
                    <a:lnTo>
                      <a:pt x="34216" y="12194"/>
                    </a:lnTo>
                    <a:lnTo>
                      <a:pt x="31065" y="12194"/>
                    </a:lnTo>
                    <a:close/>
                  </a:path>
                </a:pathLst>
              </a:custGeom>
              <a:solidFill>
                <a:srgbClr val="FFFFFF"/>
              </a:solidFill>
              <a:ln w="117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1B62D1D-B20F-4EDC-6406-21CCC603D039}"/>
                  </a:ext>
                </a:extLst>
              </p:cNvPr>
              <p:cNvSpPr/>
              <p:nvPr/>
            </p:nvSpPr>
            <p:spPr>
              <a:xfrm>
                <a:off x="4482791" y="860752"/>
                <a:ext cx="34216" cy="60560"/>
              </a:xfrm>
              <a:custGeom>
                <a:avLst/>
                <a:gdLst>
                  <a:gd name="connsiteX0" fmla="*/ 31065 w 34216"/>
                  <a:gd name="connsiteY0" fmla="*/ 12182 h 60560"/>
                  <a:gd name="connsiteX1" fmla="*/ 13764 w 34216"/>
                  <a:gd name="connsiteY1" fmla="*/ 25161 h 60560"/>
                  <a:gd name="connsiteX2" fmla="*/ 13764 w 34216"/>
                  <a:gd name="connsiteY2" fmla="*/ 60560 h 60560"/>
                  <a:gd name="connsiteX3" fmla="*/ 0 w 34216"/>
                  <a:gd name="connsiteY3" fmla="*/ 60560 h 60560"/>
                  <a:gd name="connsiteX4" fmla="*/ 0 w 34216"/>
                  <a:gd name="connsiteY4" fmla="*/ 1171 h 60560"/>
                  <a:gd name="connsiteX5" fmla="*/ 11796 w 34216"/>
                  <a:gd name="connsiteY5" fmla="*/ 1171 h 60560"/>
                  <a:gd name="connsiteX6" fmla="*/ 12581 w 34216"/>
                  <a:gd name="connsiteY6" fmla="*/ 9043 h 60560"/>
                  <a:gd name="connsiteX7" fmla="*/ 12979 w 34216"/>
                  <a:gd name="connsiteY7" fmla="*/ 9043 h 60560"/>
                  <a:gd name="connsiteX8" fmla="*/ 30678 w 34216"/>
                  <a:gd name="connsiteY8" fmla="*/ 0 h 60560"/>
                  <a:gd name="connsiteX9" fmla="*/ 34216 w 34216"/>
                  <a:gd name="connsiteY9" fmla="*/ 0 h 60560"/>
                  <a:gd name="connsiteX10" fmla="*/ 34216 w 34216"/>
                  <a:gd name="connsiteY10" fmla="*/ 12194 h 60560"/>
                  <a:gd name="connsiteX11" fmla="*/ 31065 w 34216"/>
                  <a:gd name="connsiteY11" fmla="*/ 12194 h 6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216" h="60560">
                    <a:moveTo>
                      <a:pt x="31065" y="12182"/>
                    </a:moveTo>
                    <a:cubicBezTo>
                      <a:pt x="20839" y="12182"/>
                      <a:pt x="13764" y="14150"/>
                      <a:pt x="13764" y="25161"/>
                    </a:cubicBezTo>
                    <a:lnTo>
                      <a:pt x="13764" y="60560"/>
                    </a:lnTo>
                    <a:lnTo>
                      <a:pt x="0" y="60560"/>
                    </a:lnTo>
                    <a:lnTo>
                      <a:pt x="0" y="1171"/>
                    </a:lnTo>
                    <a:lnTo>
                      <a:pt x="11796" y="1171"/>
                    </a:lnTo>
                    <a:lnTo>
                      <a:pt x="12581" y="9043"/>
                    </a:lnTo>
                    <a:lnTo>
                      <a:pt x="12979" y="9043"/>
                    </a:lnTo>
                    <a:cubicBezTo>
                      <a:pt x="16517" y="2753"/>
                      <a:pt x="21635" y="0"/>
                      <a:pt x="30678" y="0"/>
                    </a:cubicBezTo>
                    <a:lnTo>
                      <a:pt x="34216" y="0"/>
                    </a:lnTo>
                    <a:lnTo>
                      <a:pt x="34216" y="12194"/>
                    </a:lnTo>
                    <a:lnTo>
                      <a:pt x="31065" y="12194"/>
                    </a:lnTo>
                    <a:close/>
                  </a:path>
                </a:pathLst>
              </a:custGeom>
              <a:solidFill>
                <a:srgbClr val="FFFFFF"/>
              </a:solidFill>
              <a:ln w="117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FF2A3F2D-BC8A-9F26-EE77-CC96A4A89EE1}"/>
                  </a:ext>
                </a:extLst>
              </p:cNvPr>
              <p:cNvSpPr/>
              <p:nvPr/>
            </p:nvSpPr>
            <p:spPr>
              <a:xfrm>
                <a:off x="4528018" y="839901"/>
                <a:ext cx="16547" cy="81012"/>
              </a:xfrm>
              <a:custGeom>
                <a:avLst/>
                <a:gdLst>
                  <a:gd name="connsiteX0" fmla="*/ 8258 w 16547"/>
                  <a:gd name="connsiteY0" fmla="*/ 14150 h 81012"/>
                  <a:gd name="connsiteX1" fmla="*/ 0 w 16547"/>
                  <a:gd name="connsiteY1" fmla="*/ 7075 h 81012"/>
                  <a:gd name="connsiteX2" fmla="*/ 8258 w 16547"/>
                  <a:gd name="connsiteY2" fmla="*/ 0 h 81012"/>
                  <a:gd name="connsiteX3" fmla="*/ 16517 w 16547"/>
                  <a:gd name="connsiteY3" fmla="*/ 7075 h 81012"/>
                  <a:gd name="connsiteX4" fmla="*/ 8258 w 16547"/>
                  <a:gd name="connsiteY4" fmla="*/ 14150 h 81012"/>
                  <a:gd name="connsiteX5" fmla="*/ 1570 w 16547"/>
                  <a:gd name="connsiteY5" fmla="*/ 81013 h 81012"/>
                  <a:gd name="connsiteX6" fmla="*/ 1570 w 16547"/>
                  <a:gd name="connsiteY6" fmla="*/ 21624 h 81012"/>
                  <a:gd name="connsiteX7" fmla="*/ 15333 w 16547"/>
                  <a:gd name="connsiteY7" fmla="*/ 21624 h 81012"/>
                  <a:gd name="connsiteX8" fmla="*/ 15333 w 16547"/>
                  <a:gd name="connsiteY8" fmla="*/ 81013 h 81012"/>
                  <a:gd name="connsiteX9" fmla="*/ 1570 w 16547"/>
                  <a:gd name="connsiteY9" fmla="*/ 81013 h 81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47" h="81012">
                    <a:moveTo>
                      <a:pt x="8258" y="14150"/>
                    </a:moveTo>
                    <a:cubicBezTo>
                      <a:pt x="3140" y="14150"/>
                      <a:pt x="0" y="11398"/>
                      <a:pt x="0" y="7075"/>
                    </a:cubicBezTo>
                    <a:cubicBezTo>
                      <a:pt x="0" y="2753"/>
                      <a:pt x="3538" y="0"/>
                      <a:pt x="8258" y="0"/>
                    </a:cubicBezTo>
                    <a:cubicBezTo>
                      <a:pt x="13377" y="0"/>
                      <a:pt x="16517" y="2753"/>
                      <a:pt x="16517" y="7075"/>
                    </a:cubicBezTo>
                    <a:cubicBezTo>
                      <a:pt x="16915" y="11398"/>
                      <a:pt x="13366" y="14150"/>
                      <a:pt x="8258" y="14150"/>
                    </a:cubicBezTo>
                    <a:close/>
                    <a:moveTo>
                      <a:pt x="1570" y="81013"/>
                    </a:moveTo>
                    <a:lnTo>
                      <a:pt x="1570" y="21624"/>
                    </a:lnTo>
                    <a:lnTo>
                      <a:pt x="15333" y="21624"/>
                    </a:lnTo>
                    <a:lnTo>
                      <a:pt x="15333" y="81013"/>
                    </a:lnTo>
                    <a:lnTo>
                      <a:pt x="1570" y="81013"/>
                    </a:lnTo>
                    <a:close/>
                  </a:path>
                </a:pathLst>
              </a:custGeom>
              <a:solidFill>
                <a:srgbClr val="FFFFFF"/>
              </a:solidFill>
              <a:ln w="117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3BDE1BAC-EE60-8DEB-A3EC-2F81778BF192}"/>
                  </a:ext>
                </a:extLst>
              </p:cNvPr>
              <p:cNvSpPr/>
              <p:nvPr/>
            </p:nvSpPr>
            <p:spPr>
              <a:xfrm>
                <a:off x="4560652" y="838718"/>
                <a:ext cx="54298" cy="83777"/>
              </a:xfrm>
              <a:custGeom>
                <a:avLst/>
                <a:gdLst>
                  <a:gd name="connsiteX0" fmla="*/ 30292 w 54298"/>
                  <a:gd name="connsiteY0" fmla="*/ 83777 h 83777"/>
                  <a:gd name="connsiteX1" fmla="*/ 12592 w 54298"/>
                  <a:gd name="connsiteY1" fmla="*/ 73551 h 83777"/>
                  <a:gd name="connsiteX2" fmla="*/ 12194 w 54298"/>
                  <a:gd name="connsiteY2" fmla="*/ 73551 h 83777"/>
                  <a:gd name="connsiteX3" fmla="*/ 10226 w 54298"/>
                  <a:gd name="connsiteY3" fmla="*/ 82594 h 83777"/>
                  <a:gd name="connsiteX4" fmla="*/ 0 w 54298"/>
                  <a:gd name="connsiteY4" fmla="*/ 82594 h 83777"/>
                  <a:gd name="connsiteX5" fmla="*/ 0 w 54298"/>
                  <a:gd name="connsiteY5" fmla="*/ 0 h 83777"/>
                  <a:gd name="connsiteX6" fmla="*/ 13764 w 54298"/>
                  <a:gd name="connsiteY6" fmla="*/ 0 h 83777"/>
                  <a:gd name="connsiteX7" fmla="*/ 13764 w 54298"/>
                  <a:gd name="connsiteY7" fmla="*/ 30280 h 83777"/>
                  <a:gd name="connsiteX8" fmla="*/ 14162 w 54298"/>
                  <a:gd name="connsiteY8" fmla="*/ 30280 h 83777"/>
                  <a:gd name="connsiteX9" fmla="*/ 29894 w 54298"/>
                  <a:gd name="connsiteY9" fmla="*/ 22022 h 83777"/>
                  <a:gd name="connsiteX10" fmla="*/ 54282 w 54298"/>
                  <a:gd name="connsiteY10" fmla="*/ 52700 h 83777"/>
                  <a:gd name="connsiteX11" fmla="*/ 30292 w 54298"/>
                  <a:gd name="connsiteY11" fmla="*/ 83777 h 83777"/>
                  <a:gd name="connsiteX12" fmla="*/ 26754 w 54298"/>
                  <a:gd name="connsiteY12" fmla="*/ 32646 h 83777"/>
                  <a:gd name="connsiteX13" fmla="*/ 13775 w 54298"/>
                  <a:gd name="connsiteY13" fmla="*/ 44840 h 83777"/>
                  <a:gd name="connsiteX14" fmla="*/ 13775 w 54298"/>
                  <a:gd name="connsiteY14" fmla="*/ 58604 h 83777"/>
                  <a:gd name="connsiteX15" fmla="*/ 26754 w 54298"/>
                  <a:gd name="connsiteY15" fmla="*/ 73551 h 83777"/>
                  <a:gd name="connsiteX16" fmla="*/ 40518 w 54298"/>
                  <a:gd name="connsiteY16" fmla="*/ 52700 h 83777"/>
                  <a:gd name="connsiteX17" fmla="*/ 26754 w 54298"/>
                  <a:gd name="connsiteY17" fmla="*/ 32646 h 83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298" h="83777">
                    <a:moveTo>
                      <a:pt x="30292" y="83777"/>
                    </a:moveTo>
                    <a:cubicBezTo>
                      <a:pt x="22034" y="83777"/>
                      <a:pt x="15345" y="80626"/>
                      <a:pt x="12592" y="73551"/>
                    </a:cubicBezTo>
                    <a:lnTo>
                      <a:pt x="12194" y="73551"/>
                    </a:lnTo>
                    <a:lnTo>
                      <a:pt x="10226" y="82594"/>
                    </a:lnTo>
                    <a:lnTo>
                      <a:pt x="0" y="82594"/>
                    </a:lnTo>
                    <a:lnTo>
                      <a:pt x="0" y="0"/>
                    </a:lnTo>
                    <a:lnTo>
                      <a:pt x="13764" y="0"/>
                    </a:lnTo>
                    <a:lnTo>
                      <a:pt x="13764" y="30280"/>
                    </a:lnTo>
                    <a:lnTo>
                      <a:pt x="14162" y="30280"/>
                    </a:lnTo>
                    <a:cubicBezTo>
                      <a:pt x="17313" y="23990"/>
                      <a:pt x="23603" y="22022"/>
                      <a:pt x="29894" y="22022"/>
                    </a:cubicBezTo>
                    <a:cubicBezTo>
                      <a:pt x="47991" y="22022"/>
                      <a:pt x="54282" y="36571"/>
                      <a:pt x="54282" y="52700"/>
                    </a:cubicBezTo>
                    <a:cubicBezTo>
                      <a:pt x="54680" y="68432"/>
                      <a:pt x="47991" y="83777"/>
                      <a:pt x="30292" y="83777"/>
                    </a:cubicBezTo>
                    <a:close/>
                    <a:moveTo>
                      <a:pt x="26754" y="32646"/>
                    </a:moveTo>
                    <a:cubicBezTo>
                      <a:pt x="18883" y="32646"/>
                      <a:pt x="13775" y="36582"/>
                      <a:pt x="13775" y="44840"/>
                    </a:cubicBezTo>
                    <a:lnTo>
                      <a:pt x="13775" y="58604"/>
                    </a:lnTo>
                    <a:cubicBezTo>
                      <a:pt x="13775" y="67261"/>
                      <a:pt x="17313" y="73551"/>
                      <a:pt x="26754" y="73551"/>
                    </a:cubicBezTo>
                    <a:cubicBezTo>
                      <a:pt x="38948" y="73551"/>
                      <a:pt x="40518" y="62540"/>
                      <a:pt x="40518" y="52700"/>
                    </a:cubicBezTo>
                    <a:cubicBezTo>
                      <a:pt x="40518" y="42861"/>
                      <a:pt x="38948" y="32646"/>
                      <a:pt x="26754" y="32646"/>
                    </a:cubicBezTo>
                    <a:close/>
                  </a:path>
                </a:pathLst>
              </a:custGeom>
              <a:solidFill>
                <a:srgbClr val="FFFFFF"/>
              </a:solidFill>
              <a:ln w="117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96A9C55-8AB4-7269-C3FE-CABBE679533E}"/>
                  </a:ext>
                </a:extLst>
              </p:cNvPr>
              <p:cNvSpPr/>
              <p:nvPr/>
            </p:nvSpPr>
            <p:spPr>
              <a:xfrm>
                <a:off x="4629881" y="838332"/>
                <a:ext cx="23603" cy="83378"/>
              </a:xfrm>
              <a:custGeom>
                <a:avLst/>
                <a:gdLst>
                  <a:gd name="connsiteX0" fmla="*/ 13377 w 23603"/>
                  <a:gd name="connsiteY0" fmla="*/ 83379 h 83378"/>
                  <a:gd name="connsiteX1" fmla="*/ 0 w 23603"/>
                  <a:gd name="connsiteY1" fmla="*/ 70400 h 83378"/>
                  <a:gd name="connsiteX2" fmla="*/ 0 w 23603"/>
                  <a:gd name="connsiteY2" fmla="*/ 0 h 83378"/>
                  <a:gd name="connsiteX3" fmla="*/ 13764 w 23603"/>
                  <a:gd name="connsiteY3" fmla="*/ 0 h 83378"/>
                  <a:gd name="connsiteX4" fmla="*/ 13764 w 23603"/>
                  <a:gd name="connsiteY4" fmla="*/ 66862 h 83378"/>
                  <a:gd name="connsiteX5" fmla="*/ 18883 w 23603"/>
                  <a:gd name="connsiteY5" fmla="*/ 71583 h 83378"/>
                  <a:gd name="connsiteX6" fmla="*/ 23603 w 23603"/>
                  <a:gd name="connsiteY6" fmla="*/ 71583 h 83378"/>
                  <a:gd name="connsiteX7" fmla="*/ 23603 w 23603"/>
                  <a:gd name="connsiteY7" fmla="*/ 82594 h 83378"/>
                  <a:gd name="connsiteX8" fmla="*/ 13377 w 23603"/>
                  <a:gd name="connsiteY8" fmla="*/ 83379 h 83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03" h="83378">
                    <a:moveTo>
                      <a:pt x="13377" y="83379"/>
                    </a:moveTo>
                    <a:cubicBezTo>
                      <a:pt x="3549" y="83379"/>
                      <a:pt x="0" y="79841"/>
                      <a:pt x="0" y="70400"/>
                    </a:cubicBezTo>
                    <a:lnTo>
                      <a:pt x="0" y="0"/>
                    </a:lnTo>
                    <a:lnTo>
                      <a:pt x="13764" y="0"/>
                    </a:lnTo>
                    <a:lnTo>
                      <a:pt x="13764" y="66862"/>
                    </a:lnTo>
                    <a:cubicBezTo>
                      <a:pt x="13764" y="71185"/>
                      <a:pt x="14947" y="71583"/>
                      <a:pt x="18883" y="71583"/>
                    </a:cubicBezTo>
                    <a:lnTo>
                      <a:pt x="23603" y="71583"/>
                    </a:lnTo>
                    <a:lnTo>
                      <a:pt x="23603" y="82594"/>
                    </a:lnTo>
                    <a:cubicBezTo>
                      <a:pt x="20850" y="83379"/>
                      <a:pt x="17313" y="83379"/>
                      <a:pt x="13377" y="83379"/>
                    </a:cubicBezTo>
                    <a:close/>
                  </a:path>
                </a:pathLst>
              </a:custGeom>
              <a:solidFill>
                <a:srgbClr val="FFFFFF"/>
              </a:solidFill>
              <a:ln w="117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3559A9FE-36D7-CD71-0C22-8519DCE7C42E}"/>
                  </a:ext>
                </a:extLst>
              </p:cNvPr>
              <p:cNvSpPr/>
              <p:nvPr/>
            </p:nvSpPr>
            <p:spPr>
              <a:xfrm>
                <a:off x="4662129" y="860740"/>
                <a:ext cx="55453" cy="61755"/>
              </a:xfrm>
              <a:custGeom>
                <a:avLst/>
                <a:gdLst>
                  <a:gd name="connsiteX0" fmla="*/ 54680 w 55453"/>
                  <a:gd name="connsiteY0" fmla="*/ 35399 h 61755"/>
                  <a:gd name="connsiteX1" fmla="*/ 13377 w 55453"/>
                  <a:gd name="connsiteY1" fmla="*/ 35399 h 61755"/>
                  <a:gd name="connsiteX2" fmla="*/ 29893 w 55453"/>
                  <a:gd name="connsiteY2" fmla="*/ 51131 h 61755"/>
                  <a:gd name="connsiteX3" fmla="*/ 47593 w 55453"/>
                  <a:gd name="connsiteY3" fmla="*/ 45625 h 61755"/>
                  <a:gd name="connsiteX4" fmla="*/ 52314 w 55453"/>
                  <a:gd name="connsiteY4" fmla="*/ 55067 h 61755"/>
                  <a:gd name="connsiteX5" fmla="*/ 29495 w 55453"/>
                  <a:gd name="connsiteY5" fmla="*/ 61755 h 61755"/>
                  <a:gd name="connsiteX6" fmla="*/ 0 w 55453"/>
                  <a:gd name="connsiteY6" fmla="*/ 31077 h 61755"/>
                  <a:gd name="connsiteX7" fmla="*/ 28710 w 55453"/>
                  <a:gd name="connsiteY7" fmla="*/ 0 h 61755"/>
                  <a:gd name="connsiteX8" fmla="*/ 55453 w 55453"/>
                  <a:gd name="connsiteY8" fmla="*/ 30678 h 61755"/>
                  <a:gd name="connsiteX9" fmla="*/ 54668 w 55453"/>
                  <a:gd name="connsiteY9" fmla="*/ 35399 h 61755"/>
                  <a:gd name="connsiteX10" fmla="*/ 28324 w 55453"/>
                  <a:gd name="connsiteY10" fmla="*/ 9441 h 61755"/>
                  <a:gd name="connsiteX11" fmla="*/ 13377 w 55453"/>
                  <a:gd name="connsiteY11" fmla="*/ 25571 h 61755"/>
                  <a:gd name="connsiteX12" fmla="*/ 42088 w 55453"/>
                  <a:gd name="connsiteY12" fmla="*/ 25571 h 61755"/>
                  <a:gd name="connsiteX13" fmla="*/ 28324 w 55453"/>
                  <a:gd name="connsiteY13" fmla="*/ 9441 h 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453" h="61755">
                    <a:moveTo>
                      <a:pt x="54680" y="35399"/>
                    </a:moveTo>
                    <a:lnTo>
                      <a:pt x="13377" y="35399"/>
                    </a:lnTo>
                    <a:cubicBezTo>
                      <a:pt x="13377" y="45227"/>
                      <a:pt x="18883" y="51131"/>
                      <a:pt x="29893" y="51131"/>
                    </a:cubicBezTo>
                    <a:cubicBezTo>
                      <a:pt x="36184" y="51131"/>
                      <a:pt x="41303" y="49561"/>
                      <a:pt x="47593" y="45625"/>
                    </a:cubicBezTo>
                    <a:lnTo>
                      <a:pt x="52314" y="55067"/>
                    </a:lnTo>
                    <a:cubicBezTo>
                      <a:pt x="44840" y="59787"/>
                      <a:pt x="37765" y="61755"/>
                      <a:pt x="29495" y="61755"/>
                    </a:cubicBezTo>
                    <a:cubicBezTo>
                      <a:pt x="9828" y="61755"/>
                      <a:pt x="0" y="49561"/>
                      <a:pt x="0" y="31077"/>
                    </a:cubicBezTo>
                    <a:cubicBezTo>
                      <a:pt x="0" y="9441"/>
                      <a:pt x="13377" y="0"/>
                      <a:pt x="28710" y="0"/>
                    </a:cubicBezTo>
                    <a:cubicBezTo>
                      <a:pt x="45625" y="0"/>
                      <a:pt x="55453" y="11796"/>
                      <a:pt x="55453" y="30678"/>
                    </a:cubicBezTo>
                    <a:cubicBezTo>
                      <a:pt x="54668" y="31077"/>
                      <a:pt x="54668" y="33830"/>
                      <a:pt x="54668" y="35399"/>
                    </a:cubicBezTo>
                    <a:close/>
                    <a:moveTo>
                      <a:pt x="28324" y="9441"/>
                    </a:moveTo>
                    <a:cubicBezTo>
                      <a:pt x="17313" y="9441"/>
                      <a:pt x="13377" y="17313"/>
                      <a:pt x="13377" y="25571"/>
                    </a:cubicBezTo>
                    <a:lnTo>
                      <a:pt x="42088" y="25571"/>
                    </a:lnTo>
                    <a:cubicBezTo>
                      <a:pt x="42088" y="16915"/>
                      <a:pt x="37765" y="9441"/>
                      <a:pt x="28324" y="9441"/>
                    </a:cubicBezTo>
                    <a:close/>
                  </a:path>
                </a:pathLst>
              </a:custGeom>
              <a:solidFill>
                <a:srgbClr val="FFFFFF"/>
              </a:solidFill>
              <a:ln w="117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41148F75-0BA8-885A-592D-D236896307E0}"/>
                  </a:ext>
                </a:extLst>
              </p:cNvPr>
              <p:cNvSpPr/>
              <p:nvPr/>
            </p:nvSpPr>
            <p:spPr>
              <a:xfrm>
                <a:off x="3676482" y="960647"/>
                <a:ext cx="37367" cy="75519"/>
              </a:xfrm>
              <a:custGeom>
                <a:avLst/>
                <a:gdLst>
                  <a:gd name="connsiteX0" fmla="*/ 28312 w 37367"/>
                  <a:gd name="connsiteY0" fmla="*/ 75519 h 75519"/>
                  <a:gd name="connsiteX1" fmla="*/ 9828 w 37367"/>
                  <a:gd name="connsiteY1" fmla="*/ 58604 h 75519"/>
                  <a:gd name="connsiteX2" fmla="*/ 9828 w 37367"/>
                  <a:gd name="connsiteY2" fmla="*/ 26743 h 75519"/>
                  <a:gd name="connsiteX3" fmla="*/ 0 w 37367"/>
                  <a:gd name="connsiteY3" fmla="*/ 26743 h 75519"/>
                  <a:gd name="connsiteX4" fmla="*/ 0 w 37367"/>
                  <a:gd name="connsiteY4" fmla="*/ 15732 h 75519"/>
                  <a:gd name="connsiteX5" fmla="*/ 9828 w 37367"/>
                  <a:gd name="connsiteY5" fmla="*/ 15732 h 75519"/>
                  <a:gd name="connsiteX6" fmla="*/ 9828 w 37367"/>
                  <a:gd name="connsiteY6" fmla="*/ 0 h 75519"/>
                  <a:gd name="connsiteX7" fmla="*/ 23205 w 37367"/>
                  <a:gd name="connsiteY7" fmla="*/ 0 h 75519"/>
                  <a:gd name="connsiteX8" fmla="*/ 23205 w 37367"/>
                  <a:gd name="connsiteY8" fmla="*/ 15732 h 75519"/>
                  <a:gd name="connsiteX9" fmla="*/ 36969 w 37367"/>
                  <a:gd name="connsiteY9" fmla="*/ 15732 h 75519"/>
                  <a:gd name="connsiteX10" fmla="*/ 36969 w 37367"/>
                  <a:gd name="connsiteY10" fmla="*/ 26743 h 75519"/>
                  <a:gd name="connsiteX11" fmla="*/ 23205 w 37367"/>
                  <a:gd name="connsiteY11" fmla="*/ 26743 h 75519"/>
                  <a:gd name="connsiteX12" fmla="*/ 23205 w 37367"/>
                  <a:gd name="connsiteY12" fmla="*/ 56636 h 75519"/>
                  <a:gd name="connsiteX13" fmla="*/ 33830 w 37367"/>
                  <a:gd name="connsiteY13" fmla="*/ 64110 h 75519"/>
                  <a:gd name="connsiteX14" fmla="*/ 37367 w 37367"/>
                  <a:gd name="connsiteY14" fmla="*/ 64110 h 75519"/>
                  <a:gd name="connsiteX15" fmla="*/ 37367 w 37367"/>
                  <a:gd name="connsiteY15" fmla="*/ 75121 h 75519"/>
                  <a:gd name="connsiteX16" fmla="*/ 28324 w 37367"/>
                  <a:gd name="connsiteY16" fmla="*/ 75519 h 7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67" h="75519">
                    <a:moveTo>
                      <a:pt x="28312" y="75519"/>
                    </a:moveTo>
                    <a:cubicBezTo>
                      <a:pt x="12967" y="75519"/>
                      <a:pt x="9828" y="70798"/>
                      <a:pt x="9828" y="58604"/>
                    </a:cubicBezTo>
                    <a:lnTo>
                      <a:pt x="9828" y="26743"/>
                    </a:lnTo>
                    <a:lnTo>
                      <a:pt x="0" y="26743"/>
                    </a:lnTo>
                    <a:lnTo>
                      <a:pt x="0" y="15732"/>
                    </a:lnTo>
                    <a:lnTo>
                      <a:pt x="9828" y="15732"/>
                    </a:lnTo>
                    <a:lnTo>
                      <a:pt x="9828" y="0"/>
                    </a:lnTo>
                    <a:lnTo>
                      <a:pt x="23205" y="0"/>
                    </a:lnTo>
                    <a:lnTo>
                      <a:pt x="23205" y="15732"/>
                    </a:lnTo>
                    <a:lnTo>
                      <a:pt x="36969" y="15732"/>
                    </a:lnTo>
                    <a:lnTo>
                      <a:pt x="36969" y="26743"/>
                    </a:lnTo>
                    <a:lnTo>
                      <a:pt x="23205" y="26743"/>
                    </a:lnTo>
                    <a:lnTo>
                      <a:pt x="23205" y="56636"/>
                    </a:lnTo>
                    <a:cubicBezTo>
                      <a:pt x="23205" y="62540"/>
                      <a:pt x="23604" y="64110"/>
                      <a:pt x="33830" y="64110"/>
                    </a:cubicBezTo>
                    <a:lnTo>
                      <a:pt x="37367" y="64110"/>
                    </a:lnTo>
                    <a:lnTo>
                      <a:pt x="37367" y="75121"/>
                    </a:lnTo>
                    <a:cubicBezTo>
                      <a:pt x="33830" y="75121"/>
                      <a:pt x="31077" y="75519"/>
                      <a:pt x="28324" y="75519"/>
                    </a:cubicBezTo>
                    <a:close/>
                  </a:path>
                </a:pathLst>
              </a:custGeom>
              <a:solidFill>
                <a:srgbClr val="FFFFFF"/>
              </a:solidFill>
              <a:ln w="117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49FE228A-A855-043C-B747-37E5AD96D527}"/>
                  </a:ext>
                </a:extLst>
              </p:cNvPr>
              <p:cNvSpPr/>
              <p:nvPr/>
            </p:nvSpPr>
            <p:spPr>
              <a:xfrm>
                <a:off x="3727214" y="952776"/>
                <a:ext cx="51915" cy="82605"/>
              </a:xfrm>
              <a:custGeom>
                <a:avLst/>
                <a:gdLst>
                  <a:gd name="connsiteX0" fmla="*/ 38152 w 51915"/>
                  <a:gd name="connsiteY0" fmla="*/ 82606 h 82605"/>
                  <a:gd name="connsiteX1" fmla="*/ 38152 w 51915"/>
                  <a:gd name="connsiteY1" fmla="*/ 48776 h 82605"/>
                  <a:gd name="connsiteX2" fmla="*/ 27141 w 51915"/>
                  <a:gd name="connsiteY2" fmla="*/ 33830 h 82605"/>
                  <a:gd name="connsiteX3" fmla="*/ 13764 w 51915"/>
                  <a:gd name="connsiteY3" fmla="*/ 46410 h 82605"/>
                  <a:gd name="connsiteX4" fmla="*/ 13764 w 51915"/>
                  <a:gd name="connsiteY4" fmla="*/ 82594 h 82605"/>
                  <a:gd name="connsiteX5" fmla="*/ 0 w 51915"/>
                  <a:gd name="connsiteY5" fmla="*/ 82594 h 82605"/>
                  <a:gd name="connsiteX6" fmla="*/ 0 w 51915"/>
                  <a:gd name="connsiteY6" fmla="*/ 0 h 82605"/>
                  <a:gd name="connsiteX7" fmla="*/ 13764 w 51915"/>
                  <a:gd name="connsiteY7" fmla="*/ 0 h 82605"/>
                  <a:gd name="connsiteX8" fmla="*/ 13764 w 51915"/>
                  <a:gd name="connsiteY8" fmla="*/ 29894 h 82605"/>
                  <a:gd name="connsiteX9" fmla="*/ 13764 w 51915"/>
                  <a:gd name="connsiteY9" fmla="*/ 29894 h 82605"/>
                  <a:gd name="connsiteX10" fmla="*/ 31065 w 51915"/>
                  <a:gd name="connsiteY10" fmla="*/ 22022 h 82605"/>
                  <a:gd name="connsiteX11" fmla="*/ 51916 w 51915"/>
                  <a:gd name="connsiteY11" fmla="*/ 46410 h 82605"/>
                  <a:gd name="connsiteX12" fmla="*/ 51916 w 51915"/>
                  <a:gd name="connsiteY12" fmla="*/ 82594 h 82605"/>
                  <a:gd name="connsiteX13" fmla="*/ 38152 w 51915"/>
                  <a:gd name="connsiteY13" fmla="*/ 82594 h 82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915" h="82605">
                    <a:moveTo>
                      <a:pt x="38152" y="82606"/>
                    </a:moveTo>
                    <a:lnTo>
                      <a:pt x="38152" y="48776"/>
                    </a:lnTo>
                    <a:cubicBezTo>
                      <a:pt x="38152" y="39733"/>
                      <a:pt x="37367" y="33830"/>
                      <a:pt x="27141" y="33830"/>
                    </a:cubicBezTo>
                    <a:cubicBezTo>
                      <a:pt x="18484" y="33830"/>
                      <a:pt x="13764" y="38152"/>
                      <a:pt x="13764" y="46410"/>
                    </a:cubicBezTo>
                    <a:lnTo>
                      <a:pt x="13764" y="82594"/>
                    </a:lnTo>
                    <a:lnTo>
                      <a:pt x="0" y="82594"/>
                    </a:lnTo>
                    <a:lnTo>
                      <a:pt x="0" y="0"/>
                    </a:lnTo>
                    <a:lnTo>
                      <a:pt x="13764" y="0"/>
                    </a:lnTo>
                    <a:lnTo>
                      <a:pt x="13764" y="29894"/>
                    </a:lnTo>
                    <a:lnTo>
                      <a:pt x="13764" y="29894"/>
                    </a:lnTo>
                    <a:cubicBezTo>
                      <a:pt x="17301" y="24388"/>
                      <a:pt x="23592" y="22022"/>
                      <a:pt x="31065" y="22022"/>
                    </a:cubicBezTo>
                    <a:cubicBezTo>
                      <a:pt x="47195" y="22022"/>
                      <a:pt x="51916" y="31463"/>
                      <a:pt x="51916" y="46410"/>
                    </a:cubicBezTo>
                    <a:lnTo>
                      <a:pt x="51916" y="82594"/>
                    </a:lnTo>
                    <a:lnTo>
                      <a:pt x="38152" y="82594"/>
                    </a:lnTo>
                    <a:close/>
                  </a:path>
                </a:pathLst>
              </a:custGeom>
              <a:solidFill>
                <a:srgbClr val="FFFFFF"/>
              </a:solidFill>
              <a:ln w="117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CDEE3AF-CD65-9B22-ACA1-598A0B2C614A}"/>
                  </a:ext>
                </a:extLst>
              </p:cNvPr>
              <p:cNvSpPr/>
              <p:nvPr/>
            </p:nvSpPr>
            <p:spPr>
              <a:xfrm>
                <a:off x="3795260" y="953970"/>
                <a:ext cx="16516" cy="81411"/>
              </a:xfrm>
              <a:custGeom>
                <a:avLst/>
                <a:gdLst>
                  <a:gd name="connsiteX0" fmla="*/ 8258 w 16516"/>
                  <a:gd name="connsiteY0" fmla="*/ 14150 h 81411"/>
                  <a:gd name="connsiteX1" fmla="*/ 0 w 16516"/>
                  <a:gd name="connsiteY1" fmla="*/ 7075 h 81411"/>
                  <a:gd name="connsiteX2" fmla="*/ 8258 w 16516"/>
                  <a:gd name="connsiteY2" fmla="*/ 0 h 81411"/>
                  <a:gd name="connsiteX3" fmla="*/ 16516 w 16516"/>
                  <a:gd name="connsiteY3" fmla="*/ 7075 h 81411"/>
                  <a:gd name="connsiteX4" fmla="*/ 8258 w 16516"/>
                  <a:gd name="connsiteY4" fmla="*/ 14150 h 81411"/>
                  <a:gd name="connsiteX5" fmla="*/ 1183 w 16516"/>
                  <a:gd name="connsiteY5" fmla="*/ 81411 h 81411"/>
                  <a:gd name="connsiteX6" fmla="*/ 1183 w 16516"/>
                  <a:gd name="connsiteY6" fmla="*/ 22022 h 81411"/>
                  <a:gd name="connsiteX7" fmla="*/ 14947 w 16516"/>
                  <a:gd name="connsiteY7" fmla="*/ 22022 h 81411"/>
                  <a:gd name="connsiteX8" fmla="*/ 14947 w 16516"/>
                  <a:gd name="connsiteY8" fmla="*/ 81411 h 81411"/>
                  <a:gd name="connsiteX9" fmla="*/ 1183 w 16516"/>
                  <a:gd name="connsiteY9" fmla="*/ 81411 h 81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16" h="81411">
                    <a:moveTo>
                      <a:pt x="8258" y="14150"/>
                    </a:moveTo>
                    <a:cubicBezTo>
                      <a:pt x="3139" y="14150"/>
                      <a:pt x="0" y="11398"/>
                      <a:pt x="0" y="7075"/>
                    </a:cubicBezTo>
                    <a:cubicBezTo>
                      <a:pt x="0" y="2753"/>
                      <a:pt x="3538" y="0"/>
                      <a:pt x="8258" y="0"/>
                    </a:cubicBezTo>
                    <a:cubicBezTo>
                      <a:pt x="13377" y="0"/>
                      <a:pt x="16516" y="2753"/>
                      <a:pt x="16516" y="7075"/>
                    </a:cubicBezTo>
                    <a:cubicBezTo>
                      <a:pt x="16516" y="11398"/>
                      <a:pt x="13365" y="14150"/>
                      <a:pt x="8258" y="14150"/>
                    </a:cubicBezTo>
                    <a:close/>
                    <a:moveTo>
                      <a:pt x="1183" y="81411"/>
                    </a:moveTo>
                    <a:lnTo>
                      <a:pt x="1183" y="22022"/>
                    </a:lnTo>
                    <a:lnTo>
                      <a:pt x="14947" y="22022"/>
                    </a:lnTo>
                    <a:lnTo>
                      <a:pt x="14947" y="81411"/>
                    </a:lnTo>
                    <a:lnTo>
                      <a:pt x="1183" y="81411"/>
                    </a:lnTo>
                    <a:close/>
                  </a:path>
                </a:pathLst>
              </a:custGeom>
              <a:solidFill>
                <a:srgbClr val="FFFFFF"/>
              </a:solidFill>
              <a:ln w="117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8DA3E74E-D54A-D682-7ACB-BD85E49D30FD}"/>
                  </a:ext>
                </a:extLst>
              </p:cNvPr>
              <p:cNvSpPr/>
              <p:nvPr/>
            </p:nvSpPr>
            <p:spPr>
              <a:xfrm>
                <a:off x="3827508" y="974399"/>
                <a:ext cx="52712" cy="60982"/>
              </a:xfrm>
              <a:custGeom>
                <a:avLst/>
                <a:gdLst>
                  <a:gd name="connsiteX0" fmla="*/ 38152 w 52712"/>
                  <a:gd name="connsiteY0" fmla="*/ 60982 h 60982"/>
                  <a:gd name="connsiteX1" fmla="*/ 38152 w 52712"/>
                  <a:gd name="connsiteY1" fmla="*/ 27153 h 60982"/>
                  <a:gd name="connsiteX2" fmla="*/ 27141 w 52712"/>
                  <a:gd name="connsiteY2" fmla="*/ 12206 h 60982"/>
                  <a:gd name="connsiteX3" fmla="*/ 13764 w 52712"/>
                  <a:gd name="connsiteY3" fmla="*/ 24786 h 60982"/>
                  <a:gd name="connsiteX4" fmla="*/ 13764 w 52712"/>
                  <a:gd name="connsiteY4" fmla="*/ 60970 h 60982"/>
                  <a:gd name="connsiteX5" fmla="*/ 0 w 52712"/>
                  <a:gd name="connsiteY5" fmla="*/ 60970 h 60982"/>
                  <a:gd name="connsiteX6" fmla="*/ 0 w 52712"/>
                  <a:gd name="connsiteY6" fmla="*/ 1581 h 60982"/>
                  <a:gd name="connsiteX7" fmla="*/ 12194 w 52712"/>
                  <a:gd name="connsiteY7" fmla="*/ 1581 h 60982"/>
                  <a:gd name="connsiteX8" fmla="*/ 12979 w 52712"/>
                  <a:gd name="connsiteY8" fmla="*/ 8656 h 60982"/>
                  <a:gd name="connsiteX9" fmla="*/ 13377 w 52712"/>
                  <a:gd name="connsiteY9" fmla="*/ 8656 h 60982"/>
                  <a:gd name="connsiteX10" fmla="*/ 31475 w 52712"/>
                  <a:gd name="connsiteY10" fmla="*/ 0 h 60982"/>
                  <a:gd name="connsiteX11" fmla="*/ 52712 w 52712"/>
                  <a:gd name="connsiteY11" fmla="*/ 24388 h 60982"/>
                  <a:gd name="connsiteX12" fmla="*/ 52712 w 52712"/>
                  <a:gd name="connsiteY12" fmla="*/ 60572 h 60982"/>
                  <a:gd name="connsiteX13" fmla="*/ 38163 w 52712"/>
                  <a:gd name="connsiteY13" fmla="*/ 60572 h 60982"/>
                  <a:gd name="connsiteX14" fmla="*/ 38163 w 52712"/>
                  <a:gd name="connsiteY14" fmla="*/ 60970 h 6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712" h="60982">
                    <a:moveTo>
                      <a:pt x="38152" y="60982"/>
                    </a:moveTo>
                    <a:lnTo>
                      <a:pt x="38152" y="27153"/>
                    </a:lnTo>
                    <a:cubicBezTo>
                      <a:pt x="38152" y="18110"/>
                      <a:pt x="36969" y="12206"/>
                      <a:pt x="27141" y="12206"/>
                    </a:cubicBezTo>
                    <a:cubicBezTo>
                      <a:pt x="18484" y="12206"/>
                      <a:pt x="13764" y="16528"/>
                      <a:pt x="13764" y="24786"/>
                    </a:cubicBezTo>
                    <a:lnTo>
                      <a:pt x="13764" y="60970"/>
                    </a:lnTo>
                    <a:lnTo>
                      <a:pt x="0" y="60970"/>
                    </a:lnTo>
                    <a:lnTo>
                      <a:pt x="0" y="1581"/>
                    </a:lnTo>
                    <a:lnTo>
                      <a:pt x="12194" y="1581"/>
                    </a:lnTo>
                    <a:lnTo>
                      <a:pt x="12979" y="8656"/>
                    </a:lnTo>
                    <a:lnTo>
                      <a:pt x="13377" y="8656"/>
                    </a:lnTo>
                    <a:cubicBezTo>
                      <a:pt x="17313" y="2366"/>
                      <a:pt x="23205" y="0"/>
                      <a:pt x="31475" y="0"/>
                    </a:cubicBezTo>
                    <a:cubicBezTo>
                      <a:pt x="47605" y="0"/>
                      <a:pt x="52712" y="9441"/>
                      <a:pt x="52712" y="24388"/>
                    </a:cubicBezTo>
                    <a:lnTo>
                      <a:pt x="52712" y="60572"/>
                    </a:lnTo>
                    <a:lnTo>
                      <a:pt x="38163" y="60572"/>
                    </a:lnTo>
                    <a:lnTo>
                      <a:pt x="38163" y="60970"/>
                    </a:lnTo>
                    <a:close/>
                  </a:path>
                </a:pathLst>
              </a:custGeom>
              <a:solidFill>
                <a:srgbClr val="FFFFFF"/>
              </a:solidFill>
              <a:ln w="117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A3A33463-62ED-FA18-7AB5-E1600C88994B}"/>
                  </a:ext>
                </a:extLst>
              </p:cNvPr>
              <p:cNvSpPr/>
              <p:nvPr/>
            </p:nvSpPr>
            <p:spPr>
              <a:xfrm>
                <a:off x="3893972" y="975208"/>
                <a:ext cx="55066" cy="86928"/>
              </a:xfrm>
              <a:custGeom>
                <a:avLst/>
                <a:gdLst>
                  <a:gd name="connsiteX0" fmla="*/ 55067 w 55066"/>
                  <a:gd name="connsiteY0" fmla="*/ 61357 h 86928"/>
                  <a:gd name="connsiteX1" fmla="*/ 29894 w 55066"/>
                  <a:gd name="connsiteY1" fmla="*/ 86928 h 86928"/>
                  <a:gd name="connsiteX2" fmla="*/ 4322 w 55066"/>
                  <a:gd name="connsiteY2" fmla="*/ 80638 h 86928"/>
                  <a:gd name="connsiteX3" fmla="*/ 8258 w 55066"/>
                  <a:gd name="connsiteY3" fmla="*/ 70412 h 86928"/>
                  <a:gd name="connsiteX4" fmla="*/ 29109 w 55066"/>
                  <a:gd name="connsiteY4" fmla="*/ 76702 h 86928"/>
                  <a:gd name="connsiteX5" fmla="*/ 41303 w 55066"/>
                  <a:gd name="connsiteY5" fmla="*/ 65293 h 86928"/>
                  <a:gd name="connsiteX6" fmla="*/ 41303 w 55066"/>
                  <a:gd name="connsiteY6" fmla="*/ 51916 h 86928"/>
                  <a:gd name="connsiteX7" fmla="*/ 40905 w 55066"/>
                  <a:gd name="connsiteY7" fmla="*/ 51916 h 86928"/>
                  <a:gd name="connsiteX8" fmla="*/ 24775 w 55066"/>
                  <a:gd name="connsiteY8" fmla="*/ 60572 h 86928"/>
                  <a:gd name="connsiteX9" fmla="*/ 0 w 55066"/>
                  <a:gd name="connsiteY9" fmla="*/ 30678 h 86928"/>
                  <a:gd name="connsiteX10" fmla="*/ 24388 w 55066"/>
                  <a:gd name="connsiteY10" fmla="*/ 0 h 86928"/>
                  <a:gd name="connsiteX11" fmla="*/ 42088 w 55066"/>
                  <a:gd name="connsiteY11" fmla="*/ 9043 h 86928"/>
                  <a:gd name="connsiteX12" fmla="*/ 42088 w 55066"/>
                  <a:gd name="connsiteY12" fmla="*/ 9043 h 86928"/>
                  <a:gd name="connsiteX13" fmla="*/ 42872 w 55066"/>
                  <a:gd name="connsiteY13" fmla="*/ 1570 h 86928"/>
                  <a:gd name="connsiteX14" fmla="*/ 54668 w 55066"/>
                  <a:gd name="connsiteY14" fmla="*/ 1570 h 86928"/>
                  <a:gd name="connsiteX15" fmla="*/ 54668 w 55066"/>
                  <a:gd name="connsiteY15" fmla="*/ 61357 h 86928"/>
                  <a:gd name="connsiteX16" fmla="*/ 55067 w 55066"/>
                  <a:gd name="connsiteY16" fmla="*/ 61357 h 86928"/>
                  <a:gd name="connsiteX17" fmla="*/ 41303 w 55066"/>
                  <a:gd name="connsiteY17" fmla="*/ 22807 h 86928"/>
                  <a:gd name="connsiteX18" fmla="*/ 28324 w 55066"/>
                  <a:gd name="connsiteY18" fmla="*/ 10613 h 86928"/>
                  <a:gd name="connsiteX19" fmla="*/ 14560 w 55066"/>
                  <a:gd name="connsiteY19" fmla="*/ 30280 h 86928"/>
                  <a:gd name="connsiteX20" fmla="*/ 28324 w 55066"/>
                  <a:gd name="connsiteY20" fmla="*/ 49948 h 86928"/>
                  <a:gd name="connsiteX21" fmla="*/ 41303 w 55066"/>
                  <a:gd name="connsiteY21" fmla="*/ 34603 h 86928"/>
                  <a:gd name="connsiteX22" fmla="*/ 41303 w 55066"/>
                  <a:gd name="connsiteY22" fmla="*/ 22807 h 8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066" h="86928">
                    <a:moveTo>
                      <a:pt x="55067" y="61357"/>
                    </a:moveTo>
                    <a:cubicBezTo>
                      <a:pt x="55067" y="82594"/>
                      <a:pt x="45239" y="86928"/>
                      <a:pt x="29894" y="86928"/>
                    </a:cubicBezTo>
                    <a:cubicBezTo>
                      <a:pt x="20066" y="86928"/>
                      <a:pt x="12592" y="84960"/>
                      <a:pt x="4322" y="80638"/>
                    </a:cubicBezTo>
                    <a:lnTo>
                      <a:pt x="8258" y="70412"/>
                    </a:lnTo>
                    <a:cubicBezTo>
                      <a:pt x="14947" y="74348"/>
                      <a:pt x="21635" y="76702"/>
                      <a:pt x="29109" y="76702"/>
                    </a:cubicBezTo>
                    <a:cubicBezTo>
                      <a:pt x="37765" y="76702"/>
                      <a:pt x="41303" y="74348"/>
                      <a:pt x="41303" y="65293"/>
                    </a:cubicBezTo>
                    <a:lnTo>
                      <a:pt x="41303" y="51916"/>
                    </a:lnTo>
                    <a:lnTo>
                      <a:pt x="40905" y="51916"/>
                    </a:lnTo>
                    <a:cubicBezTo>
                      <a:pt x="36969" y="58604"/>
                      <a:pt x="32248" y="60572"/>
                      <a:pt x="24775" y="60572"/>
                    </a:cubicBezTo>
                    <a:cubicBezTo>
                      <a:pt x="7075" y="60572"/>
                      <a:pt x="0" y="47195"/>
                      <a:pt x="0" y="30678"/>
                    </a:cubicBezTo>
                    <a:cubicBezTo>
                      <a:pt x="0" y="14162"/>
                      <a:pt x="6290" y="0"/>
                      <a:pt x="24388" y="0"/>
                    </a:cubicBezTo>
                    <a:cubicBezTo>
                      <a:pt x="32260" y="0"/>
                      <a:pt x="37765" y="1968"/>
                      <a:pt x="42088" y="9043"/>
                    </a:cubicBezTo>
                    <a:lnTo>
                      <a:pt x="42088" y="9043"/>
                    </a:lnTo>
                    <a:lnTo>
                      <a:pt x="42872" y="1570"/>
                    </a:lnTo>
                    <a:lnTo>
                      <a:pt x="54668" y="1570"/>
                    </a:lnTo>
                    <a:lnTo>
                      <a:pt x="54668" y="61357"/>
                    </a:lnTo>
                    <a:lnTo>
                      <a:pt x="55067" y="61357"/>
                    </a:lnTo>
                    <a:close/>
                    <a:moveTo>
                      <a:pt x="41303" y="22807"/>
                    </a:moveTo>
                    <a:cubicBezTo>
                      <a:pt x="41303" y="14549"/>
                      <a:pt x="36184" y="10613"/>
                      <a:pt x="28324" y="10613"/>
                    </a:cubicBezTo>
                    <a:cubicBezTo>
                      <a:pt x="16528" y="10613"/>
                      <a:pt x="14560" y="20441"/>
                      <a:pt x="14560" y="30280"/>
                    </a:cubicBezTo>
                    <a:cubicBezTo>
                      <a:pt x="14560" y="40120"/>
                      <a:pt x="17313" y="49948"/>
                      <a:pt x="28324" y="49948"/>
                    </a:cubicBezTo>
                    <a:cubicBezTo>
                      <a:pt x="38152" y="49948"/>
                      <a:pt x="41303" y="43657"/>
                      <a:pt x="41303" y="34603"/>
                    </a:cubicBezTo>
                    <a:lnTo>
                      <a:pt x="41303" y="22807"/>
                    </a:lnTo>
                    <a:close/>
                  </a:path>
                </a:pathLst>
              </a:custGeom>
              <a:solidFill>
                <a:srgbClr val="FFFFFF"/>
              </a:solidFill>
              <a:ln w="117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3BDCC41B-1370-A123-2E60-D2AECCBF3C04}"/>
                  </a:ext>
                </a:extLst>
              </p:cNvPr>
              <p:cNvSpPr/>
              <p:nvPr/>
            </p:nvSpPr>
            <p:spPr>
              <a:xfrm>
                <a:off x="3993493" y="960647"/>
                <a:ext cx="37753" cy="75519"/>
              </a:xfrm>
              <a:custGeom>
                <a:avLst/>
                <a:gdLst>
                  <a:gd name="connsiteX0" fmla="*/ 28312 w 37753"/>
                  <a:gd name="connsiteY0" fmla="*/ 75519 h 75519"/>
                  <a:gd name="connsiteX1" fmla="*/ 9828 w 37753"/>
                  <a:gd name="connsiteY1" fmla="*/ 58604 h 75519"/>
                  <a:gd name="connsiteX2" fmla="*/ 9828 w 37753"/>
                  <a:gd name="connsiteY2" fmla="*/ 26743 h 75519"/>
                  <a:gd name="connsiteX3" fmla="*/ 0 w 37753"/>
                  <a:gd name="connsiteY3" fmla="*/ 26743 h 75519"/>
                  <a:gd name="connsiteX4" fmla="*/ 0 w 37753"/>
                  <a:gd name="connsiteY4" fmla="*/ 15732 h 75519"/>
                  <a:gd name="connsiteX5" fmla="*/ 9828 w 37753"/>
                  <a:gd name="connsiteY5" fmla="*/ 15732 h 75519"/>
                  <a:gd name="connsiteX6" fmla="*/ 9828 w 37753"/>
                  <a:gd name="connsiteY6" fmla="*/ 0 h 75519"/>
                  <a:gd name="connsiteX7" fmla="*/ 23592 w 37753"/>
                  <a:gd name="connsiteY7" fmla="*/ 0 h 75519"/>
                  <a:gd name="connsiteX8" fmla="*/ 23592 w 37753"/>
                  <a:gd name="connsiteY8" fmla="*/ 15732 h 75519"/>
                  <a:gd name="connsiteX9" fmla="*/ 37355 w 37753"/>
                  <a:gd name="connsiteY9" fmla="*/ 15732 h 75519"/>
                  <a:gd name="connsiteX10" fmla="*/ 37355 w 37753"/>
                  <a:gd name="connsiteY10" fmla="*/ 26743 h 75519"/>
                  <a:gd name="connsiteX11" fmla="*/ 23592 w 37753"/>
                  <a:gd name="connsiteY11" fmla="*/ 26743 h 75519"/>
                  <a:gd name="connsiteX12" fmla="*/ 23592 w 37753"/>
                  <a:gd name="connsiteY12" fmla="*/ 56636 h 75519"/>
                  <a:gd name="connsiteX13" fmla="*/ 34216 w 37753"/>
                  <a:gd name="connsiteY13" fmla="*/ 64110 h 75519"/>
                  <a:gd name="connsiteX14" fmla="*/ 37754 w 37753"/>
                  <a:gd name="connsiteY14" fmla="*/ 64110 h 75519"/>
                  <a:gd name="connsiteX15" fmla="*/ 37754 w 37753"/>
                  <a:gd name="connsiteY15" fmla="*/ 75121 h 75519"/>
                  <a:gd name="connsiteX16" fmla="*/ 28312 w 37753"/>
                  <a:gd name="connsiteY16" fmla="*/ 75519 h 7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753" h="75519">
                    <a:moveTo>
                      <a:pt x="28312" y="75519"/>
                    </a:moveTo>
                    <a:cubicBezTo>
                      <a:pt x="12967" y="75519"/>
                      <a:pt x="9828" y="70798"/>
                      <a:pt x="9828" y="58604"/>
                    </a:cubicBezTo>
                    <a:lnTo>
                      <a:pt x="9828" y="26743"/>
                    </a:lnTo>
                    <a:lnTo>
                      <a:pt x="0" y="26743"/>
                    </a:lnTo>
                    <a:lnTo>
                      <a:pt x="0" y="15732"/>
                    </a:lnTo>
                    <a:lnTo>
                      <a:pt x="9828" y="15732"/>
                    </a:lnTo>
                    <a:lnTo>
                      <a:pt x="9828" y="0"/>
                    </a:lnTo>
                    <a:lnTo>
                      <a:pt x="23592" y="0"/>
                    </a:lnTo>
                    <a:lnTo>
                      <a:pt x="23592" y="15732"/>
                    </a:lnTo>
                    <a:lnTo>
                      <a:pt x="37355" y="15732"/>
                    </a:lnTo>
                    <a:lnTo>
                      <a:pt x="37355" y="26743"/>
                    </a:lnTo>
                    <a:lnTo>
                      <a:pt x="23592" y="26743"/>
                    </a:lnTo>
                    <a:lnTo>
                      <a:pt x="23592" y="56636"/>
                    </a:lnTo>
                    <a:cubicBezTo>
                      <a:pt x="23592" y="62540"/>
                      <a:pt x="23990" y="64110"/>
                      <a:pt x="34216" y="64110"/>
                    </a:cubicBezTo>
                    <a:lnTo>
                      <a:pt x="37754" y="64110"/>
                    </a:lnTo>
                    <a:lnTo>
                      <a:pt x="37754" y="75121"/>
                    </a:lnTo>
                    <a:cubicBezTo>
                      <a:pt x="33818" y="75121"/>
                      <a:pt x="31065" y="75519"/>
                      <a:pt x="28312" y="75519"/>
                    </a:cubicBezTo>
                    <a:close/>
                  </a:path>
                </a:pathLst>
              </a:custGeom>
              <a:solidFill>
                <a:srgbClr val="FFFFFF"/>
              </a:solidFill>
              <a:ln w="117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030FA7C5-63C2-9DB1-0302-0CE02A512B65}"/>
                  </a:ext>
                </a:extLst>
              </p:cNvPr>
              <p:cNvSpPr/>
              <p:nvPr/>
            </p:nvSpPr>
            <p:spPr>
              <a:xfrm>
                <a:off x="4039118" y="974809"/>
                <a:ext cx="58217" cy="62153"/>
              </a:xfrm>
              <a:custGeom>
                <a:avLst/>
                <a:gdLst>
                  <a:gd name="connsiteX0" fmla="*/ 29109 w 58217"/>
                  <a:gd name="connsiteY0" fmla="*/ 0 h 62153"/>
                  <a:gd name="connsiteX1" fmla="*/ 58218 w 58217"/>
                  <a:gd name="connsiteY1" fmla="*/ 31077 h 62153"/>
                  <a:gd name="connsiteX2" fmla="*/ 29109 w 58217"/>
                  <a:gd name="connsiteY2" fmla="*/ 62154 h 62153"/>
                  <a:gd name="connsiteX3" fmla="*/ 0 w 58217"/>
                  <a:gd name="connsiteY3" fmla="*/ 31077 h 62153"/>
                  <a:gd name="connsiteX4" fmla="*/ 29109 w 58217"/>
                  <a:gd name="connsiteY4" fmla="*/ 0 h 62153"/>
                  <a:gd name="connsiteX5" fmla="*/ 29507 w 58217"/>
                  <a:gd name="connsiteY5" fmla="*/ 51131 h 62153"/>
                  <a:gd name="connsiteX6" fmla="*/ 44454 w 58217"/>
                  <a:gd name="connsiteY6" fmla="*/ 30678 h 62153"/>
                  <a:gd name="connsiteX7" fmla="*/ 29507 w 58217"/>
                  <a:gd name="connsiteY7" fmla="*/ 10624 h 62153"/>
                  <a:gd name="connsiteX8" fmla="*/ 14560 w 58217"/>
                  <a:gd name="connsiteY8" fmla="*/ 30678 h 62153"/>
                  <a:gd name="connsiteX9" fmla="*/ 29507 w 58217"/>
                  <a:gd name="connsiteY9" fmla="*/ 51131 h 62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217" h="62153">
                    <a:moveTo>
                      <a:pt x="29109" y="0"/>
                    </a:moveTo>
                    <a:cubicBezTo>
                      <a:pt x="48776" y="0"/>
                      <a:pt x="58218" y="12194"/>
                      <a:pt x="58218" y="31077"/>
                    </a:cubicBezTo>
                    <a:cubicBezTo>
                      <a:pt x="58218" y="49959"/>
                      <a:pt x="49175" y="62154"/>
                      <a:pt x="29109" y="62154"/>
                    </a:cubicBezTo>
                    <a:cubicBezTo>
                      <a:pt x="9043" y="62154"/>
                      <a:pt x="0" y="49175"/>
                      <a:pt x="0" y="31077"/>
                    </a:cubicBezTo>
                    <a:cubicBezTo>
                      <a:pt x="0" y="13775"/>
                      <a:pt x="8656" y="0"/>
                      <a:pt x="29109" y="0"/>
                    </a:cubicBezTo>
                    <a:close/>
                    <a:moveTo>
                      <a:pt x="29507" y="51131"/>
                    </a:moveTo>
                    <a:cubicBezTo>
                      <a:pt x="40916" y="51131"/>
                      <a:pt x="44454" y="42873"/>
                      <a:pt x="44454" y="30678"/>
                    </a:cubicBezTo>
                    <a:cubicBezTo>
                      <a:pt x="44454" y="18484"/>
                      <a:pt x="40916" y="10624"/>
                      <a:pt x="29507" y="10624"/>
                    </a:cubicBezTo>
                    <a:cubicBezTo>
                      <a:pt x="18098" y="10624"/>
                      <a:pt x="14560" y="18496"/>
                      <a:pt x="14560" y="30678"/>
                    </a:cubicBezTo>
                    <a:cubicBezTo>
                      <a:pt x="14162" y="43259"/>
                      <a:pt x="17711" y="51131"/>
                      <a:pt x="29507" y="51131"/>
                    </a:cubicBezTo>
                    <a:close/>
                  </a:path>
                </a:pathLst>
              </a:custGeom>
              <a:solidFill>
                <a:srgbClr val="FFFFFF"/>
              </a:solidFill>
              <a:ln w="1170"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C8BA06D6-D36A-F1FB-1E2D-315A2B7ABDFF}"/>
                  </a:ext>
                </a:extLst>
              </p:cNvPr>
              <p:cNvSpPr/>
              <p:nvPr/>
            </p:nvSpPr>
            <p:spPr>
              <a:xfrm>
                <a:off x="4140197" y="975992"/>
                <a:ext cx="87314" cy="59389"/>
              </a:xfrm>
              <a:custGeom>
                <a:avLst/>
                <a:gdLst>
                  <a:gd name="connsiteX0" fmla="*/ 69228 w 87314"/>
                  <a:gd name="connsiteY0" fmla="*/ 59389 h 59389"/>
                  <a:gd name="connsiteX1" fmla="*/ 55465 w 87314"/>
                  <a:gd name="connsiteY1" fmla="*/ 59389 h 59389"/>
                  <a:gd name="connsiteX2" fmla="*/ 43271 w 87314"/>
                  <a:gd name="connsiteY2" fmla="*/ 20452 h 59389"/>
                  <a:gd name="connsiteX3" fmla="*/ 42872 w 87314"/>
                  <a:gd name="connsiteY3" fmla="*/ 20452 h 59389"/>
                  <a:gd name="connsiteX4" fmla="*/ 31463 w 87314"/>
                  <a:gd name="connsiteY4" fmla="*/ 59389 h 59389"/>
                  <a:gd name="connsiteX5" fmla="*/ 17301 w 87314"/>
                  <a:gd name="connsiteY5" fmla="*/ 59389 h 59389"/>
                  <a:gd name="connsiteX6" fmla="*/ 0 w 87314"/>
                  <a:gd name="connsiteY6" fmla="*/ 0 h 59389"/>
                  <a:gd name="connsiteX7" fmla="*/ 14548 w 87314"/>
                  <a:gd name="connsiteY7" fmla="*/ 0 h 59389"/>
                  <a:gd name="connsiteX8" fmla="*/ 25173 w 87314"/>
                  <a:gd name="connsiteY8" fmla="*/ 44840 h 59389"/>
                  <a:gd name="connsiteX9" fmla="*/ 25571 w 87314"/>
                  <a:gd name="connsiteY9" fmla="*/ 44840 h 59389"/>
                  <a:gd name="connsiteX10" fmla="*/ 38152 w 87314"/>
                  <a:gd name="connsiteY10" fmla="*/ 0 h 59389"/>
                  <a:gd name="connsiteX11" fmla="*/ 49163 w 87314"/>
                  <a:gd name="connsiteY11" fmla="*/ 0 h 59389"/>
                  <a:gd name="connsiteX12" fmla="*/ 61743 w 87314"/>
                  <a:gd name="connsiteY12" fmla="*/ 44840 h 59389"/>
                  <a:gd name="connsiteX13" fmla="*/ 62142 w 87314"/>
                  <a:gd name="connsiteY13" fmla="*/ 44840 h 59389"/>
                  <a:gd name="connsiteX14" fmla="*/ 73153 w 87314"/>
                  <a:gd name="connsiteY14" fmla="*/ 0 h 59389"/>
                  <a:gd name="connsiteX15" fmla="*/ 87315 w 87314"/>
                  <a:gd name="connsiteY15" fmla="*/ 0 h 59389"/>
                  <a:gd name="connsiteX16" fmla="*/ 69217 w 87314"/>
                  <a:gd name="connsiteY16" fmla="*/ 59389 h 5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314" h="59389">
                    <a:moveTo>
                      <a:pt x="69228" y="59389"/>
                    </a:moveTo>
                    <a:lnTo>
                      <a:pt x="55465" y="59389"/>
                    </a:lnTo>
                    <a:lnTo>
                      <a:pt x="43271" y="20452"/>
                    </a:lnTo>
                    <a:lnTo>
                      <a:pt x="42872" y="20452"/>
                    </a:lnTo>
                    <a:lnTo>
                      <a:pt x="31463" y="59389"/>
                    </a:lnTo>
                    <a:lnTo>
                      <a:pt x="17301" y="59389"/>
                    </a:lnTo>
                    <a:lnTo>
                      <a:pt x="0" y="0"/>
                    </a:lnTo>
                    <a:lnTo>
                      <a:pt x="14548" y="0"/>
                    </a:lnTo>
                    <a:lnTo>
                      <a:pt x="25173" y="44840"/>
                    </a:lnTo>
                    <a:lnTo>
                      <a:pt x="25571" y="44840"/>
                    </a:lnTo>
                    <a:lnTo>
                      <a:pt x="38152" y="0"/>
                    </a:lnTo>
                    <a:lnTo>
                      <a:pt x="49163" y="0"/>
                    </a:lnTo>
                    <a:lnTo>
                      <a:pt x="61743" y="44840"/>
                    </a:lnTo>
                    <a:lnTo>
                      <a:pt x="62142" y="44840"/>
                    </a:lnTo>
                    <a:lnTo>
                      <a:pt x="73153" y="0"/>
                    </a:lnTo>
                    <a:lnTo>
                      <a:pt x="87315" y="0"/>
                    </a:lnTo>
                    <a:lnTo>
                      <a:pt x="69217" y="59389"/>
                    </a:lnTo>
                    <a:close/>
                  </a:path>
                </a:pathLst>
              </a:custGeom>
              <a:solidFill>
                <a:srgbClr val="FFFFFF"/>
              </a:solidFill>
              <a:ln w="1170"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D9A1F671-67E0-B681-C163-203451612CC8}"/>
                  </a:ext>
                </a:extLst>
              </p:cNvPr>
              <p:cNvSpPr/>
              <p:nvPr/>
            </p:nvSpPr>
            <p:spPr>
              <a:xfrm>
                <a:off x="4235770" y="974411"/>
                <a:ext cx="55863" cy="62551"/>
              </a:xfrm>
              <a:custGeom>
                <a:avLst/>
                <a:gdLst>
                  <a:gd name="connsiteX0" fmla="*/ 47207 w 55863"/>
                  <a:gd name="connsiteY0" fmla="*/ 62154 h 62551"/>
                  <a:gd name="connsiteX1" fmla="*/ 38948 w 55863"/>
                  <a:gd name="connsiteY1" fmla="*/ 55078 h 62551"/>
                  <a:gd name="connsiteX2" fmla="*/ 38550 w 55863"/>
                  <a:gd name="connsiteY2" fmla="*/ 55078 h 62551"/>
                  <a:gd name="connsiteX3" fmla="*/ 18883 w 55863"/>
                  <a:gd name="connsiteY3" fmla="*/ 62552 h 62551"/>
                  <a:gd name="connsiteX4" fmla="*/ 0 w 55863"/>
                  <a:gd name="connsiteY4" fmla="*/ 44454 h 62551"/>
                  <a:gd name="connsiteX5" fmla="*/ 36969 w 55863"/>
                  <a:gd name="connsiteY5" fmla="*/ 22819 h 62551"/>
                  <a:gd name="connsiteX6" fmla="*/ 36969 w 55863"/>
                  <a:gd name="connsiteY6" fmla="*/ 18098 h 62551"/>
                  <a:gd name="connsiteX7" fmla="*/ 27141 w 55863"/>
                  <a:gd name="connsiteY7" fmla="*/ 10226 h 62551"/>
                  <a:gd name="connsiteX8" fmla="*/ 5904 w 55863"/>
                  <a:gd name="connsiteY8" fmla="*/ 16517 h 62551"/>
                  <a:gd name="connsiteX9" fmla="*/ 1581 w 55863"/>
                  <a:gd name="connsiteY9" fmla="*/ 7075 h 62551"/>
                  <a:gd name="connsiteX10" fmla="*/ 28722 w 55863"/>
                  <a:gd name="connsiteY10" fmla="*/ 0 h 62551"/>
                  <a:gd name="connsiteX11" fmla="*/ 51143 w 55863"/>
                  <a:gd name="connsiteY11" fmla="*/ 22420 h 62551"/>
                  <a:gd name="connsiteX12" fmla="*/ 51143 w 55863"/>
                  <a:gd name="connsiteY12" fmla="*/ 46410 h 62551"/>
                  <a:gd name="connsiteX13" fmla="*/ 55863 w 55863"/>
                  <a:gd name="connsiteY13" fmla="*/ 53485 h 62551"/>
                  <a:gd name="connsiteX14" fmla="*/ 47207 w 55863"/>
                  <a:gd name="connsiteY14" fmla="*/ 62142 h 62551"/>
                  <a:gd name="connsiteX15" fmla="*/ 37379 w 55863"/>
                  <a:gd name="connsiteY15" fmla="*/ 30690 h 62551"/>
                  <a:gd name="connsiteX16" fmla="*/ 13389 w 55863"/>
                  <a:gd name="connsiteY16" fmla="*/ 43271 h 62551"/>
                  <a:gd name="connsiteX17" fmla="*/ 22830 w 55863"/>
                  <a:gd name="connsiteY17" fmla="*/ 52712 h 62551"/>
                  <a:gd name="connsiteX18" fmla="*/ 37379 w 55863"/>
                  <a:gd name="connsiteY18" fmla="*/ 47207 h 62551"/>
                  <a:gd name="connsiteX19" fmla="*/ 37379 w 55863"/>
                  <a:gd name="connsiteY19" fmla="*/ 30690 h 62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5863" h="62551">
                    <a:moveTo>
                      <a:pt x="47207" y="62154"/>
                    </a:moveTo>
                    <a:cubicBezTo>
                      <a:pt x="43271" y="60970"/>
                      <a:pt x="40518" y="59401"/>
                      <a:pt x="38948" y="55078"/>
                    </a:cubicBezTo>
                    <a:lnTo>
                      <a:pt x="38550" y="55078"/>
                    </a:lnTo>
                    <a:cubicBezTo>
                      <a:pt x="32647" y="59799"/>
                      <a:pt x="26356" y="62552"/>
                      <a:pt x="18883" y="62552"/>
                    </a:cubicBezTo>
                    <a:cubicBezTo>
                      <a:pt x="7872" y="62552"/>
                      <a:pt x="0" y="56262"/>
                      <a:pt x="0" y="44454"/>
                    </a:cubicBezTo>
                    <a:cubicBezTo>
                      <a:pt x="0" y="24786"/>
                      <a:pt x="22420" y="22819"/>
                      <a:pt x="36969" y="22819"/>
                    </a:cubicBezTo>
                    <a:lnTo>
                      <a:pt x="36969" y="18098"/>
                    </a:lnTo>
                    <a:cubicBezTo>
                      <a:pt x="36969" y="12592"/>
                      <a:pt x="33431" y="10226"/>
                      <a:pt x="27141" y="10226"/>
                    </a:cubicBezTo>
                    <a:cubicBezTo>
                      <a:pt x="19269" y="10226"/>
                      <a:pt x="11409" y="12979"/>
                      <a:pt x="5904" y="16517"/>
                    </a:cubicBezTo>
                    <a:lnTo>
                      <a:pt x="1581" y="7075"/>
                    </a:lnTo>
                    <a:cubicBezTo>
                      <a:pt x="10238" y="2753"/>
                      <a:pt x="18496" y="0"/>
                      <a:pt x="28722" y="0"/>
                    </a:cubicBezTo>
                    <a:cubicBezTo>
                      <a:pt x="44454" y="0"/>
                      <a:pt x="51143" y="6290"/>
                      <a:pt x="51143" y="22420"/>
                    </a:cubicBezTo>
                    <a:lnTo>
                      <a:pt x="51143" y="46410"/>
                    </a:lnTo>
                    <a:cubicBezTo>
                      <a:pt x="51143" y="49948"/>
                      <a:pt x="52712" y="51916"/>
                      <a:pt x="55863" y="53485"/>
                    </a:cubicBezTo>
                    <a:lnTo>
                      <a:pt x="47207" y="62142"/>
                    </a:lnTo>
                    <a:close/>
                    <a:moveTo>
                      <a:pt x="37379" y="30690"/>
                    </a:moveTo>
                    <a:cubicBezTo>
                      <a:pt x="28722" y="30690"/>
                      <a:pt x="13389" y="31089"/>
                      <a:pt x="13389" y="43271"/>
                    </a:cubicBezTo>
                    <a:cubicBezTo>
                      <a:pt x="13389" y="49561"/>
                      <a:pt x="17325" y="52712"/>
                      <a:pt x="22830" y="52712"/>
                    </a:cubicBezTo>
                    <a:cubicBezTo>
                      <a:pt x="28336" y="52712"/>
                      <a:pt x="32658" y="50358"/>
                      <a:pt x="37379" y="47207"/>
                    </a:cubicBezTo>
                    <a:lnTo>
                      <a:pt x="37379" y="30690"/>
                    </a:lnTo>
                    <a:close/>
                  </a:path>
                </a:pathLst>
              </a:custGeom>
              <a:solidFill>
                <a:srgbClr val="FFFFFF"/>
              </a:solidFill>
              <a:ln w="1170"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DA49A7CA-846B-C27C-DC87-03884FE44FC8}"/>
                  </a:ext>
                </a:extLst>
              </p:cNvPr>
              <p:cNvSpPr/>
              <p:nvPr/>
            </p:nvSpPr>
            <p:spPr>
              <a:xfrm>
                <a:off x="4300289" y="974809"/>
                <a:ext cx="48003" cy="61766"/>
              </a:xfrm>
              <a:custGeom>
                <a:avLst/>
                <a:gdLst>
                  <a:gd name="connsiteX0" fmla="*/ 24775 w 48003"/>
                  <a:gd name="connsiteY0" fmla="*/ 61755 h 61766"/>
                  <a:gd name="connsiteX1" fmla="*/ 0 w 48003"/>
                  <a:gd name="connsiteY1" fmla="*/ 55067 h 61766"/>
                  <a:gd name="connsiteX2" fmla="*/ 5119 w 48003"/>
                  <a:gd name="connsiteY2" fmla="*/ 45239 h 61766"/>
                  <a:gd name="connsiteX3" fmla="*/ 24786 w 48003"/>
                  <a:gd name="connsiteY3" fmla="*/ 51529 h 61766"/>
                  <a:gd name="connsiteX4" fmla="*/ 35013 w 48003"/>
                  <a:gd name="connsiteY4" fmla="*/ 44056 h 61766"/>
                  <a:gd name="connsiteX5" fmla="*/ 22034 w 48003"/>
                  <a:gd name="connsiteY5" fmla="*/ 35797 h 61766"/>
                  <a:gd name="connsiteX6" fmla="*/ 1980 w 48003"/>
                  <a:gd name="connsiteY6" fmla="*/ 16915 h 61766"/>
                  <a:gd name="connsiteX7" fmla="*/ 24798 w 48003"/>
                  <a:gd name="connsiteY7" fmla="*/ 0 h 61766"/>
                  <a:gd name="connsiteX8" fmla="*/ 45649 w 48003"/>
                  <a:gd name="connsiteY8" fmla="*/ 5119 h 61766"/>
                  <a:gd name="connsiteX9" fmla="*/ 42111 w 48003"/>
                  <a:gd name="connsiteY9" fmla="*/ 14947 h 61766"/>
                  <a:gd name="connsiteX10" fmla="*/ 25981 w 48003"/>
                  <a:gd name="connsiteY10" fmla="*/ 10624 h 61766"/>
                  <a:gd name="connsiteX11" fmla="*/ 14970 w 48003"/>
                  <a:gd name="connsiteY11" fmla="*/ 17313 h 61766"/>
                  <a:gd name="connsiteX12" fmla="*/ 28734 w 48003"/>
                  <a:gd name="connsiteY12" fmla="*/ 25185 h 61766"/>
                  <a:gd name="connsiteX13" fmla="*/ 48003 w 48003"/>
                  <a:gd name="connsiteY13" fmla="*/ 43283 h 61766"/>
                  <a:gd name="connsiteX14" fmla="*/ 24798 w 48003"/>
                  <a:gd name="connsiteY14" fmla="*/ 61767 h 61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003" h="61766">
                    <a:moveTo>
                      <a:pt x="24775" y="61755"/>
                    </a:moveTo>
                    <a:cubicBezTo>
                      <a:pt x="15732" y="61755"/>
                      <a:pt x="7474" y="59401"/>
                      <a:pt x="0" y="55067"/>
                    </a:cubicBezTo>
                    <a:lnTo>
                      <a:pt x="5119" y="45239"/>
                    </a:lnTo>
                    <a:cubicBezTo>
                      <a:pt x="11023" y="48776"/>
                      <a:pt x="18496" y="51529"/>
                      <a:pt x="24786" y="51529"/>
                    </a:cubicBezTo>
                    <a:cubicBezTo>
                      <a:pt x="30690" y="51529"/>
                      <a:pt x="35013" y="49561"/>
                      <a:pt x="35013" y="44056"/>
                    </a:cubicBezTo>
                    <a:cubicBezTo>
                      <a:pt x="35013" y="38937"/>
                      <a:pt x="29109" y="37367"/>
                      <a:pt x="22034" y="35797"/>
                    </a:cubicBezTo>
                    <a:cubicBezTo>
                      <a:pt x="11808" y="33443"/>
                      <a:pt x="1980" y="29507"/>
                      <a:pt x="1980" y="16915"/>
                    </a:cubicBezTo>
                    <a:cubicBezTo>
                      <a:pt x="1980" y="6689"/>
                      <a:pt x="10238" y="0"/>
                      <a:pt x="24798" y="0"/>
                    </a:cubicBezTo>
                    <a:cubicBezTo>
                      <a:pt x="31873" y="0"/>
                      <a:pt x="38960" y="1570"/>
                      <a:pt x="45649" y="5119"/>
                    </a:cubicBezTo>
                    <a:lnTo>
                      <a:pt x="42111" y="14947"/>
                    </a:lnTo>
                    <a:cubicBezTo>
                      <a:pt x="37390" y="12194"/>
                      <a:pt x="31100" y="10624"/>
                      <a:pt x="25981" y="10624"/>
                    </a:cubicBezTo>
                    <a:cubicBezTo>
                      <a:pt x="20078" y="10624"/>
                      <a:pt x="14970" y="12194"/>
                      <a:pt x="14970" y="17313"/>
                    </a:cubicBezTo>
                    <a:cubicBezTo>
                      <a:pt x="14970" y="22432"/>
                      <a:pt x="21261" y="23603"/>
                      <a:pt x="28734" y="25185"/>
                    </a:cubicBezTo>
                    <a:cubicBezTo>
                      <a:pt x="37777" y="27153"/>
                      <a:pt x="48003" y="30690"/>
                      <a:pt x="48003" y="43283"/>
                    </a:cubicBezTo>
                    <a:cubicBezTo>
                      <a:pt x="48003" y="55875"/>
                      <a:pt x="38562" y="61767"/>
                      <a:pt x="24798" y="61767"/>
                    </a:cubicBezTo>
                    <a:close/>
                  </a:path>
                </a:pathLst>
              </a:custGeom>
              <a:solidFill>
                <a:srgbClr val="FFFFFF"/>
              </a:solidFill>
              <a:ln w="1170"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DAA54170-F3F6-FFFC-762D-63F8DE35AF0F}"/>
                  </a:ext>
                </a:extLst>
              </p:cNvPr>
              <p:cNvSpPr/>
              <p:nvPr/>
            </p:nvSpPr>
            <p:spPr>
              <a:xfrm>
                <a:off x="4354958" y="960647"/>
                <a:ext cx="37753" cy="75519"/>
              </a:xfrm>
              <a:custGeom>
                <a:avLst/>
                <a:gdLst>
                  <a:gd name="connsiteX0" fmla="*/ 28312 w 37753"/>
                  <a:gd name="connsiteY0" fmla="*/ 75519 h 75519"/>
                  <a:gd name="connsiteX1" fmla="*/ 9828 w 37753"/>
                  <a:gd name="connsiteY1" fmla="*/ 58604 h 75519"/>
                  <a:gd name="connsiteX2" fmla="*/ 9828 w 37753"/>
                  <a:gd name="connsiteY2" fmla="*/ 26743 h 75519"/>
                  <a:gd name="connsiteX3" fmla="*/ 0 w 37753"/>
                  <a:gd name="connsiteY3" fmla="*/ 26743 h 75519"/>
                  <a:gd name="connsiteX4" fmla="*/ 0 w 37753"/>
                  <a:gd name="connsiteY4" fmla="*/ 15732 h 75519"/>
                  <a:gd name="connsiteX5" fmla="*/ 9828 w 37753"/>
                  <a:gd name="connsiteY5" fmla="*/ 15732 h 75519"/>
                  <a:gd name="connsiteX6" fmla="*/ 9828 w 37753"/>
                  <a:gd name="connsiteY6" fmla="*/ 0 h 75519"/>
                  <a:gd name="connsiteX7" fmla="*/ 23592 w 37753"/>
                  <a:gd name="connsiteY7" fmla="*/ 0 h 75519"/>
                  <a:gd name="connsiteX8" fmla="*/ 23592 w 37753"/>
                  <a:gd name="connsiteY8" fmla="*/ 15732 h 75519"/>
                  <a:gd name="connsiteX9" fmla="*/ 37356 w 37753"/>
                  <a:gd name="connsiteY9" fmla="*/ 15732 h 75519"/>
                  <a:gd name="connsiteX10" fmla="*/ 37356 w 37753"/>
                  <a:gd name="connsiteY10" fmla="*/ 26743 h 75519"/>
                  <a:gd name="connsiteX11" fmla="*/ 23592 w 37753"/>
                  <a:gd name="connsiteY11" fmla="*/ 26743 h 75519"/>
                  <a:gd name="connsiteX12" fmla="*/ 23592 w 37753"/>
                  <a:gd name="connsiteY12" fmla="*/ 56636 h 75519"/>
                  <a:gd name="connsiteX13" fmla="*/ 34216 w 37753"/>
                  <a:gd name="connsiteY13" fmla="*/ 64110 h 75519"/>
                  <a:gd name="connsiteX14" fmla="*/ 37754 w 37753"/>
                  <a:gd name="connsiteY14" fmla="*/ 64110 h 75519"/>
                  <a:gd name="connsiteX15" fmla="*/ 37754 w 37753"/>
                  <a:gd name="connsiteY15" fmla="*/ 75121 h 75519"/>
                  <a:gd name="connsiteX16" fmla="*/ 28312 w 37753"/>
                  <a:gd name="connsiteY16" fmla="*/ 75519 h 7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753" h="75519">
                    <a:moveTo>
                      <a:pt x="28312" y="75519"/>
                    </a:moveTo>
                    <a:cubicBezTo>
                      <a:pt x="12967" y="75519"/>
                      <a:pt x="9828" y="70798"/>
                      <a:pt x="9828" y="58604"/>
                    </a:cubicBezTo>
                    <a:lnTo>
                      <a:pt x="9828" y="26743"/>
                    </a:lnTo>
                    <a:lnTo>
                      <a:pt x="0" y="26743"/>
                    </a:lnTo>
                    <a:lnTo>
                      <a:pt x="0" y="15732"/>
                    </a:lnTo>
                    <a:lnTo>
                      <a:pt x="9828" y="15732"/>
                    </a:lnTo>
                    <a:lnTo>
                      <a:pt x="9828" y="0"/>
                    </a:lnTo>
                    <a:lnTo>
                      <a:pt x="23592" y="0"/>
                    </a:lnTo>
                    <a:lnTo>
                      <a:pt x="23592" y="15732"/>
                    </a:lnTo>
                    <a:lnTo>
                      <a:pt x="37356" y="15732"/>
                    </a:lnTo>
                    <a:lnTo>
                      <a:pt x="37356" y="26743"/>
                    </a:lnTo>
                    <a:lnTo>
                      <a:pt x="23592" y="26743"/>
                    </a:lnTo>
                    <a:lnTo>
                      <a:pt x="23592" y="56636"/>
                    </a:lnTo>
                    <a:cubicBezTo>
                      <a:pt x="23592" y="62540"/>
                      <a:pt x="23990" y="64110"/>
                      <a:pt x="34216" y="64110"/>
                    </a:cubicBezTo>
                    <a:lnTo>
                      <a:pt x="37754" y="64110"/>
                    </a:lnTo>
                    <a:lnTo>
                      <a:pt x="37754" y="75121"/>
                    </a:lnTo>
                    <a:cubicBezTo>
                      <a:pt x="33818" y="75121"/>
                      <a:pt x="31065" y="75519"/>
                      <a:pt x="28312" y="75519"/>
                    </a:cubicBezTo>
                    <a:close/>
                  </a:path>
                </a:pathLst>
              </a:custGeom>
              <a:solidFill>
                <a:srgbClr val="FFFFFF"/>
              </a:solidFill>
              <a:ln w="1170"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0CF20BC9-2034-46D7-2241-93EAC73862CF}"/>
                  </a:ext>
                </a:extLst>
              </p:cNvPr>
              <p:cNvSpPr/>
              <p:nvPr/>
            </p:nvSpPr>
            <p:spPr>
              <a:xfrm>
                <a:off x="4400970" y="974809"/>
                <a:ext cx="55453" cy="61755"/>
              </a:xfrm>
              <a:custGeom>
                <a:avLst/>
                <a:gdLst>
                  <a:gd name="connsiteX0" fmla="*/ 54680 w 55453"/>
                  <a:gd name="connsiteY0" fmla="*/ 35399 h 61755"/>
                  <a:gd name="connsiteX1" fmla="*/ 13377 w 55453"/>
                  <a:gd name="connsiteY1" fmla="*/ 35399 h 61755"/>
                  <a:gd name="connsiteX2" fmla="*/ 29894 w 55453"/>
                  <a:gd name="connsiteY2" fmla="*/ 51131 h 61755"/>
                  <a:gd name="connsiteX3" fmla="*/ 47593 w 55453"/>
                  <a:gd name="connsiteY3" fmla="*/ 45625 h 61755"/>
                  <a:gd name="connsiteX4" fmla="*/ 52314 w 55453"/>
                  <a:gd name="connsiteY4" fmla="*/ 55067 h 61755"/>
                  <a:gd name="connsiteX5" fmla="*/ 29496 w 55453"/>
                  <a:gd name="connsiteY5" fmla="*/ 61755 h 61755"/>
                  <a:gd name="connsiteX6" fmla="*/ 0 w 55453"/>
                  <a:gd name="connsiteY6" fmla="*/ 31077 h 61755"/>
                  <a:gd name="connsiteX7" fmla="*/ 28711 w 55453"/>
                  <a:gd name="connsiteY7" fmla="*/ 0 h 61755"/>
                  <a:gd name="connsiteX8" fmla="*/ 55453 w 55453"/>
                  <a:gd name="connsiteY8" fmla="*/ 30678 h 61755"/>
                  <a:gd name="connsiteX9" fmla="*/ 54669 w 55453"/>
                  <a:gd name="connsiteY9" fmla="*/ 35399 h 61755"/>
                  <a:gd name="connsiteX10" fmla="*/ 28324 w 55453"/>
                  <a:gd name="connsiteY10" fmla="*/ 9828 h 61755"/>
                  <a:gd name="connsiteX11" fmla="*/ 13377 w 55453"/>
                  <a:gd name="connsiteY11" fmla="*/ 25958 h 61755"/>
                  <a:gd name="connsiteX12" fmla="*/ 42088 w 55453"/>
                  <a:gd name="connsiteY12" fmla="*/ 25958 h 61755"/>
                  <a:gd name="connsiteX13" fmla="*/ 28324 w 55453"/>
                  <a:gd name="connsiteY13" fmla="*/ 9828 h 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453" h="61755">
                    <a:moveTo>
                      <a:pt x="54680" y="35399"/>
                    </a:moveTo>
                    <a:lnTo>
                      <a:pt x="13377" y="35399"/>
                    </a:lnTo>
                    <a:cubicBezTo>
                      <a:pt x="13377" y="45227"/>
                      <a:pt x="18883" y="51131"/>
                      <a:pt x="29894" y="51131"/>
                    </a:cubicBezTo>
                    <a:cubicBezTo>
                      <a:pt x="36184" y="51131"/>
                      <a:pt x="41303" y="49561"/>
                      <a:pt x="47593" y="45625"/>
                    </a:cubicBezTo>
                    <a:lnTo>
                      <a:pt x="52314" y="55067"/>
                    </a:lnTo>
                    <a:cubicBezTo>
                      <a:pt x="44841" y="59787"/>
                      <a:pt x="37765" y="61755"/>
                      <a:pt x="29496" y="61755"/>
                    </a:cubicBezTo>
                    <a:cubicBezTo>
                      <a:pt x="10226" y="61755"/>
                      <a:pt x="0" y="49561"/>
                      <a:pt x="0" y="31077"/>
                    </a:cubicBezTo>
                    <a:cubicBezTo>
                      <a:pt x="0" y="9441"/>
                      <a:pt x="13377" y="0"/>
                      <a:pt x="28711" y="0"/>
                    </a:cubicBezTo>
                    <a:cubicBezTo>
                      <a:pt x="45626" y="0"/>
                      <a:pt x="55453" y="11796"/>
                      <a:pt x="55453" y="30678"/>
                    </a:cubicBezTo>
                    <a:cubicBezTo>
                      <a:pt x="54669" y="31463"/>
                      <a:pt x="54669" y="33830"/>
                      <a:pt x="54669" y="35399"/>
                    </a:cubicBezTo>
                    <a:close/>
                    <a:moveTo>
                      <a:pt x="28324" y="9828"/>
                    </a:moveTo>
                    <a:cubicBezTo>
                      <a:pt x="17313" y="9828"/>
                      <a:pt x="13377" y="17700"/>
                      <a:pt x="13377" y="25958"/>
                    </a:cubicBezTo>
                    <a:lnTo>
                      <a:pt x="42088" y="25958"/>
                    </a:lnTo>
                    <a:cubicBezTo>
                      <a:pt x="42088" y="16915"/>
                      <a:pt x="37765" y="9828"/>
                      <a:pt x="28324" y="9828"/>
                    </a:cubicBezTo>
                    <a:close/>
                  </a:path>
                </a:pathLst>
              </a:custGeom>
              <a:solidFill>
                <a:srgbClr val="FFFFFF"/>
              </a:solidFill>
              <a:ln w="1170" cap="flat">
                <a:noFill/>
                <a:prstDash val="solid"/>
                <a:miter/>
              </a:ln>
            </p:spPr>
            <p:txBody>
              <a:bodyPr rtlCol="0" anchor="ctr"/>
              <a:lstStyle/>
              <a:p>
                <a:endParaRPr lang="en-US"/>
              </a:p>
            </p:txBody>
          </p:sp>
        </p:grpSp>
        <p:sp>
          <p:nvSpPr>
            <p:cNvPr id="55" name="Freeform: Shape 54">
              <a:extLst>
                <a:ext uri="{FF2B5EF4-FFF2-40B4-BE49-F238E27FC236}">
                  <a16:creationId xmlns:a16="http://schemas.microsoft.com/office/drawing/2014/main" id="{A9D9D42F-03E4-0B45-062D-8D77F1E1F42D}"/>
                </a:ext>
              </a:extLst>
            </p:cNvPr>
            <p:cNvSpPr/>
            <p:nvPr/>
          </p:nvSpPr>
          <p:spPr>
            <a:xfrm>
              <a:off x="3368104" y="346989"/>
              <a:ext cx="196371" cy="149533"/>
            </a:xfrm>
            <a:custGeom>
              <a:avLst/>
              <a:gdLst>
                <a:gd name="connsiteX0" fmla="*/ 36969 w 196371"/>
                <a:gd name="connsiteY0" fmla="*/ 13841 h 149533"/>
                <a:gd name="connsiteX1" fmla="*/ 0 w 196371"/>
                <a:gd name="connsiteY1" fmla="*/ 862 h 149533"/>
                <a:gd name="connsiteX2" fmla="*/ 142382 w 196371"/>
                <a:gd name="connsiteY2" fmla="*/ 32325 h 149533"/>
                <a:gd name="connsiteX3" fmla="*/ 193911 w 196371"/>
                <a:gd name="connsiteY3" fmla="*/ 149533 h 149533"/>
                <a:gd name="connsiteX4" fmla="*/ 128231 w 196371"/>
                <a:gd name="connsiteY4" fmla="*/ 149533 h 149533"/>
                <a:gd name="connsiteX5" fmla="*/ 36981 w 196371"/>
                <a:gd name="connsiteY5" fmla="*/ 13841 h 14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371" h="149533">
                  <a:moveTo>
                    <a:pt x="36969" y="13841"/>
                  </a:moveTo>
                  <a:cubicBezTo>
                    <a:pt x="24775" y="8335"/>
                    <a:pt x="14549" y="4797"/>
                    <a:pt x="0" y="862"/>
                  </a:cubicBezTo>
                  <a:cubicBezTo>
                    <a:pt x="0" y="862"/>
                    <a:pt x="84562" y="-8181"/>
                    <a:pt x="142382" y="32325"/>
                  </a:cubicBezTo>
                  <a:cubicBezTo>
                    <a:pt x="199416" y="72047"/>
                    <a:pt x="199803" y="130651"/>
                    <a:pt x="193911" y="149533"/>
                  </a:cubicBezTo>
                  <a:lnTo>
                    <a:pt x="128231" y="149533"/>
                  </a:lnTo>
                  <a:cubicBezTo>
                    <a:pt x="128629" y="149135"/>
                    <a:pt x="133350" y="58283"/>
                    <a:pt x="36981" y="13841"/>
                  </a:cubicBezTo>
                  <a:close/>
                </a:path>
              </a:pathLst>
            </a:custGeom>
            <a:solidFill>
              <a:srgbClr val="F68B34"/>
            </a:solidFill>
            <a:ln w="1170"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C41AD940-2321-2DB8-47BC-BD77593625BA}"/>
                </a:ext>
              </a:extLst>
            </p:cNvPr>
            <p:cNvSpPr/>
            <p:nvPr/>
          </p:nvSpPr>
          <p:spPr>
            <a:xfrm>
              <a:off x="4468231" y="960261"/>
              <a:ext cx="35399" cy="34602"/>
            </a:xfrm>
            <a:custGeom>
              <a:avLst/>
              <a:gdLst>
                <a:gd name="connsiteX0" fmla="*/ 1569 w 35399"/>
                <a:gd name="connsiteY0" fmla="*/ 10226 h 34602"/>
                <a:gd name="connsiteX1" fmla="*/ 5505 w 35399"/>
                <a:gd name="connsiteY1" fmla="*/ 4721 h 34602"/>
                <a:gd name="connsiteX2" fmla="*/ 11011 w 35399"/>
                <a:gd name="connsiteY2" fmla="*/ 1183 h 34602"/>
                <a:gd name="connsiteX3" fmla="*/ 17699 w 35399"/>
                <a:gd name="connsiteY3" fmla="*/ 0 h 34602"/>
                <a:gd name="connsiteX4" fmla="*/ 24388 w 35399"/>
                <a:gd name="connsiteY4" fmla="*/ 1183 h 34602"/>
                <a:gd name="connsiteX5" fmla="*/ 29894 w 35399"/>
                <a:gd name="connsiteY5" fmla="*/ 4721 h 34602"/>
                <a:gd name="connsiteX6" fmla="*/ 33829 w 35399"/>
                <a:gd name="connsiteY6" fmla="*/ 10226 h 34602"/>
                <a:gd name="connsiteX7" fmla="*/ 35399 w 35399"/>
                <a:gd name="connsiteY7" fmla="*/ 17301 h 34602"/>
                <a:gd name="connsiteX8" fmla="*/ 33829 w 35399"/>
                <a:gd name="connsiteY8" fmla="*/ 24376 h 34602"/>
                <a:gd name="connsiteX9" fmla="*/ 29894 w 35399"/>
                <a:gd name="connsiteY9" fmla="*/ 29882 h 34602"/>
                <a:gd name="connsiteX10" fmla="*/ 24388 w 35399"/>
                <a:gd name="connsiteY10" fmla="*/ 33419 h 34602"/>
                <a:gd name="connsiteX11" fmla="*/ 17699 w 35399"/>
                <a:gd name="connsiteY11" fmla="*/ 34603 h 34602"/>
                <a:gd name="connsiteX12" fmla="*/ 11011 w 35399"/>
                <a:gd name="connsiteY12" fmla="*/ 33419 h 34602"/>
                <a:gd name="connsiteX13" fmla="*/ 5505 w 35399"/>
                <a:gd name="connsiteY13" fmla="*/ 29882 h 34602"/>
                <a:gd name="connsiteX14" fmla="*/ 1569 w 35399"/>
                <a:gd name="connsiteY14" fmla="*/ 24376 h 34602"/>
                <a:gd name="connsiteX15" fmla="*/ 0 w 35399"/>
                <a:gd name="connsiteY15" fmla="*/ 17301 h 34602"/>
                <a:gd name="connsiteX16" fmla="*/ 1569 w 35399"/>
                <a:gd name="connsiteY16" fmla="*/ 10226 h 34602"/>
                <a:gd name="connsiteX17" fmla="*/ 4322 w 35399"/>
                <a:gd name="connsiteY17" fmla="*/ 23205 h 34602"/>
                <a:gd name="connsiteX18" fmla="*/ 7473 w 35399"/>
                <a:gd name="connsiteY18" fmla="*/ 27926 h 34602"/>
                <a:gd name="connsiteX19" fmla="*/ 12194 w 35399"/>
                <a:gd name="connsiteY19" fmla="*/ 31077 h 34602"/>
                <a:gd name="connsiteX20" fmla="*/ 18098 w 35399"/>
                <a:gd name="connsiteY20" fmla="*/ 32260 h 34602"/>
                <a:gd name="connsiteX21" fmla="*/ 24002 w 35399"/>
                <a:gd name="connsiteY21" fmla="*/ 31077 h 34602"/>
                <a:gd name="connsiteX22" fmla="*/ 28722 w 35399"/>
                <a:gd name="connsiteY22" fmla="*/ 27926 h 34602"/>
                <a:gd name="connsiteX23" fmla="*/ 31873 w 35399"/>
                <a:gd name="connsiteY23" fmla="*/ 23205 h 34602"/>
                <a:gd name="connsiteX24" fmla="*/ 33056 w 35399"/>
                <a:gd name="connsiteY24" fmla="*/ 17301 h 34602"/>
                <a:gd name="connsiteX25" fmla="*/ 31873 w 35399"/>
                <a:gd name="connsiteY25" fmla="*/ 11398 h 34602"/>
                <a:gd name="connsiteX26" fmla="*/ 28722 w 35399"/>
                <a:gd name="connsiteY26" fmla="*/ 6677 h 34602"/>
                <a:gd name="connsiteX27" fmla="*/ 24002 w 35399"/>
                <a:gd name="connsiteY27" fmla="*/ 3526 h 34602"/>
                <a:gd name="connsiteX28" fmla="*/ 18098 w 35399"/>
                <a:gd name="connsiteY28" fmla="*/ 2343 h 34602"/>
                <a:gd name="connsiteX29" fmla="*/ 12194 w 35399"/>
                <a:gd name="connsiteY29" fmla="*/ 3526 h 34602"/>
                <a:gd name="connsiteX30" fmla="*/ 7473 w 35399"/>
                <a:gd name="connsiteY30" fmla="*/ 6677 h 34602"/>
                <a:gd name="connsiteX31" fmla="*/ 4322 w 35399"/>
                <a:gd name="connsiteY31" fmla="*/ 11398 h 34602"/>
                <a:gd name="connsiteX32" fmla="*/ 3139 w 35399"/>
                <a:gd name="connsiteY32" fmla="*/ 17301 h 34602"/>
                <a:gd name="connsiteX33" fmla="*/ 4322 w 35399"/>
                <a:gd name="connsiteY33" fmla="*/ 23205 h 34602"/>
                <a:gd name="connsiteX34" fmla="*/ 18871 w 35399"/>
                <a:gd name="connsiteY34" fmla="*/ 7075 h 34602"/>
                <a:gd name="connsiteX35" fmla="*/ 24376 w 35399"/>
                <a:gd name="connsiteY35" fmla="*/ 8645 h 34602"/>
                <a:gd name="connsiteX36" fmla="*/ 25946 w 35399"/>
                <a:gd name="connsiteY36" fmla="*/ 12967 h 34602"/>
                <a:gd name="connsiteX37" fmla="*/ 24376 w 35399"/>
                <a:gd name="connsiteY37" fmla="*/ 16903 h 34602"/>
                <a:gd name="connsiteX38" fmla="*/ 20441 w 35399"/>
                <a:gd name="connsiteY38" fmla="*/ 18473 h 34602"/>
                <a:gd name="connsiteX39" fmla="*/ 26344 w 35399"/>
                <a:gd name="connsiteY39" fmla="*/ 27516 h 34602"/>
                <a:gd name="connsiteX40" fmla="*/ 22807 w 35399"/>
                <a:gd name="connsiteY40" fmla="*/ 27516 h 34602"/>
                <a:gd name="connsiteX41" fmla="*/ 17301 w 35399"/>
                <a:gd name="connsiteY41" fmla="*/ 18473 h 34602"/>
                <a:gd name="connsiteX42" fmla="*/ 13764 w 35399"/>
                <a:gd name="connsiteY42" fmla="*/ 18473 h 34602"/>
                <a:gd name="connsiteX43" fmla="*/ 13764 w 35399"/>
                <a:gd name="connsiteY43" fmla="*/ 27516 h 34602"/>
                <a:gd name="connsiteX44" fmla="*/ 10613 w 35399"/>
                <a:gd name="connsiteY44" fmla="*/ 27516 h 34602"/>
                <a:gd name="connsiteX45" fmla="*/ 10613 w 35399"/>
                <a:gd name="connsiteY45" fmla="*/ 7063 h 34602"/>
                <a:gd name="connsiteX46" fmla="*/ 18871 w 35399"/>
                <a:gd name="connsiteY46" fmla="*/ 7063 h 34602"/>
                <a:gd name="connsiteX47" fmla="*/ 17688 w 35399"/>
                <a:gd name="connsiteY47" fmla="*/ 16118 h 34602"/>
                <a:gd name="connsiteX48" fmla="*/ 19656 w 35399"/>
                <a:gd name="connsiteY48" fmla="*/ 16118 h 34602"/>
                <a:gd name="connsiteX49" fmla="*/ 21225 w 35399"/>
                <a:gd name="connsiteY49" fmla="*/ 15720 h 34602"/>
                <a:gd name="connsiteX50" fmla="*/ 22408 w 35399"/>
                <a:gd name="connsiteY50" fmla="*/ 14537 h 34602"/>
                <a:gd name="connsiteX51" fmla="*/ 22807 w 35399"/>
                <a:gd name="connsiteY51" fmla="*/ 12569 h 34602"/>
                <a:gd name="connsiteX52" fmla="*/ 22408 w 35399"/>
                <a:gd name="connsiteY52" fmla="*/ 10999 h 34602"/>
                <a:gd name="connsiteX53" fmla="*/ 21225 w 35399"/>
                <a:gd name="connsiteY53" fmla="*/ 10214 h 34602"/>
                <a:gd name="connsiteX54" fmla="*/ 19656 w 35399"/>
                <a:gd name="connsiteY54" fmla="*/ 9816 h 34602"/>
                <a:gd name="connsiteX55" fmla="*/ 13752 w 35399"/>
                <a:gd name="connsiteY55" fmla="*/ 9816 h 34602"/>
                <a:gd name="connsiteX56" fmla="*/ 13752 w 35399"/>
                <a:gd name="connsiteY56" fmla="*/ 16505 h 34602"/>
                <a:gd name="connsiteX57" fmla="*/ 17688 w 35399"/>
                <a:gd name="connsiteY57" fmla="*/ 16505 h 34602"/>
                <a:gd name="connsiteX58" fmla="*/ 17688 w 35399"/>
                <a:gd name="connsiteY58" fmla="*/ 16107 h 34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5399" h="34602">
                  <a:moveTo>
                    <a:pt x="1569" y="10226"/>
                  </a:moveTo>
                  <a:cubicBezTo>
                    <a:pt x="2354" y="8258"/>
                    <a:pt x="3924" y="6290"/>
                    <a:pt x="5505" y="4721"/>
                  </a:cubicBezTo>
                  <a:cubicBezTo>
                    <a:pt x="7075" y="3151"/>
                    <a:pt x="9043" y="1968"/>
                    <a:pt x="11011" y="1183"/>
                  </a:cubicBezTo>
                  <a:cubicBezTo>
                    <a:pt x="12979" y="398"/>
                    <a:pt x="15333" y="0"/>
                    <a:pt x="17699" y="0"/>
                  </a:cubicBezTo>
                  <a:cubicBezTo>
                    <a:pt x="20066" y="0"/>
                    <a:pt x="22420" y="398"/>
                    <a:pt x="24388" y="1183"/>
                  </a:cubicBezTo>
                  <a:cubicBezTo>
                    <a:pt x="26356" y="1968"/>
                    <a:pt x="28324" y="3151"/>
                    <a:pt x="29894" y="4721"/>
                  </a:cubicBezTo>
                  <a:cubicBezTo>
                    <a:pt x="31463" y="6290"/>
                    <a:pt x="32646" y="8258"/>
                    <a:pt x="33829" y="10226"/>
                  </a:cubicBezTo>
                  <a:cubicBezTo>
                    <a:pt x="34614" y="12194"/>
                    <a:pt x="35399" y="14549"/>
                    <a:pt x="35399" y="17301"/>
                  </a:cubicBezTo>
                  <a:cubicBezTo>
                    <a:pt x="35399" y="19656"/>
                    <a:pt x="35001" y="22022"/>
                    <a:pt x="33829" y="24376"/>
                  </a:cubicBezTo>
                  <a:cubicBezTo>
                    <a:pt x="33045" y="26344"/>
                    <a:pt x="31475" y="28312"/>
                    <a:pt x="29894" y="29882"/>
                  </a:cubicBezTo>
                  <a:cubicBezTo>
                    <a:pt x="28324" y="31452"/>
                    <a:pt x="26356" y="32635"/>
                    <a:pt x="24388" y="33419"/>
                  </a:cubicBezTo>
                  <a:cubicBezTo>
                    <a:pt x="22420" y="34204"/>
                    <a:pt x="20066" y="34603"/>
                    <a:pt x="17699" y="34603"/>
                  </a:cubicBezTo>
                  <a:cubicBezTo>
                    <a:pt x="15333" y="34603"/>
                    <a:pt x="12979" y="34204"/>
                    <a:pt x="11011" y="33419"/>
                  </a:cubicBezTo>
                  <a:cubicBezTo>
                    <a:pt x="9043" y="32635"/>
                    <a:pt x="7075" y="31452"/>
                    <a:pt x="5505" y="29882"/>
                  </a:cubicBezTo>
                  <a:cubicBezTo>
                    <a:pt x="3936" y="28312"/>
                    <a:pt x="2753" y="26344"/>
                    <a:pt x="1569" y="24376"/>
                  </a:cubicBezTo>
                  <a:cubicBezTo>
                    <a:pt x="785" y="22409"/>
                    <a:pt x="0" y="20054"/>
                    <a:pt x="0" y="17301"/>
                  </a:cubicBezTo>
                  <a:cubicBezTo>
                    <a:pt x="0" y="14947"/>
                    <a:pt x="398" y="12581"/>
                    <a:pt x="1569" y="10226"/>
                  </a:cubicBezTo>
                  <a:close/>
                  <a:moveTo>
                    <a:pt x="4322" y="23205"/>
                  </a:moveTo>
                  <a:cubicBezTo>
                    <a:pt x="5107" y="25173"/>
                    <a:pt x="5892" y="26743"/>
                    <a:pt x="7473" y="27926"/>
                  </a:cubicBezTo>
                  <a:cubicBezTo>
                    <a:pt x="8656" y="29109"/>
                    <a:pt x="10226" y="30280"/>
                    <a:pt x="12194" y="31077"/>
                  </a:cubicBezTo>
                  <a:cubicBezTo>
                    <a:pt x="14162" y="31862"/>
                    <a:pt x="15732" y="32260"/>
                    <a:pt x="18098" y="32260"/>
                  </a:cubicBezTo>
                  <a:cubicBezTo>
                    <a:pt x="20066" y="32260"/>
                    <a:pt x="22033" y="31862"/>
                    <a:pt x="24002" y="31077"/>
                  </a:cubicBezTo>
                  <a:cubicBezTo>
                    <a:pt x="25571" y="30292"/>
                    <a:pt x="27153" y="29109"/>
                    <a:pt x="28722" y="27926"/>
                  </a:cubicBezTo>
                  <a:cubicBezTo>
                    <a:pt x="29905" y="26743"/>
                    <a:pt x="31077" y="24775"/>
                    <a:pt x="31873" y="23205"/>
                  </a:cubicBezTo>
                  <a:cubicBezTo>
                    <a:pt x="32658" y="21237"/>
                    <a:pt x="33056" y="19269"/>
                    <a:pt x="33056" y="17301"/>
                  </a:cubicBezTo>
                  <a:cubicBezTo>
                    <a:pt x="33056" y="15333"/>
                    <a:pt x="32658" y="13365"/>
                    <a:pt x="31873" y="11398"/>
                  </a:cubicBezTo>
                  <a:cubicBezTo>
                    <a:pt x="31088" y="9430"/>
                    <a:pt x="30303" y="7860"/>
                    <a:pt x="28722" y="6677"/>
                  </a:cubicBezTo>
                  <a:cubicBezTo>
                    <a:pt x="27539" y="5494"/>
                    <a:pt x="25969" y="4322"/>
                    <a:pt x="24002" y="3526"/>
                  </a:cubicBezTo>
                  <a:cubicBezTo>
                    <a:pt x="22432" y="2741"/>
                    <a:pt x="20464" y="2343"/>
                    <a:pt x="18098" y="2343"/>
                  </a:cubicBezTo>
                  <a:cubicBezTo>
                    <a:pt x="16130" y="2343"/>
                    <a:pt x="14162" y="2741"/>
                    <a:pt x="12194" y="3526"/>
                  </a:cubicBezTo>
                  <a:cubicBezTo>
                    <a:pt x="10226" y="4311"/>
                    <a:pt x="9043" y="5494"/>
                    <a:pt x="7473" y="6677"/>
                  </a:cubicBezTo>
                  <a:cubicBezTo>
                    <a:pt x="6290" y="7860"/>
                    <a:pt x="5119" y="9430"/>
                    <a:pt x="4322" y="11398"/>
                  </a:cubicBezTo>
                  <a:cubicBezTo>
                    <a:pt x="3538" y="13365"/>
                    <a:pt x="3139" y="15333"/>
                    <a:pt x="3139" y="17301"/>
                  </a:cubicBezTo>
                  <a:cubicBezTo>
                    <a:pt x="3139" y="19269"/>
                    <a:pt x="3538" y="21237"/>
                    <a:pt x="4322" y="23205"/>
                  </a:cubicBezTo>
                  <a:close/>
                  <a:moveTo>
                    <a:pt x="18871" y="7075"/>
                  </a:moveTo>
                  <a:cubicBezTo>
                    <a:pt x="21225" y="7075"/>
                    <a:pt x="23193" y="7473"/>
                    <a:pt x="24376" y="8645"/>
                  </a:cubicBezTo>
                  <a:cubicBezTo>
                    <a:pt x="25559" y="9430"/>
                    <a:pt x="25946" y="10999"/>
                    <a:pt x="25946" y="12967"/>
                  </a:cubicBezTo>
                  <a:cubicBezTo>
                    <a:pt x="25946" y="14935"/>
                    <a:pt x="25548" y="16118"/>
                    <a:pt x="24376" y="16903"/>
                  </a:cubicBezTo>
                  <a:cubicBezTo>
                    <a:pt x="23205" y="17688"/>
                    <a:pt x="22022" y="18086"/>
                    <a:pt x="20441" y="18473"/>
                  </a:cubicBezTo>
                  <a:lnTo>
                    <a:pt x="26344" y="27516"/>
                  </a:lnTo>
                  <a:lnTo>
                    <a:pt x="22807" y="27516"/>
                  </a:lnTo>
                  <a:lnTo>
                    <a:pt x="17301" y="18473"/>
                  </a:lnTo>
                  <a:lnTo>
                    <a:pt x="13764" y="18473"/>
                  </a:lnTo>
                  <a:lnTo>
                    <a:pt x="13764" y="27516"/>
                  </a:lnTo>
                  <a:lnTo>
                    <a:pt x="10613" y="27516"/>
                  </a:lnTo>
                  <a:lnTo>
                    <a:pt x="10613" y="7063"/>
                  </a:lnTo>
                  <a:lnTo>
                    <a:pt x="18871" y="7063"/>
                  </a:lnTo>
                  <a:close/>
                  <a:moveTo>
                    <a:pt x="17688" y="16118"/>
                  </a:moveTo>
                  <a:lnTo>
                    <a:pt x="19656" y="16118"/>
                  </a:lnTo>
                  <a:cubicBezTo>
                    <a:pt x="20441" y="16118"/>
                    <a:pt x="20839" y="16118"/>
                    <a:pt x="21225" y="15720"/>
                  </a:cubicBezTo>
                  <a:cubicBezTo>
                    <a:pt x="21612" y="15322"/>
                    <a:pt x="22010" y="15322"/>
                    <a:pt x="22408" y="14537"/>
                  </a:cubicBezTo>
                  <a:cubicBezTo>
                    <a:pt x="22807" y="14139"/>
                    <a:pt x="22807" y="13354"/>
                    <a:pt x="22807" y="12569"/>
                  </a:cubicBezTo>
                  <a:cubicBezTo>
                    <a:pt x="22807" y="11784"/>
                    <a:pt x="22807" y="11386"/>
                    <a:pt x="22408" y="10999"/>
                  </a:cubicBezTo>
                  <a:cubicBezTo>
                    <a:pt x="22010" y="10601"/>
                    <a:pt x="21624" y="10214"/>
                    <a:pt x="21225" y="10214"/>
                  </a:cubicBezTo>
                  <a:cubicBezTo>
                    <a:pt x="20827" y="9816"/>
                    <a:pt x="20441" y="9816"/>
                    <a:pt x="19656" y="9816"/>
                  </a:cubicBezTo>
                  <a:lnTo>
                    <a:pt x="13752" y="9816"/>
                  </a:lnTo>
                  <a:lnTo>
                    <a:pt x="13752" y="16505"/>
                  </a:lnTo>
                  <a:lnTo>
                    <a:pt x="17688" y="16505"/>
                  </a:lnTo>
                  <a:lnTo>
                    <a:pt x="17688" y="16107"/>
                  </a:lnTo>
                  <a:close/>
                </a:path>
              </a:pathLst>
            </a:custGeom>
            <a:solidFill>
              <a:srgbClr val="FFFFFF"/>
            </a:solidFill>
            <a:ln w="1170" cap="flat">
              <a:noFill/>
              <a:prstDash val="solid"/>
              <a:miter/>
            </a:ln>
          </p:spPr>
          <p:txBody>
            <a:bodyPr rtlCol="0" anchor="ctr"/>
            <a:lstStyle/>
            <a:p>
              <a:endParaRPr lang="en-US"/>
            </a:p>
          </p:txBody>
        </p:sp>
      </p:grpSp>
      <p:grpSp>
        <p:nvGrpSpPr>
          <p:cNvPr id="57" name="Graphic 3">
            <a:extLst>
              <a:ext uri="{FF2B5EF4-FFF2-40B4-BE49-F238E27FC236}">
                <a16:creationId xmlns:a16="http://schemas.microsoft.com/office/drawing/2014/main" id="{73A52A61-1D50-9CFD-12B9-BC0237BE86FB}"/>
              </a:ext>
            </a:extLst>
          </p:cNvPr>
          <p:cNvGrpSpPr/>
          <p:nvPr/>
        </p:nvGrpSpPr>
        <p:grpSpPr>
          <a:xfrm>
            <a:off x="8034174" y="5938940"/>
            <a:ext cx="1728080" cy="374549"/>
            <a:chOff x="521448" y="583029"/>
            <a:chExt cx="1728080" cy="374549"/>
          </a:xfrm>
          <a:solidFill>
            <a:srgbClr val="FFFFFF"/>
          </a:solidFill>
        </p:grpSpPr>
        <p:sp>
          <p:nvSpPr>
            <p:cNvPr id="58" name="Freeform: Shape 57">
              <a:extLst>
                <a:ext uri="{FF2B5EF4-FFF2-40B4-BE49-F238E27FC236}">
                  <a16:creationId xmlns:a16="http://schemas.microsoft.com/office/drawing/2014/main" id="{2F6B41D2-A534-8796-2F12-829921184E1D}"/>
                </a:ext>
              </a:extLst>
            </p:cNvPr>
            <p:cNvSpPr/>
            <p:nvPr/>
          </p:nvSpPr>
          <p:spPr>
            <a:xfrm>
              <a:off x="1884651" y="911519"/>
              <a:ext cx="65179" cy="45953"/>
            </a:xfrm>
            <a:custGeom>
              <a:avLst/>
              <a:gdLst>
                <a:gd name="connsiteX0" fmla="*/ 29464 w 65179"/>
                <a:gd name="connsiteY0" fmla="*/ 13799 h 45953"/>
                <a:gd name="connsiteX1" fmla="*/ 29171 w 65179"/>
                <a:gd name="connsiteY1" fmla="*/ 11808 h 45953"/>
                <a:gd name="connsiteX2" fmla="*/ 37078 w 65179"/>
                <a:gd name="connsiteY2" fmla="*/ 8106 h 45953"/>
                <a:gd name="connsiteX3" fmla="*/ 44879 w 65179"/>
                <a:gd name="connsiteY3" fmla="*/ 9313 h 45953"/>
                <a:gd name="connsiteX4" fmla="*/ 46074 w 65179"/>
                <a:gd name="connsiteY4" fmla="*/ 12862 h 45953"/>
                <a:gd name="connsiteX5" fmla="*/ 64699 w 65179"/>
                <a:gd name="connsiteY5" fmla="*/ 12862 h 45953"/>
                <a:gd name="connsiteX6" fmla="*/ 40931 w 65179"/>
                <a:gd name="connsiteY6" fmla="*/ 0 h 45953"/>
                <a:gd name="connsiteX7" fmla="*/ 6704 w 65179"/>
                <a:gd name="connsiteY7" fmla="*/ 13869 h 45953"/>
                <a:gd name="connsiteX8" fmla="*/ 7922 w 65179"/>
                <a:gd name="connsiteY8" fmla="*/ 21495 h 45953"/>
                <a:gd name="connsiteX9" fmla="*/ 38272 w 65179"/>
                <a:gd name="connsiteY9" fmla="*/ 31428 h 45953"/>
                <a:gd name="connsiteX10" fmla="*/ 38577 w 65179"/>
                <a:gd name="connsiteY10" fmla="*/ 33431 h 45953"/>
                <a:gd name="connsiteX11" fmla="*/ 28163 w 65179"/>
                <a:gd name="connsiteY11" fmla="*/ 37859 h 45953"/>
                <a:gd name="connsiteX12" fmla="*/ 20760 w 65179"/>
                <a:gd name="connsiteY12" fmla="*/ 36114 h 45953"/>
                <a:gd name="connsiteX13" fmla="*/ 20350 w 65179"/>
                <a:gd name="connsiteY13" fmla="*/ 32073 h 45953"/>
                <a:gd name="connsiteX14" fmla="*/ 847 w 65179"/>
                <a:gd name="connsiteY14" fmla="*/ 32096 h 45953"/>
                <a:gd name="connsiteX15" fmla="*/ 25153 w 65179"/>
                <a:gd name="connsiteY15" fmla="*/ 45953 h 45953"/>
                <a:gd name="connsiteX16" fmla="*/ 60927 w 65179"/>
                <a:gd name="connsiteY16" fmla="*/ 31709 h 45953"/>
                <a:gd name="connsiteX17" fmla="*/ 59451 w 65179"/>
                <a:gd name="connsiteY17" fmla="*/ 23615 h 45953"/>
                <a:gd name="connsiteX18" fmla="*/ 29464 w 65179"/>
                <a:gd name="connsiteY18" fmla="*/ 13787 h 45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179" h="45953">
                  <a:moveTo>
                    <a:pt x="29464" y="13799"/>
                  </a:moveTo>
                  <a:cubicBezTo>
                    <a:pt x="29007" y="13307"/>
                    <a:pt x="28983" y="12464"/>
                    <a:pt x="29171" y="11808"/>
                  </a:cubicBezTo>
                  <a:cubicBezTo>
                    <a:pt x="29862" y="9570"/>
                    <a:pt x="32638" y="8106"/>
                    <a:pt x="37078" y="8106"/>
                  </a:cubicBezTo>
                  <a:cubicBezTo>
                    <a:pt x="39690" y="8106"/>
                    <a:pt x="43719" y="8399"/>
                    <a:pt x="44879" y="9313"/>
                  </a:cubicBezTo>
                  <a:cubicBezTo>
                    <a:pt x="46109" y="10191"/>
                    <a:pt x="46507" y="11550"/>
                    <a:pt x="46074" y="12862"/>
                  </a:cubicBezTo>
                  <a:lnTo>
                    <a:pt x="64699" y="12862"/>
                  </a:lnTo>
                  <a:cubicBezTo>
                    <a:pt x="66901" y="5037"/>
                    <a:pt x="61958" y="-23"/>
                    <a:pt x="40931" y="0"/>
                  </a:cubicBezTo>
                  <a:cubicBezTo>
                    <a:pt x="20948" y="24"/>
                    <a:pt x="9620" y="4299"/>
                    <a:pt x="6704" y="13869"/>
                  </a:cubicBezTo>
                  <a:cubicBezTo>
                    <a:pt x="5954" y="16364"/>
                    <a:pt x="5849" y="19433"/>
                    <a:pt x="7922" y="21495"/>
                  </a:cubicBezTo>
                  <a:cubicBezTo>
                    <a:pt x="13064" y="26626"/>
                    <a:pt x="36304" y="28664"/>
                    <a:pt x="38272" y="31428"/>
                  </a:cubicBezTo>
                  <a:cubicBezTo>
                    <a:pt x="38671" y="31979"/>
                    <a:pt x="38811" y="32646"/>
                    <a:pt x="38577" y="33431"/>
                  </a:cubicBezTo>
                  <a:cubicBezTo>
                    <a:pt x="37511" y="36946"/>
                    <a:pt x="32521" y="37847"/>
                    <a:pt x="28163" y="37859"/>
                  </a:cubicBezTo>
                  <a:cubicBezTo>
                    <a:pt x="25399" y="37859"/>
                    <a:pt x="21791" y="37262"/>
                    <a:pt x="20760" y="36114"/>
                  </a:cubicBezTo>
                  <a:cubicBezTo>
                    <a:pt x="19788" y="34966"/>
                    <a:pt x="19788" y="33197"/>
                    <a:pt x="20350" y="32073"/>
                  </a:cubicBezTo>
                  <a:lnTo>
                    <a:pt x="847" y="32096"/>
                  </a:lnTo>
                  <a:cubicBezTo>
                    <a:pt x="-1109" y="38902"/>
                    <a:pt x="-1953" y="45977"/>
                    <a:pt x="25153" y="45953"/>
                  </a:cubicBezTo>
                  <a:cubicBezTo>
                    <a:pt x="47901" y="45930"/>
                    <a:pt x="58303" y="40366"/>
                    <a:pt x="60927" y="31709"/>
                  </a:cubicBezTo>
                  <a:cubicBezTo>
                    <a:pt x="62215" y="27469"/>
                    <a:pt x="60939" y="25126"/>
                    <a:pt x="59451" y="23615"/>
                  </a:cubicBezTo>
                  <a:cubicBezTo>
                    <a:pt x="54402" y="18426"/>
                    <a:pt x="31900" y="16505"/>
                    <a:pt x="29464" y="13787"/>
                  </a:cubicBezTo>
                  <a:close/>
                </a:path>
              </a:pathLst>
            </a:custGeom>
            <a:solidFill>
              <a:srgbClr val="FFFFFF"/>
            </a:solidFill>
            <a:ln w="1170"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E862EAE7-3F61-4B2C-C9DA-F187F4D0A6E0}"/>
                </a:ext>
              </a:extLst>
            </p:cNvPr>
            <p:cNvSpPr/>
            <p:nvPr/>
          </p:nvSpPr>
          <p:spPr>
            <a:xfrm>
              <a:off x="1802517" y="912105"/>
              <a:ext cx="57022" cy="43821"/>
            </a:xfrm>
            <a:custGeom>
              <a:avLst/>
              <a:gdLst>
                <a:gd name="connsiteX0" fmla="*/ 16399 w 57022"/>
                <a:gd name="connsiteY0" fmla="*/ 10671 h 43821"/>
                <a:gd name="connsiteX1" fmla="*/ 0 w 57022"/>
                <a:gd name="connsiteY1" fmla="*/ 10671 h 43821"/>
                <a:gd name="connsiteX2" fmla="*/ 3233 w 57022"/>
                <a:gd name="connsiteY2" fmla="*/ 35 h 43821"/>
                <a:gd name="connsiteX3" fmla="*/ 57023 w 57022"/>
                <a:gd name="connsiteY3" fmla="*/ 0 h 43821"/>
                <a:gd name="connsiteX4" fmla="*/ 53790 w 57022"/>
                <a:gd name="connsiteY4" fmla="*/ 10648 h 43821"/>
                <a:gd name="connsiteX5" fmla="*/ 37402 w 57022"/>
                <a:gd name="connsiteY5" fmla="*/ 10671 h 43821"/>
                <a:gd name="connsiteX6" fmla="*/ 27363 w 57022"/>
                <a:gd name="connsiteY6" fmla="*/ 43798 h 43821"/>
                <a:gd name="connsiteX7" fmla="*/ 6337 w 57022"/>
                <a:gd name="connsiteY7" fmla="*/ 43821 h 43821"/>
                <a:gd name="connsiteX8" fmla="*/ 16399 w 57022"/>
                <a:gd name="connsiteY8" fmla="*/ 10683 h 4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22" h="43821">
                  <a:moveTo>
                    <a:pt x="16399" y="10671"/>
                  </a:moveTo>
                  <a:lnTo>
                    <a:pt x="0" y="10671"/>
                  </a:lnTo>
                  <a:cubicBezTo>
                    <a:pt x="0" y="10671"/>
                    <a:pt x="3233" y="35"/>
                    <a:pt x="3233" y="35"/>
                  </a:cubicBezTo>
                  <a:lnTo>
                    <a:pt x="57023" y="0"/>
                  </a:lnTo>
                  <a:lnTo>
                    <a:pt x="53790" y="10648"/>
                  </a:lnTo>
                  <a:lnTo>
                    <a:pt x="37402" y="10671"/>
                  </a:lnTo>
                  <a:lnTo>
                    <a:pt x="27363" y="43798"/>
                  </a:lnTo>
                  <a:lnTo>
                    <a:pt x="6337" y="43821"/>
                  </a:lnTo>
                  <a:lnTo>
                    <a:pt x="16399" y="10683"/>
                  </a:lnTo>
                  <a:close/>
                </a:path>
              </a:pathLst>
            </a:custGeom>
            <a:solidFill>
              <a:srgbClr val="FFFFFF"/>
            </a:solidFill>
            <a:ln w="1170"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CCA90AFD-8EE1-B544-B043-4F73FBF2B454}"/>
                </a:ext>
              </a:extLst>
            </p:cNvPr>
            <p:cNvSpPr/>
            <p:nvPr/>
          </p:nvSpPr>
          <p:spPr>
            <a:xfrm>
              <a:off x="1689057" y="912082"/>
              <a:ext cx="79419" cy="43879"/>
            </a:xfrm>
            <a:custGeom>
              <a:avLst/>
              <a:gdLst>
                <a:gd name="connsiteX0" fmla="*/ 13424 w 79419"/>
                <a:gd name="connsiteY0" fmla="*/ 47 h 43879"/>
                <a:gd name="connsiteX1" fmla="*/ 44161 w 79419"/>
                <a:gd name="connsiteY1" fmla="*/ 23 h 43879"/>
                <a:gd name="connsiteX2" fmla="*/ 52080 w 79419"/>
                <a:gd name="connsiteY2" fmla="*/ 29285 h 43879"/>
                <a:gd name="connsiteX3" fmla="*/ 52279 w 79419"/>
                <a:gd name="connsiteY3" fmla="*/ 29285 h 43879"/>
                <a:gd name="connsiteX4" fmla="*/ 61181 w 79419"/>
                <a:gd name="connsiteY4" fmla="*/ 0 h 43879"/>
                <a:gd name="connsiteX5" fmla="*/ 79420 w 79419"/>
                <a:gd name="connsiteY5" fmla="*/ 0 h 43879"/>
                <a:gd name="connsiteX6" fmla="*/ 66066 w 79419"/>
                <a:gd name="connsiteY6" fmla="*/ 43880 h 43879"/>
                <a:gd name="connsiteX7" fmla="*/ 36242 w 79419"/>
                <a:gd name="connsiteY7" fmla="*/ 43798 h 43879"/>
                <a:gd name="connsiteX8" fmla="*/ 27961 w 79419"/>
                <a:gd name="connsiteY8" fmla="*/ 12604 h 43879"/>
                <a:gd name="connsiteX9" fmla="*/ 27832 w 79419"/>
                <a:gd name="connsiteY9" fmla="*/ 12604 h 43879"/>
                <a:gd name="connsiteX10" fmla="*/ 18274 w 79419"/>
                <a:gd name="connsiteY10" fmla="*/ 43810 h 43879"/>
                <a:gd name="connsiteX11" fmla="*/ 0 w 79419"/>
                <a:gd name="connsiteY11" fmla="*/ 43833 h 43879"/>
                <a:gd name="connsiteX12" fmla="*/ 13401 w 79419"/>
                <a:gd name="connsiteY12" fmla="*/ 47 h 43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419" h="43879">
                  <a:moveTo>
                    <a:pt x="13424" y="47"/>
                  </a:moveTo>
                  <a:lnTo>
                    <a:pt x="44161" y="23"/>
                  </a:lnTo>
                  <a:lnTo>
                    <a:pt x="52080" y="29285"/>
                  </a:lnTo>
                  <a:lnTo>
                    <a:pt x="52279" y="29285"/>
                  </a:lnTo>
                  <a:lnTo>
                    <a:pt x="61181" y="0"/>
                  </a:lnTo>
                  <a:lnTo>
                    <a:pt x="79420" y="0"/>
                  </a:lnTo>
                  <a:cubicBezTo>
                    <a:pt x="79420" y="0"/>
                    <a:pt x="66066" y="43880"/>
                    <a:pt x="66066" y="43880"/>
                  </a:cubicBezTo>
                  <a:lnTo>
                    <a:pt x="36242" y="43798"/>
                  </a:lnTo>
                  <a:lnTo>
                    <a:pt x="27961" y="12604"/>
                  </a:lnTo>
                  <a:lnTo>
                    <a:pt x="27832" y="12604"/>
                  </a:lnTo>
                  <a:lnTo>
                    <a:pt x="18274" y="43810"/>
                  </a:lnTo>
                  <a:lnTo>
                    <a:pt x="0" y="43833"/>
                  </a:lnTo>
                  <a:lnTo>
                    <a:pt x="13401" y="47"/>
                  </a:lnTo>
                  <a:close/>
                </a:path>
              </a:pathLst>
            </a:custGeom>
            <a:solidFill>
              <a:srgbClr val="FFFFFF"/>
            </a:solidFill>
            <a:ln w="1170"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34217A0B-4715-AD11-5D69-357041A0C6B3}"/>
                </a:ext>
              </a:extLst>
            </p:cNvPr>
            <p:cNvSpPr/>
            <p:nvPr/>
          </p:nvSpPr>
          <p:spPr>
            <a:xfrm>
              <a:off x="1598017" y="912140"/>
              <a:ext cx="61228" cy="43915"/>
            </a:xfrm>
            <a:custGeom>
              <a:avLst/>
              <a:gdLst>
                <a:gd name="connsiteX0" fmla="*/ 13377 w 61228"/>
                <a:gd name="connsiteY0" fmla="*/ 35 h 43915"/>
                <a:gd name="connsiteX1" fmla="*/ 61228 w 61228"/>
                <a:gd name="connsiteY1" fmla="*/ 0 h 43915"/>
                <a:gd name="connsiteX2" fmla="*/ 58534 w 61228"/>
                <a:gd name="connsiteY2" fmla="*/ 8879 h 43915"/>
                <a:gd name="connsiteX3" fmla="*/ 31018 w 61228"/>
                <a:gd name="connsiteY3" fmla="*/ 8902 h 43915"/>
                <a:gd name="connsiteX4" fmla="*/ 28359 w 61228"/>
                <a:gd name="connsiteY4" fmla="*/ 17899 h 43915"/>
                <a:gd name="connsiteX5" fmla="*/ 54153 w 61228"/>
                <a:gd name="connsiteY5" fmla="*/ 17875 h 43915"/>
                <a:gd name="connsiteX6" fmla="*/ 51576 w 61228"/>
                <a:gd name="connsiteY6" fmla="*/ 26321 h 43915"/>
                <a:gd name="connsiteX7" fmla="*/ 25782 w 61228"/>
                <a:gd name="connsiteY7" fmla="*/ 26344 h 43915"/>
                <a:gd name="connsiteX8" fmla="*/ 23123 w 61228"/>
                <a:gd name="connsiteY8" fmla="*/ 35036 h 43915"/>
                <a:gd name="connsiteX9" fmla="*/ 50908 w 61228"/>
                <a:gd name="connsiteY9" fmla="*/ 35013 h 43915"/>
                <a:gd name="connsiteX10" fmla="*/ 48109 w 61228"/>
                <a:gd name="connsiteY10" fmla="*/ 43880 h 43915"/>
                <a:gd name="connsiteX11" fmla="*/ 0 w 61228"/>
                <a:gd name="connsiteY11" fmla="*/ 43915 h 43915"/>
                <a:gd name="connsiteX12" fmla="*/ 13377 w 61228"/>
                <a:gd name="connsiteY12" fmla="*/ 23 h 4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28" h="43915">
                  <a:moveTo>
                    <a:pt x="13377" y="35"/>
                  </a:moveTo>
                  <a:lnTo>
                    <a:pt x="61228" y="0"/>
                  </a:lnTo>
                  <a:lnTo>
                    <a:pt x="58534" y="8879"/>
                  </a:lnTo>
                  <a:lnTo>
                    <a:pt x="31018" y="8902"/>
                  </a:lnTo>
                  <a:lnTo>
                    <a:pt x="28359" y="17899"/>
                  </a:lnTo>
                  <a:lnTo>
                    <a:pt x="54153" y="17875"/>
                  </a:lnTo>
                  <a:lnTo>
                    <a:pt x="51576" y="26321"/>
                  </a:lnTo>
                  <a:lnTo>
                    <a:pt x="25782" y="26344"/>
                  </a:lnTo>
                  <a:lnTo>
                    <a:pt x="23123" y="35036"/>
                  </a:lnTo>
                  <a:lnTo>
                    <a:pt x="50908" y="35013"/>
                  </a:lnTo>
                  <a:lnTo>
                    <a:pt x="48109" y="43880"/>
                  </a:lnTo>
                  <a:lnTo>
                    <a:pt x="0" y="43915"/>
                  </a:lnTo>
                  <a:lnTo>
                    <a:pt x="13377" y="23"/>
                  </a:lnTo>
                  <a:close/>
                </a:path>
              </a:pathLst>
            </a:custGeom>
            <a:solidFill>
              <a:srgbClr val="FFFFFF"/>
            </a:solidFill>
            <a:ln w="1170"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2F6D16B9-6AB8-9D6C-6D3C-BBA644D82B8F}"/>
                </a:ext>
              </a:extLst>
            </p:cNvPr>
            <p:cNvSpPr/>
            <p:nvPr/>
          </p:nvSpPr>
          <p:spPr>
            <a:xfrm>
              <a:off x="1470759" y="912035"/>
              <a:ext cx="97822" cy="43926"/>
            </a:xfrm>
            <a:custGeom>
              <a:avLst/>
              <a:gdLst>
                <a:gd name="connsiteX0" fmla="*/ 13272 w 97822"/>
                <a:gd name="connsiteY0" fmla="*/ 70 h 43926"/>
                <a:gd name="connsiteX1" fmla="*/ 45145 w 97822"/>
                <a:gd name="connsiteY1" fmla="*/ 47 h 43926"/>
                <a:gd name="connsiteX2" fmla="*/ 46680 w 97822"/>
                <a:gd name="connsiteY2" fmla="*/ 29331 h 43926"/>
                <a:gd name="connsiteX3" fmla="*/ 46820 w 97822"/>
                <a:gd name="connsiteY3" fmla="*/ 29331 h 43926"/>
                <a:gd name="connsiteX4" fmla="*/ 65820 w 97822"/>
                <a:gd name="connsiteY4" fmla="*/ 35 h 43926"/>
                <a:gd name="connsiteX5" fmla="*/ 97822 w 97822"/>
                <a:gd name="connsiteY5" fmla="*/ 0 h 43926"/>
                <a:gd name="connsiteX6" fmla="*/ 84539 w 97822"/>
                <a:gd name="connsiteY6" fmla="*/ 43892 h 43926"/>
                <a:gd name="connsiteX7" fmla="*/ 65047 w 97822"/>
                <a:gd name="connsiteY7" fmla="*/ 43915 h 43926"/>
                <a:gd name="connsiteX8" fmla="*/ 75039 w 97822"/>
                <a:gd name="connsiteY8" fmla="*/ 10859 h 43926"/>
                <a:gd name="connsiteX9" fmla="*/ 74886 w 97822"/>
                <a:gd name="connsiteY9" fmla="*/ 10859 h 43926"/>
                <a:gd name="connsiteX10" fmla="*/ 51213 w 97822"/>
                <a:gd name="connsiteY10" fmla="*/ 43927 h 43926"/>
                <a:gd name="connsiteX11" fmla="*/ 30901 w 97822"/>
                <a:gd name="connsiteY11" fmla="*/ 43927 h 43926"/>
                <a:gd name="connsiteX12" fmla="*/ 28020 w 97822"/>
                <a:gd name="connsiteY12" fmla="*/ 10894 h 43926"/>
                <a:gd name="connsiteX13" fmla="*/ 27820 w 97822"/>
                <a:gd name="connsiteY13" fmla="*/ 10894 h 43926"/>
                <a:gd name="connsiteX14" fmla="*/ 17840 w 97822"/>
                <a:gd name="connsiteY14" fmla="*/ 43845 h 43926"/>
                <a:gd name="connsiteX15" fmla="*/ 0 w 97822"/>
                <a:gd name="connsiteY15" fmla="*/ 43845 h 43926"/>
                <a:gd name="connsiteX16" fmla="*/ 13283 w 97822"/>
                <a:gd name="connsiteY16" fmla="*/ 82 h 43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822" h="43926">
                  <a:moveTo>
                    <a:pt x="13272" y="70"/>
                  </a:moveTo>
                  <a:lnTo>
                    <a:pt x="45145" y="47"/>
                  </a:lnTo>
                  <a:lnTo>
                    <a:pt x="46680" y="29331"/>
                  </a:lnTo>
                  <a:lnTo>
                    <a:pt x="46820" y="29331"/>
                  </a:lnTo>
                  <a:lnTo>
                    <a:pt x="65820" y="35"/>
                  </a:lnTo>
                  <a:lnTo>
                    <a:pt x="97822" y="0"/>
                  </a:lnTo>
                  <a:lnTo>
                    <a:pt x="84539" y="43892"/>
                  </a:lnTo>
                  <a:lnTo>
                    <a:pt x="65047" y="43915"/>
                  </a:lnTo>
                  <a:lnTo>
                    <a:pt x="75039" y="10859"/>
                  </a:lnTo>
                  <a:lnTo>
                    <a:pt x="74886" y="10859"/>
                  </a:lnTo>
                  <a:lnTo>
                    <a:pt x="51213" y="43927"/>
                  </a:lnTo>
                  <a:lnTo>
                    <a:pt x="30901" y="43927"/>
                  </a:lnTo>
                  <a:cubicBezTo>
                    <a:pt x="30901" y="43927"/>
                    <a:pt x="28020" y="10894"/>
                    <a:pt x="28020" y="10894"/>
                  </a:cubicBezTo>
                  <a:lnTo>
                    <a:pt x="27820" y="10894"/>
                  </a:lnTo>
                  <a:lnTo>
                    <a:pt x="17840" y="43845"/>
                  </a:lnTo>
                  <a:lnTo>
                    <a:pt x="0" y="43845"/>
                  </a:lnTo>
                  <a:cubicBezTo>
                    <a:pt x="0" y="43845"/>
                    <a:pt x="13283" y="82"/>
                    <a:pt x="13283" y="82"/>
                  </a:cubicBezTo>
                  <a:close/>
                </a:path>
              </a:pathLst>
            </a:custGeom>
            <a:solidFill>
              <a:srgbClr val="FFFFFF"/>
            </a:solidFill>
            <a:ln w="1170"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3C0BF75E-CDC7-5094-85FC-6795E98D2EE1}"/>
                </a:ext>
              </a:extLst>
            </p:cNvPr>
            <p:cNvSpPr/>
            <p:nvPr/>
          </p:nvSpPr>
          <p:spPr>
            <a:xfrm>
              <a:off x="1383502" y="912164"/>
              <a:ext cx="57022" cy="43704"/>
            </a:xfrm>
            <a:custGeom>
              <a:avLst/>
              <a:gdLst>
                <a:gd name="connsiteX0" fmla="*/ 16376 w 57022"/>
                <a:gd name="connsiteY0" fmla="*/ 10683 h 43704"/>
                <a:gd name="connsiteX1" fmla="*/ 0 w 57022"/>
                <a:gd name="connsiteY1" fmla="*/ 10683 h 43704"/>
                <a:gd name="connsiteX2" fmla="*/ 3233 w 57022"/>
                <a:gd name="connsiteY2" fmla="*/ 59 h 43704"/>
                <a:gd name="connsiteX3" fmla="*/ 57023 w 57022"/>
                <a:gd name="connsiteY3" fmla="*/ 0 h 43704"/>
                <a:gd name="connsiteX4" fmla="*/ 53790 w 57022"/>
                <a:gd name="connsiteY4" fmla="*/ 10648 h 43704"/>
                <a:gd name="connsiteX5" fmla="*/ 37402 w 57022"/>
                <a:gd name="connsiteY5" fmla="*/ 10671 h 43704"/>
                <a:gd name="connsiteX6" fmla="*/ 27363 w 57022"/>
                <a:gd name="connsiteY6" fmla="*/ 43681 h 43704"/>
                <a:gd name="connsiteX7" fmla="*/ 6349 w 57022"/>
                <a:gd name="connsiteY7" fmla="*/ 43704 h 43704"/>
                <a:gd name="connsiteX8" fmla="*/ 16376 w 57022"/>
                <a:gd name="connsiteY8" fmla="*/ 10683 h 4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22" h="43704">
                  <a:moveTo>
                    <a:pt x="16376" y="10683"/>
                  </a:moveTo>
                  <a:lnTo>
                    <a:pt x="0" y="10683"/>
                  </a:lnTo>
                  <a:cubicBezTo>
                    <a:pt x="0" y="10683"/>
                    <a:pt x="3233" y="59"/>
                    <a:pt x="3233" y="59"/>
                  </a:cubicBezTo>
                  <a:lnTo>
                    <a:pt x="57023" y="0"/>
                  </a:lnTo>
                  <a:lnTo>
                    <a:pt x="53790" y="10648"/>
                  </a:lnTo>
                  <a:lnTo>
                    <a:pt x="37402" y="10671"/>
                  </a:lnTo>
                  <a:lnTo>
                    <a:pt x="27363" y="43681"/>
                  </a:lnTo>
                  <a:lnTo>
                    <a:pt x="6349" y="43704"/>
                  </a:lnTo>
                  <a:lnTo>
                    <a:pt x="16376" y="10683"/>
                  </a:lnTo>
                  <a:close/>
                </a:path>
              </a:pathLst>
            </a:custGeom>
            <a:solidFill>
              <a:srgbClr val="FFFFFF"/>
            </a:solidFill>
            <a:ln w="1170"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69DB5244-B538-C7A9-B3F7-746DB0BC6FBA}"/>
                </a:ext>
              </a:extLst>
            </p:cNvPr>
            <p:cNvSpPr/>
            <p:nvPr/>
          </p:nvSpPr>
          <p:spPr>
            <a:xfrm>
              <a:off x="1277243" y="911625"/>
              <a:ext cx="65179" cy="45953"/>
            </a:xfrm>
            <a:custGeom>
              <a:avLst/>
              <a:gdLst>
                <a:gd name="connsiteX0" fmla="*/ 29464 w 65179"/>
                <a:gd name="connsiteY0" fmla="*/ 13799 h 45953"/>
                <a:gd name="connsiteX1" fmla="*/ 29171 w 65179"/>
                <a:gd name="connsiteY1" fmla="*/ 11808 h 45953"/>
                <a:gd name="connsiteX2" fmla="*/ 37078 w 65179"/>
                <a:gd name="connsiteY2" fmla="*/ 8106 h 45953"/>
                <a:gd name="connsiteX3" fmla="*/ 44879 w 65179"/>
                <a:gd name="connsiteY3" fmla="*/ 9313 h 45953"/>
                <a:gd name="connsiteX4" fmla="*/ 46074 w 65179"/>
                <a:gd name="connsiteY4" fmla="*/ 12862 h 45953"/>
                <a:gd name="connsiteX5" fmla="*/ 64699 w 65179"/>
                <a:gd name="connsiteY5" fmla="*/ 12862 h 45953"/>
                <a:gd name="connsiteX6" fmla="*/ 40931 w 65179"/>
                <a:gd name="connsiteY6" fmla="*/ 0 h 45953"/>
                <a:gd name="connsiteX7" fmla="*/ 6704 w 65179"/>
                <a:gd name="connsiteY7" fmla="*/ 13869 h 45953"/>
                <a:gd name="connsiteX8" fmla="*/ 7922 w 65179"/>
                <a:gd name="connsiteY8" fmla="*/ 21495 h 45953"/>
                <a:gd name="connsiteX9" fmla="*/ 38272 w 65179"/>
                <a:gd name="connsiteY9" fmla="*/ 31428 h 45953"/>
                <a:gd name="connsiteX10" fmla="*/ 38577 w 65179"/>
                <a:gd name="connsiteY10" fmla="*/ 33431 h 45953"/>
                <a:gd name="connsiteX11" fmla="*/ 28163 w 65179"/>
                <a:gd name="connsiteY11" fmla="*/ 37859 h 45953"/>
                <a:gd name="connsiteX12" fmla="*/ 20760 w 65179"/>
                <a:gd name="connsiteY12" fmla="*/ 36114 h 45953"/>
                <a:gd name="connsiteX13" fmla="*/ 20350 w 65179"/>
                <a:gd name="connsiteY13" fmla="*/ 32073 h 45953"/>
                <a:gd name="connsiteX14" fmla="*/ 847 w 65179"/>
                <a:gd name="connsiteY14" fmla="*/ 32096 h 45953"/>
                <a:gd name="connsiteX15" fmla="*/ 25153 w 65179"/>
                <a:gd name="connsiteY15" fmla="*/ 45953 h 45953"/>
                <a:gd name="connsiteX16" fmla="*/ 60927 w 65179"/>
                <a:gd name="connsiteY16" fmla="*/ 31709 h 45953"/>
                <a:gd name="connsiteX17" fmla="*/ 59451 w 65179"/>
                <a:gd name="connsiteY17" fmla="*/ 23615 h 45953"/>
                <a:gd name="connsiteX18" fmla="*/ 29464 w 65179"/>
                <a:gd name="connsiteY18" fmla="*/ 13787 h 45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179" h="45953">
                  <a:moveTo>
                    <a:pt x="29464" y="13799"/>
                  </a:moveTo>
                  <a:cubicBezTo>
                    <a:pt x="29007" y="13307"/>
                    <a:pt x="28983" y="12464"/>
                    <a:pt x="29171" y="11808"/>
                  </a:cubicBezTo>
                  <a:cubicBezTo>
                    <a:pt x="29862" y="9570"/>
                    <a:pt x="32650" y="8106"/>
                    <a:pt x="37078" y="8106"/>
                  </a:cubicBezTo>
                  <a:cubicBezTo>
                    <a:pt x="39690" y="8106"/>
                    <a:pt x="43719" y="8399"/>
                    <a:pt x="44879" y="9313"/>
                  </a:cubicBezTo>
                  <a:cubicBezTo>
                    <a:pt x="46109" y="10191"/>
                    <a:pt x="46507" y="11550"/>
                    <a:pt x="46074" y="12862"/>
                  </a:cubicBezTo>
                  <a:lnTo>
                    <a:pt x="64699" y="12862"/>
                  </a:lnTo>
                  <a:cubicBezTo>
                    <a:pt x="66901" y="5037"/>
                    <a:pt x="61958" y="-23"/>
                    <a:pt x="40931" y="0"/>
                  </a:cubicBezTo>
                  <a:cubicBezTo>
                    <a:pt x="20948" y="24"/>
                    <a:pt x="9620" y="4299"/>
                    <a:pt x="6704" y="13869"/>
                  </a:cubicBezTo>
                  <a:cubicBezTo>
                    <a:pt x="5954" y="16364"/>
                    <a:pt x="5849" y="19433"/>
                    <a:pt x="7922" y="21495"/>
                  </a:cubicBezTo>
                  <a:cubicBezTo>
                    <a:pt x="13064" y="26626"/>
                    <a:pt x="36304" y="28664"/>
                    <a:pt x="38272" y="31428"/>
                  </a:cubicBezTo>
                  <a:cubicBezTo>
                    <a:pt x="38671" y="31979"/>
                    <a:pt x="38811" y="32646"/>
                    <a:pt x="38577" y="33431"/>
                  </a:cubicBezTo>
                  <a:cubicBezTo>
                    <a:pt x="37511" y="36945"/>
                    <a:pt x="32521" y="37847"/>
                    <a:pt x="28163" y="37859"/>
                  </a:cubicBezTo>
                  <a:cubicBezTo>
                    <a:pt x="25399" y="37859"/>
                    <a:pt x="21791" y="37262"/>
                    <a:pt x="20760" y="36114"/>
                  </a:cubicBezTo>
                  <a:cubicBezTo>
                    <a:pt x="19788" y="34966"/>
                    <a:pt x="19788" y="33209"/>
                    <a:pt x="20350" y="32073"/>
                  </a:cubicBezTo>
                  <a:lnTo>
                    <a:pt x="847" y="32096"/>
                  </a:lnTo>
                  <a:cubicBezTo>
                    <a:pt x="-1109" y="38902"/>
                    <a:pt x="-1953" y="45977"/>
                    <a:pt x="25153" y="45953"/>
                  </a:cubicBezTo>
                  <a:cubicBezTo>
                    <a:pt x="47901" y="45930"/>
                    <a:pt x="58303" y="40366"/>
                    <a:pt x="60927" y="31709"/>
                  </a:cubicBezTo>
                  <a:cubicBezTo>
                    <a:pt x="62215" y="27469"/>
                    <a:pt x="60939" y="25126"/>
                    <a:pt x="59451" y="23615"/>
                  </a:cubicBezTo>
                  <a:cubicBezTo>
                    <a:pt x="54402" y="18426"/>
                    <a:pt x="31900" y="16505"/>
                    <a:pt x="29464" y="13787"/>
                  </a:cubicBezTo>
                  <a:close/>
                </a:path>
              </a:pathLst>
            </a:custGeom>
            <a:solidFill>
              <a:srgbClr val="FFFFFF"/>
            </a:solidFill>
            <a:ln w="1170"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21EDD4EE-6C86-19C7-5BD3-36E2133AE437}"/>
                </a:ext>
              </a:extLst>
            </p:cNvPr>
            <p:cNvSpPr/>
            <p:nvPr/>
          </p:nvSpPr>
          <p:spPr>
            <a:xfrm>
              <a:off x="1181017" y="912129"/>
              <a:ext cx="61228" cy="43903"/>
            </a:xfrm>
            <a:custGeom>
              <a:avLst/>
              <a:gdLst>
                <a:gd name="connsiteX0" fmla="*/ 13377 w 61228"/>
                <a:gd name="connsiteY0" fmla="*/ 35 h 43903"/>
                <a:gd name="connsiteX1" fmla="*/ 61228 w 61228"/>
                <a:gd name="connsiteY1" fmla="*/ 0 h 43903"/>
                <a:gd name="connsiteX2" fmla="*/ 58534 w 61228"/>
                <a:gd name="connsiteY2" fmla="*/ 8879 h 43903"/>
                <a:gd name="connsiteX3" fmla="*/ 31018 w 61228"/>
                <a:gd name="connsiteY3" fmla="*/ 8902 h 43903"/>
                <a:gd name="connsiteX4" fmla="*/ 28359 w 61228"/>
                <a:gd name="connsiteY4" fmla="*/ 17899 h 43903"/>
                <a:gd name="connsiteX5" fmla="*/ 54153 w 61228"/>
                <a:gd name="connsiteY5" fmla="*/ 17875 h 43903"/>
                <a:gd name="connsiteX6" fmla="*/ 51576 w 61228"/>
                <a:gd name="connsiteY6" fmla="*/ 26321 h 43903"/>
                <a:gd name="connsiteX7" fmla="*/ 25782 w 61228"/>
                <a:gd name="connsiteY7" fmla="*/ 26344 h 43903"/>
                <a:gd name="connsiteX8" fmla="*/ 23123 w 61228"/>
                <a:gd name="connsiteY8" fmla="*/ 35024 h 43903"/>
                <a:gd name="connsiteX9" fmla="*/ 50908 w 61228"/>
                <a:gd name="connsiteY9" fmla="*/ 35001 h 43903"/>
                <a:gd name="connsiteX10" fmla="*/ 48109 w 61228"/>
                <a:gd name="connsiteY10" fmla="*/ 43868 h 43903"/>
                <a:gd name="connsiteX11" fmla="*/ 0 w 61228"/>
                <a:gd name="connsiteY11" fmla="*/ 43903 h 43903"/>
                <a:gd name="connsiteX12" fmla="*/ 13377 w 61228"/>
                <a:gd name="connsiteY12" fmla="*/ 12 h 43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28" h="43903">
                  <a:moveTo>
                    <a:pt x="13377" y="35"/>
                  </a:moveTo>
                  <a:lnTo>
                    <a:pt x="61228" y="0"/>
                  </a:lnTo>
                  <a:lnTo>
                    <a:pt x="58534" y="8879"/>
                  </a:lnTo>
                  <a:lnTo>
                    <a:pt x="31018" y="8902"/>
                  </a:lnTo>
                  <a:lnTo>
                    <a:pt x="28359" y="17899"/>
                  </a:lnTo>
                  <a:lnTo>
                    <a:pt x="54153" y="17875"/>
                  </a:lnTo>
                  <a:lnTo>
                    <a:pt x="51576" y="26321"/>
                  </a:lnTo>
                  <a:lnTo>
                    <a:pt x="25782" y="26344"/>
                  </a:lnTo>
                  <a:lnTo>
                    <a:pt x="23123" y="35024"/>
                  </a:lnTo>
                  <a:lnTo>
                    <a:pt x="50908" y="35001"/>
                  </a:lnTo>
                  <a:lnTo>
                    <a:pt x="48109" y="43868"/>
                  </a:lnTo>
                  <a:lnTo>
                    <a:pt x="0" y="43903"/>
                  </a:lnTo>
                  <a:lnTo>
                    <a:pt x="13377" y="12"/>
                  </a:lnTo>
                  <a:close/>
                </a:path>
              </a:pathLst>
            </a:custGeom>
            <a:solidFill>
              <a:srgbClr val="FFFFFF"/>
            </a:solidFill>
            <a:ln w="1170"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C16E1BA7-8B67-B94C-8812-2E3A60B0E3B2}"/>
                </a:ext>
              </a:extLst>
            </p:cNvPr>
            <p:cNvSpPr/>
            <p:nvPr/>
          </p:nvSpPr>
          <p:spPr>
            <a:xfrm>
              <a:off x="1084238" y="912082"/>
              <a:ext cx="69826" cy="43821"/>
            </a:xfrm>
            <a:custGeom>
              <a:avLst/>
              <a:gdLst>
                <a:gd name="connsiteX0" fmla="*/ 0 w 69826"/>
                <a:gd name="connsiteY0" fmla="*/ 70 h 43821"/>
                <a:gd name="connsiteX1" fmla="*/ 23158 w 69826"/>
                <a:gd name="connsiteY1" fmla="*/ 70 h 43821"/>
                <a:gd name="connsiteX2" fmla="*/ 27211 w 69826"/>
                <a:gd name="connsiteY2" fmla="*/ 27633 h 43821"/>
                <a:gd name="connsiteX3" fmla="*/ 48390 w 69826"/>
                <a:gd name="connsiteY3" fmla="*/ 23 h 43821"/>
                <a:gd name="connsiteX4" fmla="*/ 69826 w 69826"/>
                <a:gd name="connsiteY4" fmla="*/ 0 h 43821"/>
                <a:gd name="connsiteX5" fmla="*/ 34497 w 69826"/>
                <a:gd name="connsiteY5" fmla="*/ 43798 h 43821"/>
                <a:gd name="connsiteX6" fmla="*/ 8785 w 69826"/>
                <a:gd name="connsiteY6" fmla="*/ 43821 h 43821"/>
                <a:gd name="connsiteX7" fmla="*/ 12 w 69826"/>
                <a:gd name="connsiteY7" fmla="*/ 59 h 4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826" h="43821">
                  <a:moveTo>
                    <a:pt x="0" y="70"/>
                  </a:moveTo>
                  <a:lnTo>
                    <a:pt x="23158" y="70"/>
                  </a:lnTo>
                  <a:cubicBezTo>
                    <a:pt x="23158" y="70"/>
                    <a:pt x="27211" y="27633"/>
                    <a:pt x="27211" y="27633"/>
                  </a:cubicBezTo>
                  <a:lnTo>
                    <a:pt x="48390" y="23"/>
                  </a:lnTo>
                  <a:lnTo>
                    <a:pt x="69826" y="0"/>
                  </a:lnTo>
                  <a:lnTo>
                    <a:pt x="34497" y="43798"/>
                  </a:lnTo>
                  <a:lnTo>
                    <a:pt x="8785" y="43821"/>
                  </a:lnTo>
                  <a:lnTo>
                    <a:pt x="12" y="59"/>
                  </a:lnTo>
                  <a:close/>
                </a:path>
              </a:pathLst>
            </a:custGeom>
            <a:solidFill>
              <a:srgbClr val="FFFFFF"/>
            </a:solidFill>
            <a:ln w="1170"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DA2D65A2-D535-BA33-0E12-697297C641B2}"/>
                </a:ext>
              </a:extLst>
            </p:cNvPr>
            <p:cNvSpPr/>
            <p:nvPr/>
          </p:nvSpPr>
          <p:spPr>
            <a:xfrm>
              <a:off x="965155" y="912070"/>
              <a:ext cx="79197" cy="43891"/>
            </a:xfrm>
            <a:custGeom>
              <a:avLst/>
              <a:gdLst>
                <a:gd name="connsiteX0" fmla="*/ 13178 w 79197"/>
                <a:gd name="connsiteY0" fmla="*/ 59 h 43891"/>
                <a:gd name="connsiteX1" fmla="*/ 43939 w 79197"/>
                <a:gd name="connsiteY1" fmla="*/ 35 h 43891"/>
                <a:gd name="connsiteX2" fmla="*/ 51834 w 79197"/>
                <a:gd name="connsiteY2" fmla="*/ 29296 h 43891"/>
                <a:gd name="connsiteX3" fmla="*/ 52044 w 79197"/>
                <a:gd name="connsiteY3" fmla="*/ 29296 h 43891"/>
                <a:gd name="connsiteX4" fmla="*/ 60947 w 79197"/>
                <a:gd name="connsiteY4" fmla="*/ 23 h 43891"/>
                <a:gd name="connsiteX5" fmla="*/ 79197 w 79197"/>
                <a:gd name="connsiteY5" fmla="*/ 0 h 43891"/>
                <a:gd name="connsiteX6" fmla="*/ 65703 w 79197"/>
                <a:gd name="connsiteY6" fmla="*/ 43786 h 43891"/>
                <a:gd name="connsiteX7" fmla="*/ 36266 w 79197"/>
                <a:gd name="connsiteY7" fmla="*/ 43892 h 43891"/>
                <a:gd name="connsiteX8" fmla="*/ 27738 w 79197"/>
                <a:gd name="connsiteY8" fmla="*/ 12616 h 43891"/>
                <a:gd name="connsiteX9" fmla="*/ 27598 w 79197"/>
                <a:gd name="connsiteY9" fmla="*/ 12616 h 43891"/>
                <a:gd name="connsiteX10" fmla="*/ 18262 w 79197"/>
                <a:gd name="connsiteY10" fmla="*/ 43821 h 43891"/>
                <a:gd name="connsiteX11" fmla="*/ 0 w 79197"/>
                <a:gd name="connsiteY11" fmla="*/ 43821 h 43891"/>
                <a:gd name="connsiteX12" fmla="*/ 13178 w 79197"/>
                <a:gd name="connsiteY12" fmla="*/ 47 h 43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197" h="43891">
                  <a:moveTo>
                    <a:pt x="13178" y="59"/>
                  </a:moveTo>
                  <a:lnTo>
                    <a:pt x="43939" y="35"/>
                  </a:lnTo>
                  <a:lnTo>
                    <a:pt x="51834" y="29296"/>
                  </a:lnTo>
                  <a:lnTo>
                    <a:pt x="52044" y="29296"/>
                  </a:lnTo>
                  <a:lnTo>
                    <a:pt x="60947" y="23"/>
                  </a:lnTo>
                  <a:lnTo>
                    <a:pt x="79197" y="0"/>
                  </a:lnTo>
                  <a:lnTo>
                    <a:pt x="65703" y="43786"/>
                  </a:lnTo>
                  <a:lnTo>
                    <a:pt x="36266" y="43892"/>
                  </a:lnTo>
                  <a:lnTo>
                    <a:pt x="27738" y="12616"/>
                  </a:lnTo>
                  <a:lnTo>
                    <a:pt x="27598" y="12616"/>
                  </a:lnTo>
                  <a:lnTo>
                    <a:pt x="18262" y="43821"/>
                  </a:lnTo>
                  <a:lnTo>
                    <a:pt x="0" y="43821"/>
                  </a:lnTo>
                  <a:cubicBezTo>
                    <a:pt x="0" y="43821"/>
                    <a:pt x="13178" y="47"/>
                    <a:pt x="13178" y="47"/>
                  </a:cubicBezTo>
                  <a:close/>
                </a:path>
              </a:pathLst>
            </a:custGeom>
            <a:solidFill>
              <a:srgbClr val="FFFFFF"/>
            </a:solidFill>
            <a:ln w="1170"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75B28028-9091-4FE5-C19E-8B43340CDAEB}"/>
                </a:ext>
              </a:extLst>
            </p:cNvPr>
            <p:cNvSpPr/>
            <p:nvPr/>
          </p:nvSpPr>
          <p:spPr>
            <a:xfrm>
              <a:off x="891581" y="912070"/>
              <a:ext cx="34368" cy="43879"/>
            </a:xfrm>
            <a:custGeom>
              <a:avLst/>
              <a:gdLst>
                <a:gd name="connsiteX0" fmla="*/ 13342 w 34368"/>
                <a:gd name="connsiteY0" fmla="*/ 23 h 43879"/>
                <a:gd name="connsiteX1" fmla="*/ 34368 w 34368"/>
                <a:gd name="connsiteY1" fmla="*/ 0 h 43879"/>
                <a:gd name="connsiteX2" fmla="*/ 20979 w 34368"/>
                <a:gd name="connsiteY2" fmla="*/ 43880 h 43879"/>
                <a:gd name="connsiteX3" fmla="*/ 0 w 34368"/>
                <a:gd name="connsiteY3" fmla="*/ 43880 h 43879"/>
                <a:gd name="connsiteX4" fmla="*/ 13342 w 34368"/>
                <a:gd name="connsiteY4" fmla="*/ 23 h 43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68" h="43879">
                  <a:moveTo>
                    <a:pt x="13342" y="23"/>
                  </a:moveTo>
                  <a:lnTo>
                    <a:pt x="34368" y="0"/>
                  </a:lnTo>
                  <a:lnTo>
                    <a:pt x="20979" y="43880"/>
                  </a:lnTo>
                  <a:lnTo>
                    <a:pt x="0" y="43880"/>
                  </a:lnTo>
                  <a:cubicBezTo>
                    <a:pt x="0" y="43880"/>
                    <a:pt x="13342" y="23"/>
                    <a:pt x="13342" y="23"/>
                  </a:cubicBezTo>
                  <a:close/>
                </a:path>
              </a:pathLst>
            </a:custGeom>
            <a:solidFill>
              <a:srgbClr val="FFFFFF"/>
            </a:solidFill>
            <a:ln w="1170" cap="flat">
              <a:noFill/>
              <a:prstDash val="solid"/>
              <a:miter/>
            </a:ln>
          </p:spPr>
          <p:txBody>
            <a:bodyPr rtlCol="0" anchor="ctr"/>
            <a:lstStyle/>
            <a:p>
              <a:endParaRPr lang="en-US"/>
            </a:p>
          </p:txBody>
        </p:sp>
        <p:grpSp>
          <p:nvGrpSpPr>
            <p:cNvPr id="69" name="Graphic 3">
              <a:extLst>
                <a:ext uri="{FF2B5EF4-FFF2-40B4-BE49-F238E27FC236}">
                  <a16:creationId xmlns:a16="http://schemas.microsoft.com/office/drawing/2014/main" id="{D70C321A-B751-1C05-6BF6-56A959A586FF}"/>
                </a:ext>
              </a:extLst>
            </p:cNvPr>
            <p:cNvGrpSpPr/>
            <p:nvPr/>
          </p:nvGrpSpPr>
          <p:grpSpPr>
            <a:xfrm>
              <a:off x="2161358" y="848839"/>
              <a:ext cx="45871" cy="45871"/>
              <a:chOff x="2161358" y="848839"/>
              <a:chExt cx="45871" cy="45871"/>
            </a:xfrm>
            <a:solidFill>
              <a:srgbClr val="FFFFFF"/>
            </a:solidFill>
          </p:grpSpPr>
          <p:sp>
            <p:nvSpPr>
              <p:cNvPr id="70" name="Freeform: Shape 69">
                <a:extLst>
                  <a:ext uri="{FF2B5EF4-FFF2-40B4-BE49-F238E27FC236}">
                    <a16:creationId xmlns:a16="http://schemas.microsoft.com/office/drawing/2014/main" id="{F1B2CE9B-29A9-7C55-D996-53A55A06CCF9}"/>
                  </a:ext>
                </a:extLst>
              </p:cNvPr>
              <p:cNvSpPr/>
              <p:nvPr/>
            </p:nvSpPr>
            <p:spPr>
              <a:xfrm>
                <a:off x="2161358" y="848839"/>
                <a:ext cx="45871" cy="45871"/>
              </a:xfrm>
              <a:custGeom>
                <a:avLst/>
                <a:gdLst>
                  <a:gd name="connsiteX0" fmla="*/ 22936 w 45871"/>
                  <a:gd name="connsiteY0" fmla="*/ 0 h 45871"/>
                  <a:gd name="connsiteX1" fmla="*/ 0 w 45871"/>
                  <a:gd name="connsiteY1" fmla="*/ 22936 h 45871"/>
                  <a:gd name="connsiteX2" fmla="*/ 22936 w 45871"/>
                  <a:gd name="connsiteY2" fmla="*/ 45871 h 45871"/>
                  <a:gd name="connsiteX3" fmla="*/ 45871 w 45871"/>
                  <a:gd name="connsiteY3" fmla="*/ 22936 h 45871"/>
                  <a:gd name="connsiteX4" fmla="*/ 22936 w 45871"/>
                  <a:gd name="connsiteY4" fmla="*/ 0 h 45871"/>
                  <a:gd name="connsiteX5" fmla="*/ 22936 w 45871"/>
                  <a:gd name="connsiteY5" fmla="*/ 41807 h 45871"/>
                  <a:gd name="connsiteX6" fmla="*/ 4065 w 45871"/>
                  <a:gd name="connsiteY6" fmla="*/ 22936 h 45871"/>
                  <a:gd name="connsiteX7" fmla="*/ 22936 w 45871"/>
                  <a:gd name="connsiteY7" fmla="*/ 4065 h 45871"/>
                  <a:gd name="connsiteX8" fmla="*/ 41807 w 45871"/>
                  <a:gd name="connsiteY8" fmla="*/ 22936 h 45871"/>
                  <a:gd name="connsiteX9" fmla="*/ 22936 w 45871"/>
                  <a:gd name="connsiteY9" fmla="*/ 41807 h 4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871" h="45871">
                    <a:moveTo>
                      <a:pt x="22936" y="0"/>
                    </a:moveTo>
                    <a:cubicBezTo>
                      <a:pt x="10296" y="0"/>
                      <a:pt x="0" y="10296"/>
                      <a:pt x="0" y="22936"/>
                    </a:cubicBezTo>
                    <a:cubicBezTo>
                      <a:pt x="0" y="35575"/>
                      <a:pt x="10296" y="45871"/>
                      <a:pt x="22936" y="45871"/>
                    </a:cubicBezTo>
                    <a:cubicBezTo>
                      <a:pt x="35575" y="45871"/>
                      <a:pt x="45871" y="35575"/>
                      <a:pt x="45871" y="22936"/>
                    </a:cubicBezTo>
                    <a:cubicBezTo>
                      <a:pt x="45871" y="10296"/>
                      <a:pt x="35575" y="0"/>
                      <a:pt x="22936" y="0"/>
                    </a:cubicBezTo>
                    <a:close/>
                    <a:moveTo>
                      <a:pt x="22936" y="41807"/>
                    </a:moveTo>
                    <a:cubicBezTo>
                      <a:pt x="12510" y="41807"/>
                      <a:pt x="4065" y="33361"/>
                      <a:pt x="4065" y="22936"/>
                    </a:cubicBezTo>
                    <a:cubicBezTo>
                      <a:pt x="4065" y="12510"/>
                      <a:pt x="12510" y="4065"/>
                      <a:pt x="22936" y="4065"/>
                    </a:cubicBezTo>
                    <a:cubicBezTo>
                      <a:pt x="33361" y="4065"/>
                      <a:pt x="41807" y="12510"/>
                      <a:pt x="41807" y="22936"/>
                    </a:cubicBezTo>
                    <a:cubicBezTo>
                      <a:pt x="41807" y="33361"/>
                      <a:pt x="33361" y="41807"/>
                      <a:pt x="22936" y="41807"/>
                    </a:cubicBezTo>
                    <a:close/>
                  </a:path>
                </a:pathLst>
              </a:custGeom>
              <a:solidFill>
                <a:srgbClr val="FFFFFF"/>
              </a:solidFill>
              <a:ln w="1170"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8C2375F1-00C5-A76C-D437-82CBD11722E7}"/>
                  </a:ext>
                </a:extLst>
              </p:cNvPr>
              <p:cNvSpPr/>
              <p:nvPr/>
            </p:nvSpPr>
            <p:spPr>
              <a:xfrm>
                <a:off x="2176235" y="859908"/>
                <a:ext cx="17758" cy="23650"/>
              </a:xfrm>
              <a:custGeom>
                <a:avLst/>
                <a:gdLst>
                  <a:gd name="connsiteX0" fmla="*/ 17254 w 17758"/>
                  <a:gd name="connsiteY0" fmla="*/ 7122 h 23650"/>
                  <a:gd name="connsiteX1" fmla="*/ 8914 w 17758"/>
                  <a:gd name="connsiteY1" fmla="*/ 0 h 23650"/>
                  <a:gd name="connsiteX2" fmla="*/ 0 w 17758"/>
                  <a:gd name="connsiteY2" fmla="*/ 0 h 23650"/>
                  <a:gd name="connsiteX3" fmla="*/ 0 w 17758"/>
                  <a:gd name="connsiteY3" fmla="*/ 23650 h 23650"/>
                  <a:gd name="connsiteX4" fmla="*/ 4123 w 17758"/>
                  <a:gd name="connsiteY4" fmla="*/ 23650 h 23650"/>
                  <a:gd name="connsiteX5" fmla="*/ 4123 w 17758"/>
                  <a:gd name="connsiteY5" fmla="*/ 13963 h 23650"/>
                  <a:gd name="connsiteX6" fmla="*/ 7286 w 17758"/>
                  <a:gd name="connsiteY6" fmla="*/ 13963 h 23650"/>
                  <a:gd name="connsiteX7" fmla="*/ 13190 w 17758"/>
                  <a:gd name="connsiteY7" fmla="*/ 23650 h 23650"/>
                  <a:gd name="connsiteX8" fmla="*/ 17758 w 17758"/>
                  <a:gd name="connsiteY8" fmla="*/ 23650 h 23650"/>
                  <a:gd name="connsiteX9" fmla="*/ 11585 w 17758"/>
                  <a:gd name="connsiteY9" fmla="*/ 13635 h 23650"/>
                  <a:gd name="connsiteX10" fmla="*/ 17254 w 17758"/>
                  <a:gd name="connsiteY10" fmla="*/ 7122 h 23650"/>
                  <a:gd name="connsiteX11" fmla="*/ 4123 w 17758"/>
                  <a:gd name="connsiteY11" fmla="*/ 10296 h 23650"/>
                  <a:gd name="connsiteX12" fmla="*/ 4123 w 17758"/>
                  <a:gd name="connsiteY12" fmla="*/ 3678 h 23650"/>
                  <a:gd name="connsiteX13" fmla="*/ 7286 w 17758"/>
                  <a:gd name="connsiteY13" fmla="*/ 3678 h 23650"/>
                  <a:gd name="connsiteX14" fmla="*/ 12909 w 17758"/>
                  <a:gd name="connsiteY14" fmla="*/ 6958 h 23650"/>
                  <a:gd name="connsiteX15" fmla="*/ 7286 w 17758"/>
                  <a:gd name="connsiteY15" fmla="*/ 10296 h 23650"/>
                  <a:gd name="connsiteX16" fmla="*/ 4123 w 17758"/>
                  <a:gd name="connsiteY16" fmla="*/ 10296 h 2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758" h="23650">
                    <a:moveTo>
                      <a:pt x="17254" y="7122"/>
                    </a:moveTo>
                    <a:cubicBezTo>
                      <a:pt x="17254" y="2554"/>
                      <a:pt x="14584" y="0"/>
                      <a:pt x="8914" y="0"/>
                    </a:cubicBezTo>
                    <a:lnTo>
                      <a:pt x="0" y="0"/>
                    </a:lnTo>
                    <a:lnTo>
                      <a:pt x="0" y="23650"/>
                    </a:lnTo>
                    <a:lnTo>
                      <a:pt x="4123" y="23650"/>
                    </a:lnTo>
                    <a:lnTo>
                      <a:pt x="4123" y="13963"/>
                    </a:lnTo>
                    <a:lnTo>
                      <a:pt x="7286" y="13963"/>
                    </a:lnTo>
                    <a:lnTo>
                      <a:pt x="13190" y="23650"/>
                    </a:lnTo>
                    <a:lnTo>
                      <a:pt x="17758" y="23650"/>
                    </a:lnTo>
                    <a:lnTo>
                      <a:pt x="11585" y="13635"/>
                    </a:lnTo>
                    <a:cubicBezTo>
                      <a:pt x="14818" y="13248"/>
                      <a:pt x="17254" y="11234"/>
                      <a:pt x="17254" y="7122"/>
                    </a:cubicBezTo>
                    <a:close/>
                    <a:moveTo>
                      <a:pt x="4123" y="10296"/>
                    </a:moveTo>
                    <a:lnTo>
                      <a:pt x="4123" y="3678"/>
                    </a:lnTo>
                    <a:lnTo>
                      <a:pt x="7286" y="3678"/>
                    </a:lnTo>
                    <a:cubicBezTo>
                      <a:pt x="9957" y="3620"/>
                      <a:pt x="12909" y="3784"/>
                      <a:pt x="12909" y="6958"/>
                    </a:cubicBezTo>
                    <a:cubicBezTo>
                      <a:pt x="12909" y="10132"/>
                      <a:pt x="9957" y="10296"/>
                      <a:pt x="7286" y="10296"/>
                    </a:cubicBezTo>
                    <a:lnTo>
                      <a:pt x="4123" y="10296"/>
                    </a:lnTo>
                    <a:close/>
                  </a:path>
                </a:pathLst>
              </a:custGeom>
              <a:solidFill>
                <a:srgbClr val="FFFFFF"/>
              </a:solidFill>
              <a:ln w="1170" cap="flat">
                <a:noFill/>
                <a:prstDash val="solid"/>
                <a:miter/>
              </a:ln>
            </p:spPr>
            <p:txBody>
              <a:bodyPr rtlCol="0" anchor="ctr"/>
              <a:lstStyle/>
              <a:p>
                <a:endParaRPr lang="en-US"/>
              </a:p>
            </p:txBody>
          </p:sp>
        </p:grpSp>
        <p:sp>
          <p:nvSpPr>
            <p:cNvPr id="72" name="Freeform: Shape 71">
              <a:extLst>
                <a:ext uri="{FF2B5EF4-FFF2-40B4-BE49-F238E27FC236}">
                  <a16:creationId xmlns:a16="http://schemas.microsoft.com/office/drawing/2014/main" id="{293310C7-F40A-5168-6BE7-695269CBBC3F}"/>
                </a:ext>
              </a:extLst>
            </p:cNvPr>
            <p:cNvSpPr/>
            <p:nvPr/>
          </p:nvSpPr>
          <p:spPr>
            <a:xfrm>
              <a:off x="1880859" y="666865"/>
              <a:ext cx="175789" cy="217841"/>
            </a:xfrm>
            <a:custGeom>
              <a:avLst/>
              <a:gdLst>
                <a:gd name="connsiteX0" fmla="*/ 168445 w 175789"/>
                <a:gd name="connsiteY0" fmla="*/ 39569 h 217841"/>
                <a:gd name="connsiteX1" fmla="*/ 175789 w 175789"/>
                <a:gd name="connsiteY1" fmla="*/ 79795 h 217841"/>
                <a:gd name="connsiteX2" fmla="*/ 111211 w 175789"/>
                <a:gd name="connsiteY2" fmla="*/ 79795 h 217841"/>
                <a:gd name="connsiteX3" fmla="*/ 92246 w 175789"/>
                <a:gd name="connsiteY3" fmla="*/ 147500 h 217841"/>
                <a:gd name="connsiteX4" fmla="*/ 89294 w 175789"/>
                <a:gd name="connsiteY4" fmla="*/ 163525 h 217841"/>
                <a:gd name="connsiteX5" fmla="*/ 104007 w 175789"/>
                <a:gd name="connsiteY5" fmla="*/ 174009 h 217841"/>
                <a:gd name="connsiteX6" fmla="*/ 121999 w 175789"/>
                <a:gd name="connsiteY6" fmla="*/ 174009 h 217841"/>
                <a:gd name="connsiteX7" fmla="*/ 109571 w 175789"/>
                <a:gd name="connsiteY7" fmla="*/ 217842 h 217841"/>
                <a:gd name="connsiteX8" fmla="*/ 34345 w 175789"/>
                <a:gd name="connsiteY8" fmla="*/ 217842 h 217841"/>
                <a:gd name="connsiteX9" fmla="*/ 0 w 175789"/>
                <a:gd name="connsiteY9" fmla="*/ 187409 h 217841"/>
                <a:gd name="connsiteX10" fmla="*/ 3608 w 175789"/>
                <a:gd name="connsiteY10" fmla="*/ 162553 h 217841"/>
                <a:gd name="connsiteX11" fmla="*/ 49385 w 175789"/>
                <a:gd name="connsiteY11" fmla="*/ 0 h 217841"/>
                <a:gd name="connsiteX12" fmla="*/ 133772 w 175789"/>
                <a:gd name="connsiteY12" fmla="*/ 0 h 217841"/>
                <a:gd name="connsiteX13" fmla="*/ 122644 w 175789"/>
                <a:gd name="connsiteY13" fmla="*/ 39581 h 217841"/>
                <a:gd name="connsiteX14" fmla="*/ 168445 w 175789"/>
                <a:gd name="connsiteY14" fmla="*/ 39581 h 217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789" h="217841">
                  <a:moveTo>
                    <a:pt x="168445" y="39569"/>
                  </a:moveTo>
                  <a:lnTo>
                    <a:pt x="175789" y="79795"/>
                  </a:lnTo>
                  <a:lnTo>
                    <a:pt x="111211" y="79795"/>
                  </a:lnTo>
                  <a:lnTo>
                    <a:pt x="92246" y="147500"/>
                  </a:lnTo>
                  <a:cubicBezTo>
                    <a:pt x="90606" y="152737"/>
                    <a:pt x="89294" y="159273"/>
                    <a:pt x="89294" y="163525"/>
                  </a:cubicBezTo>
                  <a:cubicBezTo>
                    <a:pt x="89294" y="171373"/>
                    <a:pt x="92563" y="174009"/>
                    <a:pt x="104007" y="174009"/>
                  </a:cubicBezTo>
                  <a:lnTo>
                    <a:pt x="121999" y="174009"/>
                  </a:lnTo>
                  <a:lnTo>
                    <a:pt x="109571" y="217842"/>
                  </a:lnTo>
                  <a:lnTo>
                    <a:pt x="34345" y="217842"/>
                  </a:lnTo>
                  <a:cubicBezTo>
                    <a:pt x="9488" y="217842"/>
                    <a:pt x="0" y="205742"/>
                    <a:pt x="0" y="187409"/>
                  </a:cubicBezTo>
                  <a:cubicBezTo>
                    <a:pt x="0" y="179901"/>
                    <a:pt x="984" y="171713"/>
                    <a:pt x="3608" y="162553"/>
                  </a:cubicBezTo>
                  <a:lnTo>
                    <a:pt x="49385" y="0"/>
                  </a:lnTo>
                  <a:lnTo>
                    <a:pt x="133772" y="0"/>
                  </a:lnTo>
                  <a:lnTo>
                    <a:pt x="122644" y="39581"/>
                  </a:lnTo>
                  <a:lnTo>
                    <a:pt x="168445" y="39581"/>
                  </a:lnTo>
                  <a:close/>
                </a:path>
              </a:pathLst>
            </a:custGeom>
            <a:solidFill>
              <a:srgbClr val="FFFFFF"/>
            </a:solidFill>
            <a:ln w="1170"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C5BCE00C-343B-9939-F402-0C71A780CFD6}"/>
                </a:ext>
              </a:extLst>
            </p:cNvPr>
            <p:cNvSpPr/>
            <p:nvPr/>
          </p:nvSpPr>
          <p:spPr>
            <a:xfrm>
              <a:off x="1994062" y="706434"/>
              <a:ext cx="255466" cy="248344"/>
            </a:xfrm>
            <a:custGeom>
              <a:avLst/>
              <a:gdLst>
                <a:gd name="connsiteX0" fmla="*/ 169159 w 255466"/>
                <a:gd name="connsiteY0" fmla="*/ 0 h 248344"/>
                <a:gd name="connsiteX1" fmla="*/ 123370 w 255466"/>
                <a:gd name="connsiteY1" fmla="*/ 98771 h 248344"/>
                <a:gd name="connsiteX2" fmla="*/ 124670 w 255466"/>
                <a:gd name="connsiteY2" fmla="*/ 0 h 248344"/>
                <a:gd name="connsiteX3" fmla="*/ 39311 w 255466"/>
                <a:gd name="connsiteY3" fmla="*/ 0 h 248344"/>
                <a:gd name="connsiteX4" fmla="*/ 55652 w 255466"/>
                <a:gd name="connsiteY4" fmla="*/ 178261 h 248344"/>
                <a:gd name="connsiteX5" fmla="*/ 43564 w 255466"/>
                <a:gd name="connsiteY5" fmla="*/ 197483 h 248344"/>
                <a:gd name="connsiteX6" fmla="*/ 14502 w 255466"/>
                <a:gd name="connsiteY6" fmla="*/ 199791 h 248344"/>
                <a:gd name="connsiteX7" fmla="*/ 13459 w 255466"/>
                <a:gd name="connsiteY7" fmla="*/ 199849 h 248344"/>
                <a:gd name="connsiteX8" fmla="*/ 0 w 255466"/>
                <a:gd name="connsiteY8" fmla="*/ 248286 h 248344"/>
                <a:gd name="connsiteX9" fmla="*/ 57597 w 255466"/>
                <a:gd name="connsiteY9" fmla="*/ 248345 h 248344"/>
                <a:gd name="connsiteX10" fmla="*/ 132495 w 255466"/>
                <a:gd name="connsiteY10" fmla="*/ 193313 h 248344"/>
                <a:gd name="connsiteX11" fmla="*/ 255467 w 255466"/>
                <a:gd name="connsiteY11" fmla="*/ 12 h 248344"/>
                <a:gd name="connsiteX12" fmla="*/ 169124 w 255466"/>
                <a:gd name="connsiteY12" fmla="*/ 12 h 24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5466" h="248344">
                  <a:moveTo>
                    <a:pt x="169159" y="0"/>
                  </a:moveTo>
                  <a:lnTo>
                    <a:pt x="123370" y="98771"/>
                  </a:lnTo>
                  <a:lnTo>
                    <a:pt x="124670" y="0"/>
                  </a:lnTo>
                  <a:lnTo>
                    <a:pt x="39311" y="0"/>
                  </a:lnTo>
                  <a:lnTo>
                    <a:pt x="55652" y="178261"/>
                  </a:lnTo>
                  <a:cubicBezTo>
                    <a:pt x="53567" y="188698"/>
                    <a:pt x="50112" y="194578"/>
                    <a:pt x="43564" y="197483"/>
                  </a:cubicBezTo>
                  <a:cubicBezTo>
                    <a:pt x="36395" y="200681"/>
                    <a:pt x="20206" y="200107"/>
                    <a:pt x="14502" y="199791"/>
                  </a:cubicBezTo>
                  <a:lnTo>
                    <a:pt x="13459" y="199849"/>
                  </a:lnTo>
                  <a:lnTo>
                    <a:pt x="0" y="248286"/>
                  </a:lnTo>
                  <a:lnTo>
                    <a:pt x="57597" y="248345"/>
                  </a:lnTo>
                  <a:cubicBezTo>
                    <a:pt x="91614" y="248345"/>
                    <a:pt x="108294" y="231254"/>
                    <a:pt x="132495" y="193313"/>
                  </a:cubicBezTo>
                  <a:lnTo>
                    <a:pt x="255467" y="12"/>
                  </a:lnTo>
                  <a:lnTo>
                    <a:pt x="169124" y="12"/>
                  </a:lnTo>
                  <a:close/>
                </a:path>
              </a:pathLst>
            </a:custGeom>
            <a:solidFill>
              <a:srgbClr val="FFFFFF"/>
            </a:solidFill>
            <a:ln w="1170"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6DF0111B-C426-CE3F-BC9B-847E02DE96B4}"/>
                </a:ext>
              </a:extLst>
            </p:cNvPr>
            <p:cNvSpPr/>
            <p:nvPr/>
          </p:nvSpPr>
          <p:spPr>
            <a:xfrm>
              <a:off x="1758602" y="640684"/>
              <a:ext cx="152736" cy="243998"/>
            </a:xfrm>
            <a:custGeom>
              <a:avLst/>
              <a:gdLst>
                <a:gd name="connsiteX0" fmla="*/ 84386 w 152736"/>
                <a:gd name="connsiteY0" fmla="*/ 243999 h 243998"/>
                <a:gd name="connsiteX1" fmla="*/ 0 w 152736"/>
                <a:gd name="connsiteY1" fmla="*/ 243999 h 243998"/>
                <a:gd name="connsiteX2" fmla="*/ 50041 w 152736"/>
                <a:gd name="connsiteY2" fmla="*/ 65738 h 243998"/>
                <a:gd name="connsiteX3" fmla="*/ 134428 w 152736"/>
                <a:gd name="connsiteY3" fmla="*/ 65738 h 243998"/>
                <a:gd name="connsiteX4" fmla="*/ 84386 w 152736"/>
                <a:gd name="connsiteY4" fmla="*/ 243999 h 243998"/>
                <a:gd name="connsiteX5" fmla="*/ 138996 w 152736"/>
                <a:gd name="connsiteY5" fmla="*/ 48741 h 243998"/>
                <a:gd name="connsiteX6" fmla="*/ 54610 w 152736"/>
                <a:gd name="connsiteY6" fmla="*/ 48741 h 243998"/>
                <a:gd name="connsiteX7" fmla="*/ 68350 w 152736"/>
                <a:gd name="connsiteY7" fmla="*/ 0 h 243998"/>
                <a:gd name="connsiteX8" fmla="*/ 152736 w 152736"/>
                <a:gd name="connsiteY8" fmla="*/ 0 h 243998"/>
                <a:gd name="connsiteX9" fmla="*/ 138996 w 152736"/>
                <a:gd name="connsiteY9" fmla="*/ 48741 h 24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736" h="243998">
                  <a:moveTo>
                    <a:pt x="84386" y="243999"/>
                  </a:moveTo>
                  <a:lnTo>
                    <a:pt x="0" y="243999"/>
                  </a:lnTo>
                  <a:lnTo>
                    <a:pt x="50041" y="65738"/>
                  </a:lnTo>
                  <a:lnTo>
                    <a:pt x="134428" y="65738"/>
                  </a:lnTo>
                  <a:lnTo>
                    <a:pt x="84386" y="243999"/>
                  </a:lnTo>
                  <a:close/>
                  <a:moveTo>
                    <a:pt x="138996" y="48741"/>
                  </a:moveTo>
                  <a:lnTo>
                    <a:pt x="54610" y="48741"/>
                  </a:lnTo>
                  <a:lnTo>
                    <a:pt x="68350" y="0"/>
                  </a:lnTo>
                  <a:lnTo>
                    <a:pt x="152736" y="0"/>
                  </a:lnTo>
                  <a:lnTo>
                    <a:pt x="138996" y="48741"/>
                  </a:lnTo>
                  <a:close/>
                </a:path>
              </a:pathLst>
            </a:custGeom>
            <a:solidFill>
              <a:srgbClr val="FFFFFF"/>
            </a:solidFill>
            <a:ln w="1170"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D312B3CB-ED7B-8549-5AB8-5ECD75E9DB35}"/>
                </a:ext>
              </a:extLst>
            </p:cNvPr>
            <p:cNvSpPr/>
            <p:nvPr/>
          </p:nvSpPr>
          <p:spPr>
            <a:xfrm>
              <a:off x="1647122" y="640684"/>
              <a:ext cx="152748" cy="243998"/>
            </a:xfrm>
            <a:custGeom>
              <a:avLst/>
              <a:gdLst>
                <a:gd name="connsiteX0" fmla="*/ 84386 w 152748"/>
                <a:gd name="connsiteY0" fmla="*/ 243999 h 243998"/>
                <a:gd name="connsiteX1" fmla="*/ 0 w 152748"/>
                <a:gd name="connsiteY1" fmla="*/ 243999 h 243998"/>
                <a:gd name="connsiteX2" fmla="*/ 68362 w 152748"/>
                <a:gd name="connsiteY2" fmla="*/ 0 h 243998"/>
                <a:gd name="connsiteX3" fmla="*/ 152748 w 152748"/>
                <a:gd name="connsiteY3" fmla="*/ 0 h 243998"/>
                <a:gd name="connsiteX4" fmla="*/ 84398 w 152748"/>
                <a:gd name="connsiteY4" fmla="*/ 243999 h 243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748" h="243998">
                  <a:moveTo>
                    <a:pt x="84386" y="243999"/>
                  </a:moveTo>
                  <a:lnTo>
                    <a:pt x="0" y="243999"/>
                  </a:lnTo>
                  <a:lnTo>
                    <a:pt x="68362" y="0"/>
                  </a:lnTo>
                  <a:lnTo>
                    <a:pt x="152748" y="0"/>
                  </a:lnTo>
                  <a:lnTo>
                    <a:pt x="84398" y="243999"/>
                  </a:lnTo>
                  <a:close/>
                </a:path>
              </a:pathLst>
            </a:custGeom>
            <a:solidFill>
              <a:srgbClr val="FFFFFF"/>
            </a:solidFill>
            <a:ln w="1170"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0789BB7-C404-0F6E-C014-8B9EB07F6632}"/>
                </a:ext>
              </a:extLst>
            </p:cNvPr>
            <p:cNvSpPr/>
            <p:nvPr/>
          </p:nvSpPr>
          <p:spPr>
            <a:xfrm>
              <a:off x="1446218" y="702194"/>
              <a:ext cx="209642" cy="187057"/>
            </a:xfrm>
            <a:custGeom>
              <a:avLst/>
              <a:gdLst>
                <a:gd name="connsiteX0" fmla="*/ 200482 w 209642"/>
                <a:gd name="connsiteY0" fmla="*/ 104651 h 187057"/>
                <a:gd name="connsiteX1" fmla="*/ 84058 w 209642"/>
                <a:gd name="connsiteY1" fmla="*/ 104651 h 187057"/>
                <a:gd name="connsiteX2" fmla="*/ 79478 w 209642"/>
                <a:gd name="connsiteY2" fmla="*/ 128196 h 187057"/>
                <a:gd name="connsiteX3" fmla="*/ 91907 w 209642"/>
                <a:gd name="connsiteY3" fmla="*/ 140952 h 187057"/>
                <a:gd name="connsiteX4" fmla="*/ 113811 w 209642"/>
                <a:gd name="connsiteY4" fmla="*/ 119036 h 187057"/>
                <a:gd name="connsiteX5" fmla="*/ 196558 w 209642"/>
                <a:gd name="connsiteY5" fmla="*/ 119036 h 187057"/>
                <a:gd name="connsiteX6" fmla="*/ 88966 w 209642"/>
                <a:gd name="connsiteY6" fmla="*/ 187058 h 187057"/>
                <a:gd name="connsiteX7" fmla="*/ 0 w 209642"/>
                <a:gd name="connsiteY7" fmla="*/ 131792 h 187057"/>
                <a:gd name="connsiteX8" fmla="*/ 31065 w 209642"/>
                <a:gd name="connsiteY8" fmla="*/ 38257 h 187057"/>
                <a:gd name="connsiteX9" fmla="*/ 123300 w 209642"/>
                <a:gd name="connsiteY9" fmla="*/ 0 h 187057"/>
                <a:gd name="connsiteX10" fmla="*/ 209642 w 209642"/>
                <a:gd name="connsiteY10" fmla="*/ 55266 h 187057"/>
                <a:gd name="connsiteX11" fmla="*/ 200482 w 209642"/>
                <a:gd name="connsiteY11" fmla="*/ 104651 h 187057"/>
                <a:gd name="connsiteX12" fmla="*/ 116096 w 209642"/>
                <a:gd name="connsiteY12" fmla="*/ 44805 h 187057"/>
                <a:gd name="connsiteX13" fmla="*/ 93851 w 209642"/>
                <a:gd name="connsiteY13" fmla="*/ 69978 h 187057"/>
                <a:gd name="connsiteX14" fmla="*/ 128524 w 209642"/>
                <a:gd name="connsiteY14" fmla="*/ 69978 h 187057"/>
                <a:gd name="connsiteX15" fmla="*/ 130808 w 209642"/>
                <a:gd name="connsiteY15" fmla="*/ 57550 h 187057"/>
                <a:gd name="connsiteX16" fmla="*/ 116084 w 209642"/>
                <a:gd name="connsiteY16" fmla="*/ 44805 h 18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642" h="187057">
                  <a:moveTo>
                    <a:pt x="200482" y="104651"/>
                  </a:moveTo>
                  <a:lnTo>
                    <a:pt x="84058" y="104651"/>
                  </a:lnTo>
                  <a:cubicBezTo>
                    <a:pt x="81762" y="114128"/>
                    <a:pt x="79478" y="120676"/>
                    <a:pt x="79478" y="128196"/>
                  </a:cubicBezTo>
                  <a:cubicBezTo>
                    <a:pt x="79478" y="131792"/>
                    <a:pt x="80123" y="140952"/>
                    <a:pt x="91907" y="140952"/>
                  </a:cubicBezTo>
                  <a:cubicBezTo>
                    <a:pt x="103691" y="140952"/>
                    <a:pt x="108903" y="136372"/>
                    <a:pt x="113811" y="119036"/>
                  </a:cubicBezTo>
                  <a:lnTo>
                    <a:pt x="196558" y="119036"/>
                  </a:lnTo>
                  <a:cubicBezTo>
                    <a:pt x="186097" y="169733"/>
                    <a:pt x="125924" y="187058"/>
                    <a:pt x="88966" y="187058"/>
                  </a:cubicBezTo>
                  <a:cubicBezTo>
                    <a:pt x="38925" y="187058"/>
                    <a:pt x="0" y="179866"/>
                    <a:pt x="0" y="131792"/>
                  </a:cubicBezTo>
                  <a:cubicBezTo>
                    <a:pt x="0" y="105307"/>
                    <a:pt x="13401" y="61474"/>
                    <a:pt x="31065" y="38257"/>
                  </a:cubicBezTo>
                  <a:cubicBezTo>
                    <a:pt x="52326" y="10449"/>
                    <a:pt x="89283" y="0"/>
                    <a:pt x="123300" y="0"/>
                  </a:cubicBezTo>
                  <a:cubicBezTo>
                    <a:pt x="175637" y="0"/>
                    <a:pt x="209642" y="10788"/>
                    <a:pt x="209642" y="55266"/>
                  </a:cubicBezTo>
                  <a:cubicBezTo>
                    <a:pt x="209642" y="66066"/>
                    <a:pt x="205062" y="89939"/>
                    <a:pt x="200482" y="104651"/>
                  </a:cubicBezTo>
                  <a:close/>
                  <a:moveTo>
                    <a:pt x="116096" y="44805"/>
                  </a:moveTo>
                  <a:cubicBezTo>
                    <a:pt x="105635" y="44805"/>
                    <a:pt x="98443" y="51998"/>
                    <a:pt x="93851" y="69978"/>
                  </a:cubicBezTo>
                  <a:lnTo>
                    <a:pt x="128524" y="69978"/>
                  </a:lnTo>
                  <a:cubicBezTo>
                    <a:pt x="129508" y="66382"/>
                    <a:pt x="130808" y="60830"/>
                    <a:pt x="130808" y="57550"/>
                  </a:cubicBezTo>
                  <a:cubicBezTo>
                    <a:pt x="130808" y="47746"/>
                    <a:pt x="124916" y="44805"/>
                    <a:pt x="116084" y="44805"/>
                  </a:cubicBezTo>
                  <a:close/>
                </a:path>
              </a:pathLst>
            </a:custGeom>
            <a:solidFill>
              <a:srgbClr val="FFFFFF"/>
            </a:solidFill>
            <a:ln w="1170"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C956DD2B-C913-27AE-3D3C-23BB66861D61}"/>
                </a:ext>
              </a:extLst>
            </p:cNvPr>
            <p:cNvSpPr/>
            <p:nvPr/>
          </p:nvSpPr>
          <p:spPr>
            <a:xfrm>
              <a:off x="1225952" y="640708"/>
              <a:ext cx="250851" cy="248227"/>
            </a:xfrm>
            <a:custGeom>
              <a:avLst/>
              <a:gdLst>
                <a:gd name="connsiteX0" fmla="*/ 182501 w 250851"/>
                <a:gd name="connsiteY0" fmla="*/ 243975 h 248227"/>
                <a:gd name="connsiteX1" fmla="*/ 99755 w 250851"/>
                <a:gd name="connsiteY1" fmla="*/ 243975 h 248227"/>
                <a:gd name="connsiteX2" fmla="*/ 105635 w 250851"/>
                <a:gd name="connsiteY2" fmla="*/ 224027 h 248227"/>
                <a:gd name="connsiteX3" fmla="*/ 44805 w 250851"/>
                <a:gd name="connsiteY3" fmla="*/ 248228 h 248227"/>
                <a:gd name="connsiteX4" fmla="*/ 0 w 250851"/>
                <a:gd name="connsiteY4" fmla="*/ 207346 h 248227"/>
                <a:gd name="connsiteX5" fmla="*/ 30093 w 250851"/>
                <a:gd name="connsiteY5" fmla="*/ 98771 h 248227"/>
                <a:gd name="connsiteX6" fmla="*/ 94519 w 250851"/>
                <a:gd name="connsiteY6" fmla="*/ 62470 h 248227"/>
                <a:gd name="connsiteX7" fmla="*/ 142920 w 250851"/>
                <a:gd name="connsiteY7" fmla="*/ 86015 h 248227"/>
                <a:gd name="connsiteX8" fmla="*/ 166465 w 250851"/>
                <a:gd name="connsiteY8" fmla="*/ 0 h 248227"/>
                <a:gd name="connsiteX9" fmla="*/ 250851 w 250851"/>
                <a:gd name="connsiteY9" fmla="*/ 0 h 248227"/>
                <a:gd name="connsiteX10" fmla="*/ 182490 w 250851"/>
                <a:gd name="connsiteY10" fmla="*/ 243999 h 248227"/>
                <a:gd name="connsiteX11" fmla="*/ 119059 w 250851"/>
                <a:gd name="connsiteY11" fmla="*/ 118696 h 248227"/>
                <a:gd name="connsiteX12" fmla="*/ 99767 w 250851"/>
                <a:gd name="connsiteY12" fmla="*/ 131452 h 248227"/>
                <a:gd name="connsiteX13" fmla="*/ 87994 w 250851"/>
                <a:gd name="connsiteY13" fmla="*/ 175930 h 248227"/>
                <a:gd name="connsiteX14" fmla="*/ 101078 w 250851"/>
                <a:gd name="connsiteY14" fmla="*/ 188686 h 248227"/>
                <a:gd name="connsiteX15" fmla="*/ 115463 w 250851"/>
                <a:gd name="connsiteY15" fmla="*/ 184446 h 248227"/>
                <a:gd name="connsiteX16" fmla="*/ 132483 w 250851"/>
                <a:gd name="connsiteY16" fmla="*/ 125888 h 248227"/>
                <a:gd name="connsiteX17" fmla="*/ 119071 w 250851"/>
                <a:gd name="connsiteY17" fmla="*/ 118684 h 248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851" h="248227">
                  <a:moveTo>
                    <a:pt x="182501" y="243975"/>
                  </a:moveTo>
                  <a:lnTo>
                    <a:pt x="99755" y="243975"/>
                  </a:lnTo>
                  <a:lnTo>
                    <a:pt x="105635" y="224027"/>
                  </a:lnTo>
                  <a:cubicBezTo>
                    <a:pt x="88955" y="238095"/>
                    <a:pt x="71946" y="248228"/>
                    <a:pt x="44805" y="248228"/>
                  </a:cubicBezTo>
                  <a:cubicBezTo>
                    <a:pt x="17664" y="248228"/>
                    <a:pt x="0" y="235143"/>
                    <a:pt x="0" y="207346"/>
                  </a:cubicBezTo>
                  <a:cubicBezTo>
                    <a:pt x="0" y="176609"/>
                    <a:pt x="12100" y="130808"/>
                    <a:pt x="30093" y="98771"/>
                  </a:cubicBezTo>
                  <a:cubicBezTo>
                    <a:pt x="43177" y="74898"/>
                    <a:pt x="66722" y="62470"/>
                    <a:pt x="94519" y="62470"/>
                  </a:cubicBezTo>
                  <a:cubicBezTo>
                    <a:pt x="118392" y="62470"/>
                    <a:pt x="136056" y="72930"/>
                    <a:pt x="142920" y="86015"/>
                  </a:cubicBezTo>
                  <a:lnTo>
                    <a:pt x="166465" y="0"/>
                  </a:lnTo>
                  <a:lnTo>
                    <a:pt x="250851" y="0"/>
                  </a:lnTo>
                  <a:lnTo>
                    <a:pt x="182490" y="243999"/>
                  </a:lnTo>
                  <a:close/>
                  <a:moveTo>
                    <a:pt x="119059" y="118696"/>
                  </a:moveTo>
                  <a:cubicBezTo>
                    <a:pt x="111527" y="118696"/>
                    <a:pt x="104007" y="121004"/>
                    <a:pt x="99767" y="131452"/>
                  </a:cubicBezTo>
                  <a:cubicBezTo>
                    <a:pt x="93547" y="146493"/>
                    <a:pt x="87994" y="161217"/>
                    <a:pt x="87994" y="175930"/>
                  </a:cubicBezTo>
                  <a:cubicBezTo>
                    <a:pt x="87994" y="182806"/>
                    <a:pt x="92902" y="188686"/>
                    <a:pt x="101078" y="188686"/>
                  </a:cubicBezTo>
                  <a:cubicBezTo>
                    <a:pt x="107627" y="188686"/>
                    <a:pt x="111867" y="186730"/>
                    <a:pt x="115463" y="184446"/>
                  </a:cubicBezTo>
                  <a:lnTo>
                    <a:pt x="132483" y="125888"/>
                  </a:lnTo>
                  <a:cubicBezTo>
                    <a:pt x="129543" y="121636"/>
                    <a:pt x="124295" y="118684"/>
                    <a:pt x="119071" y="118684"/>
                  </a:cubicBezTo>
                  <a:close/>
                </a:path>
              </a:pathLst>
            </a:custGeom>
            <a:solidFill>
              <a:srgbClr val="FFFFFF"/>
            </a:solidFill>
            <a:ln w="1170"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9D7AAB8-5E67-662E-BB68-7BC7C5DF4661}"/>
                </a:ext>
              </a:extLst>
            </p:cNvPr>
            <p:cNvSpPr/>
            <p:nvPr/>
          </p:nvSpPr>
          <p:spPr>
            <a:xfrm>
              <a:off x="1105159" y="640684"/>
              <a:ext cx="152736" cy="243998"/>
            </a:xfrm>
            <a:custGeom>
              <a:avLst/>
              <a:gdLst>
                <a:gd name="connsiteX0" fmla="*/ 84386 w 152736"/>
                <a:gd name="connsiteY0" fmla="*/ 243999 h 243998"/>
                <a:gd name="connsiteX1" fmla="*/ 0 w 152736"/>
                <a:gd name="connsiteY1" fmla="*/ 243999 h 243998"/>
                <a:gd name="connsiteX2" fmla="*/ 50041 w 152736"/>
                <a:gd name="connsiteY2" fmla="*/ 65738 h 243998"/>
                <a:gd name="connsiteX3" fmla="*/ 134428 w 152736"/>
                <a:gd name="connsiteY3" fmla="*/ 65738 h 243998"/>
                <a:gd name="connsiteX4" fmla="*/ 84386 w 152736"/>
                <a:gd name="connsiteY4" fmla="*/ 243999 h 243998"/>
                <a:gd name="connsiteX5" fmla="*/ 138996 w 152736"/>
                <a:gd name="connsiteY5" fmla="*/ 48741 h 243998"/>
                <a:gd name="connsiteX6" fmla="*/ 54622 w 152736"/>
                <a:gd name="connsiteY6" fmla="*/ 48741 h 243998"/>
                <a:gd name="connsiteX7" fmla="*/ 68362 w 152736"/>
                <a:gd name="connsiteY7" fmla="*/ 0 h 243998"/>
                <a:gd name="connsiteX8" fmla="*/ 152736 w 152736"/>
                <a:gd name="connsiteY8" fmla="*/ 0 h 243998"/>
                <a:gd name="connsiteX9" fmla="*/ 138996 w 152736"/>
                <a:gd name="connsiteY9" fmla="*/ 48741 h 24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736" h="243998">
                  <a:moveTo>
                    <a:pt x="84386" y="243999"/>
                  </a:moveTo>
                  <a:lnTo>
                    <a:pt x="0" y="243999"/>
                  </a:lnTo>
                  <a:lnTo>
                    <a:pt x="50041" y="65738"/>
                  </a:lnTo>
                  <a:lnTo>
                    <a:pt x="134428" y="65738"/>
                  </a:lnTo>
                  <a:lnTo>
                    <a:pt x="84386" y="243999"/>
                  </a:lnTo>
                  <a:close/>
                  <a:moveTo>
                    <a:pt x="138996" y="48741"/>
                  </a:moveTo>
                  <a:lnTo>
                    <a:pt x="54622" y="48741"/>
                  </a:lnTo>
                  <a:lnTo>
                    <a:pt x="68362" y="0"/>
                  </a:lnTo>
                  <a:lnTo>
                    <a:pt x="152736" y="0"/>
                  </a:lnTo>
                  <a:lnTo>
                    <a:pt x="138996" y="48741"/>
                  </a:lnTo>
                  <a:close/>
                </a:path>
              </a:pathLst>
            </a:custGeom>
            <a:solidFill>
              <a:srgbClr val="FFFFFF"/>
            </a:solidFill>
            <a:ln w="1170"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03B0D11F-3087-AE23-670B-A82A7831B2F8}"/>
                </a:ext>
              </a:extLst>
            </p:cNvPr>
            <p:cNvSpPr/>
            <p:nvPr/>
          </p:nvSpPr>
          <p:spPr>
            <a:xfrm>
              <a:off x="906656" y="640684"/>
              <a:ext cx="243331" cy="243998"/>
            </a:xfrm>
            <a:custGeom>
              <a:avLst/>
              <a:gdLst>
                <a:gd name="connsiteX0" fmla="*/ 85359 w 243331"/>
                <a:gd name="connsiteY0" fmla="*/ 243999 h 243998"/>
                <a:gd name="connsiteX1" fmla="*/ 0 w 243331"/>
                <a:gd name="connsiteY1" fmla="*/ 243999 h 243998"/>
                <a:gd name="connsiteX2" fmla="*/ 68350 w 243331"/>
                <a:gd name="connsiteY2" fmla="*/ 0 h 243998"/>
                <a:gd name="connsiteX3" fmla="*/ 243331 w 243331"/>
                <a:gd name="connsiteY3" fmla="*/ 0 h 243998"/>
                <a:gd name="connsiteX4" fmla="*/ 226651 w 243331"/>
                <a:gd name="connsiteY4" fmla="*/ 57890 h 243998"/>
                <a:gd name="connsiteX5" fmla="*/ 137356 w 243331"/>
                <a:gd name="connsiteY5" fmla="*/ 57890 h 243998"/>
                <a:gd name="connsiteX6" fmla="*/ 125912 w 243331"/>
                <a:gd name="connsiteY6" fmla="*/ 99427 h 243998"/>
                <a:gd name="connsiteX7" fmla="*/ 215206 w 243331"/>
                <a:gd name="connsiteY7" fmla="*/ 99427 h 243998"/>
                <a:gd name="connsiteX8" fmla="*/ 200154 w 243331"/>
                <a:gd name="connsiteY8" fmla="*/ 152725 h 243998"/>
                <a:gd name="connsiteX9" fmla="*/ 110860 w 243331"/>
                <a:gd name="connsiteY9" fmla="*/ 152725 h 243998"/>
                <a:gd name="connsiteX10" fmla="*/ 85359 w 243331"/>
                <a:gd name="connsiteY10" fmla="*/ 243987 h 24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331" h="243998">
                  <a:moveTo>
                    <a:pt x="85359" y="243999"/>
                  </a:moveTo>
                  <a:lnTo>
                    <a:pt x="0" y="243999"/>
                  </a:lnTo>
                  <a:lnTo>
                    <a:pt x="68350" y="0"/>
                  </a:lnTo>
                  <a:lnTo>
                    <a:pt x="243331" y="0"/>
                  </a:lnTo>
                  <a:lnTo>
                    <a:pt x="226651" y="57890"/>
                  </a:lnTo>
                  <a:lnTo>
                    <a:pt x="137356" y="57890"/>
                  </a:lnTo>
                  <a:lnTo>
                    <a:pt x="125912" y="99427"/>
                  </a:lnTo>
                  <a:lnTo>
                    <a:pt x="215206" y="99427"/>
                  </a:lnTo>
                  <a:lnTo>
                    <a:pt x="200154" y="152725"/>
                  </a:lnTo>
                  <a:lnTo>
                    <a:pt x="110860" y="152725"/>
                  </a:lnTo>
                  <a:lnTo>
                    <a:pt x="85359" y="243987"/>
                  </a:lnTo>
                  <a:close/>
                </a:path>
              </a:pathLst>
            </a:custGeom>
            <a:solidFill>
              <a:srgbClr val="FFFFFF"/>
            </a:solidFill>
            <a:ln w="1170"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70554D28-5C9A-419B-9F23-45213F4A44B3}"/>
                </a:ext>
              </a:extLst>
            </p:cNvPr>
            <p:cNvSpPr/>
            <p:nvPr/>
          </p:nvSpPr>
          <p:spPr>
            <a:xfrm>
              <a:off x="521448" y="583029"/>
              <a:ext cx="360363" cy="357974"/>
            </a:xfrm>
            <a:custGeom>
              <a:avLst/>
              <a:gdLst>
                <a:gd name="connsiteX0" fmla="*/ 0 w 360363"/>
                <a:gd name="connsiteY0" fmla="*/ 180147 h 357974"/>
                <a:gd name="connsiteX1" fmla="*/ 180182 w 360363"/>
                <a:gd name="connsiteY1" fmla="*/ 0 h 357974"/>
                <a:gd name="connsiteX2" fmla="*/ 360364 w 360363"/>
                <a:gd name="connsiteY2" fmla="*/ 180147 h 357974"/>
                <a:gd name="connsiteX3" fmla="*/ 180182 w 360363"/>
                <a:gd name="connsiteY3" fmla="*/ 357974 h 357974"/>
                <a:gd name="connsiteX4" fmla="*/ 0 w 360363"/>
                <a:gd name="connsiteY4" fmla="*/ 180147 h 357974"/>
                <a:gd name="connsiteX5" fmla="*/ 179409 w 360363"/>
                <a:gd name="connsiteY5" fmla="*/ 134053 h 357974"/>
                <a:gd name="connsiteX6" fmla="*/ 138469 w 360363"/>
                <a:gd name="connsiteY6" fmla="*/ 199685 h 357974"/>
                <a:gd name="connsiteX7" fmla="*/ 150722 w 360363"/>
                <a:gd name="connsiteY7" fmla="*/ 208319 h 357974"/>
                <a:gd name="connsiteX8" fmla="*/ 133057 w 360363"/>
                <a:gd name="connsiteY8" fmla="*/ 208319 h 357974"/>
                <a:gd name="connsiteX9" fmla="*/ 117548 w 360363"/>
                <a:gd name="connsiteY9" fmla="*/ 233058 h 357974"/>
                <a:gd name="connsiteX10" fmla="*/ 51377 w 360363"/>
                <a:gd name="connsiteY10" fmla="*/ 267684 h 357974"/>
                <a:gd name="connsiteX11" fmla="*/ 50287 w 360363"/>
                <a:gd name="connsiteY11" fmla="*/ 268024 h 357974"/>
                <a:gd name="connsiteX12" fmla="*/ 50287 w 360363"/>
                <a:gd name="connsiteY12" fmla="*/ 267485 h 357974"/>
                <a:gd name="connsiteX13" fmla="*/ 132870 w 360363"/>
                <a:gd name="connsiteY13" fmla="*/ 197331 h 357974"/>
                <a:gd name="connsiteX14" fmla="*/ 27738 w 360363"/>
                <a:gd name="connsiteY14" fmla="*/ 209584 h 357974"/>
                <a:gd name="connsiteX15" fmla="*/ 27738 w 360363"/>
                <a:gd name="connsiteY15" fmla="*/ 208869 h 357974"/>
                <a:gd name="connsiteX16" fmla="*/ 129637 w 360363"/>
                <a:gd name="connsiteY16" fmla="*/ 178917 h 357974"/>
                <a:gd name="connsiteX17" fmla="*/ 27211 w 360363"/>
                <a:gd name="connsiteY17" fmla="*/ 148988 h 357974"/>
                <a:gd name="connsiteX18" fmla="*/ 27211 w 360363"/>
                <a:gd name="connsiteY18" fmla="*/ 148262 h 357974"/>
                <a:gd name="connsiteX19" fmla="*/ 132870 w 360363"/>
                <a:gd name="connsiteY19" fmla="*/ 159460 h 357974"/>
                <a:gd name="connsiteX20" fmla="*/ 50123 w 360363"/>
                <a:gd name="connsiteY20" fmla="*/ 91462 h 357974"/>
                <a:gd name="connsiteX21" fmla="*/ 50651 w 360363"/>
                <a:gd name="connsiteY21" fmla="*/ 91087 h 357974"/>
                <a:gd name="connsiteX22" fmla="*/ 143705 w 360363"/>
                <a:gd name="connsiteY22" fmla="*/ 141936 h 357974"/>
                <a:gd name="connsiteX23" fmla="*/ 94495 w 360363"/>
                <a:gd name="connsiteY23" fmla="*/ 48179 h 357974"/>
                <a:gd name="connsiteX24" fmla="*/ 95011 w 360363"/>
                <a:gd name="connsiteY24" fmla="*/ 47992 h 357974"/>
                <a:gd name="connsiteX25" fmla="*/ 160128 w 360363"/>
                <a:gd name="connsiteY25" fmla="*/ 132764 h 357974"/>
                <a:gd name="connsiteX26" fmla="*/ 152584 w 360363"/>
                <a:gd name="connsiteY26" fmla="*/ 23111 h 357974"/>
                <a:gd name="connsiteX27" fmla="*/ 153275 w 360363"/>
                <a:gd name="connsiteY27" fmla="*/ 23111 h 357974"/>
                <a:gd name="connsiteX28" fmla="*/ 180873 w 360363"/>
                <a:gd name="connsiteY28" fmla="*/ 128793 h 357974"/>
                <a:gd name="connsiteX29" fmla="*/ 212442 w 360363"/>
                <a:gd name="connsiteY29" fmla="*/ 26169 h 357974"/>
                <a:gd name="connsiteX30" fmla="*/ 213180 w 360363"/>
                <a:gd name="connsiteY30" fmla="*/ 26368 h 357974"/>
                <a:gd name="connsiteX31" fmla="*/ 199990 w 360363"/>
                <a:gd name="connsiteY31" fmla="*/ 132038 h 357974"/>
                <a:gd name="connsiteX32" fmla="*/ 268516 w 360363"/>
                <a:gd name="connsiteY32" fmla="*/ 51611 h 357974"/>
                <a:gd name="connsiteX33" fmla="*/ 268902 w 360363"/>
                <a:gd name="connsiteY33" fmla="*/ 51974 h 357974"/>
                <a:gd name="connsiteX34" fmla="*/ 216401 w 360363"/>
                <a:gd name="connsiteY34" fmla="*/ 144478 h 357974"/>
                <a:gd name="connsiteX35" fmla="*/ 311447 w 360363"/>
                <a:gd name="connsiteY35" fmla="*/ 96358 h 357974"/>
                <a:gd name="connsiteX36" fmla="*/ 312150 w 360363"/>
                <a:gd name="connsiteY36" fmla="*/ 96510 h 357974"/>
                <a:gd name="connsiteX37" fmla="*/ 227588 w 360363"/>
                <a:gd name="connsiteY37" fmla="*/ 160550 h 357974"/>
                <a:gd name="connsiteX38" fmla="*/ 335624 w 360363"/>
                <a:gd name="connsiteY38" fmla="*/ 153486 h 357974"/>
                <a:gd name="connsiteX39" fmla="*/ 335437 w 360363"/>
                <a:gd name="connsiteY39" fmla="*/ 154025 h 357974"/>
                <a:gd name="connsiteX40" fmla="*/ 230118 w 360363"/>
                <a:gd name="connsiteY40" fmla="*/ 179491 h 357974"/>
                <a:gd name="connsiteX41" fmla="*/ 331466 w 360363"/>
                <a:gd name="connsiteY41" fmla="*/ 214984 h 357974"/>
                <a:gd name="connsiteX42" fmla="*/ 332157 w 360363"/>
                <a:gd name="connsiteY42" fmla="*/ 215546 h 357974"/>
                <a:gd name="connsiteX43" fmla="*/ 331653 w 360363"/>
                <a:gd name="connsiteY43" fmla="*/ 215874 h 357974"/>
                <a:gd name="connsiteX44" fmla="*/ 224167 w 360363"/>
                <a:gd name="connsiteY44" fmla="*/ 199486 h 357974"/>
                <a:gd name="connsiteX45" fmla="*/ 307289 w 360363"/>
                <a:gd name="connsiteY45" fmla="*/ 271280 h 357974"/>
                <a:gd name="connsiteX46" fmla="*/ 306914 w 360363"/>
                <a:gd name="connsiteY46" fmla="*/ 271960 h 357974"/>
                <a:gd name="connsiteX47" fmla="*/ 243472 w 360363"/>
                <a:gd name="connsiteY47" fmla="*/ 236619 h 357974"/>
                <a:gd name="connsiteX48" fmla="*/ 289074 w 360363"/>
                <a:gd name="connsiteY48" fmla="*/ 312560 h 357974"/>
                <a:gd name="connsiteX49" fmla="*/ 344269 w 360363"/>
                <a:gd name="connsiteY49" fmla="*/ 231032 h 357974"/>
                <a:gd name="connsiteX50" fmla="*/ 327835 w 360363"/>
                <a:gd name="connsiteY50" fmla="*/ 91989 h 357974"/>
                <a:gd name="connsiteX51" fmla="*/ 228853 w 360363"/>
                <a:gd name="connsiteY51" fmla="*/ 14982 h 357974"/>
                <a:gd name="connsiteX52" fmla="*/ 117946 w 360363"/>
                <a:gd name="connsiteY52" fmla="*/ 19340 h 357974"/>
                <a:gd name="connsiteX53" fmla="*/ 21296 w 360363"/>
                <a:gd name="connsiteY53" fmla="*/ 113284 h 357974"/>
                <a:gd name="connsiteX54" fmla="*/ 20921 w 360363"/>
                <a:gd name="connsiteY54" fmla="*/ 243823 h 357974"/>
                <a:gd name="connsiteX55" fmla="*/ 115604 w 360363"/>
                <a:gd name="connsiteY55" fmla="*/ 337803 h 357974"/>
                <a:gd name="connsiteX56" fmla="*/ 152619 w 360363"/>
                <a:gd name="connsiteY56" fmla="*/ 223289 h 357974"/>
                <a:gd name="connsiteX57" fmla="*/ 235120 w 360363"/>
                <a:gd name="connsiteY57" fmla="*/ 223289 h 357974"/>
                <a:gd name="connsiteX58" fmla="*/ 217057 w 360363"/>
                <a:gd name="connsiteY58" fmla="*/ 211587 h 357974"/>
                <a:gd name="connsiteX59" fmla="*/ 155641 w 360363"/>
                <a:gd name="connsiteY59" fmla="*/ 211587 h 357974"/>
                <a:gd name="connsiteX60" fmla="*/ 179421 w 360363"/>
                <a:gd name="connsiteY60" fmla="*/ 134018 h 35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60363" h="357974">
                  <a:moveTo>
                    <a:pt x="0" y="180147"/>
                  </a:moveTo>
                  <a:cubicBezTo>
                    <a:pt x="0" y="80650"/>
                    <a:pt x="80685" y="0"/>
                    <a:pt x="180182" y="0"/>
                  </a:cubicBezTo>
                  <a:cubicBezTo>
                    <a:pt x="279679" y="0"/>
                    <a:pt x="360364" y="80638"/>
                    <a:pt x="360364" y="180147"/>
                  </a:cubicBezTo>
                  <a:cubicBezTo>
                    <a:pt x="360364" y="279656"/>
                    <a:pt x="279656" y="357974"/>
                    <a:pt x="180182" y="357974"/>
                  </a:cubicBezTo>
                  <a:cubicBezTo>
                    <a:pt x="80708" y="357974"/>
                    <a:pt x="0" y="279644"/>
                    <a:pt x="0" y="180147"/>
                  </a:cubicBezTo>
                  <a:close/>
                  <a:moveTo>
                    <a:pt x="179409" y="134053"/>
                  </a:moveTo>
                  <a:lnTo>
                    <a:pt x="138469" y="199685"/>
                  </a:lnTo>
                  <a:lnTo>
                    <a:pt x="150722" y="208319"/>
                  </a:lnTo>
                  <a:lnTo>
                    <a:pt x="133057" y="208319"/>
                  </a:lnTo>
                  <a:lnTo>
                    <a:pt x="117548" y="233058"/>
                  </a:lnTo>
                  <a:lnTo>
                    <a:pt x="51377" y="267684"/>
                  </a:lnTo>
                  <a:lnTo>
                    <a:pt x="50287" y="268024"/>
                  </a:lnTo>
                  <a:cubicBezTo>
                    <a:pt x="49936" y="267860"/>
                    <a:pt x="50112" y="267485"/>
                    <a:pt x="50287" y="267485"/>
                  </a:cubicBezTo>
                  <a:lnTo>
                    <a:pt x="132870" y="197331"/>
                  </a:lnTo>
                  <a:lnTo>
                    <a:pt x="27738" y="209584"/>
                  </a:lnTo>
                  <a:cubicBezTo>
                    <a:pt x="27563" y="209420"/>
                    <a:pt x="27563" y="209057"/>
                    <a:pt x="27738" y="208869"/>
                  </a:cubicBezTo>
                  <a:lnTo>
                    <a:pt x="129637" y="178917"/>
                  </a:lnTo>
                  <a:lnTo>
                    <a:pt x="27211" y="148988"/>
                  </a:lnTo>
                  <a:cubicBezTo>
                    <a:pt x="26848" y="148824"/>
                    <a:pt x="26848" y="148449"/>
                    <a:pt x="27211" y="148262"/>
                  </a:cubicBezTo>
                  <a:lnTo>
                    <a:pt x="132870" y="159460"/>
                  </a:lnTo>
                  <a:lnTo>
                    <a:pt x="50123" y="91462"/>
                  </a:lnTo>
                  <a:cubicBezTo>
                    <a:pt x="50123" y="91297"/>
                    <a:pt x="50463" y="91087"/>
                    <a:pt x="50651" y="91087"/>
                  </a:cubicBezTo>
                  <a:lnTo>
                    <a:pt x="143705" y="141936"/>
                  </a:lnTo>
                  <a:lnTo>
                    <a:pt x="94495" y="48179"/>
                  </a:lnTo>
                  <a:cubicBezTo>
                    <a:pt x="94671" y="47992"/>
                    <a:pt x="94858" y="47816"/>
                    <a:pt x="95011" y="47992"/>
                  </a:cubicBezTo>
                  <a:lnTo>
                    <a:pt x="160128" y="132764"/>
                  </a:lnTo>
                  <a:lnTo>
                    <a:pt x="152584" y="23111"/>
                  </a:lnTo>
                  <a:cubicBezTo>
                    <a:pt x="152748" y="22748"/>
                    <a:pt x="153111" y="22924"/>
                    <a:pt x="153275" y="23111"/>
                  </a:cubicBezTo>
                  <a:lnTo>
                    <a:pt x="180873" y="128793"/>
                  </a:lnTo>
                  <a:lnTo>
                    <a:pt x="212442" y="26169"/>
                  </a:lnTo>
                  <a:cubicBezTo>
                    <a:pt x="212793" y="25993"/>
                    <a:pt x="213180" y="26169"/>
                    <a:pt x="213180" y="26368"/>
                  </a:cubicBezTo>
                  <a:lnTo>
                    <a:pt x="199990" y="132038"/>
                  </a:lnTo>
                  <a:lnTo>
                    <a:pt x="268516" y="51611"/>
                  </a:lnTo>
                  <a:cubicBezTo>
                    <a:pt x="268902" y="51424"/>
                    <a:pt x="268902" y="51822"/>
                    <a:pt x="268902" y="51974"/>
                  </a:cubicBezTo>
                  <a:lnTo>
                    <a:pt x="216401" y="144478"/>
                  </a:lnTo>
                  <a:lnTo>
                    <a:pt x="311447" y="96358"/>
                  </a:lnTo>
                  <a:cubicBezTo>
                    <a:pt x="311634" y="95971"/>
                    <a:pt x="312314" y="96159"/>
                    <a:pt x="312150" y="96510"/>
                  </a:cubicBezTo>
                  <a:lnTo>
                    <a:pt x="227588" y="160550"/>
                  </a:lnTo>
                  <a:lnTo>
                    <a:pt x="335624" y="153486"/>
                  </a:lnTo>
                  <a:cubicBezTo>
                    <a:pt x="335800" y="153674"/>
                    <a:pt x="335800" y="154025"/>
                    <a:pt x="335437" y="154025"/>
                  </a:cubicBezTo>
                  <a:lnTo>
                    <a:pt x="230118" y="179491"/>
                  </a:lnTo>
                  <a:lnTo>
                    <a:pt x="331466" y="214984"/>
                  </a:lnTo>
                  <a:lnTo>
                    <a:pt x="332157" y="215546"/>
                  </a:lnTo>
                  <a:cubicBezTo>
                    <a:pt x="332157" y="215722"/>
                    <a:pt x="331993" y="215874"/>
                    <a:pt x="331653" y="215874"/>
                  </a:cubicBezTo>
                  <a:lnTo>
                    <a:pt x="224167" y="199486"/>
                  </a:lnTo>
                  <a:lnTo>
                    <a:pt x="307289" y="271280"/>
                  </a:lnTo>
                  <a:cubicBezTo>
                    <a:pt x="307453" y="271620"/>
                    <a:pt x="307289" y="271960"/>
                    <a:pt x="306914" y="271960"/>
                  </a:cubicBezTo>
                  <a:lnTo>
                    <a:pt x="243472" y="236619"/>
                  </a:lnTo>
                  <a:lnTo>
                    <a:pt x="289074" y="312560"/>
                  </a:lnTo>
                  <a:cubicBezTo>
                    <a:pt x="315582" y="291463"/>
                    <a:pt x="334886" y="261862"/>
                    <a:pt x="344269" y="231032"/>
                  </a:cubicBezTo>
                  <a:cubicBezTo>
                    <a:pt x="359040" y="184516"/>
                    <a:pt x="352211" y="132764"/>
                    <a:pt x="327835" y="91989"/>
                  </a:cubicBezTo>
                  <a:cubicBezTo>
                    <a:pt x="306023" y="54856"/>
                    <a:pt x="268504" y="26356"/>
                    <a:pt x="228853" y="14982"/>
                  </a:cubicBezTo>
                  <a:cubicBezTo>
                    <a:pt x="194215" y="4346"/>
                    <a:pt x="150581" y="5810"/>
                    <a:pt x="117946" y="19340"/>
                  </a:cubicBezTo>
                  <a:cubicBezTo>
                    <a:pt x="76444" y="34661"/>
                    <a:pt x="37508" y="71981"/>
                    <a:pt x="21296" y="113284"/>
                  </a:cubicBezTo>
                  <a:cubicBezTo>
                    <a:pt x="3983" y="153474"/>
                    <a:pt x="3983" y="203785"/>
                    <a:pt x="20921" y="243823"/>
                  </a:cubicBezTo>
                  <a:cubicBezTo>
                    <a:pt x="36781" y="285138"/>
                    <a:pt x="74676" y="321907"/>
                    <a:pt x="115604" y="337803"/>
                  </a:cubicBezTo>
                  <a:lnTo>
                    <a:pt x="152619" y="223289"/>
                  </a:lnTo>
                  <a:lnTo>
                    <a:pt x="235120" y="223289"/>
                  </a:lnTo>
                  <a:lnTo>
                    <a:pt x="217057" y="211587"/>
                  </a:lnTo>
                  <a:lnTo>
                    <a:pt x="155641" y="211587"/>
                  </a:lnTo>
                  <a:lnTo>
                    <a:pt x="179421" y="134018"/>
                  </a:lnTo>
                  <a:close/>
                </a:path>
              </a:pathLst>
            </a:custGeom>
            <a:solidFill>
              <a:srgbClr val="FFFFFF"/>
            </a:solidFill>
            <a:ln w="1170" cap="flat">
              <a:noFill/>
              <a:prstDash val="solid"/>
              <a:miter/>
            </a:ln>
          </p:spPr>
          <p:txBody>
            <a:bodyPr rtlCol="0" anchor="ctr"/>
            <a:lstStyle/>
            <a:p>
              <a:endParaRPr lang="en-US"/>
            </a:p>
          </p:txBody>
        </p:sp>
      </p:grpSp>
    </p:spTree>
    <p:extLst>
      <p:ext uri="{BB962C8B-B14F-4D97-AF65-F5344CB8AC3E}">
        <p14:creationId xmlns:p14="http://schemas.microsoft.com/office/powerpoint/2010/main" val="2969010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 Slide 2-B">
    <p:bg>
      <p:bgPr>
        <a:solidFill>
          <a:schemeClr val="tx2"/>
        </a:solidFill>
        <a:effectLst/>
      </p:bgPr>
    </p:bg>
    <p:spTree>
      <p:nvGrpSpPr>
        <p:cNvPr id="1" name=""/>
        <p:cNvGrpSpPr/>
        <p:nvPr/>
      </p:nvGrpSpPr>
      <p:grpSpPr>
        <a:xfrm>
          <a:off x="0" y="0"/>
          <a:ext cx="0" cy="0"/>
          <a:chOff x="0" y="0"/>
          <a:chExt cx="0" cy="0"/>
        </a:xfrm>
      </p:grpSpPr>
      <p:sp>
        <p:nvSpPr>
          <p:cNvPr id="20" name="Text Placeholder 11">
            <a:extLst>
              <a:ext uri="{FF2B5EF4-FFF2-40B4-BE49-F238E27FC236}">
                <a16:creationId xmlns:a16="http://schemas.microsoft.com/office/drawing/2014/main" id="{6A91E937-32C6-492B-9191-9381F5C9AB10}"/>
              </a:ext>
            </a:extLst>
          </p:cNvPr>
          <p:cNvSpPr>
            <a:spLocks noGrp="1"/>
          </p:cNvSpPr>
          <p:nvPr>
            <p:ph type="body" sz="quarter" idx="13" hasCustomPrompt="1"/>
          </p:nvPr>
        </p:nvSpPr>
        <p:spPr>
          <a:xfrm>
            <a:off x="424872" y="4953873"/>
            <a:ext cx="5943182" cy="445950"/>
          </a:xfrm>
        </p:spPr>
        <p:txBody>
          <a:bodyPr>
            <a:noAutofit/>
          </a:bodyPr>
          <a:lstStyle>
            <a:lvl1pPr marL="0" indent="0">
              <a:buNone/>
              <a:defRPr sz="1800">
                <a:solidFill>
                  <a:schemeClr val="bg1"/>
                </a:solidFill>
              </a:defRPr>
            </a:lvl1pPr>
          </a:lstStyle>
          <a:p>
            <a:pPr lvl="0"/>
            <a:r>
              <a:rPr lang="en-US"/>
              <a:t>Click to edit master text styles</a:t>
            </a:r>
          </a:p>
        </p:txBody>
      </p:sp>
      <p:sp>
        <p:nvSpPr>
          <p:cNvPr id="2" name="Title 1">
            <a:extLst>
              <a:ext uri="{FF2B5EF4-FFF2-40B4-BE49-F238E27FC236}">
                <a16:creationId xmlns:a16="http://schemas.microsoft.com/office/drawing/2014/main" id="{2E69F46C-3116-1281-3695-6E454030FA2D}"/>
              </a:ext>
            </a:extLst>
          </p:cNvPr>
          <p:cNvSpPr>
            <a:spLocks noGrp="1"/>
          </p:cNvSpPr>
          <p:nvPr>
            <p:ph type="title" hasCustomPrompt="1"/>
          </p:nvPr>
        </p:nvSpPr>
        <p:spPr>
          <a:xfrm>
            <a:off x="408145" y="2383775"/>
            <a:ext cx="7993104" cy="2229605"/>
          </a:xfrm>
        </p:spPr>
        <p:txBody>
          <a:bodyPr anchor="b"/>
          <a:lstStyle>
            <a:lvl1pPr>
              <a:defRPr sz="5400">
                <a:solidFill>
                  <a:schemeClr val="bg1"/>
                </a:solidFill>
              </a:defRPr>
            </a:lvl1pPr>
          </a:lstStyle>
          <a:p>
            <a:r>
              <a:rPr lang="en-US"/>
              <a:t>Click To Edit Master Title Style</a:t>
            </a:r>
          </a:p>
        </p:txBody>
      </p:sp>
      <p:sp>
        <p:nvSpPr>
          <p:cNvPr id="8" name="Rectangle 7">
            <a:extLst>
              <a:ext uri="{FF2B5EF4-FFF2-40B4-BE49-F238E27FC236}">
                <a16:creationId xmlns:a16="http://schemas.microsoft.com/office/drawing/2014/main" id="{60ED2D3E-6D33-8B6B-B182-F7CEA7C579AA}"/>
              </a:ext>
            </a:extLst>
          </p:cNvPr>
          <p:cNvSpPr/>
          <p:nvPr userDrawn="1"/>
        </p:nvSpPr>
        <p:spPr>
          <a:xfrm>
            <a:off x="528218" y="4762291"/>
            <a:ext cx="91440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D91DF29C-1A50-6B00-76EC-2E50B56E5C8F}"/>
              </a:ext>
            </a:extLst>
          </p:cNvPr>
          <p:cNvSpPr/>
          <p:nvPr/>
        </p:nvSpPr>
        <p:spPr>
          <a:xfrm>
            <a:off x="4570046" y="0"/>
            <a:ext cx="7621954" cy="2585710"/>
          </a:xfrm>
          <a:custGeom>
            <a:avLst/>
            <a:gdLst>
              <a:gd name="connsiteX0" fmla="*/ 6867067 w 6867987"/>
              <a:gd name="connsiteY0" fmla="*/ 2034925 h 2329930"/>
              <a:gd name="connsiteX1" fmla="*/ 6421738 w 6867987"/>
              <a:gd name="connsiteY1" fmla="*/ 2029466 h 2329930"/>
              <a:gd name="connsiteX2" fmla="*/ 5644849 w 6867987"/>
              <a:gd name="connsiteY2" fmla="*/ 2001928 h 2329930"/>
              <a:gd name="connsiteX3" fmla="*/ 4867224 w 6867987"/>
              <a:gd name="connsiteY3" fmla="*/ 1947650 h 2329930"/>
              <a:gd name="connsiteX4" fmla="*/ 4100393 w 6867987"/>
              <a:gd name="connsiteY4" fmla="*/ 1860068 h 2329930"/>
              <a:gd name="connsiteX5" fmla="*/ 3335893 w 6867987"/>
              <a:gd name="connsiteY5" fmla="*/ 1729554 h 2329930"/>
              <a:gd name="connsiteX6" fmla="*/ 2608683 w 6867987"/>
              <a:gd name="connsiteY6" fmla="*/ 1551386 h 2329930"/>
              <a:gd name="connsiteX7" fmla="*/ 1910483 w 6867987"/>
              <a:gd name="connsiteY7" fmla="*/ 1304894 h 2329930"/>
              <a:gd name="connsiteX8" fmla="*/ 1260367 w 6867987"/>
              <a:gd name="connsiteY8" fmla="*/ 976033 h 2329930"/>
              <a:gd name="connsiteX9" fmla="*/ 662199 w 6867987"/>
              <a:gd name="connsiteY9" fmla="*/ 520093 h 2329930"/>
              <a:gd name="connsiteX10" fmla="*/ 253484 w 6867987"/>
              <a:gd name="connsiteY10" fmla="*/ 2147 h 2329930"/>
              <a:gd name="connsiteX11" fmla="*/ 0 w 6867987"/>
              <a:gd name="connsiteY11" fmla="*/ 0 h 2329930"/>
              <a:gd name="connsiteX12" fmla="*/ 462625 w 6867987"/>
              <a:gd name="connsiteY12" fmla="*/ 599088 h 2329930"/>
              <a:gd name="connsiteX13" fmla="*/ 1263924 w 6867987"/>
              <a:gd name="connsiteY13" fmla="*/ 1194680 h 2329930"/>
              <a:gd name="connsiteX14" fmla="*/ 2173657 w 6867987"/>
              <a:gd name="connsiteY14" fmla="*/ 1610632 h 2329930"/>
              <a:gd name="connsiteX15" fmla="*/ 3145029 w 6867987"/>
              <a:gd name="connsiteY15" fmla="*/ 1899075 h 2329930"/>
              <a:gd name="connsiteX16" fmla="*/ 4149704 w 6867987"/>
              <a:gd name="connsiteY16" fmla="*/ 2095214 h 2329930"/>
              <a:gd name="connsiteX17" fmla="*/ 5178175 w 6867987"/>
              <a:gd name="connsiteY17" fmla="*/ 2223643 h 2329930"/>
              <a:gd name="connsiteX18" fmla="*/ 6210817 w 6867987"/>
              <a:gd name="connsiteY18" fmla="*/ 2300859 h 2329930"/>
              <a:gd name="connsiteX19" fmla="*/ 6867987 w 6867987"/>
              <a:gd name="connsiteY19" fmla="*/ 2329931 h 2329930"/>
              <a:gd name="connsiteX20" fmla="*/ 6867129 w 6867987"/>
              <a:gd name="connsiteY20" fmla="*/ 2034864 h 2329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867987" h="2329930">
                <a:moveTo>
                  <a:pt x="6867067" y="2034925"/>
                </a:moveTo>
                <a:cubicBezTo>
                  <a:pt x="6718583" y="2034128"/>
                  <a:pt x="6570160" y="2032472"/>
                  <a:pt x="6421738" y="2029466"/>
                </a:cubicBezTo>
                <a:cubicBezTo>
                  <a:pt x="6162611" y="2024192"/>
                  <a:pt x="5903669" y="2014808"/>
                  <a:pt x="5644849" y="2001928"/>
                </a:cubicBezTo>
                <a:cubicBezTo>
                  <a:pt x="5385231" y="1989049"/>
                  <a:pt x="5126166" y="1970220"/>
                  <a:pt x="4867224" y="1947650"/>
                </a:cubicBezTo>
                <a:cubicBezTo>
                  <a:pt x="4610918" y="1925325"/>
                  <a:pt x="4355227" y="1895273"/>
                  <a:pt x="4100393" y="1860068"/>
                </a:cubicBezTo>
                <a:cubicBezTo>
                  <a:pt x="3844149" y="1824680"/>
                  <a:pt x="3589377" y="1781257"/>
                  <a:pt x="3335893" y="1729554"/>
                </a:cubicBezTo>
                <a:cubicBezTo>
                  <a:pt x="3091119" y="1679630"/>
                  <a:pt x="2848306" y="1622408"/>
                  <a:pt x="2608683" y="1551386"/>
                </a:cubicBezTo>
                <a:cubicBezTo>
                  <a:pt x="2372004" y="1481284"/>
                  <a:pt x="2138208" y="1400264"/>
                  <a:pt x="1910483" y="1304894"/>
                </a:cubicBezTo>
                <a:cubicBezTo>
                  <a:pt x="1686316" y="1210995"/>
                  <a:pt x="1467913" y="1102622"/>
                  <a:pt x="1260367" y="976033"/>
                </a:cubicBezTo>
                <a:cubicBezTo>
                  <a:pt x="1046135" y="845274"/>
                  <a:pt x="841962" y="695624"/>
                  <a:pt x="662199" y="520093"/>
                </a:cubicBezTo>
                <a:cubicBezTo>
                  <a:pt x="504944" y="366518"/>
                  <a:pt x="365353" y="191907"/>
                  <a:pt x="253484" y="2147"/>
                </a:cubicBezTo>
                <a:lnTo>
                  <a:pt x="0" y="0"/>
                </a:lnTo>
                <a:cubicBezTo>
                  <a:pt x="123829" y="220610"/>
                  <a:pt x="282249" y="420552"/>
                  <a:pt x="462625" y="599088"/>
                </a:cubicBezTo>
                <a:cubicBezTo>
                  <a:pt x="699918" y="833989"/>
                  <a:pt x="974438" y="1029453"/>
                  <a:pt x="1263924" y="1194680"/>
                </a:cubicBezTo>
                <a:cubicBezTo>
                  <a:pt x="1553900" y="1360153"/>
                  <a:pt x="1860191" y="1496187"/>
                  <a:pt x="2173657" y="1610632"/>
                </a:cubicBezTo>
                <a:cubicBezTo>
                  <a:pt x="2491172" y="1726610"/>
                  <a:pt x="2816414" y="1820325"/>
                  <a:pt x="3145029" y="1899075"/>
                </a:cubicBezTo>
                <a:cubicBezTo>
                  <a:pt x="3477018" y="1978684"/>
                  <a:pt x="3812441" y="2042653"/>
                  <a:pt x="4149704" y="2095214"/>
                </a:cubicBezTo>
                <a:cubicBezTo>
                  <a:pt x="4491138" y="2148450"/>
                  <a:pt x="4834227" y="2189665"/>
                  <a:pt x="5178175" y="2223643"/>
                </a:cubicBezTo>
                <a:cubicBezTo>
                  <a:pt x="5521633" y="2257559"/>
                  <a:pt x="5866195" y="2282398"/>
                  <a:pt x="6210817" y="2300859"/>
                </a:cubicBezTo>
                <a:cubicBezTo>
                  <a:pt x="6429772" y="2312574"/>
                  <a:pt x="6648848" y="2322571"/>
                  <a:pt x="6867987" y="2329931"/>
                </a:cubicBezTo>
                <a:lnTo>
                  <a:pt x="6867129" y="2034864"/>
                </a:lnTo>
                <a:close/>
              </a:path>
            </a:pathLst>
          </a:custGeom>
          <a:solidFill>
            <a:schemeClr val="accent6"/>
          </a:solidFill>
          <a:ln w="6132"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18CAAD4-A034-98A5-C5F6-FC929E3B11A7}"/>
              </a:ext>
            </a:extLst>
          </p:cNvPr>
          <p:cNvSpPr/>
          <p:nvPr/>
        </p:nvSpPr>
        <p:spPr>
          <a:xfrm>
            <a:off x="4956517" y="3266"/>
            <a:ext cx="7234120" cy="2135085"/>
          </a:xfrm>
          <a:custGeom>
            <a:avLst/>
            <a:gdLst>
              <a:gd name="connsiteX0" fmla="*/ 6517599 w 6518518"/>
              <a:gd name="connsiteY0" fmla="*/ 1614803 h 1923881"/>
              <a:gd name="connsiteX1" fmla="*/ 6441731 w 6518518"/>
              <a:gd name="connsiteY1" fmla="*/ 1617440 h 1923881"/>
              <a:gd name="connsiteX2" fmla="*/ 5671957 w 6518518"/>
              <a:gd name="connsiteY2" fmla="*/ 1629338 h 1923881"/>
              <a:gd name="connsiteX3" fmla="*/ 4902244 w 6518518"/>
              <a:gd name="connsiteY3" fmla="*/ 1617379 h 1923881"/>
              <a:gd name="connsiteX4" fmla="*/ 4127073 w 6518518"/>
              <a:gd name="connsiteY4" fmla="*/ 1573159 h 1923881"/>
              <a:gd name="connsiteX5" fmla="*/ 3371404 w 6518518"/>
              <a:gd name="connsiteY5" fmla="*/ 1488091 h 1923881"/>
              <a:gd name="connsiteX6" fmla="*/ 2627451 w 6518518"/>
              <a:gd name="connsiteY6" fmla="*/ 1352303 h 1923881"/>
              <a:gd name="connsiteX7" fmla="*/ 1926429 w 6518518"/>
              <a:gd name="connsiteY7" fmla="*/ 1151994 h 1923881"/>
              <a:gd name="connsiteX8" fmla="*/ 1269260 w 6518518"/>
              <a:gd name="connsiteY8" fmla="*/ 866678 h 1923881"/>
              <a:gd name="connsiteX9" fmla="*/ 678267 w 6518518"/>
              <a:gd name="connsiteY9" fmla="*/ 462502 h 1923881"/>
              <a:gd name="connsiteX10" fmla="*/ 277403 w 6518518"/>
              <a:gd name="connsiteY10" fmla="*/ 2331 h 1923881"/>
              <a:gd name="connsiteX11" fmla="*/ 0 w 6518518"/>
              <a:gd name="connsiteY11" fmla="*/ 0 h 1923881"/>
              <a:gd name="connsiteX12" fmla="*/ 568422 w 6518518"/>
              <a:gd name="connsiteY12" fmla="*/ 644474 h 1923881"/>
              <a:gd name="connsiteX13" fmla="*/ 1411979 w 6518518"/>
              <a:gd name="connsiteY13" fmla="*/ 1159783 h 1923881"/>
              <a:gd name="connsiteX14" fmla="*/ 2352991 w 6518518"/>
              <a:gd name="connsiteY14" fmla="*/ 1498088 h 1923881"/>
              <a:gd name="connsiteX15" fmla="*/ 3350981 w 6518518"/>
              <a:gd name="connsiteY15" fmla="*/ 1714773 h 1923881"/>
              <a:gd name="connsiteX16" fmla="*/ 4375466 w 6518518"/>
              <a:gd name="connsiteY16" fmla="*/ 1842405 h 1923881"/>
              <a:gd name="connsiteX17" fmla="*/ 5416572 w 6518518"/>
              <a:gd name="connsiteY17" fmla="*/ 1907110 h 1923881"/>
              <a:gd name="connsiteX18" fmla="*/ 6459886 w 6518518"/>
              <a:gd name="connsiteY18" fmla="*/ 1923853 h 1923881"/>
              <a:gd name="connsiteX19" fmla="*/ 6518519 w 6518518"/>
              <a:gd name="connsiteY19" fmla="*/ 1923669 h 1923881"/>
              <a:gd name="connsiteX20" fmla="*/ 6517599 w 6518518"/>
              <a:gd name="connsiteY20" fmla="*/ 1614864 h 192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18518" h="1923881">
                <a:moveTo>
                  <a:pt x="6517599" y="1614803"/>
                </a:moveTo>
                <a:cubicBezTo>
                  <a:pt x="6492330" y="1615661"/>
                  <a:pt x="6467000" y="1616581"/>
                  <a:pt x="6441731" y="1617440"/>
                </a:cubicBezTo>
                <a:cubicBezTo>
                  <a:pt x="6185181" y="1625720"/>
                  <a:pt x="5928630" y="1629093"/>
                  <a:pt x="5671957" y="1629338"/>
                </a:cubicBezTo>
                <a:cubicBezTo>
                  <a:pt x="5415345" y="1629522"/>
                  <a:pt x="5158734" y="1626517"/>
                  <a:pt x="4902244" y="1617379"/>
                </a:cubicBezTo>
                <a:cubicBezTo>
                  <a:pt x="4643547" y="1608179"/>
                  <a:pt x="4385034" y="1594686"/>
                  <a:pt x="4127073" y="1573159"/>
                </a:cubicBezTo>
                <a:cubicBezTo>
                  <a:pt x="3874386" y="1552122"/>
                  <a:pt x="3622374" y="1524093"/>
                  <a:pt x="3371404" y="1488091"/>
                </a:cubicBezTo>
                <a:cubicBezTo>
                  <a:pt x="3121662" y="1452274"/>
                  <a:pt x="2873514" y="1407992"/>
                  <a:pt x="2627451" y="1352303"/>
                </a:cubicBezTo>
                <a:cubicBezTo>
                  <a:pt x="2390281" y="1298576"/>
                  <a:pt x="2155810" y="1232767"/>
                  <a:pt x="1926429" y="1151994"/>
                </a:cubicBezTo>
                <a:cubicBezTo>
                  <a:pt x="1701035" y="1072630"/>
                  <a:pt x="1479996" y="979467"/>
                  <a:pt x="1269260" y="866678"/>
                </a:cubicBezTo>
                <a:cubicBezTo>
                  <a:pt x="1058524" y="753889"/>
                  <a:pt x="857724" y="620861"/>
                  <a:pt x="678267" y="462502"/>
                </a:cubicBezTo>
                <a:cubicBezTo>
                  <a:pt x="525674" y="327818"/>
                  <a:pt x="387432" y="174059"/>
                  <a:pt x="277403" y="2331"/>
                </a:cubicBezTo>
                <a:lnTo>
                  <a:pt x="0" y="0"/>
                </a:lnTo>
                <a:cubicBezTo>
                  <a:pt x="148239" y="246983"/>
                  <a:pt x="345543" y="461828"/>
                  <a:pt x="568422" y="644474"/>
                </a:cubicBezTo>
                <a:cubicBezTo>
                  <a:pt x="824176" y="853983"/>
                  <a:pt x="1112251" y="1021664"/>
                  <a:pt x="1411979" y="1159783"/>
                </a:cubicBezTo>
                <a:cubicBezTo>
                  <a:pt x="1715141" y="1299558"/>
                  <a:pt x="2031491" y="1409035"/>
                  <a:pt x="2352991" y="1498088"/>
                </a:cubicBezTo>
                <a:cubicBezTo>
                  <a:pt x="2681361" y="1588921"/>
                  <a:pt x="3014944" y="1659268"/>
                  <a:pt x="3350981" y="1714773"/>
                </a:cubicBezTo>
                <a:cubicBezTo>
                  <a:pt x="3690513" y="1770892"/>
                  <a:pt x="4032622" y="1812475"/>
                  <a:pt x="4375466" y="1842405"/>
                </a:cubicBezTo>
                <a:cubicBezTo>
                  <a:pt x="4721929" y="1872641"/>
                  <a:pt x="5069005" y="1894353"/>
                  <a:pt x="5416572" y="1907110"/>
                </a:cubicBezTo>
                <a:cubicBezTo>
                  <a:pt x="5764261" y="1919928"/>
                  <a:pt x="6111951" y="1924283"/>
                  <a:pt x="6459886" y="1923853"/>
                </a:cubicBezTo>
                <a:cubicBezTo>
                  <a:pt x="6479450" y="1923853"/>
                  <a:pt x="6498954" y="1923731"/>
                  <a:pt x="6518519" y="1923669"/>
                </a:cubicBezTo>
                <a:lnTo>
                  <a:pt x="6517599" y="1614864"/>
                </a:lnTo>
                <a:close/>
              </a:path>
            </a:pathLst>
          </a:custGeom>
          <a:solidFill>
            <a:schemeClr val="accent5"/>
          </a:solidFill>
          <a:ln w="613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1C3B1933-93D8-CF06-70D0-C24F9D5E225D}"/>
              </a:ext>
            </a:extLst>
          </p:cNvPr>
          <p:cNvSpPr/>
          <p:nvPr/>
        </p:nvSpPr>
        <p:spPr>
          <a:xfrm>
            <a:off x="5380560" y="6806"/>
            <a:ext cx="6808512" cy="1689952"/>
          </a:xfrm>
          <a:custGeom>
            <a:avLst/>
            <a:gdLst>
              <a:gd name="connsiteX0" fmla="*/ 6134153 w 6135011"/>
              <a:gd name="connsiteY0" fmla="*/ 1172294 h 1522781"/>
              <a:gd name="connsiteX1" fmla="*/ 5669565 w 6135011"/>
              <a:gd name="connsiteY1" fmla="*/ 1203390 h 1522781"/>
              <a:gd name="connsiteX2" fmla="*/ 4908807 w 6135011"/>
              <a:gd name="connsiteY2" fmla="*/ 1233749 h 1522781"/>
              <a:gd name="connsiteX3" fmla="*/ 4143939 w 6135011"/>
              <a:gd name="connsiteY3" fmla="*/ 1236447 h 1522781"/>
              <a:gd name="connsiteX4" fmla="*/ 3388945 w 6135011"/>
              <a:gd name="connsiteY4" fmla="*/ 1200507 h 1522781"/>
              <a:gd name="connsiteX5" fmla="*/ 2641128 w 6135011"/>
              <a:gd name="connsiteY5" fmla="*/ 1113845 h 1522781"/>
              <a:gd name="connsiteX6" fmla="*/ 1924528 w 6135011"/>
              <a:gd name="connsiteY6" fmla="*/ 962233 h 1522781"/>
              <a:gd name="connsiteX7" fmla="*/ 1262207 w 6135011"/>
              <a:gd name="connsiteY7" fmla="*/ 726290 h 1522781"/>
              <a:gd name="connsiteX8" fmla="*/ 656188 w 6135011"/>
              <a:gd name="connsiteY8" fmla="*/ 359465 h 1522781"/>
              <a:gd name="connsiteX9" fmla="*/ 308253 w 6135011"/>
              <a:gd name="connsiteY9" fmla="*/ 2637 h 1522781"/>
              <a:gd name="connsiteX10" fmla="*/ 0 w 6135011"/>
              <a:gd name="connsiteY10" fmla="*/ 0 h 1522781"/>
              <a:gd name="connsiteX11" fmla="*/ 610987 w 6135011"/>
              <a:gd name="connsiteY11" fmla="*/ 606939 h 1522781"/>
              <a:gd name="connsiteX12" fmla="*/ 1503547 w 6135011"/>
              <a:gd name="connsiteY12" fmla="*/ 1054660 h 1522781"/>
              <a:gd name="connsiteX13" fmla="*/ 2484548 w 6135011"/>
              <a:gd name="connsiteY13" fmla="*/ 1317957 h 1522781"/>
              <a:gd name="connsiteX14" fmla="*/ 3516393 w 6135011"/>
              <a:gd name="connsiteY14" fmla="*/ 1460615 h 1522781"/>
              <a:gd name="connsiteX15" fmla="*/ 4568170 w 6135011"/>
              <a:gd name="connsiteY15" fmla="*/ 1517653 h 1522781"/>
              <a:gd name="connsiteX16" fmla="*/ 5629332 w 6135011"/>
              <a:gd name="connsiteY16" fmla="*/ 1515629 h 1522781"/>
              <a:gd name="connsiteX17" fmla="*/ 6135012 w 6135011"/>
              <a:gd name="connsiteY17" fmla="*/ 1497966 h 1522781"/>
              <a:gd name="connsiteX18" fmla="*/ 6134030 w 6135011"/>
              <a:gd name="connsiteY18" fmla="*/ 1172172 h 1522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35011" h="1522781">
                <a:moveTo>
                  <a:pt x="6134153" y="1172294"/>
                </a:moveTo>
                <a:cubicBezTo>
                  <a:pt x="5979352" y="1183763"/>
                  <a:pt x="5824489" y="1194190"/>
                  <a:pt x="5669565" y="1203390"/>
                </a:cubicBezTo>
                <a:cubicBezTo>
                  <a:pt x="5416204" y="1218416"/>
                  <a:pt x="5162536" y="1227677"/>
                  <a:pt x="4908807" y="1233749"/>
                </a:cubicBezTo>
                <a:cubicBezTo>
                  <a:pt x="4653912" y="1239882"/>
                  <a:pt x="4398895" y="1241415"/>
                  <a:pt x="4143939" y="1236447"/>
                </a:cubicBezTo>
                <a:cubicBezTo>
                  <a:pt x="3891927" y="1231541"/>
                  <a:pt x="3640283" y="1220317"/>
                  <a:pt x="3388945" y="1200507"/>
                </a:cubicBezTo>
                <a:cubicBezTo>
                  <a:pt x="3138651" y="1180819"/>
                  <a:pt x="2889031" y="1154018"/>
                  <a:pt x="2641128" y="1113845"/>
                </a:cubicBezTo>
                <a:cubicBezTo>
                  <a:pt x="2399910" y="1074716"/>
                  <a:pt x="2160287" y="1026816"/>
                  <a:pt x="1924528" y="962233"/>
                </a:cubicBezTo>
                <a:cubicBezTo>
                  <a:pt x="1698275" y="900227"/>
                  <a:pt x="1475764" y="823624"/>
                  <a:pt x="1262207" y="726290"/>
                </a:cubicBezTo>
                <a:cubicBezTo>
                  <a:pt x="1046748" y="628159"/>
                  <a:pt x="840797" y="508317"/>
                  <a:pt x="656188" y="359465"/>
                </a:cubicBezTo>
                <a:cubicBezTo>
                  <a:pt x="526042" y="254465"/>
                  <a:pt x="407059" y="136463"/>
                  <a:pt x="308253" y="2637"/>
                </a:cubicBezTo>
                <a:lnTo>
                  <a:pt x="0" y="0"/>
                </a:lnTo>
                <a:cubicBezTo>
                  <a:pt x="159094" y="240788"/>
                  <a:pt x="374737" y="442754"/>
                  <a:pt x="610987" y="606939"/>
                </a:cubicBezTo>
                <a:cubicBezTo>
                  <a:pt x="885078" y="797435"/>
                  <a:pt x="1190387" y="941258"/>
                  <a:pt x="1503547" y="1054660"/>
                </a:cubicBezTo>
                <a:cubicBezTo>
                  <a:pt x="1822411" y="1170148"/>
                  <a:pt x="2151701" y="1254111"/>
                  <a:pt x="2484548" y="1317957"/>
                </a:cubicBezTo>
                <a:cubicBezTo>
                  <a:pt x="2825981" y="1383398"/>
                  <a:pt x="3170236" y="1429152"/>
                  <a:pt x="3516393" y="1460615"/>
                </a:cubicBezTo>
                <a:cubicBezTo>
                  <a:pt x="3866290" y="1492385"/>
                  <a:pt x="4216924" y="1509680"/>
                  <a:pt x="4568170" y="1517653"/>
                </a:cubicBezTo>
                <a:cubicBezTo>
                  <a:pt x="4921870" y="1525688"/>
                  <a:pt x="5275693" y="1523725"/>
                  <a:pt x="5629332" y="1515629"/>
                </a:cubicBezTo>
                <a:cubicBezTo>
                  <a:pt x="5797933" y="1511765"/>
                  <a:pt x="5966534" y="1505510"/>
                  <a:pt x="6135012" y="1497966"/>
                </a:cubicBezTo>
                <a:lnTo>
                  <a:pt x="6134030" y="1172172"/>
                </a:lnTo>
                <a:close/>
              </a:path>
            </a:pathLst>
          </a:custGeom>
          <a:solidFill>
            <a:schemeClr val="bg1"/>
          </a:solidFill>
          <a:ln w="6132"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C9807C5-F6F5-6178-DF7A-B8D7138DB0AF}"/>
              </a:ext>
            </a:extLst>
          </p:cNvPr>
          <p:cNvSpPr/>
          <p:nvPr/>
        </p:nvSpPr>
        <p:spPr>
          <a:xfrm>
            <a:off x="5855039" y="10958"/>
            <a:ext cx="6332739" cy="1259868"/>
          </a:xfrm>
          <a:custGeom>
            <a:avLst/>
            <a:gdLst>
              <a:gd name="connsiteX0" fmla="*/ 5705260 w 5706302"/>
              <a:gd name="connsiteY0" fmla="*/ 705192 h 1135241"/>
              <a:gd name="connsiteX1" fmla="*/ 5576096 w 5706302"/>
              <a:gd name="connsiteY1" fmla="*/ 720402 h 1135241"/>
              <a:gd name="connsiteX2" fmla="*/ 4821961 w 5706302"/>
              <a:gd name="connsiteY2" fmla="*/ 796576 h 1135241"/>
              <a:gd name="connsiteX3" fmla="*/ 4067458 w 5706302"/>
              <a:gd name="connsiteY3" fmla="*/ 843986 h 1135241"/>
              <a:gd name="connsiteX4" fmla="*/ 3317126 w 5706302"/>
              <a:gd name="connsiteY4" fmla="*/ 855945 h 1135241"/>
              <a:gd name="connsiteX5" fmla="*/ 2577159 w 5706302"/>
              <a:gd name="connsiteY5" fmla="*/ 821722 h 1135241"/>
              <a:gd name="connsiteX6" fmla="*/ 1849151 w 5706302"/>
              <a:gd name="connsiteY6" fmla="*/ 719176 h 1135241"/>
              <a:gd name="connsiteX7" fmla="*/ 1171988 w 5706302"/>
              <a:gd name="connsiteY7" fmla="*/ 528679 h 1135241"/>
              <a:gd name="connsiteX8" fmla="*/ 571980 w 5706302"/>
              <a:gd name="connsiteY8" fmla="*/ 203131 h 1135241"/>
              <a:gd name="connsiteX9" fmla="*/ 350634 w 5706302"/>
              <a:gd name="connsiteY9" fmla="*/ 2944 h 1135241"/>
              <a:gd name="connsiteX10" fmla="*/ 0 w 5706302"/>
              <a:gd name="connsiteY10" fmla="*/ 0 h 1135241"/>
              <a:gd name="connsiteX11" fmla="*/ 682377 w 5706302"/>
              <a:gd name="connsiteY11" fmla="*/ 557628 h 1135241"/>
              <a:gd name="connsiteX12" fmla="*/ 1622347 w 5706302"/>
              <a:gd name="connsiteY12" fmla="*/ 907832 h 1135241"/>
              <a:gd name="connsiteX13" fmla="*/ 2652842 w 5706302"/>
              <a:gd name="connsiteY13" fmla="*/ 1079561 h 1135241"/>
              <a:gd name="connsiteX14" fmla="*/ 3705601 w 5706302"/>
              <a:gd name="connsiteY14" fmla="*/ 1134269 h 1135241"/>
              <a:gd name="connsiteX15" fmla="*/ 4763512 w 5706302"/>
              <a:gd name="connsiteY15" fmla="*/ 1112557 h 1135241"/>
              <a:gd name="connsiteX16" fmla="*/ 5706303 w 5706302"/>
              <a:gd name="connsiteY16" fmla="*/ 1048220 h 1135241"/>
              <a:gd name="connsiteX17" fmla="*/ 5705260 w 5706302"/>
              <a:gd name="connsiteY17" fmla="*/ 705192 h 113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06302" h="1135241">
                <a:moveTo>
                  <a:pt x="5705260" y="705192"/>
                </a:moveTo>
                <a:cubicBezTo>
                  <a:pt x="5662205" y="710283"/>
                  <a:pt x="5619151" y="715434"/>
                  <a:pt x="5576096" y="720402"/>
                </a:cubicBezTo>
                <a:cubicBezTo>
                  <a:pt x="5325127" y="748983"/>
                  <a:pt x="5073728" y="775662"/>
                  <a:pt x="4821961" y="796576"/>
                </a:cubicBezTo>
                <a:cubicBezTo>
                  <a:pt x="4570869" y="817490"/>
                  <a:pt x="4319225" y="832946"/>
                  <a:pt x="4067458" y="843986"/>
                </a:cubicBezTo>
                <a:cubicBezTo>
                  <a:pt x="3817470" y="854903"/>
                  <a:pt x="3567359" y="858153"/>
                  <a:pt x="3317126" y="855945"/>
                </a:cubicBezTo>
                <a:cubicBezTo>
                  <a:pt x="3070082" y="853799"/>
                  <a:pt x="2823222" y="844170"/>
                  <a:pt x="2577159" y="821722"/>
                </a:cubicBezTo>
                <a:cubicBezTo>
                  <a:pt x="2332936" y="799459"/>
                  <a:pt x="2089633" y="767566"/>
                  <a:pt x="1849151" y="719176"/>
                </a:cubicBezTo>
                <a:cubicBezTo>
                  <a:pt x="1619096" y="672870"/>
                  <a:pt x="1391249" y="613010"/>
                  <a:pt x="1171988" y="528679"/>
                </a:cubicBezTo>
                <a:cubicBezTo>
                  <a:pt x="959106" y="446802"/>
                  <a:pt x="753889" y="341556"/>
                  <a:pt x="571980" y="203131"/>
                </a:cubicBezTo>
                <a:cubicBezTo>
                  <a:pt x="492310" y="142474"/>
                  <a:pt x="417608" y="75990"/>
                  <a:pt x="350634" y="2944"/>
                </a:cubicBezTo>
                <a:lnTo>
                  <a:pt x="0" y="0"/>
                </a:lnTo>
                <a:cubicBezTo>
                  <a:pt x="179947" y="235207"/>
                  <a:pt x="422330" y="417240"/>
                  <a:pt x="682377" y="557628"/>
                </a:cubicBezTo>
                <a:cubicBezTo>
                  <a:pt x="977566" y="716968"/>
                  <a:pt x="1297534" y="826935"/>
                  <a:pt x="1622347" y="907832"/>
                </a:cubicBezTo>
                <a:cubicBezTo>
                  <a:pt x="1960591" y="992040"/>
                  <a:pt x="2306257" y="1045031"/>
                  <a:pt x="2652842" y="1079561"/>
                </a:cubicBezTo>
                <a:cubicBezTo>
                  <a:pt x="3002678" y="1114459"/>
                  <a:pt x="3354109" y="1130344"/>
                  <a:pt x="3705601" y="1134269"/>
                </a:cubicBezTo>
                <a:cubicBezTo>
                  <a:pt x="4058320" y="1138194"/>
                  <a:pt x="4411284" y="1130098"/>
                  <a:pt x="4763512" y="1112557"/>
                </a:cubicBezTo>
                <a:cubicBezTo>
                  <a:pt x="5078266" y="1096918"/>
                  <a:pt x="5392346" y="1074348"/>
                  <a:pt x="5706303" y="1048220"/>
                </a:cubicBezTo>
                <a:lnTo>
                  <a:pt x="5705260" y="705192"/>
                </a:lnTo>
                <a:close/>
              </a:path>
            </a:pathLst>
          </a:custGeom>
          <a:solidFill>
            <a:schemeClr val="accent1"/>
          </a:solidFill>
          <a:ln w="6132" cap="flat">
            <a:noFill/>
            <a:prstDash val="solid"/>
            <a:miter/>
          </a:ln>
        </p:spPr>
        <p:txBody>
          <a:bodyPr rtlCol="0" anchor="ctr"/>
          <a:lstStyle/>
          <a:p>
            <a:endParaRPr lang="en-US"/>
          </a:p>
        </p:txBody>
      </p:sp>
      <p:sp>
        <p:nvSpPr>
          <p:cNvPr id="5" name="Oval 4">
            <a:extLst>
              <a:ext uri="{FF2B5EF4-FFF2-40B4-BE49-F238E27FC236}">
                <a16:creationId xmlns:a16="http://schemas.microsoft.com/office/drawing/2014/main" id="{09AFA143-C1AA-5A7F-81E1-2A2504D2D4E8}"/>
              </a:ext>
            </a:extLst>
          </p:cNvPr>
          <p:cNvSpPr/>
          <p:nvPr userDrawn="1"/>
        </p:nvSpPr>
        <p:spPr>
          <a:xfrm>
            <a:off x="8480674" y="550681"/>
            <a:ext cx="2426589" cy="242658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Shape 3">
            <a:extLst>
              <a:ext uri="{FF2B5EF4-FFF2-40B4-BE49-F238E27FC236}">
                <a16:creationId xmlns:a16="http://schemas.microsoft.com/office/drawing/2014/main" id="{26C9AD37-D2E2-6667-A4CE-3CBE61FA27A8}"/>
              </a:ext>
            </a:extLst>
          </p:cNvPr>
          <p:cNvSpPr/>
          <p:nvPr/>
        </p:nvSpPr>
        <p:spPr>
          <a:xfrm>
            <a:off x="8967573" y="1867796"/>
            <a:ext cx="88955" cy="46129"/>
          </a:xfrm>
          <a:custGeom>
            <a:avLst/>
            <a:gdLst>
              <a:gd name="connsiteX0" fmla="*/ 82679 w 88955"/>
              <a:gd name="connsiteY0" fmla="*/ 0 h 46129"/>
              <a:gd name="connsiteX1" fmla="*/ 88955 w 88955"/>
              <a:gd name="connsiteY1" fmla="*/ 19495 h 46129"/>
              <a:gd name="connsiteX2" fmla="*/ 6286 w 88955"/>
              <a:gd name="connsiteY2" fmla="*/ 46130 h 46129"/>
              <a:gd name="connsiteX3" fmla="*/ 0 w 88955"/>
              <a:gd name="connsiteY3" fmla="*/ 26635 h 46129"/>
              <a:gd name="connsiteX4" fmla="*/ 82679 w 88955"/>
              <a:gd name="connsiteY4" fmla="*/ 0 h 46129"/>
              <a:gd name="connsiteX5" fmla="*/ 82679 w 88955"/>
              <a:gd name="connsiteY5" fmla="*/ 0 h 46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55" h="46129">
                <a:moveTo>
                  <a:pt x="82679" y="0"/>
                </a:moveTo>
                <a:lnTo>
                  <a:pt x="88955" y="19495"/>
                </a:lnTo>
                <a:lnTo>
                  <a:pt x="6286" y="46130"/>
                </a:lnTo>
                <a:lnTo>
                  <a:pt x="0" y="26635"/>
                </a:lnTo>
                <a:lnTo>
                  <a:pt x="82679" y="0"/>
                </a:lnTo>
                <a:lnTo>
                  <a:pt x="82679" y="0"/>
                </a:lnTo>
                <a:close/>
              </a:path>
            </a:pathLst>
          </a:custGeom>
          <a:solidFill>
            <a:schemeClr val="bg1"/>
          </a:solidFill>
          <a:ln w="94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261B617-0DBB-42BF-F363-4A5E5F03880F}"/>
              </a:ext>
            </a:extLst>
          </p:cNvPr>
          <p:cNvSpPr/>
          <p:nvPr/>
        </p:nvSpPr>
        <p:spPr>
          <a:xfrm>
            <a:off x="8940254" y="1756260"/>
            <a:ext cx="98583" cy="88461"/>
          </a:xfrm>
          <a:custGeom>
            <a:avLst/>
            <a:gdLst>
              <a:gd name="connsiteX0" fmla="*/ 95071 w 98583"/>
              <a:gd name="connsiteY0" fmla="*/ 53499 h 88461"/>
              <a:gd name="connsiteX1" fmla="*/ 98584 w 98583"/>
              <a:gd name="connsiteY1" fmla="*/ 73183 h 88461"/>
              <a:gd name="connsiteX2" fmla="*/ 13076 w 98583"/>
              <a:gd name="connsiteY2" fmla="*/ 88462 h 88461"/>
              <a:gd name="connsiteX3" fmla="*/ 9325 w 98583"/>
              <a:gd name="connsiteY3" fmla="*/ 67448 h 88461"/>
              <a:gd name="connsiteX4" fmla="*/ 58503 w 98583"/>
              <a:gd name="connsiteY4" fmla="*/ 24641 h 88461"/>
              <a:gd name="connsiteX5" fmla="*/ 58436 w 98583"/>
              <a:gd name="connsiteY5" fmla="*/ 24271 h 88461"/>
              <a:gd name="connsiteX6" fmla="*/ 3542 w 98583"/>
              <a:gd name="connsiteY6" fmla="*/ 35077 h 88461"/>
              <a:gd name="connsiteX7" fmla="*/ 0 w 98583"/>
              <a:gd name="connsiteY7" fmla="*/ 15269 h 88461"/>
              <a:gd name="connsiteX8" fmla="*/ 85508 w 98583"/>
              <a:gd name="connsiteY8" fmla="*/ 0 h 88461"/>
              <a:gd name="connsiteX9" fmla="*/ 89373 w 98583"/>
              <a:gd name="connsiteY9" fmla="*/ 21612 h 88461"/>
              <a:gd name="connsiteX10" fmla="*/ 42009 w 98583"/>
              <a:gd name="connsiteY10" fmla="*/ 63469 h 88461"/>
              <a:gd name="connsiteX11" fmla="*/ 42094 w 98583"/>
              <a:gd name="connsiteY11" fmla="*/ 63963 h 88461"/>
              <a:gd name="connsiteX12" fmla="*/ 95071 w 98583"/>
              <a:gd name="connsiteY12" fmla="*/ 53499 h 88461"/>
              <a:gd name="connsiteX13" fmla="*/ 95071 w 98583"/>
              <a:gd name="connsiteY13" fmla="*/ 53499 h 88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8583" h="88461">
                <a:moveTo>
                  <a:pt x="95071" y="53499"/>
                </a:moveTo>
                <a:lnTo>
                  <a:pt x="98584" y="73183"/>
                </a:lnTo>
                <a:lnTo>
                  <a:pt x="13076" y="88462"/>
                </a:lnTo>
                <a:lnTo>
                  <a:pt x="9325" y="67448"/>
                </a:lnTo>
                <a:lnTo>
                  <a:pt x="58503" y="24641"/>
                </a:lnTo>
                <a:lnTo>
                  <a:pt x="58436" y="24271"/>
                </a:lnTo>
                <a:lnTo>
                  <a:pt x="3542" y="35077"/>
                </a:lnTo>
                <a:lnTo>
                  <a:pt x="0" y="15269"/>
                </a:lnTo>
                <a:lnTo>
                  <a:pt x="85508" y="0"/>
                </a:lnTo>
                <a:lnTo>
                  <a:pt x="89373" y="21612"/>
                </a:lnTo>
                <a:lnTo>
                  <a:pt x="42009" y="63469"/>
                </a:lnTo>
                <a:lnTo>
                  <a:pt x="42094" y="63963"/>
                </a:lnTo>
                <a:lnTo>
                  <a:pt x="95071" y="53499"/>
                </a:lnTo>
                <a:lnTo>
                  <a:pt x="95071" y="53499"/>
                </a:lnTo>
                <a:close/>
              </a:path>
            </a:pathLst>
          </a:custGeom>
          <a:solidFill>
            <a:schemeClr val="bg1"/>
          </a:solidFill>
          <a:ln w="947"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1F4CAFF4-B2DE-BB03-F05D-A9DC834980C2}"/>
              </a:ext>
            </a:extLst>
          </p:cNvPr>
          <p:cNvSpPr/>
          <p:nvPr/>
        </p:nvSpPr>
        <p:spPr>
          <a:xfrm>
            <a:off x="8934613" y="1643044"/>
            <a:ext cx="87768" cy="85261"/>
          </a:xfrm>
          <a:custGeom>
            <a:avLst/>
            <a:gdLst>
              <a:gd name="connsiteX0" fmla="*/ 1377 w 87768"/>
              <a:gd name="connsiteY0" fmla="*/ 85262 h 85261"/>
              <a:gd name="connsiteX1" fmla="*/ 1026 w 87768"/>
              <a:gd name="connsiteY1" fmla="*/ 63175 h 85261"/>
              <a:gd name="connsiteX2" fmla="*/ 70857 w 87768"/>
              <a:gd name="connsiteY2" fmla="*/ 41306 h 85261"/>
              <a:gd name="connsiteX3" fmla="*/ 70847 w 87768"/>
              <a:gd name="connsiteY3" fmla="*/ 40945 h 85261"/>
              <a:gd name="connsiteX4" fmla="*/ 342 w 87768"/>
              <a:gd name="connsiteY4" fmla="*/ 21470 h 85261"/>
              <a:gd name="connsiteX5" fmla="*/ 0 w 87768"/>
              <a:gd name="connsiteY5" fmla="*/ 0 h 85261"/>
              <a:gd name="connsiteX6" fmla="*/ 87322 w 87768"/>
              <a:gd name="connsiteY6" fmla="*/ 27423 h 85261"/>
              <a:gd name="connsiteX7" fmla="*/ 87768 w 87768"/>
              <a:gd name="connsiteY7" fmla="*/ 55265 h 85261"/>
              <a:gd name="connsiteX8" fmla="*/ 1377 w 87768"/>
              <a:gd name="connsiteY8" fmla="*/ 85262 h 85261"/>
              <a:gd name="connsiteX9" fmla="*/ 1377 w 87768"/>
              <a:gd name="connsiteY9" fmla="*/ 85262 h 8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768" h="85261">
                <a:moveTo>
                  <a:pt x="1377" y="85262"/>
                </a:moveTo>
                <a:lnTo>
                  <a:pt x="1026" y="63175"/>
                </a:lnTo>
                <a:lnTo>
                  <a:pt x="70857" y="41306"/>
                </a:lnTo>
                <a:lnTo>
                  <a:pt x="70847" y="40945"/>
                </a:lnTo>
                <a:lnTo>
                  <a:pt x="342" y="21470"/>
                </a:lnTo>
                <a:lnTo>
                  <a:pt x="0" y="0"/>
                </a:lnTo>
                <a:lnTo>
                  <a:pt x="87322" y="27423"/>
                </a:lnTo>
                <a:lnTo>
                  <a:pt x="87768" y="55265"/>
                </a:lnTo>
                <a:lnTo>
                  <a:pt x="1377" y="85262"/>
                </a:lnTo>
                <a:lnTo>
                  <a:pt x="1377" y="85262"/>
                </a:lnTo>
                <a:close/>
              </a:path>
            </a:pathLst>
          </a:custGeom>
          <a:solidFill>
            <a:schemeClr val="bg1"/>
          </a:solidFill>
          <a:ln w="947"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DDC27C86-6F7C-3B05-CA66-B586205FC721}"/>
              </a:ext>
            </a:extLst>
          </p:cNvPr>
          <p:cNvSpPr/>
          <p:nvPr/>
        </p:nvSpPr>
        <p:spPr>
          <a:xfrm>
            <a:off x="8938782" y="1541677"/>
            <a:ext cx="94462" cy="70210"/>
          </a:xfrm>
          <a:custGeom>
            <a:avLst/>
            <a:gdLst>
              <a:gd name="connsiteX0" fmla="*/ 94463 w 94462"/>
              <a:gd name="connsiteY0" fmla="*/ 10939 h 70210"/>
              <a:gd name="connsiteX1" fmla="*/ 85993 w 94462"/>
              <a:gd name="connsiteY1" fmla="*/ 70211 h 70210"/>
              <a:gd name="connsiteX2" fmla="*/ 0 w 94462"/>
              <a:gd name="connsiteY2" fmla="*/ 57933 h 70210"/>
              <a:gd name="connsiteX3" fmla="*/ 8280 w 94462"/>
              <a:gd name="connsiteY3" fmla="*/ 0 h 70210"/>
              <a:gd name="connsiteX4" fmla="*/ 24793 w 94462"/>
              <a:gd name="connsiteY4" fmla="*/ 2355 h 70210"/>
              <a:gd name="connsiteX5" fmla="*/ 19419 w 94462"/>
              <a:gd name="connsiteY5" fmla="*/ 40005 h 70210"/>
              <a:gd name="connsiteX6" fmla="*/ 36910 w 94462"/>
              <a:gd name="connsiteY6" fmla="*/ 42503 h 70210"/>
              <a:gd name="connsiteX7" fmla="*/ 41885 w 94462"/>
              <a:gd name="connsiteY7" fmla="*/ 7644 h 70210"/>
              <a:gd name="connsiteX8" fmla="*/ 58284 w 94462"/>
              <a:gd name="connsiteY8" fmla="*/ 9989 h 70210"/>
              <a:gd name="connsiteX9" fmla="*/ 53299 w 94462"/>
              <a:gd name="connsiteY9" fmla="*/ 44848 h 70210"/>
              <a:gd name="connsiteX10" fmla="*/ 72499 w 94462"/>
              <a:gd name="connsiteY10" fmla="*/ 47583 h 70210"/>
              <a:gd name="connsiteX11" fmla="*/ 78064 w 94462"/>
              <a:gd name="connsiteY11" fmla="*/ 8594 h 70210"/>
              <a:gd name="connsiteX12" fmla="*/ 94463 w 94462"/>
              <a:gd name="connsiteY12" fmla="*/ 10939 h 70210"/>
              <a:gd name="connsiteX13" fmla="*/ 94463 w 94462"/>
              <a:gd name="connsiteY13" fmla="*/ 10939 h 7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4462" h="70210">
                <a:moveTo>
                  <a:pt x="94463" y="10939"/>
                </a:moveTo>
                <a:lnTo>
                  <a:pt x="85993" y="70211"/>
                </a:lnTo>
                <a:lnTo>
                  <a:pt x="0" y="57933"/>
                </a:lnTo>
                <a:lnTo>
                  <a:pt x="8280" y="0"/>
                </a:lnTo>
                <a:lnTo>
                  <a:pt x="24793" y="2355"/>
                </a:lnTo>
                <a:lnTo>
                  <a:pt x="19419" y="40005"/>
                </a:lnTo>
                <a:lnTo>
                  <a:pt x="36910" y="42503"/>
                </a:lnTo>
                <a:lnTo>
                  <a:pt x="41885" y="7644"/>
                </a:lnTo>
                <a:lnTo>
                  <a:pt x="58284" y="9989"/>
                </a:lnTo>
                <a:lnTo>
                  <a:pt x="53299" y="44848"/>
                </a:lnTo>
                <a:lnTo>
                  <a:pt x="72499" y="47583"/>
                </a:lnTo>
                <a:lnTo>
                  <a:pt x="78064" y="8594"/>
                </a:lnTo>
                <a:lnTo>
                  <a:pt x="94463" y="10939"/>
                </a:lnTo>
                <a:lnTo>
                  <a:pt x="94463" y="10939"/>
                </a:lnTo>
                <a:close/>
              </a:path>
            </a:pathLst>
          </a:custGeom>
          <a:solidFill>
            <a:schemeClr val="bg1"/>
          </a:solidFill>
          <a:ln w="947"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B8BADA5B-B09F-9301-540A-910DC8FB17BC}"/>
              </a:ext>
            </a:extLst>
          </p:cNvPr>
          <p:cNvSpPr/>
          <p:nvPr/>
        </p:nvSpPr>
        <p:spPr>
          <a:xfrm>
            <a:off x="8961741" y="1439741"/>
            <a:ext cx="90921" cy="80969"/>
          </a:xfrm>
          <a:custGeom>
            <a:avLst/>
            <a:gdLst>
              <a:gd name="connsiteX0" fmla="*/ 2072 w 90921"/>
              <a:gd name="connsiteY0" fmla="*/ 24869 h 80969"/>
              <a:gd name="connsiteX1" fmla="*/ 8092 w 90921"/>
              <a:gd name="connsiteY1" fmla="*/ 11233 h 80969"/>
              <a:gd name="connsiteX2" fmla="*/ 17493 w 90921"/>
              <a:gd name="connsiteY2" fmla="*/ 0 h 80969"/>
              <a:gd name="connsiteX3" fmla="*/ 36085 w 90921"/>
              <a:gd name="connsiteY3" fmla="*/ 5498 h 80969"/>
              <a:gd name="connsiteX4" fmla="*/ 24842 w 90921"/>
              <a:gd name="connsiteY4" fmla="*/ 16883 h 80969"/>
              <a:gd name="connsiteX5" fmla="*/ 18072 w 90921"/>
              <a:gd name="connsiteY5" fmla="*/ 29598 h 80969"/>
              <a:gd name="connsiteX6" fmla="*/ 17777 w 90921"/>
              <a:gd name="connsiteY6" fmla="*/ 39046 h 80969"/>
              <a:gd name="connsiteX7" fmla="*/ 23389 w 90921"/>
              <a:gd name="connsiteY7" fmla="*/ 44088 h 80969"/>
              <a:gd name="connsiteX8" fmla="*/ 30274 w 90921"/>
              <a:gd name="connsiteY8" fmla="*/ 42863 h 80969"/>
              <a:gd name="connsiteX9" fmla="*/ 38430 w 90921"/>
              <a:gd name="connsiteY9" fmla="*/ 32162 h 80969"/>
              <a:gd name="connsiteX10" fmla="*/ 53813 w 90921"/>
              <a:gd name="connsiteY10" fmla="*/ 14965 h 80969"/>
              <a:gd name="connsiteX11" fmla="*/ 70982 w 90921"/>
              <a:gd name="connsiteY11" fmla="*/ 13389 h 80969"/>
              <a:gd name="connsiteX12" fmla="*/ 88368 w 90921"/>
              <a:gd name="connsiteY12" fmla="*/ 28772 h 80969"/>
              <a:gd name="connsiteX13" fmla="*/ 88928 w 90921"/>
              <a:gd name="connsiteY13" fmla="*/ 54780 h 80969"/>
              <a:gd name="connsiteX14" fmla="*/ 82462 w 90921"/>
              <a:gd name="connsiteY14" fmla="*/ 69499 h 80969"/>
              <a:gd name="connsiteX15" fmla="*/ 73251 w 90921"/>
              <a:gd name="connsiteY15" fmla="*/ 80969 h 80969"/>
              <a:gd name="connsiteX16" fmla="*/ 53016 w 90921"/>
              <a:gd name="connsiteY16" fmla="*/ 74987 h 80969"/>
              <a:gd name="connsiteX17" fmla="*/ 65598 w 90921"/>
              <a:gd name="connsiteY17" fmla="*/ 63611 h 80969"/>
              <a:gd name="connsiteX18" fmla="*/ 73071 w 90921"/>
              <a:gd name="connsiteY18" fmla="*/ 49577 h 80969"/>
              <a:gd name="connsiteX19" fmla="*/ 73289 w 90921"/>
              <a:gd name="connsiteY19" fmla="*/ 39540 h 80969"/>
              <a:gd name="connsiteX20" fmla="*/ 67031 w 90921"/>
              <a:gd name="connsiteY20" fmla="*/ 34099 h 80969"/>
              <a:gd name="connsiteX21" fmla="*/ 59311 w 90921"/>
              <a:gd name="connsiteY21" fmla="*/ 35533 h 80969"/>
              <a:gd name="connsiteX22" fmla="*/ 50927 w 90921"/>
              <a:gd name="connsiteY22" fmla="*/ 45722 h 80969"/>
              <a:gd name="connsiteX23" fmla="*/ 35715 w 90921"/>
              <a:gd name="connsiteY23" fmla="*/ 62776 h 80969"/>
              <a:gd name="connsiteX24" fmla="*/ 18024 w 90921"/>
              <a:gd name="connsiteY24" fmla="*/ 64390 h 80969"/>
              <a:gd name="connsiteX25" fmla="*/ 2186 w 90921"/>
              <a:gd name="connsiteY25" fmla="*/ 50042 h 80969"/>
              <a:gd name="connsiteX26" fmla="*/ 2081 w 90921"/>
              <a:gd name="connsiteY26" fmla="*/ 24869 h 80969"/>
              <a:gd name="connsiteX27" fmla="*/ 2081 w 90921"/>
              <a:gd name="connsiteY27" fmla="*/ 24869 h 80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921" h="80969">
                <a:moveTo>
                  <a:pt x="2072" y="24869"/>
                </a:moveTo>
                <a:cubicBezTo>
                  <a:pt x="3534" y="19931"/>
                  <a:pt x="5537" y="15392"/>
                  <a:pt x="8092" y="11233"/>
                </a:cubicBezTo>
                <a:cubicBezTo>
                  <a:pt x="10646" y="7084"/>
                  <a:pt x="13780" y="3333"/>
                  <a:pt x="17493" y="0"/>
                </a:cubicBezTo>
                <a:lnTo>
                  <a:pt x="36085" y="5498"/>
                </a:lnTo>
                <a:cubicBezTo>
                  <a:pt x="31926" y="8622"/>
                  <a:pt x="28175" y="12420"/>
                  <a:pt x="24842" y="16883"/>
                </a:cubicBezTo>
                <a:cubicBezTo>
                  <a:pt x="21519" y="21356"/>
                  <a:pt x="19259" y="25600"/>
                  <a:pt x="18072" y="29598"/>
                </a:cubicBezTo>
                <a:cubicBezTo>
                  <a:pt x="16961" y="33368"/>
                  <a:pt x="16866" y="36511"/>
                  <a:pt x="17777" y="39046"/>
                </a:cubicBezTo>
                <a:cubicBezTo>
                  <a:pt x="18689" y="41572"/>
                  <a:pt x="20560" y="43262"/>
                  <a:pt x="23389" y="44088"/>
                </a:cubicBezTo>
                <a:cubicBezTo>
                  <a:pt x="25896" y="44829"/>
                  <a:pt x="28194" y="44421"/>
                  <a:pt x="30274" y="42863"/>
                </a:cubicBezTo>
                <a:cubicBezTo>
                  <a:pt x="32363" y="41306"/>
                  <a:pt x="35078" y="37736"/>
                  <a:pt x="38430" y="32162"/>
                </a:cubicBezTo>
                <a:cubicBezTo>
                  <a:pt x="43596" y="23625"/>
                  <a:pt x="48724" y="17899"/>
                  <a:pt x="53813" y="14965"/>
                </a:cubicBezTo>
                <a:cubicBezTo>
                  <a:pt x="58903" y="12040"/>
                  <a:pt x="64629" y="11509"/>
                  <a:pt x="70982" y="13389"/>
                </a:cubicBezTo>
                <a:cubicBezTo>
                  <a:pt x="79376" y="15877"/>
                  <a:pt x="85178" y="21004"/>
                  <a:pt x="88368" y="28772"/>
                </a:cubicBezTo>
                <a:cubicBezTo>
                  <a:pt x="91578" y="36539"/>
                  <a:pt x="91758" y="45209"/>
                  <a:pt x="88928" y="54780"/>
                </a:cubicBezTo>
                <a:cubicBezTo>
                  <a:pt x="87419" y="59880"/>
                  <a:pt x="85263" y="64789"/>
                  <a:pt x="82462" y="69499"/>
                </a:cubicBezTo>
                <a:cubicBezTo>
                  <a:pt x="79661" y="74218"/>
                  <a:pt x="76594" y="78045"/>
                  <a:pt x="73251" y="80969"/>
                </a:cubicBezTo>
                <a:lnTo>
                  <a:pt x="53016" y="74987"/>
                </a:lnTo>
                <a:cubicBezTo>
                  <a:pt x="57811" y="72063"/>
                  <a:pt x="61999" y="68264"/>
                  <a:pt x="65598" y="63611"/>
                </a:cubicBezTo>
                <a:cubicBezTo>
                  <a:pt x="69196" y="58968"/>
                  <a:pt x="71684" y="54287"/>
                  <a:pt x="73071" y="49577"/>
                </a:cubicBezTo>
                <a:cubicBezTo>
                  <a:pt x="74248" y="45570"/>
                  <a:pt x="74334" y="42227"/>
                  <a:pt x="73289" y="39540"/>
                </a:cubicBezTo>
                <a:cubicBezTo>
                  <a:pt x="72254" y="36843"/>
                  <a:pt x="70165" y="35030"/>
                  <a:pt x="67031" y="34099"/>
                </a:cubicBezTo>
                <a:cubicBezTo>
                  <a:pt x="64363" y="33320"/>
                  <a:pt x="61790" y="33786"/>
                  <a:pt x="59311" y="35533"/>
                </a:cubicBezTo>
                <a:cubicBezTo>
                  <a:pt x="56833" y="37270"/>
                  <a:pt x="54041" y="40660"/>
                  <a:pt x="50927" y="45722"/>
                </a:cubicBezTo>
                <a:cubicBezTo>
                  <a:pt x="46065" y="54087"/>
                  <a:pt x="40985" y="59775"/>
                  <a:pt x="35715" y="62776"/>
                </a:cubicBezTo>
                <a:cubicBezTo>
                  <a:pt x="30435" y="65786"/>
                  <a:pt x="24538" y="66318"/>
                  <a:pt x="18024" y="64390"/>
                </a:cubicBezTo>
                <a:cubicBezTo>
                  <a:pt x="10342" y="62111"/>
                  <a:pt x="5063" y="57335"/>
                  <a:pt x="2186" y="50042"/>
                </a:cubicBezTo>
                <a:cubicBezTo>
                  <a:pt x="-692" y="42749"/>
                  <a:pt x="-730" y="34365"/>
                  <a:pt x="2081" y="24869"/>
                </a:cubicBezTo>
                <a:lnTo>
                  <a:pt x="2081" y="24869"/>
                </a:lnTo>
                <a:close/>
              </a:path>
            </a:pathLst>
          </a:custGeom>
          <a:solidFill>
            <a:schemeClr val="bg1"/>
          </a:solidFill>
          <a:ln w="947"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117AB983-1E56-0266-A63D-092549B36CA7}"/>
              </a:ext>
            </a:extLst>
          </p:cNvPr>
          <p:cNvSpPr/>
          <p:nvPr/>
        </p:nvSpPr>
        <p:spPr>
          <a:xfrm>
            <a:off x="8988615" y="1335232"/>
            <a:ext cx="97890" cy="77702"/>
          </a:xfrm>
          <a:custGeom>
            <a:avLst/>
            <a:gdLst>
              <a:gd name="connsiteX0" fmla="*/ 44677 w 97890"/>
              <a:gd name="connsiteY0" fmla="*/ 7017 h 77702"/>
              <a:gd name="connsiteX1" fmla="*/ 34213 w 97890"/>
              <a:gd name="connsiteY1" fmla="*/ 29607 h 77702"/>
              <a:gd name="connsiteX2" fmla="*/ 97891 w 97890"/>
              <a:gd name="connsiteY2" fmla="*/ 59110 h 77702"/>
              <a:gd name="connsiteX3" fmla="*/ 89278 w 97890"/>
              <a:gd name="connsiteY3" fmla="*/ 77703 h 77702"/>
              <a:gd name="connsiteX4" fmla="*/ 25600 w 97890"/>
              <a:gd name="connsiteY4" fmla="*/ 48209 h 77702"/>
              <a:gd name="connsiteX5" fmla="*/ 15136 w 97890"/>
              <a:gd name="connsiteY5" fmla="*/ 70800 h 77702"/>
              <a:gd name="connsiteX6" fmla="*/ 0 w 97890"/>
              <a:gd name="connsiteY6" fmla="*/ 63782 h 77702"/>
              <a:gd name="connsiteX7" fmla="*/ 29541 w 97890"/>
              <a:gd name="connsiteY7" fmla="*/ 0 h 77702"/>
              <a:gd name="connsiteX8" fmla="*/ 44677 w 97890"/>
              <a:gd name="connsiteY8" fmla="*/ 7017 h 77702"/>
              <a:gd name="connsiteX9" fmla="*/ 44677 w 97890"/>
              <a:gd name="connsiteY9" fmla="*/ 7017 h 77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890" h="77702">
                <a:moveTo>
                  <a:pt x="44677" y="7017"/>
                </a:moveTo>
                <a:lnTo>
                  <a:pt x="34213" y="29607"/>
                </a:lnTo>
                <a:lnTo>
                  <a:pt x="97891" y="59110"/>
                </a:lnTo>
                <a:lnTo>
                  <a:pt x="89278" y="77703"/>
                </a:lnTo>
                <a:lnTo>
                  <a:pt x="25600" y="48209"/>
                </a:lnTo>
                <a:lnTo>
                  <a:pt x="15136" y="70800"/>
                </a:lnTo>
                <a:lnTo>
                  <a:pt x="0" y="63782"/>
                </a:lnTo>
                <a:lnTo>
                  <a:pt x="29541" y="0"/>
                </a:lnTo>
                <a:lnTo>
                  <a:pt x="44677" y="7017"/>
                </a:lnTo>
                <a:lnTo>
                  <a:pt x="44677" y="7017"/>
                </a:lnTo>
                <a:close/>
              </a:path>
            </a:pathLst>
          </a:custGeom>
          <a:solidFill>
            <a:schemeClr val="bg1"/>
          </a:solidFill>
          <a:ln w="947"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898192EE-E0E0-FA72-4A04-8B461E516531}"/>
              </a:ext>
            </a:extLst>
          </p:cNvPr>
          <p:cNvSpPr/>
          <p:nvPr/>
        </p:nvSpPr>
        <p:spPr>
          <a:xfrm>
            <a:off x="9072728" y="1231426"/>
            <a:ext cx="82099" cy="67998"/>
          </a:xfrm>
          <a:custGeom>
            <a:avLst/>
            <a:gdLst>
              <a:gd name="connsiteX0" fmla="*/ 82099 w 82099"/>
              <a:gd name="connsiteY0" fmla="*/ 51495 h 67998"/>
              <a:gd name="connsiteX1" fmla="*/ 69955 w 82099"/>
              <a:gd name="connsiteY1" fmla="*/ 67998 h 67998"/>
              <a:gd name="connsiteX2" fmla="*/ 0 w 82099"/>
              <a:gd name="connsiteY2" fmla="*/ 16494 h 67998"/>
              <a:gd name="connsiteX3" fmla="*/ 12154 w 82099"/>
              <a:gd name="connsiteY3" fmla="*/ 0 h 67998"/>
              <a:gd name="connsiteX4" fmla="*/ 82099 w 82099"/>
              <a:gd name="connsiteY4" fmla="*/ 51495 h 67998"/>
              <a:gd name="connsiteX5" fmla="*/ 82099 w 82099"/>
              <a:gd name="connsiteY5" fmla="*/ 51495 h 6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099" h="67998">
                <a:moveTo>
                  <a:pt x="82099" y="51495"/>
                </a:moveTo>
                <a:lnTo>
                  <a:pt x="69955" y="67998"/>
                </a:lnTo>
                <a:lnTo>
                  <a:pt x="0" y="16494"/>
                </a:lnTo>
                <a:lnTo>
                  <a:pt x="12154" y="0"/>
                </a:lnTo>
                <a:lnTo>
                  <a:pt x="82099" y="51495"/>
                </a:lnTo>
                <a:lnTo>
                  <a:pt x="82099" y="51495"/>
                </a:lnTo>
                <a:close/>
              </a:path>
            </a:pathLst>
          </a:custGeom>
          <a:solidFill>
            <a:schemeClr val="bg1"/>
          </a:solidFill>
          <a:ln w="947"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56383737-3A43-9FFE-D063-5ADFD6CB9DD7}"/>
              </a:ext>
            </a:extLst>
          </p:cNvPr>
          <p:cNvSpPr/>
          <p:nvPr/>
        </p:nvSpPr>
        <p:spPr>
          <a:xfrm>
            <a:off x="9116579" y="1137599"/>
            <a:ext cx="114128" cy="113814"/>
          </a:xfrm>
          <a:custGeom>
            <a:avLst/>
            <a:gdLst>
              <a:gd name="connsiteX0" fmla="*/ 76393 w 114128"/>
              <a:gd name="connsiteY0" fmla="*/ 99429 h 113814"/>
              <a:gd name="connsiteX1" fmla="*/ 62500 w 114128"/>
              <a:gd name="connsiteY1" fmla="*/ 113815 h 113814"/>
              <a:gd name="connsiteX2" fmla="*/ 0 w 114128"/>
              <a:gd name="connsiteY2" fmla="*/ 53499 h 113814"/>
              <a:gd name="connsiteX3" fmla="*/ 14823 w 114128"/>
              <a:gd name="connsiteY3" fmla="*/ 38144 h 113814"/>
              <a:gd name="connsiteX4" fmla="*/ 78339 w 114128"/>
              <a:gd name="connsiteY4" fmla="*/ 52881 h 113814"/>
              <a:gd name="connsiteX5" fmla="*/ 78596 w 114128"/>
              <a:gd name="connsiteY5" fmla="*/ 52625 h 113814"/>
              <a:gd name="connsiteX6" fmla="*/ 37650 w 114128"/>
              <a:gd name="connsiteY6" fmla="*/ 14481 h 113814"/>
              <a:gd name="connsiteX7" fmla="*/ 51618 w 114128"/>
              <a:gd name="connsiteY7" fmla="*/ 0 h 113814"/>
              <a:gd name="connsiteX8" fmla="*/ 114128 w 114128"/>
              <a:gd name="connsiteY8" fmla="*/ 60316 h 113814"/>
              <a:gd name="connsiteX9" fmla="*/ 98878 w 114128"/>
              <a:gd name="connsiteY9" fmla="*/ 76117 h 113814"/>
              <a:gd name="connsiteX10" fmla="*/ 37204 w 114128"/>
              <a:gd name="connsiteY10" fmla="*/ 62301 h 113814"/>
              <a:gd name="connsiteX11" fmla="*/ 36862 w 114128"/>
              <a:gd name="connsiteY11" fmla="*/ 62652 h 113814"/>
              <a:gd name="connsiteX12" fmla="*/ 76393 w 114128"/>
              <a:gd name="connsiteY12" fmla="*/ 99429 h 113814"/>
              <a:gd name="connsiteX13" fmla="*/ 76393 w 114128"/>
              <a:gd name="connsiteY13" fmla="*/ 99429 h 11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4128" h="113814">
                <a:moveTo>
                  <a:pt x="76393" y="99429"/>
                </a:moveTo>
                <a:lnTo>
                  <a:pt x="62500" y="113815"/>
                </a:lnTo>
                <a:lnTo>
                  <a:pt x="0" y="53499"/>
                </a:lnTo>
                <a:lnTo>
                  <a:pt x="14823" y="38144"/>
                </a:lnTo>
                <a:lnTo>
                  <a:pt x="78339" y="52881"/>
                </a:lnTo>
                <a:lnTo>
                  <a:pt x="78596" y="52625"/>
                </a:lnTo>
                <a:lnTo>
                  <a:pt x="37650" y="14481"/>
                </a:lnTo>
                <a:lnTo>
                  <a:pt x="51618" y="0"/>
                </a:lnTo>
                <a:lnTo>
                  <a:pt x="114128" y="60316"/>
                </a:lnTo>
                <a:lnTo>
                  <a:pt x="98878" y="76117"/>
                </a:lnTo>
                <a:lnTo>
                  <a:pt x="37204" y="62301"/>
                </a:lnTo>
                <a:lnTo>
                  <a:pt x="36862" y="62652"/>
                </a:lnTo>
                <a:lnTo>
                  <a:pt x="76393" y="99429"/>
                </a:lnTo>
                <a:lnTo>
                  <a:pt x="76393" y="99429"/>
                </a:lnTo>
                <a:close/>
              </a:path>
            </a:pathLst>
          </a:custGeom>
          <a:solidFill>
            <a:schemeClr val="bg1"/>
          </a:solidFill>
          <a:ln w="947"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4454C28-EC1C-4EE2-21DD-1E23C70D8C02}"/>
              </a:ext>
            </a:extLst>
          </p:cNvPr>
          <p:cNvSpPr/>
          <p:nvPr/>
        </p:nvSpPr>
        <p:spPr>
          <a:xfrm>
            <a:off x="9258168" y="1015171"/>
            <a:ext cx="128210" cy="124364"/>
          </a:xfrm>
          <a:custGeom>
            <a:avLst/>
            <a:gdLst>
              <a:gd name="connsiteX0" fmla="*/ 79336 w 128210"/>
              <a:gd name="connsiteY0" fmla="*/ 103607 h 124364"/>
              <a:gd name="connsiteX1" fmla="*/ 32133 w 128210"/>
              <a:gd name="connsiteY1" fmla="*/ 65178 h 124364"/>
              <a:gd name="connsiteX2" fmla="*/ 31602 w 128210"/>
              <a:gd name="connsiteY2" fmla="*/ 65482 h 124364"/>
              <a:gd name="connsiteX3" fmla="*/ 61256 w 128210"/>
              <a:gd name="connsiteY3" fmla="*/ 114242 h 124364"/>
              <a:gd name="connsiteX4" fmla="*/ 44012 w 128210"/>
              <a:gd name="connsiteY4" fmla="*/ 124365 h 124364"/>
              <a:gd name="connsiteX5" fmla="*/ 0 w 128210"/>
              <a:gd name="connsiteY5" fmla="*/ 49482 h 124364"/>
              <a:gd name="connsiteX6" fmla="*/ 23483 w 128210"/>
              <a:gd name="connsiteY6" fmla="*/ 35685 h 124364"/>
              <a:gd name="connsiteX7" fmla="*/ 72917 w 128210"/>
              <a:gd name="connsiteY7" fmla="*/ 76212 h 124364"/>
              <a:gd name="connsiteX8" fmla="*/ 73449 w 128210"/>
              <a:gd name="connsiteY8" fmla="*/ 75908 h 124364"/>
              <a:gd name="connsiteX9" fmla="*/ 60611 w 128210"/>
              <a:gd name="connsiteY9" fmla="*/ 13864 h 124364"/>
              <a:gd name="connsiteX10" fmla="*/ 84198 w 128210"/>
              <a:gd name="connsiteY10" fmla="*/ 0 h 124364"/>
              <a:gd name="connsiteX11" fmla="*/ 128210 w 128210"/>
              <a:gd name="connsiteY11" fmla="*/ 74892 h 124364"/>
              <a:gd name="connsiteX12" fmla="*/ 110966 w 128210"/>
              <a:gd name="connsiteY12" fmla="*/ 85024 h 124364"/>
              <a:gd name="connsiteX13" fmla="*/ 82479 w 128210"/>
              <a:gd name="connsiteY13" fmla="*/ 35590 h 124364"/>
              <a:gd name="connsiteX14" fmla="*/ 81853 w 128210"/>
              <a:gd name="connsiteY14" fmla="*/ 35960 h 124364"/>
              <a:gd name="connsiteX15" fmla="*/ 92241 w 128210"/>
              <a:gd name="connsiteY15" fmla="*/ 96030 h 124364"/>
              <a:gd name="connsiteX16" fmla="*/ 79336 w 128210"/>
              <a:gd name="connsiteY16" fmla="*/ 103607 h 124364"/>
              <a:gd name="connsiteX17" fmla="*/ 79336 w 128210"/>
              <a:gd name="connsiteY17" fmla="*/ 103607 h 124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8210" h="124364">
                <a:moveTo>
                  <a:pt x="79336" y="103607"/>
                </a:moveTo>
                <a:lnTo>
                  <a:pt x="32133" y="65178"/>
                </a:lnTo>
                <a:lnTo>
                  <a:pt x="31602" y="65482"/>
                </a:lnTo>
                <a:lnTo>
                  <a:pt x="61256" y="114242"/>
                </a:lnTo>
                <a:lnTo>
                  <a:pt x="44012" y="124365"/>
                </a:lnTo>
                <a:lnTo>
                  <a:pt x="0" y="49482"/>
                </a:lnTo>
                <a:lnTo>
                  <a:pt x="23483" y="35685"/>
                </a:lnTo>
                <a:lnTo>
                  <a:pt x="72917" y="76212"/>
                </a:lnTo>
                <a:lnTo>
                  <a:pt x="73449" y="75908"/>
                </a:lnTo>
                <a:lnTo>
                  <a:pt x="60611" y="13864"/>
                </a:lnTo>
                <a:lnTo>
                  <a:pt x="84198" y="0"/>
                </a:lnTo>
                <a:lnTo>
                  <a:pt x="128210" y="74892"/>
                </a:lnTo>
                <a:lnTo>
                  <a:pt x="110966" y="85024"/>
                </a:lnTo>
                <a:lnTo>
                  <a:pt x="82479" y="35590"/>
                </a:lnTo>
                <a:lnTo>
                  <a:pt x="81853" y="35960"/>
                </a:lnTo>
                <a:lnTo>
                  <a:pt x="92241" y="96030"/>
                </a:lnTo>
                <a:lnTo>
                  <a:pt x="79336" y="103607"/>
                </a:lnTo>
                <a:lnTo>
                  <a:pt x="79336" y="103607"/>
                </a:lnTo>
                <a:close/>
              </a:path>
            </a:pathLst>
          </a:custGeom>
          <a:solidFill>
            <a:schemeClr val="bg1"/>
          </a:solidFill>
          <a:ln w="947"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676791E-D516-2BFD-7DDF-D9150F9C2CB5}"/>
              </a:ext>
            </a:extLst>
          </p:cNvPr>
          <p:cNvSpPr/>
          <p:nvPr/>
        </p:nvSpPr>
        <p:spPr>
          <a:xfrm>
            <a:off x="9383530" y="968766"/>
            <a:ext cx="77294" cy="98992"/>
          </a:xfrm>
          <a:custGeom>
            <a:avLst/>
            <a:gdLst>
              <a:gd name="connsiteX0" fmla="*/ 76563 w 77294"/>
              <a:gd name="connsiteY0" fmla="*/ 0 h 98992"/>
              <a:gd name="connsiteX1" fmla="*/ 64969 w 77294"/>
              <a:gd name="connsiteY1" fmla="*/ 58256 h 98992"/>
              <a:gd name="connsiteX2" fmla="*/ 77295 w 77294"/>
              <a:gd name="connsiteY2" fmla="*/ 92155 h 98992"/>
              <a:gd name="connsiteX3" fmla="*/ 58503 w 77294"/>
              <a:gd name="connsiteY3" fmla="*/ 98992 h 98992"/>
              <a:gd name="connsiteX4" fmla="*/ 46177 w 77294"/>
              <a:gd name="connsiteY4" fmla="*/ 65093 h 98992"/>
              <a:gd name="connsiteX5" fmla="*/ 0 w 77294"/>
              <a:gd name="connsiteY5" fmla="*/ 27832 h 98992"/>
              <a:gd name="connsiteX6" fmla="*/ 22248 w 77294"/>
              <a:gd name="connsiteY6" fmla="*/ 19741 h 98992"/>
              <a:gd name="connsiteX7" fmla="*/ 50175 w 77294"/>
              <a:gd name="connsiteY7" fmla="*/ 44848 h 98992"/>
              <a:gd name="connsiteX8" fmla="*/ 54885 w 77294"/>
              <a:gd name="connsiteY8" fmla="*/ 7881 h 98992"/>
              <a:gd name="connsiteX9" fmla="*/ 76563 w 77294"/>
              <a:gd name="connsiteY9" fmla="*/ 0 h 98992"/>
              <a:gd name="connsiteX10" fmla="*/ 76563 w 77294"/>
              <a:gd name="connsiteY10" fmla="*/ 0 h 9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294" h="98992">
                <a:moveTo>
                  <a:pt x="76563" y="0"/>
                </a:moveTo>
                <a:lnTo>
                  <a:pt x="64969" y="58256"/>
                </a:lnTo>
                <a:lnTo>
                  <a:pt x="77295" y="92155"/>
                </a:lnTo>
                <a:lnTo>
                  <a:pt x="58503" y="98992"/>
                </a:lnTo>
                <a:lnTo>
                  <a:pt x="46177" y="65093"/>
                </a:lnTo>
                <a:lnTo>
                  <a:pt x="0" y="27832"/>
                </a:lnTo>
                <a:lnTo>
                  <a:pt x="22248" y="19741"/>
                </a:lnTo>
                <a:lnTo>
                  <a:pt x="50175" y="44848"/>
                </a:lnTo>
                <a:lnTo>
                  <a:pt x="54885" y="7881"/>
                </a:lnTo>
                <a:lnTo>
                  <a:pt x="76563" y="0"/>
                </a:lnTo>
                <a:lnTo>
                  <a:pt x="76563" y="0"/>
                </a:lnTo>
                <a:close/>
              </a:path>
            </a:pathLst>
          </a:custGeom>
          <a:solidFill>
            <a:schemeClr val="bg1"/>
          </a:solidFill>
          <a:ln w="947"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5BE1F699-B0ED-E25E-BDF6-156A6807024F}"/>
              </a:ext>
            </a:extLst>
          </p:cNvPr>
          <p:cNvSpPr/>
          <p:nvPr/>
        </p:nvSpPr>
        <p:spPr>
          <a:xfrm>
            <a:off x="9561374" y="939785"/>
            <a:ext cx="69422" cy="92981"/>
          </a:xfrm>
          <a:custGeom>
            <a:avLst/>
            <a:gdLst>
              <a:gd name="connsiteX0" fmla="*/ 69423 w 69422"/>
              <a:gd name="connsiteY0" fmla="*/ 86126 h 92981"/>
              <a:gd name="connsiteX1" fmla="*/ 9942 w 69422"/>
              <a:gd name="connsiteY1" fmla="*/ 92982 h 92981"/>
              <a:gd name="connsiteX2" fmla="*/ 0 w 69422"/>
              <a:gd name="connsiteY2" fmla="*/ 6685 h 92981"/>
              <a:gd name="connsiteX3" fmla="*/ 58142 w 69422"/>
              <a:gd name="connsiteY3" fmla="*/ 0 h 92981"/>
              <a:gd name="connsiteX4" fmla="*/ 60051 w 69422"/>
              <a:gd name="connsiteY4" fmla="*/ 16570 h 92981"/>
              <a:gd name="connsiteX5" fmla="*/ 22267 w 69422"/>
              <a:gd name="connsiteY5" fmla="*/ 20919 h 92981"/>
              <a:gd name="connsiteX6" fmla="*/ 24290 w 69422"/>
              <a:gd name="connsiteY6" fmla="*/ 38476 h 92981"/>
              <a:gd name="connsiteX7" fmla="*/ 59272 w 69422"/>
              <a:gd name="connsiteY7" fmla="*/ 34441 h 92981"/>
              <a:gd name="connsiteX8" fmla="*/ 61162 w 69422"/>
              <a:gd name="connsiteY8" fmla="*/ 50897 h 92981"/>
              <a:gd name="connsiteX9" fmla="*/ 26180 w 69422"/>
              <a:gd name="connsiteY9" fmla="*/ 54923 h 92981"/>
              <a:gd name="connsiteX10" fmla="*/ 28401 w 69422"/>
              <a:gd name="connsiteY10" fmla="*/ 74180 h 92981"/>
              <a:gd name="connsiteX11" fmla="*/ 67524 w 69422"/>
              <a:gd name="connsiteY11" fmla="*/ 69679 h 92981"/>
              <a:gd name="connsiteX12" fmla="*/ 69423 w 69422"/>
              <a:gd name="connsiteY12" fmla="*/ 86126 h 92981"/>
              <a:gd name="connsiteX13" fmla="*/ 69423 w 69422"/>
              <a:gd name="connsiteY13" fmla="*/ 86126 h 92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422" h="92981">
                <a:moveTo>
                  <a:pt x="69423" y="86126"/>
                </a:moveTo>
                <a:lnTo>
                  <a:pt x="9942" y="92982"/>
                </a:lnTo>
                <a:lnTo>
                  <a:pt x="0" y="6685"/>
                </a:lnTo>
                <a:lnTo>
                  <a:pt x="58142" y="0"/>
                </a:lnTo>
                <a:lnTo>
                  <a:pt x="60051" y="16570"/>
                </a:lnTo>
                <a:lnTo>
                  <a:pt x="22267" y="20919"/>
                </a:lnTo>
                <a:lnTo>
                  <a:pt x="24290" y="38476"/>
                </a:lnTo>
                <a:lnTo>
                  <a:pt x="59272" y="34441"/>
                </a:lnTo>
                <a:lnTo>
                  <a:pt x="61162" y="50897"/>
                </a:lnTo>
                <a:lnTo>
                  <a:pt x="26180" y="54923"/>
                </a:lnTo>
                <a:lnTo>
                  <a:pt x="28401" y="74180"/>
                </a:lnTo>
                <a:lnTo>
                  <a:pt x="67524" y="69679"/>
                </a:lnTo>
                <a:lnTo>
                  <a:pt x="69423" y="86126"/>
                </a:lnTo>
                <a:lnTo>
                  <a:pt x="69423" y="86126"/>
                </a:lnTo>
                <a:close/>
              </a:path>
            </a:pathLst>
          </a:custGeom>
          <a:solidFill>
            <a:schemeClr val="bg1"/>
          </a:solidFill>
          <a:ln w="947"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64654C92-6623-7AE3-E7A9-D5A4589C533C}"/>
              </a:ext>
            </a:extLst>
          </p:cNvPr>
          <p:cNvSpPr/>
          <p:nvPr/>
        </p:nvSpPr>
        <p:spPr>
          <a:xfrm>
            <a:off x="9665637" y="937469"/>
            <a:ext cx="81917" cy="88301"/>
          </a:xfrm>
          <a:custGeom>
            <a:avLst/>
            <a:gdLst>
              <a:gd name="connsiteX0" fmla="*/ 60402 w 81917"/>
              <a:gd name="connsiteY0" fmla="*/ 45731 h 88301"/>
              <a:gd name="connsiteX1" fmla="*/ 54163 w 81917"/>
              <a:gd name="connsiteY1" fmla="*/ 25933 h 88301"/>
              <a:gd name="connsiteX2" fmla="*/ 34991 w 81917"/>
              <a:gd name="connsiteY2" fmla="*/ 18080 h 88301"/>
              <a:gd name="connsiteX3" fmla="*/ 23711 w 81917"/>
              <a:gd name="connsiteY3" fmla="*/ 17586 h 88301"/>
              <a:gd name="connsiteX4" fmla="*/ 21337 w 81917"/>
              <a:gd name="connsiteY4" fmla="*/ 71151 h 88301"/>
              <a:gd name="connsiteX5" fmla="*/ 31753 w 81917"/>
              <a:gd name="connsiteY5" fmla="*/ 71616 h 88301"/>
              <a:gd name="connsiteX6" fmla="*/ 52530 w 81917"/>
              <a:gd name="connsiteY6" fmla="*/ 65653 h 88301"/>
              <a:gd name="connsiteX7" fmla="*/ 60411 w 81917"/>
              <a:gd name="connsiteY7" fmla="*/ 45741 h 88301"/>
              <a:gd name="connsiteX8" fmla="*/ 60411 w 81917"/>
              <a:gd name="connsiteY8" fmla="*/ 45741 h 88301"/>
              <a:gd name="connsiteX9" fmla="*/ 81862 w 81917"/>
              <a:gd name="connsiteY9" fmla="*/ 46567 h 88301"/>
              <a:gd name="connsiteX10" fmla="*/ 67695 w 81917"/>
              <a:gd name="connsiteY10" fmla="*/ 77988 h 88301"/>
              <a:gd name="connsiteX11" fmla="*/ 32732 w 81917"/>
              <a:gd name="connsiteY11" fmla="*/ 88224 h 88301"/>
              <a:gd name="connsiteX12" fmla="*/ 0 w 81917"/>
              <a:gd name="connsiteY12" fmla="*/ 86771 h 88301"/>
              <a:gd name="connsiteX13" fmla="*/ 3855 w 81917"/>
              <a:gd name="connsiteY13" fmla="*/ 0 h 88301"/>
              <a:gd name="connsiteX14" fmla="*/ 34612 w 81917"/>
              <a:gd name="connsiteY14" fmla="*/ 1358 h 88301"/>
              <a:gd name="connsiteX15" fmla="*/ 70458 w 81917"/>
              <a:gd name="connsiteY15" fmla="*/ 14063 h 88301"/>
              <a:gd name="connsiteX16" fmla="*/ 81853 w 81917"/>
              <a:gd name="connsiteY16" fmla="*/ 46567 h 88301"/>
              <a:gd name="connsiteX17" fmla="*/ 81853 w 81917"/>
              <a:gd name="connsiteY17" fmla="*/ 46567 h 88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1917" h="88301">
                <a:moveTo>
                  <a:pt x="60402" y="45731"/>
                </a:moveTo>
                <a:cubicBezTo>
                  <a:pt x="60772" y="37394"/>
                  <a:pt x="58693" y="30794"/>
                  <a:pt x="54163" y="25933"/>
                </a:cubicBezTo>
                <a:cubicBezTo>
                  <a:pt x="49624" y="21061"/>
                  <a:pt x="43234" y="18441"/>
                  <a:pt x="34991" y="18080"/>
                </a:cubicBezTo>
                <a:lnTo>
                  <a:pt x="23711" y="17586"/>
                </a:lnTo>
                <a:lnTo>
                  <a:pt x="21337" y="71151"/>
                </a:lnTo>
                <a:lnTo>
                  <a:pt x="31753" y="71616"/>
                </a:lnTo>
                <a:cubicBezTo>
                  <a:pt x="40736" y="72015"/>
                  <a:pt x="47668" y="70030"/>
                  <a:pt x="52530" y="65653"/>
                </a:cubicBezTo>
                <a:cubicBezTo>
                  <a:pt x="57392" y="61285"/>
                  <a:pt x="60022" y="54648"/>
                  <a:pt x="60411" y="45741"/>
                </a:cubicBezTo>
                <a:lnTo>
                  <a:pt x="60411" y="45741"/>
                </a:lnTo>
                <a:close/>
                <a:moveTo>
                  <a:pt x="81862" y="46567"/>
                </a:moveTo>
                <a:cubicBezTo>
                  <a:pt x="81264" y="60041"/>
                  <a:pt x="76545" y="70524"/>
                  <a:pt x="67695" y="77988"/>
                </a:cubicBezTo>
                <a:cubicBezTo>
                  <a:pt x="58845" y="85461"/>
                  <a:pt x="47193" y="88870"/>
                  <a:pt x="32732" y="88224"/>
                </a:cubicBezTo>
                <a:lnTo>
                  <a:pt x="0" y="86771"/>
                </a:lnTo>
                <a:lnTo>
                  <a:pt x="3855" y="0"/>
                </a:lnTo>
                <a:lnTo>
                  <a:pt x="34612" y="1358"/>
                </a:lnTo>
                <a:cubicBezTo>
                  <a:pt x="50298" y="2061"/>
                  <a:pt x="62244" y="6296"/>
                  <a:pt x="70458" y="14063"/>
                </a:cubicBezTo>
                <a:cubicBezTo>
                  <a:pt x="78672" y="21840"/>
                  <a:pt x="82470" y="32675"/>
                  <a:pt x="81853" y="46567"/>
                </a:cubicBezTo>
                <a:lnTo>
                  <a:pt x="81853" y="46567"/>
                </a:lnTo>
                <a:close/>
              </a:path>
            </a:pathLst>
          </a:custGeom>
          <a:solidFill>
            <a:schemeClr val="bg1"/>
          </a:solidFill>
          <a:ln w="947"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BB9D798D-8A6E-CA71-656A-5EA8464A6509}"/>
              </a:ext>
            </a:extLst>
          </p:cNvPr>
          <p:cNvSpPr/>
          <p:nvPr/>
        </p:nvSpPr>
        <p:spPr>
          <a:xfrm>
            <a:off x="9784344" y="947581"/>
            <a:ext cx="85306" cy="96419"/>
          </a:xfrm>
          <a:custGeom>
            <a:avLst/>
            <a:gdLst>
              <a:gd name="connsiteX0" fmla="*/ 29263 w 85306"/>
              <a:gd name="connsiteY0" fmla="*/ 95128 h 96419"/>
              <a:gd name="connsiteX1" fmla="*/ 4878 w 85306"/>
              <a:gd name="connsiteY1" fmla="*/ 79735 h 96419"/>
              <a:gd name="connsiteX2" fmla="*/ 1270 w 85306"/>
              <a:gd name="connsiteY2" fmla="*/ 50935 h 96419"/>
              <a:gd name="connsiteX3" fmla="*/ 12446 w 85306"/>
              <a:gd name="connsiteY3" fmla="*/ 0 h 96419"/>
              <a:gd name="connsiteX4" fmla="*/ 31979 w 85306"/>
              <a:gd name="connsiteY4" fmla="*/ 4283 h 96419"/>
              <a:gd name="connsiteX5" fmla="*/ 20831 w 85306"/>
              <a:gd name="connsiteY5" fmla="*/ 55094 h 96419"/>
              <a:gd name="connsiteX6" fmla="*/ 22388 w 85306"/>
              <a:gd name="connsiteY6" fmla="*/ 69442 h 96419"/>
              <a:gd name="connsiteX7" fmla="*/ 33555 w 85306"/>
              <a:gd name="connsiteY7" fmla="*/ 77228 h 96419"/>
              <a:gd name="connsiteX8" fmla="*/ 47067 w 85306"/>
              <a:gd name="connsiteY8" fmla="*/ 74911 h 96419"/>
              <a:gd name="connsiteX9" fmla="*/ 54502 w 85306"/>
              <a:gd name="connsiteY9" fmla="*/ 62472 h 96419"/>
              <a:gd name="connsiteX10" fmla="*/ 65650 w 85306"/>
              <a:gd name="connsiteY10" fmla="*/ 11661 h 96419"/>
              <a:gd name="connsiteX11" fmla="*/ 85306 w 85306"/>
              <a:gd name="connsiteY11" fmla="*/ 15972 h 96419"/>
              <a:gd name="connsiteX12" fmla="*/ 74130 w 85306"/>
              <a:gd name="connsiteY12" fmla="*/ 66906 h 96419"/>
              <a:gd name="connsiteX13" fmla="*/ 58576 w 85306"/>
              <a:gd name="connsiteY13" fmla="*/ 91443 h 96419"/>
              <a:gd name="connsiteX14" fmla="*/ 29263 w 85306"/>
              <a:gd name="connsiteY14" fmla="*/ 95118 h 96419"/>
              <a:gd name="connsiteX15" fmla="*/ 29263 w 85306"/>
              <a:gd name="connsiteY15" fmla="*/ 95118 h 9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5306" h="96419">
                <a:moveTo>
                  <a:pt x="29263" y="95128"/>
                </a:moveTo>
                <a:cubicBezTo>
                  <a:pt x="17916" y="92640"/>
                  <a:pt x="9787" y="87512"/>
                  <a:pt x="4878" y="79735"/>
                </a:cubicBezTo>
                <a:cubicBezTo>
                  <a:pt x="-31" y="71958"/>
                  <a:pt x="-1237" y="62358"/>
                  <a:pt x="1270" y="50935"/>
                </a:cubicBezTo>
                <a:lnTo>
                  <a:pt x="12446" y="0"/>
                </a:lnTo>
                <a:lnTo>
                  <a:pt x="31979" y="4283"/>
                </a:lnTo>
                <a:lnTo>
                  <a:pt x="20831" y="55094"/>
                </a:lnTo>
                <a:cubicBezTo>
                  <a:pt x="19615" y="60601"/>
                  <a:pt x="20147" y="65387"/>
                  <a:pt x="22388" y="69442"/>
                </a:cubicBezTo>
                <a:cubicBezTo>
                  <a:pt x="24639" y="73487"/>
                  <a:pt x="28361" y="76089"/>
                  <a:pt x="33555" y="77228"/>
                </a:cubicBezTo>
                <a:cubicBezTo>
                  <a:pt x="38825" y="78387"/>
                  <a:pt x="43336" y="77608"/>
                  <a:pt x="47067" y="74911"/>
                </a:cubicBezTo>
                <a:cubicBezTo>
                  <a:pt x="50799" y="72205"/>
                  <a:pt x="53278" y="68065"/>
                  <a:pt x="54502" y="62472"/>
                </a:cubicBezTo>
                <a:lnTo>
                  <a:pt x="65650" y="11661"/>
                </a:lnTo>
                <a:lnTo>
                  <a:pt x="85306" y="15972"/>
                </a:lnTo>
                <a:lnTo>
                  <a:pt x="74130" y="66906"/>
                </a:lnTo>
                <a:cubicBezTo>
                  <a:pt x="71642" y="78254"/>
                  <a:pt x="66458" y="86430"/>
                  <a:pt x="58576" y="91443"/>
                </a:cubicBezTo>
                <a:cubicBezTo>
                  <a:pt x="50695" y="96457"/>
                  <a:pt x="40924" y="97682"/>
                  <a:pt x="29263" y="95118"/>
                </a:cubicBezTo>
                <a:lnTo>
                  <a:pt x="29263" y="95118"/>
                </a:lnTo>
                <a:close/>
              </a:path>
            </a:pathLst>
          </a:custGeom>
          <a:solidFill>
            <a:schemeClr val="bg1"/>
          </a:solidFill>
          <a:ln w="947"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B5BEF45F-29F5-F759-DEE4-BF4849AB5041}"/>
              </a:ext>
            </a:extLst>
          </p:cNvPr>
          <p:cNvSpPr/>
          <p:nvPr/>
        </p:nvSpPr>
        <p:spPr>
          <a:xfrm>
            <a:off x="9894860" y="988265"/>
            <a:ext cx="85292" cy="92855"/>
          </a:xfrm>
          <a:custGeom>
            <a:avLst/>
            <a:gdLst>
              <a:gd name="connsiteX0" fmla="*/ 37605 w 85292"/>
              <a:gd name="connsiteY0" fmla="*/ 72181 h 92855"/>
              <a:gd name="connsiteX1" fmla="*/ 50918 w 85292"/>
              <a:gd name="connsiteY1" fmla="*/ 74935 h 92855"/>
              <a:gd name="connsiteX2" fmla="*/ 64972 w 85292"/>
              <a:gd name="connsiteY2" fmla="*/ 72837 h 92855"/>
              <a:gd name="connsiteX3" fmla="*/ 57442 w 85292"/>
              <a:gd name="connsiteY3" fmla="*/ 91628 h 92855"/>
              <a:gd name="connsiteX4" fmla="*/ 43682 w 85292"/>
              <a:gd name="connsiteY4" fmla="*/ 92654 h 92855"/>
              <a:gd name="connsiteX5" fmla="*/ 28755 w 85292"/>
              <a:gd name="connsiteY5" fmla="*/ 88979 h 92855"/>
              <a:gd name="connsiteX6" fmla="*/ 3449 w 85292"/>
              <a:gd name="connsiteY6" fmla="*/ 64889 h 92855"/>
              <a:gd name="connsiteX7" fmla="*/ 3820 w 85292"/>
              <a:gd name="connsiteY7" fmla="*/ 29536 h 92855"/>
              <a:gd name="connsiteX8" fmla="*/ 27882 w 85292"/>
              <a:gd name="connsiteY8" fmla="*/ 3632 h 92855"/>
              <a:gd name="connsiteX9" fmla="*/ 62341 w 85292"/>
              <a:gd name="connsiteY9" fmla="*/ 3575 h 92855"/>
              <a:gd name="connsiteX10" fmla="*/ 75331 w 85292"/>
              <a:gd name="connsiteY10" fmla="*/ 10896 h 92855"/>
              <a:gd name="connsiteX11" fmla="*/ 85292 w 85292"/>
              <a:gd name="connsiteY11" fmla="*/ 20838 h 92855"/>
              <a:gd name="connsiteX12" fmla="*/ 77715 w 85292"/>
              <a:gd name="connsiteY12" fmla="*/ 39735 h 92855"/>
              <a:gd name="connsiteX13" fmla="*/ 68599 w 85292"/>
              <a:gd name="connsiteY13" fmla="*/ 29014 h 92855"/>
              <a:gd name="connsiteX14" fmla="*/ 57423 w 85292"/>
              <a:gd name="connsiteY14" fmla="*/ 22092 h 92855"/>
              <a:gd name="connsiteX15" fmla="*/ 37558 w 85292"/>
              <a:gd name="connsiteY15" fmla="*/ 22187 h 92855"/>
              <a:gd name="connsiteX16" fmla="*/ 23742 w 85292"/>
              <a:gd name="connsiteY16" fmla="*/ 37532 h 92855"/>
              <a:gd name="connsiteX17" fmla="*/ 23229 w 85292"/>
              <a:gd name="connsiteY17" fmla="*/ 58280 h 92855"/>
              <a:gd name="connsiteX18" fmla="*/ 37605 w 85292"/>
              <a:gd name="connsiteY18" fmla="*/ 72181 h 92855"/>
              <a:gd name="connsiteX19" fmla="*/ 37605 w 85292"/>
              <a:gd name="connsiteY19" fmla="*/ 72181 h 92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292" h="92855">
                <a:moveTo>
                  <a:pt x="37605" y="72181"/>
                </a:moveTo>
                <a:cubicBezTo>
                  <a:pt x="41935" y="73919"/>
                  <a:pt x="46370" y="74831"/>
                  <a:pt x="50918" y="74935"/>
                </a:cubicBezTo>
                <a:cubicBezTo>
                  <a:pt x="55457" y="75040"/>
                  <a:pt x="60138" y="74346"/>
                  <a:pt x="64972" y="72837"/>
                </a:cubicBezTo>
                <a:lnTo>
                  <a:pt x="57442" y="91628"/>
                </a:lnTo>
                <a:cubicBezTo>
                  <a:pt x="53273" y="92777"/>
                  <a:pt x="48687" y="93119"/>
                  <a:pt x="43682" y="92654"/>
                </a:cubicBezTo>
                <a:cubicBezTo>
                  <a:pt x="38669" y="92179"/>
                  <a:pt x="33702" y="90964"/>
                  <a:pt x="28755" y="88979"/>
                </a:cubicBezTo>
                <a:cubicBezTo>
                  <a:pt x="16610" y="84108"/>
                  <a:pt x="8169" y="76084"/>
                  <a:pt x="3449" y="64889"/>
                </a:cubicBezTo>
                <a:cubicBezTo>
                  <a:pt x="-1270" y="53703"/>
                  <a:pt x="-1147" y="41919"/>
                  <a:pt x="3820" y="29536"/>
                </a:cubicBezTo>
                <a:cubicBezTo>
                  <a:pt x="8814" y="17087"/>
                  <a:pt x="16829" y="8456"/>
                  <a:pt x="27882" y="3632"/>
                </a:cubicBezTo>
                <a:cubicBezTo>
                  <a:pt x="38935" y="-1192"/>
                  <a:pt x="50424" y="-1211"/>
                  <a:pt x="62341" y="3575"/>
                </a:cubicBezTo>
                <a:cubicBezTo>
                  <a:pt x="67051" y="5465"/>
                  <a:pt x="71381" y="7896"/>
                  <a:pt x="75331" y="10896"/>
                </a:cubicBezTo>
                <a:cubicBezTo>
                  <a:pt x="79282" y="13887"/>
                  <a:pt x="82605" y="17201"/>
                  <a:pt x="85292" y="20838"/>
                </a:cubicBezTo>
                <a:lnTo>
                  <a:pt x="77715" y="39735"/>
                </a:lnTo>
                <a:cubicBezTo>
                  <a:pt x="75142" y="35623"/>
                  <a:pt x="72093" y="32043"/>
                  <a:pt x="68599" y="29014"/>
                </a:cubicBezTo>
                <a:cubicBezTo>
                  <a:pt x="65095" y="25975"/>
                  <a:pt x="61373" y="23668"/>
                  <a:pt x="57423" y="22092"/>
                </a:cubicBezTo>
                <a:cubicBezTo>
                  <a:pt x="50434" y="19290"/>
                  <a:pt x="43815" y="19319"/>
                  <a:pt x="37558" y="22187"/>
                </a:cubicBezTo>
                <a:cubicBezTo>
                  <a:pt x="31300" y="25054"/>
                  <a:pt x="26695" y="30163"/>
                  <a:pt x="23742" y="37532"/>
                </a:cubicBezTo>
                <a:cubicBezTo>
                  <a:pt x="20788" y="44900"/>
                  <a:pt x="20617" y="51813"/>
                  <a:pt x="23229" y="58280"/>
                </a:cubicBezTo>
                <a:cubicBezTo>
                  <a:pt x="25831" y="64746"/>
                  <a:pt x="30626" y="69371"/>
                  <a:pt x="37605" y="72181"/>
                </a:cubicBezTo>
                <a:lnTo>
                  <a:pt x="37605" y="72181"/>
                </a:lnTo>
                <a:close/>
              </a:path>
            </a:pathLst>
          </a:custGeom>
          <a:solidFill>
            <a:schemeClr val="bg1"/>
          </a:solidFill>
          <a:ln w="947"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8F422F8B-A958-F81F-D203-2123140F6A96}"/>
              </a:ext>
            </a:extLst>
          </p:cNvPr>
          <p:cNvSpPr/>
          <p:nvPr/>
        </p:nvSpPr>
        <p:spPr>
          <a:xfrm>
            <a:off x="9974549" y="1039044"/>
            <a:ext cx="95811" cy="104765"/>
          </a:xfrm>
          <a:custGeom>
            <a:avLst/>
            <a:gdLst>
              <a:gd name="connsiteX0" fmla="*/ 66574 w 95811"/>
              <a:gd name="connsiteY0" fmla="*/ 59367 h 104765"/>
              <a:gd name="connsiteX1" fmla="*/ 75946 w 95811"/>
              <a:gd name="connsiteY1" fmla="*/ 19960 h 104765"/>
              <a:gd name="connsiteX2" fmla="*/ 44886 w 95811"/>
              <a:gd name="connsiteY2" fmla="*/ 46149 h 104765"/>
              <a:gd name="connsiteX3" fmla="*/ 66574 w 95811"/>
              <a:gd name="connsiteY3" fmla="*/ 59367 h 104765"/>
              <a:gd name="connsiteX4" fmla="*/ 66574 w 95811"/>
              <a:gd name="connsiteY4" fmla="*/ 59367 h 104765"/>
              <a:gd name="connsiteX5" fmla="*/ 77409 w 95811"/>
              <a:gd name="connsiteY5" fmla="*/ 104766 h 104765"/>
              <a:gd name="connsiteX6" fmla="*/ 58455 w 95811"/>
              <a:gd name="connsiteY6" fmla="*/ 93200 h 104765"/>
              <a:gd name="connsiteX7" fmla="*/ 62462 w 95811"/>
              <a:gd name="connsiteY7" fmla="*/ 76250 h 104765"/>
              <a:gd name="connsiteX8" fmla="*/ 31564 w 95811"/>
              <a:gd name="connsiteY8" fmla="*/ 57401 h 104765"/>
              <a:gd name="connsiteX9" fmla="*/ 18232 w 95811"/>
              <a:gd name="connsiteY9" fmla="*/ 68673 h 104765"/>
              <a:gd name="connsiteX10" fmla="*/ 0 w 95811"/>
              <a:gd name="connsiteY10" fmla="*/ 57563 h 104765"/>
              <a:gd name="connsiteX11" fmla="*/ 72452 w 95811"/>
              <a:gd name="connsiteY11" fmla="*/ 0 h 104765"/>
              <a:gd name="connsiteX12" fmla="*/ 95811 w 95811"/>
              <a:gd name="connsiteY12" fmla="*/ 14243 h 104765"/>
              <a:gd name="connsiteX13" fmla="*/ 77409 w 95811"/>
              <a:gd name="connsiteY13" fmla="*/ 104766 h 104765"/>
              <a:gd name="connsiteX14" fmla="*/ 77409 w 95811"/>
              <a:gd name="connsiteY14" fmla="*/ 104766 h 10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811" h="104765">
                <a:moveTo>
                  <a:pt x="66574" y="59367"/>
                </a:moveTo>
                <a:lnTo>
                  <a:pt x="75946" y="19960"/>
                </a:lnTo>
                <a:lnTo>
                  <a:pt x="44886" y="46149"/>
                </a:lnTo>
                <a:lnTo>
                  <a:pt x="66574" y="59367"/>
                </a:lnTo>
                <a:lnTo>
                  <a:pt x="66574" y="59367"/>
                </a:lnTo>
                <a:close/>
                <a:moveTo>
                  <a:pt x="77409" y="104766"/>
                </a:moveTo>
                <a:lnTo>
                  <a:pt x="58455" y="93200"/>
                </a:lnTo>
                <a:lnTo>
                  <a:pt x="62462" y="76250"/>
                </a:lnTo>
                <a:lnTo>
                  <a:pt x="31564" y="57401"/>
                </a:lnTo>
                <a:lnTo>
                  <a:pt x="18232" y="68673"/>
                </a:lnTo>
                <a:lnTo>
                  <a:pt x="0" y="57563"/>
                </a:lnTo>
                <a:lnTo>
                  <a:pt x="72452" y="0"/>
                </a:lnTo>
                <a:lnTo>
                  <a:pt x="95811" y="14243"/>
                </a:lnTo>
                <a:lnTo>
                  <a:pt x="77409" y="104766"/>
                </a:lnTo>
                <a:lnTo>
                  <a:pt x="77409" y="104766"/>
                </a:lnTo>
                <a:close/>
              </a:path>
            </a:pathLst>
          </a:custGeom>
          <a:solidFill>
            <a:schemeClr val="bg1"/>
          </a:solidFill>
          <a:ln w="947"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9EFA7AA9-F3C6-D367-A145-1AB87227E714}"/>
              </a:ext>
            </a:extLst>
          </p:cNvPr>
          <p:cNvSpPr/>
          <p:nvPr/>
        </p:nvSpPr>
        <p:spPr>
          <a:xfrm>
            <a:off x="10081556" y="1085154"/>
            <a:ext cx="90332" cy="95877"/>
          </a:xfrm>
          <a:custGeom>
            <a:avLst/>
            <a:gdLst>
              <a:gd name="connsiteX0" fmla="*/ 79697 w 90332"/>
              <a:gd name="connsiteY0" fmla="*/ 57648 h 95877"/>
              <a:gd name="connsiteX1" fmla="*/ 60497 w 90332"/>
              <a:gd name="connsiteY1" fmla="*/ 41790 h 95877"/>
              <a:gd name="connsiteX2" fmla="*/ 15791 w 90332"/>
              <a:gd name="connsiteY2" fmla="*/ 95878 h 95877"/>
              <a:gd name="connsiteX3" fmla="*/ 0 w 90332"/>
              <a:gd name="connsiteY3" fmla="*/ 82821 h 95877"/>
              <a:gd name="connsiteX4" fmla="*/ 44706 w 90332"/>
              <a:gd name="connsiteY4" fmla="*/ 28734 h 95877"/>
              <a:gd name="connsiteX5" fmla="*/ 25505 w 90332"/>
              <a:gd name="connsiteY5" fmla="*/ 12867 h 95877"/>
              <a:gd name="connsiteX6" fmla="*/ 36150 w 90332"/>
              <a:gd name="connsiteY6" fmla="*/ 0 h 95877"/>
              <a:gd name="connsiteX7" fmla="*/ 90332 w 90332"/>
              <a:gd name="connsiteY7" fmla="*/ 44791 h 95877"/>
              <a:gd name="connsiteX8" fmla="*/ 79697 w 90332"/>
              <a:gd name="connsiteY8" fmla="*/ 57648 h 95877"/>
              <a:gd name="connsiteX9" fmla="*/ 79697 w 90332"/>
              <a:gd name="connsiteY9" fmla="*/ 57648 h 95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332" h="95877">
                <a:moveTo>
                  <a:pt x="79697" y="57648"/>
                </a:moveTo>
                <a:lnTo>
                  <a:pt x="60497" y="41790"/>
                </a:lnTo>
                <a:lnTo>
                  <a:pt x="15791" y="95878"/>
                </a:lnTo>
                <a:lnTo>
                  <a:pt x="0" y="82821"/>
                </a:lnTo>
                <a:lnTo>
                  <a:pt x="44706" y="28734"/>
                </a:lnTo>
                <a:lnTo>
                  <a:pt x="25505" y="12867"/>
                </a:lnTo>
                <a:lnTo>
                  <a:pt x="36150" y="0"/>
                </a:lnTo>
                <a:lnTo>
                  <a:pt x="90332" y="44791"/>
                </a:lnTo>
                <a:lnTo>
                  <a:pt x="79697" y="57648"/>
                </a:lnTo>
                <a:lnTo>
                  <a:pt x="79697" y="57648"/>
                </a:lnTo>
                <a:close/>
              </a:path>
            </a:pathLst>
          </a:custGeom>
          <a:solidFill>
            <a:schemeClr val="bg1"/>
          </a:solidFill>
          <a:ln w="947"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1D6B41A7-EA19-2BD8-9714-BEAD6109280B}"/>
              </a:ext>
            </a:extLst>
          </p:cNvPr>
          <p:cNvSpPr/>
          <p:nvPr/>
        </p:nvSpPr>
        <p:spPr>
          <a:xfrm>
            <a:off x="10138910" y="1159733"/>
            <a:ext cx="76971" cy="74806"/>
          </a:xfrm>
          <a:custGeom>
            <a:avLst/>
            <a:gdLst>
              <a:gd name="connsiteX0" fmla="*/ 14139 w 76971"/>
              <a:gd name="connsiteY0" fmla="*/ 74807 h 74806"/>
              <a:gd name="connsiteX1" fmla="*/ 0 w 76971"/>
              <a:gd name="connsiteY1" fmla="*/ 59984 h 74806"/>
              <a:gd name="connsiteX2" fmla="*/ 62823 w 76971"/>
              <a:gd name="connsiteY2" fmla="*/ 0 h 74806"/>
              <a:gd name="connsiteX3" fmla="*/ 76972 w 76971"/>
              <a:gd name="connsiteY3" fmla="*/ 14813 h 74806"/>
              <a:gd name="connsiteX4" fmla="*/ 14139 w 76971"/>
              <a:gd name="connsiteY4" fmla="*/ 74807 h 74806"/>
              <a:gd name="connsiteX5" fmla="*/ 14139 w 76971"/>
              <a:gd name="connsiteY5" fmla="*/ 74807 h 7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71" h="74806">
                <a:moveTo>
                  <a:pt x="14139" y="74807"/>
                </a:moveTo>
                <a:lnTo>
                  <a:pt x="0" y="59984"/>
                </a:lnTo>
                <a:lnTo>
                  <a:pt x="62823" y="0"/>
                </a:lnTo>
                <a:lnTo>
                  <a:pt x="76972" y="14813"/>
                </a:lnTo>
                <a:lnTo>
                  <a:pt x="14139" y="74807"/>
                </a:lnTo>
                <a:lnTo>
                  <a:pt x="14139" y="74807"/>
                </a:lnTo>
                <a:close/>
              </a:path>
            </a:pathLst>
          </a:custGeom>
          <a:solidFill>
            <a:schemeClr val="bg1"/>
          </a:solidFill>
          <a:ln w="947"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8F22063D-55EC-D42A-1482-AF3DD8255F79}"/>
              </a:ext>
            </a:extLst>
          </p:cNvPr>
          <p:cNvSpPr/>
          <p:nvPr/>
        </p:nvSpPr>
        <p:spPr>
          <a:xfrm>
            <a:off x="10192537" y="1224715"/>
            <a:ext cx="92908" cy="93316"/>
          </a:xfrm>
          <a:custGeom>
            <a:avLst/>
            <a:gdLst>
              <a:gd name="connsiteX0" fmla="*/ 32708 w 92908"/>
              <a:gd name="connsiteY0" fmla="*/ 26841 h 93316"/>
              <a:gd name="connsiteX1" fmla="*/ 20800 w 92908"/>
              <a:gd name="connsiteY1" fmla="*/ 43800 h 93316"/>
              <a:gd name="connsiteX2" fmla="*/ 24560 w 92908"/>
              <a:gd name="connsiteY2" fmla="*/ 62345 h 93316"/>
              <a:gd name="connsiteX3" fmla="*/ 40769 w 92908"/>
              <a:gd name="connsiteY3" fmla="*/ 72060 h 93316"/>
              <a:gd name="connsiteX4" fmla="*/ 60179 w 92908"/>
              <a:gd name="connsiteY4" fmla="*/ 66467 h 93316"/>
              <a:gd name="connsiteX5" fmla="*/ 72001 w 92908"/>
              <a:gd name="connsiteY5" fmla="*/ 49488 h 93316"/>
              <a:gd name="connsiteX6" fmla="*/ 68259 w 92908"/>
              <a:gd name="connsiteY6" fmla="*/ 30858 h 93316"/>
              <a:gd name="connsiteX7" fmla="*/ 52060 w 92908"/>
              <a:gd name="connsiteY7" fmla="*/ 21277 h 93316"/>
              <a:gd name="connsiteX8" fmla="*/ 32698 w 92908"/>
              <a:gd name="connsiteY8" fmla="*/ 26832 h 93316"/>
              <a:gd name="connsiteX9" fmla="*/ 32698 w 92908"/>
              <a:gd name="connsiteY9" fmla="*/ 26832 h 93316"/>
              <a:gd name="connsiteX10" fmla="*/ 20154 w 92908"/>
              <a:gd name="connsiteY10" fmla="*/ 9417 h 93316"/>
              <a:gd name="connsiteX11" fmla="*/ 54253 w 92908"/>
              <a:gd name="connsiteY11" fmla="*/ 586 h 93316"/>
              <a:gd name="connsiteX12" fmla="*/ 83709 w 92908"/>
              <a:gd name="connsiteY12" fmla="*/ 19748 h 93316"/>
              <a:gd name="connsiteX13" fmla="*/ 92283 w 92908"/>
              <a:gd name="connsiteY13" fmla="*/ 53932 h 93316"/>
              <a:gd name="connsiteX14" fmla="*/ 72732 w 92908"/>
              <a:gd name="connsiteY14" fmla="*/ 83882 h 93316"/>
              <a:gd name="connsiteX15" fmla="*/ 38652 w 92908"/>
              <a:gd name="connsiteY15" fmla="*/ 92703 h 93316"/>
              <a:gd name="connsiteX16" fmla="*/ 9225 w 92908"/>
              <a:gd name="connsiteY16" fmla="*/ 73379 h 93316"/>
              <a:gd name="connsiteX17" fmla="*/ 622 w 92908"/>
              <a:gd name="connsiteY17" fmla="*/ 39290 h 93316"/>
              <a:gd name="connsiteX18" fmla="*/ 20154 w 92908"/>
              <a:gd name="connsiteY18" fmla="*/ 9417 h 93316"/>
              <a:gd name="connsiteX19" fmla="*/ 20154 w 92908"/>
              <a:gd name="connsiteY19" fmla="*/ 9417 h 93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2908" h="93316">
                <a:moveTo>
                  <a:pt x="32708" y="26841"/>
                </a:moveTo>
                <a:cubicBezTo>
                  <a:pt x="26336" y="31428"/>
                  <a:pt x="22357" y="37087"/>
                  <a:pt x="20800" y="43800"/>
                </a:cubicBezTo>
                <a:cubicBezTo>
                  <a:pt x="19243" y="50523"/>
                  <a:pt x="20487" y="56696"/>
                  <a:pt x="24560" y="62345"/>
                </a:cubicBezTo>
                <a:cubicBezTo>
                  <a:pt x="28653" y="68052"/>
                  <a:pt x="34075" y="71290"/>
                  <a:pt x="40769" y="72060"/>
                </a:cubicBezTo>
                <a:cubicBezTo>
                  <a:pt x="47464" y="72829"/>
                  <a:pt x="53940" y="70958"/>
                  <a:pt x="60179" y="66467"/>
                </a:cubicBezTo>
                <a:cubicBezTo>
                  <a:pt x="66493" y="61928"/>
                  <a:pt x="70424" y="56268"/>
                  <a:pt x="72001" y="49488"/>
                </a:cubicBezTo>
                <a:cubicBezTo>
                  <a:pt x="73558" y="42708"/>
                  <a:pt x="72314" y="36498"/>
                  <a:pt x="68259" y="30858"/>
                </a:cubicBezTo>
                <a:cubicBezTo>
                  <a:pt x="64186" y="25217"/>
                  <a:pt x="58792" y="22027"/>
                  <a:pt x="52060" y="21277"/>
                </a:cubicBezTo>
                <a:cubicBezTo>
                  <a:pt x="45318" y="20536"/>
                  <a:pt x="38861" y="22388"/>
                  <a:pt x="32698" y="26832"/>
                </a:cubicBezTo>
                <a:lnTo>
                  <a:pt x="32698" y="26832"/>
                </a:lnTo>
                <a:close/>
                <a:moveTo>
                  <a:pt x="20154" y="9417"/>
                </a:moveTo>
                <a:cubicBezTo>
                  <a:pt x="31027" y="1573"/>
                  <a:pt x="42403" y="-1370"/>
                  <a:pt x="54253" y="586"/>
                </a:cubicBezTo>
                <a:cubicBezTo>
                  <a:pt x="66094" y="2542"/>
                  <a:pt x="75903" y="8932"/>
                  <a:pt x="83709" y="19748"/>
                </a:cubicBezTo>
                <a:cubicBezTo>
                  <a:pt x="91448" y="30497"/>
                  <a:pt x="94296" y="41901"/>
                  <a:pt x="92283" y="53932"/>
                </a:cubicBezTo>
                <a:cubicBezTo>
                  <a:pt x="90270" y="65963"/>
                  <a:pt x="83756" y="75953"/>
                  <a:pt x="72732" y="83882"/>
                </a:cubicBezTo>
                <a:cubicBezTo>
                  <a:pt x="61783" y="91773"/>
                  <a:pt x="50426" y="94716"/>
                  <a:pt x="38652" y="92703"/>
                </a:cubicBezTo>
                <a:cubicBezTo>
                  <a:pt x="26858" y="90700"/>
                  <a:pt x="17059" y="84261"/>
                  <a:pt x="9225" y="73379"/>
                </a:cubicBezTo>
                <a:cubicBezTo>
                  <a:pt x="1486" y="62630"/>
                  <a:pt x="-1391" y="51264"/>
                  <a:pt x="622" y="39290"/>
                </a:cubicBezTo>
                <a:cubicBezTo>
                  <a:pt x="2625" y="27306"/>
                  <a:pt x="9130" y="17346"/>
                  <a:pt x="20154" y="9417"/>
                </a:cubicBezTo>
                <a:lnTo>
                  <a:pt x="20154" y="9417"/>
                </a:lnTo>
                <a:close/>
              </a:path>
            </a:pathLst>
          </a:custGeom>
          <a:solidFill>
            <a:schemeClr val="bg1"/>
          </a:solidFill>
          <a:ln w="947"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067398B5-6C01-317F-EE31-F20FAF14FCC8}"/>
              </a:ext>
            </a:extLst>
          </p:cNvPr>
          <p:cNvSpPr/>
          <p:nvPr/>
        </p:nvSpPr>
        <p:spPr>
          <a:xfrm>
            <a:off x="10247132" y="1325955"/>
            <a:ext cx="110415" cy="104518"/>
          </a:xfrm>
          <a:custGeom>
            <a:avLst/>
            <a:gdLst>
              <a:gd name="connsiteX0" fmla="*/ 8622 w 110415"/>
              <a:gd name="connsiteY0" fmla="*/ 55464 h 104518"/>
              <a:gd name="connsiteX1" fmla="*/ 0 w 110415"/>
              <a:gd name="connsiteY1" fmla="*/ 37413 h 104518"/>
              <a:gd name="connsiteX2" fmla="*/ 78396 w 110415"/>
              <a:gd name="connsiteY2" fmla="*/ 0 h 104518"/>
              <a:gd name="connsiteX3" fmla="*/ 87607 w 110415"/>
              <a:gd name="connsiteY3" fmla="*/ 19276 h 104518"/>
              <a:gd name="connsiteX4" fmla="*/ 51523 w 110415"/>
              <a:gd name="connsiteY4" fmla="*/ 73591 h 104518"/>
              <a:gd name="connsiteX5" fmla="*/ 51685 w 110415"/>
              <a:gd name="connsiteY5" fmla="*/ 73933 h 104518"/>
              <a:gd name="connsiteX6" fmla="*/ 101756 w 110415"/>
              <a:gd name="connsiteY6" fmla="*/ 48941 h 104518"/>
              <a:gd name="connsiteX7" fmla="*/ 110416 w 110415"/>
              <a:gd name="connsiteY7" fmla="*/ 67106 h 104518"/>
              <a:gd name="connsiteX8" fmla="*/ 32019 w 110415"/>
              <a:gd name="connsiteY8" fmla="*/ 104519 h 104518"/>
              <a:gd name="connsiteX9" fmla="*/ 22562 w 110415"/>
              <a:gd name="connsiteY9" fmla="*/ 84692 h 104518"/>
              <a:gd name="connsiteX10" fmla="*/ 57126 w 110415"/>
              <a:gd name="connsiteY10" fmla="*/ 31772 h 104518"/>
              <a:gd name="connsiteX11" fmla="*/ 56908 w 110415"/>
              <a:gd name="connsiteY11" fmla="*/ 31326 h 104518"/>
              <a:gd name="connsiteX12" fmla="*/ 8622 w 110415"/>
              <a:gd name="connsiteY12" fmla="*/ 55464 h 104518"/>
              <a:gd name="connsiteX13" fmla="*/ 8622 w 110415"/>
              <a:gd name="connsiteY13" fmla="*/ 55464 h 104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0415" h="104518">
                <a:moveTo>
                  <a:pt x="8622" y="55464"/>
                </a:moveTo>
                <a:lnTo>
                  <a:pt x="0" y="37413"/>
                </a:lnTo>
                <a:lnTo>
                  <a:pt x="78396" y="0"/>
                </a:lnTo>
                <a:lnTo>
                  <a:pt x="87607" y="19276"/>
                </a:lnTo>
                <a:lnTo>
                  <a:pt x="51523" y="73591"/>
                </a:lnTo>
                <a:lnTo>
                  <a:pt x="51685" y="73933"/>
                </a:lnTo>
                <a:lnTo>
                  <a:pt x="101756" y="48941"/>
                </a:lnTo>
                <a:lnTo>
                  <a:pt x="110416" y="67106"/>
                </a:lnTo>
                <a:lnTo>
                  <a:pt x="32019" y="104519"/>
                </a:lnTo>
                <a:lnTo>
                  <a:pt x="22562" y="84692"/>
                </a:lnTo>
                <a:lnTo>
                  <a:pt x="57126" y="31772"/>
                </a:lnTo>
                <a:lnTo>
                  <a:pt x="56908" y="31326"/>
                </a:lnTo>
                <a:lnTo>
                  <a:pt x="8622" y="55464"/>
                </a:lnTo>
                <a:lnTo>
                  <a:pt x="8622" y="55464"/>
                </a:lnTo>
                <a:close/>
              </a:path>
            </a:pathLst>
          </a:custGeom>
          <a:solidFill>
            <a:schemeClr val="bg1"/>
          </a:solidFill>
          <a:ln w="947"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976BFCB3-DEA8-A04C-64FA-2BF12B9C8F3A}"/>
              </a:ext>
            </a:extLst>
          </p:cNvPr>
          <p:cNvSpPr/>
          <p:nvPr/>
        </p:nvSpPr>
        <p:spPr>
          <a:xfrm>
            <a:off x="10298010" y="1503751"/>
            <a:ext cx="110975" cy="46415"/>
          </a:xfrm>
          <a:custGeom>
            <a:avLst/>
            <a:gdLst>
              <a:gd name="connsiteX0" fmla="*/ 51533 w 110975"/>
              <a:gd name="connsiteY0" fmla="*/ 2555 h 46415"/>
              <a:gd name="connsiteX1" fmla="*/ 82166 w 110975"/>
              <a:gd name="connsiteY1" fmla="*/ 314 h 46415"/>
              <a:gd name="connsiteX2" fmla="*/ 110976 w 110975"/>
              <a:gd name="connsiteY2" fmla="*/ 7179 h 46415"/>
              <a:gd name="connsiteX3" fmla="*/ 108934 w 110975"/>
              <a:gd name="connsiteY3" fmla="*/ 23502 h 46415"/>
              <a:gd name="connsiteX4" fmla="*/ 82793 w 110975"/>
              <a:gd name="connsiteY4" fmla="*/ 17102 h 46415"/>
              <a:gd name="connsiteX5" fmla="*/ 55331 w 110975"/>
              <a:gd name="connsiteY5" fmla="*/ 19182 h 46415"/>
              <a:gd name="connsiteX6" fmla="*/ 29646 w 110975"/>
              <a:gd name="connsiteY6" fmla="*/ 29285 h 46415"/>
              <a:gd name="connsiteX7" fmla="*/ 8964 w 110975"/>
              <a:gd name="connsiteY7" fmla="*/ 46415 h 46415"/>
              <a:gd name="connsiteX8" fmla="*/ 0 w 110975"/>
              <a:gd name="connsiteY8" fmla="*/ 32609 h 46415"/>
              <a:gd name="connsiteX9" fmla="*/ 22951 w 110975"/>
              <a:gd name="connsiteY9" fmla="*/ 13874 h 46415"/>
              <a:gd name="connsiteX10" fmla="*/ 51514 w 110975"/>
              <a:gd name="connsiteY10" fmla="*/ 2545 h 46415"/>
              <a:gd name="connsiteX11" fmla="*/ 51514 w 110975"/>
              <a:gd name="connsiteY11" fmla="*/ 2545 h 46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975" h="46415">
                <a:moveTo>
                  <a:pt x="51533" y="2555"/>
                </a:moveTo>
                <a:cubicBezTo>
                  <a:pt x="61570" y="257"/>
                  <a:pt x="71778" y="-493"/>
                  <a:pt x="82166" y="314"/>
                </a:cubicBezTo>
                <a:cubicBezTo>
                  <a:pt x="92554" y="1121"/>
                  <a:pt x="102164" y="3409"/>
                  <a:pt x="110976" y="7179"/>
                </a:cubicBezTo>
                <a:lnTo>
                  <a:pt x="108934" y="23502"/>
                </a:lnTo>
                <a:cubicBezTo>
                  <a:pt x="100644" y="19951"/>
                  <a:pt x="91937" y="17814"/>
                  <a:pt x="82793" y="17102"/>
                </a:cubicBezTo>
                <a:cubicBezTo>
                  <a:pt x="73648" y="16381"/>
                  <a:pt x="64495" y="17074"/>
                  <a:pt x="55331" y="19182"/>
                </a:cubicBezTo>
                <a:cubicBezTo>
                  <a:pt x="46082" y="21299"/>
                  <a:pt x="37508" y="24670"/>
                  <a:pt x="29646" y="29285"/>
                </a:cubicBezTo>
                <a:cubicBezTo>
                  <a:pt x="21764" y="33900"/>
                  <a:pt x="14861" y="39616"/>
                  <a:pt x="8964" y="46415"/>
                </a:cubicBezTo>
                <a:lnTo>
                  <a:pt x="0" y="32609"/>
                </a:lnTo>
                <a:cubicBezTo>
                  <a:pt x="6315" y="25373"/>
                  <a:pt x="13968" y="19125"/>
                  <a:pt x="22951" y="13874"/>
                </a:cubicBezTo>
                <a:cubicBezTo>
                  <a:pt x="31953" y="8632"/>
                  <a:pt x="41477" y="4853"/>
                  <a:pt x="51514" y="2545"/>
                </a:cubicBezTo>
                <a:lnTo>
                  <a:pt x="51514" y="2545"/>
                </a:lnTo>
                <a:close/>
              </a:path>
            </a:pathLst>
          </a:custGeom>
          <a:solidFill>
            <a:schemeClr val="bg1"/>
          </a:solidFill>
          <a:ln w="947"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5FC32301-579C-C4C5-55E4-00B42966EF1E}"/>
              </a:ext>
            </a:extLst>
          </p:cNvPr>
          <p:cNvSpPr/>
          <p:nvPr/>
        </p:nvSpPr>
        <p:spPr>
          <a:xfrm>
            <a:off x="10321160" y="1574817"/>
            <a:ext cx="93655" cy="103654"/>
          </a:xfrm>
          <a:custGeom>
            <a:avLst/>
            <a:gdLst>
              <a:gd name="connsiteX0" fmla="*/ 2944 w 93655"/>
              <a:gd name="connsiteY0" fmla="*/ 47127 h 103654"/>
              <a:gd name="connsiteX1" fmla="*/ 58322 w 93655"/>
              <a:gd name="connsiteY1" fmla="*/ 21850 h 103654"/>
              <a:gd name="connsiteX2" fmla="*/ 58275 w 93655"/>
              <a:gd name="connsiteY2" fmla="*/ 21242 h 103654"/>
              <a:gd name="connsiteX3" fmla="*/ 1443 w 93655"/>
              <a:gd name="connsiteY3" fmla="*/ 26198 h 103654"/>
              <a:gd name="connsiteX4" fmla="*/ 0 w 93655"/>
              <a:gd name="connsiteY4" fmla="*/ 6258 h 103654"/>
              <a:gd name="connsiteX5" fmla="*/ 86638 w 93655"/>
              <a:gd name="connsiteY5" fmla="*/ 0 h 103654"/>
              <a:gd name="connsiteX6" fmla="*/ 88604 w 93655"/>
              <a:gd name="connsiteY6" fmla="*/ 27167 h 103654"/>
              <a:gd name="connsiteX7" fmla="*/ 30348 w 93655"/>
              <a:gd name="connsiteY7" fmla="*/ 53518 h 103654"/>
              <a:gd name="connsiteX8" fmla="*/ 30396 w 93655"/>
              <a:gd name="connsiteY8" fmla="*/ 54125 h 103654"/>
              <a:gd name="connsiteX9" fmla="*/ 91690 w 93655"/>
              <a:gd name="connsiteY9" fmla="*/ 70125 h 103654"/>
              <a:gd name="connsiteX10" fmla="*/ 93656 w 93655"/>
              <a:gd name="connsiteY10" fmla="*/ 97407 h 103654"/>
              <a:gd name="connsiteX11" fmla="*/ 7036 w 93655"/>
              <a:gd name="connsiteY11" fmla="*/ 103655 h 103654"/>
              <a:gd name="connsiteX12" fmla="*/ 5593 w 93655"/>
              <a:gd name="connsiteY12" fmla="*/ 83714 h 103654"/>
              <a:gd name="connsiteX13" fmla="*/ 62529 w 93655"/>
              <a:gd name="connsiteY13" fmla="*/ 80096 h 103654"/>
              <a:gd name="connsiteX14" fmla="*/ 62472 w 93655"/>
              <a:gd name="connsiteY14" fmla="*/ 79365 h 103654"/>
              <a:gd name="connsiteX15" fmla="*/ 4026 w 93655"/>
              <a:gd name="connsiteY15" fmla="*/ 62054 h 103654"/>
              <a:gd name="connsiteX16" fmla="*/ 2944 w 93655"/>
              <a:gd name="connsiteY16" fmla="*/ 47127 h 103654"/>
              <a:gd name="connsiteX17" fmla="*/ 2944 w 93655"/>
              <a:gd name="connsiteY17" fmla="*/ 47127 h 10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3655" h="103654">
                <a:moveTo>
                  <a:pt x="2944" y="47127"/>
                </a:moveTo>
                <a:lnTo>
                  <a:pt x="58322" y="21850"/>
                </a:lnTo>
                <a:lnTo>
                  <a:pt x="58275" y="21242"/>
                </a:lnTo>
                <a:lnTo>
                  <a:pt x="1443" y="26198"/>
                </a:lnTo>
                <a:lnTo>
                  <a:pt x="0" y="6258"/>
                </a:lnTo>
                <a:lnTo>
                  <a:pt x="86638" y="0"/>
                </a:lnTo>
                <a:lnTo>
                  <a:pt x="88604" y="27167"/>
                </a:lnTo>
                <a:lnTo>
                  <a:pt x="30348" y="53518"/>
                </a:lnTo>
                <a:lnTo>
                  <a:pt x="30396" y="54125"/>
                </a:lnTo>
                <a:lnTo>
                  <a:pt x="91690" y="70125"/>
                </a:lnTo>
                <a:lnTo>
                  <a:pt x="93656" y="97407"/>
                </a:lnTo>
                <a:lnTo>
                  <a:pt x="7036" y="103655"/>
                </a:lnTo>
                <a:lnTo>
                  <a:pt x="5593" y="83714"/>
                </a:lnTo>
                <a:lnTo>
                  <a:pt x="62529" y="80096"/>
                </a:lnTo>
                <a:lnTo>
                  <a:pt x="62472" y="79365"/>
                </a:lnTo>
                <a:lnTo>
                  <a:pt x="4026" y="62054"/>
                </a:lnTo>
                <a:lnTo>
                  <a:pt x="2944" y="47127"/>
                </a:lnTo>
                <a:lnTo>
                  <a:pt x="2944" y="47127"/>
                </a:lnTo>
                <a:close/>
              </a:path>
            </a:pathLst>
          </a:custGeom>
          <a:solidFill>
            <a:schemeClr val="bg1"/>
          </a:solidFill>
          <a:ln w="947"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C28DCE66-FFCE-89E3-BA56-3402FA315D51}"/>
              </a:ext>
            </a:extLst>
          </p:cNvPr>
          <p:cNvSpPr/>
          <p:nvPr/>
        </p:nvSpPr>
        <p:spPr>
          <a:xfrm>
            <a:off x="10319574" y="1717793"/>
            <a:ext cx="92573" cy="67162"/>
          </a:xfrm>
          <a:custGeom>
            <a:avLst/>
            <a:gdLst>
              <a:gd name="connsiteX0" fmla="*/ 0 w 92573"/>
              <a:gd name="connsiteY0" fmla="*/ 59557 h 67162"/>
              <a:gd name="connsiteX1" fmla="*/ 6172 w 92573"/>
              <a:gd name="connsiteY1" fmla="*/ 0 h 67162"/>
              <a:gd name="connsiteX2" fmla="*/ 92573 w 92573"/>
              <a:gd name="connsiteY2" fmla="*/ 8954 h 67162"/>
              <a:gd name="connsiteX3" fmla="*/ 86543 w 92573"/>
              <a:gd name="connsiteY3" fmla="*/ 67163 h 67162"/>
              <a:gd name="connsiteX4" fmla="*/ 69935 w 92573"/>
              <a:gd name="connsiteY4" fmla="*/ 65444 h 67162"/>
              <a:gd name="connsiteX5" fmla="*/ 73867 w 92573"/>
              <a:gd name="connsiteY5" fmla="*/ 27613 h 67162"/>
              <a:gd name="connsiteX6" fmla="*/ 56290 w 92573"/>
              <a:gd name="connsiteY6" fmla="*/ 25790 h 67162"/>
              <a:gd name="connsiteX7" fmla="*/ 52663 w 92573"/>
              <a:gd name="connsiteY7" fmla="*/ 60820 h 67162"/>
              <a:gd name="connsiteX8" fmla="*/ 36188 w 92573"/>
              <a:gd name="connsiteY8" fmla="*/ 59110 h 67162"/>
              <a:gd name="connsiteX9" fmla="*/ 39815 w 92573"/>
              <a:gd name="connsiteY9" fmla="*/ 24081 h 67162"/>
              <a:gd name="connsiteX10" fmla="*/ 20530 w 92573"/>
              <a:gd name="connsiteY10" fmla="*/ 22087 h 67162"/>
              <a:gd name="connsiteX11" fmla="*/ 16475 w 92573"/>
              <a:gd name="connsiteY11" fmla="*/ 61266 h 67162"/>
              <a:gd name="connsiteX12" fmla="*/ 0 w 92573"/>
              <a:gd name="connsiteY12" fmla="*/ 59557 h 67162"/>
              <a:gd name="connsiteX13" fmla="*/ 0 w 92573"/>
              <a:gd name="connsiteY13" fmla="*/ 59557 h 67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573" h="67162">
                <a:moveTo>
                  <a:pt x="0" y="59557"/>
                </a:moveTo>
                <a:lnTo>
                  <a:pt x="6172" y="0"/>
                </a:lnTo>
                <a:lnTo>
                  <a:pt x="92573" y="8954"/>
                </a:lnTo>
                <a:lnTo>
                  <a:pt x="86543" y="67163"/>
                </a:lnTo>
                <a:lnTo>
                  <a:pt x="69935" y="65444"/>
                </a:lnTo>
                <a:lnTo>
                  <a:pt x="73867" y="27613"/>
                </a:lnTo>
                <a:lnTo>
                  <a:pt x="56290" y="25790"/>
                </a:lnTo>
                <a:lnTo>
                  <a:pt x="52663" y="60820"/>
                </a:lnTo>
                <a:lnTo>
                  <a:pt x="36188" y="59110"/>
                </a:lnTo>
                <a:lnTo>
                  <a:pt x="39815" y="24081"/>
                </a:lnTo>
                <a:lnTo>
                  <a:pt x="20530" y="22087"/>
                </a:lnTo>
                <a:lnTo>
                  <a:pt x="16475" y="61266"/>
                </a:lnTo>
                <a:lnTo>
                  <a:pt x="0" y="59557"/>
                </a:lnTo>
                <a:lnTo>
                  <a:pt x="0" y="59557"/>
                </a:lnTo>
                <a:close/>
              </a:path>
            </a:pathLst>
          </a:custGeom>
          <a:solidFill>
            <a:schemeClr val="bg1"/>
          </a:solidFill>
          <a:ln w="947"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F2835DA7-E646-6DD4-8170-6D50573A32BB}"/>
              </a:ext>
            </a:extLst>
          </p:cNvPr>
          <p:cNvSpPr/>
          <p:nvPr/>
        </p:nvSpPr>
        <p:spPr>
          <a:xfrm>
            <a:off x="10298000" y="1804897"/>
            <a:ext cx="110956" cy="46320"/>
          </a:xfrm>
          <a:custGeom>
            <a:avLst/>
            <a:gdLst>
              <a:gd name="connsiteX0" fmla="*/ 51495 w 110956"/>
              <a:gd name="connsiteY0" fmla="*/ 43766 h 46320"/>
              <a:gd name="connsiteX1" fmla="*/ 22942 w 110956"/>
              <a:gd name="connsiteY1" fmla="*/ 32418 h 46320"/>
              <a:gd name="connsiteX2" fmla="*/ 0 w 110956"/>
              <a:gd name="connsiteY2" fmla="*/ 13683 h 46320"/>
              <a:gd name="connsiteX3" fmla="*/ 8926 w 110956"/>
              <a:gd name="connsiteY3" fmla="*/ 0 h 46320"/>
              <a:gd name="connsiteX4" fmla="*/ 29750 w 110956"/>
              <a:gd name="connsiteY4" fmla="*/ 17054 h 46320"/>
              <a:gd name="connsiteX5" fmla="*/ 55312 w 110956"/>
              <a:gd name="connsiteY5" fmla="*/ 27139 h 46320"/>
              <a:gd name="connsiteX6" fmla="*/ 82783 w 110956"/>
              <a:gd name="connsiteY6" fmla="*/ 29228 h 46320"/>
              <a:gd name="connsiteX7" fmla="*/ 108887 w 110956"/>
              <a:gd name="connsiteY7" fmla="*/ 22951 h 46320"/>
              <a:gd name="connsiteX8" fmla="*/ 110957 w 110956"/>
              <a:gd name="connsiteY8" fmla="*/ 39160 h 46320"/>
              <a:gd name="connsiteX9" fmla="*/ 82137 w 110956"/>
              <a:gd name="connsiteY9" fmla="*/ 46006 h 46320"/>
              <a:gd name="connsiteX10" fmla="*/ 51495 w 110956"/>
              <a:gd name="connsiteY10" fmla="*/ 43756 h 46320"/>
              <a:gd name="connsiteX11" fmla="*/ 51495 w 110956"/>
              <a:gd name="connsiteY11" fmla="*/ 43756 h 4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956" h="46320">
                <a:moveTo>
                  <a:pt x="51495" y="43766"/>
                </a:moveTo>
                <a:cubicBezTo>
                  <a:pt x="41458" y="41458"/>
                  <a:pt x="31943" y="37679"/>
                  <a:pt x="22942" y="32418"/>
                </a:cubicBezTo>
                <a:cubicBezTo>
                  <a:pt x="13940" y="27167"/>
                  <a:pt x="6296" y="20928"/>
                  <a:pt x="0" y="13683"/>
                </a:cubicBezTo>
                <a:lnTo>
                  <a:pt x="8926" y="0"/>
                </a:lnTo>
                <a:cubicBezTo>
                  <a:pt x="14927" y="6751"/>
                  <a:pt x="21878" y="12430"/>
                  <a:pt x="29750" y="17054"/>
                </a:cubicBezTo>
                <a:cubicBezTo>
                  <a:pt x="37622" y="21679"/>
                  <a:pt x="46149" y="25031"/>
                  <a:pt x="55312" y="27139"/>
                </a:cubicBezTo>
                <a:cubicBezTo>
                  <a:pt x="64495" y="29247"/>
                  <a:pt x="73639" y="29940"/>
                  <a:pt x="82783" y="29228"/>
                </a:cubicBezTo>
                <a:cubicBezTo>
                  <a:pt x="91918" y="28506"/>
                  <a:pt x="100616" y="26417"/>
                  <a:pt x="108887" y="22951"/>
                </a:cubicBezTo>
                <a:lnTo>
                  <a:pt x="110957" y="39160"/>
                </a:lnTo>
                <a:cubicBezTo>
                  <a:pt x="102126" y="42920"/>
                  <a:pt x="92516" y="45199"/>
                  <a:pt x="82137" y="46006"/>
                </a:cubicBezTo>
                <a:cubicBezTo>
                  <a:pt x="71749" y="46814"/>
                  <a:pt x="61532" y="46063"/>
                  <a:pt x="51495" y="43756"/>
                </a:cubicBezTo>
                <a:lnTo>
                  <a:pt x="51495" y="43756"/>
                </a:lnTo>
                <a:close/>
              </a:path>
            </a:pathLst>
          </a:custGeom>
          <a:solidFill>
            <a:schemeClr val="bg1"/>
          </a:solidFill>
          <a:ln w="947"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EDD7ABF9-A508-BCFA-1941-0C5FB2B31192}"/>
              </a:ext>
            </a:extLst>
          </p:cNvPr>
          <p:cNvSpPr/>
          <p:nvPr/>
        </p:nvSpPr>
        <p:spPr>
          <a:xfrm>
            <a:off x="10376807" y="1865812"/>
            <a:ext cx="21215" cy="18668"/>
          </a:xfrm>
          <a:custGeom>
            <a:avLst/>
            <a:gdLst>
              <a:gd name="connsiteX0" fmla="*/ 20783 w 21215"/>
              <a:gd name="connsiteY0" fmla="*/ 12810 h 18668"/>
              <a:gd name="connsiteX1" fmla="*/ 19445 w 21215"/>
              <a:gd name="connsiteY1" fmla="*/ 16010 h 18668"/>
              <a:gd name="connsiteX2" fmla="*/ 17299 w 21215"/>
              <a:gd name="connsiteY2" fmla="*/ 18668 h 18668"/>
              <a:gd name="connsiteX3" fmla="*/ 12949 w 21215"/>
              <a:gd name="connsiteY3" fmla="*/ 17462 h 18668"/>
              <a:gd name="connsiteX4" fmla="*/ 15513 w 21215"/>
              <a:gd name="connsiteY4" fmla="*/ 14756 h 18668"/>
              <a:gd name="connsiteX5" fmla="*/ 17042 w 21215"/>
              <a:gd name="connsiteY5" fmla="*/ 11765 h 18668"/>
              <a:gd name="connsiteX6" fmla="*/ 17071 w 21215"/>
              <a:gd name="connsiteY6" fmla="*/ 9562 h 18668"/>
              <a:gd name="connsiteX7" fmla="*/ 15751 w 21215"/>
              <a:gd name="connsiteY7" fmla="*/ 8404 h 18668"/>
              <a:gd name="connsiteX8" fmla="*/ 14146 w 21215"/>
              <a:gd name="connsiteY8" fmla="*/ 8717 h 18668"/>
              <a:gd name="connsiteX9" fmla="*/ 12285 w 21215"/>
              <a:gd name="connsiteY9" fmla="*/ 11252 h 18668"/>
              <a:gd name="connsiteX10" fmla="*/ 8762 w 21215"/>
              <a:gd name="connsiteY10" fmla="*/ 15317 h 18668"/>
              <a:gd name="connsiteX11" fmla="*/ 4774 w 21215"/>
              <a:gd name="connsiteY11" fmla="*/ 15753 h 18668"/>
              <a:gd name="connsiteX12" fmla="*/ 653 w 21215"/>
              <a:gd name="connsiteY12" fmla="*/ 12240 h 18668"/>
              <a:gd name="connsiteX13" fmla="*/ 415 w 21215"/>
              <a:gd name="connsiteY13" fmla="*/ 6182 h 18668"/>
              <a:gd name="connsiteX14" fmla="*/ 1859 w 21215"/>
              <a:gd name="connsiteY14" fmla="*/ 2716 h 18668"/>
              <a:gd name="connsiteX15" fmla="*/ 3957 w 21215"/>
              <a:gd name="connsiteY15" fmla="*/ 0 h 18668"/>
              <a:gd name="connsiteX16" fmla="*/ 8695 w 21215"/>
              <a:gd name="connsiteY16" fmla="*/ 1320 h 18668"/>
              <a:gd name="connsiteX17" fmla="*/ 5818 w 21215"/>
              <a:gd name="connsiteY17" fmla="*/ 4026 h 18668"/>
              <a:gd name="connsiteX18" fmla="*/ 4128 w 21215"/>
              <a:gd name="connsiteY18" fmla="*/ 7321 h 18668"/>
              <a:gd name="connsiteX19" fmla="*/ 4119 w 21215"/>
              <a:gd name="connsiteY19" fmla="*/ 9657 h 18668"/>
              <a:gd name="connsiteX20" fmla="*/ 5609 w 21215"/>
              <a:gd name="connsiteY20" fmla="*/ 10901 h 18668"/>
              <a:gd name="connsiteX21" fmla="*/ 7395 w 21215"/>
              <a:gd name="connsiteY21" fmla="*/ 10540 h 18668"/>
              <a:gd name="connsiteX22" fmla="*/ 9313 w 21215"/>
              <a:gd name="connsiteY22" fmla="*/ 8128 h 18668"/>
              <a:gd name="connsiteX23" fmla="*/ 12798 w 21215"/>
              <a:gd name="connsiteY23" fmla="*/ 4083 h 18668"/>
              <a:gd name="connsiteX24" fmla="*/ 16909 w 21215"/>
              <a:gd name="connsiteY24" fmla="*/ 3637 h 18668"/>
              <a:gd name="connsiteX25" fmla="*/ 20660 w 21215"/>
              <a:gd name="connsiteY25" fmla="*/ 6913 h 18668"/>
              <a:gd name="connsiteX26" fmla="*/ 20783 w 21215"/>
              <a:gd name="connsiteY26" fmla="*/ 12781 h 18668"/>
              <a:gd name="connsiteX27" fmla="*/ 20783 w 21215"/>
              <a:gd name="connsiteY27" fmla="*/ 12781 h 18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1215" h="18668">
                <a:moveTo>
                  <a:pt x="20783" y="12810"/>
                </a:moveTo>
                <a:cubicBezTo>
                  <a:pt x="20470" y="13968"/>
                  <a:pt x="20014" y="15032"/>
                  <a:pt x="19445" y="16010"/>
                </a:cubicBezTo>
                <a:cubicBezTo>
                  <a:pt x="18875" y="16988"/>
                  <a:pt x="18153" y="17871"/>
                  <a:pt x="17299" y="18668"/>
                </a:cubicBezTo>
                <a:lnTo>
                  <a:pt x="12949" y="17462"/>
                </a:lnTo>
                <a:cubicBezTo>
                  <a:pt x="13909" y="16722"/>
                  <a:pt x="14754" y="15810"/>
                  <a:pt x="15513" y="14756"/>
                </a:cubicBezTo>
                <a:cubicBezTo>
                  <a:pt x="16282" y="13693"/>
                  <a:pt x="16786" y="12696"/>
                  <a:pt x="17042" y="11765"/>
                </a:cubicBezTo>
                <a:cubicBezTo>
                  <a:pt x="17280" y="10872"/>
                  <a:pt x="17299" y="10151"/>
                  <a:pt x="17071" y="9562"/>
                </a:cubicBezTo>
                <a:cubicBezTo>
                  <a:pt x="16852" y="8973"/>
                  <a:pt x="16396" y="8594"/>
                  <a:pt x="15751" y="8404"/>
                </a:cubicBezTo>
                <a:cubicBezTo>
                  <a:pt x="15153" y="8242"/>
                  <a:pt x="14621" y="8347"/>
                  <a:pt x="14146" y="8717"/>
                </a:cubicBezTo>
                <a:cubicBezTo>
                  <a:pt x="13662" y="9097"/>
                  <a:pt x="13045" y="9932"/>
                  <a:pt x="12285" y="11252"/>
                </a:cubicBezTo>
                <a:cubicBezTo>
                  <a:pt x="11117" y="13256"/>
                  <a:pt x="9949" y="14623"/>
                  <a:pt x="8762" y="15317"/>
                </a:cubicBezTo>
                <a:cubicBezTo>
                  <a:pt x="7594" y="16019"/>
                  <a:pt x="6255" y="16162"/>
                  <a:pt x="4774" y="15753"/>
                </a:cubicBezTo>
                <a:cubicBezTo>
                  <a:pt x="2808" y="15212"/>
                  <a:pt x="1431" y="14035"/>
                  <a:pt x="653" y="12240"/>
                </a:cubicBezTo>
                <a:cubicBezTo>
                  <a:pt x="-126" y="10436"/>
                  <a:pt x="-211" y="8423"/>
                  <a:pt x="415" y="6182"/>
                </a:cubicBezTo>
                <a:cubicBezTo>
                  <a:pt x="748" y="4985"/>
                  <a:pt x="1232" y="3836"/>
                  <a:pt x="1859" y="2716"/>
                </a:cubicBezTo>
                <a:cubicBezTo>
                  <a:pt x="2495" y="1605"/>
                  <a:pt x="3188" y="703"/>
                  <a:pt x="3957" y="0"/>
                </a:cubicBezTo>
                <a:lnTo>
                  <a:pt x="8695" y="1320"/>
                </a:lnTo>
                <a:cubicBezTo>
                  <a:pt x="7594" y="2023"/>
                  <a:pt x="6635" y="2925"/>
                  <a:pt x="5818" y="4026"/>
                </a:cubicBezTo>
                <a:cubicBezTo>
                  <a:pt x="4992" y="5118"/>
                  <a:pt x="4422" y="6220"/>
                  <a:pt x="4128" y="7321"/>
                </a:cubicBezTo>
                <a:cubicBezTo>
                  <a:pt x="3862" y="8261"/>
                  <a:pt x="3862" y="9040"/>
                  <a:pt x="4119" y="9657"/>
                </a:cubicBezTo>
                <a:cubicBezTo>
                  <a:pt x="4375" y="10284"/>
                  <a:pt x="4859" y="10702"/>
                  <a:pt x="5609" y="10901"/>
                </a:cubicBezTo>
                <a:cubicBezTo>
                  <a:pt x="6227" y="11072"/>
                  <a:pt x="6834" y="10948"/>
                  <a:pt x="7395" y="10540"/>
                </a:cubicBezTo>
                <a:cubicBezTo>
                  <a:pt x="7964" y="10122"/>
                  <a:pt x="8601" y="9315"/>
                  <a:pt x="9313" y="8128"/>
                </a:cubicBezTo>
                <a:cubicBezTo>
                  <a:pt x="10414" y="6163"/>
                  <a:pt x="11582" y="4814"/>
                  <a:pt x="12798" y="4083"/>
                </a:cubicBezTo>
                <a:cubicBezTo>
                  <a:pt x="14013" y="3361"/>
                  <a:pt x="15380" y="3210"/>
                  <a:pt x="16909" y="3637"/>
                </a:cubicBezTo>
                <a:cubicBezTo>
                  <a:pt x="18723" y="4131"/>
                  <a:pt x="19967" y="5223"/>
                  <a:pt x="20660" y="6913"/>
                </a:cubicBezTo>
                <a:cubicBezTo>
                  <a:pt x="21353" y="8603"/>
                  <a:pt x="21401" y="10559"/>
                  <a:pt x="20783" y="12781"/>
                </a:cubicBezTo>
                <a:lnTo>
                  <a:pt x="20783" y="12781"/>
                </a:lnTo>
                <a:close/>
              </a:path>
            </a:pathLst>
          </a:custGeom>
          <a:solidFill>
            <a:schemeClr val="bg1"/>
          </a:solidFill>
          <a:ln w="947"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D3ED40CF-0445-5ED6-080C-31A9CAAE01B9}"/>
              </a:ext>
            </a:extLst>
          </p:cNvPr>
          <p:cNvSpPr/>
          <p:nvPr/>
        </p:nvSpPr>
        <p:spPr>
          <a:xfrm>
            <a:off x="10367518" y="1884604"/>
            <a:ext cx="26141" cy="27784"/>
          </a:xfrm>
          <a:custGeom>
            <a:avLst/>
            <a:gdLst>
              <a:gd name="connsiteX0" fmla="*/ 3950 w 26141"/>
              <a:gd name="connsiteY0" fmla="*/ 9125 h 27784"/>
              <a:gd name="connsiteX1" fmla="*/ 18127 w 26141"/>
              <a:gd name="connsiteY1" fmla="*/ 8366 h 27784"/>
              <a:gd name="connsiteX2" fmla="*/ 18165 w 26141"/>
              <a:gd name="connsiteY2" fmla="*/ 8233 h 27784"/>
              <a:gd name="connsiteX3" fmla="*/ 5412 w 26141"/>
              <a:gd name="connsiteY3" fmla="*/ 4453 h 27784"/>
              <a:gd name="connsiteX4" fmla="*/ 6799 w 26141"/>
              <a:gd name="connsiteY4" fmla="*/ 0 h 27784"/>
              <a:gd name="connsiteX5" fmla="*/ 26141 w 26141"/>
              <a:gd name="connsiteY5" fmla="*/ 6049 h 27784"/>
              <a:gd name="connsiteX6" fmla="*/ 24233 w 26141"/>
              <a:gd name="connsiteY6" fmla="*/ 12107 h 27784"/>
              <a:gd name="connsiteX7" fmla="*/ 9344 w 26141"/>
              <a:gd name="connsiteY7" fmla="*/ 12848 h 27784"/>
              <a:gd name="connsiteX8" fmla="*/ 9306 w 26141"/>
              <a:gd name="connsiteY8" fmla="*/ 12981 h 27784"/>
              <a:gd name="connsiteX9" fmla="*/ 21242 w 26141"/>
              <a:gd name="connsiteY9" fmla="*/ 21688 h 27784"/>
              <a:gd name="connsiteX10" fmla="*/ 19333 w 26141"/>
              <a:gd name="connsiteY10" fmla="*/ 27784 h 27784"/>
              <a:gd name="connsiteX11" fmla="*/ 0 w 26141"/>
              <a:gd name="connsiteY11" fmla="*/ 21736 h 27784"/>
              <a:gd name="connsiteX12" fmla="*/ 1386 w 26141"/>
              <a:gd name="connsiteY12" fmla="*/ 17282 h 27784"/>
              <a:gd name="connsiteX13" fmla="*/ 14063 w 26141"/>
              <a:gd name="connsiteY13" fmla="*/ 21365 h 27784"/>
              <a:gd name="connsiteX14" fmla="*/ 14111 w 26141"/>
              <a:gd name="connsiteY14" fmla="*/ 21194 h 27784"/>
              <a:gd name="connsiteX15" fmla="*/ 2896 w 26141"/>
              <a:gd name="connsiteY15" fmla="*/ 12449 h 27784"/>
              <a:gd name="connsiteX16" fmla="*/ 3950 w 26141"/>
              <a:gd name="connsiteY16" fmla="*/ 9125 h 27784"/>
              <a:gd name="connsiteX17" fmla="*/ 3950 w 26141"/>
              <a:gd name="connsiteY17" fmla="*/ 9125 h 27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141" h="27784">
                <a:moveTo>
                  <a:pt x="3950" y="9125"/>
                </a:moveTo>
                <a:lnTo>
                  <a:pt x="18127" y="8366"/>
                </a:lnTo>
                <a:lnTo>
                  <a:pt x="18165" y="8233"/>
                </a:lnTo>
                <a:lnTo>
                  <a:pt x="5412" y="4453"/>
                </a:lnTo>
                <a:lnTo>
                  <a:pt x="6799" y="0"/>
                </a:lnTo>
                <a:lnTo>
                  <a:pt x="26141" y="6049"/>
                </a:lnTo>
                <a:lnTo>
                  <a:pt x="24233" y="12107"/>
                </a:lnTo>
                <a:lnTo>
                  <a:pt x="9344" y="12848"/>
                </a:lnTo>
                <a:lnTo>
                  <a:pt x="9306" y="12981"/>
                </a:lnTo>
                <a:lnTo>
                  <a:pt x="21242" y="21688"/>
                </a:lnTo>
                <a:lnTo>
                  <a:pt x="19333" y="27784"/>
                </a:lnTo>
                <a:lnTo>
                  <a:pt x="0" y="21736"/>
                </a:lnTo>
                <a:lnTo>
                  <a:pt x="1386" y="17282"/>
                </a:lnTo>
                <a:lnTo>
                  <a:pt x="14063" y="21365"/>
                </a:lnTo>
                <a:lnTo>
                  <a:pt x="14111" y="21194"/>
                </a:lnTo>
                <a:lnTo>
                  <a:pt x="2896" y="12449"/>
                </a:lnTo>
                <a:lnTo>
                  <a:pt x="3950" y="9125"/>
                </a:lnTo>
                <a:lnTo>
                  <a:pt x="3950" y="9125"/>
                </a:lnTo>
                <a:close/>
              </a:path>
            </a:pathLst>
          </a:custGeom>
          <a:solidFill>
            <a:schemeClr val="bg1"/>
          </a:solidFill>
          <a:ln w="947"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C2C75C7F-3169-C229-95F1-B794A1B37BEA}"/>
              </a:ext>
            </a:extLst>
          </p:cNvPr>
          <p:cNvSpPr/>
          <p:nvPr/>
        </p:nvSpPr>
        <p:spPr>
          <a:xfrm>
            <a:off x="9200349" y="1235305"/>
            <a:ext cx="946604" cy="496732"/>
          </a:xfrm>
          <a:custGeom>
            <a:avLst/>
            <a:gdLst>
              <a:gd name="connsiteX0" fmla="*/ 476967 w 946604"/>
              <a:gd name="connsiteY0" fmla="*/ 496723 h 496732"/>
              <a:gd name="connsiteX1" fmla="*/ 393044 w 946604"/>
              <a:gd name="connsiteY1" fmla="*/ 478444 h 496732"/>
              <a:gd name="connsiteX2" fmla="*/ 41211 w 946604"/>
              <a:gd name="connsiteY2" fmla="*/ 302536 h 496732"/>
              <a:gd name="connsiteX3" fmla="*/ 0 w 946604"/>
              <a:gd name="connsiteY3" fmla="*/ 247661 h 496732"/>
              <a:gd name="connsiteX4" fmla="*/ 41211 w 946604"/>
              <a:gd name="connsiteY4" fmla="*/ 192805 h 496732"/>
              <a:gd name="connsiteX5" fmla="*/ 393035 w 946604"/>
              <a:gd name="connsiteY5" fmla="*/ 16879 h 496732"/>
              <a:gd name="connsiteX6" fmla="*/ 553711 w 946604"/>
              <a:gd name="connsiteY6" fmla="*/ 16879 h 496732"/>
              <a:gd name="connsiteX7" fmla="*/ 905544 w 946604"/>
              <a:gd name="connsiteY7" fmla="*/ 192805 h 496732"/>
              <a:gd name="connsiteX8" fmla="*/ 946603 w 946604"/>
              <a:gd name="connsiteY8" fmla="*/ 247519 h 496732"/>
              <a:gd name="connsiteX9" fmla="*/ 904718 w 946604"/>
              <a:gd name="connsiteY9" fmla="*/ 301606 h 496732"/>
              <a:gd name="connsiteX10" fmla="*/ 818687 w 946604"/>
              <a:gd name="connsiteY10" fmla="*/ 342988 h 496732"/>
              <a:gd name="connsiteX11" fmla="*/ 789450 w 946604"/>
              <a:gd name="connsiteY11" fmla="*/ 332742 h 496732"/>
              <a:gd name="connsiteX12" fmla="*/ 799696 w 946604"/>
              <a:gd name="connsiteY12" fmla="*/ 303496 h 496732"/>
              <a:gd name="connsiteX13" fmla="*/ 885717 w 946604"/>
              <a:gd name="connsiteY13" fmla="*/ 262113 h 496732"/>
              <a:gd name="connsiteX14" fmla="*/ 902781 w 946604"/>
              <a:gd name="connsiteY14" fmla="*/ 247186 h 496732"/>
              <a:gd name="connsiteX15" fmla="*/ 885945 w 946604"/>
              <a:gd name="connsiteY15" fmla="*/ 231993 h 496732"/>
              <a:gd name="connsiteX16" fmla="*/ 534112 w 946604"/>
              <a:gd name="connsiteY16" fmla="*/ 56067 h 496732"/>
              <a:gd name="connsiteX17" fmla="*/ 412615 w 946604"/>
              <a:gd name="connsiteY17" fmla="*/ 56067 h 496732"/>
              <a:gd name="connsiteX18" fmla="*/ 60791 w 946604"/>
              <a:gd name="connsiteY18" fmla="*/ 231993 h 496732"/>
              <a:gd name="connsiteX19" fmla="*/ 43803 w 946604"/>
              <a:gd name="connsiteY19" fmla="*/ 247661 h 496732"/>
              <a:gd name="connsiteX20" fmla="*/ 60791 w 946604"/>
              <a:gd name="connsiteY20" fmla="*/ 263338 h 496732"/>
              <a:gd name="connsiteX21" fmla="*/ 412624 w 946604"/>
              <a:gd name="connsiteY21" fmla="*/ 439255 h 496732"/>
              <a:gd name="connsiteX22" fmla="*/ 525167 w 946604"/>
              <a:gd name="connsiteY22" fmla="*/ 443727 h 496732"/>
              <a:gd name="connsiteX23" fmla="*/ 586765 w 946604"/>
              <a:gd name="connsiteY23" fmla="*/ 412924 h 496732"/>
              <a:gd name="connsiteX24" fmla="*/ 616154 w 946604"/>
              <a:gd name="connsiteY24" fmla="*/ 422723 h 496732"/>
              <a:gd name="connsiteX25" fmla="*/ 606364 w 946604"/>
              <a:gd name="connsiteY25" fmla="*/ 452122 h 496732"/>
              <a:gd name="connsiteX26" fmla="*/ 544766 w 946604"/>
              <a:gd name="connsiteY26" fmla="*/ 482926 h 496732"/>
              <a:gd name="connsiteX27" fmla="*/ 476948 w 946604"/>
              <a:gd name="connsiteY27" fmla="*/ 496732 h 496732"/>
              <a:gd name="connsiteX28" fmla="*/ 476948 w 946604"/>
              <a:gd name="connsiteY28" fmla="*/ 496732 h 496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46604" h="496732">
                <a:moveTo>
                  <a:pt x="476967" y="496723"/>
                </a:moveTo>
                <a:cubicBezTo>
                  <a:pt x="447739" y="496723"/>
                  <a:pt x="417268" y="490551"/>
                  <a:pt x="393044" y="478444"/>
                </a:cubicBezTo>
                <a:lnTo>
                  <a:pt x="41211" y="302536"/>
                </a:lnTo>
                <a:cubicBezTo>
                  <a:pt x="5356" y="284599"/>
                  <a:pt x="0" y="260452"/>
                  <a:pt x="0" y="247661"/>
                </a:cubicBezTo>
                <a:cubicBezTo>
                  <a:pt x="0" y="234870"/>
                  <a:pt x="5356" y="210732"/>
                  <a:pt x="41211" y="192805"/>
                </a:cubicBezTo>
                <a:lnTo>
                  <a:pt x="393035" y="16879"/>
                </a:lnTo>
                <a:cubicBezTo>
                  <a:pt x="438092" y="-5626"/>
                  <a:pt x="508673" y="-5626"/>
                  <a:pt x="553711" y="16879"/>
                </a:cubicBezTo>
                <a:lnTo>
                  <a:pt x="905544" y="192805"/>
                </a:lnTo>
                <a:cubicBezTo>
                  <a:pt x="941485" y="210780"/>
                  <a:pt x="946698" y="234804"/>
                  <a:pt x="946603" y="247519"/>
                </a:cubicBezTo>
                <a:cubicBezTo>
                  <a:pt x="946499" y="260233"/>
                  <a:pt x="940934" y="284181"/>
                  <a:pt x="904718" y="301606"/>
                </a:cubicBezTo>
                <a:lnTo>
                  <a:pt x="818687" y="342988"/>
                </a:lnTo>
                <a:cubicBezTo>
                  <a:pt x="807796" y="348211"/>
                  <a:pt x="794692" y="343643"/>
                  <a:pt x="789450" y="332742"/>
                </a:cubicBezTo>
                <a:cubicBezTo>
                  <a:pt x="784199" y="321832"/>
                  <a:pt x="788786" y="308747"/>
                  <a:pt x="799696" y="303496"/>
                </a:cubicBezTo>
                <a:lnTo>
                  <a:pt x="885717" y="262113"/>
                </a:lnTo>
                <a:cubicBezTo>
                  <a:pt x="898195" y="256112"/>
                  <a:pt x="902762" y="249902"/>
                  <a:pt x="902781" y="247186"/>
                </a:cubicBezTo>
                <a:cubicBezTo>
                  <a:pt x="902800" y="244471"/>
                  <a:pt x="898337" y="238194"/>
                  <a:pt x="885945" y="231993"/>
                </a:cubicBezTo>
                <a:lnTo>
                  <a:pt x="534112" y="56067"/>
                </a:lnTo>
                <a:cubicBezTo>
                  <a:pt x="501751" y="39877"/>
                  <a:pt x="444976" y="39877"/>
                  <a:pt x="412615" y="56067"/>
                </a:cubicBezTo>
                <a:lnTo>
                  <a:pt x="60791" y="231993"/>
                </a:lnTo>
                <a:cubicBezTo>
                  <a:pt x="47355" y="238716"/>
                  <a:pt x="43803" y="245183"/>
                  <a:pt x="43803" y="247661"/>
                </a:cubicBezTo>
                <a:cubicBezTo>
                  <a:pt x="43803" y="250149"/>
                  <a:pt x="47355" y="256615"/>
                  <a:pt x="60791" y="263338"/>
                </a:cubicBezTo>
                <a:lnTo>
                  <a:pt x="412624" y="439255"/>
                </a:lnTo>
                <a:cubicBezTo>
                  <a:pt x="444986" y="455445"/>
                  <a:pt x="497563" y="457534"/>
                  <a:pt x="525167" y="443727"/>
                </a:cubicBezTo>
                <a:lnTo>
                  <a:pt x="586765" y="412924"/>
                </a:lnTo>
                <a:cubicBezTo>
                  <a:pt x="597571" y="407511"/>
                  <a:pt x="610742" y="411888"/>
                  <a:pt x="616154" y="422723"/>
                </a:cubicBezTo>
                <a:cubicBezTo>
                  <a:pt x="621567" y="433548"/>
                  <a:pt x="617180" y="446709"/>
                  <a:pt x="606364" y="452122"/>
                </a:cubicBezTo>
                <a:lnTo>
                  <a:pt x="544766" y="482926"/>
                </a:lnTo>
                <a:cubicBezTo>
                  <a:pt x="526259" y="492174"/>
                  <a:pt x="502064" y="496732"/>
                  <a:pt x="476948" y="496732"/>
                </a:cubicBezTo>
                <a:lnTo>
                  <a:pt x="476948" y="496732"/>
                </a:lnTo>
                <a:close/>
              </a:path>
            </a:pathLst>
          </a:custGeom>
          <a:solidFill>
            <a:schemeClr val="bg1"/>
          </a:solidFill>
          <a:ln w="947"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3F187CB4-682E-264C-7EEA-EF9693781E06}"/>
              </a:ext>
            </a:extLst>
          </p:cNvPr>
          <p:cNvSpPr/>
          <p:nvPr/>
        </p:nvSpPr>
        <p:spPr>
          <a:xfrm>
            <a:off x="9405370" y="1584284"/>
            <a:ext cx="412963" cy="313556"/>
          </a:xfrm>
          <a:custGeom>
            <a:avLst/>
            <a:gdLst>
              <a:gd name="connsiteX0" fmla="*/ 268357 w 412963"/>
              <a:gd name="connsiteY0" fmla="*/ 313556 h 313556"/>
              <a:gd name="connsiteX1" fmla="*/ 216568 w 412963"/>
              <a:gd name="connsiteY1" fmla="*/ 301801 h 313556"/>
              <a:gd name="connsiteX2" fmla="*/ 68692 w 412963"/>
              <a:gd name="connsiteY2" fmla="*/ 231400 h 313556"/>
              <a:gd name="connsiteX3" fmla="*/ 0 w 412963"/>
              <a:gd name="connsiteY3" fmla="*/ 122608 h 313556"/>
              <a:gd name="connsiteX4" fmla="*/ 0 w 412963"/>
              <a:gd name="connsiteY4" fmla="*/ 21906 h 313556"/>
              <a:gd name="connsiteX5" fmla="*/ 21916 w 412963"/>
              <a:gd name="connsiteY5" fmla="*/ 0 h 313556"/>
              <a:gd name="connsiteX6" fmla="*/ 21916 w 412963"/>
              <a:gd name="connsiteY6" fmla="*/ 0 h 313556"/>
              <a:gd name="connsiteX7" fmla="*/ 43822 w 412963"/>
              <a:gd name="connsiteY7" fmla="*/ 21906 h 313556"/>
              <a:gd name="connsiteX8" fmla="*/ 43822 w 412963"/>
              <a:gd name="connsiteY8" fmla="*/ 122608 h 313556"/>
              <a:gd name="connsiteX9" fmla="*/ 87531 w 412963"/>
              <a:gd name="connsiteY9" fmla="*/ 191841 h 313556"/>
              <a:gd name="connsiteX10" fmla="*/ 235416 w 412963"/>
              <a:gd name="connsiteY10" fmla="*/ 262242 h 313556"/>
              <a:gd name="connsiteX11" fmla="*/ 301326 w 412963"/>
              <a:gd name="connsiteY11" fmla="*/ 262242 h 313556"/>
              <a:gd name="connsiteX12" fmla="*/ 381631 w 412963"/>
              <a:gd name="connsiteY12" fmla="*/ 224012 h 313556"/>
              <a:gd name="connsiteX13" fmla="*/ 410830 w 412963"/>
              <a:gd name="connsiteY13" fmla="*/ 234372 h 313556"/>
              <a:gd name="connsiteX14" fmla="*/ 400470 w 412963"/>
              <a:gd name="connsiteY14" fmla="*/ 263562 h 313556"/>
              <a:gd name="connsiteX15" fmla="*/ 320165 w 412963"/>
              <a:gd name="connsiteY15" fmla="*/ 301791 h 313556"/>
              <a:gd name="connsiteX16" fmla="*/ 268366 w 412963"/>
              <a:gd name="connsiteY16" fmla="*/ 313547 h 313556"/>
              <a:gd name="connsiteX17" fmla="*/ 268366 w 412963"/>
              <a:gd name="connsiteY17" fmla="*/ 313547 h 313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12963" h="313556">
                <a:moveTo>
                  <a:pt x="268357" y="313556"/>
                </a:moveTo>
                <a:cubicBezTo>
                  <a:pt x="250695" y="313556"/>
                  <a:pt x="233024" y="309644"/>
                  <a:pt x="216568" y="301801"/>
                </a:cubicBezTo>
                <a:lnTo>
                  <a:pt x="68692" y="231400"/>
                </a:lnTo>
                <a:cubicBezTo>
                  <a:pt x="26968" y="211535"/>
                  <a:pt x="0" y="168833"/>
                  <a:pt x="0" y="122608"/>
                </a:cubicBezTo>
                <a:lnTo>
                  <a:pt x="0" y="21906"/>
                </a:lnTo>
                <a:cubicBezTo>
                  <a:pt x="0" y="9809"/>
                  <a:pt x="9809" y="0"/>
                  <a:pt x="21916" y="0"/>
                </a:cubicBezTo>
                <a:lnTo>
                  <a:pt x="21916" y="0"/>
                </a:lnTo>
                <a:cubicBezTo>
                  <a:pt x="34013" y="0"/>
                  <a:pt x="43822" y="9809"/>
                  <a:pt x="43822" y="21906"/>
                </a:cubicBezTo>
                <a:lnTo>
                  <a:pt x="43822" y="122608"/>
                </a:lnTo>
                <a:cubicBezTo>
                  <a:pt x="43822" y="152026"/>
                  <a:pt x="60972" y="179193"/>
                  <a:pt x="87531" y="191841"/>
                </a:cubicBezTo>
                <a:lnTo>
                  <a:pt x="235416" y="262242"/>
                </a:lnTo>
                <a:cubicBezTo>
                  <a:pt x="256354" y="272212"/>
                  <a:pt x="280378" y="272203"/>
                  <a:pt x="301326" y="262242"/>
                </a:cubicBezTo>
                <a:lnTo>
                  <a:pt x="381631" y="224012"/>
                </a:lnTo>
                <a:cubicBezTo>
                  <a:pt x="392551" y="218818"/>
                  <a:pt x="405626" y="223452"/>
                  <a:pt x="410830" y="234372"/>
                </a:cubicBezTo>
                <a:cubicBezTo>
                  <a:pt x="416033" y="245292"/>
                  <a:pt x="411390" y="258367"/>
                  <a:pt x="400470" y="263562"/>
                </a:cubicBezTo>
                <a:lnTo>
                  <a:pt x="320165" y="301791"/>
                </a:lnTo>
                <a:cubicBezTo>
                  <a:pt x="303709" y="309635"/>
                  <a:pt x="286038" y="313547"/>
                  <a:pt x="268366" y="313547"/>
                </a:cubicBezTo>
                <a:lnTo>
                  <a:pt x="268366" y="313547"/>
                </a:lnTo>
                <a:close/>
              </a:path>
            </a:pathLst>
          </a:custGeom>
          <a:solidFill>
            <a:schemeClr val="bg1"/>
          </a:solidFill>
          <a:ln w="947"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73277ABD-A3C7-3FEB-4353-249EBD5B2579}"/>
              </a:ext>
            </a:extLst>
          </p:cNvPr>
          <p:cNvSpPr/>
          <p:nvPr/>
        </p:nvSpPr>
        <p:spPr>
          <a:xfrm>
            <a:off x="9651826" y="1447088"/>
            <a:ext cx="379648" cy="427896"/>
          </a:xfrm>
          <a:custGeom>
            <a:avLst/>
            <a:gdLst>
              <a:gd name="connsiteX0" fmla="*/ 357734 w 379648"/>
              <a:gd name="connsiteY0" fmla="*/ 427897 h 427896"/>
              <a:gd name="connsiteX1" fmla="*/ 350774 w 379648"/>
              <a:gd name="connsiteY1" fmla="*/ 426748 h 427896"/>
              <a:gd name="connsiteX2" fmla="*/ 243387 w 379648"/>
              <a:gd name="connsiteY2" fmla="*/ 268968 h 427896"/>
              <a:gd name="connsiteX3" fmla="*/ 244470 w 379648"/>
              <a:gd name="connsiteY3" fmla="*/ 170878 h 427896"/>
              <a:gd name="connsiteX4" fmla="*/ 11257 w 379648"/>
              <a:gd name="connsiteY4" fmla="*/ 41053 h 427896"/>
              <a:gd name="connsiteX5" fmla="*/ 2767 w 379648"/>
              <a:gd name="connsiteY5" fmla="*/ 11256 h 427896"/>
              <a:gd name="connsiteX6" fmla="*/ 32565 w 379648"/>
              <a:gd name="connsiteY6" fmla="*/ 2776 h 427896"/>
              <a:gd name="connsiteX7" fmla="*/ 279025 w 379648"/>
              <a:gd name="connsiteY7" fmla="*/ 139969 h 427896"/>
              <a:gd name="connsiteX8" fmla="*/ 289907 w 379648"/>
              <a:gd name="connsiteY8" fmla="*/ 163129 h 427896"/>
              <a:gd name="connsiteX9" fmla="*/ 364695 w 379648"/>
              <a:gd name="connsiteY9" fmla="*/ 385195 h 427896"/>
              <a:gd name="connsiteX10" fmla="*/ 378511 w 379648"/>
              <a:gd name="connsiteY10" fmla="*/ 412922 h 427896"/>
              <a:gd name="connsiteX11" fmla="*/ 357744 w 379648"/>
              <a:gd name="connsiteY11" fmla="*/ 427887 h 427896"/>
              <a:gd name="connsiteX12" fmla="*/ 357744 w 379648"/>
              <a:gd name="connsiteY12" fmla="*/ 427887 h 42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9648" h="427896">
                <a:moveTo>
                  <a:pt x="357734" y="427897"/>
                </a:moveTo>
                <a:cubicBezTo>
                  <a:pt x="355427" y="427897"/>
                  <a:pt x="353081" y="427517"/>
                  <a:pt x="350774" y="426748"/>
                </a:cubicBezTo>
                <a:cubicBezTo>
                  <a:pt x="289888" y="406361"/>
                  <a:pt x="252750" y="351789"/>
                  <a:pt x="243387" y="268968"/>
                </a:cubicBezTo>
                <a:cubicBezTo>
                  <a:pt x="238820" y="228621"/>
                  <a:pt x="241925" y="191199"/>
                  <a:pt x="244470" y="170878"/>
                </a:cubicBezTo>
                <a:lnTo>
                  <a:pt x="11257" y="41053"/>
                </a:lnTo>
                <a:cubicBezTo>
                  <a:pt x="678" y="35166"/>
                  <a:pt x="-3110" y="21834"/>
                  <a:pt x="2767" y="11256"/>
                </a:cubicBezTo>
                <a:cubicBezTo>
                  <a:pt x="8655" y="687"/>
                  <a:pt x="22006" y="-3121"/>
                  <a:pt x="32565" y="2776"/>
                </a:cubicBezTo>
                <a:lnTo>
                  <a:pt x="279025" y="139969"/>
                </a:lnTo>
                <a:cubicBezTo>
                  <a:pt x="287248" y="144537"/>
                  <a:pt x="291625" y="153881"/>
                  <a:pt x="289907" y="163129"/>
                </a:cubicBezTo>
                <a:cubicBezTo>
                  <a:pt x="289565" y="164991"/>
                  <a:pt x="256653" y="349007"/>
                  <a:pt x="364695" y="385195"/>
                </a:cubicBezTo>
                <a:cubicBezTo>
                  <a:pt x="376165" y="389041"/>
                  <a:pt x="382347" y="401461"/>
                  <a:pt x="378511" y="412922"/>
                </a:cubicBezTo>
                <a:cubicBezTo>
                  <a:pt x="375444" y="422095"/>
                  <a:pt x="366897" y="427887"/>
                  <a:pt x="357744" y="427887"/>
                </a:cubicBezTo>
                <a:lnTo>
                  <a:pt x="357744" y="427887"/>
                </a:lnTo>
                <a:close/>
              </a:path>
            </a:pathLst>
          </a:custGeom>
          <a:solidFill>
            <a:schemeClr val="bg1"/>
          </a:solidFill>
          <a:ln w="947"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1B83E4A9-FE88-1F98-061F-1493CE1C8FA0}"/>
              </a:ext>
            </a:extLst>
          </p:cNvPr>
          <p:cNvSpPr/>
          <p:nvPr/>
        </p:nvSpPr>
        <p:spPr>
          <a:xfrm>
            <a:off x="9651826" y="1447097"/>
            <a:ext cx="379651" cy="319579"/>
          </a:xfrm>
          <a:custGeom>
            <a:avLst/>
            <a:gdLst>
              <a:gd name="connsiteX0" fmla="*/ 357744 w 379651"/>
              <a:gd name="connsiteY0" fmla="*/ 319570 h 319579"/>
              <a:gd name="connsiteX1" fmla="*/ 351790 w 379651"/>
              <a:gd name="connsiteY1" fmla="*/ 318735 h 319579"/>
              <a:gd name="connsiteX2" fmla="*/ 247081 w 379651"/>
              <a:gd name="connsiteY2" fmla="*/ 172321 h 319579"/>
              <a:gd name="connsiteX3" fmla="*/ 11257 w 379651"/>
              <a:gd name="connsiteY3" fmla="*/ 41053 h 319579"/>
              <a:gd name="connsiteX4" fmla="*/ 2767 w 379651"/>
              <a:gd name="connsiteY4" fmla="*/ 11256 h 319579"/>
              <a:gd name="connsiteX5" fmla="*/ 32565 w 379651"/>
              <a:gd name="connsiteY5" fmla="*/ 2776 h 319579"/>
              <a:gd name="connsiteX6" fmla="*/ 279025 w 379651"/>
              <a:gd name="connsiteY6" fmla="*/ 139969 h 319579"/>
              <a:gd name="connsiteX7" fmla="*/ 290277 w 379651"/>
              <a:gd name="connsiteY7" fmla="*/ 159312 h 319579"/>
              <a:gd name="connsiteX8" fmla="*/ 363678 w 379651"/>
              <a:gd name="connsiteY8" fmla="*/ 276574 h 319579"/>
              <a:gd name="connsiteX9" fmla="*/ 378824 w 379651"/>
              <a:gd name="connsiteY9" fmla="*/ 303599 h 319579"/>
              <a:gd name="connsiteX10" fmla="*/ 357753 w 379651"/>
              <a:gd name="connsiteY10" fmla="*/ 319580 h 319579"/>
              <a:gd name="connsiteX11" fmla="*/ 357753 w 379651"/>
              <a:gd name="connsiteY11" fmla="*/ 319580 h 31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9651" h="319579">
                <a:moveTo>
                  <a:pt x="357744" y="319570"/>
                </a:moveTo>
                <a:cubicBezTo>
                  <a:pt x="355778" y="319570"/>
                  <a:pt x="353775" y="319295"/>
                  <a:pt x="351790" y="318735"/>
                </a:cubicBezTo>
                <a:cubicBezTo>
                  <a:pt x="265579" y="294445"/>
                  <a:pt x="249901" y="206401"/>
                  <a:pt x="247081" y="172321"/>
                </a:cubicBezTo>
                <a:lnTo>
                  <a:pt x="11257" y="41053"/>
                </a:lnTo>
                <a:cubicBezTo>
                  <a:pt x="678" y="35166"/>
                  <a:pt x="-3110" y="21834"/>
                  <a:pt x="2767" y="11256"/>
                </a:cubicBezTo>
                <a:cubicBezTo>
                  <a:pt x="8655" y="687"/>
                  <a:pt x="22006" y="-3121"/>
                  <a:pt x="32565" y="2776"/>
                </a:cubicBezTo>
                <a:lnTo>
                  <a:pt x="279025" y="139969"/>
                </a:lnTo>
                <a:cubicBezTo>
                  <a:pt x="286042" y="143863"/>
                  <a:pt x="290353" y="151288"/>
                  <a:pt x="290277" y="159312"/>
                </a:cubicBezTo>
                <a:cubicBezTo>
                  <a:pt x="290268" y="163196"/>
                  <a:pt x="290733" y="256016"/>
                  <a:pt x="363678" y="276574"/>
                </a:cubicBezTo>
                <a:cubicBezTo>
                  <a:pt x="375320" y="279860"/>
                  <a:pt x="382110" y="291957"/>
                  <a:pt x="378824" y="303599"/>
                </a:cubicBezTo>
                <a:cubicBezTo>
                  <a:pt x="376108" y="313256"/>
                  <a:pt x="367315" y="319580"/>
                  <a:pt x="357753" y="319580"/>
                </a:cubicBezTo>
                <a:lnTo>
                  <a:pt x="357753" y="319580"/>
                </a:lnTo>
                <a:close/>
              </a:path>
            </a:pathLst>
          </a:custGeom>
          <a:solidFill>
            <a:schemeClr val="bg1"/>
          </a:solidFill>
          <a:ln w="947"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55BE88D5-8518-4112-83B5-6244EFE8B701}"/>
              </a:ext>
            </a:extLst>
          </p:cNvPr>
          <p:cNvSpPr/>
          <p:nvPr/>
        </p:nvSpPr>
        <p:spPr>
          <a:xfrm>
            <a:off x="8915489" y="2182036"/>
            <a:ext cx="193901" cy="330382"/>
          </a:xfrm>
          <a:custGeom>
            <a:avLst/>
            <a:gdLst>
              <a:gd name="connsiteX0" fmla="*/ 104671 w 193901"/>
              <a:gd name="connsiteY0" fmla="*/ 10 h 330382"/>
              <a:gd name="connsiteX1" fmla="*/ 150601 w 193901"/>
              <a:gd name="connsiteY1" fmla="*/ 8176 h 330382"/>
              <a:gd name="connsiteX2" fmla="*/ 187701 w 193901"/>
              <a:gd name="connsiteY2" fmla="*/ 31801 h 330382"/>
              <a:gd name="connsiteX3" fmla="*/ 187701 w 193901"/>
              <a:gd name="connsiteY3" fmla="*/ 59633 h 330382"/>
              <a:gd name="connsiteX4" fmla="*/ 147733 w 193901"/>
              <a:gd name="connsiteY4" fmla="*/ 29161 h 330382"/>
              <a:gd name="connsiteX5" fmla="*/ 103341 w 193901"/>
              <a:gd name="connsiteY5" fmla="*/ 19001 h 330382"/>
              <a:gd name="connsiteX6" fmla="*/ 49244 w 193901"/>
              <a:gd name="connsiteY6" fmla="*/ 36891 h 330382"/>
              <a:gd name="connsiteX7" fmla="*/ 28269 w 193901"/>
              <a:gd name="connsiteY7" fmla="*/ 84378 h 330382"/>
              <a:gd name="connsiteX8" fmla="*/ 43500 w 193901"/>
              <a:gd name="connsiteY8" fmla="*/ 125010 h 330382"/>
              <a:gd name="connsiteX9" fmla="*/ 99818 w 193901"/>
              <a:gd name="connsiteY9" fmla="*/ 153716 h 330382"/>
              <a:gd name="connsiteX10" fmla="*/ 173799 w 193901"/>
              <a:gd name="connsiteY10" fmla="*/ 190815 h 330382"/>
              <a:gd name="connsiteX11" fmla="*/ 193901 w 193901"/>
              <a:gd name="connsiteY11" fmla="*/ 242927 h 330382"/>
              <a:gd name="connsiteX12" fmla="*/ 165851 w 193901"/>
              <a:gd name="connsiteY12" fmla="*/ 306311 h 330382"/>
              <a:gd name="connsiteX13" fmla="*/ 94520 w 193901"/>
              <a:gd name="connsiteY13" fmla="*/ 330382 h 330382"/>
              <a:gd name="connsiteX14" fmla="*/ 43500 w 193901"/>
              <a:gd name="connsiteY14" fmla="*/ 321770 h 330382"/>
              <a:gd name="connsiteX15" fmla="*/ 0 w 193901"/>
              <a:gd name="connsiteY15" fmla="*/ 296369 h 330382"/>
              <a:gd name="connsiteX16" fmla="*/ 0 w 193901"/>
              <a:gd name="connsiteY16" fmla="*/ 267654 h 330382"/>
              <a:gd name="connsiteX17" fmla="*/ 46377 w 193901"/>
              <a:gd name="connsiteY17" fmla="*/ 301003 h 330382"/>
              <a:gd name="connsiteX18" fmla="*/ 94520 w 193901"/>
              <a:gd name="connsiteY18" fmla="*/ 311819 h 330382"/>
              <a:gd name="connsiteX19" fmla="*/ 149291 w 193901"/>
              <a:gd name="connsiteY19" fmla="*/ 293046 h 330382"/>
              <a:gd name="connsiteX20" fmla="*/ 170495 w 193901"/>
              <a:gd name="connsiteY20" fmla="*/ 244238 h 330382"/>
              <a:gd name="connsiteX21" fmla="*/ 154153 w 193901"/>
              <a:gd name="connsiteY21" fmla="*/ 204261 h 330382"/>
              <a:gd name="connsiteX22" fmla="*/ 93200 w 193901"/>
              <a:gd name="connsiteY22" fmla="*/ 174008 h 330382"/>
              <a:gd name="connsiteX23" fmla="*/ 24299 w 193901"/>
              <a:gd name="connsiteY23" fmla="*/ 138456 h 330382"/>
              <a:gd name="connsiteX24" fmla="*/ 4862 w 193901"/>
              <a:gd name="connsiteY24" fmla="*/ 84796 h 330382"/>
              <a:gd name="connsiteX25" fmla="*/ 32912 w 193901"/>
              <a:gd name="connsiteY25" fmla="*/ 23407 h 330382"/>
              <a:gd name="connsiteX26" fmla="*/ 104690 w 193901"/>
              <a:gd name="connsiteY26" fmla="*/ 0 h 330382"/>
              <a:gd name="connsiteX27" fmla="*/ 104690 w 193901"/>
              <a:gd name="connsiteY27" fmla="*/ 0 h 330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3901" h="330382">
                <a:moveTo>
                  <a:pt x="104671" y="10"/>
                </a:moveTo>
                <a:cubicBezTo>
                  <a:pt x="120861" y="10"/>
                  <a:pt x="136168" y="2735"/>
                  <a:pt x="150601" y="8176"/>
                </a:cubicBezTo>
                <a:cubicBezTo>
                  <a:pt x="165025" y="13626"/>
                  <a:pt x="177388" y="21498"/>
                  <a:pt x="187701" y="31801"/>
                </a:cubicBezTo>
                <a:lnTo>
                  <a:pt x="187701" y="59633"/>
                </a:lnTo>
                <a:cubicBezTo>
                  <a:pt x="175043" y="46092"/>
                  <a:pt x="161711" y="35932"/>
                  <a:pt x="147733" y="29161"/>
                </a:cubicBezTo>
                <a:cubicBezTo>
                  <a:pt x="133746" y="22391"/>
                  <a:pt x="118952" y="19001"/>
                  <a:pt x="103341" y="19001"/>
                </a:cubicBezTo>
                <a:cubicBezTo>
                  <a:pt x="81264" y="19001"/>
                  <a:pt x="63222" y="24964"/>
                  <a:pt x="49244" y="36891"/>
                </a:cubicBezTo>
                <a:cubicBezTo>
                  <a:pt x="35257" y="48817"/>
                  <a:pt x="28269" y="64656"/>
                  <a:pt x="28269" y="84378"/>
                </a:cubicBezTo>
                <a:cubicBezTo>
                  <a:pt x="28269" y="100863"/>
                  <a:pt x="33349" y="114413"/>
                  <a:pt x="43500" y="125010"/>
                </a:cubicBezTo>
                <a:cubicBezTo>
                  <a:pt x="53660" y="135607"/>
                  <a:pt x="72433" y="145179"/>
                  <a:pt x="99818" y="153716"/>
                </a:cubicBezTo>
                <a:cubicBezTo>
                  <a:pt x="135740" y="164911"/>
                  <a:pt x="160401" y="177274"/>
                  <a:pt x="173799" y="190815"/>
                </a:cubicBezTo>
                <a:cubicBezTo>
                  <a:pt x="187197" y="204356"/>
                  <a:pt x="193901" y="221724"/>
                  <a:pt x="193901" y="242927"/>
                </a:cubicBezTo>
                <a:cubicBezTo>
                  <a:pt x="193901" y="269145"/>
                  <a:pt x="184548" y="290263"/>
                  <a:pt x="165851" y="306311"/>
                </a:cubicBezTo>
                <a:cubicBezTo>
                  <a:pt x="147145" y="322359"/>
                  <a:pt x="123368" y="330382"/>
                  <a:pt x="94520" y="330382"/>
                </a:cubicBezTo>
                <a:cubicBezTo>
                  <a:pt x="76554" y="330382"/>
                  <a:pt x="59557" y="327505"/>
                  <a:pt x="43500" y="321770"/>
                </a:cubicBezTo>
                <a:cubicBezTo>
                  <a:pt x="27452" y="316025"/>
                  <a:pt x="12943" y="307564"/>
                  <a:pt x="0" y="296369"/>
                </a:cubicBezTo>
                <a:lnTo>
                  <a:pt x="0" y="267654"/>
                </a:lnTo>
                <a:cubicBezTo>
                  <a:pt x="15307" y="282676"/>
                  <a:pt x="30766" y="293786"/>
                  <a:pt x="46377" y="301003"/>
                </a:cubicBezTo>
                <a:cubicBezTo>
                  <a:pt x="61978" y="308220"/>
                  <a:pt x="78035" y="311819"/>
                  <a:pt x="94520" y="311819"/>
                </a:cubicBezTo>
                <a:cubicBezTo>
                  <a:pt x="116892" y="311819"/>
                  <a:pt x="135152" y="305570"/>
                  <a:pt x="149291" y="293046"/>
                </a:cubicBezTo>
                <a:cubicBezTo>
                  <a:pt x="163420" y="280530"/>
                  <a:pt x="170495" y="264264"/>
                  <a:pt x="170495" y="244238"/>
                </a:cubicBezTo>
                <a:cubicBezTo>
                  <a:pt x="170495" y="228333"/>
                  <a:pt x="165044" y="215010"/>
                  <a:pt x="154153" y="204261"/>
                </a:cubicBezTo>
                <a:cubicBezTo>
                  <a:pt x="143252" y="193512"/>
                  <a:pt x="122940" y="183428"/>
                  <a:pt x="93200" y="174008"/>
                </a:cubicBezTo>
                <a:cubicBezTo>
                  <a:pt x="60212" y="164000"/>
                  <a:pt x="37251" y="152139"/>
                  <a:pt x="24299" y="138456"/>
                </a:cubicBezTo>
                <a:cubicBezTo>
                  <a:pt x="11338" y="124763"/>
                  <a:pt x="4862" y="106874"/>
                  <a:pt x="4862" y="84796"/>
                </a:cubicBezTo>
                <a:cubicBezTo>
                  <a:pt x="4862" y="59471"/>
                  <a:pt x="14206" y="39008"/>
                  <a:pt x="32912" y="23407"/>
                </a:cubicBezTo>
                <a:cubicBezTo>
                  <a:pt x="51609" y="7805"/>
                  <a:pt x="75538" y="0"/>
                  <a:pt x="104690" y="0"/>
                </a:cubicBezTo>
                <a:lnTo>
                  <a:pt x="104690" y="0"/>
                </a:lnTo>
                <a:close/>
              </a:path>
            </a:pathLst>
          </a:custGeom>
          <a:solidFill>
            <a:schemeClr val="bg1"/>
          </a:solidFill>
          <a:ln w="947"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E72E42B4-C5FC-021A-1BD3-64F0398D63B1}"/>
              </a:ext>
            </a:extLst>
          </p:cNvPr>
          <p:cNvSpPr/>
          <p:nvPr/>
        </p:nvSpPr>
        <p:spPr>
          <a:xfrm>
            <a:off x="9140736" y="2290268"/>
            <a:ext cx="175793" cy="219511"/>
          </a:xfrm>
          <a:custGeom>
            <a:avLst/>
            <a:gdLst>
              <a:gd name="connsiteX0" fmla="*/ 175793 w 175793"/>
              <a:gd name="connsiteY0" fmla="*/ 174901 h 219511"/>
              <a:gd name="connsiteX1" fmla="*/ 175793 w 175793"/>
              <a:gd name="connsiteY1" fmla="*/ 197871 h 219511"/>
              <a:gd name="connsiteX2" fmla="*/ 145312 w 175793"/>
              <a:gd name="connsiteY2" fmla="*/ 213994 h 219511"/>
              <a:gd name="connsiteX3" fmla="*/ 108213 w 175793"/>
              <a:gd name="connsiteY3" fmla="*/ 219511 h 219511"/>
              <a:gd name="connsiteX4" fmla="*/ 30472 w 175793"/>
              <a:gd name="connsiteY4" fmla="*/ 188821 h 219511"/>
              <a:gd name="connsiteX5" fmla="*/ 0 w 175793"/>
              <a:gd name="connsiteY5" fmla="*/ 110416 h 219511"/>
              <a:gd name="connsiteX6" fmla="*/ 30699 w 175793"/>
              <a:gd name="connsiteY6" fmla="*/ 31136 h 219511"/>
              <a:gd name="connsiteX7" fmla="*/ 108659 w 175793"/>
              <a:gd name="connsiteY7" fmla="*/ 0 h 219511"/>
              <a:gd name="connsiteX8" fmla="*/ 144657 w 175793"/>
              <a:gd name="connsiteY8" fmla="*/ 5963 h 219511"/>
              <a:gd name="connsiteX9" fmla="*/ 174910 w 175793"/>
              <a:gd name="connsiteY9" fmla="*/ 22960 h 219511"/>
              <a:gd name="connsiteX10" fmla="*/ 174910 w 175793"/>
              <a:gd name="connsiteY10" fmla="*/ 47697 h 219511"/>
              <a:gd name="connsiteX11" fmla="*/ 142008 w 175793"/>
              <a:gd name="connsiteY11" fmla="*/ 24508 h 219511"/>
              <a:gd name="connsiteX12" fmla="*/ 108659 w 175793"/>
              <a:gd name="connsiteY12" fmla="*/ 17225 h 219511"/>
              <a:gd name="connsiteX13" fmla="*/ 46377 w 175793"/>
              <a:gd name="connsiteY13" fmla="*/ 43946 h 219511"/>
              <a:gd name="connsiteX14" fmla="*/ 21641 w 175793"/>
              <a:gd name="connsiteY14" fmla="*/ 110416 h 219511"/>
              <a:gd name="connsiteX15" fmla="*/ 46377 w 175793"/>
              <a:gd name="connsiteY15" fmla="*/ 176458 h 219511"/>
              <a:gd name="connsiteX16" fmla="*/ 109096 w 175793"/>
              <a:gd name="connsiteY16" fmla="*/ 202742 h 219511"/>
              <a:gd name="connsiteX17" fmla="*/ 142881 w 175793"/>
              <a:gd name="connsiteY17" fmla="*/ 196114 h 219511"/>
              <a:gd name="connsiteX18" fmla="*/ 175793 w 175793"/>
              <a:gd name="connsiteY18" fmla="*/ 174910 h 219511"/>
              <a:gd name="connsiteX19" fmla="*/ 175793 w 175793"/>
              <a:gd name="connsiteY19" fmla="*/ 174910 h 2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793" h="219511">
                <a:moveTo>
                  <a:pt x="175793" y="174901"/>
                </a:moveTo>
                <a:lnTo>
                  <a:pt x="175793" y="197871"/>
                </a:lnTo>
                <a:cubicBezTo>
                  <a:pt x="166953" y="204935"/>
                  <a:pt x="156802" y="210310"/>
                  <a:pt x="145312" y="213994"/>
                </a:cubicBezTo>
                <a:cubicBezTo>
                  <a:pt x="133832" y="217669"/>
                  <a:pt x="121468" y="219511"/>
                  <a:pt x="108213" y="219511"/>
                </a:cubicBezTo>
                <a:cubicBezTo>
                  <a:pt x="76696" y="219511"/>
                  <a:pt x="50792" y="209284"/>
                  <a:pt x="30472" y="188821"/>
                </a:cubicBezTo>
                <a:cubicBezTo>
                  <a:pt x="10160" y="168358"/>
                  <a:pt x="0" y="142226"/>
                  <a:pt x="0" y="110416"/>
                </a:cubicBezTo>
                <a:cubicBezTo>
                  <a:pt x="0" y="78605"/>
                  <a:pt x="10227" y="51894"/>
                  <a:pt x="30699" y="31136"/>
                </a:cubicBezTo>
                <a:cubicBezTo>
                  <a:pt x="51163" y="10379"/>
                  <a:pt x="77143" y="0"/>
                  <a:pt x="108659" y="0"/>
                </a:cubicBezTo>
                <a:cubicBezTo>
                  <a:pt x="121022" y="0"/>
                  <a:pt x="133015" y="1985"/>
                  <a:pt x="144657" y="5963"/>
                </a:cubicBezTo>
                <a:cubicBezTo>
                  <a:pt x="156289" y="9932"/>
                  <a:pt x="166373" y="15601"/>
                  <a:pt x="174910" y="22960"/>
                </a:cubicBezTo>
                <a:lnTo>
                  <a:pt x="174910" y="47697"/>
                </a:lnTo>
                <a:cubicBezTo>
                  <a:pt x="163430" y="37099"/>
                  <a:pt x="152453" y="29370"/>
                  <a:pt x="142008" y="24508"/>
                </a:cubicBezTo>
                <a:cubicBezTo>
                  <a:pt x="131553" y="19656"/>
                  <a:pt x="120433" y="17225"/>
                  <a:pt x="108659" y="17225"/>
                </a:cubicBezTo>
                <a:cubicBezTo>
                  <a:pt x="83628" y="17225"/>
                  <a:pt x="62871" y="26132"/>
                  <a:pt x="46377" y="43946"/>
                </a:cubicBezTo>
                <a:cubicBezTo>
                  <a:pt x="29892" y="61769"/>
                  <a:pt x="21641" y="83923"/>
                  <a:pt x="21641" y="110416"/>
                </a:cubicBezTo>
                <a:cubicBezTo>
                  <a:pt x="21641" y="136908"/>
                  <a:pt x="29883" y="158938"/>
                  <a:pt x="46377" y="176458"/>
                </a:cubicBezTo>
                <a:cubicBezTo>
                  <a:pt x="62861" y="193977"/>
                  <a:pt x="83771" y="202742"/>
                  <a:pt x="109096" y="202742"/>
                </a:cubicBezTo>
                <a:cubicBezTo>
                  <a:pt x="120870" y="202742"/>
                  <a:pt x="132132" y="200529"/>
                  <a:pt x="142881" y="196114"/>
                </a:cubicBezTo>
                <a:cubicBezTo>
                  <a:pt x="153630" y="191698"/>
                  <a:pt x="164598" y="184634"/>
                  <a:pt x="175793" y="174910"/>
                </a:cubicBezTo>
                <a:lnTo>
                  <a:pt x="175793" y="174910"/>
                </a:lnTo>
                <a:close/>
              </a:path>
            </a:pathLst>
          </a:custGeom>
          <a:solidFill>
            <a:schemeClr val="bg1"/>
          </a:solidFill>
          <a:ln w="947"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F0D0E381-CC58-C9EA-CCB0-66326E6D8FA0}"/>
              </a:ext>
            </a:extLst>
          </p:cNvPr>
          <p:cNvSpPr/>
          <p:nvPr/>
        </p:nvSpPr>
        <p:spPr>
          <a:xfrm>
            <a:off x="9368641" y="2190877"/>
            <a:ext cx="174463" cy="312711"/>
          </a:xfrm>
          <a:custGeom>
            <a:avLst/>
            <a:gdLst>
              <a:gd name="connsiteX0" fmla="*/ 21641 w 174463"/>
              <a:gd name="connsiteY0" fmla="*/ 0 h 312711"/>
              <a:gd name="connsiteX1" fmla="*/ 21641 w 174463"/>
              <a:gd name="connsiteY1" fmla="*/ 131619 h 312711"/>
              <a:gd name="connsiteX2" fmla="*/ 22524 w 174463"/>
              <a:gd name="connsiteY2" fmla="*/ 131619 h 312711"/>
              <a:gd name="connsiteX3" fmla="*/ 61389 w 174463"/>
              <a:gd name="connsiteY3" fmla="*/ 106000 h 312711"/>
              <a:gd name="connsiteX4" fmla="*/ 98489 w 174463"/>
              <a:gd name="connsiteY4" fmla="*/ 99372 h 312711"/>
              <a:gd name="connsiteX5" fmla="*/ 154143 w 174463"/>
              <a:gd name="connsiteY5" fmla="*/ 120139 h 312711"/>
              <a:gd name="connsiteX6" fmla="*/ 174464 w 174463"/>
              <a:gd name="connsiteY6" fmla="*/ 176230 h 312711"/>
              <a:gd name="connsiteX7" fmla="*/ 174464 w 174463"/>
              <a:gd name="connsiteY7" fmla="*/ 312711 h 312711"/>
              <a:gd name="connsiteX8" fmla="*/ 153269 w 174463"/>
              <a:gd name="connsiteY8" fmla="*/ 312711 h 312711"/>
              <a:gd name="connsiteX9" fmla="*/ 153269 w 174463"/>
              <a:gd name="connsiteY9" fmla="*/ 177559 h 312711"/>
              <a:gd name="connsiteX10" fmla="*/ 137146 w 174463"/>
              <a:gd name="connsiteY10" fmla="*/ 133832 h 312711"/>
              <a:gd name="connsiteX11" fmla="*/ 94083 w 174463"/>
              <a:gd name="connsiteY11" fmla="*/ 117044 h 312711"/>
              <a:gd name="connsiteX12" fmla="*/ 60953 w 174463"/>
              <a:gd name="connsiteY12" fmla="*/ 124118 h 312711"/>
              <a:gd name="connsiteX13" fmla="*/ 21641 w 174463"/>
              <a:gd name="connsiteY13" fmla="*/ 153706 h 312711"/>
              <a:gd name="connsiteX14" fmla="*/ 21641 w 174463"/>
              <a:gd name="connsiteY14" fmla="*/ 312711 h 312711"/>
              <a:gd name="connsiteX15" fmla="*/ 0 w 174463"/>
              <a:gd name="connsiteY15" fmla="*/ 312711 h 312711"/>
              <a:gd name="connsiteX16" fmla="*/ 0 w 174463"/>
              <a:gd name="connsiteY16" fmla="*/ 0 h 312711"/>
              <a:gd name="connsiteX17" fmla="*/ 21641 w 174463"/>
              <a:gd name="connsiteY17" fmla="*/ 0 h 31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4463" h="312711">
                <a:moveTo>
                  <a:pt x="21641" y="0"/>
                </a:moveTo>
                <a:lnTo>
                  <a:pt x="21641" y="131619"/>
                </a:lnTo>
                <a:lnTo>
                  <a:pt x="22524" y="131619"/>
                </a:lnTo>
                <a:cubicBezTo>
                  <a:pt x="37546" y="118962"/>
                  <a:pt x="50488" y="110416"/>
                  <a:pt x="61389" y="106000"/>
                </a:cubicBezTo>
                <a:cubicBezTo>
                  <a:pt x="72281" y="101585"/>
                  <a:pt x="84644" y="99372"/>
                  <a:pt x="98489" y="99372"/>
                </a:cubicBezTo>
                <a:cubicBezTo>
                  <a:pt x="122048" y="99372"/>
                  <a:pt x="140593" y="106294"/>
                  <a:pt x="154143" y="120139"/>
                </a:cubicBezTo>
                <a:cubicBezTo>
                  <a:pt x="167684" y="133984"/>
                  <a:pt x="174464" y="152671"/>
                  <a:pt x="174464" y="176230"/>
                </a:cubicBezTo>
                <a:lnTo>
                  <a:pt x="174464" y="312711"/>
                </a:lnTo>
                <a:lnTo>
                  <a:pt x="153269" y="312711"/>
                </a:lnTo>
                <a:lnTo>
                  <a:pt x="153269" y="177559"/>
                </a:lnTo>
                <a:cubicBezTo>
                  <a:pt x="153269" y="159603"/>
                  <a:pt x="147885" y="145027"/>
                  <a:pt x="137146" y="133832"/>
                </a:cubicBezTo>
                <a:cubicBezTo>
                  <a:pt x="126397" y="122646"/>
                  <a:pt x="112039" y="117044"/>
                  <a:pt x="94083" y="117044"/>
                </a:cubicBezTo>
                <a:cubicBezTo>
                  <a:pt x="82005" y="117044"/>
                  <a:pt x="70971" y="119408"/>
                  <a:pt x="60953" y="124118"/>
                </a:cubicBezTo>
                <a:cubicBezTo>
                  <a:pt x="50935" y="128828"/>
                  <a:pt x="37831" y="138694"/>
                  <a:pt x="21641" y="153706"/>
                </a:cubicBezTo>
                <a:lnTo>
                  <a:pt x="21641" y="312711"/>
                </a:lnTo>
                <a:lnTo>
                  <a:pt x="0" y="312711"/>
                </a:lnTo>
                <a:lnTo>
                  <a:pt x="0" y="0"/>
                </a:lnTo>
                <a:lnTo>
                  <a:pt x="21641" y="0"/>
                </a:lnTo>
                <a:close/>
              </a:path>
            </a:pathLst>
          </a:custGeom>
          <a:solidFill>
            <a:schemeClr val="bg1"/>
          </a:solidFill>
          <a:ln w="947"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0D547534-E717-20D5-133D-EE5A1156F186}"/>
              </a:ext>
            </a:extLst>
          </p:cNvPr>
          <p:cNvSpPr/>
          <p:nvPr/>
        </p:nvSpPr>
        <p:spPr>
          <a:xfrm>
            <a:off x="9580641" y="2290258"/>
            <a:ext cx="212892" cy="219511"/>
          </a:xfrm>
          <a:custGeom>
            <a:avLst/>
            <a:gdLst>
              <a:gd name="connsiteX0" fmla="*/ 106446 w 212892"/>
              <a:gd name="connsiteY0" fmla="*/ 17662 h 219511"/>
              <a:gd name="connsiteX1" fmla="*/ 45275 w 212892"/>
              <a:gd name="connsiteY1" fmla="*/ 43727 h 219511"/>
              <a:gd name="connsiteX2" fmla="*/ 21641 w 212892"/>
              <a:gd name="connsiteY2" fmla="*/ 109542 h 219511"/>
              <a:gd name="connsiteX3" fmla="*/ 45275 w 212892"/>
              <a:gd name="connsiteY3" fmla="*/ 176012 h 219511"/>
              <a:gd name="connsiteX4" fmla="*/ 106446 w 212892"/>
              <a:gd name="connsiteY4" fmla="*/ 202296 h 219511"/>
              <a:gd name="connsiteX5" fmla="*/ 167399 w 212892"/>
              <a:gd name="connsiteY5" fmla="*/ 176012 h 219511"/>
              <a:gd name="connsiteX6" fmla="*/ 191243 w 212892"/>
              <a:gd name="connsiteY6" fmla="*/ 109979 h 219511"/>
              <a:gd name="connsiteX7" fmla="*/ 167617 w 212892"/>
              <a:gd name="connsiteY7" fmla="*/ 43727 h 219511"/>
              <a:gd name="connsiteX8" fmla="*/ 106446 w 212892"/>
              <a:gd name="connsiteY8" fmla="*/ 17662 h 219511"/>
              <a:gd name="connsiteX9" fmla="*/ 106446 w 212892"/>
              <a:gd name="connsiteY9" fmla="*/ 17662 h 219511"/>
              <a:gd name="connsiteX10" fmla="*/ 106446 w 212892"/>
              <a:gd name="connsiteY10" fmla="*/ 219511 h 219511"/>
              <a:gd name="connsiteX11" fmla="*/ 29598 w 212892"/>
              <a:gd name="connsiteY11" fmla="*/ 189258 h 219511"/>
              <a:gd name="connsiteX12" fmla="*/ 0 w 212892"/>
              <a:gd name="connsiteY12" fmla="*/ 110416 h 219511"/>
              <a:gd name="connsiteX13" fmla="*/ 29807 w 212892"/>
              <a:gd name="connsiteY13" fmla="*/ 30918 h 219511"/>
              <a:gd name="connsiteX14" fmla="*/ 106446 w 212892"/>
              <a:gd name="connsiteY14" fmla="*/ 0 h 219511"/>
              <a:gd name="connsiteX15" fmla="*/ 183304 w 212892"/>
              <a:gd name="connsiteY15" fmla="*/ 30035 h 219511"/>
              <a:gd name="connsiteX16" fmla="*/ 212893 w 212892"/>
              <a:gd name="connsiteY16" fmla="*/ 109096 h 219511"/>
              <a:gd name="connsiteX17" fmla="*/ 182858 w 212892"/>
              <a:gd name="connsiteY17" fmla="*/ 188593 h 219511"/>
              <a:gd name="connsiteX18" fmla="*/ 106446 w 212892"/>
              <a:gd name="connsiteY18" fmla="*/ 219511 h 219511"/>
              <a:gd name="connsiteX19" fmla="*/ 106446 w 212892"/>
              <a:gd name="connsiteY19" fmla="*/ 219511 h 2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2892" h="219511">
                <a:moveTo>
                  <a:pt x="106446" y="17662"/>
                </a:moveTo>
                <a:cubicBezTo>
                  <a:pt x="81416" y="17662"/>
                  <a:pt x="61019" y="26350"/>
                  <a:pt x="45275" y="43727"/>
                </a:cubicBezTo>
                <a:cubicBezTo>
                  <a:pt x="29522" y="61105"/>
                  <a:pt x="21641" y="83040"/>
                  <a:pt x="21641" y="109542"/>
                </a:cubicBezTo>
                <a:cubicBezTo>
                  <a:pt x="21641" y="136044"/>
                  <a:pt x="29522" y="158502"/>
                  <a:pt x="45275" y="176012"/>
                </a:cubicBezTo>
                <a:cubicBezTo>
                  <a:pt x="61029" y="193540"/>
                  <a:pt x="81425" y="202296"/>
                  <a:pt x="106446" y="202296"/>
                </a:cubicBezTo>
                <a:cubicBezTo>
                  <a:pt x="131467" y="202296"/>
                  <a:pt x="151494" y="193540"/>
                  <a:pt x="167399" y="176012"/>
                </a:cubicBezTo>
                <a:cubicBezTo>
                  <a:pt x="183295" y="158492"/>
                  <a:pt x="191243" y="136481"/>
                  <a:pt x="191243" y="109979"/>
                </a:cubicBezTo>
                <a:cubicBezTo>
                  <a:pt x="191243" y="83476"/>
                  <a:pt x="183361" y="61105"/>
                  <a:pt x="167617" y="43727"/>
                </a:cubicBezTo>
                <a:cubicBezTo>
                  <a:pt x="151864" y="26360"/>
                  <a:pt x="131467" y="17662"/>
                  <a:pt x="106446" y="17662"/>
                </a:cubicBezTo>
                <a:lnTo>
                  <a:pt x="106446" y="17662"/>
                </a:lnTo>
                <a:close/>
                <a:moveTo>
                  <a:pt x="106446" y="219511"/>
                </a:moveTo>
                <a:cubicBezTo>
                  <a:pt x="74930" y="219511"/>
                  <a:pt x="49320" y="209427"/>
                  <a:pt x="29598" y="189258"/>
                </a:cubicBezTo>
                <a:cubicBezTo>
                  <a:pt x="9866" y="169099"/>
                  <a:pt x="0" y="142815"/>
                  <a:pt x="0" y="110416"/>
                </a:cubicBezTo>
                <a:cubicBezTo>
                  <a:pt x="0" y="78016"/>
                  <a:pt x="9942" y="51533"/>
                  <a:pt x="29807" y="30918"/>
                </a:cubicBezTo>
                <a:cubicBezTo>
                  <a:pt x="49691" y="10312"/>
                  <a:pt x="75225" y="0"/>
                  <a:pt x="106446" y="0"/>
                </a:cubicBezTo>
                <a:cubicBezTo>
                  <a:pt x="137668" y="0"/>
                  <a:pt x="163563" y="10018"/>
                  <a:pt x="183304" y="30035"/>
                </a:cubicBezTo>
                <a:cubicBezTo>
                  <a:pt x="203027" y="50061"/>
                  <a:pt x="212893" y="76412"/>
                  <a:pt x="212893" y="109096"/>
                </a:cubicBezTo>
                <a:cubicBezTo>
                  <a:pt x="212893" y="141780"/>
                  <a:pt x="202875" y="167988"/>
                  <a:pt x="182858" y="188593"/>
                </a:cubicBezTo>
                <a:cubicBezTo>
                  <a:pt x="162832" y="209208"/>
                  <a:pt x="137364" y="219511"/>
                  <a:pt x="106446" y="219511"/>
                </a:cubicBezTo>
                <a:lnTo>
                  <a:pt x="106446" y="219511"/>
                </a:lnTo>
                <a:close/>
              </a:path>
            </a:pathLst>
          </a:custGeom>
          <a:solidFill>
            <a:schemeClr val="bg1"/>
          </a:solidFill>
          <a:ln w="947"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8AEFED67-5E39-2717-AD81-AC2EA7711EE6}"/>
              </a:ext>
            </a:extLst>
          </p:cNvPr>
          <p:cNvSpPr/>
          <p:nvPr/>
        </p:nvSpPr>
        <p:spPr>
          <a:xfrm>
            <a:off x="9837688" y="2190877"/>
            <a:ext cx="56537" cy="312711"/>
          </a:xfrm>
          <a:custGeom>
            <a:avLst/>
            <a:gdLst>
              <a:gd name="connsiteX0" fmla="*/ 0 w 56537"/>
              <a:gd name="connsiteY0" fmla="*/ 0 h 312711"/>
              <a:gd name="connsiteX1" fmla="*/ 21204 w 56537"/>
              <a:gd name="connsiteY1" fmla="*/ 0 h 312711"/>
              <a:gd name="connsiteX2" fmla="*/ 21204 w 56537"/>
              <a:gd name="connsiteY2" fmla="*/ 267664 h 312711"/>
              <a:gd name="connsiteX3" fmla="*/ 27604 w 56537"/>
              <a:gd name="connsiteY3" fmla="*/ 287975 h 312711"/>
              <a:gd name="connsiteX4" fmla="*/ 46377 w 56537"/>
              <a:gd name="connsiteY4" fmla="*/ 295049 h 312711"/>
              <a:gd name="connsiteX5" fmla="*/ 56537 w 56537"/>
              <a:gd name="connsiteY5" fmla="*/ 295049 h 312711"/>
              <a:gd name="connsiteX6" fmla="*/ 56537 w 56537"/>
              <a:gd name="connsiteY6" fmla="*/ 312711 h 312711"/>
              <a:gd name="connsiteX7" fmla="*/ 40195 w 56537"/>
              <a:gd name="connsiteY7" fmla="*/ 312711 h 312711"/>
              <a:gd name="connsiteX8" fmla="*/ 10160 w 56537"/>
              <a:gd name="connsiteY8" fmla="*/ 301896 h 312711"/>
              <a:gd name="connsiteX9" fmla="*/ 0 w 56537"/>
              <a:gd name="connsiteY9" fmla="*/ 269876 h 312711"/>
              <a:gd name="connsiteX10" fmla="*/ 0 w 56537"/>
              <a:gd name="connsiteY10" fmla="*/ 10 h 312711"/>
              <a:gd name="connsiteX11" fmla="*/ 0 w 56537"/>
              <a:gd name="connsiteY11" fmla="*/ 10 h 31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537" h="312711">
                <a:moveTo>
                  <a:pt x="0" y="0"/>
                </a:moveTo>
                <a:lnTo>
                  <a:pt x="21204" y="0"/>
                </a:lnTo>
                <a:lnTo>
                  <a:pt x="21204" y="267664"/>
                </a:lnTo>
                <a:cubicBezTo>
                  <a:pt x="21204" y="276495"/>
                  <a:pt x="23331" y="283275"/>
                  <a:pt x="27604" y="287975"/>
                </a:cubicBezTo>
                <a:cubicBezTo>
                  <a:pt x="31867" y="292694"/>
                  <a:pt x="38135" y="295049"/>
                  <a:pt x="46377" y="295049"/>
                </a:cubicBezTo>
                <a:lnTo>
                  <a:pt x="56537" y="295049"/>
                </a:lnTo>
                <a:lnTo>
                  <a:pt x="56537" y="312711"/>
                </a:lnTo>
                <a:lnTo>
                  <a:pt x="40195" y="312711"/>
                </a:lnTo>
                <a:cubicBezTo>
                  <a:pt x="26939" y="312711"/>
                  <a:pt x="16931" y="309112"/>
                  <a:pt x="10160" y="301896"/>
                </a:cubicBezTo>
                <a:cubicBezTo>
                  <a:pt x="3380" y="294688"/>
                  <a:pt x="0" y="284006"/>
                  <a:pt x="0" y="269876"/>
                </a:cubicBezTo>
                <a:lnTo>
                  <a:pt x="0" y="10"/>
                </a:lnTo>
                <a:lnTo>
                  <a:pt x="0" y="10"/>
                </a:lnTo>
                <a:close/>
              </a:path>
            </a:pathLst>
          </a:custGeom>
          <a:solidFill>
            <a:schemeClr val="bg1"/>
          </a:solidFill>
          <a:ln w="947"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52C6D504-6A94-D227-FA93-D24349345A45}"/>
              </a:ext>
            </a:extLst>
          </p:cNvPr>
          <p:cNvSpPr/>
          <p:nvPr/>
        </p:nvSpPr>
        <p:spPr>
          <a:xfrm>
            <a:off x="9932645" y="2289812"/>
            <a:ext cx="170494" cy="219957"/>
          </a:xfrm>
          <a:custGeom>
            <a:avLst/>
            <a:gdLst>
              <a:gd name="connsiteX0" fmla="*/ 145312 w 170494"/>
              <a:gd name="connsiteY0" fmla="*/ 169165 h 219957"/>
              <a:gd name="connsiteX1" fmla="*/ 145312 w 170494"/>
              <a:gd name="connsiteY1" fmla="*/ 105126 h 219957"/>
              <a:gd name="connsiteX2" fmla="*/ 71996 w 170494"/>
              <a:gd name="connsiteY2" fmla="*/ 114394 h 219957"/>
              <a:gd name="connsiteX3" fmla="*/ 33567 w 170494"/>
              <a:gd name="connsiteY3" fmla="*/ 128752 h 219957"/>
              <a:gd name="connsiteX4" fmla="*/ 21204 w 170494"/>
              <a:gd name="connsiteY4" fmla="*/ 159451 h 219957"/>
              <a:gd name="connsiteX5" fmla="*/ 35115 w 170494"/>
              <a:gd name="connsiteY5" fmla="*/ 192354 h 219957"/>
              <a:gd name="connsiteX6" fmla="*/ 74209 w 170494"/>
              <a:gd name="connsiteY6" fmla="*/ 203615 h 219957"/>
              <a:gd name="connsiteX7" fmla="*/ 108441 w 170494"/>
              <a:gd name="connsiteY7" fmla="*/ 195440 h 219957"/>
              <a:gd name="connsiteX8" fmla="*/ 145322 w 170494"/>
              <a:gd name="connsiteY8" fmla="*/ 169156 h 219957"/>
              <a:gd name="connsiteX9" fmla="*/ 145322 w 170494"/>
              <a:gd name="connsiteY9" fmla="*/ 169156 h 219957"/>
              <a:gd name="connsiteX10" fmla="*/ 0 w 170494"/>
              <a:gd name="connsiteY10" fmla="*/ 160334 h 219957"/>
              <a:gd name="connsiteX11" fmla="*/ 15241 w 170494"/>
              <a:gd name="connsiteY11" fmla="*/ 121022 h 219957"/>
              <a:gd name="connsiteX12" fmla="*/ 60953 w 170494"/>
              <a:gd name="connsiteY12" fmla="*/ 101585 h 219957"/>
              <a:gd name="connsiteX13" fmla="*/ 139577 w 170494"/>
              <a:gd name="connsiteY13" fmla="*/ 89221 h 219957"/>
              <a:gd name="connsiteX14" fmla="*/ 143555 w 170494"/>
              <a:gd name="connsiteY14" fmla="*/ 87673 h 219957"/>
              <a:gd name="connsiteX15" fmla="*/ 144875 w 170494"/>
              <a:gd name="connsiteY15" fmla="*/ 84359 h 219957"/>
              <a:gd name="connsiteX16" fmla="*/ 144875 w 170494"/>
              <a:gd name="connsiteY16" fmla="*/ 75519 h 219957"/>
              <a:gd name="connsiteX17" fmla="*/ 129416 w 170494"/>
              <a:gd name="connsiteY17" fmla="*/ 33121 h 219957"/>
              <a:gd name="connsiteX18" fmla="*/ 86572 w 170494"/>
              <a:gd name="connsiteY18" fmla="*/ 18099 h 219957"/>
              <a:gd name="connsiteX19" fmla="*/ 48371 w 170494"/>
              <a:gd name="connsiteY19" fmla="*/ 25610 h 219957"/>
              <a:gd name="connsiteX20" fmla="*/ 13702 w 170494"/>
              <a:gd name="connsiteY20" fmla="*/ 46814 h 219957"/>
              <a:gd name="connsiteX21" fmla="*/ 13702 w 170494"/>
              <a:gd name="connsiteY21" fmla="*/ 24290 h 219957"/>
              <a:gd name="connsiteX22" fmla="*/ 47488 w 170494"/>
              <a:gd name="connsiteY22" fmla="*/ 6400 h 219957"/>
              <a:gd name="connsiteX23" fmla="*/ 87465 w 170494"/>
              <a:gd name="connsiteY23" fmla="*/ 0 h 219957"/>
              <a:gd name="connsiteX24" fmla="*/ 145977 w 170494"/>
              <a:gd name="connsiteY24" fmla="*/ 20539 h 219957"/>
              <a:gd name="connsiteX25" fmla="*/ 166516 w 170494"/>
              <a:gd name="connsiteY25" fmla="*/ 79944 h 219957"/>
              <a:gd name="connsiteX26" fmla="*/ 166516 w 170494"/>
              <a:gd name="connsiteY26" fmla="*/ 164750 h 219957"/>
              <a:gd name="connsiteX27" fmla="*/ 167627 w 170494"/>
              <a:gd name="connsiteY27" fmla="*/ 190587 h 219957"/>
              <a:gd name="connsiteX28" fmla="*/ 170495 w 170494"/>
              <a:gd name="connsiteY28" fmla="*/ 213776 h 219957"/>
              <a:gd name="connsiteX29" fmla="*/ 149300 w 170494"/>
              <a:gd name="connsiteY29" fmla="*/ 213776 h 219957"/>
              <a:gd name="connsiteX30" fmla="*/ 147753 w 170494"/>
              <a:gd name="connsiteY30" fmla="*/ 200520 h 219957"/>
              <a:gd name="connsiteX31" fmla="*/ 146651 w 170494"/>
              <a:gd name="connsiteY31" fmla="*/ 186390 h 219957"/>
              <a:gd name="connsiteX32" fmla="*/ 145758 w 170494"/>
              <a:gd name="connsiteY32" fmla="*/ 186390 h 219957"/>
              <a:gd name="connsiteX33" fmla="*/ 110197 w 170494"/>
              <a:gd name="connsiteY33" fmla="*/ 211563 h 219957"/>
              <a:gd name="connsiteX34" fmla="*/ 71996 w 170494"/>
              <a:gd name="connsiteY34" fmla="*/ 219957 h 219957"/>
              <a:gd name="connsiteX35" fmla="*/ 18991 w 170494"/>
              <a:gd name="connsiteY35" fmla="*/ 204508 h 219957"/>
              <a:gd name="connsiteX36" fmla="*/ 0 w 170494"/>
              <a:gd name="connsiteY36" fmla="*/ 160334 h 219957"/>
              <a:gd name="connsiteX37" fmla="*/ 0 w 170494"/>
              <a:gd name="connsiteY37" fmla="*/ 160334 h 21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70494" h="219957">
                <a:moveTo>
                  <a:pt x="145312" y="169165"/>
                </a:moveTo>
                <a:lnTo>
                  <a:pt x="145312" y="105126"/>
                </a:lnTo>
                <a:lnTo>
                  <a:pt x="71996" y="114394"/>
                </a:lnTo>
                <a:cubicBezTo>
                  <a:pt x="54619" y="116759"/>
                  <a:pt x="41809" y="121544"/>
                  <a:pt x="33567" y="128752"/>
                </a:cubicBezTo>
                <a:cubicBezTo>
                  <a:pt x="25325" y="135968"/>
                  <a:pt x="21204" y="146205"/>
                  <a:pt x="21204" y="159451"/>
                </a:cubicBezTo>
                <a:cubicBezTo>
                  <a:pt x="21204" y="173875"/>
                  <a:pt x="25838" y="184852"/>
                  <a:pt x="35115" y="192354"/>
                </a:cubicBezTo>
                <a:cubicBezTo>
                  <a:pt x="44392" y="199874"/>
                  <a:pt x="57420" y="203615"/>
                  <a:pt x="74209" y="203615"/>
                </a:cubicBezTo>
                <a:cubicBezTo>
                  <a:pt x="85679" y="203615"/>
                  <a:pt x="97093" y="200890"/>
                  <a:pt x="108441" y="195440"/>
                </a:cubicBezTo>
                <a:cubicBezTo>
                  <a:pt x="119778" y="189989"/>
                  <a:pt x="132066" y="181234"/>
                  <a:pt x="145322" y="169156"/>
                </a:cubicBezTo>
                <a:lnTo>
                  <a:pt x="145322" y="169156"/>
                </a:lnTo>
                <a:close/>
                <a:moveTo>
                  <a:pt x="0" y="160334"/>
                </a:moveTo>
                <a:cubicBezTo>
                  <a:pt x="0" y="143850"/>
                  <a:pt x="5080" y="130746"/>
                  <a:pt x="15241" y="121022"/>
                </a:cubicBezTo>
                <a:cubicBezTo>
                  <a:pt x="25392" y="111308"/>
                  <a:pt x="40632" y="104832"/>
                  <a:pt x="60953" y="101585"/>
                </a:cubicBezTo>
                <a:lnTo>
                  <a:pt x="139577" y="89221"/>
                </a:lnTo>
                <a:cubicBezTo>
                  <a:pt x="141333" y="88927"/>
                  <a:pt x="142663" y="88414"/>
                  <a:pt x="143555" y="87673"/>
                </a:cubicBezTo>
                <a:cubicBezTo>
                  <a:pt x="144429" y="86942"/>
                  <a:pt x="144875" y="85831"/>
                  <a:pt x="144875" y="84359"/>
                </a:cubicBezTo>
                <a:lnTo>
                  <a:pt x="144875" y="75519"/>
                </a:lnTo>
                <a:cubicBezTo>
                  <a:pt x="144875" y="57268"/>
                  <a:pt x="139729" y="43129"/>
                  <a:pt x="129416" y="33121"/>
                </a:cubicBezTo>
                <a:cubicBezTo>
                  <a:pt x="119104" y="23112"/>
                  <a:pt x="104832" y="18099"/>
                  <a:pt x="86572" y="18099"/>
                </a:cubicBezTo>
                <a:cubicBezTo>
                  <a:pt x="73610" y="18099"/>
                  <a:pt x="60886" y="20606"/>
                  <a:pt x="48371" y="25610"/>
                </a:cubicBezTo>
                <a:cubicBezTo>
                  <a:pt x="35846" y="30624"/>
                  <a:pt x="24299" y="37688"/>
                  <a:pt x="13702" y="46814"/>
                </a:cubicBezTo>
                <a:lnTo>
                  <a:pt x="13702" y="24290"/>
                </a:lnTo>
                <a:cubicBezTo>
                  <a:pt x="23416" y="16636"/>
                  <a:pt x="34688" y="10673"/>
                  <a:pt x="47488" y="6400"/>
                </a:cubicBezTo>
                <a:cubicBezTo>
                  <a:pt x="60297" y="2137"/>
                  <a:pt x="73610" y="0"/>
                  <a:pt x="87465" y="0"/>
                </a:cubicBezTo>
                <a:cubicBezTo>
                  <a:pt x="112780" y="0"/>
                  <a:pt x="132284" y="6846"/>
                  <a:pt x="145977" y="20539"/>
                </a:cubicBezTo>
                <a:cubicBezTo>
                  <a:pt x="159679" y="34232"/>
                  <a:pt x="166516" y="54040"/>
                  <a:pt x="166516" y="79944"/>
                </a:cubicBezTo>
                <a:lnTo>
                  <a:pt x="166516" y="164750"/>
                </a:lnTo>
                <a:cubicBezTo>
                  <a:pt x="166516" y="172698"/>
                  <a:pt x="166886" y="181310"/>
                  <a:pt x="167627" y="190587"/>
                </a:cubicBezTo>
                <a:cubicBezTo>
                  <a:pt x="168358" y="199865"/>
                  <a:pt x="169317" y="207594"/>
                  <a:pt x="170495" y="213776"/>
                </a:cubicBezTo>
                <a:lnTo>
                  <a:pt x="149300" y="213776"/>
                </a:lnTo>
                <a:cubicBezTo>
                  <a:pt x="148702" y="210547"/>
                  <a:pt x="148199" y="206122"/>
                  <a:pt x="147753" y="200520"/>
                </a:cubicBezTo>
                <a:cubicBezTo>
                  <a:pt x="147306" y="194936"/>
                  <a:pt x="146936" y="190217"/>
                  <a:pt x="146651" y="186390"/>
                </a:cubicBezTo>
                <a:lnTo>
                  <a:pt x="145758" y="186390"/>
                </a:lnTo>
                <a:cubicBezTo>
                  <a:pt x="134563" y="197586"/>
                  <a:pt x="122722" y="205970"/>
                  <a:pt x="110197" y="211563"/>
                </a:cubicBezTo>
                <a:cubicBezTo>
                  <a:pt x="97672" y="217156"/>
                  <a:pt x="84948" y="219957"/>
                  <a:pt x="71996" y="219957"/>
                </a:cubicBezTo>
                <a:cubicBezTo>
                  <a:pt x="49311" y="219957"/>
                  <a:pt x="31649" y="214811"/>
                  <a:pt x="18991" y="204508"/>
                </a:cubicBezTo>
                <a:cubicBezTo>
                  <a:pt x="6324" y="194205"/>
                  <a:pt x="0" y="179487"/>
                  <a:pt x="0" y="160334"/>
                </a:cubicBezTo>
                <a:lnTo>
                  <a:pt x="0" y="160334"/>
                </a:lnTo>
                <a:close/>
              </a:path>
            </a:pathLst>
          </a:custGeom>
          <a:solidFill>
            <a:schemeClr val="bg1"/>
          </a:solidFill>
          <a:ln w="947"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29ADEC90-9B06-3517-3EE9-E0869560EC39}"/>
              </a:ext>
            </a:extLst>
          </p:cNvPr>
          <p:cNvSpPr/>
          <p:nvPr/>
        </p:nvSpPr>
        <p:spPr>
          <a:xfrm>
            <a:off x="10154806" y="2290258"/>
            <a:ext cx="102040" cy="213339"/>
          </a:xfrm>
          <a:custGeom>
            <a:avLst/>
            <a:gdLst>
              <a:gd name="connsiteX0" fmla="*/ 23416 w 102040"/>
              <a:gd name="connsiteY0" fmla="*/ 41961 h 213339"/>
              <a:gd name="connsiteX1" fmla="*/ 23863 w 102040"/>
              <a:gd name="connsiteY1" fmla="*/ 41961 h 213339"/>
              <a:gd name="connsiteX2" fmla="*/ 53233 w 102040"/>
              <a:gd name="connsiteY2" fmla="*/ 10607 h 213339"/>
              <a:gd name="connsiteX3" fmla="*/ 97179 w 102040"/>
              <a:gd name="connsiteY3" fmla="*/ 0 h 213339"/>
              <a:gd name="connsiteX4" fmla="*/ 102040 w 102040"/>
              <a:gd name="connsiteY4" fmla="*/ 0 h 213339"/>
              <a:gd name="connsiteX5" fmla="*/ 102040 w 102040"/>
              <a:gd name="connsiteY5" fmla="*/ 19874 h 213339"/>
              <a:gd name="connsiteX6" fmla="*/ 97179 w 102040"/>
              <a:gd name="connsiteY6" fmla="*/ 19219 h 213339"/>
              <a:gd name="connsiteX7" fmla="*/ 93200 w 102040"/>
              <a:gd name="connsiteY7" fmla="*/ 19001 h 213339"/>
              <a:gd name="connsiteX8" fmla="*/ 54771 w 102040"/>
              <a:gd name="connsiteY8" fmla="*/ 29816 h 213339"/>
              <a:gd name="connsiteX9" fmla="*/ 24746 w 102040"/>
              <a:gd name="connsiteY9" fmla="*/ 64931 h 213339"/>
              <a:gd name="connsiteX10" fmla="*/ 24746 w 102040"/>
              <a:gd name="connsiteY10" fmla="*/ 213339 h 213339"/>
              <a:gd name="connsiteX11" fmla="*/ 3096 w 102040"/>
              <a:gd name="connsiteY11" fmla="*/ 213339 h 213339"/>
              <a:gd name="connsiteX12" fmla="*/ 3096 w 102040"/>
              <a:gd name="connsiteY12" fmla="*/ 49919 h 213339"/>
              <a:gd name="connsiteX13" fmla="*/ 2431 w 102040"/>
              <a:gd name="connsiteY13" fmla="*/ 26066 h 213339"/>
              <a:gd name="connsiteX14" fmla="*/ 0 w 102040"/>
              <a:gd name="connsiteY14" fmla="*/ 6191 h 213339"/>
              <a:gd name="connsiteX15" fmla="*/ 20767 w 102040"/>
              <a:gd name="connsiteY15" fmla="*/ 6191 h 213339"/>
              <a:gd name="connsiteX16" fmla="*/ 22752 w 102040"/>
              <a:gd name="connsiteY16" fmla="*/ 22533 h 213339"/>
              <a:gd name="connsiteX17" fmla="*/ 23416 w 102040"/>
              <a:gd name="connsiteY17" fmla="*/ 41971 h 213339"/>
              <a:gd name="connsiteX18" fmla="*/ 23416 w 102040"/>
              <a:gd name="connsiteY18" fmla="*/ 41971 h 21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2040" h="213339">
                <a:moveTo>
                  <a:pt x="23416" y="41961"/>
                </a:moveTo>
                <a:lnTo>
                  <a:pt x="23863" y="41961"/>
                </a:lnTo>
                <a:cubicBezTo>
                  <a:pt x="30937" y="28126"/>
                  <a:pt x="40708" y="17662"/>
                  <a:pt x="53233" y="10607"/>
                </a:cubicBezTo>
                <a:cubicBezTo>
                  <a:pt x="65757" y="3532"/>
                  <a:pt x="80390" y="0"/>
                  <a:pt x="97179" y="0"/>
                </a:cubicBezTo>
                <a:lnTo>
                  <a:pt x="102040" y="0"/>
                </a:lnTo>
                <a:lnTo>
                  <a:pt x="102040" y="19874"/>
                </a:lnTo>
                <a:cubicBezTo>
                  <a:pt x="100265" y="19590"/>
                  <a:pt x="98650" y="19371"/>
                  <a:pt x="97179" y="19219"/>
                </a:cubicBezTo>
                <a:cubicBezTo>
                  <a:pt x="95707" y="19067"/>
                  <a:pt x="94377" y="19001"/>
                  <a:pt x="93200" y="19001"/>
                </a:cubicBezTo>
                <a:cubicBezTo>
                  <a:pt x="78472" y="19001"/>
                  <a:pt x="65663" y="22609"/>
                  <a:pt x="54771" y="29816"/>
                </a:cubicBezTo>
                <a:cubicBezTo>
                  <a:pt x="43879" y="37033"/>
                  <a:pt x="33862" y="48741"/>
                  <a:pt x="24746" y="64931"/>
                </a:cubicBezTo>
                <a:lnTo>
                  <a:pt x="24746" y="213339"/>
                </a:lnTo>
                <a:lnTo>
                  <a:pt x="3096" y="213339"/>
                </a:lnTo>
                <a:lnTo>
                  <a:pt x="3096" y="49919"/>
                </a:lnTo>
                <a:cubicBezTo>
                  <a:pt x="3096" y="40793"/>
                  <a:pt x="2877" y="32845"/>
                  <a:pt x="2431" y="26066"/>
                </a:cubicBezTo>
                <a:cubicBezTo>
                  <a:pt x="1985" y="19295"/>
                  <a:pt x="1177" y="12677"/>
                  <a:pt x="0" y="6191"/>
                </a:cubicBezTo>
                <a:lnTo>
                  <a:pt x="20767" y="6191"/>
                </a:lnTo>
                <a:cubicBezTo>
                  <a:pt x="21641" y="10607"/>
                  <a:pt x="22315" y="16057"/>
                  <a:pt x="22752" y="22533"/>
                </a:cubicBezTo>
                <a:cubicBezTo>
                  <a:pt x="23198" y="29009"/>
                  <a:pt x="23416" y="35495"/>
                  <a:pt x="23416" y="41971"/>
                </a:cubicBezTo>
                <a:lnTo>
                  <a:pt x="23416" y="41971"/>
                </a:lnTo>
                <a:close/>
              </a:path>
            </a:pathLst>
          </a:custGeom>
          <a:solidFill>
            <a:schemeClr val="bg1"/>
          </a:solidFill>
          <a:ln w="947"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BE3974F1-F90F-F886-6E48-121B410E3FF1}"/>
              </a:ext>
            </a:extLst>
          </p:cNvPr>
          <p:cNvSpPr/>
          <p:nvPr/>
        </p:nvSpPr>
        <p:spPr>
          <a:xfrm>
            <a:off x="10290404" y="2290268"/>
            <a:ext cx="143555" cy="219064"/>
          </a:xfrm>
          <a:custGeom>
            <a:avLst/>
            <a:gdLst>
              <a:gd name="connsiteX0" fmla="*/ 71550 w 143555"/>
              <a:gd name="connsiteY0" fmla="*/ 219065 h 219064"/>
              <a:gd name="connsiteX1" fmla="*/ 32684 w 143555"/>
              <a:gd name="connsiteY1" fmla="*/ 212446 h 219064"/>
              <a:gd name="connsiteX2" fmla="*/ 0 w 143555"/>
              <a:gd name="connsiteY2" fmla="*/ 193455 h 219064"/>
              <a:gd name="connsiteX3" fmla="*/ 0 w 143555"/>
              <a:gd name="connsiteY3" fmla="*/ 166516 h 219064"/>
              <a:gd name="connsiteX4" fmla="*/ 34014 w 143555"/>
              <a:gd name="connsiteY4" fmla="*/ 192135 h 219064"/>
              <a:gd name="connsiteX5" fmla="*/ 71550 w 143555"/>
              <a:gd name="connsiteY5" fmla="*/ 201412 h 219064"/>
              <a:gd name="connsiteX6" fmla="*/ 107557 w 143555"/>
              <a:gd name="connsiteY6" fmla="*/ 189932 h 219064"/>
              <a:gd name="connsiteX7" fmla="*/ 121915 w 143555"/>
              <a:gd name="connsiteY7" fmla="*/ 159897 h 219064"/>
              <a:gd name="connsiteX8" fmla="*/ 116607 w 143555"/>
              <a:gd name="connsiteY8" fmla="*/ 140241 h 219064"/>
              <a:gd name="connsiteX9" fmla="*/ 100265 w 143555"/>
              <a:gd name="connsiteY9" fmla="*/ 126767 h 219064"/>
              <a:gd name="connsiteX10" fmla="*/ 88348 w 143555"/>
              <a:gd name="connsiteY10" fmla="*/ 121687 h 219064"/>
              <a:gd name="connsiteX11" fmla="*/ 60089 w 143555"/>
              <a:gd name="connsiteY11" fmla="*/ 113511 h 219064"/>
              <a:gd name="connsiteX12" fmla="*/ 16798 w 143555"/>
              <a:gd name="connsiteY12" fmla="*/ 91871 h 219064"/>
              <a:gd name="connsiteX13" fmla="*/ 3542 w 143555"/>
              <a:gd name="connsiteY13" fmla="*/ 56091 h 219064"/>
              <a:gd name="connsiteX14" fmla="*/ 23416 w 143555"/>
              <a:gd name="connsiteY14" fmla="*/ 15459 h 219064"/>
              <a:gd name="connsiteX15" fmla="*/ 72442 w 143555"/>
              <a:gd name="connsiteY15" fmla="*/ 0 h 219064"/>
              <a:gd name="connsiteX16" fmla="*/ 105791 w 143555"/>
              <a:gd name="connsiteY16" fmla="*/ 5299 h 219064"/>
              <a:gd name="connsiteX17" fmla="*/ 134724 w 143555"/>
              <a:gd name="connsiteY17" fmla="*/ 22087 h 219064"/>
              <a:gd name="connsiteX18" fmla="*/ 134724 w 143555"/>
              <a:gd name="connsiteY18" fmla="*/ 47706 h 219064"/>
              <a:gd name="connsiteX19" fmla="*/ 104899 w 143555"/>
              <a:gd name="connsiteY19" fmla="*/ 25401 h 219064"/>
              <a:gd name="connsiteX20" fmla="*/ 72442 w 143555"/>
              <a:gd name="connsiteY20" fmla="*/ 17662 h 219064"/>
              <a:gd name="connsiteX21" fmla="*/ 38429 w 143555"/>
              <a:gd name="connsiteY21" fmla="*/ 27604 h 219064"/>
              <a:gd name="connsiteX22" fmla="*/ 25192 w 143555"/>
              <a:gd name="connsiteY22" fmla="*/ 54771 h 219064"/>
              <a:gd name="connsiteX23" fmla="*/ 34460 w 143555"/>
              <a:gd name="connsiteY23" fmla="*/ 79944 h 219064"/>
              <a:gd name="connsiteX24" fmla="*/ 79517 w 143555"/>
              <a:gd name="connsiteY24" fmla="*/ 98489 h 219064"/>
              <a:gd name="connsiteX25" fmla="*/ 128989 w 143555"/>
              <a:gd name="connsiteY25" fmla="*/ 121677 h 219064"/>
              <a:gd name="connsiteX26" fmla="*/ 143555 w 143555"/>
              <a:gd name="connsiteY26" fmla="*/ 158112 h 219064"/>
              <a:gd name="connsiteX27" fmla="*/ 123016 w 143555"/>
              <a:gd name="connsiteY27" fmla="*/ 202058 h 219064"/>
              <a:gd name="connsiteX28" fmla="*/ 71559 w 143555"/>
              <a:gd name="connsiteY28" fmla="*/ 219055 h 219064"/>
              <a:gd name="connsiteX29" fmla="*/ 71559 w 143555"/>
              <a:gd name="connsiteY29" fmla="*/ 219055 h 2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3555" h="219064">
                <a:moveTo>
                  <a:pt x="71550" y="219065"/>
                </a:moveTo>
                <a:cubicBezTo>
                  <a:pt x="58019" y="219065"/>
                  <a:pt x="45047" y="216862"/>
                  <a:pt x="32684" y="212446"/>
                </a:cubicBezTo>
                <a:cubicBezTo>
                  <a:pt x="20321" y="208021"/>
                  <a:pt x="9429" y="201697"/>
                  <a:pt x="0" y="193455"/>
                </a:cubicBezTo>
                <a:lnTo>
                  <a:pt x="0" y="166516"/>
                </a:lnTo>
                <a:cubicBezTo>
                  <a:pt x="10008" y="177417"/>
                  <a:pt x="21346" y="185953"/>
                  <a:pt x="34014" y="192135"/>
                </a:cubicBezTo>
                <a:cubicBezTo>
                  <a:pt x="46662" y="198317"/>
                  <a:pt x="59187" y="201412"/>
                  <a:pt x="71550" y="201412"/>
                </a:cubicBezTo>
                <a:cubicBezTo>
                  <a:pt x="85974" y="201412"/>
                  <a:pt x="97986" y="197586"/>
                  <a:pt x="107557" y="189932"/>
                </a:cubicBezTo>
                <a:cubicBezTo>
                  <a:pt x="117120" y="182279"/>
                  <a:pt x="121915" y="172270"/>
                  <a:pt x="121915" y="159897"/>
                </a:cubicBezTo>
                <a:cubicBezTo>
                  <a:pt x="121915" y="152244"/>
                  <a:pt x="120139" y="145692"/>
                  <a:pt x="116607" y="140241"/>
                </a:cubicBezTo>
                <a:cubicBezTo>
                  <a:pt x="113074" y="134791"/>
                  <a:pt x="107624" y="130299"/>
                  <a:pt x="100265" y="126767"/>
                </a:cubicBezTo>
                <a:cubicBezTo>
                  <a:pt x="97036" y="125001"/>
                  <a:pt x="93057" y="123311"/>
                  <a:pt x="88348" y="121687"/>
                </a:cubicBezTo>
                <a:cubicBezTo>
                  <a:pt x="83638" y="120073"/>
                  <a:pt x="74209" y="117347"/>
                  <a:pt x="60089" y="113511"/>
                </a:cubicBezTo>
                <a:cubicBezTo>
                  <a:pt x="40053" y="108222"/>
                  <a:pt x="25629" y="101005"/>
                  <a:pt x="16798" y="91871"/>
                </a:cubicBezTo>
                <a:cubicBezTo>
                  <a:pt x="7967" y="82745"/>
                  <a:pt x="3542" y="70819"/>
                  <a:pt x="3542" y="56091"/>
                </a:cubicBezTo>
                <a:cubicBezTo>
                  <a:pt x="3542" y="39303"/>
                  <a:pt x="10170" y="25771"/>
                  <a:pt x="23416" y="15459"/>
                </a:cubicBezTo>
                <a:cubicBezTo>
                  <a:pt x="36672" y="5156"/>
                  <a:pt x="53014" y="0"/>
                  <a:pt x="72442" y="0"/>
                </a:cubicBezTo>
                <a:cubicBezTo>
                  <a:pt x="84511" y="0"/>
                  <a:pt x="95621" y="1766"/>
                  <a:pt x="105791" y="5299"/>
                </a:cubicBezTo>
                <a:cubicBezTo>
                  <a:pt x="115952" y="8831"/>
                  <a:pt x="125599" y="14433"/>
                  <a:pt x="134724" y="22087"/>
                </a:cubicBezTo>
                <a:lnTo>
                  <a:pt x="134724" y="47706"/>
                </a:lnTo>
                <a:cubicBezTo>
                  <a:pt x="125295" y="37992"/>
                  <a:pt x="115363" y="30557"/>
                  <a:pt x="104899" y="25401"/>
                </a:cubicBezTo>
                <a:cubicBezTo>
                  <a:pt x="94453" y="20245"/>
                  <a:pt x="83628" y="17662"/>
                  <a:pt x="72442" y="17662"/>
                </a:cubicBezTo>
                <a:cubicBezTo>
                  <a:pt x="58607" y="17662"/>
                  <a:pt x="47269" y="20976"/>
                  <a:pt x="38429" y="27604"/>
                </a:cubicBezTo>
                <a:cubicBezTo>
                  <a:pt x="29598" y="34232"/>
                  <a:pt x="25192" y="43291"/>
                  <a:pt x="25192" y="54771"/>
                </a:cubicBezTo>
                <a:cubicBezTo>
                  <a:pt x="25192" y="65663"/>
                  <a:pt x="28278" y="74057"/>
                  <a:pt x="34460" y="79944"/>
                </a:cubicBezTo>
                <a:cubicBezTo>
                  <a:pt x="40641" y="85841"/>
                  <a:pt x="55654" y="92022"/>
                  <a:pt x="79517" y="98489"/>
                </a:cubicBezTo>
                <a:cubicBezTo>
                  <a:pt x="102772" y="104671"/>
                  <a:pt x="119275" y="112400"/>
                  <a:pt x="128989" y="121677"/>
                </a:cubicBezTo>
                <a:cubicBezTo>
                  <a:pt x="138703" y="130955"/>
                  <a:pt x="143555" y="143100"/>
                  <a:pt x="143555" y="158112"/>
                </a:cubicBezTo>
                <a:cubicBezTo>
                  <a:pt x="143555" y="176078"/>
                  <a:pt x="136709" y="190730"/>
                  <a:pt x="123016" y="202058"/>
                </a:cubicBezTo>
                <a:cubicBezTo>
                  <a:pt x="109324" y="213396"/>
                  <a:pt x="92165" y="219055"/>
                  <a:pt x="71559" y="219055"/>
                </a:cubicBezTo>
                <a:lnTo>
                  <a:pt x="71559" y="219055"/>
                </a:lnTo>
                <a:close/>
              </a:path>
            </a:pathLst>
          </a:custGeom>
          <a:solidFill>
            <a:schemeClr val="bg1"/>
          </a:solidFill>
          <a:ln w="947"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E822306E-A200-71FE-0D5E-59275C33965C}"/>
              </a:ext>
            </a:extLst>
          </p:cNvPr>
          <p:cNvSpPr/>
          <p:nvPr/>
        </p:nvSpPr>
        <p:spPr>
          <a:xfrm>
            <a:off x="9288241" y="1977196"/>
            <a:ext cx="140060" cy="140440"/>
          </a:xfrm>
          <a:custGeom>
            <a:avLst/>
            <a:gdLst>
              <a:gd name="connsiteX0" fmla="*/ 123871 w 140060"/>
              <a:gd name="connsiteY0" fmla="*/ 57230 h 140440"/>
              <a:gd name="connsiteX1" fmla="*/ 72471 w 140060"/>
              <a:gd name="connsiteY1" fmla="*/ 57230 h 140440"/>
              <a:gd name="connsiteX2" fmla="*/ 79070 w 140060"/>
              <a:gd name="connsiteY2" fmla="*/ 33330 h 140440"/>
              <a:gd name="connsiteX3" fmla="*/ 130461 w 140060"/>
              <a:gd name="connsiteY3" fmla="*/ 33330 h 140440"/>
              <a:gd name="connsiteX4" fmla="*/ 140061 w 140060"/>
              <a:gd name="connsiteY4" fmla="*/ 0 h 140440"/>
              <a:gd name="connsiteX5" fmla="*/ 39341 w 140060"/>
              <a:gd name="connsiteY5" fmla="*/ 0 h 140440"/>
              <a:gd name="connsiteX6" fmla="*/ 0 w 140060"/>
              <a:gd name="connsiteY6" fmla="*/ 140441 h 140440"/>
              <a:gd name="connsiteX7" fmla="*/ 49131 w 140060"/>
              <a:gd name="connsiteY7" fmla="*/ 140441 h 140440"/>
              <a:gd name="connsiteX8" fmla="*/ 63811 w 140060"/>
              <a:gd name="connsiteY8" fmla="*/ 87920 h 140440"/>
              <a:gd name="connsiteX9" fmla="*/ 115211 w 140060"/>
              <a:gd name="connsiteY9" fmla="*/ 87920 h 140440"/>
              <a:gd name="connsiteX10" fmla="*/ 123871 w 140060"/>
              <a:gd name="connsiteY10" fmla="*/ 57230 h 140440"/>
              <a:gd name="connsiteX11" fmla="*/ 123871 w 140060"/>
              <a:gd name="connsiteY11" fmla="*/ 57230 h 14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0060" h="140440">
                <a:moveTo>
                  <a:pt x="123871" y="57230"/>
                </a:moveTo>
                <a:lnTo>
                  <a:pt x="72471" y="57230"/>
                </a:lnTo>
                <a:lnTo>
                  <a:pt x="79070" y="33330"/>
                </a:lnTo>
                <a:lnTo>
                  <a:pt x="130461" y="33330"/>
                </a:lnTo>
                <a:lnTo>
                  <a:pt x="140061" y="0"/>
                </a:lnTo>
                <a:lnTo>
                  <a:pt x="39341" y="0"/>
                </a:lnTo>
                <a:lnTo>
                  <a:pt x="0" y="140441"/>
                </a:lnTo>
                <a:lnTo>
                  <a:pt x="49131" y="140441"/>
                </a:lnTo>
                <a:lnTo>
                  <a:pt x="63811" y="87920"/>
                </a:lnTo>
                <a:lnTo>
                  <a:pt x="115211" y="87920"/>
                </a:lnTo>
                <a:lnTo>
                  <a:pt x="123871" y="57230"/>
                </a:lnTo>
                <a:lnTo>
                  <a:pt x="123871" y="57230"/>
                </a:lnTo>
                <a:close/>
              </a:path>
            </a:pathLst>
          </a:custGeom>
          <a:solidFill>
            <a:schemeClr val="bg1"/>
          </a:solidFill>
          <a:ln w="947"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A0399C2D-8506-4F01-3716-7313430344FF}"/>
              </a:ext>
            </a:extLst>
          </p:cNvPr>
          <p:cNvSpPr/>
          <p:nvPr/>
        </p:nvSpPr>
        <p:spPr>
          <a:xfrm>
            <a:off x="9433943" y="1977196"/>
            <a:ext cx="56470" cy="28059"/>
          </a:xfrm>
          <a:custGeom>
            <a:avLst/>
            <a:gdLst>
              <a:gd name="connsiteX0" fmla="*/ 56471 w 56470"/>
              <a:gd name="connsiteY0" fmla="*/ 0 h 28059"/>
              <a:gd name="connsiteX1" fmla="*/ 7910 w 56470"/>
              <a:gd name="connsiteY1" fmla="*/ 0 h 28059"/>
              <a:gd name="connsiteX2" fmla="*/ 0 w 56470"/>
              <a:gd name="connsiteY2" fmla="*/ 28060 h 28059"/>
              <a:gd name="connsiteX3" fmla="*/ 48561 w 56470"/>
              <a:gd name="connsiteY3" fmla="*/ 28060 h 28059"/>
              <a:gd name="connsiteX4" fmla="*/ 56471 w 56470"/>
              <a:gd name="connsiteY4" fmla="*/ 0 h 28059"/>
              <a:gd name="connsiteX5" fmla="*/ 56471 w 56470"/>
              <a:gd name="connsiteY5" fmla="*/ 0 h 28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0" h="28059">
                <a:moveTo>
                  <a:pt x="56471" y="0"/>
                </a:moveTo>
                <a:lnTo>
                  <a:pt x="7910" y="0"/>
                </a:lnTo>
                <a:lnTo>
                  <a:pt x="0" y="28060"/>
                </a:lnTo>
                <a:lnTo>
                  <a:pt x="48561" y="28060"/>
                </a:lnTo>
                <a:lnTo>
                  <a:pt x="56471" y="0"/>
                </a:lnTo>
                <a:lnTo>
                  <a:pt x="56471" y="0"/>
                </a:lnTo>
                <a:close/>
              </a:path>
            </a:pathLst>
          </a:custGeom>
          <a:solidFill>
            <a:schemeClr val="bg1"/>
          </a:solidFill>
          <a:ln w="947"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11C99049-8A05-CB98-23E0-DE9AC2625B59}"/>
              </a:ext>
            </a:extLst>
          </p:cNvPr>
          <p:cNvSpPr/>
          <p:nvPr/>
        </p:nvSpPr>
        <p:spPr>
          <a:xfrm>
            <a:off x="9402502" y="2015046"/>
            <a:ext cx="77370" cy="102591"/>
          </a:xfrm>
          <a:custGeom>
            <a:avLst/>
            <a:gdLst>
              <a:gd name="connsiteX0" fmla="*/ 28800 w 77370"/>
              <a:gd name="connsiteY0" fmla="*/ 0 h 102591"/>
              <a:gd name="connsiteX1" fmla="*/ 0 w 77370"/>
              <a:gd name="connsiteY1" fmla="*/ 102591 h 102591"/>
              <a:gd name="connsiteX2" fmla="*/ 48570 w 77370"/>
              <a:gd name="connsiteY2" fmla="*/ 102591 h 102591"/>
              <a:gd name="connsiteX3" fmla="*/ 77371 w 77370"/>
              <a:gd name="connsiteY3" fmla="*/ 0 h 102591"/>
              <a:gd name="connsiteX4" fmla="*/ 28800 w 77370"/>
              <a:gd name="connsiteY4" fmla="*/ 0 h 102591"/>
              <a:gd name="connsiteX5" fmla="*/ 28800 w 77370"/>
              <a:gd name="connsiteY5" fmla="*/ 0 h 10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370" h="102591">
                <a:moveTo>
                  <a:pt x="28800" y="0"/>
                </a:moveTo>
                <a:lnTo>
                  <a:pt x="0" y="102591"/>
                </a:lnTo>
                <a:lnTo>
                  <a:pt x="48570" y="102591"/>
                </a:lnTo>
                <a:lnTo>
                  <a:pt x="77371" y="0"/>
                </a:lnTo>
                <a:lnTo>
                  <a:pt x="28800" y="0"/>
                </a:lnTo>
                <a:lnTo>
                  <a:pt x="28800" y="0"/>
                </a:lnTo>
                <a:close/>
              </a:path>
            </a:pathLst>
          </a:custGeom>
          <a:solidFill>
            <a:schemeClr val="bg1"/>
          </a:solidFill>
          <a:ln w="947"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A0482D02-8C44-0A79-63D8-C86EDA7B33C0}"/>
              </a:ext>
            </a:extLst>
          </p:cNvPr>
          <p:cNvSpPr/>
          <p:nvPr/>
        </p:nvSpPr>
        <p:spPr>
          <a:xfrm>
            <a:off x="9472020" y="1977186"/>
            <a:ext cx="144381" cy="142881"/>
          </a:xfrm>
          <a:custGeom>
            <a:avLst/>
            <a:gdLst>
              <a:gd name="connsiteX0" fmla="*/ 66451 w 144381"/>
              <a:gd name="connsiteY0" fmla="*/ 106190 h 142881"/>
              <a:gd name="connsiteX1" fmla="*/ 58170 w 144381"/>
              <a:gd name="connsiteY1" fmla="*/ 108630 h 142881"/>
              <a:gd name="connsiteX2" fmla="*/ 50640 w 144381"/>
              <a:gd name="connsiteY2" fmla="*/ 101290 h 142881"/>
              <a:gd name="connsiteX3" fmla="*/ 57420 w 144381"/>
              <a:gd name="connsiteY3" fmla="*/ 75690 h 142881"/>
              <a:gd name="connsiteX4" fmla="*/ 68530 w 144381"/>
              <a:gd name="connsiteY4" fmla="*/ 68340 h 142881"/>
              <a:gd name="connsiteX5" fmla="*/ 76250 w 144381"/>
              <a:gd name="connsiteY5" fmla="*/ 72490 h 142881"/>
              <a:gd name="connsiteX6" fmla="*/ 66451 w 144381"/>
              <a:gd name="connsiteY6" fmla="*/ 106190 h 142881"/>
              <a:gd name="connsiteX7" fmla="*/ 66451 w 144381"/>
              <a:gd name="connsiteY7" fmla="*/ 106190 h 142881"/>
              <a:gd name="connsiteX8" fmla="*/ 95821 w 144381"/>
              <a:gd name="connsiteY8" fmla="*/ 10 h 142881"/>
              <a:gd name="connsiteX9" fmla="*/ 82270 w 144381"/>
              <a:gd name="connsiteY9" fmla="*/ 49520 h 142881"/>
              <a:gd name="connsiteX10" fmla="*/ 54410 w 144381"/>
              <a:gd name="connsiteY10" fmla="*/ 35970 h 142881"/>
              <a:gd name="connsiteX11" fmla="*/ 17320 w 144381"/>
              <a:gd name="connsiteY11" fmla="*/ 56860 h 142881"/>
              <a:gd name="connsiteX12" fmla="*/ 0 w 144381"/>
              <a:gd name="connsiteY12" fmla="*/ 119351 h 142881"/>
              <a:gd name="connsiteX13" fmla="*/ 25790 w 144381"/>
              <a:gd name="connsiteY13" fmla="*/ 142881 h 142881"/>
              <a:gd name="connsiteX14" fmla="*/ 60801 w 144381"/>
              <a:gd name="connsiteY14" fmla="*/ 128951 h 142881"/>
              <a:gd name="connsiteX15" fmla="*/ 57411 w 144381"/>
              <a:gd name="connsiteY15" fmla="*/ 140441 h 142881"/>
              <a:gd name="connsiteX16" fmla="*/ 105041 w 144381"/>
              <a:gd name="connsiteY16" fmla="*/ 140441 h 142881"/>
              <a:gd name="connsiteX17" fmla="*/ 144382 w 144381"/>
              <a:gd name="connsiteY17" fmla="*/ 0 h 142881"/>
              <a:gd name="connsiteX18" fmla="*/ 95811 w 144381"/>
              <a:gd name="connsiteY18" fmla="*/ 0 h 142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4381" h="142881">
                <a:moveTo>
                  <a:pt x="66451" y="106190"/>
                </a:moveTo>
                <a:cubicBezTo>
                  <a:pt x="64381" y="107500"/>
                  <a:pt x="61940" y="108630"/>
                  <a:pt x="58170" y="108630"/>
                </a:cubicBezTo>
                <a:cubicBezTo>
                  <a:pt x="53461" y="108630"/>
                  <a:pt x="50640" y="105250"/>
                  <a:pt x="50640" y="101290"/>
                </a:cubicBezTo>
                <a:cubicBezTo>
                  <a:pt x="50640" y="92820"/>
                  <a:pt x="53840" y="84350"/>
                  <a:pt x="57420" y="75690"/>
                </a:cubicBezTo>
                <a:cubicBezTo>
                  <a:pt x="59870" y="69679"/>
                  <a:pt x="64200" y="68340"/>
                  <a:pt x="68530" y="68340"/>
                </a:cubicBezTo>
                <a:cubicBezTo>
                  <a:pt x="71540" y="68340"/>
                  <a:pt x="74550" y="70040"/>
                  <a:pt x="76250" y="72490"/>
                </a:cubicBezTo>
                <a:lnTo>
                  <a:pt x="66451" y="106190"/>
                </a:lnTo>
                <a:lnTo>
                  <a:pt x="66451" y="106190"/>
                </a:lnTo>
                <a:close/>
                <a:moveTo>
                  <a:pt x="95821" y="10"/>
                </a:moveTo>
                <a:lnTo>
                  <a:pt x="82270" y="49520"/>
                </a:lnTo>
                <a:cubicBezTo>
                  <a:pt x="78320" y="41990"/>
                  <a:pt x="68150" y="35970"/>
                  <a:pt x="54410" y="35970"/>
                </a:cubicBezTo>
                <a:cubicBezTo>
                  <a:pt x="38410" y="35970"/>
                  <a:pt x="24860" y="43120"/>
                  <a:pt x="17320" y="56860"/>
                </a:cubicBezTo>
                <a:cubicBezTo>
                  <a:pt x="6970" y="75301"/>
                  <a:pt x="0" y="101661"/>
                  <a:pt x="0" y="119351"/>
                </a:cubicBezTo>
                <a:cubicBezTo>
                  <a:pt x="0" y="135351"/>
                  <a:pt x="9970" y="142881"/>
                  <a:pt x="25790" y="142881"/>
                </a:cubicBezTo>
                <a:cubicBezTo>
                  <a:pt x="41610" y="142881"/>
                  <a:pt x="51201" y="137051"/>
                  <a:pt x="60801" y="128951"/>
                </a:cubicBezTo>
                <a:lnTo>
                  <a:pt x="57411" y="140441"/>
                </a:lnTo>
                <a:lnTo>
                  <a:pt x="105041" y="140441"/>
                </a:lnTo>
                <a:lnTo>
                  <a:pt x="144382" y="0"/>
                </a:lnTo>
                <a:lnTo>
                  <a:pt x="95811" y="0"/>
                </a:lnTo>
                <a:close/>
              </a:path>
            </a:pathLst>
          </a:custGeom>
          <a:solidFill>
            <a:schemeClr val="bg1"/>
          </a:solidFill>
          <a:ln w="947"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BED5A532-1EA9-09CA-BEBB-AC731B34E578}"/>
              </a:ext>
            </a:extLst>
          </p:cNvPr>
          <p:cNvSpPr/>
          <p:nvPr/>
        </p:nvSpPr>
        <p:spPr>
          <a:xfrm>
            <a:off x="9598797" y="2012605"/>
            <a:ext cx="120670" cy="107671"/>
          </a:xfrm>
          <a:custGeom>
            <a:avLst/>
            <a:gdLst>
              <a:gd name="connsiteX0" fmla="*/ 66830 w 120670"/>
              <a:gd name="connsiteY0" fmla="*/ 25781 h 107671"/>
              <a:gd name="connsiteX1" fmla="*/ 75301 w 120670"/>
              <a:gd name="connsiteY1" fmla="*/ 33111 h 107671"/>
              <a:gd name="connsiteX2" fmla="*/ 73981 w 120670"/>
              <a:gd name="connsiteY2" fmla="*/ 40271 h 107671"/>
              <a:gd name="connsiteX3" fmla="*/ 54021 w 120670"/>
              <a:gd name="connsiteY3" fmla="*/ 40271 h 107671"/>
              <a:gd name="connsiteX4" fmla="*/ 66830 w 120670"/>
              <a:gd name="connsiteY4" fmla="*/ 25781 h 107671"/>
              <a:gd name="connsiteX5" fmla="*/ 66830 w 120670"/>
              <a:gd name="connsiteY5" fmla="*/ 25781 h 107671"/>
              <a:gd name="connsiteX6" fmla="*/ 115401 w 120670"/>
              <a:gd name="connsiteY6" fmla="*/ 60231 h 107671"/>
              <a:gd name="connsiteX7" fmla="*/ 120671 w 120670"/>
              <a:gd name="connsiteY7" fmla="*/ 31801 h 107671"/>
              <a:gd name="connsiteX8" fmla="*/ 70971 w 120670"/>
              <a:gd name="connsiteY8" fmla="*/ 0 h 107671"/>
              <a:gd name="connsiteX9" fmla="*/ 17880 w 120670"/>
              <a:gd name="connsiteY9" fmla="*/ 22020 h 107671"/>
              <a:gd name="connsiteX10" fmla="*/ 0 w 120670"/>
              <a:gd name="connsiteY10" fmla="*/ 75861 h 107671"/>
              <a:gd name="connsiteX11" fmla="*/ 51201 w 120670"/>
              <a:gd name="connsiteY11" fmla="*/ 107671 h 107671"/>
              <a:gd name="connsiteX12" fmla="*/ 113131 w 120670"/>
              <a:gd name="connsiteY12" fmla="*/ 68521 h 107671"/>
              <a:gd name="connsiteX13" fmla="*/ 65511 w 120670"/>
              <a:gd name="connsiteY13" fmla="*/ 68521 h 107671"/>
              <a:gd name="connsiteX14" fmla="*/ 52900 w 120670"/>
              <a:gd name="connsiteY14" fmla="*/ 81131 h 107671"/>
              <a:gd name="connsiteX15" fmla="*/ 45750 w 120670"/>
              <a:gd name="connsiteY15" fmla="*/ 73781 h 107671"/>
              <a:gd name="connsiteX16" fmla="*/ 48380 w 120670"/>
              <a:gd name="connsiteY16" fmla="*/ 60231 h 107671"/>
              <a:gd name="connsiteX17" fmla="*/ 115391 w 120670"/>
              <a:gd name="connsiteY17" fmla="*/ 60231 h 10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0670" h="107671">
                <a:moveTo>
                  <a:pt x="66830" y="25781"/>
                </a:moveTo>
                <a:cubicBezTo>
                  <a:pt x="71911" y="25781"/>
                  <a:pt x="75301" y="27471"/>
                  <a:pt x="75301" y="33111"/>
                </a:cubicBezTo>
                <a:cubicBezTo>
                  <a:pt x="75301" y="35001"/>
                  <a:pt x="74550" y="38201"/>
                  <a:pt x="73981" y="40271"/>
                </a:cubicBezTo>
                <a:lnTo>
                  <a:pt x="54021" y="40271"/>
                </a:lnTo>
                <a:cubicBezTo>
                  <a:pt x="56661" y="29921"/>
                  <a:pt x="60810" y="25781"/>
                  <a:pt x="66830" y="25781"/>
                </a:cubicBezTo>
                <a:lnTo>
                  <a:pt x="66830" y="25781"/>
                </a:lnTo>
                <a:close/>
                <a:moveTo>
                  <a:pt x="115401" y="60231"/>
                </a:moveTo>
                <a:cubicBezTo>
                  <a:pt x="118031" y="51761"/>
                  <a:pt x="120671" y="38021"/>
                  <a:pt x="120671" y="31801"/>
                </a:cubicBezTo>
                <a:cubicBezTo>
                  <a:pt x="120671" y="6201"/>
                  <a:pt x="101091" y="0"/>
                  <a:pt x="70971" y="0"/>
                </a:cubicBezTo>
                <a:cubicBezTo>
                  <a:pt x="51391" y="0"/>
                  <a:pt x="30120" y="6011"/>
                  <a:pt x="17880" y="22020"/>
                </a:cubicBezTo>
                <a:cubicBezTo>
                  <a:pt x="7710" y="35381"/>
                  <a:pt x="0" y="60611"/>
                  <a:pt x="0" y="75861"/>
                </a:cubicBezTo>
                <a:cubicBezTo>
                  <a:pt x="0" y="103531"/>
                  <a:pt x="22400" y="107671"/>
                  <a:pt x="51201" y="107671"/>
                </a:cubicBezTo>
                <a:cubicBezTo>
                  <a:pt x="72471" y="107671"/>
                  <a:pt x="107111" y="97701"/>
                  <a:pt x="113131" y="68521"/>
                </a:cubicBezTo>
                <a:lnTo>
                  <a:pt x="65511" y="68521"/>
                </a:lnTo>
                <a:cubicBezTo>
                  <a:pt x="62681" y="78491"/>
                  <a:pt x="59671" y="81131"/>
                  <a:pt x="52900" y="81131"/>
                </a:cubicBezTo>
                <a:cubicBezTo>
                  <a:pt x="46130" y="81131"/>
                  <a:pt x="45750" y="75861"/>
                  <a:pt x="45750" y="73781"/>
                </a:cubicBezTo>
                <a:cubicBezTo>
                  <a:pt x="45750" y="69451"/>
                  <a:pt x="47060" y="65682"/>
                  <a:pt x="48380" y="60231"/>
                </a:cubicBezTo>
                <a:lnTo>
                  <a:pt x="115391" y="60231"/>
                </a:lnTo>
                <a:close/>
              </a:path>
            </a:pathLst>
          </a:custGeom>
          <a:solidFill>
            <a:schemeClr val="bg1"/>
          </a:solidFill>
          <a:ln w="947"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5677928C-F47B-2A14-8996-95B3D594199A}"/>
              </a:ext>
            </a:extLst>
          </p:cNvPr>
          <p:cNvSpPr/>
          <p:nvPr/>
        </p:nvSpPr>
        <p:spPr>
          <a:xfrm>
            <a:off x="9714435" y="1977196"/>
            <a:ext cx="87920" cy="140440"/>
          </a:xfrm>
          <a:custGeom>
            <a:avLst/>
            <a:gdLst>
              <a:gd name="connsiteX0" fmla="*/ 39350 w 87920"/>
              <a:gd name="connsiteY0" fmla="*/ 0 h 140440"/>
              <a:gd name="connsiteX1" fmla="*/ 0 w 87920"/>
              <a:gd name="connsiteY1" fmla="*/ 140441 h 140440"/>
              <a:gd name="connsiteX2" fmla="*/ 48580 w 87920"/>
              <a:gd name="connsiteY2" fmla="*/ 140441 h 140440"/>
              <a:gd name="connsiteX3" fmla="*/ 87920 w 87920"/>
              <a:gd name="connsiteY3" fmla="*/ 0 h 140440"/>
              <a:gd name="connsiteX4" fmla="*/ 39350 w 87920"/>
              <a:gd name="connsiteY4" fmla="*/ 0 h 140440"/>
              <a:gd name="connsiteX5" fmla="*/ 39350 w 87920"/>
              <a:gd name="connsiteY5" fmla="*/ 0 h 14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20" h="140440">
                <a:moveTo>
                  <a:pt x="39350" y="0"/>
                </a:moveTo>
                <a:lnTo>
                  <a:pt x="0" y="140441"/>
                </a:lnTo>
                <a:lnTo>
                  <a:pt x="48580" y="140441"/>
                </a:lnTo>
                <a:lnTo>
                  <a:pt x="87920" y="0"/>
                </a:lnTo>
                <a:lnTo>
                  <a:pt x="39350" y="0"/>
                </a:lnTo>
                <a:lnTo>
                  <a:pt x="39350" y="0"/>
                </a:lnTo>
                <a:close/>
              </a:path>
            </a:pathLst>
          </a:custGeom>
          <a:solidFill>
            <a:schemeClr val="bg1"/>
          </a:solidFill>
          <a:ln w="947"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F7B14F09-6F7F-21FE-3A9D-E23F607B446E}"/>
              </a:ext>
            </a:extLst>
          </p:cNvPr>
          <p:cNvSpPr/>
          <p:nvPr/>
        </p:nvSpPr>
        <p:spPr>
          <a:xfrm>
            <a:off x="9810047" y="1977196"/>
            <a:ext cx="56470" cy="28059"/>
          </a:xfrm>
          <a:custGeom>
            <a:avLst/>
            <a:gdLst>
              <a:gd name="connsiteX0" fmla="*/ 56471 w 56470"/>
              <a:gd name="connsiteY0" fmla="*/ 0 h 28059"/>
              <a:gd name="connsiteX1" fmla="*/ 7910 w 56470"/>
              <a:gd name="connsiteY1" fmla="*/ 0 h 28059"/>
              <a:gd name="connsiteX2" fmla="*/ 0 w 56470"/>
              <a:gd name="connsiteY2" fmla="*/ 28060 h 28059"/>
              <a:gd name="connsiteX3" fmla="*/ 48561 w 56470"/>
              <a:gd name="connsiteY3" fmla="*/ 28060 h 28059"/>
              <a:gd name="connsiteX4" fmla="*/ 56471 w 56470"/>
              <a:gd name="connsiteY4" fmla="*/ 0 h 28059"/>
              <a:gd name="connsiteX5" fmla="*/ 56471 w 56470"/>
              <a:gd name="connsiteY5" fmla="*/ 0 h 28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0" h="28059">
                <a:moveTo>
                  <a:pt x="56471" y="0"/>
                </a:moveTo>
                <a:lnTo>
                  <a:pt x="7910" y="0"/>
                </a:lnTo>
                <a:lnTo>
                  <a:pt x="0" y="28060"/>
                </a:lnTo>
                <a:lnTo>
                  <a:pt x="48561" y="28060"/>
                </a:lnTo>
                <a:lnTo>
                  <a:pt x="56471" y="0"/>
                </a:lnTo>
                <a:lnTo>
                  <a:pt x="56471" y="0"/>
                </a:lnTo>
                <a:close/>
              </a:path>
            </a:pathLst>
          </a:custGeom>
          <a:solidFill>
            <a:schemeClr val="bg1"/>
          </a:solidFill>
          <a:ln w="947"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5A93C12B-9055-2A46-F361-0C05C09AEB12}"/>
              </a:ext>
            </a:extLst>
          </p:cNvPr>
          <p:cNvSpPr/>
          <p:nvPr/>
        </p:nvSpPr>
        <p:spPr>
          <a:xfrm>
            <a:off x="9778606" y="2015046"/>
            <a:ext cx="77370" cy="102591"/>
          </a:xfrm>
          <a:custGeom>
            <a:avLst/>
            <a:gdLst>
              <a:gd name="connsiteX0" fmla="*/ 28800 w 77370"/>
              <a:gd name="connsiteY0" fmla="*/ 0 h 102591"/>
              <a:gd name="connsiteX1" fmla="*/ 0 w 77370"/>
              <a:gd name="connsiteY1" fmla="*/ 102591 h 102591"/>
              <a:gd name="connsiteX2" fmla="*/ 48570 w 77370"/>
              <a:gd name="connsiteY2" fmla="*/ 102591 h 102591"/>
              <a:gd name="connsiteX3" fmla="*/ 77371 w 77370"/>
              <a:gd name="connsiteY3" fmla="*/ 0 h 102591"/>
              <a:gd name="connsiteX4" fmla="*/ 28800 w 77370"/>
              <a:gd name="connsiteY4" fmla="*/ 0 h 102591"/>
              <a:gd name="connsiteX5" fmla="*/ 28800 w 77370"/>
              <a:gd name="connsiteY5" fmla="*/ 0 h 10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370" h="102591">
                <a:moveTo>
                  <a:pt x="28800" y="0"/>
                </a:moveTo>
                <a:lnTo>
                  <a:pt x="0" y="102591"/>
                </a:lnTo>
                <a:lnTo>
                  <a:pt x="48570" y="102591"/>
                </a:lnTo>
                <a:lnTo>
                  <a:pt x="77371" y="0"/>
                </a:lnTo>
                <a:lnTo>
                  <a:pt x="28800" y="0"/>
                </a:lnTo>
                <a:lnTo>
                  <a:pt x="28800" y="0"/>
                </a:lnTo>
                <a:close/>
              </a:path>
            </a:pathLst>
          </a:custGeom>
          <a:solidFill>
            <a:schemeClr val="bg1"/>
          </a:solidFill>
          <a:ln w="947"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5343DFA8-1486-DD66-5559-4B4F7CA9975B}"/>
              </a:ext>
            </a:extLst>
          </p:cNvPr>
          <p:cNvSpPr/>
          <p:nvPr/>
        </p:nvSpPr>
        <p:spPr>
          <a:xfrm>
            <a:off x="10010415" y="2097012"/>
            <a:ext cx="26407" cy="26397"/>
          </a:xfrm>
          <a:custGeom>
            <a:avLst/>
            <a:gdLst>
              <a:gd name="connsiteX0" fmla="*/ 13208 w 26407"/>
              <a:gd name="connsiteY0" fmla="*/ 24062 h 26397"/>
              <a:gd name="connsiteX1" fmla="*/ 2346 w 26407"/>
              <a:gd name="connsiteY1" fmla="*/ 13199 h 26397"/>
              <a:gd name="connsiteX2" fmla="*/ 13208 w 26407"/>
              <a:gd name="connsiteY2" fmla="*/ 2336 h 26397"/>
              <a:gd name="connsiteX3" fmla="*/ 24071 w 26407"/>
              <a:gd name="connsiteY3" fmla="*/ 13199 h 26397"/>
              <a:gd name="connsiteX4" fmla="*/ 13208 w 26407"/>
              <a:gd name="connsiteY4" fmla="*/ 24062 h 26397"/>
              <a:gd name="connsiteX5" fmla="*/ 13208 w 26407"/>
              <a:gd name="connsiteY5" fmla="*/ 24062 h 26397"/>
              <a:gd name="connsiteX6" fmla="*/ 13208 w 26407"/>
              <a:gd name="connsiteY6" fmla="*/ 0 h 26397"/>
              <a:gd name="connsiteX7" fmla="*/ 0 w 26407"/>
              <a:gd name="connsiteY7" fmla="*/ 13199 h 26397"/>
              <a:gd name="connsiteX8" fmla="*/ 13208 w 26407"/>
              <a:gd name="connsiteY8" fmla="*/ 26398 h 26397"/>
              <a:gd name="connsiteX9" fmla="*/ 26407 w 26407"/>
              <a:gd name="connsiteY9" fmla="*/ 13199 h 26397"/>
              <a:gd name="connsiteX10" fmla="*/ 13208 w 26407"/>
              <a:gd name="connsiteY10" fmla="*/ 0 h 26397"/>
              <a:gd name="connsiteX11" fmla="*/ 13208 w 26407"/>
              <a:gd name="connsiteY11" fmla="*/ 0 h 2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07" h="26397">
                <a:moveTo>
                  <a:pt x="13208" y="24062"/>
                </a:moveTo>
                <a:cubicBezTo>
                  <a:pt x="7207" y="24062"/>
                  <a:pt x="2346" y="19200"/>
                  <a:pt x="2346" y="13199"/>
                </a:cubicBezTo>
                <a:cubicBezTo>
                  <a:pt x="2346" y="7198"/>
                  <a:pt x="7207" y="2336"/>
                  <a:pt x="13208" y="2336"/>
                </a:cubicBezTo>
                <a:cubicBezTo>
                  <a:pt x="19210" y="2336"/>
                  <a:pt x="24071" y="7198"/>
                  <a:pt x="24071" y="13199"/>
                </a:cubicBezTo>
                <a:cubicBezTo>
                  <a:pt x="24071" y="19200"/>
                  <a:pt x="19210" y="24062"/>
                  <a:pt x="13208" y="24062"/>
                </a:cubicBezTo>
                <a:lnTo>
                  <a:pt x="13208" y="24062"/>
                </a:lnTo>
                <a:close/>
                <a:moveTo>
                  <a:pt x="13208" y="0"/>
                </a:moveTo>
                <a:cubicBezTo>
                  <a:pt x="5925" y="0"/>
                  <a:pt x="0" y="5925"/>
                  <a:pt x="0" y="13199"/>
                </a:cubicBezTo>
                <a:cubicBezTo>
                  <a:pt x="0" y="20473"/>
                  <a:pt x="5925" y="26398"/>
                  <a:pt x="13208" y="26398"/>
                </a:cubicBezTo>
                <a:cubicBezTo>
                  <a:pt x="20492" y="26398"/>
                  <a:pt x="26407" y="20473"/>
                  <a:pt x="26407" y="13199"/>
                </a:cubicBezTo>
                <a:cubicBezTo>
                  <a:pt x="26407" y="5925"/>
                  <a:pt x="20482" y="0"/>
                  <a:pt x="13208" y="0"/>
                </a:cubicBezTo>
                <a:lnTo>
                  <a:pt x="13208" y="0"/>
                </a:lnTo>
                <a:close/>
              </a:path>
            </a:pathLst>
          </a:custGeom>
          <a:solidFill>
            <a:schemeClr val="bg1"/>
          </a:solidFill>
          <a:ln w="947"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D23DF271-35BC-4907-3E38-73963EE14C4A}"/>
              </a:ext>
            </a:extLst>
          </p:cNvPr>
          <p:cNvSpPr/>
          <p:nvPr/>
        </p:nvSpPr>
        <p:spPr>
          <a:xfrm>
            <a:off x="10018989" y="2103374"/>
            <a:ext cx="10226" cy="13616"/>
          </a:xfrm>
          <a:custGeom>
            <a:avLst/>
            <a:gdLst>
              <a:gd name="connsiteX0" fmla="*/ 2364 w 10226"/>
              <a:gd name="connsiteY0" fmla="*/ 5925 h 13616"/>
              <a:gd name="connsiteX1" fmla="*/ 2364 w 10226"/>
              <a:gd name="connsiteY1" fmla="*/ 2118 h 13616"/>
              <a:gd name="connsiteX2" fmla="*/ 4188 w 10226"/>
              <a:gd name="connsiteY2" fmla="*/ 2118 h 13616"/>
              <a:gd name="connsiteX3" fmla="*/ 7426 w 10226"/>
              <a:gd name="connsiteY3" fmla="*/ 4007 h 13616"/>
              <a:gd name="connsiteX4" fmla="*/ 4188 w 10226"/>
              <a:gd name="connsiteY4" fmla="*/ 5925 h 13616"/>
              <a:gd name="connsiteX5" fmla="*/ 2364 w 10226"/>
              <a:gd name="connsiteY5" fmla="*/ 5925 h 13616"/>
              <a:gd name="connsiteX6" fmla="*/ 9923 w 10226"/>
              <a:gd name="connsiteY6" fmla="*/ 4102 h 13616"/>
              <a:gd name="connsiteX7" fmla="*/ 5128 w 10226"/>
              <a:gd name="connsiteY7" fmla="*/ 0 h 13616"/>
              <a:gd name="connsiteX8" fmla="*/ 0 w 10226"/>
              <a:gd name="connsiteY8" fmla="*/ 0 h 13616"/>
              <a:gd name="connsiteX9" fmla="*/ 0 w 10226"/>
              <a:gd name="connsiteY9" fmla="*/ 13617 h 13616"/>
              <a:gd name="connsiteX10" fmla="*/ 2374 w 10226"/>
              <a:gd name="connsiteY10" fmla="*/ 13617 h 13616"/>
              <a:gd name="connsiteX11" fmla="*/ 2374 w 10226"/>
              <a:gd name="connsiteY11" fmla="*/ 8043 h 13616"/>
              <a:gd name="connsiteX12" fmla="*/ 4197 w 10226"/>
              <a:gd name="connsiteY12" fmla="*/ 8043 h 13616"/>
              <a:gd name="connsiteX13" fmla="*/ 7597 w 10226"/>
              <a:gd name="connsiteY13" fmla="*/ 13617 h 13616"/>
              <a:gd name="connsiteX14" fmla="*/ 10227 w 10226"/>
              <a:gd name="connsiteY14" fmla="*/ 13617 h 13616"/>
              <a:gd name="connsiteX15" fmla="*/ 6666 w 10226"/>
              <a:gd name="connsiteY15" fmla="*/ 7853 h 13616"/>
              <a:gd name="connsiteX16" fmla="*/ 9932 w 10226"/>
              <a:gd name="connsiteY16" fmla="*/ 4102 h 13616"/>
              <a:gd name="connsiteX17" fmla="*/ 9932 w 10226"/>
              <a:gd name="connsiteY17" fmla="*/ 4102 h 13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226" h="13616">
                <a:moveTo>
                  <a:pt x="2364" y="5925"/>
                </a:moveTo>
                <a:lnTo>
                  <a:pt x="2364" y="2118"/>
                </a:lnTo>
                <a:lnTo>
                  <a:pt x="4188" y="2118"/>
                </a:lnTo>
                <a:cubicBezTo>
                  <a:pt x="5726" y="2089"/>
                  <a:pt x="7426" y="2184"/>
                  <a:pt x="7426" y="4007"/>
                </a:cubicBezTo>
                <a:cubicBezTo>
                  <a:pt x="7426" y="5830"/>
                  <a:pt x="5726" y="5925"/>
                  <a:pt x="4188" y="5925"/>
                </a:cubicBezTo>
                <a:lnTo>
                  <a:pt x="2364" y="5925"/>
                </a:lnTo>
                <a:close/>
                <a:moveTo>
                  <a:pt x="9923" y="4102"/>
                </a:moveTo>
                <a:cubicBezTo>
                  <a:pt x="9923" y="1481"/>
                  <a:pt x="8385" y="0"/>
                  <a:pt x="5128" y="0"/>
                </a:cubicBezTo>
                <a:lnTo>
                  <a:pt x="0" y="0"/>
                </a:lnTo>
                <a:lnTo>
                  <a:pt x="0" y="13617"/>
                </a:lnTo>
                <a:lnTo>
                  <a:pt x="2374" y="13617"/>
                </a:lnTo>
                <a:lnTo>
                  <a:pt x="2374" y="8043"/>
                </a:lnTo>
                <a:lnTo>
                  <a:pt x="4197" y="8043"/>
                </a:lnTo>
                <a:lnTo>
                  <a:pt x="7597" y="13617"/>
                </a:lnTo>
                <a:lnTo>
                  <a:pt x="10227" y="13617"/>
                </a:lnTo>
                <a:lnTo>
                  <a:pt x="6666" y="7853"/>
                </a:lnTo>
                <a:cubicBezTo>
                  <a:pt x="8527" y="7625"/>
                  <a:pt x="9932" y="6467"/>
                  <a:pt x="9932" y="4102"/>
                </a:cubicBezTo>
                <a:lnTo>
                  <a:pt x="9932" y="4102"/>
                </a:lnTo>
                <a:close/>
              </a:path>
            </a:pathLst>
          </a:custGeom>
          <a:solidFill>
            <a:schemeClr val="bg1"/>
          </a:solidFill>
          <a:ln w="947"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94E5C86E-8A2E-6CBD-BA59-BCB730C936CF}"/>
              </a:ext>
            </a:extLst>
          </p:cNvPr>
          <p:cNvSpPr/>
          <p:nvPr/>
        </p:nvSpPr>
        <p:spPr>
          <a:xfrm>
            <a:off x="9848979" y="1992265"/>
            <a:ext cx="212218" cy="165727"/>
          </a:xfrm>
          <a:custGeom>
            <a:avLst/>
            <a:gdLst>
              <a:gd name="connsiteX0" fmla="*/ 162518 w 212218"/>
              <a:gd name="connsiteY0" fmla="*/ 22780 h 165727"/>
              <a:gd name="connsiteX1" fmla="*/ 136168 w 212218"/>
              <a:gd name="connsiteY1" fmla="*/ 79631 h 165727"/>
              <a:gd name="connsiteX2" fmla="*/ 136918 w 212218"/>
              <a:gd name="connsiteY2" fmla="*/ 22780 h 165727"/>
              <a:gd name="connsiteX3" fmla="*/ 70600 w 212218"/>
              <a:gd name="connsiteY3" fmla="*/ 22780 h 165727"/>
              <a:gd name="connsiteX4" fmla="*/ 77000 w 212218"/>
              <a:gd name="connsiteY4" fmla="*/ 0 h 165727"/>
              <a:gd name="connsiteX5" fmla="*/ 28430 w 212218"/>
              <a:gd name="connsiteY5" fmla="*/ 0 h 165727"/>
              <a:gd name="connsiteX6" fmla="*/ 2080 w 212218"/>
              <a:gd name="connsiteY6" fmla="*/ 93561 h 165727"/>
              <a:gd name="connsiteX7" fmla="*/ 0 w 212218"/>
              <a:gd name="connsiteY7" fmla="*/ 107871 h 165727"/>
              <a:gd name="connsiteX8" fmla="*/ 19770 w 212218"/>
              <a:gd name="connsiteY8" fmla="*/ 125390 h 165727"/>
              <a:gd name="connsiteX9" fmla="*/ 63070 w 212218"/>
              <a:gd name="connsiteY9" fmla="*/ 125390 h 165727"/>
              <a:gd name="connsiteX10" fmla="*/ 70230 w 212218"/>
              <a:gd name="connsiteY10" fmla="*/ 100160 h 165727"/>
              <a:gd name="connsiteX11" fmla="*/ 59870 w 212218"/>
              <a:gd name="connsiteY11" fmla="*/ 100160 h 165727"/>
              <a:gd name="connsiteX12" fmla="*/ 51400 w 212218"/>
              <a:gd name="connsiteY12" fmla="*/ 94130 h 165727"/>
              <a:gd name="connsiteX13" fmla="*/ 53100 w 212218"/>
              <a:gd name="connsiteY13" fmla="*/ 84910 h 165727"/>
              <a:gd name="connsiteX14" fmla="*/ 64020 w 212218"/>
              <a:gd name="connsiteY14" fmla="*/ 45940 h 165727"/>
              <a:gd name="connsiteX15" fmla="*/ 89914 w 212218"/>
              <a:gd name="connsiteY15" fmla="*/ 45940 h 165727"/>
              <a:gd name="connsiteX16" fmla="*/ 97207 w 212218"/>
              <a:gd name="connsiteY16" fmla="*/ 125390 h 165727"/>
              <a:gd name="connsiteX17" fmla="*/ 90247 w 212218"/>
              <a:gd name="connsiteY17" fmla="*/ 136453 h 165727"/>
              <a:gd name="connsiteX18" fmla="*/ 73515 w 212218"/>
              <a:gd name="connsiteY18" fmla="*/ 137782 h 165727"/>
              <a:gd name="connsiteX19" fmla="*/ 72917 w 212218"/>
              <a:gd name="connsiteY19" fmla="*/ 137820 h 165727"/>
              <a:gd name="connsiteX20" fmla="*/ 65178 w 212218"/>
              <a:gd name="connsiteY20" fmla="*/ 165699 h 165727"/>
              <a:gd name="connsiteX21" fmla="*/ 98328 w 212218"/>
              <a:gd name="connsiteY21" fmla="*/ 165728 h 165727"/>
              <a:gd name="connsiteX22" fmla="*/ 141438 w 212218"/>
              <a:gd name="connsiteY22" fmla="*/ 134060 h 165727"/>
              <a:gd name="connsiteX23" fmla="*/ 212218 w 212218"/>
              <a:gd name="connsiteY23" fmla="*/ 22799 h 165727"/>
              <a:gd name="connsiteX24" fmla="*/ 162528 w 212218"/>
              <a:gd name="connsiteY24" fmla="*/ 22799 h 16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218" h="165727">
                <a:moveTo>
                  <a:pt x="162518" y="22780"/>
                </a:moveTo>
                <a:lnTo>
                  <a:pt x="136168" y="79631"/>
                </a:lnTo>
                <a:lnTo>
                  <a:pt x="136918" y="22780"/>
                </a:lnTo>
                <a:lnTo>
                  <a:pt x="70600" y="22780"/>
                </a:lnTo>
                <a:lnTo>
                  <a:pt x="77000" y="0"/>
                </a:lnTo>
                <a:lnTo>
                  <a:pt x="28430" y="0"/>
                </a:lnTo>
                <a:lnTo>
                  <a:pt x="2080" y="93561"/>
                </a:lnTo>
                <a:cubicBezTo>
                  <a:pt x="570" y="98831"/>
                  <a:pt x="0" y="103541"/>
                  <a:pt x="0" y="107871"/>
                </a:cubicBezTo>
                <a:cubicBezTo>
                  <a:pt x="0" y="118420"/>
                  <a:pt x="5460" y="125390"/>
                  <a:pt x="19770" y="125390"/>
                </a:cubicBezTo>
                <a:lnTo>
                  <a:pt x="63070" y="125390"/>
                </a:lnTo>
                <a:lnTo>
                  <a:pt x="70230" y="100160"/>
                </a:lnTo>
                <a:lnTo>
                  <a:pt x="59870" y="100160"/>
                </a:lnTo>
                <a:cubicBezTo>
                  <a:pt x="53290" y="100160"/>
                  <a:pt x="51400" y="98650"/>
                  <a:pt x="51400" y="94130"/>
                </a:cubicBezTo>
                <a:cubicBezTo>
                  <a:pt x="51400" y="91681"/>
                  <a:pt x="52150" y="87920"/>
                  <a:pt x="53100" y="84910"/>
                </a:cubicBezTo>
                <a:lnTo>
                  <a:pt x="64020" y="45940"/>
                </a:lnTo>
                <a:lnTo>
                  <a:pt x="89914" y="45940"/>
                </a:lnTo>
                <a:lnTo>
                  <a:pt x="97207" y="125390"/>
                </a:lnTo>
                <a:cubicBezTo>
                  <a:pt x="96001" y="131401"/>
                  <a:pt x="94016" y="134781"/>
                  <a:pt x="90247" y="136453"/>
                </a:cubicBezTo>
                <a:cubicBezTo>
                  <a:pt x="86126" y="138295"/>
                  <a:pt x="76801" y="137962"/>
                  <a:pt x="73515" y="137782"/>
                </a:cubicBezTo>
                <a:lnTo>
                  <a:pt x="72917" y="137820"/>
                </a:lnTo>
                <a:lnTo>
                  <a:pt x="65178" y="165699"/>
                </a:lnTo>
                <a:lnTo>
                  <a:pt x="98328" y="165728"/>
                </a:lnTo>
                <a:cubicBezTo>
                  <a:pt x="117898" y="165728"/>
                  <a:pt x="127508" y="155890"/>
                  <a:pt x="141438" y="134060"/>
                </a:cubicBezTo>
                <a:lnTo>
                  <a:pt x="212218" y="22799"/>
                </a:lnTo>
                <a:lnTo>
                  <a:pt x="162528" y="22799"/>
                </a:lnTo>
                <a:close/>
              </a:path>
            </a:pathLst>
          </a:custGeom>
          <a:solidFill>
            <a:schemeClr val="bg1"/>
          </a:solidFill>
          <a:ln w="947" cap="flat">
            <a:noFill/>
            <a:prstDash val="solid"/>
            <a:miter/>
          </a:ln>
        </p:spPr>
        <p:txBody>
          <a:bodyPr rtlCol="0" anchor="ctr"/>
          <a:lstStyle/>
          <a:p>
            <a:endParaRPr lang="en-US"/>
          </a:p>
        </p:txBody>
      </p:sp>
      <p:grpSp>
        <p:nvGrpSpPr>
          <p:cNvPr id="14" name="Graphic 3">
            <a:extLst>
              <a:ext uri="{FF2B5EF4-FFF2-40B4-BE49-F238E27FC236}">
                <a16:creationId xmlns:a16="http://schemas.microsoft.com/office/drawing/2014/main" id="{2B3CB211-AB1D-B5A7-6F1F-37E36B62C802}"/>
              </a:ext>
            </a:extLst>
          </p:cNvPr>
          <p:cNvGrpSpPr/>
          <p:nvPr userDrawn="1"/>
        </p:nvGrpSpPr>
        <p:grpSpPr>
          <a:xfrm>
            <a:off x="10464129" y="5745820"/>
            <a:ext cx="1189511" cy="713709"/>
            <a:chOff x="3254433" y="310484"/>
            <a:chExt cx="1463149" cy="877892"/>
          </a:xfrm>
        </p:grpSpPr>
        <p:sp>
          <p:nvSpPr>
            <p:cNvPr id="15" name="Freeform: Shape 14">
              <a:extLst>
                <a:ext uri="{FF2B5EF4-FFF2-40B4-BE49-F238E27FC236}">
                  <a16:creationId xmlns:a16="http://schemas.microsoft.com/office/drawing/2014/main" id="{CFA3A366-5F7B-5CD7-97E5-C114744D6358}"/>
                </a:ext>
              </a:extLst>
            </p:cNvPr>
            <p:cNvSpPr/>
            <p:nvPr/>
          </p:nvSpPr>
          <p:spPr>
            <a:xfrm>
              <a:off x="3396814" y="560246"/>
              <a:ext cx="140811" cy="455468"/>
            </a:xfrm>
            <a:custGeom>
              <a:avLst/>
              <a:gdLst>
                <a:gd name="connsiteX0" fmla="*/ 140812 w 140811"/>
                <a:gd name="connsiteY0" fmla="*/ 0 h 455468"/>
                <a:gd name="connsiteX1" fmla="*/ 0 w 140811"/>
                <a:gd name="connsiteY1" fmla="*/ 0 h 455468"/>
                <a:gd name="connsiteX2" fmla="*/ 25571 w 140811"/>
                <a:gd name="connsiteY2" fmla="*/ 455468 h 455468"/>
                <a:gd name="connsiteX3" fmla="*/ 140812 w 140811"/>
                <a:gd name="connsiteY3" fmla="*/ 0 h 455468"/>
              </a:gdLst>
              <a:ahLst/>
              <a:cxnLst>
                <a:cxn ang="0">
                  <a:pos x="connsiteX0" y="connsiteY0"/>
                </a:cxn>
                <a:cxn ang="0">
                  <a:pos x="connsiteX1" y="connsiteY1"/>
                </a:cxn>
                <a:cxn ang="0">
                  <a:pos x="connsiteX2" y="connsiteY2"/>
                </a:cxn>
                <a:cxn ang="0">
                  <a:pos x="connsiteX3" y="connsiteY3"/>
                </a:cxn>
              </a:cxnLst>
              <a:rect l="l" t="t" r="r" b="b"/>
              <a:pathLst>
                <a:path w="140811" h="455468">
                  <a:moveTo>
                    <a:pt x="140812" y="0"/>
                  </a:moveTo>
                  <a:lnTo>
                    <a:pt x="0" y="0"/>
                  </a:lnTo>
                  <a:cubicBezTo>
                    <a:pt x="0" y="0"/>
                    <a:pt x="8258" y="254084"/>
                    <a:pt x="25571" y="455468"/>
                  </a:cubicBezTo>
                  <a:cubicBezTo>
                    <a:pt x="25571" y="455468"/>
                    <a:pt x="31862" y="171490"/>
                    <a:pt x="140812" y="0"/>
                  </a:cubicBezTo>
                  <a:close/>
                </a:path>
              </a:pathLst>
            </a:custGeom>
            <a:solidFill>
              <a:srgbClr val="FFFFFF"/>
            </a:solidFill>
            <a:ln w="117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64B202E8-01EB-BA2B-4ACA-0570C57E9206}"/>
                </a:ext>
              </a:extLst>
            </p:cNvPr>
            <p:cNvSpPr/>
            <p:nvPr/>
          </p:nvSpPr>
          <p:spPr>
            <a:xfrm>
              <a:off x="3438455" y="596031"/>
              <a:ext cx="99171" cy="592344"/>
            </a:xfrm>
            <a:custGeom>
              <a:avLst/>
              <a:gdLst>
                <a:gd name="connsiteX0" fmla="*/ 99171 w 99171"/>
                <a:gd name="connsiteY0" fmla="*/ 0 h 592344"/>
                <a:gd name="connsiteX1" fmla="*/ 16179 w 99171"/>
                <a:gd name="connsiteY1" fmla="*/ 261558 h 592344"/>
                <a:gd name="connsiteX2" fmla="*/ 3598 w 99171"/>
                <a:gd name="connsiteY2" fmla="*/ 592344 h 592344"/>
                <a:gd name="connsiteX3" fmla="*/ 87375 w 99171"/>
                <a:gd name="connsiteY3" fmla="*/ 252515 h 592344"/>
                <a:gd name="connsiteX4" fmla="*/ 99171 w 99171"/>
                <a:gd name="connsiteY4" fmla="*/ 0 h 592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171" h="592344">
                  <a:moveTo>
                    <a:pt x="99171" y="0"/>
                  </a:moveTo>
                  <a:cubicBezTo>
                    <a:pt x="99171" y="0"/>
                    <a:pt x="46471" y="94788"/>
                    <a:pt x="16179" y="261558"/>
                  </a:cubicBezTo>
                  <a:cubicBezTo>
                    <a:pt x="-10177" y="408273"/>
                    <a:pt x="3598" y="592344"/>
                    <a:pt x="3598" y="592344"/>
                  </a:cubicBezTo>
                  <a:cubicBezTo>
                    <a:pt x="3598" y="592344"/>
                    <a:pt x="72429" y="550655"/>
                    <a:pt x="87375" y="252515"/>
                  </a:cubicBezTo>
                  <a:cubicBezTo>
                    <a:pt x="97602" y="51131"/>
                    <a:pt x="99171" y="0"/>
                    <a:pt x="99171" y="0"/>
                  </a:cubicBezTo>
                  <a:close/>
                </a:path>
              </a:pathLst>
            </a:custGeom>
            <a:solidFill>
              <a:srgbClr val="FFFFFF"/>
            </a:solidFill>
            <a:ln w="117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9963ADC-4E77-0896-90B4-834AF0FEF26C}"/>
                </a:ext>
              </a:extLst>
            </p:cNvPr>
            <p:cNvSpPr/>
            <p:nvPr/>
          </p:nvSpPr>
          <p:spPr>
            <a:xfrm>
              <a:off x="3344114" y="515405"/>
              <a:ext cx="250945" cy="25172"/>
            </a:xfrm>
            <a:custGeom>
              <a:avLst/>
              <a:gdLst>
                <a:gd name="connsiteX0" fmla="*/ 0 w 250945"/>
                <a:gd name="connsiteY0" fmla="*/ 0 h 25172"/>
                <a:gd name="connsiteX1" fmla="*/ 250945 w 250945"/>
                <a:gd name="connsiteY1" fmla="*/ 0 h 25172"/>
                <a:gd name="connsiteX2" fmla="*/ 250945 w 250945"/>
                <a:gd name="connsiteY2" fmla="*/ 25173 h 25172"/>
                <a:gd name="connsiteX3" fmla="*/ 0 w 250945"/>
                <a:gd name="connsiteY3" fmla="*/ 25173 h 25172"/>
              </a:gdLst>
              <a:ahLst/>
              <a:cxnLst>
                <a:cxn ang="0">
                  <a:pos x="connsiteX0" y="connsiteY0"/>
                </a:cxn>
                <a:cxn ang="0">
                  <a:pos x="connsiteX1" y="connsiteY1"/>
                </a:cxn>
                <a:cxn ang="0">
                  <a:pos x="connsiteX2" y="connsiteY2"/>
                </a:cxn>
                <a:cxn ang="0">
                  <a:pos x="connsiteX3" y="connsiteY3"/>
                </a:cxn>
              </a:cxnLst>
              <a:rect l="l" t="t" r="r" b="b"/>
              <a:pathLst>
                <a:path w="250945" h="25172">
                  <a:moveTo>
                    <a:pt x="0" y="0"/>
                  </a:moveTo>
                  <a:lnTo>
                    <a:pt x="250945" y="0"/>
                  </a:lnTo>
                  <a:lnTo>
                    <a:pt x="250945" y="25173"/>
                  </a:lnTo>
                  <a:lnTo>
                    <a:pt x="0" y="25173"/>
                  </a:lnTo>
                  <a:close/>
                </a:path>
              </a:pathLst>
            </a:custGeom>
            <a:solidFill>
              <a:srgbClr val="FFFFFF"/>
            </a:solidFill>
            <a:ln w="1170" cap="flat">
              <a:noFill/>
              <a:prstDash val="solid"/>
              <a:miter/>
            </a:ln>
          </p:spPr>
          <p:txBody>
            <a:bodyPr rtlCol="0" anchor="ctr"/>
            <a:lstStyle/>
            <a:p>
              <a:endParaRPr lang="en-US"/>
            </a:p>
          </p:txBody>
        </p:sp>
        <p:grpSp>
          <p:nvGrpSpPr>
            <p:cNvPr id="18" name="Graphic 3">
              <a:extLst>
                <a:ext uri="{FF2B5EF4-FFF2-40B4-BE49-F238E27FC236}">
                  <a16:creationId xmlns:a16="http://schemas.microsoft.com/office/drawing/2014/main" id="{60F07EFB-9937-73CA-33A4-B86126A53027}"/>
                </a:ext>
              </a:extLst>
            </p:cNvPr>
            <p:cNvGrpSpPr/>
            <p:nvPr/>
          </p:nvGrpSpPr>
          <p:grpSpPr>
            <a:xfrm>
              <a:off x="3678813" y="592107"/>
              <a:ext cx="758750" cy="184867"/>
              <a:chOff x="3678813" y="592107"/>
              <a:chExt cx="758750" cy="184867"/>
            </a:xfrm>
            <a:solidFill>
              <a:srgbClr val="FFFFFF"/>
            </a:solidFill>
          </p:grpSpPr>
          <p:sp>
            <p:nvSpPr>
              <p:cNvPr id="19" name="Freeform: Shape 18">
                <a:extLst>
                  <a:ext uri="{FF2B5EF4-FFF2-40B4-BE49-F238E27FC236}">
                    <a16:creationId xmlns:a16="http://schemas.microsoft.com/office/drawing/2014/main" id="{9F2C54CA-9C2B-2B64-C559-904F9128C1A4}"/>
                  </a:ext>
                </a:extLst>
              </p:cNvPr>
              <p:cNvSpPr/>
              <p:nvPr/>
            </p:nvSpPr>
            <p:spPr>
              <a:xfrm>
                <a:off x="3889650" y="595645"/>
                <a:ext cx="151822" cy="179350"/>
              </a:xfrm>
              <a:custGeom>
                <a:avLst/>
                <a:gdLst>
                  <a:gd name="connsiteX0" fmla="*/ 148285 w 151822"/>
                  <a:gd name="connsiteY0" fmla="*/ 179350 h 179350"/>
                  <a:gd name="connsiteX1" fmla="*/ 27539 w 151822"/>
                  <a:gd name="connsiteY1" fmla="*/ 61357 h 179350"/>
                  <a:gd name="connsiteX2" fmla="*/ 27539 w 151822"/>
                  <a:gd name="connsiteY2" fmla="*/ 177781 h 179350"/>
                  <a:gd name="connsiteX3" fmla="*/ 0 w 151822"/>
                  <a:gd name="connsiteY3" fmla="*/ 177781 h 179350"/>
                  <a:gd name="connsiteX4" fmla="*/ 0 w 151822"/>
                  <a:gd name="connsiteY4" fmla="*/ 0 h 179350"/>
                  <a:gd name="connsiteX5" fmla="*/ 3538 w 151822"/>
                  <a:gd name="connsiteY5" fmla="*/ 0 h 179350"/>
                  <a:gd name="connsiteX6" fmla="*/ 124295 w 151822"/>
                  <a:gd name="connsiteY6" fmla="*/ 118392 h 179350"/>
                  <a:gd name="connsiteX7" fmla="*/ 124295 w 151822"/>
                  <a:gd name="connsiteY7" fmla="*/ 387 h 179350"/>
                  <a:gd name="connsiteX8" fmla="*/ 151823 w 151822"/>
                  <a:gd name="connsiteY8" fmla="*/ 387 h 179350"/>
                  <a:gd name="connsiteX9" fmla="*/ 151823 w 151822"/>
                  <a:gd name="connsiteY9" fmla="*/ 179350 h 179350"/>
                  <a:gd name="connsiteX10" fmla="*/ 148285 w 151822"/>
                  <a:gd name="connsiteY10" fmla="*/ 179350 h 17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1822" h="179350">
                    <a:moveTo>
                      <a:pt x="148285" y="179350"/>
                    </a:moveTo>
                    <a:lnTo>
                      <a:pt x="27539" y="61357"/>
                    </a:lnTo>
                    <a:lnTo>
                      <a:pt x="27539" y="177781"/>
                    </a:lnTo>
                    <a:lnTo>
                      <a:pt x="0" y="177781"/>
                    </a:lnTo>
                    <a:lnTo>
                      <a:pt x="0" y="0"/>
                    </a:lnTo>
                    <a:lnTo>
                      <a:pt x="3538" y="0"/>
                    </a:lnTo>
                    <a:lnTo>
                      <a:pt x="124295" y="118392"/>
                    </a:lnTo>
                    <a:lnTo>
                      <a:pt x="124295" y="387"/>
                    </a:lnTo>
                    <a:lnTo>
                      <a:pt x="151823" y="387"/>
                    </a:lnTo>
                    <a:lnTo>
                      <a:pt x="151823" y="179350"/>
                    </a:lnTo>
                    <a:lnTo>
                      <a:pt x="148285" y="179350"/>
                    </a:lnTo>
                    <a:close/>
                  </a:path>
                </a:pathLst>
              </a:custGeom>
              <a:solidFill>
                <a:srgbClr val="FFFFFF"/>
              </a:solidFill>
              <a:ln w="117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8BB4EAB1-E293-811D-D1BA-B3EBDA37A40A}"/>
                  </a:ext>
                </a:extLst>
              </p:cNvPr>
              <p:cNvSpPr/>
              <p:nvPr/>
            </p:nvSpPr>
            <p:spPr>
              <a:xfrm>
                <a:off x="4301074" y="597613"/>
                <a:ext cx="136489" cy="175812"/>
              </a:xfrm>
              <a:custGeom>
                <a:avLst/>
                <a:gdLst>
                  <a:gd name="connsiteX0" fmla="*/ 136478 w 136489"/>
                  <a:gd name="connsiteY0" fmla="*/ 27926 h 175812"/>
                  <a:gd name="connsiteX1" fmla="*/ 136478 w 136489"/>
                  <a:gd name="connsiteY1" fmla="*/ 0 h 175812"/>
                  <a:gd name="connsiteX2" fmla="*/ 0 w 136489"/>
                  <a:gd name="connsiteY2" fmla="*/ 0 h 175812"/>
                  <a:gd name="connsiteX3" fmla="*/ 0 w 136489"/>
                  <a:gd name="connsiteY3" fmla="*/ 175813 h 175812"/>
                  <a:gd name="connsiteX4" fmla="*/ 27141 w 136489"/>
                  <a:gd name="connsiteY4" fmla="*/ 175813 h 175812"/>
                  <a:gd name="connsiteX5" fmla="*/ 27141 w 136489"/>
                  <a:gd name="connsiteY5" fmla="*/ 103445 h 175812"/>
                  <a:gd name="connsiteX6" fmla="*/ 126263 w 136489"/>
                  <a:gd name="connsiteY6" fmla="*/ 103445 h 175812"/>
                  <a:gd name="connsiteX7" fmla="*/ 126263 w 136489"/>
                  <a:gd name="connsiteY7" fmla="*/ 75519 h 175812"/>
                  <a:gd name="connsiteX8" fmla="*/ 27141 w 136489"/>
                  <a:gd name="connsiteY8" fmla="*/ 75519 h 175812"/>
                  <a:gd name="connsiteX9" fmla="*/ 27141 w 136489"/>
                  <a:gd name="connsiteY9" fmla="*/ 27926 h 175812"/>
                  <a:gd name="connsiteX10" fmla="*/ 136489 w 136489"/>
                  <a:gd name="connsiteY10" fmla="*/ 27926 h 17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489" h="175812">
                    <a:moveTo>
                      <a:pt x="136478" y="27926"/>
                    </a:moveTo>
                    <a:lnTo>
                      <a:pt x="136478" y="0"/>
                    </a:lnTo>
                    <a:lnTo>
                      <a:pt x="0" y="0"/>
                    </a:lnTo>
                    <a:lnTo>
                      <a:pt x="0" y="175813"/>
                    </a:lnTo>
                    <a:lnTo>
                      <a:pt x="27141" y="175813"/>
                    </a:lnTo>
                    <a:lnTo>
                      <a:pt x="27141" y="103445"/>
                    </a:lnTo>
                    <a:lnTo>
                      <a:pt x="126263" y="103445"/>
                    </a:lnTo>
                    <a:lnTo>
                      <a:pt x="126263" y="75519"/>
                    </a:lnTo>
                    <a:lnTo>
                      <a:pt x="27141" y="75519"/>
                    </a:lnTo>
                    <a:lnTo>
                      <a:pt x="27141" y="27926"/>
                    </a:lnTo>
                    <a:lnTo>
                      <a:pt x="136489" y="27926"/>
                    </a:lnTo>
                    <a:close/>
                  </a:path>
                </a:pathLst>
              </a:custGeom>
              <a:solidFill>
                <a:srgbClr val="FFFFFF"/>
              </a:solidFill>
              <a:ln w="117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A40D612A-6D7A-B2BA-3BDD-1E6FC6DA0C24}"/>
                  </a:ext>
                </a:extLst>
              </p:cNvPr>
              <p:cNvSpPr/>
              <p:nvPr/>
            </p:nvSpPr>
            <p:spPr>
              <a:xfrm>
                <a:off x="3678813" y="595633"/>
                <a:ext cx="156941" cy="181329"/>
              </a:xfrm>
              <a:custGeom>
                <a:avLst/>
                <a:gdLst>
                  <a:gd name="connsiteX0" fmla="*/ 128629 w 156941"/>
                  <a:gd name="connsiteY0" fmla="*/ 102672 h 181329"/>
                  <a:gd name="connsiteX1" fmla="*/ 113683 w 156941"/>
                  <a:gd name="connsiteY1" fmla="*/ 138856 h 181329"/>
                  <a:gd name="connsiteX2" fmla="*/ 97553 w 156941"/>
                  <a:gd name="connsiteY2" fmla="*/ 149867 h 181329"/>
                  <a:gd name="connsiteX3" fmla="*/ 77885 w 156941"/>
                  <a:gd name="connsiteY3" fmla="*/ 153802 h 181329"/>
                  <a:gd name="connsiteX4" fmla="*/ 58218 w 156941"/>
                  <a:gd name="connsiteY4" fmla="*/ 149867 h 181329"/>
                  <a:gd name="connsiteX5" fmla="*/ 35797 w 156941"/>
                  <a:gd name="connsiteY5" fmla="*/ 131382 h 181329"/>
                  <a:gd name="connsiteX6" fmla="*/ 27141 w 156941"/>
                  <a:gd name="connsiteY6" fmla="*/ 102672 h 181329"/>
                  <a:gd name="connsiteX7" fmla="*/ 27141 w 156941"/>
                  <a:gd name="connsiteY7" fmla="*/ 12 h 181329"/>
                  <a:gd name="connsiteX8" fmla="*/ 0 w 156941"/>
                  <a:gd name="connsiteY8" fmla="*/ 12 h 181329"/>
                  <a:gd name="connsiteX9" fmla="*/ 0 w 156941"/>
                  <a:gd name="connsiteY9" fmla="*/ 102672 h 181329"/>
                  <a:gd name="connsiteX10" fmla="*/ 0 w 156941"/>
                  <a:gd name="connsiteY10" fmla="*/ 102672 h 181329"/>
                  <a:gd name="connsiteX11" fmla="*/ 22818 w 156941"/>
                  <a:gd name="connsiteY11" fmla="*/ 158125 h 181329"/>
                  <a:gd name="connsiteX12" fmla="*/ 47593 w 156941"/>
                  <a:gd name="connsiteY12" fmla="*/ 175040 h 181329"/>
                  <a:gd name="connsiteX13" fmla="*/ 78272 w 156941"/>
                  <a:gd name="connsiteY13" fmla="*/ 181330 h 181329"/>
                  <a:gd name="connsiteX14" fmla="*/ 108950 w 156941"/>
                  <a:gd name="connsiteY14" fmla="*/ 175040 h 181329"/>
                  <a:gd name="connsiteX15" fmla="*/ 143565 w 156941"/>
                  <a:gd name="connsiteY15" fmla="*/ 146716 h 181329"/>
                  <a:gd name="connsiteX16" fmla="*/ 156942 w 156941"/>
                  <a:gd name="connsiteY16" fmla="*/ 102660 h 181329"/>
                  <a:gd name="connsiteX17" fmla="*/ 156942 w 156941"/>
                  <a:gd name="connsiteY17" fmla="*/ 102660 h 181329"/>
                  <a:gd name="connsiteX18" fmla="*/ 156942 w 156941"/>
                  <a:gd name="connsiteY18" fmla="*/ 0 h 181329"/>
                  <a:gd name="connsiteX19" fmla="*/ 128618 w 156941"/>
                  <a:gd name="connsiteY19" fmla="*/ 0 h 181329"/>
                  <a:gd name="connsiteX20" fmla="*/ 128618 w 156941"/>
                  <a:gd name="connsiteY20" fmla="*/ 102660 h 18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941" h="181329">
                    <a:moveTo>
                      <a:pt x="128629" y="102672"/>
                    </a:moveTo>
                    <a:cubicBezTo>
                      <a:pt x="128629" y="116834"/>
                      <a:pt x="123124" y="129813"/>
                      <a:pt x="113683" y="138856"/>
                    </a:cubicBezTo>
                    <a:cubicBezTo>
                      <a:pt x="108962" y="143576"/>
                      <a:pt x="103457" y="147114"/>
                      <a:pt x="97553" y="149867"/>
                    </a:cubicBezTo>
                    <a:cubicBezTo>
                      <a:pt x="91263" y="152619"/>
                      <a:pt x="84972" y="153802"/>
                      <a:pt x="77885" y="153802"/>
                    </a:cubicBezTo>
                    <a:cubicBezTo>
                      <a:pt x="70799" y="153802"/>
                      <a:pt x="64121" y="152233"/>
                      <a:pt x="58218" y="149867"/>
                    </a:cubicBezTo>
                    <a:cubicBezTo>
                      <a:pt x="49175" y="145931"/>
                      <a:pt x="41303" y="139640"/>
                      <a:pt x="35797" y="131382"/>
                    </a:cubicBezTo>
                    <a:cubicBezTo>
                      <a:pt x="30292" y="123124"/>
                      <a:pt x="27141" y="113284"/>
                      <a:pt x="27141" y="102672"/>
                    </a:cubicBezTo>
                    <a:lnTo>
                      <a:pt x="27141" y="12"/>
                    </a:lnTo>
                    <a:lnTo>
                      <a:pt x="0" y="12"/>
                    </a:lnTo>
                    <a:lnTo>
                      <a:pt x="0" y="102672"/>
                    </a:lnTo>
                    <a:lnTo>
                      <a:pt x="0" y="102672"/>
                    </a:lnTo>
                    <a:cubicBezTo>
                      <a:pt x="0" y="124307"/>
                      <a:pt x="8657" y="143975"/>
                      <a:pt x="22818" y="158125"/>
                    </a:cubicBezTo>
                    <a:cubicBezTo>
                      <a:pt x="29894" y="165200"/>
                      <a:pt x="38164" y="171104"/>
                      <a:pt x="47593" y="175040"/>
                    </a:cubicBezTo>
                    <a:cubicBezTo>
                      <a:pt x="57035" y="178975"/>
                      <a:pt x="67261" y="181330"/>
                      <a:pt x="78272" y="181330"/>
                    </a:cubicBezTo>
                    <a:cubicBezTo>
                      <a:pt x="89283" y="181330"/>
                      <a:pt x="99509" y="178975"/>
                      <a:pt x="108950" y="175040"/>
                    </a:cubicBezTo>
                    <a:cubicBezTo>
                      <a:pt x="123112" y="169136"/>
                      <a:pt x="134908" y="158910"/>
                      <a:pt x="143565" y="146716"/>
                    </a:cubicBezTo>
                    <a:cubicBezTo>
                      <a:pt x="151823" y="134135"/>
                      <a:pt x="156942" y="119188"/>
                      <a:pt x="156942" y="102660"/>
                    </a:cubicBezTo>
                    <a:lnTo>
                      <a:pt x="156942" y="102660"/>
                    </a:lnTo>
                    <a:lnTo>
                      <a:pt x="156942" y="0"/>
                    </a:lnTo>
                    <a:lnTo>
                      <a:pt x="128618" y="0"/>
                    </a:lnTo>
                    <a:lnTo>
                      <a:pt x="128618" y="102660"/>
                    </a:lnTo>
                    <a:close/>
                  </a:path>
                </a:pathLst>
              </a:custGeom>
              <a:solidFill>
                <a:srgbClr val="FFFFFF"/>
              </a:solidFill>
              <a:ln w="117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939D954-ECE6-AAB4-C03C-32B1E47B42C7}"/>
                  </a:ext>
                </a:extLst>
              </p:cNvPr>
              <p:cNvSpPr/>
              <p:nvPr/>
            </p:nvSpPr>
            <p:spPr>
              <a:xfrm>
                <a:off x="4087110" y="592107"/>
                <a:ext cx="169135" cy="184867"/>
              </a:xfrm>
              <a:custGeom>
                <a:avLst/>
                <a:gdLst>
                  <a:gd name="connsiteX0" fmla="*/ 88885 w 169135"/>
                  <a:gd name="connsiteY0" fmla="*/ 0 h 184867"/>
                  <a:gd name="connsiteX1" fmla="*/ 28711 w 169135"/>
                  <a:gd name="connsiteY1" fmla="*/ 23205 h 184867"/>
                  <a:gd name="connsiteX2" fmla="*/ 0 w 169135"/>
                  <a:gd name="connsiteY2" fmla="*/ 92434 h 184867"/>
                  <a:gd name="connsiteX3" fmla="*/ 0 w 169135"/>
                  <a:gd name="connsiteY3" fmla="*/ 92434 h 184867"/>
                  <a:gd name="connsiteX4" fmla="*/ 29109 w 169135"/>
                  <a:gd name="connsiteY4" fmla="*/ 161662 h 184867"/>
                  <a:gd name="connsiteX5" fmla="*/ 91649 w 169135"/>
                  <a:gd name="connsiteY5" fmla="*/ 184867 h 184867"/>
                  <a:gd name="connsiteX6" fmla="*/ 91649 w 169135"/>
                  <a:gd name="connsiteY6" fmla="*/ 184867 h 184867"/>
                  <a:gd name="connsiteX7" fmla="*/ 142780 w 169135"/>
                  <a:gd name="connsiteY7" fmla="*/ 170705 h 184867"/>
                  <a:gd name="connsiteX8" fmla="*/ 169136 w 169135"/>
                  <a:gd name="connsiteY8" fmla="*/ 147102 h 184867"/>
                  <a:gd name="connsiteX9" fmla="*/ 151038 w 169135"/>
                  <a:gd name="connsiteY9" fmla="*/ 125467 h 184867"/>
                  <a:gd name="connsiteX10" fmla="*/ 129402 w 169135"/>
                  <a:gd name="connsiteY10" fmla="*/ 145521 h 184867"/>
                  <a:gd name="connsiteX11" fmla="*/ 91649 w 169135"/>
                  <a:gd name="connsiteY11" fmla="*/ 156532 h 184867"/>
                  <a:gd name="connsiteX12" fmla="*/ 44056 w 169135"/>
                  <a:gd name="connsiteY12" fmla="*/ 136478 h 184867"/>
                  <a:gd name="connsiteX13" fmla="*/ 26754 w 169135"/>
                  <a:gd name="connsiteY13" fmla="*/ 92035 h 184867"/>
                  <a:gd name="connsiteX14" fmla="*/ 43271 w 169135"/>
                  <a:gd name="connsiteY14" fmla="*/ 47980 h 184867"/>
                  <a:gd name="connsiteX15" fmla="*/ 88498 w 169135"/>
                  <a:gd name="connsiteY15" fmla="*/ 28312 h 184867"/>
                  <a:gd name="connsiteX16" fmla="*/ 88498 w 169135"/>
                  <a:gd name="connsiteY16" fmla="*/ 28312 h 184867"/>
                  <a:gd name="connsiteX17" fmla="*/ 147500 w 169135"/>
                  <a:gd name="connsiteY17" fmla="*/ 57421 h 184867"/>
                  <a:gd name="connsiteX18" fmla="*/ 166383 w 169135"/>
                  <a:gd name="connsiteY18" fmla="*/ 37754 h 184867"/>
                  <a:gd name="connsiteX19" fmla="*/ 88896 w 169135"/>
                  <a:gd name="connsiteY19" fmla="*/ 0 h 18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9135" h="184867">
                    <a:moveTo>
                      <a:pt x="88885" y="0"/>
                    </a:moveTo>
                    <a:cubicBezTo>
                      <a:pt x="68034" y="0"/>
                      <a:pt x="46012" y="7872"/>
                      <a:pt x="28711" y="23205"/>
                    </a:cubicBezTo>
                    <a:cubicBezTo>
                      <a:pt x="11796" y="38550"/>
                      <a:pt x="0" y="62142"/>
                      <a:pt x="0" y="92434"/>
                    </a:cubicBezTo>
                    <a:lnTo>
                      <a:pt x="0" y="92434"/>
                    </a:lnTo>
                    <a:cubicBezTo>
                      <a:pt x="0" y="122714"/>
                      <a:pt x="11796" y="145931"/>
                      <a:pt x="29109" y="161662"/>
                    </a:cubicBezTo>
                    <a:cubicBezTo>
                      <a:pt x="46410" y="177008"/>
                      <a:pt x="69229" y="184867"/>
                      <a:pt x="91649" y="184867"/>
                    </a:cubicBezTo>
                    <a:lnTo>
                      <a:pt x="91649" y="184867"/>
                    </a:lnTo>
                    <a:cubicBezTo>
                      <a:pt x="114069" y="184867"/>
                      <a:pt x="130586" y="178577"/>
                      <a:pt x="142780" y="170705"/>
                    </a:cubicBezTo>
                    <a:cubicBezTo>
                      <a:pt x="154974" y="162834"/>
                      <a:pt x="169136" y="147102"/>
                      <a:pt x="169136" y="147102"/>
                    </a:cubicBezTo>
                    <a:lnTo>
                      <a:pt x="151038" y="125467"/>
                    </a:lnTo>
                    <a:cubicBezTo>
                      <a:pt x="151038" y="125467"/>
                      <a:pt x="138457" y="139629"/>
                      <a:pt x="129402" y="145521"/>
                    </a:cubicBezTo>
                    <a:cubicBezTo>
                      <a:pt x="120359" y="151425"/>
                      <a:pt x="108552" y="156532"/>
                      <a:pt x="91649" y="156532"/>
                    </a:cubicBezTo>
                    <a:cubicBezTo>
                      <a:pt x="71197" y="156532"/>
                      <a:pt x="55067" y="148660"/>
                      <a:pt x="44056" y="136478"/>
                    </a:cubicBezTo>
                    <a:cubicBezTo>
                      <a:pt x="33045" y="124284"/>
                      <a:pt x="26754" y="108154"/>
                      <a:pt x="26754" y="92035"/>
                    </a:cubicBezTo>
                    <a:cubicBezTo>
                      <a:pt x="26754" y="75917"/>
                      <a:pt x="32260" y="59787"/>
                      <a:pt x="43271" y="47980"/>
                    </a:cubicBezTo>
                    <a:cubicBezTo>
                      <a:pt x="54282" y="36172"/>
                      <a:pt x="69627" y="28312"/>
                      <a:pt x="88498" y="28312"/>
                    </a:cubicBezTo>
                    <a:lnTo>
                      <a:pt x="88498" y="28312"/>
                    </a:lnTo>
                    <a:cubicBezTo>
                      <a:pt x="122327" y="28312"/>
                      <a:pt x="147500" y="57421"/>
                      <a:pt x="147500" y="57421"/>
                    </a:cubicBezTo>
                    <a:lnTo>
                      <a:pt x="166383" y="37754"/>
                    </a:lnTo>
                    <a:cubicBezTo>
                      <a:pt x="167168" y="37754"/>
                      <a:pt x="139640" y="0"/>
                      <a:pt x="88896" y="0"/>
                    </a:cubicBezTo>
                    <a:close/>
                  </a:path>
                </a:pathLst>
              </a:custGeom>
              <a:solidFill>
                <a:srgbClr val="FFFFFF"/>
              </a:solidFill>
              <a:ln w="1170" cap="flat">
                <a:noFill/>
                <a:prstDash val="solid"/>
                <a:miter/>
              </a:ln>
            </p:spPr>
            <p:txBody>
              <a:bodyPr rtlCol="0" anchor="ctr"/>
              <a:lstStyle/>
              <a:p>
                <a:endParaRPr lang="en-US"/>
              </a:p>
            </p:txBody>
          </p:sp>
        </p:grpSp>
        <p:sp>
          <p:nvSpPr>
            <p:cNvPr id="24" name="Freeform: Shape 23">
              <a:extLst>
                <a:ext uri="{FF2B5EF4-FFF2-40B4-BE49-F238E27FC236}">
                  <a16:creationId xmlns:a16="http://schemas.microsoft.com/office/drawing/2014/main" id="{A563B187-072E-6D31-DF51-FBE44293B579}"/>
                </a:ext>
              </a:extLst>
            </p:cNvPr>
            <p:cNvSpPr/>
            <p:nvPr/>
          </p:nvSpPr>
          <p:spPr>
            <a:xfrm>
              <a:off x="3254433" y="310484"/>
              <a:ext cx="222621" cy="185652"/>
            </a:xfrm>
            <a:custGeom>
              <a:avLst/>
              <a:gdLst>
                <a:gd name="connsiteX0" fmla="*/ 222621 w 222621"/>
                <a:gd name="connsiteY0" fmla="*/ 185652 h 185652"/>
                <a:gd name="connsiteX1" fmla="*/ 125865 w 222621"/>
                <a:gd name="connsiteY1" fmla="*/ 185652 h 185652"/>
                <a:gd name="connsiteX2" fmla="*/ 0 w 222621"/>
                <a:gd name="connsiteY2" fmla="*/ 0 h 185652"/>
                <a:gd name="connsiteX3" fmla="*/ 71197 w 222621"/>
                <a:gd name="connsiteY3" fmla="*/ 41689 h 185652"/>
                <a:gd name="connsiteX4" fmla="*/ 222621 w 222621"/>
                <a:gd name="connsiteY4" fmla="*/ 185641 h 185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21" h="185652">
                  <a:moveTo>
                    <a:pt x="222621" y="185652"/>
                  </a:moveTo>
                  <a:lnTo>
                    <a:pt x="125865" y="185652"/>
                  </a:lnTo>
                  <a:cubicBezTo>
                    <a:pt x="125865" y="185652"/>
                    <a:pt x="7087" y="119973"/>
                    <a:pt x="0" y="0"/>
                  </a:cubicBezTo>
                  <a:cubicBezTo>
                    <a:pt x="0" y="0"/>
                    <a:pt x="20054" y="30280"/>
                    <a:pt x="71197" y="41689"/>
                  </a:cubicBezTo>
                  <a:cubicBezTo>
                    <a:pt x="125479" y="53884"/>
                    <a:pt x="222621" y="88100"/>
                    <a:pt x="222621" y="185641"/>
                  </a:cubicBezTo>
                  <a:close/>
                </a:path>
              </a:pathLst>
            </a:custGeom>
            <a:solidFill>
              <a:srgbClr val="FDB81A"/>
            </a:solidFill>
            <a:ln w="1170" cap="flat">
              <a:noFill/>
              <a:prstDash val="solid"/>
              <a:miter/>
            </a:ln>
          </p:spPr>
          <p:txBody>
            <a:bodyPr rtlCol="0" anchor="ctr"/>
            <a:lstStyle/>
            <a:p>
              <a:endParaRPr lang="en-US"/>
            </a:p>
          </p:txBody>
        </p:sp>
        <p:grpSp>
          <p:nvGrpSpPr>
            <p:cNvPr id="25" name="Graphic 3">
              <a:extLst>
                <a:ext uri="{FF2B5EF4-FFF2-40B4-BE49-F238E27FC236}">
                  <a16:creationId xmlns:a16="http://schemas.microsoft.com/office/drawing/2014/main" id="{254CC052-6E64-B054-D9C3-AC32812344A0}"/>
                </a:ext>
              </a:extLst>
            </p:cNvPr>
            <p:cNvGrpSpPr/>
            <p:nvPr/>
          </p:nvGrpSpPr>
          <p:grpSpPr>
            <a:xfrm>
              <a:off x="3676482" y="838332"/>
              <a:ext cx="1041100" cy="223804"/>
              <a:chOff x="3676482" y="838332"/>
              <a:chExt cx="1041100" cy="223804"/>
            </a:xfrm>
            <a:solidFill>
              <a:srgbClr val="FFFFFF"/>
            </a:solidFill>
          </p:grpSpPr>
          <p:sp>
            <p:nvSpPr>
              <p:cNvPr id="26" name="Freeform: Shape 25">
                <a:extLst>
                  <a:ext uri="{FF2B5EF4-FFF2-40B4-BE49-F238E27FC236}">
                    <a16:creationId xmlns:a16="http://schemas.microsoft.com/office/drawing/2014/main" id="{6080FD94-64FC-4DCD-FAD5-47E1E34042F9}"/>
                  </a:ext>
                </a:extLst>
              </p:cNvPr>
              <p:cNvSpPr/>
              <p:nvPr/>
            </p:nvSpPr>
            <p:spPr>
              <a:xfrm>
                <a:off x="3677653" y="841869"/>
                <a:ext cx="75905" cy="79056"/>
              </a:xfrm>
              <a:custGeom>
                <a:avLst/>
                <a:gdLst>
                  <a:gd name="connsiteX0" fmla="*/ 60174 w 75905"/>
                  <a:gd name="connsiteY0" fmla="*/ 79057 h 79056"/>
                  <a:gd name="connsiteX1" fmla="*/ 53485 w 75905"/>
                  <a:gd name="connsiteY1" fmla="*/ 61357 h 79056"/>
                  <a:gd name="connsiteX2" fmla="*/ 21237 w 75905"/>
                  <a:gd name="connsiteY2" fmla="*/ 61357 h 79056"/>
                  <a:gd name="connsiteX3" fmla="*/ 14947 w 75905"/>
                  <a:gd name="connsiteY3" fmla="*/ 79057 h 79056"/>
                  <a:gd name="connsiteX4" fmla="*/ 0 w 75905"/>
                  <a:gd name="connsiteY4" fmla="*/ 79057 h 79056"/>
                  <a:gd name="connsiteX5" fmla="*/ 29894 w 75905"/>
                  <a:gd name="connsiteY5" fmla="*/ 0 h 79056"/>
                  <a:gd name="connsiteX6" fmla="*/ 45625 w 75905"/>
                  <a:gd name="connsiteY6" fmla="*/ 0 h 79056"/>
                  <a:gd name="connsiteX7" fmla="*/ 75906 w 75905"/>
                  <a:gd name="connsiteY7" fmla="*/ 79057 h 79056"/>
                  <a:gd name="connsiteX8" fmla="*/ 60174 w 75905"/>
                  <a:gd name="connsiteY8" fmla="*/ 79057 h 79056"/>
                  <a:gd name="connsiteX9" fmla="*/ 37754 w 75905"/>
                  <a:gd name="connsiteY9" fmla="*/ 14549 h 79056"/>
                  <a:gd name="connsiteX10" fmla="*/ 37356 w 75905"/>
                  <a:gd name="connsiteY10" fmla="*/ 14549 h 79056"/>
                  <a:gd name="connsiteX11" fmla="*/ 25161 w 75905"/>
                  <a:gd name="connsiteY11" fmla="*/ 49948 h 79056"/>
                  <a:gd name="connsiteX12" fmla="*/ 50334 w 75905"/>
                  <a:gd name="connsiteY12" fmla="*/ 49948 h 79056"/>
                  <a:gd name="connsiteX13" fmla="*/ 37754 w 75905"/>
                  <a:gd name="connsiteY13" fmla="*/ 14549 h 7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905" h="79056">
                    <a:moveTo>
                      <a:pt x="60174" y="79057"/>
                    </a:moveTo>
                    <a:lnTo>
                      <a:pt x="53485" y="61357"/>
                    </a:lnTo>
                    <a:lnTo>
                      <a:pt x="21237" y="61357"/>
                    </a:lnTo>
                    <a:lnTo>
                      <a:pt x="14947" y="79057"/>
                    </a:lnTo>
                    <a:lnTo>
                      <a:pt x="0" y="79057"/>
                    </a:lnTo>
                    <a:lnTo>
                      <a:pt x="29894" y="0"/>
                    </a:lnTo>
                    <a:lnTo>
                      <a:pt x="45625" y="0"/>
                    </a:lnTo>
                    <a:lnTo>
                      <a:pt x="75906" y="79057"/>
                    </a:lnTo>
                    <a:lnTo>
                      <a:pt x="60174" y="79057"/>
                    </a:lnTo>
                    <a:close/>
                    <a:moveTo>
                      <a:pt x="37754" y="14549"/>
                    </a:moveTo>
                    <a:lnTo>
                      <a:pt x="37356" y="14549"/>
                    </a:lnTo>
                    <a:lnTo>
                      <a:pt x="25161" y="49948"/>
                    </a:lnTo>
                    <a:lnTo>
                      <a:pt x="50334" y="49948"/>
                    </a:lnTo>
                    <a:lnTo>
                      <a:pt x="37754" y="14549"/>
                    </a:lnTo>
                    <a:close/>
                  </a:path>
                </a:pathLst>
              </a:custGeom>
              <a:solidFill>
                <a:srgbClr val="FFFFFF"/>
              </a:solidFill>
              <a:ln w="117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BBFD8D9B-6A60-3D5E-84C7-31B637FB6BA2}"/>
                  </a:ext>
                </a:extLst>
              </p:cNvPr>
              <p:cNvSpPr/>
              <p:nvPr/>
            </p:nvSpPr>
            <p:spPr>
              <a:xfrm>
                <a:off x="3799594" y="860354"/>
                <a:ext cx="85756" cy="60572"/>
              </a:xfrm>
              <a:custGeom>
                <a:avLst/>
                <a:gdLst>
                  <a:gd name="connsiteX0" fmla="*/ 70787 w 85756"/>
                  <a:gd name="connsiteY0" fmla="*/ 60572 h 60572"/>
                  <a:gd name="connsiteX1" fmla="*/ 70787 w 85756"/>
                  <a:gd name="connsiteY1" fmla="*/ 25958 h 60572"/>
                  <a:gd name="connsiteX2" fmla="*/ 60959 w 85756"/>
                  <a:gd name="connsiteY2" fmla="*/ 11796 h 60572"/>
                  <a:gd name="connsiteX3" fmla="*/ 49163 w 85756"/>
                  <a:gd name="connsiteY3" fmla="*/ 22807 h 60572"/>
                  <a:gd name="connsiteX4" fmla="*/ 49163 w 85756"/>
                  <a:gd name="connsiteY4" fmla="*/ 60560 h 60572"/>
                  <a:gd name="connsiteX5" fmla="*/ 35399 w 85756"/>
                  <a:gd name="connsiteY5" fmla="*/ 60560 h 60572"/>
                  <a:gd name="connsiteX6" fmla="*/ 35399 w 85756"/>
                  <a:gd name="connsiteY6" fmla="*/ 25560 h 60572"/>
                  <a:gd name="connsiteX7" fmla="*/ 25173 w 85756"/>
                  <a:gd name="connsiteY7" fmla="*/ 11796 h 60572"/>
                  <a:gd name="connsiteX8" fmla="*/ 13764 w 85756"/>
                  <a:gd name="connsiteY8" fmla="*/ 23205 h 60572"/>
                  <a:gd name="connsiteX9" fmla="*/ 13764 w 85756"/>
                  <a:gd name="connsiteY9" fmla="*/ 60572 h 60572"/>
                  <a:gd name="connsiteX10" fmla="*/ 0 w 85756"/>
                  <a:gd name="connsiteY10" fmla="*/ 60572 h 60572"/>
                  <a:gd name="connsiteX11" fmla="*/ 0 w 85756"/>
                  <a:gd name="connsiteY11" fmla="*/ 1183 h 60572"/>
                  <a:gd name="connsiteX12" fmla="*/ 12194 w 85756"/>
                  <a:gd name="connsiteY12" fmla="*/ 1183 h 60572"/>
                  <a:gd name="connsiteX13" fmla="*/ 13377 w 85756"/>
                  <a:gd name="connsiteY13" fmla="*/ 8656 h 60572"/>
                  <a:gd name="connsiteX14" fmla="*/ 13775 w 85756"/>
                  <a:gd name="connsiteY14" fmla="*/ 8656 h 60572"/>
                  <a:gd name="connsiteX15" fmla="*/ 29507 w 85756"/>
                  <a:gd name="connsiteY15" fmla="*/ 0 h 60572"/>
                  <a:gd name="connsiteX16" fmla="*/ 45637 w 85756"/>
                  <a:gd name="connsiteY16" fmla="*/ 9043 h 60572"/>
                  <a:gd name="connsiteX17" fmla="*/ 63735 w 85756"/>
                  <a:gd name="connsiteY17" fmla="*/ 0 h 60572"/>
                  <a:gd name="connsiteX18" fmla="*/ 85757 w 85756"/>
                  <a:gd name="connsiteY18" fmla="*/ 24388 h 60572"/>
                  <a:gd name="connsiteX19" fmla="*/ 85757 w 85756"/>
                  <a:gd name="connsiteY19" fmla="*/ 60572 h 60572"/>
                  <a:gd name="connsiteX20" fmla="*/ 70810 w 85756"/>
                  <a:gd name="connsiteY20" fmla="*/ 60572 h 60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5756" h="60572">
                    <a:moveTo>
                      <a:pt x="70787" y="60572"/>
                    </a:moveTo>
                    <a:lnTo>
                      <a:pt x="70787" y="25958"/>
                    </a:lnTo>
                    <a:cubicBezTo>
                      <a:pt x="70787" y="17301"/>
                      <a:pt x="69217" y="11796"/>
                      <a:pt x="60959" y="11796"/>
                    </a:cubicBezTo>
                    <a:cubicBezTo>
                      <a:pt x="54270" y="11796"/>
                      <a:pt x="49163" y="14947"/>
                      <a:pt x="49163" y="22807"/>
                    </a:cubicBezTo>
                    <a:lnTo>
                      <a:pt x="49163" y="60560"/>
                    </a:lnTo>
                    <a:lnTo>
                      <a:pt x="35399" y="60560"/>
                    </a:lnTo>
                    <a:lnTo>
                      <a:pt x="35399" y="25560"/>
                    </a:lnTo>
                    <a:cubicBezTo>
                      <a:pt x="35399" y="16903"/>
                      <a:pt x="33829" y="11796"/>
                      <a:pt x="25173" y="11796"/>
                    </a:cubicBezTo>
                    <a:cubicBezTo>
                      <a:pt x="18484" y="11796"/>
                      <a:pt x="13764" y="16516"/>
                      <a:pt x="13764" y="23205"/>
                    </a:cubicBezTo>
                    <a:lnTo>
                      <a:pt x="13764" y="60572"/>
                    </a:lnTo>
                    <a:lnTo>
                      <a:pt x="0" y="60572"/>
                    </a:lnTo>
                    <a:lnTo>
                      <a:pt x="0" y="1183"/>
                    </a:lnTo>
                    <a:lnTo>
                      <a:pt x="12194" y="1183"/>
                    </a:lnTo>
                    <a:lnTo>
                      <a:pt x="13377" y="8656"/>
                    </a:lnTo>
                    <a:lnTo>
                      <a:pt x="13775" y="8656"/>
                    </a:lnTo>
                    <a:cubicBezTo>
                      <a:pt x="16130" y="3936"/>
                      <a:pt x="21249" y="0"/>
                      <a:pt x="29507" y="0"/>
                    </a:cubicBezTo>
                    <a:cubicBezTo>
                      <a:pt x="36981" y="0"/>
                      <a:pt x="42884" y="2753"/>
                      <a:pt x="45637" y="9043"/>
                    </a:cubicBezTo>
                    <a:cubicBezTo>
                      <a:pt x="49959" y="2354"/>
                      <a:pt x="55863" y="0"/>
                      <a:pt x="63735" y="0"/>
                    </a:cubicBezTo>
                    <a:cubicBezTo>
                      <a:pt x="79467" y="0"/>
                      <a:pt x="85757" y="8656"/>
                      <a:pt x="85757" y="24388"/>
                    </a:cubicBezTo>
                    <a:lnTo>
                      <a:pt x="85757" y="60572"/>
                    </a:lnTo>
                    <a:lnTo>
                      <a:pt x="70810" y="60572"/>
                    </a:lnTo>
                    <a:close/>
                  </a:path>
                </a:pathLst>
              </a:custGeom>
              <a:solidFill>
                <a:srgbClr val="FFFFFF"/>
              </a:solidFill>
              <a:ln w="117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5F219D0-AEB5-0B03-2A53-362E6855EE29}"/>
                  </a:ext>
                </a:extLst>
              </p:cNvPr>
              <p:cNvSpPr/>
              <p:nvPr/>
            </p:nvSpPr>
            <p:spPr>
              <a:xfrm>
                <a:off x="3900274" y="839901"/>
                <a:ext cx="16516" cy="81012"/>
              </a:xfrm>
              <a:custGeom>
                <a:avLst/>
                <a:gdLst>
                  <a:gd name="connsiteX0" fmla="*/ 8258 w 16516"/>
                  <a:gd name="connsiteY0" fmla="*/ 14150 h 81012"/>
                  <a:gd name="connsiteX1" fmla="*/ 0 w 16516"/>
                  <a:gd name="connsiteY1" fmla="*/ 7075 h 81012"/>
                  <a:gd name="connsiteX2" fmla="*/ 8258 w 16516"/>
                  <a:gd name="connsiteY2" fmla="*/ 0 h 81012"/>
                  <a:gd name="connsiteX3" fmla="*/ 16517 w 16516"/>
                  <a:gd name="connsiteY3" fmla="*/ 7075 h 81012"/>
                  <a:gd name="connsiteX4" fmla="*/ 8258 w 16516"/>
                  <a:gd name="connsiteY4" fmla="*/ 14150 h 81012"/>
                  <a:gd name="connsiteX5" fmla="*/ 1183 w 16516"/>
                  <a:gd name="connsiteY5" fmla="*/ 81013 h 81012"/>
                  <a:gd name="connsiteX6" fmla="*/ 1183 w 16516"/>
                  <a:gd name="connsiteY6" fmla="*/ 21624 h 81012"/>
                  <a:gd name="connsiteX7" fmla="*/ 14947 w 16516"/>
                  <a:gd name="connsiteY7" fmla="*/ 21624 h 81012"/>
                  <a:gd name="connsiteX8" fmla="*/ 14947 w 16516"/>
                  <a:gd name="connsiteY8" fmla="*/ 81013 h 81012"/>
                  <a:gd name="connsiteX9" fmla="*/ 1183 w 16516"/>
                  <a:gd name="connsiteY9" fmla="*/ 81013 h 81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16" h="81012">
                    <a:moveTo>
                      <a:pt x="8258" y="14150"/>
                    </a:moveTo>
                    <a:cubicBezTo>
                      <a:pt x="3139" y="14150"/>
                      <a:pt x="0" y="11398"/>
                      <a:pt x="0" y="7075"/>
                    </a:cubicBezTo>
                    <a:cubicBezTo>
                      <a:pt x="0" y="2753"/>
                      <a:pt x="3538" y="0"/>
                      <a:pt x="8258" y="0"/>
                    </a:cubicBezTo>
                    <a:cubicBezTo>
                      <a:pt x="13377" y="0"/>
                      <a:pt x="16517" y="2753"/>
                      <a:pt x="16517" y="7075"/>
                    </a:cubicBezTo>
                    <a:cubicBezTo>
                      <a:pt x="16517" y="11398"/>
                      <a:pt x="13365" y="14150"/>
                      <a:pt x="8258" y="14150"/>
                    </a:cubicBezTo>
                    <a:close/>
                    <a:moveTo>
                      <a:pt x="1183" y="81013"/>
                    </a:moveTo>
                    <a:lnTo>
                      <a:pt x="1183" y="21624"/>
                    </a:lnTo>
                    <a:lnTo>
                      <a:pt x="14947" y="21624"/>
                    </a:lnTo>
                    <a:lnTo>
                      <a:pt x="14947" y="81013"/>
                    </a:lnTo>
                    <a:lnTo>
                      <a:pt x="1183" y="81013"/>
                    </a:lnTo>
                    <a:close/>
                  </a:path>
                </a:pathLst>
              </a:custGeom>
              <a:solidFill>
                <a:srgbClr val="FFFFFF"/>
              </a:solidFill>
              <a:ln w="117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34DFAEEF-AD90-6CD3-2F96-D58CC84DA5DE}"/>
                  </a:ext>
                </a:extLst>
              </p:cNvPr>
              <p:cNvSpPr/>
              <p:nvPr/>
            </p:nvSpPr>
            <p:spPr>
              <a:xfrm>
                <a:off x="3932921" y="859944"/>
                <a:ext cx="52712" cy="60982"/>
              </a:xfrm>
              <a:custGeom>
                <a:avLst/>
                <a:gdLst>
                  <a:gd name="connsiteX0" fmla="*/ 38152 w 52712"/>
                  <a:gd name="connsiteY0" fmla="*/ 60982 h 60982"/>
                  <a:gd name="connsiteX1" fmla="*/ 38152 w 52712"/>
                  <a:gd name="connsiteY1" fmla="*/ 27153 h 60982"/>
                  <a:gd name="connsiteX2" fmla="*/ 27141 w 52712"/>
                  <a:gd name="connsiteY2" fmla="*/ 12206 h 60982"/>
                  <a:gd name="connsiteX3" fmla="*/ 13764 w 52712"/>
                  <a:gd name="connsiteY3" fmla="*/ 24786 h 60982"/>
                  <a:gd name="connsiteX4" fmla="*/ 13764 w 52712"/>
                  <a:gd name="connsiteY4" fmla="*/ 60970 h 60982"/>
                  <a:gd name="connsiteX5" fmla="*/ 0 w 52712"/>
                  <a:gd name="connsiteY5" fmla="*/ 60970 h 60982"/>
                  <a:gd name="connsiteX6" fmla="*/ 0 w 52712"/>
                  <a:gd name="connsiteY6" fmla="*/ 1581 h 60982"/>
                  <a:gd name="connsiteX7" fmla="*/ 12194 w 52712"/>
                  <a:gd name="connsiteY7" fmla="*/ 1581 h 60982"/>
                  <a:gd name="connsiteX8" fmla="*/ 12979 w 52712"/>
                  <a:gd name="connsiteY8" fmla="*/ 8656 h 60982"/>
                  <a:gd name="connsiteX9" fmla="*/ 13377 w 52712"/>
                  <a:gd name="connsiteY9" fmla="*/ 8656 h 60982"/>
                  <a:gd name="connsiteX10" fmla="*/ 31475 w 52712"/>
                  <a:gd name="connsiteY10" fmla="*/ 0 h 60982"/>
                  <a:gd name="connsiteX11" fmla="*/ 52712 w 52712"/>
                  <a:gd name="connsiteY11" fmla="*/ 24388 h 60982"/>
                  <a:gd name="connsiteX12" fmla="*/ 52712 w 52712"/>
                  <a:gd name="connsiteY12" fmla="*/ 60572 h 60982"/>
                  <a:gd name="connsiteX13" fmla="*/ 38163 w 52712"/>
                  <a:gd name="connsiteY13" fmla="*/ 60572 h 60982"/>
                  <a:gd name="connsiteX14" fmla="*/ 38163 w 52712"/>
                  <a:gd name="connsiteY14" fmla="*/ 60970 h 6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712" h="60982">
                    <a:moveTo>
                      <a:pt x="38152" y="60982"/>
                    </a:moveTo>
                    <a:lnTo>
                      <a:pt x="38152" y="27153"/>
                    </a:lnTo>
                    <a:cubicBezTo>
                      <a:pt x="38152" y="18110"/>
                      <a:pt x="36969" y="12206"/>
                      <a:pt x="27141" y="12206"/>
                    </a:cubicBezTo>
                    <a:cubicBezTo>
                      <a:pt x="18484" y="12206"/>
                      <a:pt x="13764" y="16528"/>
                      <a:pt x="13764" y="24786"/>
                    </a:cubicBezTo>
                    <a:lnTo>
                      <a:pt x="13764" y="60970"/>
                    </a:lnTo>
                    <a:lnTo>
                      <a:pt x="0" y="60970"/>
                    </a:lnTo>
                    <a:lnTo>
                      <a:pt x="0" y="1581"/>
                    </a:lnTo>
                    <a:lnTo>
                      <a:pt x="12194" y="1581"/>
                    </a:lnTo>
                    <a:lnTo>
                      <a:pt x="12979" y="8656"/>
                    </a:lnTo>
                    <a:lnTo>
                      <a:pt x="13377" y="8656"/>
                    </a:lnTo>
                    <a:cubicBezTo>
                      <a:pt x="17313" y="2366"/>
                      <a:pt x="23205" y="0"/>
                      <a:pt x="31475" y="0"/>
                    </a:cubicBezTo>
                    <a:cubicBezTo>
                      <a:pt x="47605" y="0"/>
                      <a:pt x="52712" y="9441"/>
                      <a:pt x="52712" y="24388"/>
                    </a:cubicBezTo>
                    <a:lnTo>
                      <a:pt x="52712" y="60572"/>
                    </a:lnTo>
                    <a:lnTo>
                      <a:pt x="38163" y="60572"/>
                    </a:lnTo>
                    <a:lnTo>
                      <a:pt x="38163" y="60970"/>
                    </a:lnTo>
                    <a:close/>
                  </a:path>
                </a:pathLst>
              </a:custGeom>
              <a:solidFill>
                <a:srgbClr val="FFFFFF"/>
              </a:solidFill>
              <a:ln w="117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6CE3CF6-9B70-7001-B850-6153DFC55207}"/>
                  </a:ext>
                </a:extLst>
              </p:cNvPr>
              <p:cNvSpPr/>
              <p:nvPr/>
            </p:nvSpPr>
            <p:spPr>
              <a:xfrm>
                <a:off x="3999783" y="838718"/>
                <a:ext cx="54281" cy="83777"/>
              </a:xfrm>
              <a:custGeom>
                <a:avLst/>
                <a:gdLst>
                  <a:gd name="connsiteX0" fmla="*/ 42873 w 54281"/>
                  <a:gd name="connsiteY0" fmla="*/ 82208 h 83777"/>
                  <a:gd name="connsiteX1" fmla="*/ 42088 w 54281"/>
                  <a:gd name="connsiteY1" fmla="*/ 73949 h 83777"/>
                  <a:gd name="connsiteX2" fmla="*/ 41690 w 54281"/>
                  <a:gd name="connsiteY2" fmla="*/ 73949 h 83777"/>
                  <a:gd name="connsiteX3" fmla="*/ 24388 w 54281"/>
                  <a:gd name="connsiteY3" fmla="*/ 83777 h 83777"/>
                  <a:gd name="connsiteX4" fmla="*/ 0 w 54281"/>
                  <a:gd name="connsiteY4" fmla="*/ 52700 h 83777"/>
                  <a:gd name="connsiteX5" fmla="*/ 24388 w 54281"/>
                  <a:gd name="connsiteY5" fmla="*/ 22022 h 83777"/>
                  <a:gd name="connsiteX6" fmla="*/ 40120 w 54281"/>
                  <a:gd name="connsiteY6" fmla="*/ 29495 h 83777"/>
                  <a:gd name="connsiteX7" fmla="*/ 40518 w 54281"/>
                  <a:gd name="connsiteY7" fmla="*/ 29495 h 83777"/>
                  <a:gd name="connsiteX8" fmla="*/ 40518 w 54281"/>
                  <a:gd name="connsiteY8" fmla="*/ 0 h 83777"/>
                  <a:gd name="connsiteX9" fmla="*/ 54282 w 54281"/>
                  <a:gd name="connsiteY9" fmla="*/ 0 h 83777"/>
                  <a:gd name="connsiteX10" fmla="*/ 54282 w 54281"/>
                  <a:gd name="connsiteY10" fmla="*/ 82594 h 83777"/>
                  <a:gd name="connsiteX11" fmla="*/ 42873 w 54281"/>
                  <a:gd name="connsiteY11" fmla="*/ 82594 h 83777"/>
                  <a:gd name="connsiteX12" fmla="*/ 42873 w 54281"/>
                  <a:gd name="connsiteY12" fmla="*/ 82196 h 83777"/>
                  <a:gd name="connsiteX13" fmla="*/ 40518 w 54281"/>
                  <a:gd name="connsiteY13" fmla="*/ 44454 h 83777"/>
                  <a:gd name="connsiteX14" fmla="*/ 27539 w 54281"/>
                  <a:gd name="connsiteY14" fmla="*/ 32260 h 83777"/>
                  <a:gd name="connsiteX15" fmla="*/ 13775 w 54281"/>
                  <a:gd name="connsiteY15" fmla="*/ 52314 h 83777"/>
                  <a:gd name="connsiteX16" fmla="*/ 27938 w 54281"/>
                  <a:gd name="connsiteY16" fmla="*/ 73164 h 83777"/>
                  <a:gd name="connsiteX17" fmla="*/ 40917 w 54281"/>
                  <a:gd name="connsiteY17" fmla="*/ 58218 h 83777"/>
                  <a:gd name="connsiteX18" fmla="*/ 40917 w 54281"/>
                  <a:gd name="connsiteY18" fmla="*/ 44454 h 83777"/>
                  <a:gd name="connsiteX19" fmla="*/ 40518 w 54281"/>
                  <a:gd name="connsiteY19" fmla="*/ 44454 h 83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4281" h="83777">
                    <a:moveTo>
                      <a:pt x="42873" y="82208"/>
                    </a:moveTo>
                    <a:lnTo>
                      <a:pt x="42088" y="73949"/>
                    </a:lnTo>
                    <a:lnTo>
                      <a:pt x="41690" y="73949"/>
                    </a:lnTo>
                    <a:cubicBezTo>
                      <a:pt x="38152" y="80638"/>
                      <a:pt x="31862" y="83777"/>
                      <a:pt x="24388" y="83777"/>
                    </a:cubicBezTo>
                    <a:cubicBezTo>
                      <a:pt x="6290" y="83777"/>
                      <a:pt x="0" y="68830"/>
                      <a:pt x="0" y="52700"/>
                    </a:cubicBezTo>
                    <a:cubicBezTo>
                      <a:pt x="0" y="36571"/>
                      <a:pt x="6290" y="22022"/>
                      <a:pt x="24388" y="22022"/>
                    </a:cubicBezTo>
                    <a:cubicBezTo>
                      <a:pt x="30679" y="22022"/>
                      <a:pt x="36184" y="23990"/>
                      <a:pt x="40120" y="29495"/>
                    </a:cubicBezTo>
                    <a:lnTo>
                      <a:pt x="40518" y="29495"/>
                    </a:lnTo>
                    <a:lnTo>
                      <a:pt x="40518" y="0"/>
                    </a:lnTo>
                    <a:lnTo>
                      <a:pt x="54282" y="0"/>
                    </a:lnTo>
                    <a:lnTo>
                      <a:pt x="54282" y="82594"/>
                    </a:lnTo>
                    <a:lnTo>
                      <a:pt x="42873" y="82594"/>
                    </a:lnTo>
                    <a:lnTo>
                      <a:pt x="42873" y="82196"/>
                    </a:lnTo>
                    <a:close/>
                    <a:moveTo>
                      <a:pt x="40518" y="44454"/>
                    </a:moveTo>
                    <a:cubicBezTo>
                      <a:pt x="40518" y="36196"/>
                      <a:pt x="35399" y="32260"/>
                      <a:pt x="27539" y="32260"/>
                    </a:cubicBezTo>
                    <a:cubicBezTo>
                      <a:pt x="14959" y="32260"/>
                      <a:pt x="13775" y="42088"/>
                      <a:pt x="13775" y="52314"/>
                    </a:cubicBezTo>
                    <a:cubicBezTo>
                      <a:pt x="13775" y="62540"/>
                      <a:pt x="15744" y="73164"/>
                      <a:pt x="27938" y="73164"/>
                    </a:cubicBezTo>
                    <a:cubicBezTo>
                      <a:pt x="37379" y="73164"/>
                      <a:pt x="40917" y="66874"/>
                      <a:pt x="40917" y="58218"/>
                    </a:cubicBezTo>
                    <a:lnTo>
                      <a:pt x="40917" y="44454"/>
                    </a:lnTo>
                    <a:lnTo>
                      <a:pt x="40518" y="44454"/>
                    </a:lnTo>
                    <a:close/>
                  </a:path>
                </a:pathLst>
              </a:custGeom>
              <a:solidFill>
                <a:srgbClr val="FFFFFF"/>
              </a:solidFill>
              <a:ln w="117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CDABAF2-F35F-6696-9154-F1E02A3CAF9B}"/>
                  </a:ext>
                </a:extLst>
              </p:cNvPr>
              <p:cNvSpPr/>
              <p:nvPr/>
            </p:nvSpPr>
            <p:spPr>
              <a:xfrm>
                <a:off x="4104013" y="839901"/>
                <a:ext cx="16516" cy="81012"/>
              </a:xfrm>
              <a:custGeom>
                <a:avLst/>
                <a:gdLst>
                  <a:gd name="connsiteX0" fmla="*/ 8258 w 16516"/>
                  <a:gd name="connsiteY0" fmla="*/ 14150 h 81012"/>
                  <a:gd name="connsiteX1" fmla="*/ 0 w 16516"/>
                  <a:gd name="connsiteY1" fmla="*/ 7075 h 81012"/>
                  <a:gd name="connsiteX2" fmla="*/ 8258 w 16516"/>
                  <a:gd name="connsiteY2" fmla="*/ 0 h 81012"/>
                  <a:gd name="connsiteX3" fmla="*/ 16517 w 16516"/>
                  <a:gd name="connsiteY3" fmla="*/ 7075 h 81012"/>
                  <a:gd name="connsiteX4" fmla="*/ 8258 w 16516"/>
                  <a:gd name="connsiteY4" fmla="*/ 14150 h 81012"/>
                  <a:gd name="connsiteX5" fmla="*/ 1183 w 16516"/>
                  <a:gd name="connsiteY5" fmla="*/ 81013 h 81012"/>
                  <a:gd name="connsiteX6" fmla="*/ 1183 w 16516"/>
                  <a:gd name="connsiteY6" fmla="*/ 21624 h 81012"/>
                  <a:gd name="connsiteX7" fmla="*/ 14947 w 16516"/>
                  <a:gd name="connsiteY7" fmla="*/ 21624 h 81012"/>
                  <a:gd name="connsiteX8" fmla="*/ 14947 w 16516"/>
                  <a:gd name="connsiteY8" fmla="*/ 81013 h 81012"/>
                  <a:gd name="connsiteX9" fmla="*/ 1183 w 16516"/>
                  <a:gd name="connsiteY9" fmla="*/ 81013 h 81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16" h="81012">
                    <a:moveTo>
                      <a:pt x="8258" y="14150"/>
                    </a:moveTo>
                    <a:cubicBezTo>
                      <a:pt x="3140" y="14150"/>
                      <a:pt x="0" y="11398"/>
                      <a:pt x="0" y="7075"/>
                    </a:cubicBezTo>
                    <a:cubicBezTo>
                      <a:pt x="0" y="2753"/>
                      <a:pt x="3538" y="0"/>
                      <a:pt x="8258" y="0"/>
                    </a:cubicBezTo>
                    <a:cubicBezTo>
                      <a:pt x="13377" y="0"/>
                      <a:pt x="16517" y="2753"/>
                      <a:pt x="16517" y="7075"/>
                    </a:cubicBezTo>
                    <a:cubicBezTo>
                      <a:pt x="16517" y="11398"/>
                      <a:pt x="13366" y="14150"/>
                      <a:pt x="8258" y="14150"/>
                    </a:cubicBezTo>
                    <a:close/>
                    <a:moveTo>
                      <a:pt x="1183" y="81013"/>
                    </a:moveTo>
                    <a:lnTo>
                      <a:pt x="1183" y="21624"/>
                    </a:lnTo>
                    <a:lnTo>
                      <a:pt x="14947" y="21624"/>
                    </a:lnTo>
                    <a:lnTo>
                      <a:pt x="14947" y="81013"/>
                    </a:lnTo>
                    <a:lnTo>
                      <a:pt x="1183" y="81013"/>
                    </a:lnTo>
                    <a:close/>
                  </a:path>
                </a:pathLst>
              </a:custGeom>
              <a:solidFill>
                <a:srgbClr val="FFFFFF"/>
              </a:solidFill>
              <a:ln w="117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783C0FA8-0684-8439-0ADA-F09821F23674}"/>
                  </a:ext>
                </a:extLst>
              </p:cNvPr>
              <p:cNvSpPr/>
              <p:nvPr/>
            </p:nvSpPr>
            <p:spPr>
              <a:xfrm>
                <a:off x="4131950" y="860342"/>
                <a:ext cx="48003" cy="62165"/>
              </a:xfrm>
              <a:custGeom>
                <a:avLst/>
                <a:gdLst>
                  <a:gd name="connsiteX0" fmla="*/ 24775 w 48003"/>
                  <a:gd name="connsiteY0" fmla="*/ 62153 h 62165"/>
                  <a:gd name="connsiteX1" fmla="*/ 0 w 48003"/>
                  <a:gd name="connsiteY1" fmla="*/ 55465 h 62165"/>
                  <a:gd name="connsiteX2" fmla="*/ 5119 w 48003"/>
                  <a:gd name="connsiteY2" fmla="*/ 45637 h 62165"/>
                  <a:gd name="connsiteX3" fmla="*/ 24786 w 48003"/>
                  <a:gd name="connsiteY3" fmla="*/ 51927 h 62165"/>
                  <a:gd name="connsiteX4" fmla="*/ 35012 w 48003"/>
                  <a:gd name="connsiteY4" fmla="*/ 44056 h 62165"/>
                  <a:gd name="connsiteX5" fmla="*/ 22034 w 48003"/>
                  <a:gd name="connsiteY5" fmla="*/ 35797 h 62165"/>
                  <a:gd name="connsiteX6" fmla="*/ 1980 w 48003"/>
                  <a:gd name="connsiteY6" fmla="*/ 16915 h 62165"/>
                  <a:gd name="connsiteX7" fmla="*/ 24798 w 48003"/>
                  <a:gd name="connsiteY7" fmla="*/ 0 h 62165"/>
                  <a:gd name="connsiteX8" fmla="*/ 45649 w 48003"/>
                  <a:gd name="connsiteY8" fmla="*/ 5119 h 62165"/>
                  <a:gd name="connsiteX9" fmla="*/ 42111 w 48003"/>
                  <a:gd name="connsiteY9" fmla="*/ 14947 h 62165"/>
                  <a:gd name="connsiteX10" fmla="*/ 25981 w 48003"/>
                  <a:gd name="connsiteY10" fmla="*/ 10624 h 62165"/>
                  <a:gd name="connsiteX11" fmla="*/ 14970 w 48003"/>
                  <a:gd name="connsiteY11" fmla="*/ 17313 h 62165"/>
                  <a:gd name="connsiteX12" fmla="*/ 28734 w 48003"/>
                  <a:gd name="connsiteY12" fmla="*/ 25185 h 62165"/>
                  <a:gd name="connsiteX13" fmla="*/ 48003 w 48003"/>
                  <a:gd name="connsiteY13" fmla="*/ 43283 h 62165"/>
                  <a:gd name="connsiteX14" fmla="*/ 24798 w 48003"/>
                  <a:gd name="connsiteY14" fmla="*/ 62165 h 6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003" h="62165">
                    <a:moveTo>
                      <a:pt x="24775" y="62153"/>
                    </a:moveTo>
                    <a:cubicBezTo>
                      <a:pt x="15732" y="62153"/>
                      <a:pt x="7473" y="59799"/>
                      <a:pt x="0" y="55465"/>
                    </a:cubicBezTo>
                    <a:lnTo>
                      <a:pt x="5119" y="45637"/>
                    </a:lnTo>
                    <a:cubicBezTo>
                      <a:pt x="11023" y="49175"/>
                      <a:pt x="18496" y="51927"/>
                      <a:pt x="24786" y="51927"/>
                    </a:cubicBezTo>
                    <a:cubicBezTo>
                      <a:pt x="30690" y="51927"/>
                      <a:pt x="35012" y="49959"/>
                      <a:pt x="35012" y="44056"/>
                    </a:cubicBezTo>
                    <a:cubicBezTo>
                      <a:pt x="35012" y="38937"/>
                      <a:pt x="29109" y="37367"/>
                      <a:pt x="22034" y="35797"/>
                    </a:cubicBezTo>
                    <a:cubicBezTo>
                      <a:pt x="11808" y="33443"/>
                      <a:pt x="1980" y="29507"/>
                      <a:pt x="1980" y="16915"/>
                    </a:cubicBezTo>
                    <a:cubicBezTo>
                      <a:pt x="1980" y="6689"/>
                      <a:pt x="10238" y="0"/>
                      <a:pt x="24798" y="0"/>
                    </a:cubicBezTo>
                    <a:cubicBezTo>
                      <a:pt x="31873" y="0"/>
                      <a:pt x="38960" y="1570"/>
                      <a:pt x="45649" y="5119"/>
                    </a:cubicBezTo>
                    <a:lnTo>
                      <a:pt x="42111" y="14947"/>
                    </a:lnTo>
                    <a:cubicBezTo>
                      <a:pt x="37390" y="12194"/>
                      <a:pt x="31100" y="10624"/>
                      <a:pt x="25981" y="10624"/>
                    </a:cubicBezTo>
                    <a:cubicBezTo>
                      <a:pt x="20077" y="10624"/>
                      <a:pt x="14970" y="12194"/>
                      <a:pt x="14970" y="17313"/>
                    </a:cubicBezTo>
                    <a:cubicBezTo>
                      <a:pt x="14970" y="22432"/>
                      <a:pt x="21260" y="23603"/>
                      <a:pt x="28734" y="25185"/>
                    </a:cubicBezTo>
                    <a:cubicBezTo>
                      <a:pt x="37777" y="27153"/>
                      <a:pt x="48003" y="30690"/>
                      <a:pt x="48003" y="43283"/>
                    </a:cubicBezTo>
                    <a:cubicBezTo>
                      <a:pt x="48003" y="55875"/>
                      <a:pt x="38562" y="62165"/>
                      <a:pt x="24798" y="62165"/>
                    </a:cubicBezTo>
                    <a:close/>
                  </a:path>
                </a:pathLst>
              </a:custGeom>
              <a:solidFill>
                <a:srgbClr val="FFFFFF"/>
              </a:solidFill>
              <a:ln w="117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DDCA94BC-D039-F858-4BC5-DAA8DA9505AD}"/>
                  </a:ext>
                </a:extLst>
              </p:cNvPr>
              <p:cNvSpPr/>
              <p:nvPr/>
            </p:nvSpPr>
            <p:spPr>
              <a:xfrm>
                <a:off x="4224360" y="860740"/>
                <a:ext cx="55863" cy="62153"/>
              </a:xfrm>
              <a:custGeom>
                <a:avLst/>
                <a:gdLst>
                  <a:gd name="connsiteX0" fmla="*/ 47207 w 55863"/>
                  <a:gd name="connsiteY0" fmla="*/ 61755 h 62153"/>
                  <a:gd name="connsiteX1" fmla="*/ 38948 w 55863"/>
                  <a:gd name="connsiteY1" fmla="*/ 54680 h 62153"/>
                  <a:gd name="connsiteX2" fmla="*/ 38550 w 55863"/>
                  <a:gd name="connsiteY2" fmla="*/ 54680 h 62153"/>
                  <a:gd name="connsiteX3" fmla="*/ 18883 w 55863"/>
                  <a:gd name="connsiteY3" fmla="*/ 62154 h 62153"/>
                  <a:gd name="connsiteX4" fmla="*/ 0 w 55863"/>
                  <a:gd name="connsiteY4" fmla="*/ 44056 h 62153"/>
                  <a:gd name="connsiteX5" fmla="*/ 36969 w 55863"/>
                  <a:gd name="connsiteY5" fmla="*/ 22420 h 62153"/>
                  <a:gd name="connsiteX6" fmla="*/ 36969 w 55863"/>
                  <a:gd name="connsiteY6" fmla="*/ 17700 h 62153"/>
                  <a:gd name="connsiteX7" fmla="*/ 27141 w 55863"/>
                  <a:gd name="connsiteY7" fmla="*/ 10226 h 62153"/>
                  <a:gd name="connsiteX8" fmla="*/ 5904 w 55863"/>
                  <a:gd name="connsiteY8" fmla="*/ 16516 h 62153"/>
                  <a:gd name="connsiteX9" fmla="*/ 1581 w 55863"/>
                  <a:gd name="connsiteY9" fmla="*/ 7075 h 62153"/>
                  <a:gd name="connsiteX10" fmla="*/ 28722 w 55863"/>
                  <a:gd name="connsiteY10" fmla="*/ 0 h 62153"/>
                  <a:gd name="connsiteX11" fmla="*/ 51143 w 55863"/>
                  <a:gd name="connsiteY11" fmla="*/ 22420 h 62153"/>
                  <a:gd name="connsiteX12" fmla="*/ 51143 w 55863"/>
                  <a:gd name="connsiteY12" fmla="*/ 46410 h 62153"/>
                  <a:gd name="connsiteX13" fmla="*/ 55863 w 55863"/>
                  <a:gd name="connsiteY13" fmla="*/ 53485 h 62153"/>
                  <a:gd name="connsiteX14" fmla="*/ 47207 w 55863"/>
                  <a:gd name="connsiteY14" fmla="*/ 61744 h 62153"/>
                  <a:gd name="connsiteX15" fmla="*/ 37379 w 55863"/>
                  <a:gd name="connsiteY15" fmla="*/ 30292 h 62153"/>
                  <a:gd name="connsiteX16" fmla="*/ 13389 w 55863"/>
                  <a:gd name="connsiteY16" fmla="*/ 42873 h 62153"/>
                  <a:gd name="connsiteX17" fmla="*/ 22830 w 55863"/>
                  <a:gd name="connsiteY17" fmla="*/ 52314 h 62153"/>
                  <a:gd name="connsiteX18" fmla="*/ 37379 w 55863"/>
                  <a:gd name="connsiteY18" fmla="*/ 46808 h 62153"/>
                  <a:gd name="connsiteX19" fmla="*/ 37379 w 55863"/>
                  <a:gd name="connsiteY19" fmla="*/ 30292 h 62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5863" h="62153">
                    <a:moveTo>
                      <a:pt x="47207" y="61755"/>
                    </a:moveTo>
                    <a:cubicBezTo>
                      <a:pt x="43271" y="60572"/>
                      <a:pt x="40518" y="58604"/>
                      <a:pt x="38948" y="54680"/>
                    </a:cubicBezTo>
                    <a:lnTo>
                      <a:pt x="38550" y="54680"/>
                    </a:lnTo>
                    <a:cubicBezTo>
                      <a:pt x="32647" y="59401"/>
                      <a:pt x="26356" y="62154"/>
                      <a:pt x="18883" y="62154"/>
                    </a:cubicBezTo>
                    <a:cubicBezTo>
                      <a:pt x="7872" y="62154"/>
                      <a:pt x="0" y="55863"/>
                      <a:pt x="0" y="44056"/>
                    </a:cubicBezTo>
                    <a:cubicBezTo>
                      <a:pt x="0" y="24388"/>
                      <a:pt x="22420" y="22420"/>
                      <a:pt x="36969" y="22420"/>
                    </a:cubicBezTo>
                    <a:lnTo>
                      <a:pt x="36969" y="17700"/>
                    </a:lnTo>
                    <a:cubicBezTo>
                      <a:pt x="36969" y="12194"/>
                      <a:pt x="33431" y="10226"/>
                      <a:pt x="27141" y="10226"/>
                    </a:cubicBezTo>
                    <a:cubicBezTo>
                      <a:pt x="19269" y="10226"/>
                      <a:pt x="11409" y="12979"/>
                      <a:pt x="5904" y="16516"/>
                    </a:cubicBezTo>
                    <a:lnTo>
                      <a:pt x="1581" y="7075"/>
                    </a:lnTo>
                    <a:cubicBezTo>
                      <a:pt x="10238" y="2753"/>
                      <a:pt x="18496" y="0"/>
                      <a:pt x="28722" y="0"/>
                    </a:cubicBezTo>
                    <a:cubicBezTo>
                      <a:pt x="44454" y="0"/>
                      <a:pt x="51143" y="6290"/>
                      <a:pt x="51143" y="22420"/>
                    </a:cubicBezTo>
                    <a:lnTo>
                      <a:pt x="51143" y="46410"/>
                    </a:lnTo>
                    <a:cubicBezTo>
                      <a:pt x="51143" y="49948"/>
                      <a:pt x="52712" y="51916"/>
                      <a:pt x="55863" y="53485"/>
                    </a:cubicBezTo>
                    <a:lnTo>
                      <a:pt x="47207" y="61744"/>
                    </a:lnTo>
                    <a:close/>
                    <a:moveTo>
                      <a:pt x="37379" y="30292"/>
                    </a:moveTo>
                    <a:cubicBezTo>
                      <a:pt x="28722" y="30292"/>
                      <a:pt x="13389" y="30690"/>
                      <a:pt x="13389" y="42873"/>
                    </a:cubicBezTo>
                    <a:cubicBezTo>
                      <a:pt x="13389" y="49163"/>
                      <a:pt x="17325" y="52314"/>
                      <a:pt x="22830" y="52314"/>
                    </a:cubicBezTo>
                    <a:cubicBezTo>
                      <a:pt x="28336" y="52314"/>
                      <a:pt x="32658" y="49959"/>
                      <a:pt x="37379" y="46808"/>
                    </a:cubicBezTo>
                    <a:lnTo>
                      <a:pt x="37379" y="30292"/>
                    </a:lnTo>
                    <a:close/>
                  </a:path>
                </a:pathLst>
              </a:custGeom>
              <a:solidFill>
                <a:srgbClr val="FFFFFF"/>
              </a:solidFill>
              <a:ln w="117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4F7C32F7-EA2B-5298-95D8-15D361408225}"/>
                  </a:ext>
                </a:extLst>
              </p:cNvPr>
              <p:cNvSpPr/>
              <p:nvPr/>
            </p:nvSpPr>
            <p:spPr>
              <a:xfrm>
                <a:off x="4320742" y="846192"/>
                <a:ext cx="37367" cy="75905"/>
              </a:xfrm>
              <a:custGeom>
                <a:avLst/>
                <a:gdLst>
                  <a:gd name="connsiteX0" fmla="*/ 28312 w 37367"/>
                  <a:gd name="connsiteY0" fmla="*/ 75906 h 75905"/>
                  <a:gd name="connsiteX1" fmla="*/ 9828 w 37367"/>
                  <a:gd name="connsiteY1" fmla="*/ 58991 h 75905"/>
                  <a:gd name="connsiteX2" fmla="*/ 9828 w 37367"/>
                  <a:gd name="connsiteY2" fmla="*/ 26743 h 75905"/>
                  <a:gd name="connsiteX3" fmla="*/ 0 w 37367"/>
                  <a:gd name="connsiteY3" fmla="*/ 26743 h 75905"/>
                  <a:gd name="connsiteX4" fmla="*/ 0 w 37367"/>
                  <a:gd name="connsiteY4" fmla="*/ 15732 h 75905"/>
                  <a:gd name="connsiteX5" fmla="*/ 9828 w 37367"/>
                  <a:gd name="connsiteY5" fmla="*/ 15732 h 75905"/>
                  <a:gd name="connsiteX6" fmla="*/ 9828 w 37367"/>
                  <a:gd name="connsiteY6" fmla="*/ 0 h 75905"/>
                  <a:gd name="connsiteX7" fmla="*/ 23205 w 37367"/>
                  <a:gd name="connsiteY7" fmla="*/ 0 h 75905"/>
                  <a:gd name="connsiteX8" fmla="*/ 23205 w 37367"/>
                  <a:gd name="connsiteY8" fmla="*/ 15732 h 75905"/>
                  <a:gd name="connsiteX9" fmla="*/ 36969 w 37367"/>
                  <a:gd name="connsiteY9" fmla="*/ 15732 h 75905"/>
                  <a:gd name="connsiteX10" fmla="*/ 36969 w 37367"/>
                  <a:gd name="connsiteY10" fmla="*/ 26743 h 75905"/>
                  <a:gd name="connsiteX11" fmla="*/ 23205 w 37367"/>
                  <a:gd name="connsiteY11" fmla="*/ 26743 h 75905"/>
                  <a:gd name="connsiteX12" fmla="*/ 23205 w 37367"/>
                  <a:gd name="connsiteY12" fmla="*/ 56636 h 75905"/>
                  <a:gd name="connsiteX13" fmla="*/ 33830 w 37367"/>
                  <a:gd name="connsiteY13" fmla="*/ 64110 h 75905"/>
                  <a:gd name="connsiteX14" fmla="*/ 37367 w 37367"/>
                  <a:gd name="connsiteY14" fmla="*/ 64110 h 75905"/>
                  <a:gd name="connsiteX15" fmla="*/ 37367 w 37367"/>
                  <a:gd name="connsiteY15" fmla="*/ 75121 h 75905"/>
                  <a:gd name="connsiteX16" fmla="*/ 28324 w 37367"/>
                  <a:gd name="connsiteY16" fmla="*/ 75906 h 75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67" h="75905">
                    <a:moveTo>
                      <a:pt x="28312" y="75906"/>
                    </a:moveTo>
                    <a:cubicBezTo>
                      <a:pt x="12967" y="75906"/>
                      <a:pt x="9828" y="71185"/>
                      <a:pt x="9828" y="58991"/>
                    </a:cubicBezTo>
                    <a:lnTo>
                      <a:pt x="9828" y="26743"/>
                    </a:lnTo>
                    <a:lnTo>
                      <a:pt x="0" y="26743"/>
                    </a:lnTo>
                    <a:lnTo>
                      <a:pt x="0" y="15732"/>
                    </a:lnTo>
                    <a:lnTo>
                      <a:pt x="9828" y="15732"/>
                    </a:lnTo>
                    <a:lnTo>
                      <a:pt x="9828" y="0"/>
                    </a:lnTo>
                    <a:lnTo>
                      <a:pt x="23205" y="0"/>
                    </a:lnTo>
                    <a:lnTo>
                      <a:pt x="23205" y="15732"/>
                    </a:lnTo>
                    <a:lnTo>
                      <a:pt x="36969" y="15732"/>
                    </a:lnTo>
                    <a:lnTo>
                      <a:pt x="36969" y="26743"/>
                    </a:lnTo>
                    <a:lnTo>
                      <a:pt x="23205" y="26743"/>
                    </a:lnTo>
                    <a:lnTo>
                      <a:pt x="23205" y="56636"/>
                    </a:lnTo>
                    <a:cubicBezTo>
                      <a:pt x="23205" y="62540"/>
                      <a:pt x="23604" y="64110"/>
                      <a:pt x="33830" y="64110"/>
                    </a:cubicBezTo>
                    <a:lnTo>
                      <a:pt x="37367" y="64110"/>
                    </a:lnTo>
                    <a:lnTo>
                      <a:pt x="37367" y="75121"/>
                    </a:lnTo>
                    <a:cubicBezTo>
                      <a:pt x="33830" y="75519"/>
                      <a:pt x="31077" y="75906"/>
                      <a:pt x="28324" y="75906"/>
                    </a:cubicBezTo>
                    <a:close/>
                  </a:path>
                </a:pathLst>
              </a:custGeom>
              <a:solidFill>
                <a:srgbClr val="FFFFFF"/>
              </a:solidFill>
              <a:ln w="117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22D186FF-6CED-5589-8F46-DC82A2CB983B}"/>
                  </a:ext>
                </a:extLst>
              </p:cNvPr>
              <p:cNvSpPr/>
              <p:nvPr/>
            </p:nvSpPr>
            <p:spPr>
              <a:xfrm>
                <a:off x="4366742" y="860740"/>
                <a:ext cx="55453" cy="61755"/>
              </a:xfrm>
              <a:custGeom>
                <a:avLst/>
                <a:gdLst>
                  <a:gd name="connsiteX0" fmla="*/ 54680 w 55453"/>
                  <a:gd name="connsiteY0" fmla="*/ 35399 h 61755"/>
                  <a:gd name="connsiteX1" fmla="*/ 13377 w 55453"/>
                  <a:gd name="connsiteY1" fmla="*/ 35399 h 61755"/>
                  <a:gd name="connsiteX2" fmla="*/ 29894 w 55453"/>
                  <a:gd name="connsiteY2" fmla="*/ 51131 h 61755"/>
                  <a:gd name="connsiteX3" fmla="*/ 47593 w 55453"/>
                  <a:gd name="connsiteY3" fmla="*/ 45625 h 61755"/>
                  <a:gd name="connsiteX4" fmla="*/ 52314 w 55453"/>
                  <a:gd name="connsiteY4" fmla="*/ 55067 h 61755"/>
                  <a:gd name="connsiteX5" fmla="*/ 29495 w 55453"/>
                  <a:gd name="connsiteY5" fmla="*/ 61755 h 61755"/>
                  <a:gd name="connsiteX6" fmla="*/ 0 w 55453"/>
                  <a:gd name="connsiteY6" fmla="*/ 31077 h 61755"/>
                  <a:gd name="connsiteX7" fmla="*/ 28711 w 55453"/>
                  <a:gd name="connsiteY7" fmla="*/ 0 h 61755"/>
                  <a:gd name="connsiteX8" fmla="*/ 55453 w 55453"/>
                  <a:gd name="connsiteY8" fmla="*/ 30678 h 61755"/>
                  <a:gd name="connsiteX9" fmla="*/ 54669 w 55453"/>
                  <a:gd name="connsiteY9" fmla="*/ 35399 h 61755"/>
                  <a:gd name="connsiteX10" fmla="*/ 28324 w 55453"/>
                  <a:gd name="connsiteY10" fmla="*/ 9441 h 61755"/>
                  <a:gd name="connsiteX11" fmla="*/ 13377 w 55453"/>
                  <a:gd name="connsiteY11" fmla="*/ 25571 h 61755"/>
                  <a:gd name="connsiteX12" fmla="*/ 42088 w 55453"/>
                  <a:gd name="connsiteY12" fmla="*/ 25571 h 61755"/>
                  <a:gd name="connsiteX13" fmla="*/ 28324 w 55453"/>
                  <a:gd name="connsiteY13" fmla="*/ 9441 h 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453" h="61755">
                    <a:moveTo>
                      <a:pt x="54680" y="35399"/>
                    </a:moveTo>
                    <a:lnTo>
                      <a:pt x="13377" y="35399"/>
                    </a:lnTo>
                    <a:cubicBezTo>
                      <a:pt x="13377" y="45227"/>
                      <a:pt x="18883" y="51131"/>
                      <a:pt x="29894" y="51131"/>
                    </a:cubicBezTo>
                    <a:cubicBezTo>
                      <a:pt x="36184" y="51131"/>
                      <a:pt x="41303" y="49561"/>
                      <a:pt x="47593" y="45625"/>
                    </a:cubicBezTo>
                    <a:lnTo>
                      <a:pt x="52314" y="55067"/>
                    </a:lnTo>
                    <a:cubicBezTo>
                      <a:pt x="44841" y="59787"/>
                      <a:pt x="37765" y="61755"/>
                      <a:pt x="29495" y="61755"/>
                    </a:cubicBezTo>
                    <a:cubicBezTo>
                      <a:pt x="9828" y="61755"/>
                      <a:pt x="0" y="49561"/>
                      <a:pt x="0" y="31077"/>
                    </a:cubicBezTo>
                    <a:cubicBezTo>
                      <a:pt x="0" y="9441"/>
                      <a:pt x="13377" y="0"/>
                      <a:pt x="28711" y="0"/>
                    </a:cubicBezTo>
                    <a:cubicBezTo>
                      <a:pt x="45625" y="0"/>
                      <a:pt x="55453" y="11796"/>
                      <a:pt x="55453" y="30678"/>
                    </a:cubicBezTo>
                    <a:cubicBezTo>
                      <a:pt x="54669" y="31077"/>
                      <a:pt x="54669" y="33830"/>
                      <a:pt x="54669" y="35399"/>
                    </a:cubicBezTo>
                    <a:close/>
                    <a:moveTo>
                      <a:pt x="28324" y="9441"/>
                    </a:moveTo>
                    <a:cubicBezTo>
                      <a:pt x="17313" y="9441"/>
                      <a:pt x="13377" y="17313"/>
                      <a:pt x="13377" y="25571"/>
                    </a:cubicBezTo>
                    <a:lnTo>
                      <a:pt x="42088" y="25571"/>
                    </a:lnTo>
                    <a:cubicBezTo>
                      <a:pt x="42088" y="16915"/>
                      <a:pt x="37765" y="9441"/>
                      <a:pt x="28324" y="9441"/>
                    </a:cubicBezTo>
                    <a:close/>
                  </a:path>
                </a:pathLst>
              </a:custGeom>
              <a:solidFill>
                <a:srgbClr val="FFFFFF"/>
              </a:solidFill>
              <a:ln w="117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DB23C582-C446-F0C2-9D2F-324C02749E2F}"/>
                  </a:ext>
                </a:extLst>
              </p:cNvPr>
              <p:cNvSpPr/>
              <p:nvPr/>
            </p:nvSpPr>
            <p:spPr>
              <a:xfrm>
                <a:off x="4435982" y="860752"/>
                <a:ext cx="34216" cy="60560"/>
              </a:xfrm>
              <a:custGeom>
                <a:avLst/>
                <a:gdLst>
                  <a:gd name="connsiteX0" fmla="*/ 31065 w 34216"/>
                  <a:gd name="connsiteY0" fmla="*/ 12182 h 60560"/>
                  <a:gd name="connsiteX1" fmla="*/ 13764 w 34216"/>
                  <a:gd name="connsiteY1" fmla="*/ 25161 h 60560"/>
                  <a:gd name="connsiteX2" fmla="*/ 13764 w 34216"/>
                  <a:gd name="connsiteY2" fmla="*/ 60560 h 60560"/>
                  <a:gd name="connsiteX3" fmla="*/ 0 w 34216"/>
                  <a:gd name="connsiteY3" fmla="*/ 60560 h 60560"/>
                  <a:gd name="connsiteX4" fmla="*/ 0 w 34216"/>
                  <a:gd name="connsiteY4" fmla="*/ 1171 h 60560"/>
                  <a:gd name="connsiteX5" fmla="*/ 11796 w 34216"/>
                  <a:gd name="connsiteY5" fmla="*/ 1171 h 60560"/>
                  <a:gd name="connsiteX6" fmla="*/ 12581 w 34216"/>
                  <a:gd name="connsiteY6" fmla="*/ 9043 h 60560"/>
                  <a:gd name="connsiteX7" fmla="*/ 12979 w 34216"/>
                  <a:gd name="connsiteY7" fmla="*/ 9043 h 60560"/>
                  <a:gd name="connsiteX8" fmla="*/ 30678 w 34216"/>
                  <a:gd name="connsiteY8" fmla="*/ 0 h 60560"/>
                  <a:gd name="connsiteX9" fmla="*/ 34216 w 34216"/>
                  <a:gd name="connsiteY9" fmla="*/ 0 h 60560"/>
                  <a:gd name="connsiteX10" fmla="*/ 34216 w 34216"/>
                  <a:gd name="connsiteY10" fmla="*/ 12194 h 60560"/>
                  <a:gd name="connsiteX11" fmla="*/ 31065 w 34216"/>
                  <a:gd name="connsiteY11" fmla="*/ 12194 h 6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216" h="60560">
                    <a:moveTo>
                      <a:pt x="31065" y="12182"/>
                    </a:moveTo>
                    <a:cubicBezTo>
                      <a:pt x="20839" y="12182"/>
                      <a:pt x="13764" y="14150"/>
                      <a:pt x="13764" y="25161"/>
                    </a:cubicBezTo>
                    <a:lnTo>
                      <a:pt x="13764" y="60560"/>
                    </a:lnTo>
                    <a:lnTo>
                      <a:pt x="0" y="60560"/>
                    </a:lnTo>
                    <a:lnTo>
                      <a:pt x="0" y="1171"/>
                    </a:lnTo>
                    <a:lnTo>
                      <a:pt x="11796" y="1171"/>
                    </a:lnTo>
                    <a:lnTo>
                      <a:pt x="12581" y="9043"/>
                    </a:lnTo>
                    <a:lnTo>
                      <a:pt x="12979" y="9043"/>
                    </a:lnTo>
                    <a:cubicBezTo>
                      <a:pt x="16516" y="2753"/>
                      <a:pt x="21635" y="0"/>
                      <a:pt x="30678" y="0"/>
                    </a:cubicBezTo>
                    <a:lnTo>
                      <a:pt x="34216" y="0"/>
                    </a:lnTo>
                    <a:lnTo>
                      <a:pt x="34216" y="12194"/>
                    </a:lnTo>
                    <a:lnTo>
                      <a:pt x="31065" y="12194"/>
                    </a:lnTo>
                    <a:close/>
                  </a:path>
                </a:pathLst>
              </a:custGeom>
              <a:solidFill>
                <a:srgbClr val="FFFFFF"/>
              </a:solidFill>
              <a:ln w="117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1B62D1D-B20F-4EDC-6406-21CCC603D039}"/>
                  </a:ext>
                </a:extLst>
              </p:cNvPr>
              <p:cNvSpPr/>
              <p:nvPr/>
            </p:nvSpPr>
            <p:spPr>
              <a:xfrm>
                <a:off x="4482791" y="860752"/>
                <a:ext cx="34216" cy="60560"/>
              </a:xfrm>
              <a:custGeom>
                <a:avLst/>
                <a:gdLst>
                  <a:gd name="connsiteX0" fmla="*/ 31065 w 34216"/>
                  <a:gd name="connsiteY0" fmla="*/ 12182 h 60560"/>
                  <a:gd name="connsiteX1" fmla="*/ 13764 w 34216"/>
                  <a:gd name="connsiteY1" fmla="*/ 25161 h 60560"/>
                  <a:gd name="connsiteX2" fmla="*/ 13764 w 34216"/>
                  <a:gd name="connsiteY2" fmla="*/ 60560 h 60560"/>
                  <a:gd name="connsiteX3" fmla="*/ 0 w 34216"/>
                  <a:gd name="connsiteY3" fmla="*/ 60560 h 60560"/>
                  <a:gd name="connsiteX4" fmla="*/ 0 w 34216"/>
                  <a:gd name="connsiteY4" fmla="*/ 1171 h 60560"/>
                  <a:gd name="connsiteX5" fmla="*/ 11796 w 34216"/>
                  <a:gd name="connsiteY5" fmla="*/ 1171 h 60560"/>
                  <a:gd name="connsiteX6" fmla="*/ 12581 w 34216"/>
                  <a:gd name="connsiteY6" fmla="*/ 9043 h 60560"/>
                  <a:gd name="connsiteX7" fmla="*/ 12979 w 34216"/>
                  <a:gd name="connsiteY7" fmla="*/ 9043 h 60560"/>
                  <a:gd name="connsiteX8" fmla="*/ 30678 w 34216"/>
                  <a:gd name="connsiteY8" fmla="*/ 0 h 60560"/>
                  <a:gd name="connsiteX9" fmla="*/ 34216 w 34216"/>
                  <a:gd name="connsiteY9" fmla="*/ 0 h 60560"/>
                  <a:gd name="connsiteX10" fmla="*/ 34216 w 34216"/>
                  <a:gd name="connsiteY10" fmla="*/ 12194 h 60560"/>
                  <a:gd name="connsiteX11" fmla="*/ 31065 w 34216"/>
                  <a:gd name="connsiteY11" fmla="*/ 12194 h 6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216" h="60560">
                    <a:moveTo>
                      <a:pt x="31065" y="12182"/>
                    </a:moveTo>
                    <a:cubicBezTo>
                      <a:pt x="20839" y="12182"/>
                      <a:pt x="13764" y="14150"/>
                      <a:pt x="13764" y="25161"/>
                    </a:cubicBezTo>
                    <a:lnTo>
                      <a:pt x="13764" y="60560"/>
                    </a:lnTo>
                    <a:lnTo>
                      <a:pt x="0" y="60560"/>
                    </a:lnTo>
                    <a:lnTo>
                      <a:pt x="0" y="1171"/>
                    </a:lnTo>
                    <a:lnTo>
                      <a:pt x="11796" y="1171"/>
                    </a:lnTo>
                    <a:lnTo>
                      <a:pt x="12581" y="9043"/>
                    </a:lnTo>
                    <a:lnTo>
                      <a:pt x="12979" y="9043"/>
                    </a:lnTo>
                    <a:cubicBezTo>
                      <a:pt x="16517" y="2753"/>
                      <a:pt x="21635" y="0"/>
                      <a:pt x="30678" y="0"/>
                    </a:cubicBezTo>
                    <a:lnTo>
                      <a:pt x="34216" y="0"/>
                    </a:lnTo>
                    <a:lnTo>
                      <a:pt x="34216" y="12194"/>
                    </a:lnTo>
                    <a:lnTo>
                      <a:pt x="31065" y="12194"/>
                    </a:lnTo>
                    <a:close/>
                  </a:path>
                </a:pathLst>
              </a:custGeom>
              <a:solidFill>
                <a:srgbClr val="FFFFFF"/>
              </a:solidFill>
              <a:ln w="117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FF2A3F2D-BC8A-9F26-EE77-CC96A4A89EE1}"/>
                  </a:ext>
                </a:extLst>
              </p:cNvPr>
              <p:cNvSpPr/>
              <p:nvPr/>
            </p:nvSpPr>
            <p:spPr>
              <a:xfrm>
                <a:off x="4528018" y="839901"/>
                <a:ext cx="16547" cy="81012"/>
              </a:xfrm>
              <a:custGeom>
                <a:avLst/>
                <a:gdLst>
                  <a:gd name="connsiteX0" fmla="*/ 8258 w 16547"/>
                  <a:gd name="connsiteY0" fmla="*/ 14150 h 81012"/>
                  <a:gd name="connsiteX1" fmla="*/ 0 w 16547"/>
                  <a:gd name="connsiteY1" fmla="*/ 7075 h 81012"/>
                  <a:gd name="connsiteX2" fmla="*/ 8258 w 16547"/>
                  <a:gd name="connsiteY2" fmla="*/ 0 h 81012"/>
                  <a:gd name="connsiteX3" fmla="*/ 16517 w 16547"/>
                  <a:gd name="connsiteY3" fmla="*/ 7075 h 81012"/>
                  <a:gd name="connsiteX4" fmla="*/ 8258 w 16547"/>
                  <a:gd name="connsiteY4" fmla="*/ 14150 h 81012"/>
                  <a:gd name="connsiteX5" fmla="*/ 1570 w 16547"/>
                  <a:gd name="connsiteY5" fmla="*/ 81013 h 81012"/>
                  <a:gd name="connsiteX6" fmla="*/ 1570 w 16547"/>
                  <a:gd name="connsiteY6" fmla="*/ 21624 h 81012"/>
                  <a:gd name="connsiteX7" fmla="*/ 15333 w 16547"/>
                  <a:gd name="connsiteY7" fmla="*/ 21624 h 81012"/>
                  <a:gd name="connsiteX8" fmla="*/ 15333 w 16547"/>
                  <a:gd name="connsiteY8" fmla="*/ 81013 h 81012"/>
                  <a:gd name="connsiteX9" fmla="*/ 1570 w 16547"/>
                  <a:gd name="connsiteY9" fmla="*/ 81013 h 81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47" h="81012">
                    <a:moveTo>
                      <a:pt x="8258" y="14150"/>
                    </a:moveTo>
                    <a:cubicBezTo>
                      <a:pt x="3140" y="14150"/>
                      <a:pt x="0" y="11398"/>
                      <a:pt x="0" y="7075"/>
                    </a:cubicBezTo>
                    <a:cubicBezTo>
                      <a:pt x="0" y="2753"/>
                      <a:pt x="3538" y="0"/>
                      <a:pt x="8258" y="0"/>
                    </a:cubicBezTo>
                    <a:cubicBezTo>
                      <a:pt x="13377" y="0"/>
                      <a:pt x="16517" y="2753"/>
                      <a:pt x="16517" y="7075"/>
                    </a:cubicBezTo>
                    <a:cubicBezTo>
                      <a:pt x="16915" y="11398"/>
                      <a:pt x="13366" y="14150"/>
                      <a:pt x="8258" y="14150"/>
                    </a:cubicBezTo>
                    <a:close/>
                    <a:moveTo>
                      <a:pt x="1570" y="81013"/>
                    </a:moveTo>
                    <a:lnTo>
                      <a:pt x="1570" y="21624"/>
                    </a:lnTo>
                    <a:lnTo>
                      <a:pt x="15333" y="21624"/>
                    </a:lnTo>
                    <a:lnTo>
                      <a:pt x="15333" y="81013"/>
                    </a:lnTo>
                    <a:lnTo>
                      <a:pt x="1570" y="81013"/>
                    </a:lnTo>
                    <a:close/>
                  </a:path>
                </a:pathLst>
              </a:custGeom>
              <a:solidFill>
                <a:srgbClr val="FFFFFF"/>
              </a:solidFill>
              <a:ln w="117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3BDE1BAC-EE60-8DEB-A3EC-2F81778BF192}"/>
                  </a:ext>
                </a:extLst>
              </p:cNvPr>
              <p:cNvSpPr/>
              <p:nvPr/>
            </p:nvSpPr>
            <p:spPr>
              <a:xfrm>
                <a:off x="4560652" y="838718"/>
                <a:ext cx="54298" cy="83777"/>
              </a:xfrm>
              <a:custGeom>
                <a:avLst/>
                <a:gdLst>
                  <a:gd name="connsiteX0" fmla="*/ 30292 w 54298"/>
                  <a:gd name="connsiteY0" fmla="*/ 83777 h 83777"/>
                  <a:gd name="connsiteX1" fmla="*/ 12592 w 54298"/>
                  <a:gd name="connsiteY1" fmla="*/ 73551 h 83777"/>
                  <a:gd name="connsiteX2" fmla="*/ 12194 w 54298"/>
                  <a:gd name="connsiteY2" fmla="*/ 73551 h 83777"/>
                  <a:gd name="connsiteX3" fmla="*/ 10226 w 54298"/>
                  <a:gd name="connsiteY3" fmla="*/ 82594 h 83777"/>
                  <a:gd name="connsiteX4" fmla="*/ 0 w 54298"/>
                  <a:gd name="connsiteY4" fmla="*/ 82594 h 83777"/>
                  <a:gd name="connsiteX5" fmla="*/ 0 w 54298"/>
                  <a:gd name="connsiteY5" fmla="*/ 0 h 83777"/>
                  <a:gd name="connsiteX6" fmla="*/ 13764 w 54298"/>
                  <a:gd name="connsiteY6" fmla="*/ 0 h 83777"/>
                  <a:gd name="connsiteX7" fmla="*/ 13764 w 54298"/>
                  <a:gd name="connsiteY7" fmla="*/ 30280 h 83777"/>
                  <a:gd name="connsiteX8" fmla="*/ 14162 w 54298"/>
                  <a:gd name="connsiteY8" fmla="*/ 30280 h 83777"/>
                  <a:gd name="connsiteX9" fmla="*/ 29894 w 54298"/>
                  <a:gd name="connsiteY9" fmla="*/ 22022 h 83777"/>
                  <a:gd name="connsiteX10" fmla="*/ 54282 w 54298"/>
                  <a:gd name="connsiteY10" fmla="*/ 52700 h 83777"/>
                  <a:gd name="connsiteX11" fmla="*/ 30292 w 54298"/>
                  <a:gd name="connsiteY11" fmla="*/ 83777 h 83777"/>
                  <a:gd name="connsiteX12" fmla="*/ 26754 w 54298"/>
                  <a:gd name="connsiteY12" fmla="*/ 32646 h 83777"/>
                  <a:gd name="connsiteX13" fmla="*/ 13775 w 54298"/>
                  <a:gd name="connsiteY13" fmla="*/ 44840 h 83777"/>
                  <a:gd name="connsiteX14" fmla="*/ 13775 w 54298"/>
                  <a:gd name="connsiteY14" fmla="*/ 58604 h 83777"/>
                  <a:gd name="connsiteX15" fmla="*/ 26754 w 54298"/>
                  <a:gd name="connsiteY15" fmla="*/ 73551 h 83777"/>
                  <a:gd name="connsiteX16" fmla="*/ 40518 w 54298"/>
                  <a:gd name="connsiteY16" fmla="*/ 52700 h 83777"/>
                  <a:gd name="connsiteX17" fmla="*/ 26754 w 54298"/>
                  <a:gd name="connsiteY17" fmla="*/ 32646 h 83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298" h="83777">
                    <a:moveTo>
                      <a:pt x="30292" y="83777"/>
                    </a:moveTo>
                    <a:cubicBezTo>
                      <a:pt x="22034" y="83777"/>
                      <a:pt x="15345" y="80626"/>
                      <a:pt x="12592" y="73551"/>
                    </a:cubicBezTo>
                    <a:lnTo>
                      <a:pt x="12194" y="73551"/>
                    </a:lnTo>
                    <a:lnTo>
                      <a:pt x="10226" y="82594"/>
                    </a:lnTo>
                    <a:lnTo>
                      <a:pt x="0" y="82594"/>
                    </a:lnTo>
                    <a:lnTo>
                      <a:pt x="0" y="0"/>
                    </a:lnTo>
                    <a:lnTo>
                      <a:pt x="13764" y="0"/>
                    </a:lnTo>
                    <a:lnTo>
                      <a:pt x="13764" y="30280"/>
                    </a:lnTo>
                    <a:lnTo>
                      <a:pt x="14162" y="30280"/>
                    </a:lnTo>
                    <a:cubicBezTo>
                      <a:pt x="17313" y="23990"/>
                      <a:pt x="23603" y="22022"/>
                      <a:pt x="29894" y="22022"/>
                    </a:cubicBezTo>
                    <a:cubicBezTo>
                      <a:pt x="47991" y="22022"/>
                      <a:pt x="54282" y="36571"/>
                      <a:pt x="54282" y="52700"/>
                    </a:cubicBezTo>
                    <a:cubicBezTo>
                      <a:pt x="54680" y="68432"/>
                      <a:pt x="47991" y="83777"/>
                      <a:pt x="30292" y="83777"/>
                    </a:cubicBezTo>
                    <a:close/>
                    <a:moveTo>
                      <a:pt x="26754" y="32646"/>
                    </a:moveTo>
                    <a:cubicBezTo>
                      <a:pt x="18883" y="32646"/>
                      <a:pt x="13775" y="36582"/>
                      <a:pt x="13775" y="44840"/>
                    </a:cubicBezTo>
                    <a:lnTo>
                      <a:pt x="13775" y="58604"/>
                    </a:lnTo>
                    <a:cubicBezTo>
                      <a:pt x="13775" y="67261"/>
                      <a:pt x="17313" y="73551"/>
                      <a:pt x="26754" y="73551"/>
                    </a:cubicBezTo>
                    <a:cubicBezTo>
                      <a:pt x="38948" y="73551"/>
                      <a:pt x="40518" y="62540"/>
                      <a:pt x="40518" y="52700"/>
                    </a:cubicBezTo>
                    <a:cubicBezTo>
                      <a:pt x="40518" y="42861"/>
                      <a:pt x="38948" y="32646"/>
                      <a:pt x="26754" y="32646"/>
                    </a:cubicBezTo>
                    <a:close/>
                  </a:path>
                </a:pathLst>
              </a:custGeom>
              <a:solidFill>
                <a:srgbClr val="FFFFFF"/>
              </a:solidFill>
              <a:ln w="117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96A9C55-8AB4-7269-C3FE-CABBE679533E}"/>
                  </a:ext>
                </a:extLst>
              </p:cNvPr>
              <p:cNvSpPr/>
              <p:nvPr/>
            </p:nvSpPr>
            <p:spPr>
              <a:xfrm>
                <a:off x="4629881" y="838332"/>
                <a:ext cx="23603" cy="83378"/>
              </a:xfrm>
              <a:custGeom>
                <a:avLst/>
                <a:gdLst>
                  <a:gd name="connsiteX0" fmla="*/ 13377 w 23603"/>
                  <a:gd name="connsiteY0" fmla="*/ 83379 h 83378"/>
                  <a:gd name="connsiteX1" fmla="*/ 0 w 23603"/>
                  <a:gd name="connsiteY1" fmla="*/ 70400 h 83378"/>
                  <a:gd name="connsiteX2" fmla="*/ 0 w 23603"/>
                  <a:gd name="connsiteY2" fmla="*/ 0 h 83378"/>
                  <a:gd name="connsiteX3" fmla="*/ 13764 w 23603"/>
                  <a:gd name="connsiteY3" fmla="*/ 0 h 83378"/>
                  <a:gd name="connsiteX4" fmla="*/ 13764 w 23603"/>
                  <a:gd name="connsiteY4" fmla="*/ 66862 h 83378"/>
                  <a:gd name="connsiteX5" fmla="*/ 18883 w 23603"/>
                  <a:gd name="connsiteY5" fmla="*/ 71583 h 83378"/>
                  <a:gd name="connsiteX6" fmla="*/ 23603 w 23603"/>
                  <a:gd name="connsiteY6" fmla="*/ 71583 h 83378"/>
                  <a:gd name="connsiteX7" fmla="*/ 23603 w 23603"/>
                  <a:gd name="connsiteY7" fmla="*/ 82594 h 83378"/>
                  <a:gd name="connsiteX8" fmla="*/ 13377 w 23603"/>
                  <a:gd name="connsiteY8" fmla="*/ 83379 h 83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03" h="83378">
                    <a:moveTo>
                      <a:pt x="13377" y="83379"/>
                    </a:moveTo>
                    <a:cubicBezTo>
                      <a:pt x="3549" y="83379"/>
                      <a:pt x="0" y="79841"/>
                      <a:pt x="0" y="70400"/>
                    </a:cubicBezTo>
                    <a:lnTo>
                      <a:pt x="0" y="0"/>
                    </a:lnTo>
                    <a:lnTo>
                      <a:pt x="13764" y="0"/>
                    </a:lnTo>
                    <a:lnTo>
                      <a:pt x="13764" y="66862"/>
                    </a:lnTo>
                    <a:cubicBezTo>
                      <a:pt x="13764" y="71185"/>
                      <a:pt x="14947" y="71583"/>
                      <a:pt x="18883" y="71583"/>
                    </a:cubicBezTo>
                    <a:lnTo>
                      <a:pt x="23603" y="71583"/>
                    </a:lnTo>
                    <a:lnTo>
                      <a:pt x="23603" y="82594"/>
                    </a:lnTo>
                    <a:cubicBezTo>
                      <a:pt x="20850" y="83379"/>
                      <a:pt x="17313" y="83379"/>
                      <a:pt x="13377" y="83379"/>
                    </a:cubicBezTo>
                    <a:close/>
                  </a:path>
                </a:pathLst>
              </a:custGeom>
              <a:solidFill>
                <a:srgbClr val="FFFFFF"/>
              </a:solidFill>
              <a:ln w="117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3559A9FE-36D7-CD71-0C22-8519DCE7C42E}"/>
                  </a:ext>
                </a:extLst>
              </p:cNvPr>
              <p:cNvSpPr/>
              <p:nvPr/>
            </p:nvSpPr>
            <p:spPr>
              <a:xfrm>
                <a:off x="4662129" y="860740"/>
                <a:ext cx="55453" cy="61755"/>
              </a:xfrm>
              <a:custGeom>
                <a:avLst/>
                <a:gdLst>
                  <a:gd name="connsiteX0" fmla="*/ 54680 w 55453"/>
                  <a:gd name="connsiteY0" fmla="*/ 35399 h 61755"/>
                  <a:gd name="connsiteX1" fmla="*/ 13377 w 55453"/>
                  <a:gd name="connsiteY1" fmla="*/ 35399 h 61755"/>
                  <a:gd name="connsiteX2" fmla="*/ 29893 w 55453"/>
                  <a:gd name="connsiteY2" fmla="*/ 51131 h 61755"/>
                  <a:gd name="connsiteX3" fmla="*/ 47593 w 55453"/>
                  <a:gd name="connsiteY3" fmla="*/ 45625 h 61755"/>
                  <a:gd name="connsiteX4" fmla="*/ 52314 w 55453"/>
                  <a:gd name="connsiteY4" fmla="*/ 55067 h 61755"/>
                  <a:gd name="connsiteX5" fmla="*/ 29495 w 55453"/>
                  <a:gd name="connsiteY5" fmla="*/ 61755 h 61755"/>
                  <a:gd name="connsiteX6" fmla="*/ 0 w 55453"/>
                  <a:gd name="connsiteY6" fmla="*/ 31077 h 61755"/>
                  <a:gd name="connsiteX7" fmla="*/ 28710 w 55453"/>
                  <a:gd name="connsiteY7" fmla="*/ 0 h 61755"/>
                  <a:gd name="connsiteX8" fmla="*/ 55453 w 55453"/>
                  <a:gd name="connsiteY8" fmla="*/ 30678 h 61755"/>
                  <a:gd name="connsiteX9" fmla="*/ 54668 w 55453"/>
                  <a:gd name="connsiteY9" fmla="*/ 35399 h 61755"/>
                  <a:gd name="connsiteX10" fmla="*/ 28324 w 55453"/>
                  <a:gd name="connsiteY10" fmla="*/ 9441 h 61755"/>
                  <a:gd name="connsiteX11" fmla="*/ 13377 w 55453"/>
                  <a:gd name="connsiteY11" fmla="*/ 25571 h 61755"/>
                  <a:gd name="connsiteX12" fmla="*/ 42088 w 55453"/>
                  <a:gd name="connsiteY12" fmla="*/ 25571 h 61755"/>
                  <a:gd name="connsiteX13" fmla="*/ 28324 w 55453"/>
                  <a:gd name="connsiteY13" fmla="*/ 9441 h 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453" h="61755">
                    <a:moveTo>
                      <a:pt x="54680" y="35399"/>
                    </a:moveTo>
                    <a:lnTo>
                      <a:pt x="13377" y="35399"/>
                    </a:lnTo>
                    <a:cubicBezTo>
                      <a:pt x="13377" y="45227"/>
                      <a:pt x="18883" y="51131"/>
                      <a:pt x="29893" y="51131"/>
                    </a:cubicBezTo>
                    <a:cubicBezTo>
                      <a:pt x="36184" y="51131"/>
                      <a:pt x="41303" y="49561"/>
                      <a:pt x="47593" y="45625"/>
                    </a:cubicBezTo>
                    <a:lnTo>
                      <a:pt x="52314" y="55067"/>
                    </a:lnTo>
                    <a:cubicBezTo>
                      <a:pt x="44840" y="59787"/>
                      <a:pt x="37765" y="61755"/>
                      <a:pt x="29495" y="61755"/>
                    </a:cubicBezTo>
                    <a:cubicBezTo>
                      <a:pt x="9828" y="61755"/>
                      <a:pt x="0" y="49561"/>
                      <a:pt x="0" y="31077"/>
                    </a:cubicBezTo>
                    <a:cubicBezTo>
                      <a:pt x="0" y="9441"/>
                      <a:pt x="13377" y="0"/>
                      <a:pt x="28710" y="0"/>
                    </a:cubicBezTo>
                    <a:cubicBezTo>
                      <a:pt x="45625" y="0"/>
                      <a:pt x="55453" y="11796"/>
                      <a:pt x="55453" y="30678"/>
                    </a:cubicBezTo>
                    <a:cubicBezTo>
                      <a:pt x="54668" y="31077"/>
                      <a:pt x="54668" y="33830"/>
                      <a:pt x="54668" y="35399"/>
                    </a:cubicBezTo>
                    <a:close/>
                    <a:moveTo>
                      <a:pt x="28324" y="9441"/>
                    </a:moveTo>
                    <a:cubicBezTo>
                      <a:pt x="17313" y="9441"/>
                      <a:pt x="13377" y="17313"/>
                      <a:pt x="13377" y="25571"/>
                    </a:cubicBezTo>
                    <a:lnTo>
                      <a:pt x="42088" y="25571"/>
                    </a:lnTo>
                    <a:cubicBezTo>
                      <a:pt x="42088" y="16915"/>
                      <a:pt x="37765" y="9441"/>
                      <a:pt x="28324" y="9441"/>
                    </a:cubicBezTo>
                    <a:close/>
                  </a:path>
                </a:pathLst>
              </a:custGeom>
              <a:solidFill>
                <a:srgbClr val="FFFFFF"/>
              </a:solidFill>
              <a:ln w="117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41148F75-0BA8-885A-592D-D236896307E0}"/>
                  </a:ext>
                </a:extLst>
              </p:cNvPr>
              <p:cNvSpPr/>
              <p:nvPr/>
            </p:nvSpPr>
            <p:spPr>
              <a:xfrm>
                <a:off x="3676482" y="960647"/>
                <a:ext cx="37367" cy="75519"/>
              </a:xfrm>
              <a:custGeom>
                <a:avLst/>
                <a:gdLst>
                  <a:gd name="connsiteX0" fmla="*/ 28312 w 37367"/>
                  <a:gd name="connsiteY0" fmla="*/ 75519 h 75519"/>
                  <a:gd name="connsiteX1" fmla="*/ 9828 w 37367"/>
                  <a:gd name="connsiteY1" fmla="*/ 58604 h 75519"/>
                  <a:gd name="connsiteX2" fmla="*/ 9828 w 37367"/>
                  <a:gd name="connsiteY2" fmla="*/ 26743 h 75519"/>
                  <a:gd name="connsiteX3" fmla="*/ 0 w 37367"/>
                  <a:gd name="connsiteY3" fmla="*/ 26743 h 75519"/>
                  <a:gd name="connsiteX4" fmla="*/ 0 w 37367"/>
                  <a:gd name="connsiteY4" fmla="*/ 15732 h 75519"/>
                  <a:gd name="connsiteX5" fmla="*/ 9828 w 37367"/>
                  <a:gd name="connsiteY5" fmla="*/ 15732 h 75519"/>
                  <a:gd name="connsiteX6" fmla="*/ 9828 w 37367"/>
                  <a:gd name="connsiteY6" fmla="*/ 0 h 75519"/>
                  <a:gd name="connsiteX7" fmla="*/ 23205 w 37367"/>
                  <a:gd name="connsiteY7" fmla="*/ 0 h 75519"/>
                  <a:gd name="connsiteX8" fmla="*/ 23205 w 37367"/>
                  <a:gd name="connsiteY8" fmla="*/ 15732 h 75519"/>
                  <a:gd name="connsiteX9" fmla="*/ 36969 w 37367"/>
                  <a:gd name="connsiteY9" fmla="*/ 15732 h 75519"/>
                  <a:gd name="connsiteX10" fmla="*/ 36969 w 37367"/>
                  <a:gd name="connsiteY10" fmla="*/ 26743 h 75519"/>
                  <a:gd name="connsiteX11" fmla="*/ 23205 w 37367"/>
                  <a:gd name="connsiteY11" fmla="*/ 26743 h 75519"/>
                  <a:gd name="connsiteX12" fmla="*/ 23205 w 37367"/>
                  <a:gd name="connsiteY12" fmla="*/ 56636 h 75519"/>
                  <a:gd name="connsiteX13" fmla="*/ 33830 w 37367"/>
                  <a:gd name="connsiteY13" fmla="*/ 64110 h 75519"/>
                  <a:gd name="connsiteX14" fmla="*/ 37367 w 37367"/>
                  <a:gd name="connsiteY14" fmla="*/ 64110 h 75519"/>
                  <a:gd name="connsiteX15" fmla="*/ 37367 w 37367"/>
                  <a:gd name="connsiteY15" fmla="*/ 75121 h 75519"/>
                  <a:gd name="connsiteX16" fmla="*/ 28324 w 37367"/>
                  <a:gd name="connsiteY16" fmla="*/ 75519 h 7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67" h="75519">
                    <a:moveTo>
                      <a:pt x="28312" y="75519"/>
                    </a:moveTo>
                    <a:cubicBezTo>
                      <a:pt x="12967" y="75519"/>
                      <a:pt x="9828" y="70798"/>
                      <a:pt x="9828" y="58604"/>
                    </a:cubicBezTo>
                    <a:lnTo>
                      <a:pt x="9828" y="26743"/>
                    </a:lnTo>
                    <a:lnTo>
                      <a:pt x="0" y="26743"/>
                    </a:lnTo>
                    <a:lnTo>
                      <a:pt x="0" y="15732"/>
                    </a:lnTo>
                    <a:lnTo>
                      <a:pt x="9828" y="15732"/>
                    </a:lnTo>
                    <a:lnTo>
                      <a:pt x="9828" y="0"/>
                    </a:lnTo>
                    <a:lnTo>
                      <a:pt x="23205" y="0"/>
                    </a:lnTo>
                    <a:lnTo>
                      <a:pt x="23205" y="15732"/>
                    </a:lnTo>
                    <a:lnTo>
                      <a:pt x="36969" y="15732"/>
                    </a:lnTo>
                    <a:lnTo>
                      <a:pt x="36969" y="26743"/>
                    </a:lnTo>
                    <a:lnTo>
                      <a:pt x="23205" y="26743"/>
                    </a:lnTo>
                    <a:lnTo>
                      <a:pt x="23205" y="56636"/>
                    </a:lnTo>
                    <a:cubicBezTo>
                      <a:pt x="23205" y="62540"/>
                      <a:pt x="23604" y="64110"/>
                      <a:pt x="33830" y="64110"/>
                    </a:cubicBezTo>
                    <a:lnTo>
                      <a:pt x="37367" y="64110"/>
                    </a:lnTo>
                    <a:lnTo>
                      <a:pt x="37367" y="75121"/>
                    </a:lnTo>
                    <a:cubicBezTo>
                      <a:pt x="33830" y="75121"/>
                      <a:pt x="31077" y="75519"/>
                      <a:pt x="28324" y="75519"/>
                    </a:cubicBezTo>
                    <a:close/>
                  </a:path>
                </a:pathLst>
              </a:custGeom>
              <a:solidFill>
                <a:srgbClr val="FFFFFF"/>
              </a:solidFill>
              <a:ln w="117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49FE228A-A855-043C-B747-37E5AD96D527}"/>
                  </a:ext>
                </a:extLst>
              </p:cNvPr>
              <p:cNvSpPr/>
              <p:nvPr/>
            </p:nvSpPr>
            <p:spPr>
              <a:xfrm>
                <a:off x="3727214" y="952776"/>
                <a:ext cx="51915" cy="82605"/>
              </a:xfrm>
              <a:custGeom>
                <a:avLst/>
                <a:gdLst>
                  <a:gd name="connsiteX0" fmla="*/ 38152 w 51915"/>
                  <a:gd name="connsiteY0" fmla="*/ 82606 h 82605"/>
                  <a:gd name="connsiteX1" fmla="*/ 38152 w 51915"/>
                  <a:gd name="connsiteY1" fmla="*/ 48776 h 82605"/>
                  <a:gd name="connsiteX2" fmla="*/ 27141 w 51915"/>
                  <a:gd name="connsiteY2" fmla="*/ 33830 h 82605"/>
                  <a:gd name="connsiteX3" fmla="*/ 13764 w 51915"/>
                  <a:gd name="connsiteY3" fmla="*/ 46410 h 82605"/>
                  <a:gd name="connsiteX4" fmla="*/ 13764 w 51915"/>
                  <a:gd name="connsiteY4" fmla="*/ 82594 h 82605"/>
                  <a:gd name="connsiteX5" fmla="*/ 0 w 51915"/>
                  <a:gd name="connsiteY5" fmla="*/ 82594 h 82605"/>
                  <a:gd name="connsiteX6" fmla="*/ 0 w 51915"/>
                  <a:gd name="connsiteY6" fmla="*/ 0 h 82605"/>
                  <a:gd name="connsiteX7" fmla="*/ 13764 w 51915"/>
                  <a:gd name="connsiteY7" fmla="*/ 0 h 82605"/>
                  <a:gd name="connsiteX8" fmla="*/ 13764 w 51915"/>
                  <a:gd name="connsiteY8" fmla="*/ 29894 h 82605"/>
                  <a:gd name="connsiteX9" fmla="*/ 13764 w 51915"/>
                  <a:gd name="connsiteY9" fmla="*/ 29894 h 82605"/>
                  <a:gd name="connsiteX10" fmla="*/ 31065 w 51915"/>
                  <a:gd name="connsiteY10" fmla="*/ 22022 h 82605"/>
                  <a:gd name="connsiteX11" fmla="*/ 51916 w 51915"/>
                  <a:gd name="connsiteY11" fmla="*/ 46410 h 82605"/>
                  <a:gd name="connsiteX12" fmla="*/ 51916 w 51915"/>
                  <a:gd name="connsiteY12" fmla="*/ 82594 h 82605"/>
                  <a:gd name="connsiteX13" fmla="*/ 38152 w 51915"/>
                  <a:gd name="connsiteY13" fmla="*/ 82594 h 82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915" h="82605">
                    <a:moveTo>
                      <a:pt x="38152" y="82606"/>
                    </a:moveTo>
                    <a:lnTo>
                      <a:pt x="38152" y="48776"/>
                    </a:lnTo>
                    <a:cubicBezTo>
                      <a:pt x="38152" y="39733"/>
                      <a:pt x="37367" y="33830"/>
                      <a:pt x="27141" y="33830"/>
                    </a:cubicBezTo>
                    <a:cubicBezTo>
                      <a:pt x="18484" y="33830"/>
                      <a:pt x="13764" y="38152"/>
                      <a:pt x="13764" y="46410"/>
                    </a:cubicBezTo>
                    <a:lnTo>
                      <a:pt x="13764" y="82594"/>
                    </a:lnTo>
                    <a:lnTo>
                      <a:pt x="0" y="82594"/>
                    </a:lnTo>
                    <a:lnTo>
                      <a:pt x="0" y="0"/>
                    </a:lnTo>
                    <a:lnTo>
                      <a:pt x="13764" y="0"/>
                    </a:lnTo>
                    <a:lnTo>
                      <a:pt x="13764" y="29894"/>
                    </a:lnTo>
                    <a:lnTo>
                      <a:pt x="13764" y="29894"/>
                    </a:lnTo>
                    <a:cubicBezTo>
                      <a:pt x="17301" y="24388"/>
                      <a:pt x="23592" y="22022"/>
                      <a:pt x="31065" y="22022"/>
                    </a:cubicBezTo>
                    <a:cubicBezTo>
                      <a:pt x="47195" y="22022"/>
                      <a:pt x="51916" y="31463"/>
                      <a:pt x="51916" y="46410"/>
                    </a:cubicBezTo>
                    <a:lnTo>
                      <a:pt x="51916" y="82594"/>
                    </a:lnTo>
                    <a:lnTo>
                      <a:pt x="38152" y="82594"/>
                    </a:lnTo>
                    <a:close/>
                  </a:path>
                </a:pathLst>
              </a:custGeom>
              <a:solidFill>
                <a:srgbClr val="FFFFFF"/>
              </a:solidFill>
              <a:ln w="117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CDEE3AF-CD65-9B22-ACA1-598A0B2C614A}"/>
                  </a:ext>
                </a:extLst>
              </p:cNvPr>
              <p:cNvSpPr/>
              <p:nvPr/>
            </p:nvSpPr>
            <p:spPr>
              <a:xfrm>
                <a:off x="3795260" y="953970"/>
                <a:ext cx="16516" cy="81411"/>
              </a:xfrm>
              <a:custGeom>
                <a:avLst/>
                <a:gdLst>
                  <a:gd name="connsiteX0" fmla="*/ 8258 w 16516"/>
                  <a:gd name="connsiteY0" fmla="*/ 14150 h 81411"/>
                  <a:gd name="connsiteX1" fmla="*/ 0 w 16516"/>
                  <a:gd name="connsiteY1" fmla="*/ 7075 h 81411"/>
                  <a:gd name="connsiteX2" fmla="*/ 8258 w 16516"/>
                  <a:gd name="connsiteY2" fmla="*/ 0 h 81411"/>
                  <a:gd name="connsiteX3" fmla="*/ 16516 w 16516"/>
                  <a:gd name="connsiteY3" fmla="*/ 7075 h 81411"/>
                  <a:gd name="connsiteX4" fmla="*/ 8258 w 16516"/>
                  <a:gd name="connsiteY4" fmla="*/ 14150 h 81411"/>
                  <a:gd name="connsiteX5" fmla="*/ 1183 w 16516"/>
                  <a:gd name="connsiteY5" fmla="*/ 81411 h 81411"/>
                  <a:gd name="connsiteX6" fmla="*/ 1183 w 16516"/>
                  <a:gd name="connsiteY6" fmla="*/ 22022 h 81411"/>
                  <a:gd name="connsiteX7" fmla="*/ 14947 w 16516"/>
                  <a:gd name="connsiteY7" fmla="*/ 22022 h 81411"/>
                  <a:gd name="connsiteX8" fmla="*/ 14947 w 16516"/>
                  <a:gd name="connsiteY8" fmla="*/ 81411 h 81411"/>
                  <a:gd name="connsiteX9" fmla="*/ 1183 w 16516"/>
                  <a:gd name="connsiteY9" fmla="*/ 81411 h 81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16" h="81411">
                    <a:moveTo>
                      <a:pt x="8258" y="14150"/>
                    </a:moveTo>
                    <a:cubicBezTo>
                      <a:pt x="3139" y="14150"/>
                      <a:pt x="0" y="11398"/>
                      <a:pt x="0" y="7075"/>
                    </a:cubicBezTo>
                    <a:cubicBezTo>
                      <a:pt x="0" y="2753"/>
                      <a:pt x="3538" y="0"/>
                      <a:pt x="8258" y="0"/>
                    </a:cubicBezTo>
                    <a:cubicBezTo>
                      <a:pt x="13377" y="0"/>
                      <a:pt x="16516" y="2753"/>
                      <a:pt x="16516" y="7075"/>
                    </a:cubicBezTo>
                    <a:cubicBezTo>
                      <a:pt x="16516" y="11398"/>
                      <a:pt x="13365" y="14150"/>
                      <a:pt x="8258" y="14150"/>
                    </a:cubicBezTo>
                    <a:close/>
                    <a:moveTo>
                      <a:pt x="1183" y="81411"/>
                    </a:moveTo>
                    <a:lnTo>
                      <a:pt x="1183" y="22022"/>
                    </a:lnTo>
                    <a:lnTo>
                      <a:pt x="14947" y="22022"/>
                    </a:lnTo>
                    <a:lnTo>
                      <a:pt x="14947" y="81411"/>
                    </a:lnTo>
                    <a:lnTo>
                      <a:pt x="1183" y="81411"/>
                    </a:lnTo>
                    <a:close/>
                  </a:path>
                </a:pathLst>
              </a:custGeom>
              <a:solidFill>
                <a:srgbClr val="FFFFFF"/>
              </a:solidFill>
              <a:ln w="117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8DA3E74E-D54A-D682-7ACB-BD85E49D30FD}"/>
                  </a:ext>
                </a:extLst>
              </p:cNvPr>
              <p:cNvSpPr/>
              <p:nvPr/>
            </p:nvSpPr>
            <p:spPr>
              <a:xfrm>
                <a:off x="3827508" y="974399"/>
                <a:ext cx="52712" cy="60982"/>
              </a:xfrm>
              <a:custGeom>
                <a:avLst/>
                <a:gdLst>
                  <a:gd name="connsiteX0" fmla="*/ 38152 w 52712"/>
                  <a:gd name="connsiteY0" fmla="*/ 60982 h 60982"/>
                  <a:gd name="connsiteX1" fmla="*/ 38152 w 52712"/>
                  <a:gd name="connsiteY1" fmla="*/ 27153 h 60982"/>
                  <a:gd name="connsiteX2" fmla="*/ 27141 w 52712"/>
                  <a:gd name="connsiteY2" fmla="*/ 12206 h 60982"/>
                  <a:gd name="connsiteX3" fmla="*/ 13764 w 52712"/>
                  <a:gd name="connsiteY3" fmla="*/ 24786 h 60982"/>
                  <a:gd name="connsiteX4" fmla="*/ 13764 w 52712"/>
                  <a:gd name="connsiteY4" fmla="*/ 60970 h 60982"/>
                  <a:gd name="connsiteX5" fmla="*/ 0 w 52712"/>
                  <a:gd name="connsiteY5" fmla="*/ 60970 h 60982"/>
                  <a:gd name="connsiteX6" fmla="*/ 0 w 52712"/>
                  <a:gd name="connsiteY6" fmla="*/ 1581 h 60982"/>
                  <a:gd name="connsiteX7" fmla="*/ 12194 w 52712"/>
                  <a:gd name="connsiteY7" fmla="*/ 1581 h 60982"/>
                  <a:gd name="connsiteX8" fmla="*/ 12979 w 52712"/>
                  <a:gd name="connsiteY8" fmla="*/ 8656 h 60982"/>
                  <a:gd name="connsiteX9" fmla="*/ 13377 w 52712"/>
                  <a:gd name="connsiteY9" fmla="*/ 8656 h 60982"/>
                  <a:gd name="connsiteX10" fmla="*/ 31475 w 52712"/>
                  <a:gd name="connsiteY10" fmla="*/ 0 h 60982"/>
                  <a:gd name="connsiteX11" fmla="*/ 52712 w 52712"/>
                  <a:gd name="connsiteY11" fmla="*/ 24388 h 60982"/>
                  <a:gd name="connsiteX12" fmla="*/ 52712 w 52712"/>
                  <a:gd name="connsiteY12" fmla="*/ 60572 h 60982"/>
                  <a:gd name="connsiteX13" fmla="*/ 38163 w 52712"/>
                  <a:gd name="connsiteY13" fmla="*/ 60572 h 60982"/>
                  <a:gd name="connsiteX14" fmla="*/ 38163 w 52712"/>
                  <a:gd name="connsiteY14" fmla="*/ 60970 h 6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712" h="60982">
                    <a:moveTo>
                      <a:pt x="38152" y="60982"/>
                    </a:moveTo>
                    <a:lnTo>
                      <a:pt x="38152" y="27153"/>
                    </a:lnTo>
                    <a:cubicBezTo>
                      <a:pt x="38152" y="18110"/>
                      <a:pt x="36969" y="12206"/>
                      <a:pt x="27141" y="12206"/>
                    </a:cubicBezTo>
                    <a:cubicBezTo>
                      <a:pt x="18484" y="12206"/>
                      <a:pt x="13764" y="16528"/>
                      <a:pt x="13764" y="24786"/>
                    </a:cubicBezTo>
                    <a:lnTo>
                      <a:pt x="13764" y="60970"/>
                    </a:lnTo>
                    <a:lnTo>
                      <a:pt x="0" y="60970"/>
                    </a:lnTo>
                    <a:lnTo>
                      <a:pt x="0" y="1581"/>
                    </a:lnTo>
                    <a:lnTo>
                      <a:pt x="12194" y="1581"/>
                    </a:lnTo>
                    <a:lnTo>
                      <a:pt x="12979" y="8656"/>
                    </a:lnTo>
                    <a:lnTo>
                      <a:pt x="13377" y="8656"/>
                    </a:lnTo>
                    <a:cubicBezTo>
                      <a:pt x="17313" y="2366"/>
                      <a:pt x="23205" y="0"/>
                      <a:pt x="31475" y="0"/>
                    </a:cubicBezTo>
                    <a:cubicBezTo>
                      <a:pt x="47605" y="0"/>
                      <a:pt x="52712" y="9441"/>
                      <a:pt x="52712" y="24388"/>
                    </a:cubicBezTo>
                    <a:lnTo>
                      <a:pt x="52712" y="60572"/>
                    </a:lnTo>
                    <a:lnTo>
                      <a:pt x="38163" y="60572"/>
                    </a:lnTo>
                    <a:lnTo>
                      <a:pt x="38163" y="60970"/>
                    </a:lnTo>
                    <a:close/>
                  </a:path>
                </a:pathLst>
              </a:custGeom>
              <a:solidFill>
                <a:srgbClr val="FFFFFF"/>
              </a:solidFill>
              <a:ln w="117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A3A33463-62ED-FA18-7AB5-E1600C88994B}"/>
                  </a:ext>
                </a:extLst>
              </p:cNvPr>
              <p:cNvSpPr/>
              <p:nvPr/>
            </p:nvSpPr>
            <p:spPr>
              <a:xfrm>
                <a:off x="3893972" y="975208"/>
                <a:ext cx="55066" cy="86928"/>
              </a:xfrm>
              <a:custGeom>
                <a:avLst/>
                <a:gdLst>
                  <a:gd name="connsiteX0" fmla="*/ 55067 w 55066"/>
                  <a:gd name="connsiteY0" fmla="*/ 61357 h 86928"/>
                  <a:gd name="connsiteX1" fmla="*/ 29894 w 55066"/>
                  <a:gd name="connsiteY1" fmla="*/ 86928 h 86928"/>
                  <a:gd name="connsiteX2" fmla="*/ 4322 w 55066"/>
                  <a:gd name="connsiteY2" fmla="*/ 80638 h 86928"/>
                  <a:gd name="connsiteX3" fmla="*/ 8258 w 55066"/>
                  <a:gd name="connsiteY3" fmla="*/ 70412 h 86928"/>
                  <a:gd name="connsiteX4" fmla="*/ 29109 w 55066"/>
                  <a:gd name="connsiteY4" fmla="*/ 76702 h 86928"/>
                  <a:gd name="connsiteX5" fmla="*/ 41303 w 55066"/>
                  <a:gd name="connsiteY5" fmla="*/ 65293 h 86928"/>
                  <a:gd name="connsiteX6" fmla="*/ 41303 w 55066"/>
                  <a:gd name="connsiteY6" fmla="*/ 51916 h 86928"/>
                  <a:gd name="connsiteX7" fmla="*/ 40905 w 55066"/>
                  <a:gd name="connsiteY7" fmla="*/ 51916 h 86928"/>
                  <a:gd name="connsiteX8" fmla="*/ 24775 w 55066"/>
                  <a:gd name="connsiteY8" fmla="*/ 60572 h 86928"/>
                  <a:gd name="connsiteX9" fmla="*/ 0 w 55066"/>
                  <a:gd name="connsiteY9" fmla="*/ 30678 h 86928"/>
                  <a:gd name="connsiteX10" fmla="*/ 24388 w 55066"/>
                  <a:gd name="connsiteY10" fmla="*/ 0 h 86928"/>
                  <a:gd name="connsiteX11" fmla="*/ 42088 w 55066"/>
                  <a:gd name="connsiteY11" fmla="*/ 9043 h 86928"/>
                  <a:gd name="connsiteX12" fmla="*/ 42088 w 55066"/>
                  <a:gd name="connsiteY12" fmla="*/ 9043 h 86928"/>
                  <a:gd name="connsiteX13" fmla="*/ 42872 w 55066"/>
                  <a:gd name="connsiteY13" fmla="*/ 1570 h 86928"/>
                  <a:gd name="connsiteX14" fmla="*/ 54668 w 55066"/>
                  <a:gd name="connsiteY14" fmla="*/ 1570 h 86928"/>
                  <a:gd name="connsiteX15" fmla="*/ 54668 w 55066"/>
                  <a:gd name="connsiteY15" fmla="*/ 61357 h 86928"/>
                  <a:gd name="connsiteX16" fmla="*/ 55067 w 55066"/>
                  <a:gd name="connsiteY16" fmla="*/ 61357 h 86928"/>
                  <a:gd name="connsiteX17" fmla="*/ 41303 w 55066"/>
                  <a:gd name="connsiteY17" fmla="*/ 22807 h 86928"/>
                  <a:gd name="connsiteX18" fmla="*/ 28324 w 55066"/>
                  <a:gd name="connsiteY18" fmla="*/ 10613 h 86928"/>
                  <a:gd name="connsiteX19" fmla="*/ 14560 w 55066"/>
                  <a:gd name="connsiteY19" fmla="*/ 30280 h 86928"/>
                  <a:gd name="connsiteX20" fmla="*/ 28324 w 55066"/>
                  <a:gd name="connsiteY20" fmla="*/ 49948 h 86928"/>
                  <a:gd name="connsiteX21" fmla="*/ 41303 w 55066"/>
                  <a:gd name="connsiteY21" fmla="*/ 34603 h 86928"/>
                  <a:gd name="connsiteX22" fmla="*/ 41303 w 55066"/>
                  <a:gd name="connsiteY22" fmla="*/ 22807 h 8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066" h="86928">
                    <a:moveTo>
                      <a:pt x="55067" y="61357"/>
                    </a:moveTo>
                    <a:cubicBezTo>
                      <a:pt x="55067" y="82594"/>
                      <a:pt x="45239" y="86928"/>
                      <a:pt x="29894" y="86928"/>
                    </a:cubicBezTo>
                    <a:cubicBezTo>
                      <a:pt x="20066" y="86928"/>
                      <a:pt x="12592" y="84960"/>
                      <a:pt x="4322" y="80638"/>
                    </a:cubicBezTo>
                    <a:lnTo>
                      <a:pt x="8258" y="70412"/>
                    </a:lnTo>
                    <a:cubicBezTo>
                      <a:pt x="14947" y="74348"/>
                      <a:pt x="21635" y="76702"/>
                      <a:pt x="29109" y="76702"/>
                    </a:cubicBezTo>
                    <a:cubicBezTo>
                      <a:pt x="37765" y="76702"/>
                      <a:pt x="41303" y="74348"/>
                      <a:pt x="41303" y="65293"/>
                    </a:cubicBezTo>
                    <a:lnTo>
                      <a:pt x="41303" y="51916"/>
                    </a:lnTo>
                    <a:lnTo>
                      <a:pt x="40905" y="51916"/>
                    </a:lnTo>
                    <a:cubicBezTo>
                      <a:pt x="36969" y="58604"/>
                      <a:pt x="32248" y="60572"/>
                      <a:pt x="24775" y="60572"/>
                    </a:cubicBezTo>
                    <a:cubicBezTo>
                      <a:pt x="7075" y="60572"/>
                      <a:pt x="0" y="47195"/>
                      <a:pt x="0" y="30678"/>
                    </a:cubicBezTo>
                    <a:cubicBezTo>
                      <a:pt x="0" y="14162"/>
                      <a:pt x="6290" y="0"/>
                      <a:pt x="24388" y="0"/>
                    </a:cubicBezTo>
                    <a:cubicBezTo>
                      <a:pt x="32260" y="0"/>
                      <a:pt x="37765" y="1968"/>
                      <a:pt x="42088" y="9043"/>
                    </a:cubicBezTo>
                    <a:lnTo>
                      <a:pt x="42088" y="9043"/>
                    </a:lnTo>
                    <a:lnTo>
                      <a:pt x="42872" y="1570"/>
                    </a:lnTo>
                    <a:lnTo>
                      <a:pt x="54668" y="1570"/>
                    </a:lnTo>
                    <a:lnTo>
                      <a:pt x="54668" y="61357"/>
                    </a:lnTo>
                    <a:lnTo>
                      <a:pt x="55067" y="61357"/>
                    </a:lnTo>
                    <a:close/>
                    <a:moveTo>
                      <a:pt x="41303" y="22807"/>
                    </a:moveTo>
                    <a:cubicBezTo>
                      <a:pt x="41303" y="14549"/>
                      <a:pt x="36184" y="10613"/>
                      <a:pt x="28324" y="10613"/>
                    </a:cubicBezTo>
                    <a:cubicBezTo>
                      <a:pt x="16528" y="10613"/>
                      <a:pt x="14560" y="20441"/>
                      <a:pt x="14560" y="30280"/>
                    </a:cubicBezTo>
                    <a:cubicBezTo>
                      <a:pt x="14560" y="40120"/>
                      <a:pt x="17313" y="49948"/>
                      <a:pt x="28324" y="49948"/>
                    </a:cubicBezTo>
                    <a:cubicBezTo>
                      <a:pt x="38152" y="49948"/>
                      <a:pt x="41303" y="43657"/>
                      <a:pt x="41303" y="34603"/>
                    </a:cubicBezTo>
                    <a:lnTo>
                      <a:pt x="41303" y="22807"/>
                    </a:lnTo>
                    <a:close/>
                  </a:path>
                </a:pathLst>
              </a:custGeom>
              <a:solidFill>
                <a:srgbClr val="FFFFFF"/>
              </a:solidFill>
              <a:ln w="117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3BDCC41B-1370-A123-2E60-D2AECCBF3C04}"/>
                  </a:ext>
                </a:extLst>
              </p:cNvPr>
              <p:cNvSpPr/>
              <p:nvPr/>
            </p:nvSpPr>
            <p:spPr>
              <a:xfrm>
                <a:off x="3993493" y="960647"/>
                <a:ext cx="37753" cy="75519"/>
              </a:xfrm>
              <a:custGeom>
                <a:avLst/>
                <a:gdLst>
                  <a:gd name="connsiteX0" fmla="*/ 28312 w 37753"/>
                  <a:gd name="connsiteY0" fmla="*/ 75519 h 75519"/>
                  <a:gd name="connsiteX1" fmla="*/ 9828 w 37753"/>
                  <a:gd name="connsiteY1" fmla="*/ 58604 h 75519"/>
                  <a:gd name="connsiteX2" fmla="*/ 9828 w 37753"/>
                  <a:gd name="connsiteY2" fmla="*/ 26743 h 75519"/>
                  <a:gd name="connsiteX3" fmla="*/ 0 w 37753"/>
                  <a:gd name="connsiteY3" fmla="*/ 26743 h 75519"/>
                  <a:gd name="connsiteX4" fmla="*/ 0 w 37753"/>
                  <a:gd name="connsiteY4" fmla="*/ 15732 h 75519"/>
                  <a:gd name="connsiteX5" fmla="*/ 9828 w 37753"/>
                  <a:gd name="connsiteY5" fmla="*/ 15732 h 75519"/>
                  <a:gd name="connsiteX6" fmla="*/ 9828 w 37753"/>
                  <a:gd name="connsiteY6" fmla="*/ 0 h 75519"/>
                  <a:gd name="connsiteX7" fmla="*/ 23592 w 37753"/>
                  <a:gd name="connsiteY7" fmla="*/ 0 h 75519"/>
                  <a:gd name="connsiteX8" fmla="*/ 23592 w 37753"/>
                  <a:gd name="connsiteY8" fmla="*/ 15732 h 75519"/>
                  <a:gd name="connsiteX9" fmla="*/ 37355 w 37753"/>
                  <a:gd name="connsiteY9" fmla="*/ 15732 h 75519"/>
                  <a:gd name="connsiteX10" fmla="*/ 37355 w 37753"/>
                  <a:gd name="connsiteY10" fmla="*/ 26743 h 75519"/>
                  <a:gd name="connsiteX11" fmla="*/ 23592 w 37753"/>
                  <a:gd name="connsiteY11" fmla="*/ 26743 h 75519"/>
                  <a:gd name="connsiteX12" fmla="*/ 23592 w 37753"/>
                  <a:gd name="connsiteY12" fmla="*/ 56636 h 75519"/>
                  <a:gd name="connsiteX13" fmla="*/ 34216 w 37753"/>
                  <a:gd name="connsiteY13" fmla="*/ 64110 h 75519"/>
                  <a:gd name="connsiteX14" fmla="*/ 37754 w 37753"/>
                  <a:gd name="connsiteY14" fmla="*/ 64110 h 75519"/>
                  <a:gd name="connsiteX15" fmla="*/ 37754 w 37753"/>
                  <a:gd name="connsiteY15" fmla="*/ 75121 h 75519"/>
                  <a:gd name="connsiteX16" fmla="*/ 28312 w 37753"/>
                  <a:gd name="connsiteY16" fmla="*/ 75519 h 7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753" h="75519">
                    <a:moveTo>
                      <a:pt x="28312" y="75519"/>
                    </a:moveTo>
                    <a:cubicBezTo>
                      <a:pt x="12967" y="75519"/>
                      <a:pt x="9828" y="70798"/>
                      <a:pt x="9828" y="58604"/>
                    </a:cubicBezTo>
                    <a:lnTo>
                      <a:pt x="9828" y="26743"/>
                    </a:lnTo>
                    <a:lnTo>
                      <a:pt x="0" y="26743"/>
                    </a:lnTo>
                    <a:lnTo>
                      <a:pt x="0" y="15732"/>
                    </a:lnTo>
                    <a:lnTo>
                      <a:pt x="9828" y="15732"/>
                    </a:lnTo>
                    <a:lnTo>
                      <a:pt x="9828" y="0"/>
                    </a:lnTo>
                    <a:lnTo>
                      <a:pt x="23592" y="0"/>
                    </a:lnTo>
                    <a:lnTo>
                      <a:pt x="23592" y="15732"/>
                    </a:lnTo>
                    <a:lnTo>
                      <a:pt x="37355" y="15732"/>
                    </a:lnTo>
                    <a:lnTo>
                      <a:pt x="37355" y="26743"/>
                    </a:lnTo>
                    <a:lnTo>
                      <a:pt x="23592" y="26743"/>
                    </a:lnTo>
                    <a:lnTo>
                      <a:pt x="23592" y="56636"/>
                    </a:lnTo>
                    <a:cubicBezTo>
                      <a:pt x="23592" y="62540"/>
                      <a:pt x="23990" y="64110"/>
                      <a:pt x="34216" y="64110"/>
                    </a:cubicBezTo>
                    <a:lnTo>
                      <a:pt x="37754" y="64110"/>
                    </a:lnTo>
                    <a:lnTo>
                      <a:pt x="37754" y="75121"/>
                    </a:lnTo>
                    <a:cubicBezTo>
                      <a:pt x="33818" y="75121"/>
                      <a:pt x="31065" y="75519"/>
                      <a:pt x="28312" y="75519"/>
                    </a:cubicBezTo>
                    <a:close/>
                  </a:path>
                </a:pathLst>
              </a:custGeom>
              <a:solidFill>
                <a:srgbClr val="FFFFFF"/>
              </a:solidFill>
              <a:ln w="117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030FA7C5-63C2-9DB1-0302-0CE02A512B65}"/>
                  </a:ext>
                </a:extLst>
              </p:cNvPr>
              <p:cNvSpPr/>
              <p:nvPr/>
            </p:nvSpPr>
            <p:spPr>
              <a:xfrm>
                <a:off x="4039118" y="974809"/>
                <a:ext cx="58217" cy="62153"/>
              </a:xfrm>
              <a:custGeom>
                <a:avLst/>
                <a:gdLst>
                  <a:gd name="connsiteX0" fmla="*/ 29109 w 58217"/>
                  <a:gd name="connsiteY0" fmla="*/ 0 h 62153"/>
                  <a:gd name="connsiteX1" fmla="*/ 58218 w 58217"/>
                  <a:gd name="connsiteY1" fmla="*/ 31077 h 62153"/>
                  <a:gd name="connsiteX2" fmla="*/ 29109 w 58217"/>
                  <a:gd name="connsiteY2" fmla="*/ 62154 h 62153"/>
                  <a:gd name="connsiteX3" fmla="*/ 0 w 58217"/>
                  <a:gd name="connsiteY3" fmla="*/ 31077 h 62153"/>
                  <a:gd name="connsiteX4" fmla="*/ 29109 w 58217"/>
                  <a:gd name="connsiteY4" fmla="*/ 0 h 62153"/>
                  <a:gd name="connsiteX5" fmla="*/ 29507 w 58217"/>
                  <a:gd name="connsiteY5" fmla="*/ 51131 h 62153"/>
                  <a:gd name="connsiteX6" fmla="*/ 44454 w 58217"/>
                  <a:gd name="connsiteY6" fmla="*/ 30678 h 62153"/>
                  <a:gd name="connsiteX7" fmla="*/ 29507 w 58217"/>
                  <a:gd name="connsiteY7" fmla="*/ 10624 h 62153"/>
                  <a:gd name="connsiteX8" fmla="*/ 14560 w 58217"/>
                  <a:gd name="connsiteY8" fmla="*/ 30678 h 62153"/>
                  <a:gd name="connsiteX9" fmla="*/ 29507 w 58217"/>
                  <a:gd name="connsiteY9" fmla="*/ 51131 h 62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217" h="62153">
                    <a:moveTo>
                      <a:pt x="29109" y="0"/>
                    </a:moveTo>
                    <a:cubicBezTo>
                      <a:pt x="48776" y="0"/>
                      <a:pt x="58218" y="12194"/>
                      <a:pt x="58218" y="31077"/>
                    </a:cubicBezTo>
                    <a:cubicBezTo>
                      <a:pt x="58218" y="49959"/>
                      <a:pt x="49175" y="62154"/>
                      <a:pt x="29109" y="62154"/>
                    </a:cubicBezTo>
                    <a:cubicBezTo>
                      <a:pt x="9043" y="62154"/>
                      <a:pt x="0" y="49175"/>
                      <a:pt x="0" y="31077"/>
                    </a:cubicBezTo>
                    <a:cubicBezTo>
                      <a:pt x="0" y="13775"/>
                      <a:pt x="8656" y="0"/>
                      <a:pt x="29109" y="0"/>
                    </a:cubicBezTo>
                    <a:close/>
                    <a:moveTo>
                      <a:pt x="29507" y="51131"/>
                    </a:moveTo>
                    <a:cubicBezTo>
                      <a:pt x="40916" y="51131"/>
                      <a:pt x="44454" y="42873"/>
                      <a:pt x="44454" y="30678"/>
                    </a:cubicBezTo>
                    <a:cubicBezTo>
                      <a:pt x="44454" y="18484"/>
                      <a:pt x="40916" y="10624"/>
                      <a:pt x="29507" y="10624"/>
                    </a:cubicBezTo>
                    <a:cubicBezTo>
                      <a:pt x="18098" y="10624"/>
                      <a:pt x="14560" y="18496"/>
                      <a:pt x="14560" y="30678"/>
                    </a:cubicBezTo>
                    <a:cubicBezTo>
                      <a:pt x="14162" y="43259"/>
                      <a:pt x="17711" y="51131"/>
                      <a:pt x="29507" y="51131"/>
                    </a:cubicBezTo>
                    <a:close/>
                  </a:path>
                </a:pathLst>
              </a:custGeom>
              <a:solidFill>
                <a:srgbClr val="FFFFFF"/>
              </a:solidFill>
              <a:ln w="1170"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C8BA06D6-D36A-F1FB-1E2D-315A2B7ABDFF}"/>
                  </a:ext>
                </a:extLst>
              </p:cNvPr>
              <p:cNvSpPr/>
              <p:nvPr/>
            </p:nvSpPr>
            <p:spPr>
              <a:xfrm>
                <a:off x="4140197" y="975992"/>
                <a:ext cx="87314" cy="59389"/>
              </a:xfrm>
              <a:custGeom>
                <a:avLst/>
                <a:gdLst>
                  <a:gd name="connsiteX0" fmla="*/ 69228 w 87314"/>
                  <a:gd name="connsiteY0" fmla="*/ 59389 h 59389"/>
                  <a:gd name="connsiteX1" fmla="*/ 55465 w 87314"/>
                  <a:gd name="connsiteY1" fmla="*/ 59389 h 59389"/>
                  <a:gd name="connsiteX2" fmla="*/ 43271 w 87314"/>
                  <a:gd name="connsiteY2" fmla="*/ 20452 h 59389"/>
                  <a:gd name="connsiteX3" fmla="*/ 42872 w 87314"/>
                  <a:gd name="connsiteY3" fmla="*/ 20452 h 59389"/>
                  <a:gd name="connsiteX4" fmla="*/ 31463 w 87314"/>
                  <a:gd name="connsiteY4" fmla="*/ 59389 h 59389"/>
                  <a:gd name="connsiteX5" fmla="*/ 17301 w 87314"/>
                  <a:gd name="connsiteY5" fmla="*/ 59389 h 59389"/>
                  <a:gd name="connsiteX6" fmla="*/ 0 w 87314"/>
                  <a:gd name="connsiteY6" fmla="*/ 0 h 59389"/>
                  <a:gd name="connsiteX7" fmla="*/ 14548 w 87314"/>
                  <a:gd name="connsiteY7" fmla="*/ 0 h 59389"/>
                  <a:gd name="connsiteX8" fmla="*/ 25173 w 87314"/>
                  <a:gd name="connsiteY8" fmla="*/ 44840 h 59389"/>
                  <a:gd name="connsiteX9" fmla="*/ 25571 w 87314"/>
                  <a:gd name="connsiteY9" fmla="*/ 44840 h 59389"/>
                  <a:gd name="connsiteX10" fmla="*/ 38152 w 87314"/>
                  <a:gd name="connsiteY10" fmla="*/ 0 h 59389"/>
                  <a:gd name="connsiteX11" fmla="*/ 49163 w 87314"/>
                  <a:gd name="connsiteY11" fmla="*/ 0 h 59389"/>
                  <a:gd name="connsiteX12" fmla="*/ 61743 w 87314"/>
                  <a:gd name="connsiteY12" fmla="*/ 44840 h 59389"/>
                  <a:gd name="connsiteX13" fmla="*/ 62142 w 87314"/>
                  <a:gd name="connsiteY13" fmla="*/ 44840 h 59389"/>
                  <a:gd name="connsiteX14" fmla="*/ 73153 w 87314"/>
                  <a:gd name="connsiteY14" fmla="*/ 0 h 59389"/>
                  <a:gd name="connsiteX15" fmla="*/ 87315 w 87314"/>
                  <a:gd name="connsiteY15" fmla="*/ 0 h 59389"/>
                  <a:gd name="connsiteX16" fmla="*/ 69217 w 87314"/>
                  <a:gd name="connsiteY16" fmla="*/ 59389 h 5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314" h="59389">
                    <a:moveTo>
                      <a:pt x="69228" y="59389"/>
                    </a:moveTo>
                    <a:lnTo>
                      <a:pt x="55465" y="59389"/>
                    </a:lnTo>
                    <a:lnTo>
                      <a:pt x="43271" y="20452"/>
                    </a:lnTo>
                    <a:lnTo>
                      <a:pt x="42872" y="20452"/>
                    </a:lnTo>
                    <a:lnTo>
                      <a:pt x="31463" y="59389"/>
                    </a:lnTo>
                    <a:lnTo>
                      <a:pt x="17301" y="59389"/>
                    </a:lnTo>
                    <a:lnTo>
                      <a:pt x="0" y="0"/>
                    </a:lnTo>
                    <a:lnTo>
                      <a:pt x="14548" y="0"/>
                    </a:lnTo>
                    <a:lnTo>
                      <a:pt x="25173" y="44840"/>
                    </a:lnTo>
                    <a:lnTo>
                      <a:pt x="25571" y="44840"/>
                    </a:lnTo>
                    <a:lnTo>
                      <a:pt x="38152" y="0"/>
                    </a:lnTo>
                    <a:lnTo>
                      <a:pt x="49163" y="0"/>
                    </a:lnTo>
                    <a:lnTo>
                      <a:pt x="61743" y="44840"/>
                    </a:lnTo>
                    <a:lnTo>
                      <a:pt x="62142" y="44840"/>
                    </a:lnTo>
                    <a:lnTo>
                      <a:pt x="73153" y="0"/>
                    </a:lnTo>
                    <a:lnTo>
                      <a:pt x="87315" y="0"/>
                    </a:lnTo>
                    <a:lnTo>
                      <a:pt x="69217" y="59389"/>
                    </a:lnTo>
                    <a:close/>
                  </a:path>
                </a:pathLst>
              </a:custGeom>
              <a:solidFill>
                <a:srgbClr val="FFFFFF"/>
              </a:solidFill>
              <a:ln w="1170"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D9A1F671-67E0-B681-C163-203451612CC8}"/>
                  </a:ext>
                </a:extLst>
              </p:cNvPr>
              <p:cNvSpPr/>
              <p:nvPr/>
            </p:nvSpPr>
            <p:spPr>
              <a:xfrm>
                <a:off x="4235770" y="974411"/>
                <a:ext cx="55863" cy="62551"/>
              </a:xfrm>
              <a:custGeom>
                <a:avLst/>
                <a:gdLst>
                  <a:gd name="connsiteX0" fmla="*/ 47207 w 55863"/>
                  <a:gd name="connsiteY0" fmla="*/ 62154 h 62551"/>
                  <a:gd name="connsiteX1" fmla="*/ 38948 w 55863"/>
                  <a:gd name="connsiteY1" fmla="*/ 55078 h 62551"/>
                  <a:gd name="connsiteX2" fmla="*/ 38550 w 55863"/>
                  <a:gd name="connsiteY2" fmla="*/ 55078 h 62551"/>
                  <a:gd name="connsiteX3" fmla="*/ 18883 w 55863"/>
                  <a:gd name="connsiteY3" fmla="*/ 62552 h 62551"/>
                  <a:gd name="connsiteX4" fmla="*/ 0 w 55863"/>
                  <a:gd name="connsiteY4" fmla="*/ 44454 h 62551"/>
                  <a:gd name="connsiteX5" fmla="*/ 36969 w 55863"/>
                  <a:gd name="connsiteY5" fmla="*/ 22819 h 62551"/>
                  <a:gd name="connsiteX6" fmla="*/ 36969 w 55863"/>
                  <a:gd name="connsiteY6" fmla="*/ 18098 h 62551"/>
                  <a:gd name="connsiteX7" fmla="*/ 27141 w 55863"/>
                  <a:gd name="connsiteY7" fmla="*/ 10226 h 62551"/>
                  <a:gd name="connsiteX8" fmla="*/ 5904 w 55863"/>
                  <a:gd name="connsiteY8" fmla="*/ 16517 h 62551"/>
                  <a:gd name="connsiteX9" fmla="*/ 1581 w 55863"/>
                  <a:gd name="connsiteY9" fmla="*/ 7075 h 62551"/>
                  <a:gd name="connsiteX10" fmla="*/ 28722 w 55863"/>
                  <a:gd name="connsiteY10" fmla="*/ 0 h 62551"/>
                  <a:gd name="connsiteX11" fmla="*/ 51143 w 55863"/>
                  <a:gd name="connsiteY11" fmla="*/ 22420 h 62551"/>
                  <a:gd name="connsiteX12" fmla="*/ 51143 w 55863"/>
                  <a:gd name="connsiteY12" fmla="*/ 46410 h 62551"/>
                  <a:gd name="connsiteX13" fmla="*/ 55863 w 55863"/>
                  <a:gd name="connsiteY13" fmla="*/ 53485 h 62551"/>
                  <a:gd name="connsiteX14" fmla="*/ 47207 w 55863"/>
                  <a:gd name="connsiteY14" fmla="*/ 62142 h 62551"/>
                  <a:gd name="connsiteX15" fmla="*/ 37379 w 55863"/>
                  <a:gd name="connsiteY15" fmla="*/ 30690 h 62551"/>
                  <a:gd name="connsiteX16" fmla="*/ 13389 w 55863"/>
                  <a:gd name="connsiteY16" fmla="*/ 43271 h 62551"/>
                  <a:gd name="connsiteX17" fmla="*/ 22830 w 55863"/>
                  <a:gd name="connsiteY17" fmla="*/ 52712 h 62551"/>
                  <a:gd name="connsiteX18" fmla="*/ 37379 w 55863"/>
                  <a:gd name="connsiteY18" fmla="*/ 47207 h 62551"/>
                  <a:gd name="connsiteX19" fmla="*/ 37379 w 55863"/>
                  <a:gd name="connsiteY19" fmla="*/ 30690 h 62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5863" h="62551">
                    <a:moveTo>
                      <a:pt x="47207" y="62154"/>
                    </a:moveTo>
                    <a:cubicBezTo>
                      <a:pt x="43271" y="60970"/>
                      <a:pt x="40518" y="59401"/>
                      <a:pt x="38948" y="55078"/>
                    </a:cubicBezTo>
                    <a:lnTo>
                      <a:pt x="38550" y="55078"/>
                    </a:lnTo>
                    <a:cubicBezTo>
                      <a:pt x="32647" y="59799"/>
                      <a:pt x="26356" y="62552"/>
                      <a:pt x="18883" y="62552"/>
                    </a:cubicBezTo>
                    <a:cubicBezTo>
                      <a:pt x="7872" y="62552"/>
                      <a:pt x="0" y="56262"/>
                      <a:pt x="0" y="44454"/>
                    </a:cubicBezTo>
                    <a:cubicBezTo>
                      <a:pt x="0" y="24786"/>
                      <a:pt x="22420" y="22819"/>
                      <a:pt x="36969" y="22819"/>
                    </a:cubicBezTo>
                    <a:lnTo>
                      <a:pt x="36969" y="18098"/>
                    </a:lnTo>
                    <a:cubicBezTo>
                      <a:pt x="36969" y="12592"/>
                      <a:pt x="33431" y="10226"/>
                      <a:pt x="27141" y="10226"/>
                    </a:cubicBezTo>
                    <a:cubicBezTo>
                      <a:pt x="19269" y="10226"/>
                      <a:pt x="11409" y="12979"/>
                      <a:pt x="5904" y="16517"/>
                    </a:cubicBezTo>
                    <a:lnTo>
                      <a:pt x="1581" y="7075"/>
                    </a:lnTo>
                    <a:cubicBezTo>
                      <a:pt x="10238" y="2753"/>
                      <a:pt x="18496" y="0"/>
                      <a:pt x="28722" y="0"/>
                    </a:cubicBezTo>
                    <a:cubicBezTo>
                      <a:pt x="44454" y="0"/>
                      <a:pt x="51143" y="6290"/>
                      <a:pt x="51143" y="22420"/>
                    </a:cubicBezTo>
                    <a:lnTo>
                      <a:pt x="51143" y="46410"/>
                    </a:lnTo>
                    <a:cubicBezTo>
                      <a:pt x="51143" y="49948"/>
                      <a:pt x="52712" y="51916"/>
                      <a:pt x="55863" y="53485"/>
                    </a:cubicBezTo>
                    <a:lnTo>
                      <a:pt x="47207" y="62142"/>
                    </a:lnTo>
                    <a:close/>
                    <a:moveTo>
                      <a:pt x="37379" y="30690"/>
                    </a:moveTo>
                    <a:cubicBezTo>
                      <a:pt x="28722" y="30690"/>
                      <a:pt x="13389" y="31089"/>
                      <a:pt x="13389" y="43271"/>
                    </a:cubicBezTo>
                    <a:cubicBezTo>
                      <a:pt x="13389" y="49561"/>
                      <a:pt x="17325" y="52712"/>
                      <a:pt x="22830" y="52712"/>
                    </a:cubicBezTo>
                    <a:cubicBezTo>
                      <a:pt x="28336" y="52712"/>
                      <a:pt x="32658" y="50358"/>
                      <a:pt x="37379" y="47207"/>
                    </a:cubicBezTo>
                    <a:lnTo>
                      <a:pt x="37379" y="30690"/>
                    </a:lnTo>
                    <a:close/>
                  </a:path>
                </a:pathLst>
              </a:custGeom>
              <a:solidFill>
                <a:srgbClr val="FFFFFF"/>
              </a:solidFill>
              <a:ln w="1170"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DA49A7CA-846B-C27C-DC87-03884FE44FC8}"/>
                  </a:ext>
                </a:extLst>
              </p:cNvPr>
              <p:cNvSpPr/>
              <p:nvPr/>
            </p:nvSpPr>
            <p:spPr>
              <a:xfrm>
                <a:off x="4300289" y="974809"/>
                <a:ext cx="48003" cy="61766"/>
              </a:xfrm>
              <a:custGeom>
                <a:avLst/>
                <a:gdLst>
                  <a:gd name="connsiteX0" fmla="*/ 24775 w 48003"/>
                  <a:gd name="connsiteY0" fmla="*/ 61755 h 61766"/>
                  <a:gd name="connsiteX1" fmla="*/ 0 w 48003"/>
                  <a:gd name="connsiteY1" fmla="*/ 55067 h 61766"/>
                  <a:gd name="connsiteX2" fmla="*/ 5119 w 48003"/>
                  <a:gd name="connsiteY2" fmla="*/ 45239 h 61766"/>
                  <a:gd name="connsiteX3" fmla="*/ 24786 w 48003"/>
                  <a:gd name="connsiteY3" fmla="*/ 51529 h 61766"/>
                  <a:gd name="connsiteX4" fmla="*/ 35013 w 48003"/>
                  <a:gd name="connsiteY4" fmla="*/ 44056 h 61766"/>
                  <a:gd name="connsiteX5" fmla="*/ 22034 w 48003"/>
                  <a:gd name="connsiteY5" fmla="*/ 35797 h 61766"/>
                  <a:gd name="connsiteX6" fmla="*/ 1980 w 48003"/>
                  <a:gd name="connsiteY6" fmla="*/ 16915 h 61766"/>
                  <a:gd name="connsiteX7" fmla="*/ 24798 w 48003"/>
                  <a:gd name="connsiteY7" fmla="*/ 0 h 61766"/>
                  <a:gd name="connsiteX8" fmla="*/ 45649 w 48003"/>
                  <a:gd name="connsiteY8" fmla="*/ 5119 h 61766"/>
                  <a:gd name="connsiteX9" fmla="*/ 42111 w 48003"/>
                  <a:gd name="connsiteY9" fmla="*/ 14947 h 61766"/>
                  <a:gd name="connsiteX10" fmla="*/ 25981 w 48003"/>
                  <a:gd name="connsiteY10" fmla="*/ 10624 h 61766"/>
                  <a:gd name="connsiteX11" fmla="*/ 14970 w 48003"/>
                  <a:gd name="connsiteY11" fmla="*/ 17313 h 61766"/>
                  <a:gd name="connsiteX12" fmla="*/ 28734 w 48003"/>
                  <a:gd name="connsiteY12" fmla="*/ 25185 h 61766"/>
                  <a:gd name="connsiteX13" fmla="*/ 48003 w 48003"/>
                  <a:gd name="connsiteY13" fmla="*/ 43283 h 61766"/>
                  <a:gd name="connsiteX14" fmla="*/ 24798 w 48003"/>
                  <a:gd name="connsiteY14" fmla="*/ 61767 h 61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003" h="61766">
                    <a:moveTo>
                      <a:pt x="24775" y="61755"/>
                    </a:moveTo>
                    <a:cubicBezTo>
                      <a:pt x="15732" y="61755"/>
                      <a:pt x="7474" y="59401"/>
                      <a:pt x="0" y="55067"/>
                    </a:cubicBezTo>
                    <a:lnTo>
                      <a:pt x="5119" y="45239"/>
                    </a:lnTo>
                    <a:cubicBezTo>
                      <a:pt x="11023" y="48776"/>
                      <a:pt x="18496" y="51529"/>
                      <a:pt x="24786" y="51529"/>
                    </a:cubicBezTo>
                    <a:cubicBezTo>
                      <a:pt x="30690" y="51529"/>
                      <a:pt x="35013" y="49561"/>
                      <a:pt x="35013" y="44056"/>
                    </a:cubicBezTo>
                    <a:cubicBezTo>
                      <a:pt x="35013" y="38937"/>
                      <a:pt x="29109" y="37367"/>
                      <a:pt x="22034" y="35797"/>
                    </a:cubicBezTo>
                    <a:cubicBezTo>
                      <a:pt x="11808" y="33443"/>
                      <a:pt x="1980" y="29507"/>
                      <a:pt x="1980" y="16915"/>
                    </a:cubicBezTo>
                    <a:cubicBezTo>
                      <a:pt x="1980" y="6689"/>
                      <a:pt x="10238" y="0"/>
                      <a:pt x="24798" y="0"/>
                    </a:cubicBezTo>
                    <a:cubicBezTo>
                      <a:pt x="31873" y="0"/>
                      <a:pt x="38960" y="1570"/>
                      <a:pt x="45649" y="5119"/>
                    </a:cubicBezTo>
                    <a:lnTo>
                      <a:pt x="42111" y="14947"/>
                    </a:lnTo>
                    <a:cubicBezTo>
                      <a:pt x="37390" y="12194"/>
                      <a:pt x="31100" y="10624"/>
                      <a:pt x="25981" y="10624"/>
                    </a:cubicBezTo>
                    <a:cubicBezTo>
                      <a:pt x="20078" y="10624"/>
                      <a:pt x="14970" y="12194"/>
                      <a:pt x="14970" y="17313"/>
                    </a:cubicBezTo>
                    <a:cubicBezTo>
                      <a:pt x="14970" y="22432"/>
                      <a:pt x="21261" y="23603"/>
                      <a:pt x="28734" y="25185"/>
                    </a:cubicBezTo>
                    <a:cubicBezTo>
                      <a:pt x="37777" y="27153"/>
                      <a:pt x="48003" y="30690"/>
                      <a:pt x="48003" y="43283"/>
                    </a:cubicBezTo>
                    <a:cubicBezTo>
                      <a:pt x="48003" y="55875"/>
                      <a:pt x="38562" y="61767"/>
                      <a:pt x="24798" y="61767"/>
                    </a:cubicBezTo>
                    <a:close/>
                  </a:path>
                </a:pathLst>
              </a:custGeom>
              <a:solidFill>
                <a:srgbClr val="FFFFFF"/>
              </a:solidFill>
              <a:ln w="1170"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DAA54170-F3F6-FFFC-762D-63F8DE35AF0F}"/>
                  </a:ext>
                </a:extLst>
              </p:cNvPr>
              <p:cNvSpPr/>
              <p:nvPr/>
            </p:nvSpPr>
            <p:spPr>
              <a:xfrm>
                <a:off x="4354958" y="960647"/>
                <a:ext cx="37753" cy="75519"/>
              </a:xfrm>
              <a:custGeom>
                <a:avLst/>
                <a:gdLst>
                  <a:gd name="connsiteX0" fmla="*/ 28312 w 37753"/>
                  <a:gd name="connsiteY0" fmla="*/ 75519 h 75519"/>
                  <a:gd name="connsiteX1" fmla="*/ 9828 w 37753"/>
                  <a:gd name="connsiteY1" fmla="*/ 58604 h 75519"/>
                  <a:gd name="connsiteX2" fmla="*/ 9828 w 37753"/>
                  <a:gd name="connsiteY2" fmla="*/ 26743 h 75519"/>
                  <a:gd name="connsiteX3" fmla="*/ 0 w 37753"/>
                  <a:gd name="connsiteY3" fmla="*/ 26743 h 75519"/>
                  <a:gd name="connsiteX4" fmla="*/ 0 w 37753"/>
                  <a:gd name="connsiteY4" fmla="*/ 15732 h 75519"/>
                  <a:gd name="connsiteX5" fmla="*/ 9828 w 37753"/>
                  <a:gd name="connsiteY5" fmla="*/ 15732 h 75519"/>
                  <a:gd name="connsiteX6" fmla="*/ 9828 w 37753"/>
                  <a:gd name="connsiteY6" fmla="*/ 0 h 75519"/>
                  <a:gd name="connsiteX7" fmla="*/ 23592 w 37753"/>
                  <a:gd name="connsiteY7" fmla="*/ 0 h 75519"/>
                  <a:gd name="connsiteX8" fmla="*/ 23592 w 37753"/>
                  <a:gd name="connsiteY8" fmla="*/ 15732 h 75519"/>
                  <a:gd name="connsiteX9" fmla="*/ 37356 w 37753"/>
                  <a:gd name="connsiteY9" fmla="*/ 15732 h 75519"/>
                  <a:gd name="connsiteX10" fmla="*/ 37356 w 37753"/>
                  <a:gd name="connsiteY10" fmla="*/ 26743 h 75519"/>
                  <a:gd name="connsiteX11" fmla="*/ 23592 w 37753"/>
                  <a:gd name="connsiteY11" fmla="*/ 26743 h 75519"/>
                  <a:gd name="connsiteX12" fmla="*/ 23592 w 37753"/>
                  <a:gd name="connsiteY12" fmla="*/ 56636 h 75519"/>
                  <a:gd name="connsiteX13" fmla="*/ 34216 w 37753"/>
                  <a:gd name="connsiteY13" fmla="*/ 64110 h 75519"/>
                  <a:gd name="connsiteX14" fmla="*/ 37754 w 37753"/>
                  <a:gd name="connsiteY14" fmla="*/ 64110 h 75519"/>
                  <a:gd name="connsiteX15" fmla="*/ 37754 w 37753"/>
                  <a:gd name="connsiteY15" fmla="*/ 75121 h 75519"/>
                  <a:gd name="connsiteX16" fmla="*/ 28312 w 37753"/>
                  <a:gd name="connsiteY16" fmla="*/ 75519 h 7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753" h="75519">
                    <a:moveTo>
                      <a:pt x="28312" y="75519"/>
                    </a:moveTo>
                    <a:cubicBezTo>
                      <a:pt x="12967" y="75519"/>
                      <a:pt x="9828" y="70798"/>
                      <a:pt x="9828" y="58604"/>
                    </a:cubicBezTo>
                    <a:lnTo>
                      <a:pt x="9828" y="26743"/>
                    </a:lnTo>
                    <a:lnTo>
                      <a:pt x="0" y="26743"/>
                    </a:lnTo>
                    <a:lnTo>
                      <a:pt x="0" y="15732"/>
                    </a:lnTo>
                    <a:lnTo>
                      <a:pt x="9828" y="15732"/>
                    </a:lnTo>
                    <a:lnTo>
                      <a:pt x="9828" y="0"/>
                    </a:lnTo>
                    <a:lnTo>
                      <a:pt x="23592" y="0"/>
                    </a:lnTo>
                    <a:lnTo>
                      <a:pt x="23592" y="15732"/>
                    </a:lnTo>
                    <a:lnTo>
                      <a:pt x="37356" y="15732"/>
                    </a:lnTo>
                    <a:lnTo>
                      <a:pt x="37356" y="26743"/>
                    </a:lnTo>
                    <a:lnTo>
                      <a:pt x="23592" y="26743"/>
                    </a:lnTo>
                    <a:lnTo>
                      <a:pt x="23592" y="56636"/>
                    </a:lnTo>
                    <a:cubicBezTo>
                      <a:pt x="23592" y="62540"/>
                      <a:pt x="23990" y="64110"/>
                      <a:pt x="34216" y="64110"/>
                    </a:cubicBezTo>
                    <a:lnTo>
                      <a:pt x="37754" y="64110"/>
                    </a:lnTo>
                    <a:lnTo>
                      <a:pt x="37754" y="75121"/>
                    </a:lnTo>
                    <a:cubicBezTo>
                      <a:pt x="33818" y="75121"/>
                      <a:pt x="31065" y="75519"/>
                      <a:pt x="28312" y="75519"/>
                    </a:cubicBezTo>
                    <a:close/>
                  </a:path>
                </a:pathLst>
              </a:custGeom>
              <a:solidFill>
                <a:srgbClr val="FFFFFF"/>
              </a:solidFill>
              <a:ln w="1170"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0CF20BC9-2034-46D7-2241-93EAC73862CF}"/>
                  </a:ext>
                </a:extLst>
              </p:cNvPr>
              <p:cNvSpPr/>
              <p:nvPr/>
            </p:nvSpPr>
            <p:spPr>
              <a:xfrm>
                <a:off x="4400970" y="974809"/>
                <a:ext cx="55453" cy="61755"/>
              </a:xfrm>
              <a:custGeom>
                <a:avLst/>
                <a:gdLst>
                  <a:gd name="connsiteX0" fmla="*/ 54680 w 55453"/>
                  <a:gd name="connsiteY0" fmla="*/ 35399 h 61755"/>
                  <a:gd name="connsiteX1" fmla="*/ 13377 w 55453"/>
                  <a:gd name="connsiteY1" fmla="*/ 35399 h 61755"/>
                  <a:gd name="connsiteX2" fmla="*/ 29894 w 55453"/>
                  <a:gd name="connsiteY2" fmla="*/ 51131 h 61755"/>
                  <a:gd name="connsiteX3" fmla="*/ 47593 w 55453"/>
                  <a:gd name="connsiteY3" fmla="*/ 45625 h 61755"/>
                  <a:gd name="connsiteX4" fmla="*/ 52314 w 55453"/>
                  <a:gd name="connsiteY4" fmla="*/ 55067 h 61755"/>
                  <a:gd name="connsiteX5" fmla="*/ 29496 w 55453"/>
                  <a:gd name="connsiteY5" fmla="*/ 61755 h 61755"/>
                  <a:gd name="connsiteX6" fmla="*/ 0 w 55453"/>
                  <a:gd name="connsiteY6" fmla="*/ 31077 h 61755"/>
                  <a:gd name="connsiteX7" fmla="*/ 28711 w 55453"/>
                  <a:gd name="connsiteY7" fmla="*/ 0 h 61755"/>
                  <a:gd name="connsiteX8" fmla="*/ 55453 w 55453"/>
                  <a:gd name="connsiteY8" fmla="*/ 30678 h 61755"/>
                  <a:gd name="connsiteX9" fmla="*/ 54669 w 55453"/>
                  <a:gd name="connsiteY9" fmla="*/ 35399 h 61755"/>
                  <a:gd name="connsiteX10" fmla="*/ 28324 w 55453"/>
                  <a:gd name="connsiteY10" fmla="*/ 9828 h 61755"/>
                  <a:gd name="connsiteX11" fmla="*/ 13377 w 55453"/>
                  <a:gd name="connsiteY11" fmla="*/ 25958 h 61755"/>
                  <a:gd name="connsiteX12" fmla="*/ 42088 w 55453"/>
                  <a:gd name="connsiteY12" fmla="*/ 25958 h 61755"/>
                  <a:gd name="connsiteX13" fmla="*/ 28324 w 55453"/>
                  <a:gd name="connsiteY13" fmla="*/ 9828 h 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453" h="61755">
                    <a:moveTo>
                      <a:pt x="54680" y="35399"/>
                    </a:moveTo>
                    <a:lnTo>
                      <a:pt x="13377" y="35399"/>
                    </a:lnTo>
                    <a:cubicBezTo>
                      <a:pt x="13377" y="45227"/>
                      <a:pt x="18883" y="51131"/>
                      <a:pt x="29894" y="51131"/>
                    </a:cubicBezTo>
                    <a:cubicBezTo>
                      <a:pt x="36184" y="51131"/>
                      <a:pt x="41303" y="49561"/>
                      <a:pt x="47593" y="45625"/>
                    </a:cubicBezTo>
                    <a:lnTo>
                      <a:pt x="52314" y="55067"/>
                    </a:lnTo>
                    <a:cubicBezTo>
                      <a:pt x="44841" y="59787"/>
                      <a:pt x="37765" y="61755"/>
                      <a:pt x="29496" y="61755"/>
                    </a:cubicBezTo>
                    <a:cubicBezTo>
                      <a:pt x="10226" y="61755"/>
                      <a:pt x="0" y="49561"/>
                      <a:pt x="0" y="31077"/>
                    </a:cubicBezTo>
                    <a:cubicBezTo>
                      <a:pt x="0" y="9441"/>
                      <a:pt x="13377" y="0"/>
                      <a:pt x="28711" y="0"/>
                    </a:cubicBezTo>
                    <a:cubicBezTo>
                      <a:pt x="45626" y="0"/>
                      <a:pt x="55453" y="11796"/>
                      <a:pt x="55453" y="30678"/>
                    </a:cubicBezTo>
                    <a:cubicBezTo>
                      <a:pt x="54669" y="31463"/>
                      <a:pt x="54669" y="33830"/>
                      <a:pt x="54669" y="35399"/>
                    </a:cubicBezTo>
                    <a:close/>
                    <a:moveTo>
                      <a:pt x="28324" y="9828"/>
                    </a:moveTo>
                    <a:cubicBezTo>
                      <a:pt x="17313" y="9828"/>
                      <a:pt x="13377" y="17700"/>
                      <a:pt x="13377" y="25958"/>
                    </a:cubicBezTo>
                    <a:lnTo>
                      <a:pt x="42088" y="25958"/>
                    </a:lnTo>
                    <a:cubicBezTo>
                      <a:pt x="42088" y="16915"/>
                      <a:pt x="37765" y="9828"/>
                      <a:pt x="28324" y="9828"/>
                    </a:cubicBezTo>
                    <a:close/>
                  </a:path>
                </a:pathLst>
              </a:custGeom>
              <a:solidFill>
                <a:srgbClr val="FFFFFF"/>
              </a:solidFill>
              <a:ln w="1170" cap="flat">
                <a:noFill/>
                <a:prstDash val="solid"/>
                <a:miter/>
              </a:ln>
            </p:spPr>
            <p:txBody>
              <a:bodyPr rtlCol="0" anchor="ctr"/>
              <a:lstStyle/>
              <a:p>
                <a:endParaRPr lang="en-US"/>
              </a:p>
            </p:txBody>
          </p:sp>
        </p:grpSp>
        <p:sp>
          <p:nvSpPr>
            <p:cNvPr id="55" name="Freeform: Shape 54">
              <a:extLst>
                <a:ext uri="{FF2B5EF4-FFF2-40B4-BE49-F238E27FC236}">
                  <a16:creationId xmlns:a16="http://schemas.microsoft.com/office/drawing/2014/main" id="{A9D9D42F-03E4-0B45-062D-8D77F1E1F42D}"/>
                </a:ext>
              </a:extLst>
            </p:cNvPr>
            <p:cNvSpPr/>
            <p:nvPr/>
          </p:nvSpPr>
          <p:spPr>
            <a:xfrm>
              <a:off x="3368104" y="346989"/>
              <a:ext cx="196371" cy="149533"/>
            </a:xfrm>
            <a:custGeom>
              <a:avLst/>
              <a:gdLst>
                <a:gd name="connsiteX0" fmla="*/ 36969 w 196371"/>
                <a:gd name="connsiteY0" fmla="*/ 13841 h 149533"/>
                <a:gd name="connsiteX1" fmla="*/ 0 w 196371"/>
                <a:gd name="connsiteY1" fmla="*/ 862 h 149533"/>
                <a:gd name="connsiteX2" fmla="*/ 142382 w 196371"/>
                <a:gd name="connsiteY2" fmla="*/ 32325 h 149533"/>
                <a:gd name="connsiteX3" fmla="*/ 193911 w 196371"/>
                <a:gd name="connsiteY3" fmla="*/ 149533 h 149533"/>
                <a:gd name="connsiteX4" fmla="*/ 128231 w 196371"/>
                <a:gd name="connsiteY4" fmla="*/ 149533 h 149533"/>
                <a:gd name="connsiteX5" fmla="*/ 36981 w 196371"/>
                <a:gd name="connsiteY5" fmla="*/ 13841 h 14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371" h="149533">
                  <a:moveTo>
                    <a:pt x="36969" y="13841"/>
                  </a:moveTo>
                  <a:cubicBezTo>
                    <a:pt x="24775" y="8335"/>
                    <a:pt x="14549" y="4797"/>
                    <a:pt x="0" y="862"/>
                  </a:cubicBezTo>
                  <a:cubicBezTo>
                    <a:pt x="0" y="862"/>
                    <a:pt x="84562" y="-8181"/>
                    <a:pt x="142382" y="32325"/>
                  </a:cubicBezTo>
                  <a:cubicBezTo>
                    <a:pt x="199416" y="72047"/>
                    <a:pt x="199803" y="130651"/>
                    <a:pt x="193911" y="149533"/>
                  </a:cubicBezTo>
                  <a:lnTo>
                    <a:pt x="128231" y="149533"/>
                  </a:lnTo>
                  <a:cubicBezTo>
                    <a:pt x="128629" y="149135"/>
                    <a:pt x="133350" y="58283"/>
                    <a:pt x="36981" y="13841"/>
                  </a:cubicBezTo>
                  <a:close/>
                </a:path>
              </a:pathLst>
            </a:custGeom>
            <a:solidFill>
              <a:srgbClr val="F68B34"/>
            </a:solidFill>
            <a:ln w="1170"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C41AD940-2321-2DB8-47BC-BD77593625BA}"/>
                </a:ext>
              </a:extLst>
            </p:cNvPr>
            <p:cNvSpPr/>
            <p:nvPr/>
          </p:nvSpPr>
          <p:spPr>
            <a:xfrm>
              <a:off x="4468231" y="960261"/>
              <a:ext cx="35399" cy="34602"/>
            </a:xfrm>
            <a:custGeom>
              <a:avLst/>
              <a:gdLst>
                <a:gd name="connsiteX0" fmla="*/ 1569 w 35399"/>
                <a:gd name="connsiteY0" fmla="*/ 10226 h 34602"/>
                <a:gd name="connsiteX1" fmla="*/ 5505 w 35399"/>
                <a:gd name="connsiteY1" fmla="*/ 4721 h 34602"/>
                <a:gd name="connsiteX2" fmla="*/ 11011 w 35399"/>
                <a:gd name="connsiteY2" fmla="*/ 1183 h 34602"/>
                <a:gd name="connsiteX3" fmla="*/ 17699 w 35399"/>
                <a:gd name="connsiteY3" fmla="*/ 0 h 34602"/>
                <a:gd name="connsiteX4" fmla="*/ 24388 w 35399"/>
                <a:gd name="connsiteY4" fmla="*/ 1183 h 34602"/>
                <a:gd name="connsiteX5" fmla="*/ 29894 w 35399"/>
                <a:gd name="connsiteY5" fmla="*/ 4721 h 34602"/>
                <a:gd name="connsiteX6" fmla="*/ 33829 w 35399"/>
                <a:gd name="connsiteY6" fmla="*/ 10226 h 34602"/>
                <a:gd name="connsiteX7" fmla="*/ 35399 w 35399"/>
                <a:gd name="connsiteY7" fmla="*/ 17301 h 34602"/>
                <a:gd name="connsiteX8" fmla="*/ 33829 w 35399"/>
                <a:gd name="connsiteY8" fmla="*/ 24376 h 34602"/>
                <a:gd name="connsiteX9" fmla="*/ 29894 w 35399"/>
                <a:gd name="connsiteY9" fmla="*/ 29882 h 34602"/>
                <a:gd name="connsiteX10" fmla="*/ 24388 w 35399"/>
                <a:gd name="connsiteY10" fmla="*/ 33419 h 34602"/>
                <a:gd name="connsiteX11" fmla="*/ 17699 w 35399"/>
                <a:gd name="connsiteY11" fmla="*/ 34603 h 34602"/>
                <a:gd name="connsiteX12" fmla="*/ 11011 w 35399"/>
                <a:gd name="connsiteY12" fmla="*/ 33419 h 34602"/>
                <a:gd name="connsiteX13" fmla="*/ 5505 w 35399"/>
                <a:gd name="connsiteY13" fmla="*/ 29882 h 34602"/>
                <a:gd name="connsiteX14" fmla="*/ 1569 w 35399"/>
                <a:gd name="connsiteY14" fmla="*/ 24376 h 34602"/>
                <a:gd name="connsiteX15" fmla="*/ 0 w 35399"/>
                <a:gd name="connsiteY15" fmla="*/ 17301 h 34602"/>
                <a:gd name="connsiteX16" fmla="*/ 1569 w 35399"/>
                <a:gd name="connsiteY16" fmla="*/ 10226 h 34602"/>
                <a:gd name="connsiteX17" fmla="*/ 4322 w 35399"/>
                <a:gd name="connsiteY17" fmla="*/ 23205 h 34602"/>
                <a:gd name="connsiteX18" fmla="*/ 7473 w 35399"/>
                <a:gd name="connsiteY18" fmla="*/ 27926 h 34602"/>
                <a:gd name="connsiteX19" fmla="*/ 12194 w 35399"/>
                <a:gd name="connsiteY19" fmla="*/ 31077 h 34602"/>
                <a:gd name="connsiteX20" fmla="*/ 18098 w 35399"/>
                <a:gd name="connsiteY20" fmla="*/ 32260 h 34602"/>
                <a:gd name="connsiteX21" fmla="*/ 24002 w 35399"/>
                <a:gd name="connsiteY21" fmla="*/ 31077 h 34602"/>
                <a:gd name="connsiteX22" fmla="*/ 28722 w 35399"/>
                <a:gd name="connsiteY22" fmla="*/ 27926 h 34602"/>
                <a:gd name="connsiteX23" fmla="*/ 31873 w 35399"/>
                <a:gd name="connsiteY23" fmla="*/ 23205 h 34602"/>
                <a:gd name="connsiteX24" fmla="*/ 33056 w 35399"/>
                <a:gd name="connsiteY24" fmla="*/ 17301 h 34602"/>
                <a:gd name="connsiteX25" fmla="*/ 31873 w 35399"/>
                <a:gd name="connsiteY25" fmla="*/ 11398 h 34602"/>
                <a:gd name="connsiteX26" fmla="*/ 28722 w 35399"/>
                <a:gd name="connsiteY26" fmla="*/ 6677 h 34602"/>
                <a:gd name="connsiteX27" fmla="*/ 24002 w 35399"/>
                <a:gd name="connsiteY27" fmla="*/ 3526 h 34602"/>
                <a:gd name="connsiteX28" fmla="*/ 18098 w 35399"/>
                <a:gd name="connsiteY28" fmla="*/ 2343 h 34602"/>
                <a:gd name="connsiteX29" fmla="*/ 12194 w 35399"/>
                <a:gd name="connsiteY29" fmla="*/ 3526 h 34602"/>
                <a:gd name="connsiteX30" fmla="*/ 7473 w 35399"/>
                <a:gd name="connsiteY30" fmla="*/ 6677 h 34602"/>
                <a:gd name="connsiteX31" fmla="*/ 4322 w 35399"/>
                <a:gd name="connsiteY31" fmla="*/ 11398 h 34602"/>
                <a:gd name="connsiteX32" fmla="*/ 3139 w 35399"/>
                <a:gd name="connsiteY32" fmla="*/ 17301 h 34602"/>
                <a:gd name="connsiteX33" fmla="*/ 4322 w 35399"/>
                <a:gd name="connsiteY33" fmla="*/ 23205 h 34602"/>
                <a:gd name="connsiteX34" fmla="*/ 18871 w 35399"/>
                <a:gd name="connsiteY34" fmla="*/ 7075 h 34602"/>
                <a:gd name="connsiteX35" fmla="*/ 24376 w 35399"/>
                <a:gd name="connsiteY35" fmla="*/ 8645 h 34602"/>
                <a:gd name="connsiteX36" fmla="*/ 25946 w 35399"/>
                <a:gd name="connsiteY36" fmla="*/ 12967 h 34602"/>
                <a:gd name="connsiteX37" fmla="*/ 24376 w 35399"/>
                <a:gd name="connsiteY37" fmla="*/ 16903 h 34602"/>
                <a:gd name="connsiteX38" fmla="*/ 20441 w 35399"/>
                <a:gd name="connsiteY38" fmla="*/ 18473 h 34602"/>
                <a:gd name="connsiteX39" fmla="*/ 26344 w 35399"/>
                <a:gd name="connsiteY39" fmla="*/ 27516 h 34602"/>
                <a:gd name="connsiteX40" fmla="*/ 22807 w 35399"/>
                <a:gd name="connsiteY40" fmla="*/ 27516 h 34602"/>
                <a:gd name="connsiteX41" fmla="*/ 17301 w 35399"/>
                <a:gd name="connsiteY41" fmla="*/ 18473 h 34602"/>
                <a:gd name="connsiteX42" fmla="*/ 13764 w 35399"/>
                <a:gd name="connsiteY42" fmla="*/ 18473 h 34602"/>
                <a:gd name="connsiteX43" fmla="*/ 13764 w 35399"/>
                <a:gd name="connsiteY43" fmla="*/ 27516 h 34602"/>
                <a:gd name="connsiteX44" fmla="*/ 10613 w 35399"/>
                <a:gd name="connsiteY44" fmla="*/ 27516 h 34602"/>
                <a:gd name="connsiteX45" fmla="*/ 10613 w 35399"/>
                <a:gd name="connsiteY45" fmla="*/ 7063 h 34602"/>
                <a:gd name="connsiteX46" fmla="*/ 18871 w 35399"/>
                <a:gd name="connsiteY46" fmla="*/ 7063 h 34602"/>
                <a:gd name="connsiteX47" fmla="*/ 17688 w 35399"/>
                <a:gd name="connsiteY47" fmla="*/ 16118 h 34602"/>
                <a:gd name="connsiteX48" fmla="*/ 19656 w 35399"/>
                <a:gd name="connsiteY48" fmla="*/ 16118 h 34602"/>
                <a:gd name="connsiteX49" fmla="*/ 21225 w 35399"/>
                <a:gd name="connsiteY49" fmla="*/ 15720 h 34602"/>
                <a:gd name="connsiteX50" fmla="*/ 22408 w 35399"/>
                <a:gd name="connsiteY50" fmla="*/ 14537 h 34602"/>
                <a:gd name="connsiteX51" fmla="*/ 22807 w 35399"/>
                <a:gd name="connsiteY51" fmla="*/ 12569 h 34602"/>
                <a:gd name="connsiteX52" fmla="*/ 22408 w 35399"/>
                <a:gd name="connsiteY52" fmla="*/ 10999 h 34602"/>
                <a:gd name="connsiteX53" fmla="*/ 21225 w 35399"/>
                <a:gd name="connsiteY53" fmla="*/ 10214 h 34602"/>
                <a:gd name="connsiteX54" fmla="*/ 19656 w 35399"/>
                <a:gd name="connsiteY54" fmla="*/ 9816 h 34602"/>
                <a:gd name="connsiteX55" fmla="*/ 13752 w 35399"/>
                <a:gd name="connsiteY55" fmla="*/ 9816 h 34602"/>
                <a:gd name="connsiteX56" fmla="*/ 13752 w 35399"/>
                <a:gd name="connsiteY56" fmla="*/ 16505 h 34602"/>
                <a:gd name="connsiteX57" fmla="*/ 17688 w 35399"/>
                <a:gd name="connsiteY57" fmla="*/ 16505 h 34602"/>
                <a:gd name="connsiteX58" fmla="*/ 17688 w 35399"/>
                <a:gd name="connsiteY58" fmla="*/ 16107 h 34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5399" h="34602">
                  <a:moveTo>
                    <a:pt x="1569" y="10226"/>
                  </a:moveTo>
                  <a:cubicBezTo>
                    <a:pt x="2354" y="8258"/>
                    <a:pt x="3924" y="6290"/>
                    <a:pt x="5505" y="4721"/>
                  </a:cubicBezTo>
                  <a:cubicBezTo>
                    <a:pt x="7075" y="3151"/>
                    <a:pt x="9043" y="1968"/>
                    <a:pt x="11011" y="1183"/>
                  </a:cubicBezTo>
                  <a:cubicBezTo>
                    <a:pt x="12979" y="398"/>
                    <a:pt x="15333" y="0"/>
                    <a:pt x="17699" y="0"/>
                  </a:cubicBezTo>
                  <a:cubicBezTo>
                    <a:pt x="20066" y="0"/>
                    <a:pt x="22420" y="398"/>
                    <a:pt x="24388" y="1183"/>
                  </a:cubicBezTo>
                  <a:cubicBezTo>
                    <a:pt x="26356" y="1968"/>
                    <a:pt x="28324" y="3151"/>
                    <a:pt x="29894" y="4721"/>
                  </a:cubicBezTo>
                  <a:cubicBezTo>
                    <a:pt x="31463" y="6290"/>
                    <a:pt x="32646" y="8258"/>
                    <a:pt x="33829" y="10226"/>
                  </a:cubicBezTo>
                  <a:cubicBezTo>
                    <a:pt x="34614" y="12194"/>
                    <a:pt x="35399" y="14549"/>
                    <a:pt x="35399" y="17301"/>
                  </a:cubicBezTo>
                  <a:cubicBezTo>
                    <a:pt x="35399" y="19656"/>
                    <a:pt x="35001" y="22022"/>
                    <a:pt x="33829" y="24376"/>
                  </a:cubicBezTo>
                  <a:cubicBezTo>
                    <a:pt x="33045" y="26344"/>
                    <a:pt x="31475" y="28312"/>
                    <a:pt x="29894" y="29882"/>
                  </a:cubicBezTo>
                  <a:cubicBezTo>
                    <a:pt x="28324" y="31452"/>
                    <a:pt x="26356" y="32635"/>
                    <a:pt x="24388" y="33419"/>
                  </a:cubicBezTo>
                  <a:cubicBezTo>
                    <a:pt x="22420" y="34204"/>
                    <a:pt x="20066" y="34603"/>
                    <a:pt x="17699" y="34603"/>
                  </a:cubicBezTo>
                  <a:cubicBezTo>
                    <a:pt x="15333" y="34603"/>
                    <a:pt x="12979" y="34204"/>
                    <a:pt x="11011" y="33419"/>
                  </a:cubicBezTo>
                  <a:cubicBezTo>
                    <a:pt x="9043" y="32635"/>
                    <a:pt x="7075" y="31452"/>
                    <a:pt x="5505" y="29882"/>
                  </a:cubicBezTo>
                  <a:cubicBezTo>
                    <a:pt x="3936" y="28312"/>
                    <a:pt x="2753" y="26344"/>
                    <a:pt x="1569" y="24376"/>
                  </a:cubicBezTo>
                  <a:cubicBezTo>
                    <a:pt x="785" y="22409"/>
                    <a:pt x="0" y="20054"/>
                    <a:pt x="0" y="17301"/>
                  </a:cubicBezTo>
                  <a:cubicBezTo>
                    <a:pt x="0" y="14947"/>
                    <a:pt x="398" y="12581"/>
                    <a:pt x="1569" y="10226"/>
                  </a:cubicBezTo>
                  <a:close/>
                  <a:moveTo>
                    <a:pt x="4322" y="23205"/>
                  </a:moveTo>
                  <a:cubicBezTo>
                    <a:pt x="5107" y="25173"/>
                    <a:pt x="5892" y="26743"/>
                    <a:pt x="7473" y="27926"/>
                  </a:cubicBezTo>
                  <a:cubicBezTo>
                    <a:pt x="8656" y="29109"/>
                    <a:pt x="10226" y="30280"/>
                    <a:pt x="12194" y="31077"/>
                  </a:cubicBezTo>
                  <a:cubicBezTo>
                    <a:pt x="14162" y="31862"/>
                    <a:pt x="15732" y="32260"/>
                    <a:pt x="18098" y="32260"/>
                  </a:cubicBezTo>
                  <a:cubicBezTo>
                    <a:pt x="20066" y="32260"/>
                    <a:pt x="22033" y="31862"/>
                    <a:pt x="24002" y="31077"/>
                  </a:cubicBezTo>
                  <a:cubicBezTo>
                    <a:pt x="25571" y="30292"/>
                    <a:pt x="27153" y="29109"/>
                    <a:pt x="28722" y="27926"/>
                  </a:cubicBezTo>
                  <a:cubicBezTo>
                    <a:pt x="29905" y="26743"/>
                    <a:pt x="31077" y="24775"/>
                    <a:pt x="31873" y="23205"/>
                  </a:cubicBezTo>
                  <a:cubicBezTo>
                    <a:pt x="32658" y="21237"/>
                    <a:pt x="33056" y="19269"/>
                    <a:pt x="33056" y="17301"/>
                  </a:cubicBezTo>
                  <a:cubicBezTo>
                    <a:pt x="33056" y="15333"/>
                    <a:pt x="32658" y="13365"/>
                    <a:pt x="31873" y="11398"/>
                  </a:cubicBezTo>
                  <a:cubicBezTo>
                    <a:pt x="31088" y="9430"/>
                    <a:pt x="30303" y="7860"/>
                    <a:pt x="28722" y="6677"/>
                  </a:cubicBezTo>
                  <a:cubicBezTo>
                    <a:pt x="27539" y="5494"/>
                    <a:pt x="25969" y="4322"/>
                    <a:pt x="24002" y="3526"/>
                  </a:cubicBezTo>
                  <a:cubicBezTo>
                    <a:pt x="22432" y="2741"/>
                    <a:pt x="20464" y="2343"/>
                    <a:pt x="18098" y="2343"/>
                  </a:cubicBezTo>
                  <a:cubicBezTo>
                    <a:pt x="16130" y="2343"/>
                    <a:pt x="14162" y="2741"/>
                    <a:pt x="12194" y="3526"/>
                  </a:cubicBezTo>
                  <a:cubicBezTo>
                    <a:pt x="10226" y="4311"/>
                    <a:pt x="9043" y="5494"/>
                    <a:pt x="7473" y="6677"/>
                  </a:cubicBezTo>
                  <a:cubicBezTo>
                    <a:pt x="6290" y="7860"/>
                    <a:pt x="5119" y="9430"/>
                    <a:pt x="4322" y="11398"/>
                  </a:cubicBezTo>
                  <a:cubicBezTo>
                    <a:pt x="3538" y="13365"/>
                    <a:pt x="3139" y="15333"/>
                    <a:pt x="3139" y="17301"/>
                  </a:cubicBezTo>
                  <a:cubicBezTo>
                    <a:pt x="3139" y="19269"/>
                    <a:pt x="3538" y="21237"/>
                    <a:pt x="4322" y="23205"/>
                  </a:cubicBezTo>
                  <a:close/>
                  <a:moveTo>
                    <a:pt x="18871" y="7075"/>
                  </a:moveTo>
                  <a:cubicBezTo>
                    <a:pt x="21225" y="7075"/>
                    <a:pt x="23193" y="7473"/>
                    <a:pt x="24376" y="8645"/>
                  </a:cubicBezTo>
                  <a:cubicBezTo>
                    <a:pt x="25559" y="9430"/>
                    <a:pt x="25946" y="10999"/>
                    <a:pt x="25946" y="12967"/>
                  </a:cubicBezTo>
                  <a:cubicBezTo>
                    <a:pt x="25946" y="14935"/>
                    <a:pt x="25548" y="16118"/>
                    <a:pt x="24376" y="16903"/>
                  </a:cubicBezTo>
                  <a:cubicBezTo>
                    <a:pt x="23205" y="17688"/>
                    <a:pt x="22022" y="18086"/>
                    <a:pt x="20441" y="18473"/>
                  </a:cubicBezTo>
                  <a:lnTo>
                    <a:pt x="26344" y="27516"/>
                  </a:lnTo>
                  <a:lnTo>
                    <a:pt x="22807" y="27516"/>
                  </a:lnTo>
                  <a:lnTo>
                    <a:pt x="17301" y="18473"/>
                  </a:lnTo>
                  <a:lnTo>
                    <a:pt x="13764" y="18473"/>
                  </a:lnTo>
                  <a:lnTo>
                    <a:pt x="13764" y="27516"/>
                  </a:lnTo>
                  <a:lnTo>
                    <a:pt x="10613" y="27516"/>
                  </a:lnTo>
                  <a:lnTo>
                    <a:pt x="10613" y="7063"/>
                  </a:lnTo>
                  <a:lnTo>
                    <a:pt x="18871" y="7063"/>
                  </a:lnTo>
                  <a:close/>
                  <a:moveTo>
                    <a:pt x="17688" y="16118"/>
                  </a:moveTo>
                  <a:lnTo>
                    <a:pt x="19656" y="16118"/>
                  </a:lnTo>
                  <a:cubicBezTo>
                    <a:pt x="20441" y="16118"/>
                    <a:pt x="20839" y="16118"/>
                    <a:pt x="21225" y="15720"/>
                  </a:cubicBezTo>
                  <a:cubicBezTo>
                    <a:pt x="21612" y="15322"/>
                    <a:pt x="22010" y="15322"/>
                    <a:pt x="22408" y="14537"/>
                  </a:cubicBezTo>
                  <a:cubicBezTo>
                    <a:pt x="22807" y="14139"/>
                    <a:pt x="22807" y="13354"/>
                    <a:pt x="22807" y="12569"/>
                  </a:cubicBezTo>
                  <a:cubicBezTo>
                    <a:pt x="22807" y="11784"/>
                    <a:pt x="22807" y="11386"/>
                    <a:pt x="22408" y="10999"/>
                  </a:cubicBezTo>
                  <a:cubicBezTo>
                    <a:pt x="22010" y="10601"/>
                    <a:pt x="21624" y="10214"/>
                    <a:pt x="21225" y="10214"/>
                  </a:cubicBezTo>
                  <a:cubicBezTo>
                    <a:pt x="20827" y="9816"/>
                    <a:pt x="20441" y="9816"/>
                    <a:pt x="19656" y="9816"/>
                  </a:cubicBezTo>
                  <a:lnTo>
                    <a:pt x="13752" y="9816"/>
                  </a:lnTo>
                  <a:lnTo>
                    <a:pt x="13752" y="16505"/>
                  </a:lnTo>
                  <a:lnTo>
                    <a:pt x="17688" y="16505"/>
                  </a:lnTo>
                  <a:lnTo>
                    <a:pt x="17688" y="16107"/>
                  </a:lnTo>
                  <a:close/>
                </a:path>
              </a:pathLst>
            </a:custGeom>
            <a:solidFill>
              <a:srgbClr val="FFFFFF"/>
            </a:solidFill>
            <a:ln w="1170" cap="flat">
              <a:noFill/>
              <a:prstDash val="solid"/>
              <a:miter/>
            </a:ln>
          </p:spPr>
          <p:txBody>
            <a:bodyPr rtlCol="0" anchor="ctr"/>
            <a:lstStyle/>
            <a:p>
              <a:endParaRPr lang="en-US"/>
            </a:p>
          </p:txBody>
        </p:sp>
      </p:grpSp>
      <p:grpSp>
        <p:nvGrpSpPr>
          <p:cNvPr id="57" name="Graphic 3">
            <a:extLst>
              <a:ext uri="{FF2B5EF4-FFF2-40B4-BE49-F238E27FC236}">
                <a16:creationId xmlns:a16="http://schemas.microsoft.com/office/drawing/2014/main" id="{73A52A61-1D50-9CFD-12B9-BC0237BE86FB}"/>
              </a:ext>
            </a:extLst>
          </p:cNvPr>
          <p:cNvGrpSpPr/>
          <p:nvPr userDrawn="1"/>
        </p:nvGrpSpPr>
        <p:grpSpPr>
          <a:xfrm>
            <a:off x="8034174" y="5938940"/>
            <a:ext cx="1728080" cy="374549"/>
            <a:chOff x="521448" y="583029"/>
            <a:chExt cx="1728080" cy="374549"/>
          </a:xfrm>
          <a:solidFill>
            <a:srgbClr val="FFFFFF"/>
          </a:solidFill>
        </p:grpSpPr>
        <p:sp>
          <p:nvSpPr>
            <p:cNvPr id="58" name="Freeform: Shape 57">
              <a:extLst>
                <a:ext uri="{FF2B5EF4-FFF2-40B4-BE49-F238E27FC236}">
                  <a16:creationId xmlns:a16="http://schemas.microsoft.com/office/drawing/2014/main" id="{2F6B41D2-A534-8796-2F12-829921184E1D}"/>
                </a:ext>
              </a:extLst>
            </p:cNvPr>
            <p:cNvSpPr/>
            <p:nvPr/>
          </p:nvSpPr>
          <p:spPr>
            <a:xfrm>
              <a:off x="1884651" y="911519"/>
              <a:ext cx="65179" cy="45953"/>
            </a:xfrm>
            <a:custGeom>
              <a:avLst/>
              <a:gdLst>
                <a:gd name="connsiteX0" fmla="*/ 29464 w 65179"/>
                <a:gd name="connsiteY0" fmla="*/ 13799 h 45953"/>
                <a:gd name="connsiteX1" fmla="*/ 29171 w 65179"/>
                <a:gd name="connsiteY1" fmla="*/ 11808 h 45953"/>
                <a:gd name="connsiteX2" fmla="*/ 37078 w 65179"/>
                <a:gd name="connsiteY2" fmla="*/ 8106 h 45953"/>
                <a:gd name="connsiteX3" fmla="*/ 44879 w 65179"/>
                <a:gd name="connsiteY3" fmla="*/ 9313 h 45953"/>
                <a:gd name="connsiteX4" fmla="*/ 46074 w 65179"/>
                <a:gd name="connsiteY4" fmla="*/ 12862 h 45953"/>
                <a:gd name="connsiteX5" fmla="*/ 64699 w 65179"/>
                <a:gd name="connsiteY5" fmla="*/ 12862 h 45953"/>
                <a:gd name="connsiteX6" fmla="*/ 40931 w 65179"/>
                <a:gd name="connsiteY6" fmla="*/ 0 h 45953"/>
                <a:gd name="connsiteX7" fmla="*/ 6704 w 65179"/>
                <a:gd name="connsiteY7" fmla="*/ 13869 h 45953"/>
                <a:gd name="connsiteX8" fmla="*/ 7922 w 65179"/>
                <a:gd name="connsiteY8" fmla="*/ 21495 h 45953"/>
                <a:gd name="connsiteX9" fmla="*/ 38272 w 65179"/>
                <a:gd name="connsiteY9" fmla="*/ 31428 h 45953"/>
                <a:gd name="connsiteX10" fmla="*/ 38577 w 65179"/>
                <a:gd name="connsiteY10" fmla="*/ 33431 h 45953"/>
                <a:gd name="connsiteX11" fmla="*/ 28163 w 65179"/>
                <a:gd name="connsiteY11" fmla="*/ 37859 h 45953"/>
                <a:gd name="connsiteX12" fmla="*/ 20760 w 65179"/>
                <a:gd name="connsiteY12" fmla="*/ 36114 h 45953"/>
                <a:gd name="connsiteX13" fmla="*/ 20350 w 65179"/>
                <a:gd name="connsiteY13" fmla="*/ 32073 h 45953"/>
                <a:gd name="connsiteX14" fmla="*/ 847 w 65179"/>
                <a:gd name="connsiteY14" fmla="*/ 32096 h 45953"/>
                <a:gd name="connsiteX15" fmla="*/ 25153 w 65179"/>
                <a:gd name="connsiteY15" fmla="*/ 45953 h 45953"/>
                <a:gd name="connsiteX16" fmla="*/ 60927 w 65179"/>
                <a:gd name="connsiteY16" fmla="*/ 31709 h 45953"/>
                <a:gd name="connsiteX17" fmla="*/ 59451 w 65179"/>
                <a:gd name="connsiteY17" fmla="*/ 23615 h 45953"/>
                <a:gd name="connsiteX18" fmla="*/ 29464 w 65179"/>
                <a:gd name="connsiteY18" fmla="*/ 13787 h 45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179" h="45953">
                  <a:moveTo>
                    <a:pt x="29464" y="13799"/>
                  </a:moveTo>
                  <a:cubicBezTo>
                    <a:pt x="29007" y="13307"/>
                    <a:pt x="28983" y="12464"/>
                    <a:pt x="29171" y="11808"/>
                  </a:cubicBezTo>
                  <a:cubicBezTo>
                    <a:pt x="29862" y="9570"/>
                    <a:pt x="32638" y="8106"/>
                    <a:pt x="37078" y="8106"/>
                  </a:cubicBezTo>
                  <a:cubicBezTo>
                    <a:pt x="39690" y="8106"/>
                    <a:pt x="43719" y="8399"/>
                    <a:pt x="44879" y="9313"/>
                  </a:cubicBezTo>
                  <a:cubicBezTo>
                    <a:pt x="46109" y="10191"/>
                    <a:pt x="46507" y="11550"/>
                    <a:pt x="46074" y="12862"/>
                  </a:cubicBezTo>
                  <a:lnTo>
                    <a:pt x="64699" y="12862"/>
                  </a:lnTo>
                  <a:cubicBezTo>
                    <a:pt x="66901" y="5037"/>
                    <a:pt x="61958" y="-23"/>
                    <a:pt x="40931" y="0"/>
                  </a:cubicBezTo>
                  <a:cubicBezTo>
                    <a:pt x="20948" y="24"/>
                    <a:pt x="9620" y="4299"/>
                    <a:pt x="6704" y="13869"/>
                  </a:cubicBezTo>
                  <a:cubicBezTo>
                    <a:pt x="5954" y="16364"/>
                    <a:pt x="5849" y="19433"/>
                    <a:pt x="7922" y="21495"/>
                  </a:cubicBezTo>
                  <a:cubicBezTo>
                    <a:pt x="13064" y="26626"/>
                    <a:pt x="36304" y="28664"/>
                    <a:pt x="38272" y="31428"/>
                  </a:cubicBezTo>
                  <a:cubicBezTo>
                    <a:pt x="38671" y="31979"/>
                    <a:pt x="38811" y="32646"/>
                    <a:pt x="38577" y="33431"/>
                  </a:cubicBezTo>
                  <a:cubicBezTo>
                    <a:pt x="37511" y="36946"/>
                    <a:pt x="32521" y="37847"/>
                    <a:pt x="28163" y="37859"/>
                  </a:cubicBezTo>
                  <a:cubicBezTo>
                    <a:pt x="25399" y="37859"/>
                    <a:pt x="21791" y="37262"/>
                    <a:pt x="20760" y="36114"/>
                  </a:cubicBezTo>
                  <a:cubicBezTo>
                    <a:pt x="19788" y="34966"/>
                    <a:pt x="19788" y="33197"/>
                    <a:pt x="20350" y="32073"/>
                  </a:cubicBezTo>
                  <a:lnTo>
                    <a:pt x="847" y="32096"/>
                  </a:lnTo>
                  <a:cubicBezTo>
                    <a:pt x="-1109" y="38902"/>
                    <a:pt x="-1953" y="45977"/>
                    <a:pt x="25153" y="45953"/>
                  </a:cubicBezTo>
                  <a:cubicBezTo>
                    <a:pt x="47901" y="45930"/>
                    <a:pt x="58303" y="40366"/>
                    <a:pt x="60927" y="31709"/>
                  </a:cubicBezTo>
                  <a:cubicBezTo>
                    <a:pt x="62215" y="27469"/>
                    <a:pt x="60939" y="25126"/>
                    <a:pt x="59451" y="23615"/>
                  </a:cubicBezTo>
                  <a:cubicBezTo>
                    <a:pt x="54402" y="18426"/>
                    <a:pt x="31900" y="16505"/>
                    <a:pt x="29464" y="13787"/>
                  </a:cubicBezTo>
                  <a:close/>
                </a:path>
              </a:pathLst>
            </a:custGeom>
            <a:solidFill>
              <a:srgbClr val="FFFFFF"/>
            </a:solidFill>
            <a:ln w="1170"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E862EAE7-3F61-4B2C-C9DA-F187F4D0A6E0}"/>
                </a:ext>
              </a:extLst>
            </p:cNvPr>
            <p:cNvSpPr/>
            <p:nvPr/>
          </p:nvSpPr>
          <p:spPr>
            <a:xfrm>
              <a:off x="1802517" y="912105"/>
              <a:ext cx="57022" cy="43821"/>
            </a:xfrm>
            <a:custGeom>
              <a:avLst/>
              <a:gdLst>
                <a:gd name="connsiteX0" fmla="*/ 16399 w 57022"/>
                <a:gd name="connsiteY0" fmla="*/ 10671 h 43821"/>
                <a:gd name="connsiteX1" fmla="*/ 0 w 57022"/>
                <a:gd name="connsiteY1" fmla="*/ 10671 h 43821"/>
                <a:gd name="connsiteX2" fmla="*/ 3233 w 57022"/>
                <a:gd name="connsiteY2" fmla="*/ 35 h 43821"/>
                <a:gd name="connsiteX3" fmla="*/ 57023 w 57022"/>
                <a:gd name="connsiteY3" fmla="*/ 0 h 43821"/>
                <a:gd name="connsiteX4" fmla="*/ 53790 w 57022"/>
                <a:gd name="connsiteY4" fmla="*/ 10648 h 43821"/>
                <a:gd name="connsiteX5" fmla="*/ 37402 w 57022"/>
                <a:gd name="connsiteY5" fmla="*/ 10671 h 43821"/>
                <a:gd name="connsiteX6" fmla="*/ 27363 w 57022"/>
                <a:gd name="connsiteY6" fmla="*/ 43798 h 43821"/>
                <a:gd name="connsiteX7" fmla="*/ 6337 w 57022"/>
                <a:gd name="connsiteY7" fmla="*/ 43821 h 43821"/>
                <a:gd name="connsiteX8" fmla="*/ 16399 w 57022"/>
                <a:gd name="connsiteY8" fmla="*/ 10683 h 4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22" h="43821">
                  <a:moveTo>
                    <a:pt x="16399" y="10671"/>
                  </a:moveTo>
                  <a:lnTo>
                    <a:pt x="0" y="10671"/>
                  </a:lnTo>
                  <a:cubicBezTo>
                    <a:pt x="0" y="10671"/>
                    <a:pt x="3233" y="35"/>
                    <a:pt x="3233" y="35"/>
                  </a:cubicBezTo>
                  <a:lnTo>
                    <a:pt x="57023" y="0"/>
                  </a:lnTo>
                  <a:lnTo>
                    <a:pt x="53790" y="10648"/>
                  </a:lnTo>
                  <a:lnTo>
                    <a:pt x="37402" y="10671"/>
                  </a:lnTo>
                  <a:lnTo>
                    <a:pt x="27363" y="43798"/>
                  </a:lnTo>
                  <a:lnTo>
                    <a:pt x="6337" y="43821"/>
                  </a:lnTo>
                  <a:lnTo>
                    <a:pt x="16399" y="10683"/>
                  </a:lnTo>
                  <a:close/>
                </a:path>
              </a:pathLst>
            </a:custGeom>
            <a:solidFill>
              <a:srgbClr val="FFFFFF"/>
            </a:solidFill>
            <a:ln w="1170"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CCA90AFD-8EE1-B544-B043-4F73FBF2B454}"/>
                </a:ext>
              </a:extLst>
            </p:cNvPr>
            <p:cNvSpPr/>
            <p:nvPr/>
          </p:nvSpPr>
          <p:spPr>
            <a:xfrm>
              <a:off x="1689057" y="912082"/>
              <a:ext cx="79419" cy="43879"/>
            </a:xfrm>
            <a:custGeom>
              <a:avLst/>
              <a:gdLst>
                <a:gd name="connsiteX0" fmla="*/ 13424 w 79419"/>
                <a:gd name="connsiteY0" fmla="*/ 47 h 43879"/>
                <a:gd name="connsiteX1" fmla="*/ 44161 w 79419"/>
                <a:gd name="connsiteY1" fmla="*/ 23 h 43879"/>
                <a:gd name="connsiteX2" fmla="*/ 52080 w 79419"/>
                <a:gd name="connsiteY2" fmla="*/ 29285 h 43879"/>
                <a:gd name="connsiteX3" fmla="*/ 52279 w 79419"/>
                <a:gd name="connsiteY3" fmla="*/ 29285 h 43879"/>
                <a:gd name="connsiteX4" fmla="*/ 61181 w 79419"/>
                <a:gd name="connsiteY4" fmla="*/ 0 h 43879"/>
                <a:gd name="connsiteX5" fmla="*/ 79420 w 79419"/>
                <a:gd name="connsiteY5" fmla="*/ 0 h 43879"/>
                <a:gd name="connsiteX6" fmla="*/ 66066 w 79419"/>
                <a:gd name="connsiteY6" fmla="*/ 43880 h 43879"/>
                <a:gd name="connsiteX7" fmla="*/ 36242 w 79419"/>
                <a:gd name="connsiteY7" fmla="*/ 43798 h 43879"/>
                <a:gd name="connsiteX8" fmla="*/ 27961 w 79419"/>
                <a:gd name="connsiteY8" fmla="*/ 12604 h 43879"/>
                <a:gd name="connsiteX9" fmla="*/ 27832 w 79419"/>
                <a:gd name="connsiteY9" fmla="*/ 12604 h 43879"/>
                <a:gd name="connsiteX10" fmla="*/ 18274 w 79419"/>
                <a:gd name="connsiteY10" fmla="*/ 43810 h 43879"/>
                <a:gd name="connsiteX11" fmla="*/ 0 w 79419"/>
                <a:gd name="connsiteY11" fmla="*/ 43833 h 43879"/>
                <a:gd name="connsiteX12" fmla="*/ 13401 w 79419"/>
                <a:gd name="connsiteY12" fmla="*/ 47 h 43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419" h="43879">
                  <a:moveTo>
                    <a:pt x="13424" y="47"/>
                  </a:moveTo>
                  <a:lnTo>
                    <a:pt x="44161" y="23"/>
                  </a:lnTo>
                  <a:lnTo>
                    <a:pt x="52080" y="29285"/>
                  </a:lnTo>
                  <a:lnTo>
                    <a:pt x="52279" y="29285"/>
                  </a:lnTo>
                  <a:lnTo>
                    <a:pt x="61181" y="0"/>
                  </a:lnTo>
                  <a:lnTo>
                    <a:pt x="79420" y="0"/>
                  </a:lnTo>
                  <a:cubicBezTo>
                    <a:pt x="79420" y="0"/>
                    <a:pt x="66066" y="43880"/>
                    <a:pt x="66066" y="43880"/>
                  </a:cubicBezTo>
                  <a:lnTo>
                    <a:pt x="36242" y="43798"/>
                  </a:lnTo>
                  <a:lnTo>
                    <a:pt x="27961" y="12604"/>
                  </a:lnTo>
                  <a:lnTo>
                    <a:pt x="27832" y="12604"/>
                  </a:lnTo>
                  <a:lnTo>
                    <a:pt x="18274" y="43810"/>
                  </a:lnTo>
                  <a:lnTo>
                    <a:pt x="0" y="43833"/>
                  </a:lnTo>
                  <a:lnTo>
                    <a:pt x="13401" y="47"/>
                  </a:lnTo>
                  <a:close/>
                </a:path>
              </a:pathLst>
            </a:custGeom>
            <a:solidFill>
              <a:srgbClr val="FFFFFF"/>
            </a:solidFill>
            <a:ln w="1170"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34217A0B-4715-AD11-5D69-357041A0C6B3}"/>
                </a:ext>
              </a:extLst>
            </p:cNvPr>
            <p:cNvSpPr/>
            <p:nvPr/>
          </p:nvSpPr>
          <p:spPr>
            <a:xfrm>
              <a:off x="1598017" y="912140"/>
              <a:ext cx="61228" cy="43915"/>
            </a:xfrm>
            <a:custGeom>
              <a:avLst/>
              <a:gdLst>
                <a:gd name="connsiteX0" fmla="*/ 13377 w 61228"/>
                <a:gd name="connsiteY0" fmla="*/ 35 h 43915"/>
                <a:gd name="connsiteX1" fmla="*/ 61228 w 61228"/>
                <a:gd name="connsiteY1" fmla="*/ 0 h 43915"/>
                <a:gd name="connsiteX2" fmla="*/ 58534 w 61228"/>
                <a:gd name="connsiteY2" fmla="*/ 8879 h 43915"/>
                <a:gd name="connsiteX3" fmla="*/ 31018 w 61228"/>
                <a:gd name="connsiteY3" fmla="*/ 8902 h 43915"/>
                <a:gd name="connsiteX4" fmla="*/ 28359 w 61228"/>
                <a:gd name="connsiteY4" fmla="*/ 17899 h 43915"/>
                <a:gd name="connsiteX5" fmla="*/ 54153 w 61228"/>
                <a:gd name="connsiteY5" fmla="*/ 17875 h 43915"/>
                <a:gd name="connsiteX6" fmla="*/ 51576 w 61228"/>
                <a:gd name="connsiteY6" fmla="*/ 26321 h 43915"/>
                <a:gd name="connsiteX7" fmla="*/ 25782 w 61228"/>
                <a:gd name="connsiteY7" fmla="*/ 26344 h 43915"/>
                <a:gd name="connsiteX8" fmla="*/ 23123 w 61228"/>
                <a:gd name="connsiteY8" fmla="*/ 35036 h 43915"/>
                <a:gd name="connsiteX9" fmla="*/ 50908 w 61228"/>
                <a:gd name="connsiteY9" fmla="*/ 35013 h 43915"/>
                <a:gd name="connsiteX10" fmla="*/ 48109 w 61228"/>
                <a:gd name="connsiteY10" fmla="*/ 43880 h 43915"/>
                <a:gd name="connsiteX11" fmla="*/ 0 w 61228"/>
                <a:gd name="connsiteY11" fmla="*/ 43915 h 43915"/>
                <a:gd name="connsiteX12" fmla="*/ 13377 w 61228"/>
                <a:gd name="connsiteY12" fmla="*/ 23 h 4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28" h="43915">
                  <a:moveTo>
                    <a:pt x="13377" y="35"/>
                  </a:moveTo>
                  <a:lnTo>
                    <a:pt x="61228" y="0"/>
                  </a:lnTo>
                  <a:lnTo>
                    <a:pt x="58534" y="8879"/>
                  </a:lnTo>
                  <a:lnTo>
                    <a:pt x="31018" y="8902"/>
                  </a:lnTo>
                  <a:lnTo>
                    <a:pt x="28359" y="17899"/>
                  </a:lnTo>
                  <a:lnTo>
                    <a:pt x="54153" y="17875"/>
                  </a:lnTo>
                  <a:lnTo>
                    <a:pt x="51576" y="26321"/>
                  </a:lnTo>
                  <a:lnTo>
                    <a:pt x="25782" y="26344"/>
                  </a:lnTo>
                  <a:lnTo>
                    <a:pt x="23123" y="35036"/>
                  </a:lnTo>
                  <a:lnTo>
                    <a:pt x="50908" y="35013"/>
                  </a:lnTo>
                  <a:lnTo>
                    <a:pt x="48109" y="43880"/>
                  </a:lnTo>
                  <a:lnTo>
                    <a:pt x="0" y="43915"/>
                  </a:lnTo>
                  <a:lnTo>
                    <a:pt x="13377" y="23"/>
                  </a:lnTo>
                  <a:close/>
                </a:path>
              </a:pathLst>
            </a:custGeom>
            <a:solidFill>
              <a:srgbClr val="FFFFFF"/>
            </a:solidFill>
            <a:ln w="1170"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2F6D16B9-6AB8-9D6C-6D3C-BBA644D82B8F}"/>
                </a:ext>
              </a:extLst>
            </p:cNvPr>
            <p:cNvSpPr/>
            <p:nvPr/>
          </p:nvSpPr>
          <p:spPr>
            <a:xfrm>
              <a:off x="1470759" y="912035"/>
              <a:ext cx="97822" cy="43926"/>
            </a:xfrm>
            <a:custGeom>
              <a:avLst/>
              <a:gdLst>
                <a:gd name="connsiteX0" fmla="*/ 13272 w 97822"/>
                <a:gd name="connsiteY0" fmla="*/ 70 h 43926"/>
                <a:gd name="connsiteX1" fmla="*/ 45145 w 97822"/>
                <a:gd name="connsiteY1" fmla="*/ 47 h 43926"/>
                <a:gd name="connsiteX2" fmla="*/ 46680 w 97822"/>
                <a:gd name="connsiteY2" fmla="*/ 29331 h 43926"/>
                <a:gd name="connsiteX3" fmla="*/ 46820 w 97822"/>
                <a:gd name="connsiteY3" fmla="*/ 29331 h 43926"/>
                <a:gd name="connsiteX4" fmla="*/ 65820 w 97822"/>
                <a:gd name="connsiteY4" fmla="*/ 35 h 43926"/>
                <a:gd name="connsiteX5" fmla="*/ 97822 w 97822"/>
                <a:gd name="connsiteY5" fmla="*/ 0 h 43926"/>
                <a:gd name="connsiteX6" fmla="*/ 84539 w 97822"/>
                <a:gd name="connsiteY6" fmla="*/ 43892 h 43926"/>
                <a:gd name="connsiteX7" fmla="*/ 65047 w 97822"/>
                <a:gd name="connsiteY7" fmla="*/ 43915 h 43926"/>
                <a:gd name="connsiteX8" fmla="*/ 75039 w 97822"/>
                <a:gd name="connsiteY8" fmla="*/ 10859 h 43926"/>
                <a:gd name="connsiteX9" fmla="*/ 74886 w 97822"/>
                <a:gd name="connsiteY9" fmla="*/ 10859 h 43926"/>
                <a:gd name="connsiteX10" fmla="*/ 51213 w 97822"/>
                <a:gd name="connsiteY10" fmla="*/ 43927 h 43926"/>
                <a:gd name="connsiteX11" fmla="*/ 30901 w 97822"/>
                <a:gd name="connsiteY11" fmla="*/ 43927 h 43926"/>
                <a:gd name="connsiteX12" fmla="*/ 28020 w 97822"/>
                <a:gd name="connsiteY12" fmla="*/ 10894 h 43926"/>
                <a:gd name="connsiteX13" fmla="*/ 27820 w 97822"/>
                <a:gd name="connsiteY13" fmla="*/ 10894 h 43926"/>
                <a:gd name="connsiteX14" fmla="*/ 17840 w 97822"/>
                <a:gd name="connsiteY14" fmla="*/ 43845 h 43926"/>
                <a:gd name="connsiteX15" fmla="*/ 0 w 97822"/>
                <a:gd name="connsiteY15" fmla="*/ 43845 h 43926"/>
                <a:gd name="connsiteX16" fmla="*/ 13283 w 97822"/>
                <a:gd name="connsiteY16" fmla="*/ 82 h 43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822" h="43926">
                  <a:moveTo>
                    <a:pt x="13272" y="70"/>
                  </a:moveTo>
                  <a:lnTo>
                    <a:pt x="45145" y="47"/>
                  </a:lnTo>
                  <a:lnTo>
                    <a:pt x="46680" y="29331"/>
                  </a:lnTo>
                  <a:lnTo>
                    <a:pt x="46820" y="29331"/>
                  </a:lnTo>
                  <a:lnTo>
                    <a:pt x="65820" y="35"/>
                  </a:lnTo>
                  <a:lnTo>
                    <a:pt x="97822" y="0"/>
                  </a:lnTo>
                  <a:lnTo>
                    <a:pt x="84539" y="43892"/>
                  </a:lnTo>
                  <a:lnTo>
                    <a:pt x="65047" y="43915"/>
                  </a:lnTo>
                  <a:lnTo>
                    <a:pt x="75039" y="10859"/>
                  </a:lnTo>
                  <a:lnTo>
                    <a:pt x="74886" y="10859"/>
                  </a:lnTo>
                  <a:lnTo>
                    <a:pt x="51213" y="43927"/>
                  </a:lnTo>
                  <a:lnTo>
                    <a:pt x="30901" y="43927"/>
                  </a:lnTo>
                  <a:cubicBezTo>
                    <a:pt x="30901" y="43927"/>
                    <a:pt x="28020" y="10894"/>
                    <a:pt x="28020" y="10894"/>
                  </a:cubicBezTo>
                  <a:lnTo>
                    <a:pt x="27820" y="10894"/>
                  </a:lnTo>
                  <a:lnTo>
                    <a:pt x="17840" y="43845"/>
                  </a:lnTo>
                  <a:lnTo>
                    <a:pt x="0" y="43845"/>
                  </a:lnTo>
                  <a:cubicBezTo>
                    <a:pt x="0" y="43845"/>
                    <a:pt x="13283" y="82"/>
                    <a:pt x="13283" y="82"/>
                  </a:cubicBezTo>
                  <a:close/>
                </a:path>
              </a:pathLst>
            </a:custGeom>
            <a:solidFill>
              <a:srgbClr val="FFFFFF"/>
            </a:solidFill>
            <a:ln w="1170"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3C0BF75E-CDC7-5094-85FC-6795E98D2EE1}"/>
                </a:ext>
              </a:extLst>
            </p:cNvPr>
            <p:cNvSpPr/>
            <p:nvPr/>
          </p:nvSpPr>
          <p:spPr>
            <a:xfrm>
              <a:off x="1383502" y="912164"/>
              <a:ext cx="57022" cy="43704"/>
            </a:xfrm>
            <a:custGeom>
              <a:avLst/>
              <a:gdLst>
                <a:gd name="connsiteX0" fmla="*/ 16376 w 57022"/>
                <a:gd name="connsiteY0" fmla="*/ 10683 h 43704"/>
                <a:gd name="connsiteX1" fmla="*/ 0 w 57022"/>
                <a:gd name="connsiteY1" fmla="*/ 10683 h 43704"/>
                <a:gd name="connsiteX2" fmla="*/ 3233 w 57022"/>
                <a:gd name="connsiteY2" fmla="*/ 59 h 43704"/>
                <a:gd name="connsiteX3" fmla="*/ 57023 w 57022"/>
                <a:gd name="connsiteY3" fmla="*/ 0 h 43704"/>
                <a:gd name="connsiteX4" fmla="*/ 53790 w 57022"/>
                <a:gd name="connsiteY4" fmla="*/ 10648 h 43704"/>
                <a:gd name="connsiteX5" fmla="*/ 37402 w 57022"/>
                <a:gd name="connsiteY5" fmla="*/ 10671 h 43704"/>
                <a:gd name="connsiteX6" fmla="*/ 27363 w 57022"/>
                <a:gd name="connsiteY6" fmla="*/ 43681 h 43704"/>
                <a:gd name="connsiteX7" fmla="*/ 6349 w 57022"/>
                <a:gd name="connsiteY7" fmla="*/ 43704 h 43704"/>
                <a:gd name="connsiteX8" fmla="*/ 16376 w 57022"/>
                <a:gd name="connsiteY8" fmla="*/ 10683 h 4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22" h="43704">
                  <a:moveTo>
                    <a:pt x="16376" y="10683"/>
                  </a:moveTo>
                  <a:lnTo>
                    <a:pt x="0" y="10683"/>
                  </a:lnTo>
                  <a:cubicBezTo>
                    <a:pt x="0" y="10683"/>
                    <a:pt x="3233" y="59"/>
                    <a:pt x="3233" y="59"/>
                  </a:cubicBezTo>
                  <a:lnTo>
                    <a:pt x="57023" y="0"/>
                  </a:lnTo>
                  <a:lnTo>
                    <a:pt x="53790" y="10648"/>
                  </a:lnTo>
                  <a:lnTo>
                    <a:pt x="37402" y="10671"/>
                  </a:lnTo>
                  <a:lnTo>
                    <a:pt x="27363" y="43681"/>
                  </a:lnTo>
                  <a:lnTo>
                    <a:pt x="6349" y="43704"/>
                  </a:lnTo>
                  <a:lnTo>
                    <a:pt x="16376" y="10683"/>
                  </a:lnTo>
                  <a:close/>
                </a:path>
              </a:pathLst>
            </a:custGeom>
            <a:solidFill>
              <a:srgbClr val="FFFFFF"/>
            </a:solidFill>
            <a:ln w="1170"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69DB5244-B538-C7A9-B3F7-746DB0BC6FBA}"/>
                </a:ext>
              </a:extLst>
            </p:cNvPr>
            <p:cNvSpPr/>
            <p:nvPr/>
          </p:nvSpPr>
          <p:spPr>
            <a:xfrm>
              <a:off x="1277243" y="911625"/>
              <a:ext cx="65179" cy="45953"/>
            </a:xfrm>
            <a:custGeom>
              <a:avLst/>
              <a:gdLst>
                <a:gd name="connsiteX0" fmla="*/ 29464 w 65179"/>
                <a:gd name="connsiteY0" fmla="*/ 13799 h 45953"/>
                <a:gd name="connsiteX1" fmla="*/ 29171 w 65179"/>
                <a:gd name="connsiteY1" fmla="*/ 11808 h 45953"/>
                <a:gd name="connsiteX2" fmla="*/ 37078 w 65179"/>
                <a:gd name="connsiteY2" fmla="*/ 8106 h 45953"/>
                <a:gd name="connsiteX3" fmla="*/ 44879 w 65179"/>
                <a:gd name="connsiteY3" fmla="*/ 9313 h 45953"/>
                <a:gd name="connsiteX4" fmla="*/ 46074 w 65179"/>
                <a:gd name="connsiteY4" fmla="*/ 12862 h 45953"/>
                <a:gd name="connsiteX5" fmla="*/ 64699 w 65179"/>
                <a:gd name="connsiteY5" fmla="*/ 12862 h 45953"/>
                <a:gd name="connsiteX6" fmla="*/ 40931 w 65179"/>
                <a:gd name="connsiteY6" fmla="*/ 0 h 45953"/>
                <a:gd name="connsiteX7" fmla="*/ 6704 w 65179"/>
                <a:gd name="connsiteY7" fmla="*/ 13869 h 45953"/>
                <a:gd name="connsiteX8" fmla="*/ 7922 w 65179"/>
                <a:gd name="connsiteY8" fmla="*/ 21495 h 45953"/>
                <a:gd name="connsiteX9" fmla="*/ 38272 w 65179"/>
                <a:gd name="connsiteY9" fmla="*/ 31428 h 45953"/>
                <a:gd name="connsiteX10" fmla="*/ 38577 w 65179"/>
                <a:gd name="connsiteY10" fmla="*/ 33431 h 45953"/>
                <a:gd name="connsiteX11" fmla="*/ 28163 w 65179"/>
                <a:gd name="connsiteY11" fmla="*/ 37859 h 45953"/>
                <a:gd name="connsiteX12" fmla="*/ 20760 w 65179"/>
                <a:gd name="connsiteY12" fmla="*/ 36114 h 45953"/>
                <a:gd name="connsiteX13" fmla="*/ 20350 w 65179"/>
                <a:gd name="connsiteY13" fmla="*/ 32073 h 45953"/>
                <a:gd name="connsiteX14" fmla="*/ 847 w 65179"/>
                <a:gd name="connsiteY14" fmla="*/ 32096 h 45953"/>
                <a:gd name="connsiteX15" fmla="*/ 25153 w 65179"/>
                <a:gd name="connsiteY15" fmla="*/ 45953 h 45953"/>
                <a:gd name="connsiteX16" fmla="*/ 60927 w 65179"/>
                <a:gd name="connsiteY16" fmla="*/ 31709 h 45953"/>
                <a:gd name="connsiteX17" fmla="*/ 59451 w 65179"/>
                <a:gd name="connsiteY17" fmla="*/ 23615 h 45953"/>
                <a:gd name="connsiteX18" fmla="*/ 29464 w 65179"/>
                <a:gd name="connsiteY18" fmla="*/ 13787 h 45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179" h="45953">
                  <a:moveTo>
                    <a:pt x="29464" y="13799"/>
                  </a:moveTo>
                  <a:cubicBezTo>
                    <a:pt x="29007" y="13307"/>
                    <a:pt x="28983" y="12464"/>
                    <a:pt x="29171" y="11808"/>
                  </a:cubicBezTo>
                  <a:cubicBezTo>
                    <a:pt x="29862" y="9570"/>
                    <a:pt x="32650" y="8106"/>
                    <a:pt x="37078" y="8106"/>
                  </a:cubicBezTo>
                  <a:cubicBezTo>
                    <a:pt x="39690" y="8106"/>
                    <a:pt x="43719" y="8399"/>
                    <a:pt x="44879" y="9313"/>
                  </a:cubicBezTo>
                  <a:cubicBezTo>
                    <a:pt x="46109" y="10191"/>
                    <a:pt x="46507" y="11550"/>
                    <a:pt x="46074" y="12862"/>
                  </a:cubicBezTo>
                  <a:lnTo>
                    <a:pt x="64699" y="12862"/>
                  </a:lnTo>
                  <a:cubicBezTo>
                    <a:pt x="66901" y="5037"/>
                    <a:pt x="61958" y="-23"/>
                    <a:pt x="40931" y="0"/>
                  </a:cubicBezTo>
                  <a:cubicBezTo>
                    <a:pt x="20948" y="24"/>
                    <a:pt x="9620" y="4299"/>
                    <a:pt x="6704" y="13869"/>
                  </a:cubicBezTo>
                  <a:cubicBezTo>
                    <a:pt x="5954" y="16364"/>
                    <a:pt x="5849" y="19433"/>
                    <a:pt x="7922" y="21495"/>
                  </a:cubicBezTo>
                  <a:cubicBezTo>
                    <a:pt x="13064" y="26626"/>
                    <a:pt x="36304" y="28664"/>
                    <a:pt x="38272" y="31428"/>
                  </a:cubicBezTo>
                  <a:cubicBezTo>
                    <a:pt x="38671" y="31979"/>
                    <a:pt x="38811" y="32646"/>
                    <a:pt x="38577" y="33431"/>
                  </a:cubicBezTo>
                  <a:cubicBezTo>
                    <a:pt x="37511" y="36945"/>
                    <a:pt x="32521" y="37847"/>
                    <a:pt x="28163" y="37859"/>
                  </a:cubicBezTo>
                  <a:cubicBezTo>
                    <a:pt x="25399" y="37859"/>
                    <a:pt x="21791" y="37262"/>
                    <a:pt x="20760" y="36114"/>
                  </a:cubicBezTo>
                  <a:cubicBezTo>
                    <a:pt x="19788" y="34966"/>
                    <a:pt x="19788" y="33209"/>
                    <a:pt x="20350" y="32073"/>
                  </a:cubicBezTo>
                  <a:lnTo>
                    <a:pt x="847" y="32096"/>
                  </a:lnTo>
                  <a:cubicBezTo>
                    <a:pt x="-1109" y="38902"/>
                    <a:pt x="-1953" y="45977"/>
                    <a:pt x="25153" y="45953"/>
                  </a:cubicBezTo>
                  <a:cubicBezTo>
                    <a:pt x="47901" y="45930"/>
                    <a:pt x="58303" y="40366"/>
                    <a:pt x="60927" y="31709"/>
                  </a:cubicBezTo>
                  <a:cubicBezTo>
                    <a:pt x="62215" y="27469"/>
                    <a:pt x="60939" y="25126"/>
                    <a:pt x="59451" y="23615"/>
                  </a:cubicBezTo>
                  <a:cubicBezTo>
                    <a:pt x="54402" y="18426"/>
                    <a:pt x="31900" y="16505"/>
                    <a:pt x="29464" y="13787"/>
                  </a:cubicBezTo>
                  <a:close/>
                </a:path>
              </a:pathLst>
            </a:custGeom>
            <a:solidFill>
              <a:srgbClr val="FFFFFF"/>
            </a:solidFill>
            <a:ln w="1170"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21EDD4EE-6C86-19C7-5BD3-36E2133AE437}"/>
                </a:ext>
              </a:extLst>
            </p:cNvPr>
            <p:cNvSpPr/>
            <p:nvPr/>
          </p:nvSpPr>
          <p:spPr>
            <a:xfrm>
              <a:off x="1181017" y="912129"/>
              <a:ext cx="61228" cy="43903"/>
            </a:xfrm>
            <a:custGeom>
              <a:avLst/>
              <a:gdLst>
                <a:gd name="connsiteX0" fmla="*/ 13377 w 61228"/>
                <a:gd name="connsiteY0" fmla="*/ 35 h 43903"/>
                <a:gd name="connsiteX1" fmla="*/ 61228 w 61228"/>
                <a:gd name="connsiteY1" fmla="*/ 0 h 43903"/>
                <a:gd name="connsiteX2" fmla="*/ 58534 w 61228"/>
                <a:gd name="connsiteY2" fmla="*/ 8879 h 43903"/>
                <a:gd name="connsiteX3" fmla="*/ 31018 w 61228"/>
                <a:gd name="connsiteY3" fmla="*/ 8902 h 43903"/>
                <a:gd name="connsiteX4" fmla="*/ 28359 w 61228"/>
                <a:gd name="connsiteY4" fmla="*/ 17899 h 43903"/>
                <a:gd name="connsiteX5" fmla="*/ 54153 w 61228"/>
                <a:gd name="connsiteY5" fmla="*/ 17875 h 43903"/>
                <a:gd name="connsiteX6" fmla="*/ 51576 w 61228"/>
                <a:gd name="connsiteY6" fmla="*/ 26321 h 43903"/>
                <a:gd name="connsiteX7" fmla="*/ 25782 w 61228"/>
                <a:gd name="connsiteY7" fmla="*/ 26344 h 43903"/>
                <a:gd name="connsiteX8" fmla="*/ 23123 w 61228"/>
                <a:gd name="connsiteY8" fmla="*/ 35024 h 43903"/>
                <a:gd name="connsiteX9" fmla="*/ 50908 w 61228"/>
                <a:gd name="connsiteY9" fmla="*/ 35001 h 43903"/>
                <a:gd name="connsiteX10" fmla="*/ 48109 w 61228"/>
                <a:gd name="connsiteY10" fmla="*/ 43868 h 43903"/>
                <a:gd name="connsiteX11" fmla="*/ 0 w 61228"/>
                <a:gd name="connsiteY11" fmla="*/ 43903 h 43903"/>
                <a:gd name="connsiteX12" fmla="*/ 13377 w 61228"/>
                <a:gd name="connsiteY12" fmla="*/ 12 h 43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28" h="43903">
                  <a:moveTo>
                    <a:pt x="13377" y="35"/>
                  </a:moveTo>
                  <a:lnTo>
                    <a:pt x="61228" y="0"/>
                  </a:lnTo>
                  <a:lnTo>
                    <a:pt x="58534" y="8879"/>
                  </a:lnTo>
                  <a:lnTo>
                    <a:pt x="31018" y="8902"/>
                  </a:lnTo>
                  <a:lnTo>
                    <a:pt x="28359" y="17899"/>
                  </a:lnTo>
                  <a:lnTo>
                    <a:pt x="54153" y="17875"/>
                  </a:lnTo>
                  <a:lnTo>
                    <a:pt x="51576" y="26321"/>
                  </a:lnTo>
                  <a:lnTo>
                    <a:pt x="25782" y="26344"/>
                  </a:lnTo>
                  <a:lnTo>
                    <a:pt x="23123" y="35024"/>
                  </a:lnTo>
                  <a:lnTo>
                    <a:pt x="50908" y="35001"/>
                  </a:lnTo>
                  <a:lnTo>
                    <a:pt x="48109" y="43868"/>
                  </a:lnTo>
                  <a:lnTo>
                    <a:pt x="0" y="43903"/>
                  </a:lnTo>
                  <a:lnTo>
                    <a:pt x="13377" y="12"/>
                  </a:lnTo>
                  <a:close/>
                </a:path>
              </a:pathLst>
            </a:custGeom>
            <a:solidFill>
              <a:srgbClr val="FFFFFF"/>
            </a:solidFill>
            <a:ln w="1170"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C16E1BA7-8B67-B94C-8812-2E3A60B0E3B2}"/>
                </a:ext>
              </a:extLst>
            </p:cNvPr>
            <p:cNvSpPr/>
            <p:nvPr/>
          </p:nvSpPr>
          <p:spPr>
            <a:xfrm>
              <a:off x="1084238" y="912082"/>
              <a:ext cx="69826" cy="43821"/>
            </a:xfrm>
            <a:custGeom>
              <a:avLst/>
              <a:gdLst>
                <a:gd name="connsiteX0" fmla="*/ 0 w 69826"/>
                <a:gd name="connsiteY0" fmla="*/ 70 h 43821"/>
                <a:gd name="connsiteX1" fmla="*/ 23158 w 69826"/>
                <a:gd name="connsiteY1" fmla="*/ 70 h 43821"/>
                <a:gd name="connsiteX2" fmla="*/ 27211 w 69826"/>
                <a:gd name="connsiteY2" fmla="*/ 27633 h 43821"/>
                <a:gd name="connsiteX3" fmla="*/ 48390 w 69826"/>
                <a:gd name="connsiteY3" fmla="*/ 23 h 43821"/>
                <a:gd name="connsiteX4" fmla="*/ 69826 w 69826"/>
                <a:gd name="connsiteY4" fmla="*/ 0 h 43821"/>
                <a:gd name="connsiteX5" fmla="*/ 34497 w 69826"/>
                <a:gd name="connsiteY5" fmla="*/ 43798 h 43821"/>
                <a:gd name="connsiteX6" fmla="*/ 8785 w 69826"/>
                <a:gd name="connsiteY6" fmla="*/ 43821 h 43821"/>
                <a:gd name="connsiteX7" fmla="*/ 12 w 69826"/>
                <a:gd name="connsiteY7" fmla="*/ 59 h 4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826" h="43821">
                  <a:moveTo>
                    <a:pt x="0" y="70"/>
                  </a:moveTo>
                  <a:lnTo>
                    <a:pt x="23158" y="70"/>
                  </a:lnTo>
                  <a:cubicBezTo>
                    <a:pt x="23158" y="70"/>
                    <a:pt x="27211" y="27633"/>
                    <a:pt x="27211" y="27633"/>
                  </a:cubicBezTo>
                  <a:lnTo>
                    <a:pt x="48390" y="23"/>
                  </a:lnTo>
                  <a:lnTo>
                    <a:pt x="69826" y="0"/>
                  </a:lnTo>
                  <a:lnTo>
                    <a:pt x="34497" y="43798"/>
                  </a:lnTo>
                  <a:lnTo>
                    <a:pt x="8785" y="43821"/>
                  </a:lnTo>
                  <a:lnTo>
                    <a:pt x="12" y="59"/>
                  </a:lnTo>
                  <a:close/>
                </a:path>
              </a:pathLst>
            </a:custGeom>
            <a:solidFill>
              <a:srgbClr val="FFFFFF"/>
            </a:solidFill>
            <a:ln w="1170"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DA2D65A2-D535-BA33-0E12-697297C641B2}"/>
                </a:ext>
              </a:extLst>
            </p:cNvPr>
            <p:cNvSpPr/>
            <p:nvPr/>
          </p:nvSpPr>
          <p:spPr>
            <a:xfrm>
              <a:off x="965155" y="912070"/>
              <a:ext cx="79197" cy="43891"/>
            </a:xfrm>
            <a:custGeom>
              <a:avLst/>
              <a:gdLst>
                <a:gd name="connsiteX0" fmla="*/ 13178 w 79197"/>
                <a:gd name="connsiteY0" fmla="*/ 59 h 43891"/>
                <a:gd name="connsiteX1" fmla="*/ 43939 w 79197"/>
                <a:gd name="connsiteY1" fmla="*/ 35 h 43891"/>
                <a:gd name="connsiteX2" fmla="*/ 51834 w 79197"/>
                <a:gd name="connsiteY2" fmla="*/ 29296 h 43891"/>
                <a:gd name="connsiteX3" fmla="*/ 52044 w 79197"/>
                <a:gd name="connsiteY3" fmla="*/ 29296 h 43891"/>
                <a:gd name="connsiteX4" fmla="*/ 60947 w 79197"/>
                <a:gd name="connsiteY4" fmla="*/ 23 h 43891"/>
                <a:gd name="connsiteX5" fmla="*/ 79197 w 79197"/>
                <a:gd name="connsiteY5" fmla="*/ 0 h 43891"/>
                <a:gd name="connsiteX6" fmla="*/ 65703 w 79197"/>
                <a:gd name="connsiteY6" fmla="*/ 43786 h 43891"/>
                <a:gd name="connsiteX7" fmla="*/ 36266 w 79197"/>
                <a:gd name="connsiteY7" fmla="*/ 43892 h 43891"/>
                <a:gd name="connsiteX8" fmla="*/ 27738 w 79197"/>
                <a:gd name="connsiteY8" fmla="*/ 12616 h 43891"/>
                <a:gd name="connsiteX9" fmla="*/ 27598 w 79197"/>
                <a:gd name="connsiteY9" fmla="*/ 12616 h 43891"/>
                <a:gd name="connsiteX10" fmla="*/ 18262 w 79197"/>
                <a:gd name="connsiteY10" fmla="*/ 43821 h 43891"/>
                <a:gd name="connsiteX11" fmla="*/ 0 w 79197"/>
                <a:gd name="connsiteY11" fmla="*/ 43821 h 43891"/>
                <a:gd name="connsiteX12" fmla="*/ 13178 w 79197"/>
                <a:gd name="connsiteY12" fmla="*/ 47 h 43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197" h="43891">
                  <a:moveTo>
                    <a:pt x="13178" y="59"/>
                  </a:moveTo>
                  <a:lnTo>
                    <a:pt x="43939" y="35"/>
                  </a:lnTo>
                  <a:lnTo>
                    <a:pt x="51834" y="29296"/>
                  </a:lnTo>
                  <a:lnTo>
                    <a:pt x="52044" y="29296"/>
                  </a:lnTo>
                  <a:lnTo>
                    <a:pt x="60947" y="23"/>
                  </a:lnTo>
                  <a:lnTo>
                    <a:pt x="79197" y="0"/>
                  </a:lnTo>
                  <a:lnTo>
                    <a:pt x="65703" y="43786"/>
                  </a:lnTo>
                  <a:lnTo>
                    <a:pt x="36266" y="43892"/>
                  </a:lnTo>
                  <a:lnTo>
                    <a:pt x="27738" y="12616"/>
                  </a:lnTo>
                  <a:lnTo>
                    <a:pt x="27598" y="12616"/>
                  </a:lnTo>
                  <a:lnTo>
                    <a:pt x="18262" y="43821"/>
                  </a:lnTo>
                  <a:lnTo>
                    <a:pt x="0" y="43821"/>
                  </a:lnTo>
                  <a:cubicBezTo>
                    <a:pt x="0" y="43821"/>
                    <a:pt x="13178" y="47"/>
                    <a:pt x="13178" y="47"/>
                  </a:cubicBezTo>
                  <a:close/>
                </a:path>
              </a:pathLst>
            </a:custGeom>
            <a:solidFill>
              <a:srgbClr val="FFFFFF"/>
            </a:solidFill>
            <a:ln w="1170"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75B28028-9091-4FE5-C19E-8B43340CDAEB}"/>
                </a:ext>
              </a:extLst>
            </p:cNvPr>
            <p:cNvSpPr/>
            <p:nvPr/>
          </p:nvSpPr>
          <p:spPr>
            <a:xfrm>
              <a:off x="891581" y="912070"/>
              <a:ext cx="34368" cy="43879"/>
            </a:xfrm>
            <a:custGeom>
              <a:avLst/>
              <a:gdLst>
                <a:gd name="connsiteX0" fmla="*/ 13342 w 34368"/>
                <a:gd name="connsiteY0" fmla="*/ 23 h 43879"/>
                <a:gd name="connsiteX1" fmla="*/ 34368 w 34368"/>
                <a:gd name="connsiteY1" fmla="*/ 0 h 43879"/>
                <a:gd name="connsiteX2" fmla="*/ 20979 w 34368"/>
                <a:gd name="connsiteY2" fmla="*/ 43880 h 43879"/>
                <a:gd name="connsiteX3" fmla="*/ 0 w 34368"/>
                <a:gd name="connsiteY3" fmla="*/ 43880 h 43879"/>
                <a:gd name="connsiteX4" fmla="*/ 13342 w 34368"/>
                <a:gd name="connsiteY4" fmla="*/ 23 h 43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68" h="43879">
                  <a:moveTo>
                    <a:pt x="13342" y="23"/>
                  </a:moveTo>
                  <a:lnTo>
                    <a:pt x="34368" y="0"/>
                  </a:lnTo>
                  <a:lnTo>
                    <a:pt x="20979" y="43880"/>
                  </a:lnTo>
                  <a:lnTo>
                    <a:pt x="0" y="43880"/>
                  </a:lnTo>
                  <a:cubicBezTo>
                    <a:pt x="0" y="43880"/>
                    <a:pt x="13342" y="23"/>
                    <a:pt x="13342" y="23"/>
                  </a:cubicBezTo>
                  <a:close/>
                </a:path>
              </a:pathLst>
            </a:custGeom>
            <a:solidFill>
              <a:srgbClr val="FFFFFF"/>
            </a:solidFill>
            <a:ln w="1170" cap="flat">
              <a:noFill/>
              <a:prstDash val="solid"/>
              <a:miter/>
            </a:ln>
          </p:spPr>
          <p:txBody>
            <a:bodyPr rtlCol="0" anchor="ctr"/>
            <a:lstStyle/>
            <a:p>
              <a:endParaRPr lang="en-US"/>
            </a:p>
          </p:txBody>
        </p:sp>
        <p:grpSp>
          <p:nvGrpSpPr>
            <p:cNvPr id="69" name="Graphic 3">
              <a:extLst>
                <a:ext uri="{FF2B5EF4-FFF2-40B4-BE49-F238E27FC236}">
                  <a16:creationId xmlns:a16="http://schemas.microsoft.com/office/drawing/2014/main" id="{D70C321A-B751-1C05-6BF6-56A959A586FF}"/>
                </a:ext>
              </a:extLst>
            </p:cNvPr>
            <p:cNvGrpSpPr/>
            <p:nvPr/>
          </p:nvGrpSpPr>
          <p:grpSpPr>
            <a:xfrm>
              <a:off x="2161358" y="848839"/>
              <a:ext cx="45871" cy="45871"/>
              <a:chOff x="2161358" y="848839"/>
              <a:chExt cx="45871" cy="45871"/>
            </a:xfrm>
            <a:solidFill>
              <a:srgbClr val="FFFFFF"/>
            </a:solidFill>
          </p:grpSpPr>
          <p:sp>
            <p:nvSpPr>
              <p:cNvPr id="70" name="Freeform: Shape 69">
                <a:extLst>
                  <a:ext uri="{FF2B5EF4-FFF2-40B4-BE49-F238E27FC236}">
                    <a16:creationId xmlns:a16="http://schemas.microsoft.com/office/drawing/2014/main" id="{F1B2CE9B-29A9-7C55-D996-53A55A06CCF9}"/>
                  </a:ext>
                </a:extLst>
              </p:cNvPr>
              <p:cNvSpPr/>
              <p:nvPr/>
            </p:nvSpPr>
            <p:spPr>
              <a:xfrm>
                <a:off x="2161358" y="848839"/>
                <a:ext cx="45871" cy="45871"/>
              </a:xfrm>
              <a:custGeom>
                <a:avLst/>
                <a:gdLst>
                  <a:gd name="connsiteX0" fmla="*/ 22936 w 45871"/>
                  <a:gd name="connsiteY0" fmla="*/ 0 h 45871"/>
                  <a:gd name="connsiteX1" fmla="*/ 0 w 45871"/>
                  <a:gd name="connsiteY1" fmla="*/ 22936 h 45871"/>
                  <a:gd name="connsiteX2" fmla="*/ 22936 w 45871"/>
                  <a:gd name="connsiteY2" fmla="*/ 45871 h 45871"/>
                  <a:gd name="connsiteX3" fmla="*/ 45871 w 45871"/>
                  <a:gd name="connsiteY3" fmla="*/ 22936 h 45871"/>
                  <a:gd name="connsiteX4" fmla="*/ 22936 w 45871"/>
                  <a:gd name="connsiteY4" fmla="*/ 0 h 45871"/>
                  <a:gd name="connsiteX5" fmla="*/ 22936 w 45871"/>
                  <a:gd name="connsiteY5" fmla="*/ 41807 h 45871"/>
                  <a:gd name="connsiteX6" fmla="*/ 4065 w 45871"/>
                  <a:gd name="connsiteY6" fmla="*/ 22936 h 45871"/>
                  <a:gd name="connsiteX7" fmla="*/ 22936 w 45871"/>
                  <a:gd name="connsiteY7" fmla="*/ 4065 h 45871"/>
                  <a:gd name="connsiteX8" fmla="*/ 41807 w 45871"/>
                  <a:gd name="connsiteY8" fmla="*/ 22936 h 45871"/>
                  <a:gd name="connsiteX9" fmla="*/ 22936 w 45871"/>
                  <a:gd name="connsiteY9" fmla="*/ 41807 h 4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871" h="45871">
                    <a:moveTo>
                      <a:pt x="22936" y="0"/>
                    </a:moveTo>
                    <a:cubicBezTo>
                      <a:pt x="10296" y="0"/>
                      <a:pt x="0" y="10296"/>
                      <a:pt x="0" y="22936"/>
                    </a:cubicBezTo>
                    <a:cubicBezTo>
                      <a:pt x="0" y="35575"/>
                      <a:pt x="10296" y="45871"/>
                      <a:pt x="22936" y="45871"/>
                    </a:cubicBezTo>
                    <a:cubicBezTo>
                      <a:pt x="35575" y="45871"/>
                      <a:pt x="45871" y="35575"/>
                      <a:pt x="45871" y="22936"/>
                    </a:cubicBezTo>
                    <a:cubicBezTo>
                      <a:pt x="45871" y="10296"/>
                      <a:pt x="35575" y="0"/>
                      <a:pt x="22936" y="0"/>
                    </a:cubicBezTo>
                    <a:close/>
                    <a:moveTo>
                      <a:pt x="22936" y="41807"/>
                    </a:moveTo>
                    <a:cubicBezTo>
                      <a:pt x="12510" y="41807"/>
                      <a:pt x="4065" y="33361"/>
                      <a:pt x="4065" y="22936"/>
                    </a:cubicBezTo>
                    <a:cubicBezTo>
                      <a:pt x="4065" y="12510"/>
                      <a:pt x="12510" y="4065"/>
                      <a:pt x="22936" y="4065"/>
                    </a:cubicBezTo>
                    <a:cubicBezTo>
                      <a:pt x="33361" y="4065"/>
                      <a:pt x="41807" y="12510"/>
                      <a:pt x="41807" y="22936"/>
                    </a:cubicBezTo>
                    <a:cubicBezTo>
                      <a:pt x="41807" y="33361"/>
                      <a:pt x="33361" y="41807"/>
                      <a:pt x="22936" y="41807"/>
                    </a:cubicBezTo>
                    <a:close/>
                  </a:path>
                </a:pathLst>
              </a:custGeom>
              <a:solidFill>
                <a:srgbClr val="FFFFFF"/>
              </a:solidFill>
              <a:ln w="1170"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8C2375F1-00C5-A76C-D437-82CBD11722E7}"/>
                  </a:ext>
                </a:extLst>
              </p:cNvPr>
              <p:cNvSpPr/>
              <p:nvPr/>
            </p:nvSpPr>
            <p:spPr>
              <a:xfrm>
                <a:off x="2176235" y="859908"/>
                <a:ext cx="17758" cy="23650"/>
              </a:xfrm>
              <a:custGeom>
                <a:avLst/>
                <a:gdLst>
                  <a:gd name="connsiteX0" fmla="*/ 17254 w 17758"/>
                  <a:gd name="connsiteY0" fmla="*/ 7122 h 23650"/>
                  <a:gd name="connsiteX1" fmla="*/ 8914 w 17758"/>
                  <a:gd name="connsiteY1" fmla="*/ 0 h 23650"/>
                  <a:gd name="connsiteX2" fmla="*/ 0 w 17758"/>
                  <a:gd name="connsiteY2" fmla="*/ 0 h 23650"/>
                  <a:gd name="connsiteX3" fmla="*/ 0 w 17758"/>
                  <a:gd name="connsiteY3" fmla="*/ 23650 h 23650"/>
                  <a:gd name="connsiteX4" fmla="*/ 4123 w 17758"/>
                  <a:gd name="connsiteY4" fmla="*/ 23650 h 23650"/>
                  <a:gd name="connsiteX5" fmla="*/ 4123 w 17758"/>
                  <a:gd name="connsiteY5" fmla="*/ 13963 h 23650"/>
                  <a:gd name="connsiteX6" fmla="*/ 7286 w 17758"/>
                  <a:gd name="connsiteY6" fmla="*/ 13963 h 23650"/>
                  <a:gd name="connsiteX7" fmla="*/ 13190 w 17758"/>
                  <a:gd name="connsiteY7" fmla="*/ 23650 h 23650"/>
                  <a:gd name="connsiteX8" fmla="*/ 17758 w 17758"/>
                  <a:gd name="connsiteY8" fmla="*/ 23650 h 23650"/>
                  <a:gd name="connsiteX9" fmla="*/ 11585 w 17758"/>
                  <a:gd name="connsiteY9" fmla="*/ 13635 h 23650"/>
                  <a:gd name="connsiteX10" fmla="*/ 17254 w 17758"/>
                  <a:gd name="connsiteY10" fmla="*/ 7122 h 23650"/>
                  <a:gd name="connsiteX11" fmla="*/ 4123 w 17758"/>
                  <a:gd name="connsiteY11" fmla="*/ 10296 h 23650"/>
                  <a:gd name="connsiteX12" fmla="*/ 4123 w 17758"/>
                  <a:gd name="connsiteY12" fmla="*/ 3678 h 23650"/>
                  <a:gd name="connsiteX13" fmla="*/ 7286 w 17758"/>
                  <a:gd name="connsiteY13" fmla="*/ 3678 h 23650"/>
                  <a:gd name="connsiteX14" fmla="*/ 12909 w 17758"/>
                  <a:gd name="connsiteY14" fmla="*/ 6958 h 23650"/>
                  <a:gd name="connsiteX15" fmla="*/ 7286 w 17758"/>
                  <a:gd name="connsiteY15" fmla="*/ 10296 h 23650"/>
                  <a:gd name="connsiteX16" fmla="*/ 4123 w 17758"/>
                  <a:gd name="connsiteY16" fmla="*/ 10296 h 2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758" h="23650">
                    <a:moveTo>
                      <a:pt x="17254" y="7122"/>
                    </a:moveTo>
                    <a:cubicBezTo>
                      <a:pt x="17254" y="2554"/>
                      <a:pt x="14584" y="0"/>
                      <a:pt x="8914" y="0"/>
                    </a:cubicBezTo>
                    <a:lnTo>
                      <a:pt x="0" y="0"/>
                    </a:lnTo>
                    <a:lnTo>
                      <a:pt x="0" y="23650"/>
                    </a:lnTo>
                    <a:lnTo>
                      <a:pt x="4123" y="23650"/>
                    </a:lnTo>
                    <a:lnTo>
                      <a:pt x="4123" y="13963"/>
                    </a:lnTo>
                    <a:lnTo>
                      <a:pt x="7286" y="13963"/>
                    </a:lnTo>
                    <a:lnTo>
                      <a:pt x="13190" y="23650"/>
                    </a:lnTo>
                    <a:lnTo>
                      <a:pt x="17758" y="23650"/>
                    </a:lnTo>
                    <a:lnTo>
                      <a:pt x="11585" y="13635"/>
                    </a:lnTo>
                    <a:cubicBezTo>
                      <a:pt x="14818" y="13248"/>
                      <a:pt x="17254" y="11234"/>
                      <a:pt x="17254" y="7122"/>
                    </a:cubicBezTo>
                    <a:close/>
                    <a:moveTo>
                      <a:pt x="4123" y="10296"/>
                    </a:moveTo>
                    <a:lnTo>
                      <a:pt x="4123" y="3678"/>
                    </a:lnTo>
                    <a:lnTo>
                      <a:pt x="7286" y="3678"/>
                    </a:lnTo>
                    <a:cubicBezTo>
                      <a:pt x="9957" y="3620"/>
                      <a:pt x="12909" y="3784"/>
                      <a:pt x="12909" y="6958"/>
                    </a:cubicBezTo>
                    <a:cubicBezTo>
                      <a:pt x="12909" y="10132"/>
                      <a:pt x="9957" y="10296"/>
                      <a:pt x="7286" y="10296"/>
                    </a:cubicBezTo>
                    <a:lnTo>
                      <a:pt x="4123" y="10296"/>
                    </a:lnTo>
                    <a:close/>
                  </a:path>
                </a:pathLst>
              </a:custGeom>
              <a:solidFill>
                <a:srgbClr val="FFFFFF"/>
              </a:solidFill>
              <a:ln w="1170" cap="flat">
                <a:noFill/>
                <a:prstDash val="solid"/>
                <a:miter/>
              </a:ln>
            </p:spPr>
            <p:txBody>
              <a:bodyPr rtlCol="0" anchor="ctr"/>
              <a:lstStyle/>
              <a:p>
                <a:endParaRPr lang="en-US"/>
              </a:p>
            </p:txBody>
          </p:sp>
        </p:grpSp>
        <p:sp>
          <p:nvSpPr>
            <p:cNvPr id="72" name="Freeform: Shape 71">
              <a:extLst>
                <a:ext uri="{FF2B5EF4-FFF2-40B4-BE49-F238E27FC236}">
                  <a16:creationId xmlns:a16="http://schemas.microsoft.com/office/drawing/2014/main" id="{293310C7-F40A-5168-6BE7-695269CBBC3F}"/>
                </a:ext>
              </a:extLst>
            </p:cNvPr>
            <p:cNvSpPr/>
            <p:nvPr/>
          </p:nvSpPr>
          <p:spPr>
            <a:xfrm>
              <a:off x="1880859" y="666865"/>
              <a:ext cx="175789" cy="217841"/>
            </a:xfrm>
            <a:custGeom>
              <a:avLst/>
              <a:gdLst>
                <a:gd name="connsiteX0" fmla="*/ 168445 w 175789"/>
                <a:gd name="connsiteY0" fmla="*/ 39569 h 217841"/>
                <a:gd name="connsiteX1" fmla="*/ 175789 w 175789"/>
                <a:gd name="connsiteY1" fmla="*/ 79795 h 217841"/>
                <a:gd name="connsiteX2" fmla="*/ 111211 w 175789"/>
                <a:gd name="connsiteY2" fmla="*/ 79795 h 217841"/>
                <a:gd name="connsiteX3" fmla="*/ 92246 w 175789"/>
                <a:gd name="connsiteY3" fmla="*/ 147500 h 217841"/>
                <a:gd name="connsiteX4" fmla="*/ 89294 w 175789"/>
                <a:gd name="connsiteY4" fmla="*/ 163525 h 217841"/>
                <a:gd name="connsiteX5" fmla="*/ 104007 w 175789"/>
                <a:gd name="connsiteY5" fmla="*/ 174009 h 217841"/>
                <a:gd name="connsiteX6" fmla="*/ 121999 w 175789"/>
                <a:gd name="connsiteY6" fmla="*/ 174009 h 217841"/>
                <a:gd name="connsiteX7" fmla="*/ 109571 w 175789"/>
                <a:gd name="connsiteY7" fmla="*/ 217842 h 217841"/>
                <a:gd name="connsiteX8" fmla="*/ 34345 w 175789"/>
                <a:gd name="connsiteY8" fmla="*/ 217842 h 217841"/>
                <a:gd name="connsiteX9" fmla="*/ 0 w 175789"/>
                <a:gd name="connsiteY9" fmla="*/ 187409 h 217841"/>
                <a:gd name="connsiteX10" fmla="*/ 3608 w 175789"/>
                <a:gd name="connsiteY10" fmla="*/ 162553 h 217841"/>
                <a:gd name="connsiteX11" fmla="*/ 49385 w 175789"/>
                <a:gd name="connsiteY11" fmla="*/ 0 h 217841"/>
                <a:gd name="connsiteX12" fmla="*/ 133772 w 175789"/>
                <a:gd name="connsiteY12" fmla="*/ 0 h 217841"/>
                <a:gd name="connsiteX13" fmla="*/ 122644 w 175789"/>
                <a:gd name="connsiteY13" fmla="*/ 39581 h 217841"/>
                <a:gd name="connsiteX14" fmla="*/ 168445 w 175789"/>
                <a:gd name="connsiteY14" fmla="*/ 39581 h 217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789" h="217841">
                  <a:moveTo>
                    <a:pt x="168445" y="39569"/>
                  </a:moveTo>
                  <a:lnTo>
                    <a:pt x="175789" y="79795"/>
                  </a:lnTo>
                  <a:lnTo>
                    <a:pt x="111211" y="79795"/>
                  </a:lnTo>
                  <a:lnTo>
                    <a:pt x="92246" y="147500"/>
                  </a:lnTo>
                  <a:cubicBezTo>
                    <a:pt x="90606" y="152737"/>
                    <a:pt x="89294" y="159273"/>
                    <a:pt x="89294" y="163525"/>
                  </a:cubicBezTo>
                  <a:cubicBezTo>
                    <a:pt x="89294" y="171373"/>
                    <a:pt x="92563" y="174009"/>
                    <a:pt x="104007" y="174009"/>
                  </a:cubicBezTo>
                  <a:lnTo>
                    <a:pt x="121999" y="174009"/>
                  </a:lnTo>
                  <a:lnTo>
                    <a:pt x="109571" y="217842"/>
                  </a:lnTo>
                  <a:lnTo>
                    <a:pt x="34345" y="217842"/>
                  </a:lnTo>
                  <a:cubicBezTo>
                    <a:pt x="9488" y="217842"/>
                    <a:pt x="0" y="205742"/>
                    <a:pt x="0" y="187409"/>
                  </a:cubicBezTo>
                  <a:cubicBezTo>
                    <a:pt x="0" y="179901"/>
                    <a:pt x="984" y="171713"/>
                    <a:pt x="3608" y="162553"/>
                  </a:cubicBezTo>
                  <a:lnTo>
                    <a:pt x="49385" y="0"/>
                  </a:lnTo>
                  <a:lnTo>
                    <a:pt x="133772" y="0"/>
                  </a:lnTo>
                  <a:lnTo>
                    <a:pt x="122644" y="39581"/>
                  </a:lnTo>
                  <a:lnTo>
                    <a:pt x="168445" y="39581"/>
                  </a:lnTo>
                  <a:close/>
                </a:path>
              </a:pathLst>
            </a:custGeom>
            <a:solidFill>
              <a:srgbClr val="FFFFFF"/>
            </a:solidFill>
            <a:ln w="1170"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C5BCE00C-343B-9939-F402-0C71A780CFD6}"/>
                </a:ext>
              </a:extLst>
            </p:cNvPr>
            <p:cNvSpPr/>
            <p:nvPr/>
          </p:nvSpPr>
          <p:spPr>
            <a:xfrm>
              <a:off x="1994062" y="706434"/>
              <a:ext cx="255466" cy="248344"/>
            </a:xfrm>
            <a:custGeom>
              <a:avLst/>
              <a:gdLst>
                <a:gd name="connsiteX0" fmla="*/ 169159 w 255466"/>
                <a:gd name="connsiteY0" fmla="*/ 0 h 248344"/>
                <a:gd name="connsiteX1" fmla="*/ 123370 w 255466"/>
                <a:gd name="connsiteY1" fmla="*/ 98771 h 248344"/>
                <a:gd name="connsiteX2" fmla="*/ 124670 w 255466"/>
                <a:gd name="connsiteY2" fmla="*/ 0 h 248344"/>
                <a:gd name="connsiteX3" fmla="*/ 39311 w 255466"/>
                <a:gd name="connsiteY3" fmla="*/ 0 h 248344"/>
                <a:gd name="connsiteX4" fmla="*/ 55652 w 255466"/>
                <a:gd name="connsiteY4" fmla="*/ 178261 h 248344"/>
                <a:gd name="connsiteX5" fmla="*/ 43564 w 255466"/>
                <a:gd name="connsiteY5" fmla="*/ 197483 h 248344"/>
                <a:gd name="connsiteX6" fmla="*/ 14502 w 255466"/>
                <a:gd name="connsiteY6" fmla="*/ 199791 h 248344"/>
                <a:gd name="connsiteX7" fmla="*/ 13459 w 255466"/>
                <a:gd name="connsiteY7" fmla="*/ 199849 h 248344"/>
                <a:gd name="connsiteX8" fmla="*/ 0 w 255466"/>
                <a:gd name="connsiteY8" fmla="*/ 248286 h 248344"/>
                <a:gd name="connsiteX9" fmla="*/ 57597 w 255466"/>
                <a:gd name="connsiteY9" fmla="*/ 248345 h 248344"/>
                <a:gd name="connsiteX10" fmla="*/ 132495 w 255466"/>
                <a:gd name="connsiteY10" fmla="*/ 193313 h 248344"/>
                <a:gd name="connsiteX11" fmla="*/ 255467 w 255466"/>
                <a:gd name="connsiteY11" fmla="*/ 12 h 248344"/>
                <a:gd name="connsiteX12" fmla="*/ 169124 w 255466"/>
                <a:gd name="connsiteY12" fmla="*/ 12 h 24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5466" h="248344">
                  <a:moveTo>
                    <a:pt x="169159" y="0"/>
                  </a:moveTo>
                  <a:lnTo>
                    <a:pt x="123370" y="98771"/>
                  </a:lnTo>
                  <a:lnTo>
                    <a:pt x="124670" y="0"/>
                  </a:lnTo>
                  <a:lnTo>
                    <a:pt x="39311" y="0"/>
                  </a:lnTo>
                  <a:lnTo>
                    <a:pt x="55652" y="178261"/>
                  </a:lnTo>
                  <a:cubicBezTo>
                    <a:pt x="53567" y="188698"/>
                    <a:pt x="50112" y="194578"/>
                    <a:pt x="43564" y="197483"/>
                  </a:cubicBezTo>
                  <a:cubicBezTo>
                    <a:pt x="36395" y="200681"/>
                    <a:pt x="20206" y="200107"/>
                    <a:pt x="14502" y="199791"/>
                  </a:cubicBezTo>
                  <a:lnTo>
                    <a:pt x="13459" y="199849"/>
                  </a:lnTo>
                  <a:lnTo>
                    <a:pt x="0" y="248286"/>
                  </a:lnTo>
                  <a:lnTo>
                    <a:pt x="57597" y="248345"/>
                  </a:lnTo>
                  <a:cubicBezTo>
                    <a:pt x="91614" y="248345"/>
                    <a:pt x="108294" y="231254"/>
                    <a:pt x="132495" y="193313"/>
                  </a:cubicBezTo>
                  <a:lnTo>
                    <a:pt x="255467" y="12"/>
                  </a:lnTo>
                  <a:lnTo>
                    <a:pt x="169124" y="12"/>
                  </a:lnTo>
                  <a:close/>
                </a:path>
              </a:pathLst>
            </a:custGeom>
            <a:solidFill>
              <a:srgbClr val="FFFFFF"/>
            </a:solidFill>
            <a:ln w="1170"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6DF0111B-C426-CE3F-BC9B-847E02DE96B4}"/>
                </a:ext>
              </a:extLst>
            </p:cNvPr>
            <p:cNvSpPr/>
            <p:nvPr/>
          </p:nvSpPr>
          <p:spPr>
            <a:xfrm>
              <a:off x="1758602" y="640684"/>
              <a:ext cx="152736" cy="243998"/>
            </a:xfrm>
            <a:custGeom>
              <a:avLst/>
              <a:gdLst>
                <a:gd name="connsiteX0" fmla="*/ 84386 w 152736"/>
                <a:gd name="connsiteY0" fmla="*/ 243999 h 243998"/>
                <a:gd name="connsiteX1" fmla="*/ 0 w 152736"/>
                <a:gd name="connsiteY1" fmla="*/ 243999 h 243998"/>
                <a:gd name="connsiteX2" fmla="*/ 50041 w 152736"/>
                <a:gd name="connsiteY2" fmla="*/ 65738 h 243998"/>
                <a:gd name="connsiteX3" fmla="*/ 134428 w 152736"/>
                <a:gd name="connsiteY3" fmla="*/ 65738 h 243998"/>
                <a:gd name="connsiteX4" fmla="*/ 84386 w 152736"/>
                <a:gd name="connsiteY4" fmla="*/ 243999 h 243998"/>
                <a:gd name="connsiteX5" fmla="*/ 138996 w 152736"/>
                <a:gd name="connsiteY5" fmla="*/ 48741 h 243998"/>
                <a:gd name="connsiteX6" fmla="*/ 54610 w 152736"/>
                <a:gd name="connsiteY6" fmla="*/ 48741 h 243998"/>
                <a:gd name="connsiteX7" fmla="*/ 68350 w 152736"/>
                <a:gd name="connsiteY7" fmla="*/ 0 h 243998"/>
                <a:gd name="connsiteX8" fmla="*/ 152736 w 152736"/>
                <a:gd name="connsiteY8" fmla="*/ 0 h 243998"/>
                <a:gd name="connsiteX9" fmla="*/ 138996 w 152736"/>
                <a:gd name="connsiteY9" fmla="*/ 48741 h 24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736" h="243998">
                  <a:moveTo>
                    <a:pt x="84386" y="243999"/>
                  </a:moveTo>
                  <a:lnTo>
                    <a:pt x="0" y="243999"/>
                  </a:lnTo>
                  <a:lnTo>
                    <a:pt x="50041" y="65738"/>
                  </a:lnTo>
                  <a:lnTo>
                    <a:pt x="134428" y="65738"/>
                  </a:lnTo>
                  <a:lnTo>
                    <a:pt x="84386" y="243999"/>
                  </a:lnTo>
                  <a:close/>
                  <a:moveTo>
                    <a:pt x="138996" y="48741"/>
                  </a:moveTo>
                  <a:lnTo>
                    <a:pt x="54610" y="48741"/>
                  </a:lnTo>
                  <a:lnTo>
                    <a:pt x="68350" y="0"/>
                  </a:lnTo>
                  <a:lnTo>
                    <a:pt x="152736" y="0"/>
                  </a:lnTo>
                  <a:lnTo>
                    <a:pt x="138996" y="48741"/>
                  </a:lnTo>
                  <a:close/>
                </a:path>
              </a:pathLst>
            </a:custGeom>
            <a:solidFill>
              <a:srgbClr val="FFFFFF"/>
            </a:solidFill>
            <a:ln w="1170"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D312B3CB-ED7B-8549-5AB8-5ECD75E9DB35}"/>
                </a:ext>
              </a:extLst>
            </p:cNvPr>
            <p:cNvSpPr/>
            <p:nvPr/>
          </p:nvSpPr>
          <p:spPr>
            <a:xfrm>
              <a:off x="1647122" y="640684"/>
              <a:ext cx="152748" cy="243998"/>
            </a:xfrm>
            <a:custGeom>
              <a:avLst/>
              <a:gdLst>
                <a:gd name="connsiteX0" fmla="*/ 84386 w 152748"/>
                <a:gd name="connsiteY0" fmla="*/ 243999 h 243998"/>
                <a:gd name="connsiteX1" fmla="*/ 0 w 152748"/>
                <a:gd name="connsiteY1" fmla="*/ 243999 h 243998"/>
                <a:gd name="connsiteX2" fmla="*/ 68362 w 152748"/>
                <a:gd name="connsiteY2" fmla="*/ 0 h 243998"/>
                <a:gd name="connsiteX3" fmla="*/ 152748 w 152748"/>
                <a:gd name="connsiteY3" fmla="*/ 0 h 243998"/>
                <a:gd name="connsiteX4" fmla="*/ 84398 w 152748"/>
                <a:gd name="connsiteY4" fmla="*/ 243999 h 243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748" h="243998">
                  <a:moveTo>
                    <a:pt x="84386" y="243999"/>
                  </a:moveTo>
                  <a:lnTo>
                    <a:pt x="0" y="243999"/>
                  </a:lnTo>
                  <a:lnTo>
                    <a:pt x="68362" y="0"/>
                  </a:lnTo>
                  <a:lnTo>
                    <a:pt x="152748" y="0"/>
                  </a:lnTo>
                  <a:lnTo>
                    <a:pt x="84398" y="243999"/>
                  </a:lnTo>
                  <a:close/>
                </a:path>
              </a:pathLst>
            </a:custGeom>
            <a:solidFill>
              <a:srgbClr val="FFFFFF"/>
            </a:solidFill>
            <a:ln w="1170"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0789BB7-C404-0F6E-C014-8B9EB07F6632}"/>
                </a:ext>
              </a:extLst>
            </p:cNvPr>
            <p:cNvSpPr/>
            <p:nvPr/>
          </p:nvSpPr>
          <p:spPr>
            <a:xfrm>
              <a:off x="1446218" y="702194"/>
              <a:ext cx="209642" cy="187057"/>
            </a:xfrm>
            <a:custGeom>
              <a:avLst/>
              <a:gdLst>
                <a:gd name="connsiteX0" fmla="*/ 200482 w 209642"/>
                <a:gd name="connsiteY0" fmla="*/ 104651 h 187057"/>
                <a:gd name="connsiteX1" fmla="*/ 84058 w 209642"/>
                <a:gd name="connsiteY1" fmla="*/ 104651 h 187057"/>
                <a:gd name="connsiteX2" fmla="*/ 79478 w 209642"/>
                <a:gd name="connsiteY2" fmla="*/ 128196 h 187057"/>
                <a:gd name="connsiteX3" fmla="*/ 91907 w 209642"/>
                <a:gd name="connsiteY3" fmla="*/ 140952 h 187057"/>
                <a:gd name="connsiteX4" fmla="*/ 113811 w 209642"/>
                <a:gd name="connsiteY4" fmla="*/ 119036 h 187057"/>
                <a:gd name="connsiteX5" fmla="*/ 196558 w 209642"/>
                <a:gd name="connsiteY5" fmla="*/ 119036 h 187057"/>
                <a:gd name="connsiteX6" fmla="*/ 88966 w 209642"/>
                <a:gd name="connsiteY6" fmla="*/ 187058 h 187057"/>
                <a:gd name="connsiteX7" fmla="*/ 0 w 209642"/>
                <a:gd name="connsiteY7" fmla="*/ 131792 h 187057"/>
                <a:gd name="connsiteX8" fmla="*/ 31065 w 209642"/>
                <a:gd name="connsiteY8" fmla="*/ 38257 h 187057"/>
                <a:gd name="connsiteX9" fmla="*/ 123300 w 209642"/>
                <a:gd name="connsiteY9" fmla="*/ 0 h 187057"/>
                <a:gd name="connsiteX10" fmla="*/ 209642 w 209642"/>
                <a:gd name="connsiteY10" fmla="*/ 55266 h 187057"/>
                <a:gd name="connsiteX11" fmla="*/ 200482 w 209642"/>
                <a:gd name="connsiteY11" fmla="*/ 104651 h 187057"/>
                <a:gd name="connsiteX12" fmla="*/ 116096 w 209642"/>
                <a:gd name="connsiteY12" fmla="*/ 44805 h 187057"/>
                <a:gd name="connsiteX13" fmla="*/ 93851 w 209642"/>
                <a:gd name="connsiteY13" fmla="*/ 69978 h 187057"/>
                <a:gd name="connsiteX14" fmla="*/ 128524 w 209642"/>
                <a:gd name="connsiteY14" fmla="*/ 69978 h 187057"/>
                <a:gd name="connsiteX15" fmla="*/ 130808 w 209642"/>
                <a:gd name="connsiteY15" fmla="*/ 57550 h 187057"/>
                <a:gd name="connsiteX16" fmla="*/ 116084 w 209642"/>
                <a:gd name="connsiteY16" fmla="*/ 44805 h 18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642" h="187057">
                  <a:moveTo>
                    <a:pt x="200482" y="104651"/>
                  </a:moveTo>
                  <a:lnTo>
                    <a:pt x="84058" y="104651"/>
                  </a:lnTo>
                  <a:cubicBezTo>
                    <a:pt x="81762" y="114128"/>
                    <a:pt x="79478" y="120676"/>
                    <a:pt x="79478" y="128196"/>
                  </a:cubicBezTo>
                  <a:cubicBezTo>
                    <a:pt x="79478" y="131792"/>
                    <a:pt x="80123" y="140952"/>
                    <a:pt x="91907" y="140952"/>
                  </a:cubicBezTo>
                  <a:cubicBezTo>
                    <a:pt x="103691" y="140952"/>
                    <a:pt x="108903" y="136372"/>
                    <a:pt x="113811" y="119036"/>
                  </a:cubicBezTo>
                  <a:lnTo>
                    <a:pt x="196558" y="119036"/>
                  </a:lnTo>
                  <a:cubicBezTo>
                    <a:pt x="186097" y="169733"/>
                    <a:pt x="125924" y="187058"/>
                    <a:pt x="88966" y="187058"/>
                  </a:cubicBezTo>
                  <a:cubicBezTo>
                    <a:pt x="38925" y="187058"/>
                    <a:pt x="0" y="179866"/>
                    <a:pt x="0" y="131792"/>
                  </a:cubicBezTo>
                  <a:cubicBezTo>
                    <a:pt x="0" y="105307"/>
                    <a:pt x="13401" y="61474"/>
                    <a:pt x="31065" y="38257"/>
                  </a:cubicBezTo>
                  <a:cubicBezTo>
                    <a:pt x="52326" y="10449"/>
                    <a:pt x="89283" y="0"/>
                    <a:pt x="123300" y="0"/>
                  </a:cubicBezTo>
                  <a:cubicBezTo>
                    <a:pt x="175637" y="0"/>
                    <a:pt x="209642" y="10788"/>
                    <a:pt x="209642" y="55266"/>
                  </a:cubicBezTo>
                  <a:cubicBezTo>
                    <a:pt x="209642" y="66066"/>
                    <a:pt x="205062" y="89939"/>
                    <a:pt x="200482" y="104651"/>
                  </a:cubicBezTo>
                  <a:close/>
                  <a:moveTo>
                    <a:pt x="116096" y="44805"/>
                  </a:moveTo>
                  <a:cubicBezTo>
                    <a:pt x="105635" y="44805"/>
                    <a:pt x="98443" y="51998"/>
                    <a:pt x="93851" y="69978"/>
                  </a:cubicBezTo>
                  <a:lnTo>
                    <a:pt x="128524" y="69978"/>
                  </a:lnTo>
                  <a:cubicBezTo>
                    <a:pt x="129508" y="66382"/>
                    <a:pt x="130808" y="60830"/>
                    <a:pt x="130808" y="57550"/>
                  </a:cubicBezTo>
                  <a:cubicBezTo>
                    <a:pt x="130808" y="47746"/>
                    <a:pt x="124916" y="44805"/>
                    <a:pt x="116084" y="44805"/>
                  </a:cubicBezTo>
                  <a:close/>
                </a:path>
              </a:pathLst>
            </a:custGeom>
            <a:solidFill>
              <a:srgbClr val="FFFFFF"/>
            </a:solidFill>
            <a:ln w="1170"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C956DD2B-C913-27AE-3D3C-23BB66861D61}"/>
                </a:ext>
              </a:extLst>
            </p:cNvPr>
            <p:cNvSpPr/>
            <p:nvPr/>
          </p:nvSpPr>
          <p:spPr>
            <a:xfrm>
              <a:off x="1225952" y="640708"/>
              <a:ext cx="250851" cy="248227"/>
            </a:xfrm>
            <a:custGeom>
              <a:avLst/>
              <a:gdLst>
                <a:gd name="connsiteX0" fmla="*/ 182501 w 250851"/>
                <a:gd name="connsiteY0" fmla="*/ 243975 h 248227"/>
                <a:gd name="connsiteX1" fmla="*/ 99755 w 250851"/>
                <a:gd name="connsiteY1" fmla="*/ 243975 h 248227"/>
                <a:gd name="connsiteX2" fmla="*/ 105635 w 250851"/>
                <a:gd name="connsiteY2" fmla="*/ 224027 h 248227"/>
                <a:gd name="connsiteX3" fmla="*/ 44805 w 250851"/>
                <a:gd name="connsiteY3" fmla="*/ 248228 h 248227"/>
                <a:gd name="connsiteX4" fmla="*/ 0 w 250851"/>
                <a:gd name="connsiteY4" fmla="*/ 207346 h 248227"/>
                <a:gd name="connsiteX5" fmla="*/ 30093 w 250851"/>
                <a:gd name="connsiteY5" fmla="*/ 98771 h 248227"/>
                <a:gd name="connsiteX6" fmla="*/ 94519 w 250851"/>
                <a:gd name="connsiteY6" fmla="*/ 62470 h 248227"/>
                <a:gd name="connsiteX7" fmla="*/ 142920 w 250851"/>
                <a:gd name="connsiteY7" fmla="*/ 86015 h 248227"/>
                <a:gd name="connsiteX8" fmla="*/ 166465 w 250851"/>
                <a:gd name="connsiteY8" fmla="*/ 0 h 248227"/>
                <a:gd name="connsiteX9" fmla="*/ 250851 w 250851"/>
                <a:gd name="connsiteY9" fmla="*/ 0 h 248227"/>
                <a:gd name="connsiteX10" fmla="*/ 182490 w 250851"/>
                <a:gd name="connsiteY10" fmla="*/ 243999 h 248227"/>
                <a:gd name="connsiteX11" fmla="*/ 119059 w 250851"/>
                <a:gd name="connsiteY11" fmla="*/ 118696 h 248227"/>
                <a:gd name="connsiteX12" fmla="*/ 99767 w 250851"/>
                <a:gd name="connsiteY12" fmla="*/ 131452 h 248227"/>
                <a:gd name="connsiteX13" fmla="*/ 87994 w 250851"/>
                <a:gd name="connsiteY13" fmla="*/ 175930 h 248227"/>
                <a:gd name="connsiteX14" fmla="*/ 101078 w 250851"/>
                <a:gd name="connsiteY14" fmla="*/ 188686 h 248227"/>
                <a:gd name="connsiteX15" fmla="*/ 115463 w 250851"/>
                <a:gd name="connsiteY15" fmla="*/ 184446 h 248227"/>
                <a:gd name="connsiteX16" fmla="*/ 132483 w 250851"/>
                <a:gd name="connsiteY16" fmla="*/ 125888 h 248227"/>
                <a:gd name="connsiteX17" fmla="*/ 119071 w 250851"/>
                <a:gd name="connsiteY17" fmla="*/ 118684 h 248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851" h="248227">
                  <a:moveTo>
                    <a:pt x="182501" y="243975"/>
                  </a:moveTo>
                  <a:lnTo>
                    <a:pt x="99755" y="243975"/>
                  </a:lnTo>
                  <a:lnTo>
                    <a:pt x="105635" y="224027"/>
                  </a:lnTo>
                  <a:cubicBezTo>
                    <a:pt x="88955" y="238095"/>
                    <a:pt x="71946" y="248228"/>
                    <a:pt x="44805" y="248228"/>
                  </a:cubicBezTo>
                  <a:cubicBezTo>
                    <a:pt x="17664" y="248228"/>
                    <a:pt x="0" y="235143"/>
                    <a:pt x="0" y="207346"/>
                  </a:cubicBezTo>
                  <a:cubicBezTo>
                    <a:pt x="0" y="176609"/>
                    <a:pt x="12100" y="130808"/>
                    <a:pt x="30093" y="98771"/>
                  </a:cubicBezTo>
                  <a:cubicBezTo>
                    <a:pt x="43177" y="74898"/>
                    <a:pt x="66722" y="62470"/>
                    <a:pt x="94519" y="62470"/>
                  </a:cubicBezTo>
                  <a:cubicBezTo>
                    <a:pt x="118392" y="62470"/>
                    <a:pt x="136056" y="72930"/>
                    <a:pt x="142920" y="86015"/>
                  </a:cubicBezTo>
                  <a:lnTo>
                    <a:pt x="166465" y="0"/>
                  </a:lnTo>
                  <a:lnTo>
                    <a:pt x="250851" y="0"/>
                  </a:lnTo>
                  <a:lnTo>
                    <a:pt x="182490" y="243999"/>
                  </a:lnTo>
                  <a:close/>
                  <a:moveTo>
                    <a:pt x="119059" y="118696"/>
                  </a:moveTo>
                  <a:cubicBezTo>
                    <a:pt x="111527" y="118696"/>
                    <a:pt x="104007" y="121004"/>
                    <a:pt x="99767" y="131452"/>
                  </a:cubicBezTo>
                  <a:cubicBezTo>
                    <a:pt x="93547" y="146493"/>
                    <a:pt x="87994" y="161217"/>
                    <a:pt x="87994" y="175930"/>
                  </a:cubicBezTo>
                  <a:cubicBezTo>
                    <a:pt x="87994" y="182806"/>
                    <a:pt x="92902" y="188686"/>
                    <a:pt x="101078" y="188686"/>
                  </a:cubicBezTo>
                  <a:cubicBezTo>
                    <a:pt x="107627" y="188686"/>
                    <a:pt x="111867" y="186730"/>
                    <a:pt x="115463" y="184446"/>
                  </a:cubicBezTo>
                  <a:lnTo>
                    <a:pt x="132483" y="125888"/>
                  </a:lnTo>
                  <a:cubicBezTo>
                    <a:pt x="129543" y="121636"/>
                    <a:pt x="124295" y="118684"/>
                    <a:pt x="119071" y="118684"/>
                  </a:cubicBezTo>
                  <a:close/>
                </a:path>
              </a:pathLst>
            </a:custGeom>
            <a:solidFill>
              <a:srgbClr val="FFFFFF"/>
            </a:solidFill>
            <a:ln w="1170"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9D7AAB8-5E67-662E-BB68-7BC7C5DF4661}"/>
                </a:ext>
              </a:extLst>
            </p:cNvPr>
            <p:cNvSpPr/>
            <p:nvPr/>
          </p:nvSpPr>
          <p:spPr>
            <a:xfrm>
              <a:off x="1105159" y="640684"/>
              <a:ext cx="152736" cy="243998"/>
            </a:xfrm>
            <a:custGeom>
              <a:avLst/>
              <a:gdLst>
                <a:gd name="connsiteX0" fmla="*/ 84386 w 152736"/>
                <a:gd name="connsiteY0" fmla="*/ 243999 h 243998"/>
                <a:gd name="connsiteX1" fmla="*/ 0 w 152736"/>
                <a:gd name="connsiteY1" fmla="*/ 243999 h 243998"/>
                <a:gd name="connsiteX2" fmla="*/ 50041 w 152736"/>
                <a:gd name="connsiteY2" fmla="*/ 65738 h 243998"/>
                <a:gd name="connsiteX3" fmla="*/ 134428 w 152736"/>
                <a:gd name="connsiteY3" fmla="*/ 65738 h 243998"/>
                <a:gd name="connsiteX4" fmla="*/ 84386 w 152736"/>
                <a:gd name="connsiteY4" fmla="*/ 243999 h 243998"/>
                <a:gd name="connsiteX5" fmla="*/ 138996 w 152736"/>
                <a:gd name="connsiteY5" fmla="*/ 48741 h 243998"/>
                <a:gd name="connsiteX6" fmla="*/ 54622 w 152736"/>
                <a:gd name="connsiteY6" fmla="*/ 48741 h 243998"/>
                <a:gd name="connsiteX7" fmla="*/ 68362 w 152736"/>
                <a:gd name="connsiteY7" fmla="*/ 0 h 243998"/>
                <a:gd name="connsiteX8" fmla="*/ 152736 w 152736"/>
                <a:gd name="connsiteY8" fmla="*/ 0 h 243998"/>
                <a:gd name="connsiteX9" fmla="*/ 138996 w 152736"/>
                <a:gd name="connsiteY9" fmla="*/ 48741 h 24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736" h="243998">
                  <a:moveTo>
                    <a:pt x="84386" y="243999"/>
                  </a:moveTo>
                  <a:lnTo>
                    <a:pt x="0" y="243999"/>
                  </a:lnTo>
                  <a:lnTo>
                    <a:pt x="50041" y="65738"/>
                  </a:lnTo>
                  <a:lnTo>
                    <a:pt x="134428" y="65738"/>
                  </a:lnTo>
                  <a:lnTo>
                    <a:pt x="84386" y="243999"/>
                  </a:lnTo>
                  <a:close/>
                  <a:moveTo>
                    <a:pt x="138996" y="48741"/>
                  </a:moveTo>
                  <a:lnTo>
                    <a:pt x="54622" y="48741"/>
                  </a:lnTo>
                  <a:lnTo>
                    <a:pt x="68362" y="0"/>
                  </a:lnTo>
                  <a:lnTo>
                    <a:pt x="152736" y="0"/>
                  </a:lnTo>
                  <a:lnTo>
                    <a:pt x="138996" y="48741"/>
                  </a:lnTo>
                  <a:close/>
                </a:path>
              </a:pathLst>
            </a:custGeom>
            <a:solidFill>
              <a:srgbClr val="FFFFFF"/>
            </a:solidFill>
            <a:ln w="1170"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03B0D11F-3087-AE23-670B-A82A7831B2F8}"/>
                </a:ext>
              </a:extLst>
            </p:cNvPr>
            <p:cNvSpPr/>
            <p:nvPr/>
          </p:nvSpPr>
          <p:spPr>
            <a:xfrm>
              <a:off x="906656" y="640684"/>
              <a:ext cx="243331" cy="243998"/>
            </a:xfrm>
            <a:custGeom>
              <a:avLst/>
              <a:gdLst>
                <a:gd name="connsiteX0" fmla="*/ 85359 w 243331"/>
                <a:gd name="connsiteY0" fmla="*/ 243999 h 243998"/>
                <a:gd name="connsiteX1" fmla="*/ 0 w 243331"/>
                <a:gd name="connsiteY1" fmla="*/ 243999 h 243998"/>
                <a:gd name="connsiteX2" fmla="*/ 68350 w 243331"/>
                <a:gd name="connsiteY2" fmla="*/ 0 h 243998"/>
                <a:gd name="connsiteX3" fmla="*/ 243331 w 243331"/>
                <a:gd name="connsiteY3" fmla="*/ 0 h 243998"/>
                <a:gd name="connsiteX4" fmla="*/ 226651 w 243331"/>
                <a:gd name="connsiteY4" fmla="*/ 57890 h 243998"/>
                <a:gd name="connsiteX5" fmla="*/ 137356 w 243331"/>
                <a:gd name="connsiteY5" fmla="*/ 57890 h 243998"/>
                <a:gd name="connsiteX6" fmla="*/ 125912 w 243331"/>
                <a:gd name="connsiteY6" fmla="*/ 99427 h 243998"/>
                <a:gd name="connsiteX7" fmla="*/ 215206 w 243331"/>
                <a:gd name="connsiteY7" fmla="*/ 99427 h 243998"/>
                <a:gd name="connsiteX8" fmla="*/ 200154 w 243331"/>
                <a:gd name="connsiteY8" fmla="*/ 152725 h 243998"/>
                <a:gd name="connsiteX9" fmla="*/ 110860 w 243331"/>
                <a:gd name="connsiteY9" fmla="*/ 152725 h 243998"/>
                <a:gd name="connsiteX10" fmla="*/ 85359 w 243331"/>
                <a:gd name="connsiteY10" fmla="*/ 243987 h 24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331" h="243998">
                  <a:moveTo>
                    <a:pt x="85359" y="243999"/>
                  </a:moveTo>
                  <a:lnTo>
                    <a:pt x="0" y="243999"/>
                  </a:lnTo>
                  <a:lnTo>
                    <a:pt x="68350" y="0"/>
                  </a:lnTo>
                  <a:lnTo>
                    <a:pt x="243331" y="0"/>
                  </a:lnTo>
                  <a:lnTo>
                    <a:pt x="226651" y="57890"/>
                  </a:lnTo>
                  <a:lnTo>
                    <a:pt x="137356" y="57890"/>
                  </a:lnTo>
                  <a:lnTo>
                    <a:pt x="125912" y="99427"/>
                  </a:lnTo>
                  <a:lnTo>
                    <a:pt x="215206" y="99427"/>
                  </a:lnTo>
                  <a:lnTo>
                    <a:pt x="200154" y="152725"/>
                  </a:lnTo>
                  <a:lnTo>
                    <a:pt x="110860" y="152725"/>
                  </a:lnTo>
                  <a:lnTo>
                    <a:pt x="85359" y="243987"/>
                  </a:lnTo>
                  <a:close/>
                </a:path>
              </a:pathLst>
            </a:custGeom>
            <a:solidFill>
              <a:srgbClr val="FFFFFF"/>
            </a:solidFill>
            <a:ln w="1170"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70554D28-5C9A-419B-9F23-45213F4A44B3}"/>
                </a:ext>
              </a:extLst>
            </p:cNvPr>
            <p:cNvSpPr/>
            <p:nvPr/>
          </p:nvSpPr>
          <p:spPr>
            <a:xfrm>
              <a:off x="521448" y="583029"/>
              <a:ext cx="360363" cy="357974"/>
            </a:xfrm>
            <a:custGeom>
              <a:avLst/>
              <a:gdLst>
                <a:gd name="connsiteX0" fmla="*/ 0 w 360363"/>
                <a:gd name="connsiteY0" fmla="*/ 180147 h 357974"/>
                <a:gd name="connsiteX1" fmla="*/ 180182 w 360363"/>
                <a:gd name="connsiteY1" fmla="*/ 0 h 357974"/>
                <a:gd name="connsiteX2" fmla="*/ 360364 w 360363"/>
                <a:gd name="connsiteY2" fmla="*/ 180147 h 357974"/>
                <a:gd name="connsiteX3" fmla="*/ 180182 w 360363"/>
                <a:gd name="connsiteY3" fmla="*/ 357974 h 357974"/>
                <a:gd name="connsiteX4" fmla="*/ 0 w 360363"/>
                <a:gd name="connsiteY4" fmla="*/ 180147 h 357974"/>
                <a:gd name="connsiteX5" fmla="*/ 179409 w 360363"/>
                <a:gd name="connsiteY5" fmla="*/ 134053 h 357974"/>
                <a:gd name="connsiteX6" fmla="*/ 138469 w 360363"/>
                <a:gd name="connsiteY6" fmla="*/ 199685 h 357974"/>
                <a:gd name="connsiteX7" fmla="*/ 150722 w 360363"/>
                <a:gd name="connsiteY7" fmla="*/ 208319 h 357974"/>
                <a:gd name="connsiteX8" fmla="*/ 133057 w 360363"/>
                <a:gd name="connsiteY8" fmla="*/ 208319 h 357974"/>
                <a:gd name="connsiteX9" fmla="*/ 117548 w 360363"/>
                <a:gd name="connsiteY9" fmla="*/ 233058 h 357974"/>
                <a:gd name="connsiteX10" fmla="*/ 51377 w 360363"/>
                <a:gd name="connsiteY10" fmla="*/ 267684 h 357974"/>
                <a:gd name="connsiteX11" fmla="*/ 50287 w 360363"/>
                <a:gd name="connsiteY11" fmla="*/ 268024 h 357974"/>
                <a:gd name="connsiteX12" fmla="*/ 50287 w 360363"/>
                <a:gd name="connsiteY12" fmla="*/ 267485 h 357974"/>
                <a:gd name="connsiteX13" fmla="*/ 132870 w 360363"/>
                <a:gd name="connsiteY13" fmla="*/ 197331 h 357974"/>
                <a:gd name="connsiteX14" fmla="*/ 27738 w 360363"/>
                <a:gd name="connsiteY14" fmla="*/ 209584 h 357974"/>
                <a:gd name="connsiteX15" fmla="*/ 27738 w 360363"/>
                <a:gd name="connsiteY15" fmla="*/ 208869 h 357974"/>
                <a:gd name="connsiteX16" fmla="*/ 129637 w 360363"/>
                <a:gd name="connsiteY16" fmla="*/ 178917 h 357974"/>
                <a:gd name="connsiteX17" fmla="*/ 27211 w 360363"/>
                <a:gd name="connsiteY17" fmla="*/ 148988 h 357974"/>
                <a:gd name="connsiteX18" fmla="*/ 27211 w 360363"/>
                <a:gd name="connsiteY18" fmla="*/ 148262 h 357974"/>
                <a:gd name="connsiteX19" fmla="*/ 132870 w 360363"/>
                <a:gd name="connsiteY19" fmla="*/ 159460 h 357974"/>
                <a:gd name="connsiteX20" fmla="*/ 50123 w 360363"/>
                <a:gd name="connsiteY20" fmla="*/ 91462 h 357974"/>
                <a:gd name="connsiteX21" fmla="*/ 50651 w 360363"/>
                <a:gd name="connsiteY21" fmla="*/ 91087 h 357974"/>
                <a:gd name="connsiteX22" fmla="*/ 143705 w 360363"/>
                <a:gd name="connsiteY22" fmla="*/ 141936 h 357974"/>
                <a:gd name="connsiteX23" fmla="*/ 94495 w 360363"/>
                <a:gd name="connsiteY23" fmla="*/ 48179 h 357974"/>
                <a:gd name="connsiteX24" fmla="*/ 95011 w 360363"/>
                <a:gd name="connsiteY24" fmla="*/ 47992 h 357974"/>
                <a:gd name="connsiteX25" fmla="*/ 160128 w 360363"/>
                <a:gd name="connsiteY25" fmla="*/ 132764 h 357974"/>
                <a:gd name="connsiteX26" fmla="*/ 152584 w 360363"/>
                <a:gd name="connsiteY26" fmla="*/ 23111 h 357974"/>
                <a:gd name="connsiteX27" fmla="*/ 153275 w 360363"/>
                <a:gd name="connsiteY27" fmla="*/ 23111 h 357974"/>
                <a:gd name="connsiteX28" fmla="*/ 180873 w 360363"/>
                <a:gd name="connsiteY28" fmla="*/ 128793 h 357974"/>
                <a:gd name="connsiteX29" fmla="*/ 212442 w 360363"/>
                <a:gd name="connsiteY29" fmla="*/ 26169 h 357974"/>
                <a:gd name="connsiteX30" fmla="*/ 213180 w 360363"/>
                <a:gd name="connsiteY30" fmla="*/ 26368 h 357974"/>
                <a:gd name="connsiteX31" fmla="*/ 199990 w 360363"/>
                <a:gd name="connsiteY31" fmla="*/ 132038 h 357974"/>
                <a:gd name="connsiteX32" fmla="*/ 268516 w 360363"/>
                <a:gd name="connsiteY32" fmla="*/ 51611 h 357974"/>
                <a:gd name="connsiteX33" fmla="*/ 268902 w 360363"/>
                <a:gd name="connsiteY33" fmla="*/ 51974 h 357974"/>
                <a:gd name="connsiteX34" fmla="*/ 216401 w 360363"/>
                <a:gd name="connsiteY34" fmla="*/ 144478 h 357974"/>
                <a:gd name="connsiteX35" fmla="*/ 311447 w 360363"/>
                <a:gd name="connsiteY35" fmla="*/ 96358 h 357974"/>
                <a:gd name="connsiteX36" fmla="*/ 312150 w 360363"/>
                <a:gd name="connsiteY36" fmla="*/ 96510 h 357974"/>
                <a:gd name="connsiteX37" fmla="*/ 227588 w 360363"/>
                <a:gd name="connsiteY37" fmla="*/ 160550 h 357974"/>
                <a:gd name="connsiteX38" fmla="*/ 335624 w 360363"/>
                <a:gd name="connsiteY38" fmla="*/ 153486 h 357974"/>
                <a:gd name="connsiteX39" fmla="*/ 335437 w 360363"/>
                <a:gd name="connsiteY39" fmla="*/ 154025 h 357974"/>
                <a:gd name="connsiteX40" fmla="*/ 230118 w 360363"/>
                <a:gd name="connsiteY40" fmla="*/ 179491 h 357974"/>
                <a:gd name="connsiteX41" fmla="*/ 331466 w 360363"/>
                <a:gd name="connsiteY41" fmla="*/ 214984 h 357974"/>
                <a:gd name="connsiteX42" fmla="*/ 332157 w 360363"/>
                <a:gd name="connsiteY42" fmla="*/ 215546 h 357974"/>
                <a:gd name="connsiteX43" fmla="*/ 331653 w 360363"/>
                <a:gd name="connsiteY43" fmla="*/ 215874 h 357974"/>
                <a:gd name="connsiteX44" fmla="*/ 224167 w 360363"/>
                <a:gd name="connsiteY44" fmla="*/ 199486 h 357974"/>
                <a:gd name="connsiteX45" fmla="*/ 307289 w 360363"/>
                <a:gd name="connsiteY45" fmla="*/ 271280 h 357974"/>
                <a:gd name="connsiteX46" fmla="*/ 306914 w 360363"/>
                <a:gd name="connsiteY46" fmla="*/ 271960 h 357974"/>
                <a:gd name="connsiteX47" fmla="*/ 243472 w 360363"/>
                <a:gd name="connsiteY47" fmla="*/ 236619 h 357974"/>
                <a:gd name="connsiteX48" fmla="*/ 289074 w 360363"/>
                <a:gd name="connsiteY48" fmla="*/ 312560 h 357974"/>
                <a:gd name="connsiteX49" fmla="*/ 344269 w 360363"/>
                <a:gd name="connsiteY49" fmla="*/ 231032 h 357974"/>
                <a:gd name="connsiteX50" fmla="*/ 327835 w 360363"/>
                <a:gd name="connsiteY50" fmla="*/ 91989 h 357974"/>
                <a:gd name="connsiteX51" fmla="*/ 228853 w 360363"/>
                <a:gd name="connsiteY51" fmla="*/ 14982 h 357974"/>
                <a:gd name="connsiteX52" fmla="*/ 117946 w 360363"/>
                <a:gd name="connsiteY52" fmla="*/ 19340 h 357974"/>
                <a:gd name="connsiteX53" fmla="*/ 21296 w 360363"/>
                <a:gd name="connsiteY53" fmla="*/ 113284 h 357974"/>
                <a:gd name="connsiteX54" fmla="*/ 20921 w 360363"/>
                <a:gd name="connsiteY54" fmla="*/ 243823 h 357974"/>
                <a:gd name="connsiteX55" fmla="*/ 115604 w 360363"/>
                <a:gd name="connsiteY55" fmla="*/ 337803 h 357974"/>
                <a:gd name="connsiteX56" fmla="*/ 152619 w 360363"/>
                <a:gd name="connsiteY56" fmla="*/ 223289 h 357974"/>
                <a:gd name="connsiteX57" fmla="*/ 235120 w 360363"/>
                <a:gd name="connsiteY57" fmla="*/ 223289 h 357974"/>
                <a:gd name="connsiteX58" fmla="*/ 217057 w 360363"/>
                <a:gd name="connsiteY58" fmla="*/ 211587 h 357974"/>
                <a:gd name="connsiteX59" fmla="*/ 155641 w 360363"/>
                <a:gd name="connsiteY59" fmla="*/ 211587 h 357974"/>
                <a:gd name="connsiteX60" fmla="*/ 179421 w 360363"/>
                <a:gd name="connsiteY60" fmla="*/ 134018 h 35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60363" h="357974">
                  <a:moveTo>
                    <a:pt x="0" y="180147"/>
                  </a:moveTo>
                  <a:cubicBezTo>
                    <a:pt x="0" y="80650"/>
                    <a:pt x="80685" y="0"/>
                    <a:pt x="180182" y="0"/>
                  </a:cubicBezTo>
                  <a:cubicBezTo>
                    <a:pt x="279679" y="0"/>
                    <a:pt x="360364" y="80638"/>
                    <a:pt x="360364" y="180147"/>
                  </a:cubicBezTo>
                  <a:cubicBezTo>
                    <a:pt x="360364" y="279656"/>
                    <a:pt x="279656" y="357974"/>
                    <a:pt x="180182" y="357974"/>
                  </a:cubicBezTo>
                  <a:cubicBezTo>
                    <a:pt x="80708" y="357974"/>
                    <a:pt x="0" y="279644"/>
                    <a:pt x="0" y="180147"/>
                  </a:cubicBezTo>
                  <a:close/>
                  <a:moveTo>
                    <a:pt x="179409" y="134053"/>
                  </a:moveTo>
                  <a:lnTo>
                    <a:pt x="138469" y="199685"/>
                  </a:lnTo>
                  <a:lnTo>
                    <a:pt x="150722" y="208319"/>
                  </a:lnTo>
                  <a:lnTo>
                    <a:pt x="133057" y="208319"/>
                  </a:lnTo>
                  <a:lnTo>
                    <a:pt x="117548" y="233058"/>
                  </a:lnTo>
                  <a:lnTo>
                    <a:pt x="51377" y="267684"/>
                  </a:lnTo>
                  <a:lnTo>
                    <a:pt x="50287" y="268024"/>
                  </a:lnTo>
                  <a:cubicBezTo>
                    <a:pt x="49936" y="267860"/>
                    <a:pt x="50112" y="267485"/>
                    <a:pt x="50287" y="267485"/>
                  </a:cubicBezTo>
                  <a:lnTo>
                    <a:pt x="132870" y="197331"/>
                  </a:lnTo>
                  <a:lnTo>
                    <a:pt x="27738" y="209584"/>
                  </a:lnTo>
                  <a:cubicBezTo>
                    <a:pt x="27563" y="209420"/>
                    <a:pt x="27563" y="209057"/>
                    <a:pt x="27738" y="208869"/>
                  </a:cubicBezTo>
                  <a:lnTo>
                    <a:pt x="129637" y="178917"/>
                  </a:lnTo>
                  <a:lnTo>
                    <a:pt x="27211" y="148988"/>
                  </a:lnTo>
                  <a:cubicBezTo>
                    <a:pt x="26848" y="148824"/>
                    <a:pt x="26848" y="148449"/>
                    <a:pt x="27211" y="148262"/>
                  </a:cubicBezTo>
                  <a:lnTo>
                    <a:pt x="132870" y="159460"/>
                  </a:lnTo>
                  <a:lnTo>
                    <a:pt x="50123" y="91462"/>
                  </a:lnTo>
                  <a:cubicBezTo>
                    <a:pt x="50123" y="91297"/>
                    <a:pt x="50463" y="91087"/>
                    <a:pt x="50651" y="91087"/>
                  </a:cubicBezTo>
                  <a:lnTo>
                    <a:pt x="143705" y="141936"/>
                  </a:lnTo>
                  <a:lnTo>
                    <a:pt x="94495" y="48179"/>
                  </a:lnTo>
                  <a:cubicBezTo>
                    <a:pt x="94671" y="47992"/>
                    <a:pt x="94858" y="47816"/>
                    <a:pt x="95011" y="47992"/>
                  </a:cubicBezTo>
                  <a:lnTo>
                    <a:pt x="160128" y="132764"/>
                  </a:lnTo>
                  <a:lnTo>
                    <a:pt x="152584" y="23111"/>
                  </a:lnTo>
                  <a:cubicBezTo>
                    <a:pt x="152748" y="22748"/>
                    <a:pt x="153111" y="22924"/>
                    <a:pt x="153275" y="23111"/>
                  </a:cubicBezTo>
                  <a:lnTo>
                    <a:pt x="180873" y="128793"/>
                  </a:lnTo>
                  <a:lnTo>
                    <a:pt x="212442" y="26169"/>
                  </a:lnTo>
                  <a:cubicBezTo>
                    <a:pt x="212793" y="25993"/>
                    <a:pt x="213180" y="26169"/>
                    <a:pt x="213180" y="26368"/>
                  </a:cubicBezTo>
                  <a:lnTo>
                    <a:pt x="199990" y="132038"/>
                  </a:lnTo>
                  <a:lnTo>
                    <a:pt x="268516" y="51611"/>
                  </a:lnTo>
                  <a:cubicBezTo>
                    <a:pt x="268902" y="51424"/>
                    <a:pt x="268902" y="51822"/>
                    <a:pt x="268902" y="51974"/>
                  </a:cubicBezTo>
                  <a:lnTo>
                    <a:pt x="216401" y="144478"/>
                  </a:lnTo>
                  <a:lnTo>
                    <a:pt x="311447" y="96358"/>
                  </a:lnTo>
                  <a:cubicBezTo>
                    <a:pt x="311634" y="95971"/>
                    <a:pt x="312314" y="96159"/>
                    <a:pt x="312150" y="96510"/>
                  </a:cubicBezTo>
                  <a:lnTo>
                    <a:pt x="227588" y="160550"/>
                  </a:lnTo>
                  <a:lnTo>
                    <a:pt x="335624" y="153486"/>
                  </a:lnTo>
                  <a:cubicBezTo>
                    <a:pt x="335800" y="153674"/>
                    <a:pt x="335800" y="154025"/>
                    <a:pt x="335437" y="154025"/>
                  </a:cubicBezTo>
                  <a:lnTo>
                    <a:pt x="230118" y="179491"/>
                  </a:lnTo>
                  <a:lnTo>
                    <a:pt x="331466" y="214984"/>
                  </a:lnTo>
                  <a:lnTo>
                    <a:pt x="332157" y="215546"/>
                  </a:lnTo>
                  <a:cubicBezTo>
                    <a:pt x="332157" y="215722"/>
                    <a:pt x="331993" y="215874"/>
                    <a:pt x="331653" y="215874"/>
                  </a:cubicBezTo>
                  <a:lnTo>
                    <a:pt x="224167" y="199486"/>
                  </a:lnTo>
                  <a:lnTo>
                    <a:pt x="307289" y="271280"/>
                  </a:lnTo>
                  <a:cubicBezTo>
                    <a:pt x="307453" y="271620"/>
                    <a:pt x="307289" y="271960"/>
                    <a:pt x="306914" y="271960"/>
                  </a:cubicBezTo>
                  <a:lnTo>
                    <a:pt x="243472" y="236619"/>
                  </a:lnTo>
                  <a:lnTo>
                    <a:pt x="289074" y="312560"/>
                  </a:lnTo>
                  <a:cubicBezTo>
                    <a:pt x="315582" y="291463"/>
                    <a:pt x="334886" y="261862"/>
                    <a:pt x="344269" y="231032"/>
                  </a:cubicBezTo>
                  <a:cubicBezTo>
                    <a:pt x="359040" y="184516"/>
                    <a:pt x="352211" y="132764"/>
                    <a:pt x="327835" y="91989"/>
                  </a:cubicBezTo>
                  <a:cubicBezTo>
                    <a:pt x="306023" y="54856"/>
                    <a:pt x="268504" y="26356"/>
                    <a:pt x="228853" y="14982"/>
                  </a:cubicBezTo>
                  <a:cubicBezTo>
                    <a:pt x="194215" y="4346"/>
                    <a:pt x="150581" y="5810"/>
                    <a:pt x="117946" y="19340"/>
                  </a:cubicBezTo>
                  <a:cubicBezTo>
                    <a:pt x="76444" y="34661"/>
                    <a:pt x="37508" y="71981"/>
                    <a:pt x="21296" y="113284"/>
                  </a:cubicBezTo>
                  <a:cubicBezTo>
                    <a:pt x="3983" y="153474"/>
                    <a:pt x="3983" y="203785"/>
                    <a:pt x="20921" y="243823"/>
                  </a:cubicBezTo>
                  <a:cubicBezTo>
                    <a:pt x="36781" y="285138"/>
                    <a:pt x="74676" y="321907"/>
                    <a:pt x="115604" y="337803"/>
                  </a:cubicBezTo>
                  <a:lnTo>
                    <a:pt x="152619" y="223289"/>
                  </a:lnTo>
                  <a:lnTo>
                    <a:pt x="235120" y="223289"/>
                  </a:lnTo>
                  <a:lnTo>
                    <a:pt x="217057" y="211587"/>
                  </a:lnTo>
                  <a:lnTo>
                    <a:pt x="155641" y="211587"/>
                  </a:lnTo>
                  <a:lnTo>
                    <a:pt x="179421" y="134018"/>
                  </a:lnTo>
                  <a:close/>
                </a:path>
              </a:pathLst>
            </a:custGeom>
            <a:solidFill>
              <a:srgbClr val="FFFFFF"/>
            </a:solidFill>
            <a:ln w="1170" cap="flat">
              <a:noFill/>
              <a:prstDash val="solid"/>
              <a:miter/>
            </a:ln>
          </p:spPr>
          <p:txBody>
            <a:bodyPr rtlCol="0" anchor="ctr"/>
            <a:lstStyle/>
            <a:p>
              <a:endParaRPr lang="en-US"/>
            </a:p>
          </p:txBody>
        </p:sp>
      </p:grpSp>
    </p:spTree>
    <p:extLst>
      <p:ext uri="{BB962C8B-B14F-4D97-AF65-F5344CB8AC3E}">
        <p14:creationId xmlns:p14="http://schemas.microsoft.com/office/powerpoint/2010/main" val="3031452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cholars Logo A">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42" name="Graphic 41">
            <a:extLst>
              <a:ext uri="{FF2B5EF4-FFF2-40B4-BE49-F238E27FC236}">
                <a16:creationId xmlns:a16="http://schemas.microsoft.com/office/drawing/2014/main" id="{EDE4393B-09DB-9722-1CB2-67D2E2A3865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56005" y="1011663"/>
            <a:ext cx="3373370" cy="3499951"/>
          </a:xfrm>
          <a:prstGeom prst="rect">
            <a:avLst/>
          </a:prstGeom>
        </p:spPr>
      </p:pic>
      <p:sp>
        <p:nvSpPr>
          <p:cNvPr id="57" name="Freeform: Shape 56">
            <a:extLst>
              <a:ext uri="{FF2B5EF4-FFF2-40B4-BE49-F238E27FC236}">
                <a16:creationId xmlns:a16="http://schemas.microsoft.com/office/drawing/2014/main" id="{F0E1CF2A-0397-7DD4-1CE7-8297E48EA207}"/>
              </a:ext>
            </a:extLst>
          </p:cNvPr>
          <p:cNvSpPr/>
          <p:nvPr userDrawn="1"/>
        </p:nvSpPr>
        <p:spPr>
          <a:xfrm>
            <a:off x="0" y="3889136"/>
            <a:ext cx="2097550" cy="2263667"/>
          </a:xfrm>
          <a:custGeom>
            <a:avLst/>
            <a:gdLst>
              <a:gd name="connsiteX0" fmla="*/ 1283324 w 2097550"/>
              <a:gd name="connsiteY0" fmla="*/ 0 h 2263667"/>
              <a:gd name="connsiteX1" fmla="*/ 1312968 w 2097550"/>
              <a:gd name="connsiteY1" fmla="*/ 339 h 2263667"/>
              <a:gd name="connsiteX2" fmla="*/ 1342476 w 2097550"/>
              <a:gd name="connsiteY2" fmla="*/ 1287 h 2263667"/>
              <a:gd name="connsiteX3" fmla="*/ 1371849 w 2097550"/>
              <a:gd name="connsiteY3" fmla="*/ 2778 h 2263667"/>
              <a:gd name="connsiteX4" fmla="*/ 1401086 w 2097550"/>
              <a:gd name="connsiteY4" fmla="*/ 4809 h 2263667"/>
              <a:gd name="connsiteX5" fmla="*/ 1430187 w 2097550"/>
              <a:gd name="connsiteY5" fmla="*/ 7383 h 2263667"/>
              <a:gd name="connsiteX6" fmla="*/ 1487711 w 2097550"/>
              <a:gd name="connsiteY6" fmla="*/ 14157 h 2263667"/>
              <a:gd name="connsiteX7" fmla="*/ 1544150 w 2097550"/>
              <a:gd name="connsiteY7" fmla="*/ 23166 h 2263667"/>
              <a:gd name="connsiteX8" fmla="*/ 1599233 w 2097550"/>
              <a:gd name="connsiteY8" fmla="*/ 34409 h 2263667"/>
              <a:gd name="connsiteX9" fmla="*/ 1652823 w 2097550"/>
              <a:gd name="connsiteY9" fmla="*/ 47821 h 2263667"/>
              <a:gd name="connsiteX10" fmla="*/ 1679007 w 2097550"/>
              <a:gd name="connsiteY10" fmla="*/ 55339 h 2263667"/>
              <a:gd name="connsiteX11" fmla="*/ 1704716 w 2097550"/>
              <a:gd name="connsiteY11" fmla="*/ 63399 h 2263667"/>
              <a:gd name="connsiteX12" fmla="*/ 1729883 w 2097550"/>
              <a:gd name="connsiteY12" fmla="*/ 72001 h 2263667"/>
              <a:gd name="connsiteX13" fmla="*/ 1754507 w 2097550"/>
              <a:gd name="connsiteY13" fmla="*/ 81145 h 2263667"/>
              <a:gd name="connsiteX14" fmla="*/ 1778589 w 2097550"/>
              <a:gd name="connsiteY14" fmla="*/ 90831 h 2263667"/>
              <a:gd name="connsiteX15" fmla="*/ 1802060 w 2097550"/>
              <a:gd name="connsiteY15" fmla="*/ 100991 h 2263667"/>
              <a:gd name="connsiteX16" fmla="*/ 1824921 w 2097550"/>
              <a:gd name="connsiteY16" fmla="*/ 111693 h 2263667"/>
              <a:gd name="connsiteX17" fmla="*/ 1847103 w 2097550"/>
              <a:gd name="connsiteY17" fmla="*/ 122937 h 2263667"/>
              <a:gd name="connsiteX18" fmla="*/ 1889297 w 2097550"/>
              <a:gd name="connsiteY18" fmla="*/ 146982 h 2263667"/>
              <a:gd name="connsiteX19" fmla="*/ 1928370 w 2097550"/>
              <a:gd name="connsiteY19" fmla="*/ 172992 h 2263667"/>
              <a:gd name="connsiteX20" fmla="*/ 1964051 w 2097550"/>
              <a:gd name="connsiteY20" fmla="*/ 200967 h 2263667"/>
              <a:gd name="connsiteX21" fmla="*/ 1996205 w 2097550"/>
              <a:gd name="connsiteY21" fmla="*/ 230770 h 2263667"/>
              <a:gd name="connsiteX22" fmla="*/ 2024221 w 2097550"/>
              <a:gd name="connsiteY22" fmla="*/ 262401 h 2263667"/>
              <a:gd name="connsiteX23" fmla="*/ 2048031 w 2097550"/>
              <a:gd name="connsiteY23" fmla="*/ 295726 h 2263667"/>
              <a:gd name="connsiteX24" fmla="*/ 2067432 w 2097550"/>
              <a:gd name="connsiteY24" fmla="*/ 330609 h 2263667"/>
              <a:gd name="connsiteX25" fmla="*/ 2082220 w 2097550"/>
              <a:gd name="connsiteY25" fmla="*/ 366983 h 2263667"/>
              <a:gd name="connsiteX26" fmla="*/ 2087782 w 2097550"/>
              <a:gd name="connsiteY26" fmla="*/ 385677 h 2263667"/>
              <a:gd name="connsiteX27" fmla="*/ 2092124 w 2097550"/>
              <a:gd name="connsiteY27" fmla="*/ 404710 h 2263667"/>
              <a:gd name="connsiteX28" fmla="*/ 2095244 w 2097550"/>
              <a:gd name="connsiteY28" fmla="*/ 424014 h 2263667"/>
              <a:gd name="connsiteX29" fmla="*/ 2097076 w 2097550"/>
              <a:gd name="connsiteY29" fmla="*/ 443590 h 2263667"/>
              <a:gd name="connsiteX30" fmla="*/ 2097550 w 2097550"/>
              <a:gd name="connsiteY30" fmla="*/ 463435 h 2263667"/>
              <a:gd name="connsiteX31" fmla="*/ 2096737 w 2097550"/>
              <a:gd name="connsiteY31" fmla="*/ 483552 h 2263667"/>
              <a:gd name="connsiteX32" fmla="*/ 2094634 w 2097550"/>
              <a:gd name="connsiteY32" fmla="*/ 503872 h 2263667"/>
              <a:gd name="connsiteX33" fmla="*/ 2091242 w 2097550"/>
              <a:gd name="connsiteY33" fmla="*/ 524396 h 2263667"/>
              <a:gd name="connsiteX34" fmla="*/ 2080524 w 2097550"/>
              <a:gd name="connsiteY34" fmla="*/ 565917 h 2263667"/>
              <a:gd name="connsiteX35" fmla="*/ 2064651 w 2097550"/>
              <a:gd name="connsiteY35" fmla="*/ 607979 h 2263667"/>
              <a:gd name="connsiteX36" fmla="*/ 2043621 w 2097550"/>
              <a:gd name="connsiteY36" fmla="*/ 650448 h 2263667"/>
              <a:gd name="connsiteX37" fmla="*/ 2017437 w 2097550"/>
              <a:gd name="connsiteY37" fmla="*/ 693188 h 2263667"/>
              <a:gd name="connsiteX38" fmla="*/ 2002514 w 2097550"/>
              <a:gd name="connsiteY38" fmla="*/ 714592 h 2263667"/>
              <a:gd name="connsiteX39" fmla="*/ 1986437 w 2097550"/>
              <a:gd name="connsiteY39" fmla="*/ 735996 h 2263667"/>
              <a:gd name="connsiteX40" fmla="*/ 1969206 w 2097550"/>
              <a:gd name="connsiteY40" fmla="*/ 757400 h 2263667"/>
              <a:gd name="connsiteX41" fmla="*/ 1950823 w 2097550"/>
              <a:gd name="connsiteY41" fmla="*/ 778736 h 2263667"/>
              <a:gd name="connsiteX42" fmla="*/ 1931354 w 2097550"/>
              <a:gd name="connsiteY42" fmla="*/ 800073 h 2263667"/>
              <a:gd name="connsiteX43" fmla="*/ 1910800 w 2097550"/>
              <a:gd name="connsiteY43" fmla="*/ 821341 h 2263667"/>
              <a:gd name="connsiteX44" fmla="*/ 1889160 w 2097550"/>
              <a:gd name="connsiteY44" fmla="*/ 842541 h 2263667"/>
              <a:gd name="connsiteX45" fmla="*/ 1866368 w 2097550"/>
              <a:gd name="connsiteY45" fmla="*/ 863606 h 2263667"/>
              <a:gd name="connsiteX46" fmla="*/ 1842557 w 2097550"/>
              <a:gd name="connsiteY46" fmla="*/ 884537 h 2263667"/>
              <a:gd name="connsiteX47" fmla="*/ 1817866 w 2097550"/>
              <a:gd name="connsiteY47" fmla="*/ 905398 h 2263667"/>
              <a:gd name="connsiteX48" fmla="*/ 1792292 w 2097550"/>
              <a:gd name="connsiteY48" fmla="*/ 926125 h 2263667"/>
              <a:gd name="connsiteX49" fmla="*/ 1765768 w 2097550"/>
              <a:gd name="connsiteY49" fmla="*/ 946717 h 2263667"/>
              <a:gd name="connsiteX50" fmla="*/ 1738227 w 2097550"/>
              <a:gd name="connsiteY50" fmla="*/ 967104 h 2263667"/>
              <a:gd name="connsiteX51" fmla="*/ 1709940 w 2097550"/>
              <a:gd name="connsiteY51" fmla="*/ 987424 h 2263667"/>
              <a:gd name="connsiteX52" fmla="*/ 1680906 w 2097550"/>
              <a:gd name="connsiteY52" fmla="*/ 1007541 h 2263667"/>
              <a:gd name="connsiteX53" fmla="*/ 1650991 w 2097550"/>
              <a:gd name="connsiteY53" fmla="*/ 1027523 h 2263667"/>
              <a:gd name="connsiteX54" fmla="*/ 1643393 w 2097550"/>
              <a:gd name="connsiteY54" fmla="*/ 1032467 h 2263667"/>
              <a:gd name="connsiteX55" fmla="*/ 1635660 w 2097550"/>
              <a:gd name="connsiteY55" fmla="*/ 1037412 h 2263667"/>
              <a:gd name="connsiteX56" fmla="*/ 1627927 w 2097550"/>
              <a:gd name="connsiteY56" fmla="*/ 1042356 h 2263667"/>
              <a:gd name="connsiteX57" fmla="*/ 1620193 w 2097550"/>
              <a:gd name="connsiteY57" fmla="*/ 1047301 h 2263667"/>
              <a:gd name="connsiteX58" fmla="*/ 1604727 w 2097550"/>
              <a:gd name="connsiteY58" fmla="*/ 1057190 h 2263667"/>
              <a:gd name="connsiteX59" fmla="*/ 1600793 w 2097550"/>
              <a:gd name="connsiteY59" fmla="*/ 1059629 h 2263667"/>
              <a:gd name="connsiteX60" fmla="*/ 1596790 w 2097550"/>
              <a:gd name="connsiteY60" fmla="*/ 1062067 h 2263667"/>
              <a:gd name="connsiteX61" fmla="*/ 1592788 w 2097550"/>
              <a:gd name="connsiteY61" fmla="*/ 1064506 h 2263667"/>
              <a:gd name="connsiteX62" fmla="*/ 1588786 w 2097550"/>
              <a:gd name="connsiteY62" fmla="*/ 1066944 h 2263667"/>
              <a:gd name="connsiteX63" fmla="*/ 1556835 w 2097550"/>
              <a:gd name="connsiteY63" fmla="*/ 1086383 h 2263667"/>
              <a:gd name="connsiteX64" fmla="*/ 1523868 w 2097550"/>
              <a:gd name="connsiteY64" fmla="*/ 1105484 h 2263667"/>
              <a:gd name="connsiteX65" fmla="*/ 1507315 w 2097550"/>
              <a:gd name="connsiteY65" fmla="*/ 1115103 h 2263667"/>
              <a:gd name="connsiteX66" fmla="*/ 1490425 w 2097550"/>
              <a:gd name="connsiteY66" fmla="*/ 1124518 h 2263667"/>
              <a:gd name="connsiteX67" fmla="*/ 1456507 w 2097550"/>
              <a:gd name="connsiteY67" fmla="*/ 1143415 h 2263667"/>
              <a:gd name="connsiteX68" fmla="*/ 1421708 w 2097550"/>
              <a:gd name="connsiteY68" fmla="*/ 1161907 h 2263667"/>
              <a:gd name="connsiteX69" fmla="*/ 1404274 w 2097550"/>
              <a:gd name="connsiteY69" fmla="*/ 1171254 h 2263667"/>
              <a:gd name="connsiteX70" fmla="*/ 1386501 w 2097550"/>
              <a:gd name="connsiteY70" fmla="*/ 1180331 h 2263667"/>
              <a:gd name="connsiteX71" fmla="*/ 1350820 w 2097550"/>
              <a:gd name="connsiteY71" fmla="*/ 1198551 h 2263667"/>
              <a:gd name="connsiteX72" fmla="*/ 1314393 w 2097550"/>
              <a:gd name="connsiteY72" fmla="*/ 1216432 h 2263667"/>
              <a:gd name="connsiteX73" fmla="*/ 1296145 w 2097550"/>
              <a:gd name="connsiteY73" fmla="*/ 1225374 h 2263667"/>
              <a:gd name="connsiteX74" fmla="*/ 1277693 w 2097550"/>
              <a:gd name="connsiteY74" fmla="*/ 1234179 h 2263667"/>
              <a:gd name="connsiteX75" fmla="*/ 1259106 w 2097550"/>
              <a:gd name="connsiteY75" fmla="*/ 1242917 h 2263667"/>
              <a:gd name="connsiteX76" fmla="*/ 1240519 w 2097550"/>
              <a:gd name="connsiteY76" fmla="*/ 1251653 h 2263667"/>
              <a:gd name="connsiteX77" fmla="*/ 1231159 w 2097550"/>
              <a:gd name="connsiteY77" fmla="*/ 1256057 h 2263667"/>
              <a:gd name="connsiteX78" fmla="*/ 1221730 w 2097550"/>
              <a:gd name="connsiteY78" fmla="*/ 1260391 h 2263667"/>
              <a:gd name="connsiteX79" fmla="*/ 1212233 w 2097550"/>
              <a:gd name="connsiteY79" fmla="*/ 1264659 h 2263667"/>
              <a:gd name="connsiteX80" fmla="*/ 1202736 w 2097550"/>
              <a:gd name="connsiteY80" fmla="*/ 1268926 h 2263667"/>
              <a:gd name="connsiteX81" fmla="*/ 1164545 w 2097550"/>
              <a:gd name="connsiteY81" fmla="*/ 1286198 h 2263667"/>
              <a:gd name="connsiteX82" fmla="*/ 1121604 w 2097550"/>
              <a:gd name="connsiteY82" fmla="*/ 1305570 h 2263667"/>
              <a:gd name="connsiteX83" fmla="*/ 1110886 w 2097550"/>
              <a:gd name="connsiteY83" fmla="*/ 1310447 h 2263667"/>
              <a:gd name="connsiteX84" fmla="*/ 1100237 w 2097550"/>
              <a:gd name="connsiteY84" fmla="*/ 1315391 h 2263667"/>
              <a:gd name="connsiteX85" fmla="*/ 1089586 w 2097550"/>
              <a:gd name="connsiteY85" fmla="*/ 1320403 h 2263667"/>
              <a:gd name="connsiteX86" fmla="*/ 1078936 w 2097550"/>
              <a:gd name="connsiteY86" fmla="*/ 1325349 h 2263667"/>
              <a:gd name="connsiteX87" fmla="*/ 1036403 w 2097550"/>
              <a:gd name="connsiteY87" fmla="*/ 1345668 h 2263667"/>
              <a:gd name="connsiteX88" fmla="*/ 994142 w 2097550"/>
              <a:gd name="connsiteY88" fmla="*/ 1366531 h 2263667"/>
              <a:gd name="connsiteX89" fmla="*/ 952084 w 2097550"/>
              <a:gd name="connsiteY89" fmla="*/ 1387935 h 2263667"/>
              <a:gd name="connsiteX90" fmla="*/ 910297 w 2097550"/>
              <a:gd name="connsiteY90" fmla="*/ 1409880 h 2263667"/>
              <a:gd name="connsiteX91" fmla="*/ 868850 w 2097550"/>
              <a:gd name="connsiteY91" fmla="*/ 1432436 h 2263667"/>
              <a:gd name="connsiteX92" fmla="*/ 827674 w 2097550"/>
              <a:gd name="connsiteY92" fmla="*/ 1455600 h 2263667"/>
              <a:gd name="connsiteX93" fmla="*/ 786837 w 2097550"/>
              <a:gd name="connsiteY93" fmla="*/ 1479375 h 2263667"/>
              <a:gd name="connsiteX94" fmla="*/ 746272 w 2097550"/>
              <a:gd name="connsiteY94" fmla="*/ 1503827 h 2263667"/>
              <a:gd name="connsiteX95" fmla="*/ 666226 w 2097550"/>
              <a:gd name="connsiteY95" fmla="*/ 1554695 h 2263667"/>
              <a:gd name="connsiteX96" fmla="*/ 587740 w 2097550"/>
              <a:gd name="connsiteY96" fmla="*/ 1608475 h 2263667"/>
              <a:gd name="connsiteX97" fmla="*/ 511019 w 2097550"/>
              <a:gd name="connsiteY97" fmla="*/ 1665372 h 2263667"/>
              <a:gd name="connsiteX98" fmla="*/ 436401 w 2097550"/>
              <a:gd name="connsiteY98" fmla="*/ 1725587 h 2263667"/>
              <a:gd name="connsiteX99" fmla="*/ 364155 w 2097550"/>
              <a:gd name="connsiteY99" fmla="*/ 1789258 h 2263667"/>
              <a:gd name="connsiteX100" fmla="*/ 294557 w 2097550"/>
              <a:gd name="connsiteY100" fmla="*/ 1856585 h 2263667"/>
              <a:gd name="connsiteX101" fmla="*/ 228213 w 2097550"/>
              <a:gd name="connsiteY101" fmla="*/ 1927773 h 2263667"/>
              <a:gd name="connsiteX102" fmla="*/ 165602 w 2097550"/>
              <a:gd name="connsiteY102" fmla="*/ 2003093 h 2263667"/>
              <a:gd name="connsiteX103" fmla="*/ 135822 w 2097550"/>
              <a:gd name="connsiteY103" fmla="*/ 2042244 h 2263667"/>
              <a:gd name="connsiteX104" fmla="*/ 107060 w 2097550"/>
              <a:gd name="connsiteY104" fmla="*/ 2082409 h 2263667"/>
              <a:gd name="connsiteX105" fmla="*/ 79519 w 2097550"/>
              <a:gd name="connsiteY105" fmla="*/ 2123659 h 2263667"/>
              <a:gd name="connsiteX106" fmla="*/ 53335 w 2097550"/>
              <a:gd name="connsiteY106" fmla="*/ 2165993 h 2263667"/>
              <a:gd name="connsiteX107" fmla="*/ 47026 w 2097550"/>
              <a:gd name="connsiteY107" fmla="*/ 2176762 h 2263667"/>
              <a:gd name="connsiteX108" fmla="*/ 40717 w 2097550"/>
              <a:gd name="connsiteY108" fmla="*/ 2187600 h 2263667"/>
              <a:gd name="connsiteX109" fmla="*/ 34476 w 2097550"/>
              <a:gd name="connsiteY109" fmla="*/ 2198505 h 2263667"/>
              <a:gd name="connsiteX110" fmla="*/ 28439 w 2097550"/>
              <a:gd name="connsiteY110" fmla="*/ 2209478 h 2263667"/>
              <a:gd name="connsiteX111" fmla="*/ 16432 w 2097550"/>
              <a:gd name="connsiteY111" fmla="*/ 2231559 h 2263667"/>
              <a:gd name="connsiteX112" fmla="*/ 4967 w 2097550"/>
              <a:gd name="connsiteY112" fmla="*/ 2253979 h 2263667"/>
              <a:gd name="connsiteX113" fmla="*/ 0 w 2097550"/>
              <a:gd name="connsiteY113" fmla="*/ 2263667 h 2263667"/>
              <a:gd name="connsiteX114" fmla="*/ 0 w 2097550"/>
              <a:gd name="connsiteY114" fmla="*/ 1887197 h 2263667"/>
              <a:gd name="connsiteX115" fmla="*/ 36308 w 2097550"/>
              <a:gd name="connsiteY115" fmla="*/ 1845273 h 2263667"/>
              <a:gd name="connsiteX116" fmla="*/ 111265 w 2097550"/>
              <a:gd name="connsiteY116" fmla="*/ 1767650 h 2263667"/>
              <a:gd name="connsiteX117" fmla="*/ 189073 w 2097550"/>
              <a:gd name="connsiteY117" fmla="*/ 1694701 h 2263667"/>
              <a:gd name="connsiteX118" fmla="*/ 269118 w 2097550"/>
              <a:gd name="connsiteY118" fmla="*/ 1626154 h 2263667"/>
              <a:gd name="connsiteX119" fmla="*/ 351064 w 2097550"/>
              <a:gd name="connsiteY119" fmla="*/ 1561739 h 2263667"/>
              <a:gd name="connsiteX120" fmla="*/ 434637 w 2097550"/>
              <a:gd name="connsiteY120" fmla="*/ 1501253 h 2263667"/>
              <a:gd name="connsiteX121" fmla="*/ 519566 w 2097550"/>
              <a:gd name="connsiteY121" fmla="*/ 1444289 h 2263667"/>
              <a:gd name="connsiteX122" fmla="*/ 605581 w 2097550"/>
              <a:gd name="connsiteY122" fmla="*/ 1390644 h 2263667"/>
              <a:gd name="connsiteX123" fmla="*/ 648928 w 2097550"/>
              <a:gd name="connsiteY123" fmla="*/ 1364973 h 2263667"/>
              <a:gd name="connsiteX124" fmla="*/ 692479 w 2097550"/>
              <a:gd name="connsiteY124" fmla="*/ 1340047 h 2263667"/>
              <a:gd name="connsiteX125" fmla="*/ 736232 w 2097550"/>
              <a:gd name="connsiteY125" fmla="*/ 1315798 h 2263667"/>
              <a:gd name="connsiteX126" fmla="*/ 780190 w 2097550"/>
              <a:gd name="connsiteY126" fmla="*/ 1292294 h 2263667"/>
              <a:gd name="connsiteX127" fmla="*/ 824350 w 2097550"/>
              <a:gd name="connsiteY127" fmla="*/ 1269467 h 2263667"/>
              <a:gd name="connsiteX128" fmla="*/ 868646 w 2097550"/>
              <a:gd name="connsiteY128" fmla="*/ 1247251 h 2263667"/>
              <a:gd name="connsiteX129" fmla="*/ 913079 w 2097550"/>
              <a:gd name="connsiteY129" fmla="*/ 1225644 h 2263667"/>
              <a:gd name="connsiteX130" fmla="*/ 957646 w 2097550"/>
              <a:gd name="connsiteY130" fmla="*/ 1204578 h 2263667"/>
              <a:gd name="connsiteX131" fmla="*/ 968772 w 2097550"/>
              <a:gd name="connsiteY131" fmla="*/ 1199432 h 2263667"/>
              <a:gd name="connsiteX132" fmla="*/ 979897 w 2097550"/>
              <a:gd name="connsiteY132" fmla="*/ 1194284 h 2263667"/>
              <a:gd name="connsiteX133" fmla="*/ 991089 w 2097550"/>
              <a:gd name="connsiteY133" fmla="*/ 1189136 h 2263667"/>
              <a:gd name="connsiteX134" fmla="*/ 1002282 w 2097550"/>
              <a:gd name="connsiteY134" fmla="*/ 1184055 h 2263667"/>
              <a:gd name="connsiteX135" fmla="*/ 1047054 w 2097550"/>
              <a:gd name="connsiteY135" fmla="*/ 1164073 h 2263667"/>
              <a:gd name="connsiteX136" fmla="*/ 1082057 w 2097550"/>
              <a:gd name="connsiteY136" fmla="*/ 1148427 h 2263667"/>
              <a:gd name="connsiteX137" fmla="*/ 1090671 w 2097550"/>
              <a:gd name="connsiteY137" fmla="*/ 1144566 h 2263667"/>
              <a:gd name="connsiteX138" fmla="*/ 1099287 w 2097550"/>
              <a:gd name="connsiteY138" fmla="*/ 1140705 h 2263667"/>
              <a:gd name="connsiteX139" fmla="*/ 1107902 w 2097550"/>
              <a:gd name="connsiteY139" fmla="*/ 1136845 h 2263667"/>
              <a:gd name="connsiteX140" fmla="*/ 1116381 w 2097550"/>
              <a:gd name="connsiteY140" fmla="*/ 1132916 h 2263667"/>
              <a:gd name="connsiteX141" fmla="*/ 1133272 w 2097550"/>
              <a:gd name="connsiteY141" fmla="*/ 1125059 h 2263667"/>
              <a:gd name="connsiteX142" fmla="*/ 1150163 w 2097550"/>
              <a:gd name="connsiteY142" fmla="*/ 1117202 h 2263667"/>
              <a:gd name="connsiteX143" fmla="*/ 1166918 w 2097550"/>
              <a:gd name="connsiteY143" fmla="*/ 1109345 h 2263667"/>
              <a:gd name="connsiteX144" fmla="*/ 1183402 w 2097550"/>
              <a:gd name="connsiteY144" fmla="*/ 1101352 h 2263667"/>
              <a:gd name="connsiteX145" fmla="*/ 1216303 w 2097550"/>
              <a:gd name="connsiteY145" fmla="*/ 1085367 h 2263667"/>
              <a:gd name="connsiteX146" fmla="*/ 1248457 w 2097550"/>
              <a:gd name="connsiteY146" fmla="*/ 1069179 h 2263667"/>
              <a:gd name="connsiteX147" fmla="*/ 1264534 w 2097550"/>
              <a:gd name="connsiteY147" fmla="*/ 1061118 h 2263667"/>
              <a:gd name="connsiteX148" fmla="*/ 1280203 w 2097550"/>
              <a:gd name="connsiteY148" fmla="*/ 1052855 h 2263667"/>
              <a:gd name="connsiteX149" fmla="*/ 1311475 w 2097550"/>
              <a:gd name="connsiteY149" fmla="*/ 1036463 h 2263667"/>
              <a:gd name="connsiteX150" fmla="*/ 1341933 w 2097550"/>
              <a:gd name="connsiteY150" fmla="*/ 1019801 h 2263667"/>
              <a:gd name="connsiteX151" fmla="*/ 1357128 w 2097550"/>
              <a:gd name="connsiteY151" fmla="*/ 1011470 h 2263667"/>
              <a:gd name="connsiteX152" fmla="*/ 1371916 w 2097550"/>
              <a:gd name="connsiteY152" fmla="*/ 1003003 h 2263667"/>
              <a:gd name="connsiteX153" fmla="*/ 1401357 w 2097550"/>
              <a:gd name="connsiteY153" fmla="*/ 986205 h 2263667"/>
              <a:gd name="connsiteX154" fmla="*/ 1429780 w 2097550"/>
              <a:gd name="connsiteY154" fmla="*/ 969204 h 2263667"/>
              <a:gd name="connsiteX155" fmla="*/ 1433375 w 2097550"/>
              <a:gd name="connsiteY155" fmla="*/ 967104 h 2263667"/>
              <a:gd name="connsiteX156" fmla="*/ 1436970 w 2097550"/>
              <a:gd name="connsiteY156" fmla="*/ 965004 h 2263667"/>
              <a:gd name="connsiteX157" fmla="*/ 1440499 w 2097550"/>
              <a:gd name="connsiteY157" fmla="*/ 962904 h 2263667"/>
              <a:gd name="connsiteX158" fmla="*/ 1443958 w 2097550"/>
              <a:gd name="connsiteY158" fmla="*/ 960737 h 2263667"/>
              <a:gd name="connsiteX159" fmla="*/ 1457660 w 2097550"/>
              <a:gd name="connsiteY159" fmla="*/ 952135 h 2263667"/>
              <a:gd name="connsiteX160" fmla="*/ 1464512 w 2097550"/>
              <a:gd name="connsiteY160" fmla="*/ 947868 h 2263667"/>
              <a:gd name="connsiteX161" fmla="*/ 1471431 w 2097550"/>
              <a:gd name="connsiteY161" fmla="*/ 943600 h 2263667"/>
              <a:gd name="connsiteX162" fmla="*/ 1478282 w 2097550"/>
              <a:gd name="connsiteY162" fmla="*/ 939333 h 2263667"/>
              <a:gd name="connsiteX163" fmla="*/ 1484998 w 2097550"/>
              <a:gd name="connsiteY163" fmla="*/ 934998 h 2263667"/>
              <a:gd name="connsiteX164" fmla="*/ 1586276 w 2097550"/>
              <a:gd name="connsiteY164" fmla="*/ 865368 h 2263667"/>
              <a:gd name="connsiteX165" fmla="*/ 1674055 w 2097550"/>
              <a:gd name="connsiteY165" fmla="*/ 794721 h 2263667"/>
              <a:gd name="connsiteX166" fmla="*/ 1747181 w 2097550"/>
              <a:gd name="connsiteY166" fmla="*/ 723940 h 2263667"/>
              <a:gd name="connsiteX167" fmla="*/ 1804570 w 2097550"/>
              <a:gd name="connsiteY167" fmla="*/ 653768 h 2263667"/>
              <a:gd name="connsiteX168" fmla="*/ 1827091 w 2097550"/>
              <a:gd name="connsiteY168" fmla="*/ 619155 h 2263667"/>
              <a:gd name="connsiteX169" fmla="*/ 1845339 w 2097550"/>
              <a:gd name="connsiteY169" fmla="*/ 585018 h 2263667"/>
              <a:gd name="connsiteX170" fmla="*/ 1859381 w 2097550"/>
              <a:gd name="connsiteY170" fmla="*/ 551421 h 2263667"/>
              <a:gd name="connsiteX171" fmla="*/ 1869285 w 2097550"/>
              <a:gd name="connsiteY171" fmla="*/ 518503 h 2263667"/>
              <a:gd name="connsiteX172" fmla="*/ 1872677 w 2097550"/>
              <a:gd name="connsiteY172" fmla="*/ 502315 h 2263667"/>
              <a:gd name="connsiteX173" fmla="*/ 1875051 w 2097550"/>
              <a:gd name="connsiteY173" fmla="*/ 486261 h 2263667"/>
              <a:gd name="connsiteX174" fmla="*/ 1876408 w 2097550"/>
              <a:gd name="connsiteY174" fmla="*/ 470411 h 2263667"/>
              <a:gd name="connsiteX175" fmla="*/ 1876814 w 2097550"/>
              <a:gd name="connsiteY175" fmla="*/ 454765 h 2263667"/>
              <a:gd name="connsiteX176" fmla="*/ 1876136 w 2097550"/>
              <a:gd name="connsiteY176" fmla="*/ 439390 h 2263667"/>
              <a:gd name="connsiteX177" fmla="*/ 1874441 w 2097550"/>
              <a:gd name="connsiteY177" fmla="*/ 424217 h 2263667"/>
              <a:gd name="connsiteX178" fmla="*/ 1871727 w 2097550"/>
              <a:gd name="connsiteY178" fmla="*/ 409248 h 2263667"/>
              <a:gd name="connsiteX179" fmla="*/ 1868063 w 2097550"/>
              <a:gd name="connsiteY179" fmla="*/ 394549 h 2263667"/>
              <a:gd name="connsiteX180" fmla="*/ 1857956 w 2097550"/>
              <a:gd name="connsiteY180" fmla="*/ 365831 h 2263667"/>
              <a:gd name="connsiteX181" fmla="*/ 1844118 w 2097550"/>
              <a:gd name="connsiteY181" fmla="*/ 338128 h 2263667"/>
              <a:gd name="connsiteX182" fmla="*/ 1826752 w 2097550"/>
              <a:gd name="connsiteY182" fmla="*/ 311508 h 2263667"/>
              <a:gd name="connsiteX183" fmla="*/ 1805926 w 2097550"/>
              <a:gd name="connsiteY183" fmla="*/ 286108 h 2263667"/>
              <a:gd name="connsiteX184" fmla="*/ 1781641 w 2097550"/>
              <a:gd name="connsiteY184" fmla="*/ 261995 h 2263667"/>
              <a:gd name="connsiteX185" fmla="*/ 1754372 w 2097550"/>
              <a:gd name="connsiteY185" fmla="*/ 239236 h 2263667"/>
              <a:gd name="connsiteX186" fmla="*/ 1724185 w 2097550"/>
              <a:gd name="connsiteY186" fmla="*/ 217900 h 2263667"/>
              <a:gd name="connsiteX187" fmla="*/ 1691285 w 2097550"/>
              <a:gd name="connsiteY187" fmla="*/ 198054 h 2263667"/>
              <a:gd name="connsiteX188" fmla="*/ 1673852 w 2097550"/>
              <a:gd name="connsiteY188" fmla="*/ 188707 h 2263667"/>
              <a:gd name="connsiteX189" fmla="*/ 1655807 w 2097550"/>
              <a:gd name="connsiteY189" fmla="*/ 179765 h 2263667"/>
              <a:gd name="connsiteX190" fmla="*/ 1637220 w 2097550"/>
              <a:gd name="connsiteY190" fmla="*/ 171231 h 2263667"/>
              <a:gd name="connsiteX191" fmla="*/ 1618159 w 2097550"/>
              <a:gd name="connsiteY191" fmla="*/ 163103 h 2263667"/>
              <a:gd name="connsiteX192" fmla="*/ 1598622 w 2097550"/>
              <a:gd name="connsiteY192" fmla="*/ 155381 h 2263667"/>
              <a:gd name="connsiteX193" fmla="*/ 1578543 w 2097550"/>
              <a:gd name="connsiteY193" fmla="*/ 148134 h 2263667"/>
              <a:gd name="connsiteX194" fmla="*/ 1558056 w 2097550"/>
              <a:gd name="connsiteY194" fmla="*/ 141293 h 2263667"/>
              <a:gd name="connsiteX195" fmla="*/ 1537096 w 2097550"/>
              <a:gd name="connsiteY195" fmla="*/ 134926 h 2263667"/>
              <a:gd name="connsiteX196" fmla="*/ 1494156 w 2097550"/>
              <a:gd name="connsiteY196" fmla="*/ 123547 h 2263667"/>
              <a:gd name="connsiteX197" fmla="*/ 1449995 w 2097550"/>
              <a:gd name="connsiteY197" fmla="*/ 113928 h 2263667"/>
              <a:gd name="connsiteX198" fmla="*/ 1404749 w 2097550"/>
              <a:gd name="connsiteY198" fmla="*/ 106139 h 2263667"/>
              <a:gd name="connsiteX199" fmla="*/ 1358689 w 2097550"/>
              <a:gd name="connsiteY199" fmla="*/ 100246 h 2263667"/>
              <a:gd name="connsiteX200" fmla="*/ 1335421 w 2097550"/>
              <a:gd name="connsiteY200" fmla="*/ 98011 h 2263667"/>
              <a:gd name="connsiteX201" fmla="*/ 1312018 w 2097550"/>
              <a:gd name="connsiteY201" fmla="*/ 96183 h 2263667"/>
              <a:gd name="connsiteX202" fmla="*/ 1288547 w 2097550"/>
              <a:gd name="connsiteY202" fmla="*/ 94827 h 2263667"/>
              <a:gd name="connsiteX203" fmla="*/ 1265008 w 2097550"/>
              <a:gd name="connsiteY203" fmla="*/ 93880 h 2263667"/>
              <a:gd name="connsiteX204" fmla="*/ 1241401 w 2097550"/>
              <a:gd name="connsiteY204" fmla="*/ 93473 h 2263667"/>
              <a:gd name="connsiteX205" fmla="*/ 1217727 w 2097550"/>
              <a:gd name="connsiteY205" fmla="*/ 93473 h 2263667"/>
              <a:gd name="connsiteX206" fmla="*/ 1194052 w 2097550"/>
              <a:gd name="connsiteY206" fmla="*/ 93947 h 2263667"/>
              <a:gd name="connsiteX207" fmla="*/ 1170378 w 2097550"/>
              <a:gd name="connsiteY207" fmla="*/ 94896 h 2263667"/>
              <a:gd name="connsiteX208" fmla="*/ 1146704 w 2097550"/>
              <a:gd name="connsiteY208" fmla="*/ 96250 h 2263667"/>
              <a:gd name="connsiteX209" fmla="*/ 1123029 w 2097550"/>
              <a:gd name="connsiteY209" fmla="*/ 98011 h 2263667"/>
              <a:gd name="connsiteX210" fmla="*/ 1099422 w 2097550"/>
              <a:gd name="connsiteY210" fmla="*/ 100246 h 2263667"/>
              <a:gd name="connsiteX211" fmla="*/ 1075815 w 2097550"/>
              <a:gd name="connsiteY211" fmla="*/ 102888 h 2263667"/>
              <a:gd name="connsiteX212" fmla="*/ 1052276 w 2097550"/>
              <a:gd name="connsiteY212" fmla="*/ 106004 h 2263667"/>
              <a:gd name="connsiteX213" fmla="*/ 1028806 w 2097550"/>
              <a:gd name="connsiteY213" fmla="*/ 109594 h 2263667"/>
              <a:gd name="connsiteX214" fmla="*/ 1005335 w 2097550"/>
              <a:gd name="connsiteY214" fmla="*/ 113590 h 2263667"/>
              <a:gd name="connsiteX215" fmla="*/ 981931 w 2097550"/>
              <a:gd name="connsiteY215" fmla="*/ 117993 h 2263667"/>
              <a:gd name="connsiteX216" fmla="*/ 949371 w 2097550"/>
              <a:gd name="connsiteY216" fmla="*/ 124901 h 2263667"/>
              <a:gd name="connsiteX217" fmla="*/ 916945 w 2097550"/>
              <a:gd name="connsiteY217" fmla="*/ 132623 h 2263667"/>
              <a:gd name="connsiteX218" fmla="*/ 884656 w 2097550"/>
              <a:gd name="connsiteY218" fmla="*/ 141157 h 2263667"/>
              <a:gd name="connsiteX219" fmla="*/ 852502 w 2097550"/>
              <a:gd name="connsiteY219" fmla="*/ 150505 h 2263667"/>
              <a:gd name="connsiteX220" fmla="*/ 838596 w 2097550"/>
              <a:gd name="connsiteY220" fmla="*/ 154839 h 2263667"/>
              <a:gd name="connsiteX221" fmla="*/ 824690 w 2097550"/>
              <a:gd name="connsiteY221" fmla="*/ 159310 h 2263667"/>
              <a:gd name="connsiteX222" fmla="*/ 810851 w 2097550"/>
              <a:gd name="connsiteY222" fmla="*/ 163916 h 2263667"/>
              <a:gd name="connsiteX223" fmla="*/ 797012 w 2097550"/>
              <a:gd name="connsiteY223" fmla="*/ 168725 h 2263667"/>
              <a:gd name="connsiteX224" fmla="*/ 751563 w 2097550"/>
              <a:gd name="connsiteY224" fmla="*/ 185591 h 2263667"/>
              <a:gd name="connsiteX225" fmla="*/ 706520 w 2097550"/>
              <a:gd name="connsiteY225" fmla="*/ 204082 h 2263667"/>
              <a:gd name="connsiteX226" fmla="*/ 661885 w 2097550"/>
              <a:gd name="connsiteY226" fmla="*/ 224199 h 2263667"/>
              <a:gd name="connsiteX227" fmla="*/ 617792 w 2097550"/>
              <a:gd name="connsiteY227" fmla="*/ 245874 h 2263667"/>
              <a:gd name="connsiteX228" fmla="*/ 595948 w 2097550"/>
              <a:gd name="connsiteY228" fmla="*/ 257321 h 2263667"/>
              <a:gd name="connsiteX229" fmla="*/ 574242 w 2097550"/>
              <a:gd name="connsiteY229" fmla="*/ 269107 h 2263667"/>
              <a:gd name="connsiteX230" fmla="*/ 552737 w 2097550"/>
              <a:gd name="connsiteY230" fmla="*/ 281231 h 2263667"/>
              <a:gd name="connsiteX231" fmla="*/ 531370 w 2097550"/>
              <a:gd name="connsiteY231" fmla="*/ 293762 h 2263667"/>
              <a:gd name="connsiteX232" fmla="*/ 526079 w 2097550"/>
              <a:gd name="connsiteY232" fmla="*/ 296946 h 2263667"/>
              <a:gd name="connsiteX233" fmla="*/ 520720 w 2097550"/>
              <a:gd name="connsiteY233" fmla="*/ 300129 h 2263667"/>
              <a:gd name="connsiteX234" fmla="*/ 515361 w 2097550"/>
              <a:gd name="connsiteY234" fmla="*/ 303312 h 2263667"/>
              <a:gd name="connsiteX235" fmla="*/ 510069 w 2097550"/>
              <a:gd name="connsiteY235" fmla="*/ 306563 h 2263667"/>
              <a:gd name="connsiteX236" fmla="*/ 489040 w 2097550"/>
              <a:gd name="connsiteY236" fmla="*/ 319772 h 2263667"/>
              <a:gd name="connsiteX237" fmla="*/ 483817 w 2097550"/>
              <a:gd name="connsiteY237" fmla="*/ 323158 h 2263667"/>
              <a:gd name="connsiteX238" fmla="*/ 478593 w 2097550"/>
              <a:gd name="connsiteY238" fmla="*/ 326545 h 2263667"/>
              <a:gd name="connsiteX239" fmla="*/ 473371 w 2097550"/>
              <a:gd name="connsiteY239" fmla="*/ 329931 h 2263667"/>
              <a:gd name="connsiteX240" fmla="*/ 468147 w 2097550"/>
              <a:gd name="connsiteY240" fmla="*/ 333319 h 2263667"/>
              <a:gd name="connsiteX241" fmla="*/ 462924 w 2097550"/>
              <a:gd name="connsiteY241" fmla="*/ 336705 h 2263667"/>
              <a:gd name="connsiteX242" fmla="*/ 457768 w 2097550"/>
              <a:gd name="connsiteY242" fmla="*/ 340160 h 2263667"/>
              <a:gd name="connsiteX243" fmla="*/ 452613 w 2097550"/>
              <a:gd name="connsiteY243" fmla="*/ 343682 h 2263667"/>
              <a:gd name="connsiteX244" fmla="*/ 447458 w 2097550"/>
              <a:gd name="connsiteY244" fmla="*/ 347203 h 2263667"/>
              <a:gd name="connsiteX245" fmla="*/ 437147 w 2097550"/>
              <a:gd name="connsiteY245" fmla="*/ 354248 h 2263667"/>
              <a:gd name="connsiteX246" fmla="*/ 426903 w 2097550"/>
              <a:gd name="connsiteY246" fmla="*/ 361428 h 2263667"/>
              <a:gd name="connsiteX247" fmla="*/ 416728 w 2097550"/>
              <a:gd name="connsiteY247" fmla="*/ 368676 h 2263667"/>
              <a:gd name="connsiteX248" fmla="*/ 406485 w 2097550"/>
              <a:gd name="connsiteY248" fmla="*/ 375923 h 2263667"/>
              <a:gd name="connsiteX249" fmla="*/ 396445 w 2097550"/>
              <a:gd name="connsiteY249" fmla="*/ 383374 h 2263667"/>
              <a:gd name="connsiteX250" fmla="*/ 386338 w 2097550"/>
              <a:gd name="connsiteY250" fmla="*/ 390825 h 2263667"/>
              <a:gd name="connsiteX251" fmla="*/ 376298 w 2097550"/>
              <a:gd name="connsiteY251" fmla="*/ 398343 h 2263667"/>
              <a:gd name="connsiteX252" fmla="*/ 366395 w 2097550"/>
              <a:gd name="connsiteY252" fmla="*/ 405997 h 2263667"/>
              <a:gd name="connsiteX253" fmla="*/ 356423 w 2097550"/>
              <a:gd name="connsiteY253" fmla="*/ 413650 h 2263667"/>
              <a:gd name="connsiteX254" fmla="*/ 351470 w 2097550"/>
              <a:gd name="connsiteY254" fmla="*/ 417511 h 2263667"/>
              <a:gd name="connsiteX255" fmla="*/ 346587 w 2097550"/>
              <a:gd name="connsiteY255" fmla="*/ 421440 h 2263667"/>
              <a:gd name="connsiteX256" fmla="*/ 326982 w 2097550"/>
              <a:gd name="connsiteY256" fmla="*/ 437155 h 2263667"/>
              <a:gd name="connsiteX257" fmla="*/ 322098 w 2097550"/>
              <a:gd name="connsiteY257" fmla="*/ 441151 h 2263667"/>
              <a:gd name="connsiteX258" fmla="*/ 317282 w 2097550"/>
              <a:gd name="connsiteY258" fmla="*/ 445147 h 2263667"/>
              <a:gd name="connsiteX259" fmla="*/ 312466 w 2097550"/>
              <a:gd name="connsiteY259" fmla="*/ 449211 h 2263667"/>
              <a:gd name="connsiteX260" fmla="*/ 307649 w 2097550"/>
              <a:gd name="connsiteY260" fmla="*/ 453207 h 2263667"/>
              <a:gd name="connsiteX261" fmla="*/ 302765 w 2097550"/>
              <a:gd name="connsiteY261" fmla="*/ 457272 h 2263667"/>
              <a:gd name="connsiteX262" fmla="*/ 297880 w 2097550"/>
              <a:gd name="connsiteY262" fmla="*/ 461335 h 2263667"/>
              <a:gd name="connsiteX263" fmla="*/ 293064 w 2097550"/>
              <a:gd name="connsiteY263" fmla="*/ 465400 h 2263667"/>
              <a:gd name="connsiteX264" fmla="*/ 288316 w 2097550"/>
              <a:gd name="connsiteY264" fmla="*/ 469532 h 2263667"/>
              <a:gd name="connsiteX265" fmla="*/ 269255 w 2097550"/>
              <a:gd name="connsiteY265" fmla="*/ 486059 h 2263667"/>
              <a:gd name="connsiteX266" fmla="*/ 264505 w 2097550"/>
              <a:gd name="connsiteY266" fmla="*/ 490257 h 2263667"/>
              <a:gd name="connsiteX267" fmla="*/ 259825 w 2097550"/>
              <a:gd name="connsiteY267" fmla="*/ 494457 h 2263667"/>
              <a:gd name="connsiteX268" fmla="*/ 255145 w 2097550"/>
              <a:gd name="connsiteY268" fmla="*/ 498725 h 2263667"/>
              <a:gd name="connsiteX269" fmla="*/ 250464 w 2097550"/>
              <a:gd name="connsiteY269" fmla="*/ 502924 h 2263667"/>
              <a:gd name="connsiteX270" fmla="*/ 241035 w 2097550"/>
              <a:gd name="connsiteY270" fmla="*/ 511391 h 2263667"/>
              <a:gd name="connsiteX271" fmla="*/ 231742 w 2097550"/>
              <a:gd name="connsiteY271" fmla="*/ 519993 h 2263667"/>
              <a:gd name="connsiteX272" fmla="*/ 222515 w 2097550"/>
              <a:gd name="connsiteY272" fmla="*/ 528663 h 2263667"/>
              <a:gd name="connsiteX273" fmla="*/ 213222 w 2097550"/>
              <a:gd name="connsiteY273" fmla="*/ 537333 h 2263667"/>
              <a:gd name="connsiteX274" fmla="*/ 208609 w 2097550"/>
              <a:gd name="connsiteY274" fmla="*/ 541735 h 2263667"/>
              <a:gd name="connsiteX275" fmla="*/ 204065 w 2097550"/>
              <a:gd name="connsiteY275" fmla="*/ 546138 h 2263667"/>
              <a:gd name="connsiteX276" fmla="*/ 199519 w 2097550"/>
              <a:gd name="connsiteY276" fmla="*/ 550609 h 2263667"/>
              <a:gd name="connsiteX277" fmla="*/ 194975 w 2097550"/>
              <a:gd name="connsiteY277" fmla="*/ 555011 h 2263667"/>
              <a:gd name="connsiteX278" fmla="*/ 185749 w 2097550"/>
              <a:gd name="connsiteY278" fmla="*/ 563953 h 2263667"/>
              <a:gd name="connsiteX279" fmla="*/ 181204 w 2097550"/>
              <a:gd name="connsiteY279" fmla="*/ 568422 h 2263667"/>
              <a:gd name="connsiteX280" fmla="*/ 176727 w 2097550"/>
              <a:gd name="connsiteY280" fmla="*/ 572960 h 2263667"/>
              <a:gd name="connsiteX281" fmla="*/ 167773 w 2097550"/>
              <a:gd name="connsiteY281" fmla="*/ 582037 h 2263667"/>
              <a:gd name="connsiteX282" fmla="*/ 158750 w 2097550"/>
              <a:gd name="connsiteY282" fmla="*/ 591113 h 2263667"/>
              <a:gd name="connsiteX283" fmla="*/ 149797 w 2097550"/>
              <a:gd name="connsiteY283" fmla="*/ 600258 h 2263667"/>
              <a:gd name="connsiteX284" fmla="*/ 140978 w 2097550"/>
              <a:gd name="connsiteY284" fmla="*/ 609537 h 2263667"/>
              <a:gd name="connsiteX285" fmla="*/ 123137 w 2097550"/>
              <a:gd name="connsiteY285" fmla="*/ 628164 h 2263667"/>
              <a:gd name="connsiteX286" fmla="*/ 105703 w 2097550"/>
              <a:gd name="connsiteY286" fmla="*/ 647129 h 2263667"/>
              <a:gd name="connsiteX287" fmla="*/ 96952 w 2097550"/>
              <a:gd name="connsiteY287" fmla="*/ 656679 h 2263667"/>
              <a:gd name="connsiteX288" fmla="*/ 88338 w 2097550"/>
              <a:gd name="connsiteY288" fmla="*/ 666298 h 2263667"/>
              <a:gd name="connsiteX289" fmla="*/ 79722 w 2097550"/>
              <a:gd name="connsiteY289" fmla="*/ 675984 h 2263667"/>
              <a:gd name="connsiteX290" fmla="*/ 71107 w 2097550"/>
              <a:gd name="connsiteY290" fmla="*/ 685738 h 2263667"/>
              <a:gd name="connsiteX291" fmla="*/ 29117 w 2097550"/>
              <a:gd name="connsiteY291" fmla="*/ 733084 h 2263667"/>
              <a:gd name="connsiteX292" fmla="*/ 5917 w 2097550"/>
              <a:gd name="connsiteY292" fmla="*/ 758212 h 2263667"/>
              <a:gd name="connsiteX293" fmla="*/ 0 w 2097550"/>
              <a:gd name="connsiteY293" fmla="*/ 764600 h 2263667"/>
              <a:gd name="connsiteX294" fmla="*/ 0 w 2097550"/>
              <a:gd name="connsiteY294" fmla="*/ 566826 h 2263667"/>
              <a:gd name="connsiteX295" fmla="*/ 7885 w 2097550"/>
              <a:gd name="connsiteY295" fmla="*/ 559007 h 2263667"/>
              <a:gd name="connsiteX296" fmla="*/ 17653 w 2097550"/>
              <a:gd name="connsiteY296" fmla="*/ 549457 h 2263667"/>
              <a:gd name="connsiteX297" fmla="*/ 27353 w 2097550"/>
              <a:gd name="connsiteY297" fmla="*/ 539907 h 2263667"/>
              <a:gd name="connsiteX298" fmla="*/ 32170 w 2097550"/>
              <a:gd name="connsiteY298" fmla="*/ 535165 h 2263667"/>
              <a:gd name="connsiteX299" fmla="*/ 37190 w 2097550"/>
              <a:gd name="connsiteY299" fmla="*/ 530491 h 2263667"/>
              <a:gd name="connsiteX300" fmla="*/ 47094 w 2097550"/>
              <a:gd name="connsiteY300" fmla="*/ 521145 h 2263667"/>
              <a:gd name="connsiteX301" fmla="*/ 52046 w 2097550"/>
              <a:gd name="connsiteY301" fmla="*/ 516470 h 2263667"/>
              <a:gd name="connsiteX302" fmla="*/ 56997 w 2097550"/>
              <a:gd name="connsiteY302" fmla="*/ 511797 h 2263667"/>
              <a:gd name="connsiteX303" fmla="*/ 61949 w 2097550"/>
              <a:gd name="connsiteY303" fmla="*/ 507123 h 2263667"/>
              <a:gd name="connsiteX304" fmla="*/ 66969 w 2097550"/>
              <a:gd name="connsiteY304" fmla="*/ 502517 h 2263667"/>
              <a:gd name="connsiteX305" fmla="*/ 77077 w 2097550"/>
              <a:gd name="connsiteY305" fmla="*/ 493306 h 2263667"/>
              <a:gd name="connsiteX306" fmla="*/ 87116 w 2097550"/>
              <a:gd name="connsiteY306" fmla="*/ 484162 h 2263667"/>
              <a:gd name="connsiteX307" fmla="*/ 97224 w 2097550"/>
              <a:gd name="connsiteY307" fmla="*/ 475017 h 2263667"/>
              <a:gd name="connsiteX308" fmla="*/ 107467 w 2097550"/>
              <a:gd name="connsiteY308" fmla="*/ 466009 h 2263667"/>
              <a:gd name="connsiteX309" fmla="*/ 112623 w 2097550"/>
              <a:gd name="connsiteY309" fmla="*/ 461539 h 2263667"/>
              <a:gd name="connsiteX310" fmla="*/ 117710 w 2097550"/>
              <a:gd name="connsiteY310" fmla="*/ 457068 h 2263667"/>
              <a:gd name="connsiteX311" fmla="*/ 122798 w 2097550"/>
              <a:gd name="connsiteY311" fmla="*/ 452597 h 2263667"/>
              <a:gd name="connsiteX312" fmla="*/ 127953 w 2097550"/>
              <a:gd name="connsiteY312" fmla="*/ 448128 h 2263667"/>
              <a:gd name="connsiteX313" fmla="*/ 148778 w 2097550"/>
              <a:gd name="connsiteY313" fmla="*/ 430516 h 2263667"/>
              <a:gd name="connsiteX314" fmla="*/ 154002 w 2097550"/>
              <a:gd name="connsiteY314" fmla="*/ 426114 h 2263667"/>
              <a:gd name="connsiteX315" fmla="*/ 159293 w 2097550"/>
              <a:gd name="connsiteY315" fmla="*/ 421778 h 2263667"/>
              <a:gd name="connsiteX316" fmla="*/ 164585 w 2097550"/>
              <a:gd name="connsiteY316" fmla="*/ 417444 h 2263667"/>
              <a:gd name="connsiteX317" fmla="*/ 169875 w 2097550"/>
              <a:gd name="connsiteY317" fmla="*/ 413109 h 2263667"/>
              <a:gd name="connsiteX318" fmla="*/ 175167 w 2097550"/>
              <a:gd name="connsiteY318" fmla="*/ 408774 h 2263667"/>
              <a:gd name="connsiteX319" fmla="*/ 180458 w 2097550"/>
              <a:gd name="connsiteY319" fmla="*/ 404439 h 2263667"/>
              <a:gd name="connsiteX320" fmla="*/ 185749 w 2097550"/>
              <a:gd name="connsiteY320" fmla="*/ 400172 h 2263667"/>
              <a:gd name="connsiteX321" fmla="*/ 191108 w 2097550"/>
              <a:gd name="connsiteY321" fmla="*/ 395905 h 2263667"/>
              <a:gd name="connsiteX322" fmla="*/ 212679 w 2097550"/>
              <a:gd name="connsiteY322" fmla="*/ 379039 h 2263667"/>
              <a:gd name="connsiteX323" fmla="*/ 218038 w 2097550"/>
              <a:gd name="connsiteY323" fmla="*/ 374840 h 2263667"/>
              <a:gd name="connsiteX324" fmla="*/ 223534 w 2097550"/>
              <a:gd name="connsiteY324" fmla="*/ 370708 h 2263667"/>
              <a:gd name="connsiteX325" fmla="*/ 234522 w 2097550"/>
              <a:gd name="connsiteY325" fmla="*/ 362445 h 2263667"/>
              <a:gd name="connsiteX326" fmla="*/ 245444 w 2097550"/>
              <a:gd name="connsiteY326" fmla="*/ 354180 h 2263667"/>
              <a:gd name="connsiteX327" fmla="*/ 256569 w 2097550"/>
              <a:gd name="connsiteY327" fmla="*/ 346052 h 2263667"/>
              <a:gd name="connsiteX328" fmla="*/ 267762 w 2097550"/>
              <a:gd name="connsiteY328" fmla="*/ 337992 h 2263667"/>
              <a:gd name="connsiteX329" fmla="*/ 278887 w 2097550"/>
              <a:gd name="connsiteY329" fmla="*/ 329931 h 2263667"/>
              <a:gd name="connsiteX330" fmla="*/ 290215 w 2097550"/>
              <a:gd name="connsiteY330" fmla="*/ 322007 h 2263667"/>
              <a:gd name="connsiteX331" fmla="*/ 301544 w 2097550"/>
              <a:gd name="connsiteY331" fmla="*/ 314150 h 2263667"/>
              <a:gd name="connsiteX332" fmla="*/ 312940 w 2097550"/>
              <a:gd name="connsiteY332" fmla="*/ 306361 h 2263667"/>
              <a:gd name="connsiteX333" fmla="*/ 324472 w 2097550"/>
              <a:gd name="connsiteY333" fmla="*/ 298639 h 2263667"/>
              <a:gd name="connsiteX334" fmla="*/ 330238 w 2097550"/>
              <a:gd name="connsiteY334" fmla="*/ 294778 h 2263667"/>
              <a:gd name="connsiteX335" fmla="*/ 336004 w 2097550"/>
              <a:gd name="connsiteY335" fmla="*/ 290917 h 2263667"/>
              <a:gd name="connsiteX336" fmla="*/ 341770 w 2097550"/>
              <a:gd name="connsiteY336" fmla="*/ 287124 h 2263667"/>
              <a:gd name="connsiteX337" fmla="*/ 347604 w 2097550"/>
              <a:gd name="connsiteY337" fmla="*/ 283331 h 2263667"/>
              <a:gd name="connsiteX338" fmla="*/ 353437 w 2097550"/>
              <a:gd name="connsiteY338" fmla="*/ 279605 h 2263667"/>
              <a:gd name="connsiteX339" fmla="*/ 359272 w 2097550"/>
              <a:gd name="connsiteY339" fmla="*/ 275881 h 2263667"/>
              <a:gd name="connsiteX340" fmla="*/ 365105 w 2097550"/>
              <a:gd name="connsiteY340" fmla="*/ 272155 h 2263667"/>
              <a:gd name="connsiteX341" fmla="*/ 371007 w 2097550"/>
              <a:gd name="connsiteY341" fmla="*/ 268430 h 2263667"/>
              <a:gd name="connsiteX342" fmla="*/ 394749 w 2097550"/>
              <a:gd name="connsiteY342" fmla="*/ 253798 h 2263667"/>
              <a:gd name="connsiteX343" fmla="*/ 400719 w 2097550"/>
              <a:gd name="connsiteY343" fmla="*/ 250141 h 2263667"/>
              <a:gd name="connsiteX344" fmla="*/ 406757 w 2097550"/>
              <a:gd name="connsiteY344" fmla="*/ 246551 h 2263667"/>
              <a:gd name="connsiteX345" fmla="*/ 412794 w 2097550"/>
              <a:gd name="connsiteY345" fmla="*/ 242961 h 2263667"/>
              <a:gd name="connsiteX346" fmla="*/ 418831 w 2097550"/>
              <a:gd name="connsiteY346" fmla="*/ 239372 h 2263667"/>
              <a:gd name="connsiteX347" fmla="*/ 443116 w 2097550"/>
              <a:gd name="connsiteY347" fmla="*/ 225351 h 2263667"/>
              <a:gd name="connsiteX348" fmla="*/ 467740 w 2097550"/>
              <a:gd name="connsiteY348" fmla="*/ 211669 h 2263667"/>
              <a:gd name="connsiteX349" fmla="*/ 492636 w 2097550"/>
              <a:gd name="connsiteY349" fmla="*/ 198324 h 2263667"/>
              <a:gd name="connsiteX350" fmla="*/ 517803 w 2097550"/>
              <a:gd name="connsiteY350" fmla="*/ 185320 h 2263667"/>
              <a:gd name="connsiteX351" fmla="*/ 569086 w 2097550"/>
              <a:gd name="connsiteY351" fmla="*/ 160394 h 2263667"/>
              <a:gd name="connsiteX352" fmla="*/ 621523 w 2097550"/>
              <a:gd name="connsiteY352" fmla="*/ 136958 h 2263667"/>
              <a:gd name="connsiteX353" fmla="*/ 675045 w 2097550"/>
              <a:gd name="connsiteY353" fmla="*/ 115148 h 2263667"/>
              <a:gd name="connsiteX354" fmla="*/ 729652 w 2097550"/>
              <a:gd name="connsiteY354" fmla="*/ 94963 h 2263667"/>
              <a:gd name="connsiteX355" fmla="*/ 746339 w 2097550"/>
              <a:gd name="connsiteY355" fmla="*/ 89206 h 2263667"/>
              <a:gd name="connsiteX356" fmla="*/ 763094 w 2097550"/>
              <a:gd name="connsiteY356" fmla="*/ 83584 h 2263667"/>
              <a:gd name="connsiteX357" fmla="*/ 779918 w 2097550"/>
              <a:gd name="connsiteY357" fmla="*/ 78165 h 2263667"/>
              <a:gd name="connsiteX358" fmla="*/ 796877 w 2097550"/>
              <a:gd name="connsiteY358" fmla="*/ 72882 h 2263667"/>
              <a:gd name="connsiteX359" fmla="*/ 836357 w 2097550"/>
              <a:gd name="connsiteY359" fmla="*/ 61367 h 2263667"/>
              <a:gd name="connsiteX360" fmla="*/ 876244 w 2097550"/>
              <a:gd name="connsiteY360" fmla="*/ 50801 h 2263667"/>
              <a:gd name="connsiteX361" fmla="*/ 916538 w 2097550"/>
              <a:gd name="connsiteY361" fmla="*/ 41182 h 2263667"/>
              <a:gd name="connsiteX362" fmla="*/ 957172 w 2097550"/>
              <a:gd name="connsiteY362" fmla="*/ 32512 h 2263667"/>
              <a:gd name="connsiteX363" fmla="*/ 986409 w 2097550"/>
              <a:gd name="connsiteY363" fmla="*/ 26890 h 2263667"/>
              <a:gd name="connsiteX364" fmla="*/ 1015782 w 2097550"/>
              <a:gd name="connsiteY364" fmla="*/ 21810 h 2263667"/>
              <a:gd name="connsiteX365" fmla="*/ 1045289 w 2097550"/>
              <a:gd name="connsiteY365" fmla="*/ 17204 h 2263667"/>
              <a:gd name="connsiteX366" fmla="*/ 1074933 w 2097550"/>
              <a:gd name="connsiteY366" fmla="*/ 13141 h 2263667"/>
              <a:gd name="connsiteX367" fmla="*/ 1104646 w 2097550"/>
              <a:gd name="connsiteY367" fmla="*/ 9686 h 2263667"/>
              <a:gd name="connsiteX368" fmla="*/ 1134425 w 2097550"/>
              <a:gd name="connsiteY368" fmla="*/ 6774 h 2263667"/>
              <a:gd name="connsiteX369" fmla="*/ 1164205 w 2097550"/>
              <a:gd name="connsiteY369" fmla="*/ 4336 h 2263667"/>
              <a:gd name="connsiteX370" fmla="*/ 1194052 w 2097550"/>
              <a:gd name="connsiteY370" fmla="*/ 2439 h 2263667"/>
              <a:gd name="connsiteX371" fmla="*/ 1223833 w 2097550"/>
              <a:gd name="connsiteY371" fmla="*/ 1083 h 2263667"/>
              <a:gd name="connsiteX372" fmla="*/ 1253612 w 2097550"/>
              <a:gd name="connsiteY372" fmla="*/ 271 h 2263667"/>
              <a:gd name="connsiteX373" fmla="*/ 1283324 w 2097550"/>
              <a:gd name="connsiteY373" fmla="*/ 0 h 226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Lst>
            <a:rect l="l" t="t" r="r" b="b"/>
            <a:pathLst>
              <a:path w="2097550" h="2263667">
                <a:moveTo>
                  <a:pt x="1283324" y="0"/>
                </a:moveTo>
                <a:cubicBezTo>
                  <a:pt x="1293228" y="0"/>
                  <a:pt x="1303132" y="136"/>
                  <a:pt x="1312968" y="339"/>
                </a:cubicBezTo>
                <a:cubicBezTo>
                  <a:pt x="1322804" y="610"/>
                  <a:pt x="1332641" y="881"/>
                  <a:pt x="1342476" y="1287"/>
                </a:cubicBezTo>
                <a:cubicBezTo>
                  <a:pt x="1352312" y="1693"/>
                  <a:pt x="1362081" y="2168"/>
                  <a:pt x="1371849" y="2778"/>
                </a:cubicBezTo>
                <a:cubicBezTo>
                  <a:pt x="1381617" y="3387"/>
                  <a:pt x="1391386" y="4064"/>
                  <a:pt x="1401086" y="4809"/>
                </a:cubicBezTo>
                <a:cubicBezTo>
                  <a:pt x="1410855" y="5622"/>
                  <a:pt x="1420554" y="6435"/>
                  <a:pt x="1430187" y="7383"/>
                </a:cubicBezTo>
                <a:cubicBezTo>
                  <a:pt x="1449588" y="9280"/>
                  <a:pt x="1468785" y="11515"/>
                  <a:pt x="1487711" y="14157"/>
                </a:cubicBezTo>
                <a:cubicBezTo>
                  <a:pt x="1506773" y="16798"/>
                  <a:pt x="1525563" y="19778"/>
                  <a:pt x="1544150" y="23166"/>
                </a:cubicBezTo>
                <a:cubicBezTo>
                  <a:pt x="1562737" y="26552"/>
                  <a:pt x="1581120" y="30277"/>
                  <a:pt x="1599233" y="34409"/>
                </a:cubicBezTo>
                <a:cubicBezTo>
                  <a:pt x="1617344" y="38541"/>
                  <a:pt x="1635253" y="43011"/>
                  <a:pt x="1652823" y="47821"/>
                </a:cubicBezTo>
                <a:cubicBezTo>
                  <a:pt x="1661641" y="50259"/>
                  <a:pt x="1670392" y="52765"/>
                  <a:pt x="1679007" y="55339"/>
                </a:cubicBezTo>
                <a:cubicBezTo>
                  <a:pt x="1687689" y="57913"/>
                  <a:pt x="1696236" y="60622"/>
                  <a:pt x="1704716" y="63399"/>
                </a:cubicBezTo>
                <a:cubicBezTo>
                  <a:pt x="1713195" y="66176"/>
                  <a:pt x="1721608" y="69021"/>
                  <a:pt x="1729883" y="72001"/>
                </a:cubicBezTo>
                <a:cubicBezTo>
                  <a:pt x="1738227" y="74981"/>
                  <a:pt x="1746436" y="78030"/>
                  <a:pt x="1754507" y="81145"/>
                </a:cubicBezTo>
                <a:cubicBezTo>
                  <a:pt x="1762648" y="84329"/>
                  <a:pt x="1770653" y="87512"/>
                  <a:pt x="1778589" y="90831"/>
                </a:cubicBezTo>
                <a:cubicBezTo>
                  <a:pt x="1786526" y="94082"/>
                  <a:pt x="1794327" y="97537"/>
                  <a:pt x="1802060" y="100991"/>
                </a:cubicBezTo>
                <a:cubicBezTo>
                  <a:pt x="1809794" y="104446"/>
                  <a:pt x="1817391" y="108035"/>
                  <a:pt x="1824921" y="111693"/>
                </a:cubicBezTo>
                <a:cubicBezTo>
                  <a:pt x="1832450" y="115351"/>
                  <a:pt x="1839844" y="119144"/>
                  <a:pt x="1847103" y="122937"/>
                </a:cubicBezTo>
                <a:cubicBezTo>
                  <a:pt x="1861755" y="130659"/>
                  <a:pt x="1875797" y="138652"/>
                  <a:pt x="1889297" y="146982"/>
                </a:cubicBezTo>
                <a:cubicBezTo>
                  <a:pt x="1902931" y="155314"/>
                  <a:pt x="1915955" y="163984"/>
                  <a:pt x="1928370" y="172992"/>
                </a:cubicBezTo>
                <a:cubicBezTo>
                  <a:pt x="1940851" y="182068"/>
                  <a:pt x="1952790" y="191348"/>
                  <a:pt x="1964051" y="200967"/>
                </a:cubicBezTo>
                <a:cubicBezTo>
                  <a:pt x="1975447" y="210652"/>
                  <a:pt x="1986165" y="220542"/>
                  <a:pt x="1996205" y="230770"/>
                </a:cubicBezTo>
                <a:cubicBezTo>
                  <a:pt x="2006245" y="241065"/>
                  <a:pt x="2015605" y="251632"/>
                  <a:pt x="2024221" y="262401"/>
                </a:cubicBezTo>
                <a:cubicBezTo>
                  <a:pt x="2032903" y="273238"/>
                  <a:pt x="2040840" y="284415"/>
                  <a:pt x="2048031" y="295726"/>
                </a:cubicBezTo>
                <a:cubicBezTo>
                  <a:pt x="2055289" y="307106"/>
                  <a:pt x="2061734" y="318756"/>
                  <a:pt x="2067432" y="330609"/>
                </a:cubicBezTo>
                <a:cubicBezTo>
                  <a:pt x="2073198" y="342530"/>
                  <a:pt x="2078081" y="354654"/>
                  <a:pt x="2082220" y="366983"/>
                </a:cubicBezTo>
                <a:cubicBezTo>
                  <a:pt x="2084255" y="373145"/>
                  <a:pt x="2086154" y="379378"/>
                  <a:pt x="2087782" y="385677"/>
                </a:cubicBezTo>
                <a:cubicBezTo>
                  <a:pt x="2089410" y="391975"/>
                  <a:pt x="2090903" y="398343"/>
                  <a:pt x="2092124" y="404710"/>
                </a:cubicBezTo>
                <a:cubicBezTo>
                  <a:pt x="2093413" y="411077"/>
                  <a:pt x="2094430" y="417511"/>
                  <a:pt x="2095244" y="424014"/>
                </a:cubicBezTo>
                <a:cubicBezTo>
                  <a:pt x="2096058" y="430516"/>
                  <a:pt x="2096668" y="437019"/>
                  <a:pt x="2097076" y="443590"/>
                </a:cubicBezTo>
                <a:cubicBezTo>
                  <a:pt x="2097483" y="450159"/>
                  <a:pt x="2097550" y="456797"/>
                  <a:pt x="2097550" y="463435"/>
                </a:cubicBezTo>
                <a:cubicBezTo>
                  <a:pt x="2097483" y="470140"/>
                  <a:pt x="2097211" y="476846"/>
                  <a:pt x="2096737" y="483552"/>
                </a:cubicBezTo>
                <a:cubicBezTo>
                  <a:pt x="2096262" y="490326"/>
                  <a:pt x="2095584" y="497099"/>
                  <a:pt x="2094634" y="503872"/>
                </a:cubicBezTo>
                <a:cubicBezTo>
                  <a:pt x="2093752" y="510714"/>
                  <a:pt x="2092598" y="517555"/>
                  <a:pt x="2091242" y="524396"/>
                </a:cubicBezTo>
                <a:cubicBezTo>
                  <a:pt x="2088529" y="538145"/>
                  <a:pt x="2084933" y="552031"/>
                  <a:pt x="2080524" y="565917"/>
                </a:cubicBezTo>
                <a:cubicBezTo>
                  <a:pt x="2076047" y="579870"/>
                  <a:pt x="2070756" y="593891"/>
                  <a:pt x="2064651" y="607979"/>
                </a:cubicBezTo>
                <a:cubicBezTo>
                  <a:pt x="2058477" y="622068"/>
                  <a:pt x="2051490" y="636292"/>
                  <a:pt x="2043621" y="650448"/>
                </a:cubicBezTo>
                <a:cubicBezTo>
                  <a:pt x="2035685" y="664740"/>
                  <a:pt x="2027001" y="678964"/>
                  <a:pt x="2017437" y="693188"/>
                </a:cubicBezTo>
                <a:cubicBezTo>
                  <a:pt x="2012621" y="700368"/>
                  <a:pt x="2007669" y="707480"/>
                  <a:pt x="2002514" y="714592"/>
                </a:cubicBezTo>
                <a:cubicBezTo>
                  <a:pt x="1997357" y="721772"/>
                  <a:pt x="1991998" y="728884"/>
                  <a:pt x="1986437" y="735996"/>
                </a:cubicBezTo>
                <a:cubicBezTo>
                  <a:pt x="1980874" y="743176"/>
                  <a:pt x="1975176" y="750288"/>
                  <a:pt x="1969206" y="757400"/>
                </a:cubicBezTo>
                <a:cubicBezTo>
                  <a:pt x="1963237" y="764512"/>
                  <a:pt x="1957132" y="771624"/>
                  <a:pt x="1950823" y="778736"/>
                </a:cubicBezTo>
                <a:cubicBezTo>
                  <a:pt x="1944514" y="785849"/>
                  <a:pt x="1938002" y="792961"/>
                  <a:pt x="1931354" y="800073"/>
                </a:cubicBezTo>
                <a:cubicBezTo>
                  <a:pt x="1924639" y="807184"/>
                  <a:pt x="1917855" y="814296"/>
                  <a:pt x="1910800" y="821341"/>
                </a:cubicBezTo>
                <a:cubicBezTo>
                  <a:pt x="1903746" y="828453"/>
                  <a:pt x="1896555" y="835497"/>
                  <a:pt x="1889160" y="842541"/>
                </a:cubicBezTo>
                <a:cubicBezTo>
                  <a:pt x="1881767" y="849586"/>
                  <a:pt x="1874169" y="856630"/>
                  <a:pt x="1866368" y="863606"/>
                </a:cubicBezTo>
                <a:cubicBezTo>
                  <a:pt x="1858567" y="870583"/>
                  <a:pt x="1850630" y="877559"/>
                  <a:pt x="1842557" y="884537"/>
                </a:cubicBezTo>
                <a:cubicBezTo>
                  <a:pt x="1834485" y="891513"/>
                  <a:pt x="1826210" y="898490"/>
                  <a:pt x="1817866" y="905398"/>
                </a:cubicBezTo>
                <a:cubicBezTo>
                  <a:pt x="1809522" y="912307"/>
                  <a:pt x="1800975" y="919216"/>
                  <a:pt x="1792292" y="926125"/>
                </a:cubicBezTo>
                <a:cubicBezTo>
                  <a:pt x="1783609" y="932966"/>
                  <a:pt x="1774791" y="939875"/>
                  <a:pt x="1765768" y="946717"/>
                </a:cubicBezTo>
                <a:cubicBezTo>
                  <a:pt x="1756746" y="953489"/>
                  <a:pt x="1747520" y="960330"/>
                  <a:pt x="1738227" y="967104"/>
                </a:cubicBezTo>
                <a:cubicBezTo>
                  <a:pt x="1728933" y="973945"/>
                  <a:pt x="1719504" y="980718"/>
                  <a:pt x="1709940" y="987424"/>
                </a:cubicBezTo>
                <a:cubicBezTo>
                  <a:pt x="1700375" y="994130"/>
                  <a:pt x="1690742" y="1000835"/>
                  <a:pt x="1680906" y="1007541"/>
                </a:cubicBezTo>
                <a:cubicBezTo>
                  <a:pt x="1671070" y="1014247"/>
                  <a:pt x="1661098" y="1020885"/>
                  <a:pt x="1650991" y="1027523"/>
                </a:cubicBezTo>
                <a:cubicBezTo>
                  <a:pt x="1648481" y="1029149"/>
                  <a:pt x="1645971" y="1030842"/>
                  <a:pt x="1643393" y="1032467"/>
                </a:cubicBezTo>
                <a:cubicBezTo>
                  <a:pt x="1640816" y="1034160"/>
                  <a:pt x="1638238" y="1035786"/>
                  <a:pt x="1635660" y="1037412"/>
                </a:cubicBezTo>
                <a:cubicBezTo>
                  <a:pt x="1633082" y="1039105"/>
                  <a:pt x="1630505" y="1040730"/>
                  <a:pt x="1627927" y="1042356"/>
                </a:cubicBezTo>
                <a:cubicBezTo>
                  <a:pt x="1625349" y="1043982"/>
                  <a:pt x="1622772" y="1045676"/>
                  <a:pt x="1620193" y="1047301"/>
                </a:cubicBezTo>
                <a:lnTo>
                  <a:pt x="1604727" y="1057190"/>
                </a:lnTo>
                <a:cubicBezTo>
                  <a:pt x="1603438" y="1058003"/>
                  <a:pt x="1602082" y="1058816"/>
                  <a:pt x="1600793" y="1059629"/>
                </a:cubicBezTo>
                <a:cubicBezTo>
                  <a:pt x="1599437" y="1060441"/>
                  <a:pt x="1598147" y="1061254"/>
                  <a:pt x="1596790" y="1062067"/>
                </a:cubicBezTo>
                <a:cubicBezTo>
                  <a:pt x="1595434" y="1062880"/>
                  <a:pt x="1594145" y="1063692"/>
                  <a:pt x="1592788" y="1064506"/>
                </a:cubicBezTo>
                <a:cubicBezTo>
                  <a:pt x="1591431" y="1065318"/>
                  <a:pt x="1590143" y="1066131"/>
                  <a:pt x="1588786" y="1066944"/>
                </a:cubicBezTo>
                <a:lnTo>
                  <a:pt x="1556835" y="1086383"/>
                </a:lnTo>
                <a:lnTo>
                  <a:pt x="1523868" y="1105484"/>
                </a:lnTo>
                <a:lnTo>
                  <a:pt x="1507315" y="1115103"/>
                </a:lnTo>
                <a:lnTo>
                  <a:pt x="1490425" y="1124518"/>
                </a:lnTo>
                <a:lnTo>
                  <a:pt x="1456507" y="1143415"/>
                </a:lnTo>
                <a:lnTo>
                  <a:pt x="1421708" y="1161907"/>
                </a:lnTo>
                <a:lnTo>
                  <a:pt x="1404274" y="1171254"/>
                </a:lnTo>
                <a:lnTo>
                  <a:pt x="1386501" y="1180331"/>
                </a:lnTo>
                <a:lnTo>
                  <a:pt x="1350820" y="1198551"/>
                </a:lnTo>
                <a:lnTo>
                  <a:pt x="1314393" y="1216432"/>
                </a:lnTo>
                <a:cubicBezTo>
                  <a:pt x="1308355" y="1219412"/>
                  <a:pt x="1302250" y="1222393"/>
                  <a:pt x="1296145" y="1225374"/>
                </a:cubicBezTo>
                <a:cubicBezTo>
                  <a:pt x="1290039" y="1228354"/>
                  <a:pt x="1283867" y="1231266"/>
                  <a:pt x="1277693" y="1234179"/>
                </a:cubicBezTo>
                <a:cubicBezTo>
                  <a:pt x="1271521" y="1237091"/>
                  <a:pt x="1265347" y="1240004"/>
                  <a:pt x="1259106" y="1242917"/>
                </a:cubicBezTo>
                <a:cubicBezTo>
                  <a:pt x="1252934" y="1245829"/>
                  <a:pt x="1246693" y="1248742"/>
                  <a:pt x="1240519" y="1251653"/>
                </a:cubicBezTo>
                <a:cubicBezTo>
                  <a:pt x="1237400" y="1253144"/>
                  <a:pt x="1234279" y="1254634"/>
                  <a:pt x="1231159" y="1256057"/>
                </a:cubicBezTo>
                <a:cubicBezTo>
                  <a:pt x="1228038" y="1257547"/>
                  <a:pt x="1224918" y="1258969"/>
                  <a:pt x="1221730" y="1260391"/>
                </a:cubicBezTo>
                <a:cubicBezTo>
                  <a:pt x="1218541" y="1261814"/>
                  <a:pt x="1215421" y="1263236"/>
                  <a:pt x="1212233" y="1264659"/>
                </a:cubicBezTo>
                <a:cubicBezTo>
                  <a:pt x="1209045" y="1266081"/>
                  <a:pt x="1205855" y="1267503"/>
                  <a:pt x="1202736" y="1268926"/>
                </a:cubicBezTo>
                <a:lnTo>
                  <a:pt x="1164545" y="1286198"/>
                </a:lnTo>
                <a:lnTo>
                  <a:pt x="1121604" y="1305570"/>
                </a:lnTo>
                <a:cubicBezTo>
                  <a:pt x="1118009" y="1307196"/>
                  <a:pt x="1114414" y="1308821"/>
                  <a:pt x="1110886" y="1310447"/>
                </a:cubicBezTo>
                <a:cubicBezTo>
                  <a:pt x="1107359" y="1312073"/>
                  <a:pt x="1103764" y="1313698"/>
                  <a:pt x="1100237" y="1315391"/>
                </a:cubicBezTo>
                <a:cubicBezTo>
                  <a:pt x="1096709" y="1317085"/>
                  <a:pt x="1093114" y="1318710"/>
                  <a:pt x="1089586" y="1320403"/>
                </a:cubicBezTo>
                <a:cubicBezTo>
                  <a:pt x="1086059" y="1322029"/>
                  <a:pt x="1082463" y="1323723"/>
                  <a:pt x="1078936" y="1325349"/>
                </a:cubicBezTo>
                <a:cubicBezTo>
                  <a:pt x="1064691" y="1332054"/>
                  <a:pt x="1050513" y="1338827"/>
                  <a:pt x="1036403" y="1345668"/>
                </a:cubicBezTo>
                <a:cubicBezTo>
                  <a:pt x="1022293" y="1352578"/>
                  <a:pt x="1008184" y="1359486"/>
                  <a:pt x="994142" y="1366531"/>
                </a:cubicBezTo>
                <a:cubicBezTo>
                  <a:pt x="980032" y="1373575"/>
                  <a:pt x="966058" y="1380754"/>
                  <a:pt x="952084" y="1387935"/>
                </a:cubicBezTo>
                <a:cubicBezTo>
                  <a:pt x="938110" y="1395182"/>
                  <a:pt x="924203" y="1402498"/>
                  <a:pt x="910297" y="1409880"/>
                </a:cubicBezTo>
                <a:cubicBezTo>
                  <a:pt x="896459" y="1417331"/>
                  <a:pt x="882620" y="1424849"/>
                  <a:pt x="868850" y="1432436"/>
                </a:cubicBezTo>
                <a:cubicBezTo>
                  <a:pt x="855079" y="1440022"/>
                  <a:pt x="841308" y="1447811"/>
                  <a:pt x="827674" y="1455600"/>
                </a:cubicBezTo>
                <a:cubicBezTo>
                  <a:pt x="814039" y="1463390"/>
                  <a:pt x="800404" y="1471315"/>
                  <a:pt x="786837" y="1479375"/>
                </a:cubicBezTo>
                <a:cubicBezTo>
                  <a:pt x="773270" y="1487435"/>
                  <a:pt x="759703" y="1495563"/>
                  <a:pt x="746272" y="1503827"/>
                </a:cubicBezTo>
                <a:cubicBezTo>
                  <a:pt x="719342" y="1520354"/>
                  <a:pt x="692614" y="1537287"/>
                  <a:pt x="666226" y="1554695"/>
                </a:cubicBezTo>
                <a:cubicBezTo>
                  <a:pt x="639770" y="1572171"/>
                  <a:pt x="613586" y="1590053"/>
                  <a:pt x="587740" y="1608475"/>
                </a:cubicBezTo>
                <a:cubicBezTo>
                  <a:pt x="561760" y="1626967"/>
                  <a:pt x="536186" y="1645933"/>
                  <a:pt x="511019" y="1665372"/>
                </a:cubicBezTo>
                <a:cubicBezTo>
                  <a:pt x="485784" y="1684947"/>
                  <a:pt x="460889" y="1704997"/>
                  <a:pt x="436401" y="1725587"/>
                </a:cubicBezTo>
                <a:cubicBezTo>
                  <a:pt x="411912" y="1746246"/>
                  <a:pt x="387762" y="1767515"/>
                  <a:pt x="364155" y="1789258"/>
                </a:cubicBezTo>
                <a:cubicBezTo>
                  <a:pt x="340413" y="1811135"/>
                  <a:pt x="317145" y="1833555"/>
                  <a:pt x="294557" y="1856585"/>
                </a:cubicBezTo>
                <a:cubicBezTo>
                  <a:pt x="271832" y="1879682"/>
                  <a:pt x="249649" y="1903457"/>
                  <a:pt x="228213" y="1927773"/>
                </a:cubicBezTo>
                <a:cubicBezTo>
                  <a:pt x="206642" y="1952293"/>
                  <a:pt x="185681" y="1977355"/>
                  <a:pt x="165602" y="2003093"/>
                </a:cubicBezTo>
                <a:cubicBezTo>
                  <a:pt x="155495" y="2015963"/>
                  <a:pt x="145590" y="2029035"/>
                  <a:pt x="135822" y="2042244"/>
                </a:cubicBezTo>
                <a:cubicBezTo>
                  <a:pt x="126053" y="2055451"/>
                  <a:pt x="116421" y="2068863"/>
                  <a:pt x="107060" y="2082409"/>
                </a:cubicBezTo>
                <a:cubicBezTo>
                  <a:pt x="97631" y="2096024"/>
                  <a:pt x="88473" y="2109774"/>
                  <a:pt x="79519" y="2123659"/>
                </a:cubicBezTo>
                <a:cubicBezTo>
                  <a:pt x="70564" y="2137612"/>
                  <a:pt x="61814" y="2151701"/>
                  <a:pt x="53335" y="2165993"/>
                </a:cubicBezTo>
                <a:cubicBezTo>
                  <a:pt x="51231" y="2169583"/>
                  <a:pt x="49128" y="2173173"/>
                  <a:pt x="47026" y="2176762"/>
                </a:cubicBezTo>
                <a:cubicBezTo>
                  <a:pt x="44923" y="2180420"/>
                  <a:pt x="42820" y="2184011"/>
                  <a:pt x="40717" y="2187600"/>
                </a:cubicBezTo>
                <a:cubicBezTo>
                  <a:pt x="38614" y="2191258"/>
                  <a:pt x="36511" y="2194848"/>
                  <a:pt x="34476" y="2198505"/>
                </a:cubicBezTo>
                <a:cubicBezTo>
                  <a:pt x="32442" y="2202162"/>
                  <a:pt x="30406" y="2205821"/>
                  <a:pt x="28439" y="2209478"/>
                </a:cubicBezTo>
                <a:lnTo>
                  <a:pt x="16432" y="2231559"/>
                </a:lnTo>
                <a:lnTo>
                  <a:pt x="4967" y="2253979"/>
                </a:lnTo>
                <a:lnTo>
                  <a:pt x="0" y="2263667"/>
                </a:lnTo>
                <a:lnTo>
                  <a:pt x="0" y="1887197"/>
                </a:lnTo>
                <a:lnTo>
                  <a:pt x="36308" y="1845273"/>
                </a:lnTo>
                <a:cubicBezTo>
                  <a:pt x="60661" y="1818654"/>
                  <a:pt x="85692" y="1792780"/>
                  <a:pt x="111265" y="1767650"/>
                </a:cubicBezTo>
                <a:cubicBezTo>
                  <a:pt x="136704" y="1742656"/>
                  <a:pt x="162685" y="1718340"/>
                  <a:pt x="189073" y="1694701"/>
                </a:cubicBezTo>
                <a:cubicBezTo>
                  <a:pt x="215325" y="1671198"/>
                  <a:pt x="242052" y="1648371"/>
                  <a:pt x="269118" y="1626154"/>
                </a:cubicBezTo>
                <a:cubicBezTo>
                  <a:pt x="296049" y="1604073"/>
                  <a:pt x="323387" y="1582602"/>
                  <a:pt x="351064" y="1561739"/>
                </a:cubicBezTo>
                <a:cubicBezTo>
                  <a:pt x="378604" y="1541012"/>
                  <a:pt x="406485" y="1520828"/>
                  <a:pt x="434637" y="1501253"/>
                </a:cubicBezTo>
                <a:cubicBezTo>
                  <a:pt x="462720" y="1481678"/>
                  <a:pt x="491008" y="1462712"/>
                  <a:pt x="519566" y="1444289"/>
                </a:cubicBezTo>
                <a:cubicBezTo>
                  <a:pt x="548058" y="1425866"/>
                  <a:pt x="576683" y="1408052"/>
                  <a:pt x="605581" y="1390644"/>
                </a:cubicBezTo>
                <a:cubicBezTo>
                  <a:pt x="619963" y="1381974"/>
                  <a:pt x="634411" y="1373439"/>
                  <a:pt x="648928" y="1364973"/>
                </a:cubicBezTo>
                <a:cubicBezTo>
                  <a:pt x="663377" y="1356574"/>
                  <a:pt x="677893" y="1348242"/>
                  <a:pt x="692479" y="1340047"/>
                </a:cubicBezTo>
                <a:cubicBezTo>
                  <a:pt x="706996" y="1331851"/>
                  <a:pt x="721580" y="1323791"/>
                  <a:pt x="736232" y="1315798"/>
                </a:cubicBezTo>
                <a:cubicBezTo>
                  <a:pt x="750885" y="1307873"/>
                  <a:pt x="765537" y="1300016"/>
                  <a:pt x="780190" y="1292294"/>
                </a:cubicBezTo>
                <a:cubicBezTo>
                  <a:pt x="794909" y="1284573"/>
                  <a:pt x="809630" y="1276987"/>
                  <a:pt x="824350" y="1269467"/>
                </a:cubicBezTo>
                <a:cubicBezTo>
                  <a:pt x="839070" y="1261949"/>
                  <a:pt x="853858" y="1254566"/>
                  <a:pt x="868646" y="1247251"/>
                </a:cubicBezTo>
                <a:cubicBezTo>
                  <a:pt x="883435" y="1239936"/>
                  <a:pt x="898223" y="1232756"/>
                  <a:pt x="913079" y="1225644"/>
                </a:cubicBezTo>
                <a:cubicBezTo>
                  <a:pt x="927867" y="1218532"/>
                  <a:pt x="942723" y="1211488"/>
                  <a:pt x="957646" y="1204578"/>
                </a:cubicBezTo>
                <a:cubicBezTo>
                  <a:pt x="961310" y="1202885"/>
                  <a:pt x="965041" y="1201125"/>
                  <a:pt x="968772" y="1199432"/>
                </a:cubicBezTo>
                <a:cubicBezTo>
                  <a:pt x="972434" y="1197737"/>
                  <a:pt x="976165" y="1195977"/>
                  <a:pt x="979897" y="1194284"/>
                </a:cubicBezTo>
                <a:cubicBezTo>
                  <a:pt x="983628" y="1192522"/>
                  <a:pt x="987359" y="1190829"/>
                  <a:pt x="991089" y="1189136"/>
                </a:cubicBezTo>
                <a:cubicBezTo>
                  <a:pt x="994820" y="1187443"/>
                  <a:pt x="998551" y="1185748"/>
                  <a:pt x="1002282" y="1184055"/>
                </a:cubicBezTo>
                <a:lnTo>
                  <a:pt x="1047054" y="1164073"/>
                </a:lnTo>
                <a:lnTo>
                  <a:pt x="1082057" y="1148427"/>
                </a:lnTo>
                <a:cubicBezTo>
                  <a:pt x="1084906" y="1147140"/>
                  <a:pt x="1087755" y="1145853"/>
                  <a:pt x="1090671" y="1144566"/>
                </a:cubicBezTo>
                <a:cubicBezTo>
                  <a:pt x="1093520" y="1143279"/>
                  <a:pt x="1096438" y="1141992"/>
                  <a:pt x="1099287" y="1140705"/>
                </a:cubicBezTo>
                <a:cubicBezTo>
                  <a:pt x="1102204" y="1139419"/>
                  <a:pt x="1105053" y="1138132"/>
                  <a:pt x="1107902" y="1136845"/>
                </a:cubicBezTo>
                <a:cubicBezTo>
                  <a:pt x="1110751" y="1135559"/>
                  <a:pt x="1113600" y="1134272"/>
                  <a:pt x="1116381" y="1132916"/>
                </a:cubicBezTo>
                <a:cubicBezTo>
                  <a:pt x="1122012" y="1130274"/>
                  <a:pt x="1127641" y="1127701"/>
                  <a:pt x="1133272" y="1125059"/>
                </a:cubicBezTo>
                <a:cubicBezTo>
                  <a:pt x="1138902" y="1122418"/>
                  <a:pt x="1144533" y="1119844"/>
                  <a:pt x="1150163" y="1117202"/>
                </a:cubicBezTo>
                <a:cubicBezTo>
                  <a:pt x="1155794" y="1114628"/>
                  <a:pt x="1161356" y="1111987"/>
                  <a:pt x="1166918" y="1109345"/>
                </a:cubicBezTo>
                <a:cubicBezTo>
                  <a:pt x="1172481" y="1106704"/>
                  <a:pt x="1177975" y="1104062"/>
                  <a:pt x="1183402" y="1101352"/>
                </a:cubicBezTo>
                <a:lnTo>
                  <a:pt x="1216303" y="1085367"/>
                </a:lnTo>
                <a:lnTo>
                  <a:pt x="1248457" y="1069179"/>
                </a:lnTo>
                <a:lnTo>
                  <a:pt x="1264534" y="1061118"/>
                </a:lnTo>
                <a:lnTo>
                  <a:pt x="1280203" y="1052855"/>
                </a:lnTo>
                <a:lnTo>
                  <a:pt x="1311475" y="1036463"/>
                </a:lnTo>
                <a:lnTo>
                  <a:pt x="1341933" y="1019801"/>
                </a:lnTo>
                <a:lnTo>
                  <a:pt x="1357128" y="1011470"/>
                </a:lnTo>
                <a:lnTo>
                  <a:pt x="1371916" y="1003003"/>
                </a:lnTo>
                <a:lnTo>
                  <a:pt x="1401357" y="986205"/>
                </a:lnTo>
                <a:lnTo>
                  <a:pt x="1429780" y="969204"/>
                </a:lnTo>
                <a:cubicBezTo>
                  <a:pt x="1431001" y="968527"/>
                  <a:pt x="1432154" y="967781"/>
                  <a:pt x="1433375" y="967104"/>
                </a:cubicBezTo>
                <a:cubicBezTo>
                  <a:pt x="1434597" y="966426"/>
                  <a:pt x="1435750" y="965682"/>
                  <a:pt x="1436970" y="965004"/>
                </a:cubicBezTo>
                <a:cubicBezTo>
                  <a:pt x="1438124" y="964327"/>
                  <a:pt x="1439345" y="963582"/>
                  <a:pt x="1440499" y="962904"/>
                </a:cubicBezTo>
                <a:cubicBezTo>
                  <a:pt x="1441651" y="962159"/>
                  <a:pt x="1442805" y="961482"/>
                  <a:pt x="1443958" y="960737"/>
                </a:cubicBezTo>
                <a:lnTo>
                  <a:pt x="1457660" y="952135"/>
                </a:lnTo>
                <a:cubicBezTo>
                  <a:pt x="1459899" y="950713"/>
                  <a:pt x="1462205" y="949291"/>
                  <a:pt x="1464512" y="947868"/>
                </a:cubicBezTo>
                <a:cubicBezTo>
                  <a:pt x="1466818" y="946445"/>
                  <a:pt x="1469124" y="945022"/>
                  <a:pt x="1471431" y="943600"/>
                </a:cubicBezTo>
                <a:cubicBezTo>
                  <a:pt x="1473737" y="942178"/>
                  <a:pt x="1476043" y="940755"/>
                  <a:pt x="1478282" y="939333"/>
                </a:cubicBezTo>
                <a:cubicBezTo>
                  <a:pt x="1480520" y="937910"/>
                  <a:pt x="1482827" y="936421"/>
                  <a:pt x="1484998" y="934998"/>
                </a:cubicBezTo>
                <a:cubicBezTo>
                  <a:pt x="1520815" y="912104"/>
                  <a:pt x="1554597" y="888871"/>
                  <a:pt x="1586276" y="865368"/>
                </a:cubicBezTo>
                <a:cubicBezTo>
                  <a:pt x="1617752" y="842000"/>
                  <a:pt x="1647125" y="818428"/>
                  <a:pt x="1674055" y="794721"/>
                </a:cubicBezTo>
                <a:cubicBezTo>
                  <a:pt x="1700850" y="771218"/>
                  <a:pt x="1725339" y="747579"/>
                  <a:pt x="1747181" y="723940"/>
                </a:cubicBezTo>
                <a:cubicBezTo>
                  <a:pt x="1768956" y="700504"/>
                  <a:pt x="1788086" y="677067"/>
                  <a:pt x="1804570" y="653768"/>
                </a:cubicBezTo>
                <a:cubicBezTo>
                  <a:pt x="1812778" y="642185"/>
                  <a:pt x="1820308" y="630670"/>
                  <a:pt x="1827091" y="619155"/>
                </a:cubicBezTo>
                <a:cubicBezTo>
                  <a:pt x="1833875" y="607709"/>
                  <a:pt x="1839980" y="596329"/>
                  <a:pt x="1845339" y="585018"/>
                </a:cubicBezTo>
                <a:cubicBezTo>
                  <a:pt x="1850698" y="573706"/>
                  <a:pt x="1855378" y="562530"/>
                  <a:pt x="1859381" y="551421"/>
                </a:cubicBezTo>
                <a:cubicBezTo>
                  <a:pt x="1863384" y="540381"/>
                  <a:pt x="1866639" y="529408"/>
                  <a:pt x="1869285" y="518503"/>
                </a:cubicBezTo>
                <a:cubicBezTo>
                  <a:pt x="1870573" y="513084"/>
                  <a:pt x="1871727" y="507665"/>
                  <a:pt x="1872677" y="502315"/>
                </a:cubicBezTo>
                <a:cubicBezTo>
                  <a:pt x="1873626" y="496896"/>
                  <a:pt x="1874441" y="491544"/>
                  <a:pt x="1875051" y="486261"/>
                </a:cubicBezTo>
                <a:cubicBezTo>
                  <a:pt x="1875661" y="480911"/>
                  <a:pt x="1876136" y="475627"/>
                  <a:pt x="1876408" y="470411"/>
                </a:cubicBezTo>
                <a:cubicBezTo>
                  <a:pt x="1876747" y="465129"/>
                  <a:pt x="1876814" y="459981"/>
                  <a:pt x="1876814" y="454765"/>
                </a:cubicBezTo>
                <a:cubicBezTo>
                  <a:pt x="1876747" y="449617"/>
                  <a:pt x="1876543" y="444469"/>
                  <a:pt x="1876136" y="439390"/>
                </a:cubicBezTo>
                <a:cubicBezTo>
                  <a:pt x="1875730" y="434310"/>
                  <a:pt x="1875186" y="429229"/>
                  <a:pt x="1874441" y="424217"/>
                </a:cubicBezTo>
                <a:cubicBezTo>
                  <a:pt x="1873694" y="419205"/>
                  <a:pt x="1872812" y="414193"/>
                  <a:pt x="1871727" y="409248"/>
                </a:cubicBezTo>
                <a:cubicBezTo>
                  <a:pt x="1870642" y="404304"/>
                  <a:pt x="1869421" y="399426"/>
                  <a:pt x="1868063" y="394549"/>
                </a:cubicBezTo>
                <a:cubicBezTo>
                  <a:pt x="1865351" y="384864"/>
                  <a:pt x="1861959" y="375246"/>
                  <a:pt x="1857956" y="365831"/>
                </a:cubicBezTo>
                <a:cubicBezTo>
                  <a:pt x="1853954" y="356416"/>
                  <a:pt x="1849341" y="347203"/>
                  <a:pt x="1844118" y="338128"/>
                </a:cubicBezTo>
                <a:cubicBezTo>
                  <a:pt x="1838962" y="329052"/>
                  <a:pt x="1833129" y="320178"/>
                  <a:pt x="1826752" y="311508"/>
                </a:cubicBezTo>
                <a:cubicBezTo>
                  <a:pt x="1820443" y="302838"/>
                  <a:pt x="1813456" y="294372"/>
                  <a:pt x="1805926" y="286108"/>
                </a:cubicBezTo>
                <a:cubicBezTo>
                  <a:pt x="1798329" y="277912"/>
                  <a:pt x="1790257" y="269852"/>
                  <a:pt x="1781641" y="261995"/>
                </a:cubicBezTo>
                <a:cubicBezTo>
                  <a:pt x="1773094" y="254205"/>
                  <a:pt x="1764004" y="246619"/>
                  <a:pt x="1754372" y="239236"/>
                </a:cubicBezTo>
                <a:cubicBezTo>
                  <a:pt x="1744808" y="231921"/>
                  <a:pt x="1734699" y="224809"/>
                  <a:pt x="1724185" y="217900"/>
                </a:cubicBezTo>
                <a:cubicBezTo>
                  <a:pt x="1713671" y="211059"/>
                  <a:pt x="1702749" y="204421"/>
                  <a:pt x="1691285" y="198054"/>
                </a:cubicBezTo>
                <a:cubicBezTo>
                  <a:pt x="1685587" y="194871"/>
                  <a:pt x="1679753" y="191754"/>
                  <a:pt x="1673852" y="188707"/>
                </a:cubicBezTo>
                <a:cubicBezTo>
                  <a:pt x="1667950" y="185658"/>
                  <a:pt x="1661913" y="182678"/>
                  <a:pt x="1655807" y="179765"/>
                </a:cubicBezTo>
                <a:cubicBezTo>
                  <a:pt x="1649702" y="176853"/>
                  <a:pt x="1643529" y="174009"/>
                  <a:pt x="1637220" y="171231"/>
                </a:cubicBezTo>
                <a:cubicBezTo>
                  <a:pt x="1630980" y="168454"/>
                  <a:pt x="1624603" y="165745"/>
                  <a:pt x="1618159" y="163103"/>
                </a:cubicBezTo>
                <a:cubicBezTo>
                  <a:pt x="1611782" y="160462"/>
                  <a:pt x="1605202" y="157888"/>
                  <a:pt x="1598622" y="155381"/>
                </a:cubicBezTo>
                <a:cubicBezTo>
                  <a:pt x="1591974" y="152875"/>
                  <a:pt x="1585327" y="150505"/>
                  <a:pt x="1578543" y="148134"/>
                </a:cubicBezTo>
                <a:cubicBezTo>
                  <a:pt x="1571827" y="145763"/>
                  <a:pt x="1564976" y="143460"/>
                  <a:pt x="1558056" y="141293"/>
                </a:cubicBezTo>
                <a:cubicBezTo>
                  <a:pt x="1551137" y="139058"/>
                  <a:pt x="1544150" y="136958"/>
                  <a:pt x="1537096" y="134926"/>
                </a:cubicBezTo>
                <a:cubicBezTo>
                  <a:pt x="1523053" y="130861"/>
                  <a:pt x="1508740" y="127069"/>
                  <a:pt x="1494156" y="123547"/>
                </a:cubicBezTo>
                <a:cubicBezTo>
                  <a:pt x="1479707" y="120024"/>
                  <a:pt x="1464919" y="116841"/>
                  <a:pt x="1449995" y="113928"/>
                </a:cubicBezTo>
                <a:cubicBezTo>
                  <a:pt x="1435071" y="111016"/>
                  <a:pt x="1420012" y="108442"/>
                  <a:pt x="1404749" y="106139"/>
                </a:cubicBezTo>
                <a:cubicBezTo>
                  <a:pt x="1389554" y="103836"/>
                  <a:pt x="1374155" y="101872"/>
                  <a:pt x="1358689" y="100246"/>
                </a:cubicBezTo>
                <a:cubicBezTo>
                  <a:pt x="1350956" y="99434"/>
                  <a:pt x="1343222" y="98688"/>
                  <a:pt x="1335421" y="98011"/>
                </a:cubicBezTo>
                <a:cubicBezTo>
                  <a:pt x="1327620" y="97333"/>
                  <a:pt x="1319819" y="96724"/>
                  <a:pt x="1312018" y="96183"/>
                </a:cubicBezTo>
                <a:cubicBezTo>
                  <a:pt x="1304217" y="95640"/>
                  <a:pt x="1296416" y="95234"/>
                  <a:pt x="1288547" y="94827"/>
                </a:cubicBezTo>
                <a:cubicBezTo>
                  <a:pt x="1280746" y="94421"/>
                  <a:pt x="1272877" y="94082"/>
                  <a:pt x="1265008" y="93880"/>
                </a:cubicBezTo>
                <a:cubicBezTo>
                  <a:pt x="1257139" y="93676"/>
                  <a:pt x="1249270" y="93473"/>
                  <a:pt x="1241401" y="93473"/>
                </a:cubicBezTo>
                <a:cubicBezTo>
                  <a:pt x="1233532" y="93405"/>
                  <a:pt x="1225596" y="93405"/>
                  <a:pt x="1217727" y="93473"/>
                </a:cubicBezTo>
                <a:cubicBezTo>
                  <a:pt x="1209858" y="93540"/>
                  <a:pt x="1201921" y="93744"/>
                  <a:pt x="1194052" y="93947"/>
                </a:cubicBezTo>
                <a:cubicBezTo>
                  <a:pt x="1186184" y="94218"/>
                  <a:pt x="1178247" y="94488"/>
                  <a:pt x="1170378" y="94896"/>
                </a:cubicBezTo>
                <a:cubicBezTo>
                  <a:pt x="1162509" y="95302"/>
                  <a:pt x="1154573" y="95708"/>
                  <a:pt x="1146704" y="96250"/>
                </a:cubicBezTo>
                <a:cubicBezTo>
                  <a:pt x="1138835" y="96724"/>
                  <a:pt x="1130898" y="97333"/>
                  <a:pt x="1123029" y="98011"/>
                </a:cubicBezTo>
                <a:cubicBezTo>
                  <a:pt x="1115160" y="98688"/>
                  <a:pt x="1107291" y="99434"/>
                  <a:pt x="1099422" y="100246"/>
                </a:cubicBezTo>
                <a:cubicBezTo>
                  <a:pt x="1091553" y="101059"/>
                  <a:pt x="1083684" y="101939"/>
                  <a:pt x="1075815" y="102888"/>
                </a:cubicBezTo>
                <a:cubicBezTo>
                  <a:pt x="1067947" y="103836"/>
                  <a:pt x="1060145" y="104852"/>
                  <a:pt x="1052276" y="106004"/>
                </a:cubicBezTo>
                <a:cubicBezTo>
                  <a:pt x="1044476" y="107155"/>
                  <a:pt x="1036607" y="108307"/>
                  <a:pt x="1028806" y="109594"/>
                </a:cubicBezTo>
                <a:cubicBezTo>
                  <a:pt x="1020937" y="110880"/>
                  <a:pt x="1013135" y="112167"/>
                  <a:pt x="1005335" y="113590"/>
                </a:cubicBezTo>
                <a:cubicBezTo>
                  <a:pt x="997534" y="115013"/>
                  <a:pt x="989732" y="116435"/>
                  <a:pt x="981931" y="117993"/>
                </a:cubicBezTo>
                <a:cubicBezTo>
                  <a:pt x="971010" y="120160"/>
                  <a:pt x="960225" y="122463"/>
                  <a:pt x="949371" y="124901"/>
                </a:cubicBezTo>
                <a:cubicBezTo>
                  <a:pt x="938517" y="127340"/>
                  <a:pt x="927732" y="129914"/>
                  <a:pt x="916945" y="132623"/>
                </a:cubicBezTo>
                <a:cubicBezTo>
                  <a:pt x="906160" y="135332"/>
                  <a:pt x="895374" y="138177"/>
                  <a:pt x="884656" y="141157"/>
                </a:cubicBezTo>
                <a:cubicBezTo>
                  <a:pt x="873938" y="144137"/>
                  <a:pt x="863220" y="147253"/>
                  <a:pt x="852502" y="150505"/>
                </a:cubicBezTo>
                <a:cubicBezTo>
                  <a:pt x="847889" y="151927"/>
                  <a:pt x="843209" y="153350"/>
                  <a:pt x="838596" y="154839"/>
                </a:cubicBezTo>
                <a:cubicBezTo>
                  <a:pt x="833915" y="156330"/>
                  <a:pt x="829302" y="157820"/>
                  <a:pt x="824690" y="159310"/>
                </a:cubicBezTo>
                <a:cubicBezTo>
                  <a:pt x="820076" y="160800"/>
                  <a:pt x="815464" y="162359"/>
                  <a:pt x="810851" y="163916"/>
                </a:cubicBezTo>
                <a:cubicBezTo>
                  <a:pt x="806238" y="165541"/>
                  <a:pt x="801626" y="167099"/>
                  <a:pt x="797012" y="168725"/>
                </a:cubicBezTo>
                <a:cubicBezTo>
                  <a:pt x="781818" y="174076"/>
                  <a:pt x="766623" y="179698"/>
                  <a:pt x="751563" y="185591"/>
                </a:cubicBezTo>
                <a:cubicBezTo>
                  <a:pt x="736503" y="191483"/>
                  <a:pt x="721444" y="197647"/>
                  <a:pt x="706520" y="204082"/>
                </a:cubicBezTo>
                <a:cubicBezTo>
                  <a:pt x="691529" y="210517"/>
                  <a:pt x="676672" y="217223"/>
                  <a:pt x="661885" y="224199"/>
                </a:cubicBezTo>
                <a:cubicBezTo>
                  <a:pt x="647097" y="231176"/>
                  <a:pt x="632376" y="238423"/>
                  <a:pt x="617792" y="245874"/>
                </a:cubicBezTo>
                <a:cubicBezTo>
                  <a:pt x="610465" y="249667"/>
                  <a:pt x="603207" y="253460"/>
                  <a:pt x="595948" y="257321"/>
                </a:cubicBezTo>
                <a:cubicBezTo>
                  <a:pt x="588690" y="261182"/>
                  <a:pt x="581432" y="265110"/>
                  <a:pt x="574242" y="269107"/>
                </a:cubicBezTo>
                <a:cubicBezTo>
                  <a:pt x="567051" y="273103"/>
                  <a:pt x="559860" y="277099"/>
                  <a:pt x="552737" y="281231"/>
                </a:cubicBezTo>
                <a:cubicBezTo>
                  <a:pt x="545615" y="285363"/>
                  <a:pt x="538492" y="289563"/>
                  <a:pt x="531370" y="293762"/>
                </a:cubicBezTo>
                <a:cubicBezTo>
                  <a:pt x="529606" y="294846"/>
                  <a:pt x="527843" y="295861"/>
                  <a:pt x="526079" y="296946"/>
                </a:cubicBezTo>
                <a:cubicBezTo>
                  <a:pt x="524247" y="298029"/>
                  <a:pt x="522484" y="299045"/>
                  <a:pt x="520720" y="300129"/>
                </a:cubicBezTo>
                <a:cubicBezTo>
                  <a:pt x="518888" y="301144"/>
                  <a:pt x="517125" y="302229"/>
                  <a:pt x="515361" y="303312"/>
                </a:cubicBezTo>
                <a:cubicBezTo>
                  <a:pt x="513596" y="304396"/>
                  <a:pt x="511833" y="305480"/>
                  <a:pt x="510069" y="306563"/>
                </a:cubicBezTo>
                <a:lnTo>
                  <a:pt x="489040" y="319772"/>
                </a:lnTo>
                <a:cubicBezTo>
                  <a:pt x="487277" y="320924"/>
                  <a:pt x="485580" y="322007"/>
                  <a:pt x="483817" y="323158"/>
                </a:cubicBezTo>
                <a:cubicBezTo>
                  <a:pt x="482053" y="324310"/>
                  <a:pt x="480290" y="325393"/>
                  <a:pt x="478593" y="326545"/>
                </a:cubicBezTo>
                <a:cubicBezTo>
                  <a:pt x="476830" y="327629"/>
                  <a:pt x="475134" y="328781"/>
                  <a:pt x="473371" y="329931"/>
                </a:cubicBezTo>
                <a:cubicBezTo>
                  <a:pt x="471607" y="331083"/>
                  <a:pt x="469911" y="332167"/>
                  <a:pt x="468147" y="333319"/>
                </a:cubicBezTo>
                <a:cubicBezTo>
                  <a:pt x="466384" y="334402"/>
                  <a:pt x="464687" y="335554"/>
                  <a:pt x="462924" y="336705"/>
                </a:cubicBezTo>
                <a:cubicBezTo>
                  <a:pt x="461228" y="337857"/>
                  <a:pt x="459465" y="339008"/>
                  <a:pt x="457768" y="340160"/>
                </a:cubicBezTo>
                <a:cubicBezTo>
                  <a:pt x="456005" y="341379"/>
                  <a:pt x="454308" y="342530"/>
                  <a:pt x="452613" y="343682"/>
                </a:cubicBezTo>
                <a:cubicBezTo>
                  <a:pt x="450917" y="344833"/>
                  <a:pt x="449153" y="346052"/>
                  <a:pt x="447458" y="347203"/>
                </a:cubicBezTo>
                <a:cubicBezTo>
                  <a:pt x="443998" y="349507"/>
                  <a:pt x="440606" y="351878"/>
                  <a:pt x="437147" y="354248"/>
                </a:cubicBezTo>
                <a:cubicBezTo>
                  <a:pt x="433687" y="356619"/>
                  <a:pt x="430295" y="359057"/>
                  <a:pt x="426903" y="361428"/>
                </a:cubicBezTo>
                <a:cubicBezTo>
                  <a:pt x="423512" y="363867"/>
                  <a:pt x="420120" y="366237"/>
                  <a:pt x="416728" y="368676"/>
                </a:cubicBezTo>
                <a:cubicBezTo>
                  <a:pt x="413268" y="371114"/>
                  <a:pt x="409876" y="373485"/>
                  <a:pt x="406485" y="375923"/>
                </a:cubicBezTo>
                <a:cubicBezTo>
                  <a:pt x="403161" y="378429"/>
                  <a:pt x="399769" y="380936"/>
                  <a:pt x="396445" y="383374"/>
                </a:cubicBezTo>
                <a:cubicBezTo>
                  <a:pt x="393053" y="385880"/>
                  <a:pt x="389730" y="388318"/>
                  <a:pt x="386338" y="390825"/>
                </a:cubicBezTo>
                <a:cubicBezTo>
                  <a:pt x="383014" y="393331"/>
                  <a:pt x="379622" y="395836"/>
                  <a:pt x="376298" y="398343"/>
                </a:cubicBezTo>
                <a:cubicBezTo>
                  <a:pt x="372974" y="400849"/>
                  <a:pt x="369651" y="403423"/>
                  <a:pt x="366395" y="405997"/>
                </a:cubicBezTo>
                <a:lnTo>
                  <a:pt x="356423" y="413650"/>
                </a:lnTo>
                <a:lnTo>
                  <a:pt x="351470" y="417511"/>
                </a:lnTo>
                <a:lnTo>
                  <a:pt x="346587" y="421440"/>
                </a:lnTo>
                <a:lnTo>
                  <a:pt x="326982" y="437155"/>
                </a:lnTo>
                <a:cubicBezTo>
                  <a:pt x="325354" y="438509"/>
                  <a:pt x="323726" y="439796"/>
                  <a:pt x="322098" y="441151"/>
                </a:cubicBezTo>
                <a:cubicBezTo>
                  <a:pt x="320470" y="442438"/>
                  <a:pt x="318910" y="443792"/>
                  <a:pt x="317282" y="445147"/>
                </a:cubicBezTo>
                <a:cubicBezTo>
                  <a:pt x="315654" y="446502"/>
                  <a:pt x="314094" y="447857"/>
                  <a:pt x="312466" y="449211"/>
                </a:cubicBezTo>
                <a:cubicBezTo>
                  <a:pt x="310905" y="450498"/>
                  <a:pt x="309277" y="451853"/>
                  <a:pt x="307649" y="453207"/>
                </a:cubicBezTo>
                <a:cubicBezTo>
                  <a:pt x="306021" y="454562"/>
                  <a:pt x="304393" y="455917"/>
                  <a:pt x="302765" y="457272"/>
                </a:cubicBezTo>
                <a:cubicBezTo>
                  <a:pt x="301137" y="458626"/>
                  <a:pt x="299508" y="459981"/>
                  <a:pt x="297880" y="461335"/>
                </a:cubicBezTo>
                <a:cubicBezTo>
                  <a:pt x="296252" y="462691"/>
                  <a:pt x="294692" y="464045"/>
                  <a:pt x="293064" y="465400"/>
                </a:cubicBezTo>
                <a:cubicBezTo>
                  <a:pt x="291504" y="466754"/>
                  <a:pt x="289876" y="468176"/>
                  <a:pt x="288316" y="469532"/>
                </a:cubicBezTo>
                <a:lnTo>
                  <a:pt x="269255" y="486059"/>
                </a:lnTo>
                <a:cubicBezTo>
                  <a:pt x="267626" y="487481"/>
                  <a:pt x="266066" y="488835"/>
                  <a:pt x="264505" y="490257"/>
                </a:cubicBezTo>
                <a:cubicBezTo>
                  <a:pt x="262945" y="491613"/>
                  <a:pt x="261386" y="493035"/>
                  <a:pt x="259825" y="494457"/>
                </a:cubicBezTo>
                <a:cubicBezTo>
                  <a:pt x="258265" y="495880"/>
                  <a:pt x="256705" y="497302"/>
                  <a:pt x="255145" y="498725"/>
                </a:cubicBezTo>
                <a:cubicBezTo>
                  <a:pt x="253584" y="500079"/>
                  <a:pt x="252024" y="501501"/>
                  <a:pt x="250464" y="502924"/>
                </a:cubicBezTo>
                <a:cubicBezTo>
                  <a:pt x="247276" y="505701"/>
                  <a:pt x="244155" y="508546"/>
                  <a:pt x="241035" y="511391"/>
                </a:cubicBezTo>
                <a:cubicBezTo>
                  <a:pt x="237914" y="514235"/>
                  <a:pt x="234794" y="517080"/>
                  <a:pt x="231742" y="519993"/>
                </a:cubicBezTo>
                <a:cubicBezTo>
                  <a:pt x="228689" y="522905"/>
                  <a:pt x="225568" y="525750"/>
                  <a:pt x="222515" y="528663"/>
                </a:cubicBezTo>
                <a:cubicBezTo>
                  <a:pt x="219463" y="531576"/>
                  <a:pt x="216343" y="534421"/>
                  <a:pt x="213222" y="537333"/>
                </a:cubicBezTo>
                <a:cubicBezTo>
                  <a:pt x="211662" y="538823"/>
                  <a:pt x="210102" y="540246"/>
                  <a:pt x="208609" y="541735"/>
                </a:cubicBezTo>
                <a:cubicBezTo>
                  <a:pt x="207117" y="543158"/>
                  <a:pt x="205556" y="544648"/>
                  <a:pt x="204065" y="546138"/>
                </a:cubicBezTo>
                <a:cubicBezTo>
                  <a:pt x="202572" y="547628"/>
                  <a:pt x="201012" y="549119"/>
                  <a:pt x="199519" y="550609"/>
                </a:cubicBezTo>
                <a:cubicBezTo>
                  <a:pt x="198027" y="552031"/>
                  <a:pt x="196535" y="553522"/>
                  <a:pt x="194975" y="555011"/>
                </a:cubicBezTo>
                <a:lnTo>
                  <a:pt x="185749" y="563953"/>
                </a:lnTo>
                <a:lnTo>
                  <a:pt x="181204" y="568422"/>
                </a:lnTo>
                <a:lnTo>
                  <a:pt x="176727" y="572960"/>
                </a:lnTo>
                <a:cubicBezTo>
                  <a:pt x="173742" y="576009"/>
                  <a:pt x="170757" y="578989"/>
                  <a:pt x="167773" y="582037"/>
                </a:cubicBezTo>
                <a:cubicBezTo>
                  <a:pt x="164788" y="585018"/>
                  <a:pt x="161736" y="588066"/>
                  <a:pt x="158750" y="591113"/>
                </a:cubicBezTo>
                <a:cubicBezTo>
                  <a:pt x="155766" y="594162"/>
                  <a:pt x="152781" y="597209"/>
                  <a:pt x="149797" y="600258"/>
                </a:cubicBezTo>
                <a:cubicBezTo>
                  <a:pt x="146811" y="603306"/>
                  <a:pt x="143895" y="606422"/>
                  <a:pt x="140978" y="609537"/>
                </a:cubicBezTo>
                <a:lnTo>
                  <a:pt x="123137" y="628164"/>
                </a:lnTo>
                <a:lnTo>
                  <a:pt x="105703" y="647129"/>
                </a:lnTo>
                <a:cubicBezTo>
                  <a:pt x="102787" y="650313"/>
                  <a:pt x="99869" y="653497"/>
                  <a:pt x="96952" y="656679"/>
                </a:cubicBezTo>
                <a:cubicBezTo>
                  <a:pt x="94103" y="659863"/>
                  <a:pt x="91187" y="663047"/>
                  <a:pt x="88338" y="666298"/>
                </a:cubicBezTo>
                <a:cubicBezTo>
                  <a:pt x="85421" y="669482"/>
                  <a:pt x="82571" y="672733"/>
                  <a:pt x="79722" y="675984"/>
                </a:cubicBezTo>
                <a:cubicBezTo>
                  <a:pt x="76873" y="679235"/>
                  <a:pt x="74024" y="682486"/>
                  <a:pt x="71107" y="685738"/>
                </a:cubicBezTo>
                <a:lnTo>
                  <a:pt x="29117" y="733084"/>
                </a:lnTo>
                <a:lnTo>
                  <a:pt x="5917" y="758212"/>
                </a:lnTo>
                <a:lnTo>
                  <a:pt x="0" y="764600"/>
                </a:lnTo>
                <a:lnTo>
                  <a:pt x="0" y="566826"/>
                </a:lnTo>
                <a:lnTo>
                  <a:pt x="7885" y="559007"/>
                </a:lnTo>
                <a:cubicBezTo>
                  <a:pt x="11141" y="555825"/>
                  <a:pt x="14397" y="552641"/>
                  <a:pt x="17653" y="549457"/>
                </a:cubicBezTo>
                <a:cubicBezTo>
                  <a:pt x="20909" y="546274"/>
                  <a:pt x="24165" y="543090"/>
                  <a:pt x="27353" y="539907"/>
                </a:cubicBezTo>
                <a:lnTo>
                  <a:pt x="32170" y="535165"/>
                </a:lnTo>
                <a:lnTo>
                  <a:pt x="37190" y="530491"/>
                </a:lnTo>
                <a:lnTo>
                  <a:pt x="47094" y="521145"/>
                </a:lnTo>
                <a:cubicBezTo>
                  <a:pt x="48722" y="519587"/>
                  <a:pt x="50418" y="518029"/>
                  <a:pt x="52046" y="516470"/>
                </a:cubicBezTo>
                <a:cubicBezTo>
                  <a:pt x="53741" y="514912"/>
                  <a:pt x="55369" y="513355"/>
                  <a:pt x="56997" y="511797"/>
                </a:cubicBezTo>
                <a:cubicBezTo>
                  <a:pt x="58626" y="510239"/>
                  <a:pt x="60322" y="508681"/>
                  <a:pt x="61949" y="507123"/>
                </a:cubicBezTo>
                <a:cubicBezTo>
                  <a:pt x="63577" y="505566"/>
                  <a:pt x="65274" y="504075"/>
                  <a:pt x="66969" y="502517"/>
                </a:cubicBezTo>
                <a:cubicBezTo>
                  <a:pt x="70361" y="499470"/>
                  <a:pt x="73753" y="496354"/>
                  <a:pt x="77077" y="493306"/>
                </a:cubicBezTo>
                <a:cubicBezTo>
                  <a:pt x="80401" y="490257"/>
                  <a:pt x="83792" y="487210"/>
                  <a:pt x="87116" y="484162"/>
                </a:cubicBezTo>
                <a:cubicBezTo>
                  <a:pt x="90440" y="481113"/>
                  <a:pt x="93832" y="478066"/>
                  <a:pt x="97224" y="475017"/>
                </a:cubicBezTo>
                <a:cubicBezTo>
                  <a:pt x="100616" y="472037"/>
                  <a:pt x="104007" y="468989"/>
                  <a:pt x="107467" y="466009"/>
                </a:cubicBezTo>
                <a:cubicBezTo>
                  <a:pt x="109231" y="464519"/>
                  <a:pt x="110926" y="463029"/>
                  <a:pt x="112623" y="461539"/>
                </a:cubicBezTo>
                <a:cubicBezTo>
                  <a:pt x="114318" y="460048"/>
                  <a:pt x="116015" y="458559"/>
                  <a:pt x="117710" y="457068"/>
                </a:cubicBezTo>
                <a:cubicBezTo>
                  <a:pt x="119406" y="455578"/>
                  <a:pt x="121102" y="454088"/>
                  <a:pt x="122798" y="452597"/>
                </a:cubicBezTo>
                <a:cubicBezTo>
                  <a:pt x="124493" y="451108"/>
                  <a:pt x="126190" y="449617"/>
                  <a:pt x="127953" y="448128"/>
                </a:cubicBezTo>
                <a:lnTo>
                  <a:pt x="148778" y="430516"/>
                </a:lnTo>
                <a:cubicBezTo>
                  <a:pt x="150542" y="429027"/>
                  <a:pt x="152238" y="427604"/>
                  <a:pt x="154002" y="426114"/>
                </a:cubicBezTo>
                <a:cubicBezTo>
                  <a:pt x="155766" y="424691"/>
                  <a:pt x="157529" y="423202"/>
                  <a:pt x="159293" y="421778"/>
                </a:cubicBezTo>
                <a:cubicBezTo>
                  <a:pt x="161057" y="420356"/>
                  <a:pt x="162821" y="418934"/>
                  <a:pt x="164585" y="417444"/>
                </a:cubicBezTo>
                <a:cubicBezTo>
                  <a:pt x="166348" y="415953"/>
                  <a:pt x="168112" y="414531"/>
                  <a:pt x="169875" y="413109"/>
                </a:cubicBezTo>
                <a:cubicBezTo>
                  <a:pt x="171639" y="411686"/>
                  <a:pt x="173403" y="410197"/>
                  <a:pt x="175167" y="408774"/>
                </a:cubicBezTo>
                <a:cubicBezTo>
                  <a:pt x="176931" y="407284"/>
                  <a:pt x="178694" y="405861"/>
                  <a:pt x="180458" y="404439"/>
                </a:cubicBezTo>
                <a:cubicBezTo>
                  <a:pt x="182221" y="403017"/>
                  <a:pt x="183985" y="401594"/>
                  <a:pt x="185749" y="400172"/>
                </a:cubicBezTo>
                <a:cubicBezTo>
                  <a:pt x="187512" y="398749"/>
                  <a:pt x="189277" y="397327"/>
                  <a:pt x="191108" y="395905"/>
                </a:cubicBezTo>
                <a:lnTo>
                  <a:pt x="212679" y="379039"/>
                </a:lnTo>
                <a:lnTo>
                  <a:pt x="218038" y="374840"/>
                </a:lnTo>
                <a:lnTo>
                  <a:pt x="223534" y="370708"/>
                </a:lnTo>
                <a:lnTo>
                  <a:pt x="234522" y="362445"/>
                </a:lnTo>
                <a:cubicBezTo>
                  <a:pt x="238118" y="359667"/>
                  <a:pt x="241780" y="356889"/>
                  <a:pt x="245444" y="354180"/>
                </a:cubicBezTo>
                <a:cubicBezTo>
                  <a:pt x="249107" y="351471"/>
                  <a:pt x="252838" y="348761"/>
                  <a:pt x="256569" y="346052"/>
                </a:cubicBezTo>
                <a:cubicBezTo>
                  <a:pt x="260300" y="343343"/>
                  <a:pt x="264031" y="340701"/>
                  <a:pt x="267762" y="337992"/>
                </a:cubicBezTo>
                <a:cubicBezTo>
                  <a:pt x="271493" y="335283"/>
                  <a:pt x="275223" y="332641"/>
                  <a:pt x="278887" y="329931"/>
                </a:cubicBezTo>
                <a:cubicBezTo>
                  <a:pt x="282685" y="327290"/>
                  <a:pt x="286417" y="324649"/>
                  <a:pt x="290215" y="322007"/>
                </a:cubicBezTo>
                <a:cubicBezTo>
                  <a:pt x="294014" y="319433"/>
                  <a:pt x="297745" y="316792"/>
                  <a:pt x="301544" y="314150"/>
                </a:cubicBezTo>
                <a:cubicBezTo>
                  <a:pt x="305343" y="311576"/>
                  <a:pt x="309141" y="308935"/>
                  <a:pt x="312940" y="306361"/>
                </a:cubicBezTo>
                <a:cubicBezTo>
                  <a:pt x="316739" y="303787"/>
                  <a:pt x="320605" y="301213"/>
                  <a:pt x="324472" y="298639"/>
                </a:cubicBezTo>
                <a:cubicBezTo>
                  <a:pt x="326439" y="297352"/>
                  <a:pt x="328339" y="296065"/>
                  <a:pt x="330238" y="294778"/>
                </a:cubicBezTo>
                <a:cubicBezTo>
                  <a:pt x="332138" y="293491"/>
                  <a:pt x="334105" y="292204"/>
                  <a:pt x="336004" y="290917"/>
                </a:cubicBezTo>
                <a:cubicBezTo>
                  <a:pt x="337903" y="289630"/>
                  <a:pt x="339803" y="288411"/>
                  <a:pt x="341770" y="287124"/>
                </a:cubicBezTo>
                <a:cubicBezTo>
                  <a:pt x="343669" y="285837"/>
                  <a:pt x="345637" y="284550"/>
                  <a:pt x="347604" y="283331"/>
                </a:cubicBezTo>
                <a:cubicBezTo>
                  <a:pt x="349571" y="282112"/>
                  <a:pt x="351470" y="280892"/>
                  <a:pt x="353437" y="279605"/>
                </a:cubicBezTo>
                <a:cubicBezTo>
                  <a:pt x="355405" y="278386"/>
                  <a:pt x="357305" y="277099"/>
                  <a:pt x="359272" y="275881"/>
                </a:cubicBezTo>
                <a:cubicBezTo>
                  <a:pt x="361239" y="274661"/>
                  <a:pt x="363138" y="273374"/>
                  <a:pt x="365105" y="272155"/>
                </a:cubicBezTo>
                <a:cubicBezTo>
                  <a:pt x="367073" y="270935"/>
                  <a:pt x="369040" y="269648"/>
                  <a:pt x="371007" y="268430"/>
                </a:cubicBezTo>
                <a:lnTo>
                  <a:pt x="394749" y="253798"/>
                </a:lnTo>
                <a:cubicBezTo>
                  <a:pt x="396717" y="252580"/>
                  <a:pt x="398752" y="251360"/>
                  <a:pt x="400719" y="250141"/>
                </a:cubicBezTo>
                <a:cubicBezTo>
                  <a:pt x="402754" y="248922"/>
                  <a:pt x="404721" y="247771"/>
                  <a:pt x="406757" y="246551"/>
                </a:cubicBezTo>
                <a:cubicBezTo>
                  <a:pt x="408791" y="245332"/>
                  <a:pt x="410758" y="244181"/>
                  <a:pt x="412794" y="242961"/>
                </a:cubicBezTo>
                <a:cubicBezTo>
                  <a:pt x="414828" y="241742"/>
                  <a:pt x="416796" y="240591"/>
                  <a:pt x="418831" y="239372"/>
                </a:cubicBezTo>
                <a:cubicBezTo>
                  <a:pt x="426835" y="234630"/>
                  <a:pt x="434976" y="229957"/>
                  <a:pt x="443116" y="225351"/>
                </a:cubicBezTo>
                <a:cubicBezTo>
                  <a:pt x="451324" y="220745"/>
                  <a:pt x="459465" y="216207"/>
                  <a:pt x="467740" y="211669"/>
                </a:cubicBezTo>
                <a:cubicBezTo>
                  <a:pt x="476016" y="207198"/>
                  <a:pt x="484292" y="202727"/>
                  <a:pt x="492636" y="198324"/>
                </a:cubicBezTo>
                <a:cubicBezTo>
                  <a:pt x="500979" y="193990"/>
                  <a:pt x="509391" y="189588"/>
                  <a:pt x="517803" y="185320"/>
                </a:cubicBezTo>
                <a:cubicBezTo>
                  <a:pt x="534693" y="176785"/>
                  <a:pt x="551788" y="168454"/>
                  <a:pt x="569086" y="160394"/>
                </a:cubicBezTo>
                <a:cubicBezTo>
                  <a:pt x="586384" y="152334"/>
                  <a:pt x="603886" y="144544"/>
                  <a:pt x="621523" y="136958"/>
                </a:cubicBezTo>
                <a:cubicBezTo>
                  <a:pt x="639159" y="129439"/>
                  <a:pt x="657001" y="122192"/>
                  <a:pt x="675045" y="115148"/>
                </a:cubicBezTo>
                <a:cubicBezTo>
                  <a:pt x="693090" y="108171"/>
                  <a:pt x="711269" y="101398"/>
                  <a:pt x="729652" y="94963"/>
                </a:cubicBezTo>
                <a:cubicBezTo>
                  <a:pt x="735215" y="92999"/>
                  <a:pt x="740778" y="91102"/>
                  <a:pt x="746339" y="89206"/>
                </a:cubicBezTo>
                <a:cubicBezTo>
                  <a:pt x="751902" y="87309"/>
                  <a:pt x="757465" y="85412"/>
                  <a:pt x="763094" y="83584"/>
                </a:cubicBezTo>
                <a:cubicBezTo>
                  <a:pt x="768657" y="81755"/>
                  <a:pt x="774288" y="79927"/>
                  <a:pt x="779918" y="78165"/>
                </a:cubicBezTo>
                <a:cubicBezTo>
                  <a:pt x="785549" y="76336"/>
                  <a:pt x="791247" y="74575"/>
                  <a:pt x="796877" y="72882"/>
                </a:cubicBezTo>
                <a:cubicBezTo>
                  <a:pt x="809969" y="68885"/>
                  <a:pt x="823129" y="65025"/>
                  <a:pt x="836357" y="61367"/>
                </a:cubicBezTo>
                <a:cubicBezTo>
                  <a:pt x="849585" y="57709"/>
                  <a:pt x="862881" y="54187"/>
                  <a:pt x="876244" y="50801"/>
                </a:cubicBezTo>
                <a:cubicBezTo>
                  <a:pt x="889608" y="47481"/>
                  <a:pt x="903039" y="44230"/>
                  <a:pt x="916538" y="41182"/>
                </a:cubicBezTo>
                <a:cubicBezTo>
                  <a:pt x="930038" y="38135"/>
                  <a:pt x="943605" y="35222"/>
                  <a:pt x="957172" y="32512"/>
                </a:cubicBezTo>
                <a:cubicBezTo>
                  <a:pt x="966872" y="30548"/>
                  <a:pt x="976641" y="28651"/>
                  <a:pt x="986409" y="26890"/>
                </a:cubicBezTo>
                <a:cubicBezTo>
                  <a:pt x="996177" y="25130"/>
                  <a:pt x="1005946" y="23436"/>
                  <a:pt x="1015782" y="21810"/>
                </a:cubicBezTo>
                <a:cubicBezTo>
                  <a:pt x="1025618" y="20184"/>
                  <a:pt x="1035454" y="18627"/>
                  <a:pt x="1045289" y="17204"/>
                </a:cubicBezTo>
                <a:cubicBezTo>
                  <a:pt x="1055194" y="15715"/>
                  <a:pt x="1065030" y="14359"/>
                  <a:pt x="1074933" y="13141"/>
                </a:cubicBezTo>
                <a:cubicBezTo>
                  <a:pt x="1084838" y="11921"/>
                  <a:pt x="1094742" y="10769"/>
                  <a:pt x="1104646" y="9686"/>
                </a:cubicBezTo>
                <a:cubicBezTo>
                  <a:pt x="1114617" y="8670"/>
                  <a:pt x="1124522" y="7654"/>
                  <a:pt x="1134425" y="6774"/>
                </a:cubicBezTo>
                <a:cubicBezTo>
                  <a:pt x="1144329" y="5825"/>
                  <a:pt x="1154301" y="5080"/>
                  <a:pt x="1164205" y="4336"/>
                </a:cubicBezTo>
                <a:cubicBezTo>
                  <a:pt x="1174177" y="3590"/>
                  <a:pt x="1184149" y="2980"/>
                  <a:pt x="1194052" y="2439"/>
                </a:cubicBezTo>
                <a:cubicBezTo>
                  <a:pt x="1203956" y="1897"/>
                  <a:pt x="1213928" y="1423"/>
                  <a:pt x="1223833" y="1083"/>
                </a:cubicBezTo>
                <a:cubicBezTo>
                  <a:pt x="1233736" y="677"/>
                  <a:pt x="1243708" y="475"/>
                  <a:pt x="1253612" y="271"/>
                </a:cubicBezTo>
                <a:cubicBezTo>
                  <a:pt x="1263516" y="68"/>
                  <a:pt x="1273420" y="0"/>
                  <a:pt x="128332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9" name="Group 78">
            <a:extLst>
              <a:ext uri="{FF2B5EF4-FFF2-40B4-BE49-F238E27FC236}">
                <a16:creationId xmlns:a16="http://schemas.microsoft.com/office/drawing/2014/main" id="{0A5F9BE1-09A0-F05E-7F0C-1D7AA1C4BEB4}"/>
              </a:ext>
            </a:extLst>
          </p:cNvPr>
          <p:cNvGrpSpPr/>
          <p:nvPr userDrawn="1"/>
        </p:nvGrpSpPr>
        <p:grpSpPr>
          <a:xfrm>
            <a:off x="0" y="3541635"/>
            <a:ext cx="11726344" cy="3316365"/>
            <a:chOff x="0" y="3541635"/>
            <a:chExt cx="11726344" cy="3316365"/>
          </a:xfrm>
        </p:grpSpPr>
        <p:sp>
          <p:nvSpPr>
            <p:cNvPr id="61" name="Freeform: Shape 60">
              <a:extLst>
                <a:ext uri="{FF2B5EF4-FFF2-40B4-BE49-F238E27FC236}">
                  <a16:creationId xmlns:a16="http://schemas.microsoft.com/office/drawing/2014/main" id="{F8E2D7E5-F135-3D84-38C4-9751CED55211}"/>
                </a:ext>
              </a:extLst>
            </p:cNvPr>
            <p:cNvSpPr/>
            <p:nvPr userDrawn="1"/>
          </p:nvSpPr>
          <p:spPr>
            <a:xfrm>
              <a:off x="0" y="3541635"/>
              <a:ext cx="3069639" cy="3316365"/>
            </a:xfrm>
            <a:custGeom>
              <a:avLst/>
              <a:gdLst>
                <a:gd name="connsiteX0" fmla="*/ 1489408 w 3069639"/>
                <a:gd name="connsiteY0" fmla="*/ 94 h 3316365"/>
                <a:gd name="connsiteX1" fmla="*/ 1541573 w 3069639"/>
                <a:gd name="connsiteY1" fmla="*/ 161 h 3316365"/>
                <a:gd name="connsiteX2" fmla="*/ 1593535 w 3069639"/>
                <a:gd name="connsiteY2" fmla="*/ 1177 h 3316365"/>
                <a:gd name="connsiteX3" fmla="*/ 1645293 w 3069639"/>
                <a:gd name="connsiteY3" fmla="*/ 3006 h 3316365"/>
                <a:gd name="connsiteX4" fmla="*/ 1696780 w 3069639"/>
                <a:gd name="connsiteY4" fmla="*/ 5784 h 3316365"/>
                <a:gd name="connsiteX5" fmla="*/ 1798872 w 3069639"/>
                <a:gd name="connsiteY5" fmla="*/ 13912 h 3316365"/>
                <a:gd name="connsiteX6" fmla="*/ 1899472 w 3069639"/>
                <a:gd name="connsiteY6" fmla="*/ 25629 h 3316365"/>
                <a:gd name="connsiteX7" fmla="*/ 1998444 w 3069639"/>
                <a:gd name="connsiteY7" fmla="*/ 40937 h 3316365"/>
                <a:gd name="connsiteX8" fmla="*/ 2095652 w 3069639"/>
                <a:gd name="connsiteY8" fmla="*/ 59835 h 3316365"/>
                <a:gd name="connsiteX9" fmla="*/ 2143543 w 3069639"/>
                <a:gd name="connsiteY9" fmla="*/ 70673 h 3316365"/>
                <a:gd name="connsiteX10" fmla="*/ 2190825 w 3069639"/>
                <a:gd name="connsiteY10" fmla="*/ 82458 h 3316365"/>
                <a:gd name="connsiteX11" fmla="*/ 2237563 w 3069639"/>
                <a:gd name="connsiteY11" fmla="*/ 95192 h 3316365"/>
                <a:gd name="connsiteX12" fmla="*/ 2283692 w 3069639"/>
                <a:gd name="connsiteY12" fmla="*/ 108874 h 3316365"/>
                <a:gd name="connsiteX13" fmla="*/ 2329209 w 3069639"/>
                <a:gd name="connsiteY13" fmla="*/ 123504 h 3316365"/>
                <a:gd name="connsiteX14" fmla="*/ 2374048 w 3069639"/>
                <a:gd name="connsiteY14" fmla="*/ 139084 h 3316365"/>
                <a:gd name="connsiteX15" fmla="*/ 2418141 w 3069639"/>
                <a:gd name="connsiteY15" fmla="*/ 155610 h 3316365"/>
                <a:gd name="connsiteX16" fmla="*/ 2461487 w 3069639"/>
                <a:gd name="connsiteY16" fmla="*/ 173154 h 3316365"/>
                <a:gd name="connsiteX17" fmla="*/ 2545536 w 3069639"/>
                <a:gd name="connsiteY17" fmla="*/ 211288 h 3316365"/>
                <a:gd name="connsiteX18" fmla="*/ 2625784 w 3069639"/>
                <a:gd name="connsiteY18" fmla="*/ 253622 h 3316365"/>
                <a:gd name="connsiteX19" fmla="*/ 2701692 w 3069639"/>
                <a:gd name="connsiteY19" fmla="*/ 300155 h 3316365"/>
                <a:gd name="connsiteX20" fmla="*/ 2772648 w 3069639"/>
                <a:gd name="connsiteY20" fmla="*/ 350955 h 3316365"/>
                <a:gd name="connsiteX21" fmla="*/ 2837770 w 3069639"/>
                <a:gd name="connsiteY21" fmla="*/ 406022 h 3316365"/>
                <a:gd name="connsiteX22" fmla="*/ 2896312 w 3069639"/>
                <a:gd name="connsiteY22" fmla="*/ 465357 h 3316365"/>
                <a:gd name="connsiteX23" fmla="*/ 2947595 w 3069639"/>
                <a:gd name="connsiteY23" fmla="*/ 528757 h 3316365"/>
                <a:gd name="connsiteX24" fmla="*/ 2990806 w 3069639"/>
                <a:gd name="connsiteY24" fmla="*/ 596016 h 3316365"/>
                <a:gd name="connsiteX25" fmla="*/ 3009122 w 3069639"/>
                <a:gd name="connsiteY25" fmla="*/ 631034 h 3316365"/>
                <a:gd name="connsiteX26" fmla="*/ 3025199 w 3069639"/>
                <a:gd name="connsiteY26" fmla="*/ 666866 h 3316365"/>
                <a:gd name="connsiteX27" fmla="*/ 3038901 w 3069639"/>
                <a:gd name="connsiteY27" fmla="*/ 703442 h 3316365"/>
                <a:gd name="connsiteX28" fmla="*/ 3050162 w 3069639"/>
                <a:gd name="connsiteY28" fmla="*/ 740763 h 3316365"/>
                <a:gd name="connsiteX29" fmla="*/ 3058845 w 3069639"/>
                <a:gd name="connsiteY29" fmla="*/ 778763 h 3316365"/>
                <a:gd name="connsiteX30" fmla="*/ 3065018 w 3069639"/>
                <a:gd name="connsiteY30" fmla="*/ 817302 h 3316365"/>
                <a:gd name="connsiteX31" fmla="*/ 3068614 w 3069639"/>
                <a:gd name="connsiteY31" fmla="*/ 856385 h 3316365"/>
                <a:gd name="connsiteX32" fmla="*/ 3069631 w 3069639"/>
                <a:gd name="connsiteY32" fmla="*/ 895874 h 3316365"/>
                <a:gd name="connsiteX33" fmla="*/ 3063933 w 3069639"/>
                <a:gd name="connsiteY33" fmla="*/ 975867 h 3316365"/>
                <a:gd name="connsiteX34" fmla="*/ 3047991 w 3069639"/>
                <a:gd name="connsiteY34" fmla="*/ 1056674 h 3316365"/>
                <a:gd name="connsiteX35" fmla="*/ 3022078 w 3069639"/>
                <a:gd name="connsiteY35" fmla="*/ 1137751 h 3316365"/>
                <a:gd name="connsiteX36" fmla="*/ 2986532 w 3069639"/>
                <a:gd name="connsiteY36" fmla="*/ 1218490 h 3316365"/>
                <a:gd name="connsiteX37" fmla="*/ 2965368 w 3069639"/>
                <a:gd name="connsiteY37" fmla="*/ 1258589 h 3316365"/>
                <a:gd name="connsiteX38" fmla="*/ 2942033 w 3069639"/>
                <a:gd name="connsiteY38" fmla="*/ 1298417 h 3316365"/>
                <a:gd name="connsiteX39" fmla="*/ 2916595 w 3069639"/>
                <a:gd name="connsiteY39" fmla="*/ 1337972 h 3316365"/>
                <a:gd name="connsiteX40" fmla="*/ 2889189 w 3069639"/>
                <a:gd name="connsiteY40" fmla="*/ 1377190 h 3316365"/>
                <a:gd name="connsiteX41" fmla="*/ 2859885 w 3069639"/>
                <a:gd name="connsiteY41" fmla="*/ 1416070 h 3316365"/>
                <a:gd name="connsiteX42" fmla="*/ 2828815 w 3069639"/>
                <a:gd name="connsiteY42" fmla="*/ 1454543 h 3316365"/>
                <a:gd name="connsiteX43" fmla="*/ 2795915 w 3069639"/>
                <a:gd name="connsiteY43" fmla="*/ 1492541 h 3316365"/>
                <a:gd name="connsiteX44" fmla="*/ 2761252 w 3069639"/>
                <a:gd name="connsiteY44" fmla="*/ 1529998 h 3316365"/>
                <a:gd name="connsiteX45" fmla="*/ 2725095 w 3069639"/>
                <a:gd name="connsiteY45" fmla="*/ 1566981 h 3316365"/>
                <a:gd name="connsiteX46" fmla="*/ 2687515 w 3069639"/>
                <a:gd name="connsiteY46" fmla="*/ 1603490 h 3316365"/>
                <a:gd name="connsiteX47" fmla="*/ 2648509 w 3069639"/>
                <a:gd name="connsiteY47" fmla="*/ 1639524 h 3316365"/>
                <a:gd name="connsiteX48" fmla="*/ 2608147 w 3069639"/>
                <a:gd name="connsiteY48" fmla="*/ 1675017 h 3316365"/>
                <a:gd name="connsiteX49" fmla="*/ 2597837 w 3069639"/>
                <a:gd name="connsiteY49" fmla="*/ 1683754 h 3316365"/>
                <a:gd name="connsiteX50" fmla="*/ 2587390 w 3069639"/>
                <a:gd name="connsiteY50" fmla="*/ 1692424 h 3316365"/>
                <a:gd name="connsiteX51" fmla="*/ 2576875 w 3069639"/>
                <a:gd name="connsiteY51" fmla="*/ 1701094 h 3316365"/>
                <a:gd name="connsiteX52" fmla="*/ 2566361 w 3069639"/>
                <a:gd name="connsiteY52" fmla="*/ 1709764 h 3316365"/>
                <a:gd name="connsiteX53" fmla="*/ 2561069 w 3069639"/>
                <a:gd name="connsiteY53" fmla="*/ 1714099 h 3316365"/>
                <a:gd name="connsiteX54" fmla="*/ 2555778 w 3069639"/>
                <a:gd name="connsiteY54" fmla="*/ 1718434 h 3316365"/>
                <a:gd name="connsiteX55" fmla="*/ 2550488 w 3069639"/>
                <a:gd name="connsiteY55" fmla="*/ 1722769 h 3316365"/>
                <a:gd name="connsiteX56" fmla="*/ 2545129 w 3069639"/>
                <a:gd name="connsiteY56" fmla="*/ 1727104 h 3316365"/>
                <a:gd name="connsiteX57" fmla="*/ 2523489 w 3069639"/>
                <a:gd name="connsiteY57" fmla="*/ 1744106 h 3316365"/>
                <a:gd name="connsiteX58" fmla="*/ 2501647 w 3069639"/>
                <a:gd name="connsiteY58" fmla="*/ 1761106 h 3316365"/>
                <a:gd name="connsiteX59" fmla="*/ 2496151 w 3069639"/>
                <a:gd name="connsiteY59" fmla="*/ 1765373 h 3316365"/>
                <a:gd name="connsiteX60" fmla="*/ 2490657 w 3069639"/>
                <a:gd name="connsiteY60" fmla="*/ 1769640 h 3316365"/>
                <a:gd name="connsiteX61" fmla="*/ 2485161 w 3069639"/>
                <a:gd name="connsiteY61" fmla="*/ 1773840 h 3316365"/>
                <a:gd name="connsiteX62" fmla="*/ 2479600 w 3069639"/>
                <a:gd name="connsiteY62" fmla="*/ 1777972 h 3316365"/>
                <a:gd name="connsiteX63" fmla="*/ 2434557 w 3069639"/>
                <a:gd name="connsiteY63" fmla="*/ 1811161 h 3316365"/>
                <a:gd name="connsiteX64" fmla="*/ 2428927 w 3069639"/>
                <a:gd name="connsiteY64" fmla="*/ 1815293 h 3316365"/>
                <a:gd name="connsiteX65" fmla="*/ 2423229 w 3069639"/>
                <a:gd name="connsiteY65" fmla="*/ 1819357 h 3316365"/>
                <a:gd name="connsiteX66" fmla="*/ 2417463 w 3069639"/>
                <a:gd name="connsiteY66" fmla="*/ 1823421 h 3316365"/>
                <a:gd name="connsiteX67" fmla="*/ 2411697 w 3069639"/>
                <a:gd name="connsiteY67" fmla="*/ 1827486 h 3316365"/>
                <a:gd name="connsiteX68" fmla="*/ 2388564 w 3069639"/>
                <a:gd name="connsiteY68" fmla="*/ 1843673 h 3316365"/>
                <a:gd name="connsiteX69" fmla="*/ 2365297 w 3069639"/>
                <a:gd name="connsiteY69" fmla="*/ 1859862 h 3316365"/>
                <a:gd name="connsiteX70" fmla="*/ 2359464 w 3069639"/>
                <a:gd name="connsiteY70" fmla="*/ 1863859 h 3316365"/>
                <a:gd name="connsiteX71" fmla="*/ 2353562 w 3069639"/>
                <a:gd name="connsiteY71" fmla="*/ 1867787 h 3316365"/>
                <a:gd name="connsiteX72" fmla="*/ 2347660 w 3069639"/>
                <a:gd name="connsiteY72" fmla="*/ 1871716 h 3316365"/>
                <a:gd name="connsiteX73" fmla="*/ 2341759 w 3069639"/>
                <a:gd name="connsiteY73" fmla="*/ 1875644 h 3316365"/>
                <a:gd name="connsiteX74" fmla="*/ 2294071 w 3069639"/>
                <a:gd name="connsiteY74" fmla="*/ 1907275 h 3316365"/>
                <a:gd name="connsiteX75" fmla="*/ 2245364 w 3069639"/>
                <a:gd name="connsiteY75" fmla="*/ 1938027 h 3316365"/>
                <a:gd name="connsiteX76" fmla="*/ 2220876 w 3069639"/>
                <a:gd name="connsiteY76" fmla="*/ 1953403 h 3316365"/>
                <a:gd name="connsiteX77" fmla="*/ 2195980 w 3069639"/>
                <a:gd name="connsiteY77" fmla="*/ 1968372 h 3316365"/>
                <a:gd name="connsiteX78" fmla="*/ 2145986 w 3069639"/>
                <a:gd name="connsiteY78" fmla="*/ 1998310 h 3316365"/>
                <a:gd name="connsiteX79" fmla="*/ 2095245 w 3069639"/>
                <a:gd name="connsiteY79" fmla="*/ 2027368 h 3316365"/>
                <a:gd name="connsiteX80" fmla="*/ 2069739 w 3069639"/>
                <a:gd name="connsiteY80" fmla="*/ 2041931 h 3316365"/>
                <a:gd name="connsiteX81" fmla="*/ 2043893 w 3069639"/>
                <a:gd name="connsiteY81" fmla="*/ 2056019 h 3316365"/>
                <a:gd name="connsiteX82" fmla="*/ 1992068 w 3069639"/>
                <a:gd name="connsiteY82" fmla="*/ 2084264 h 3316365"/>
                <a:gd name="connsiteX83" fmla="*/ 1939563 w 3069639"/>
                <a:gd name="connsiteY83" fmla="*/ 2111697 h 3316365"/>
                <a:gd name="connsiteX84" fmla="*/ 1913175 w 3069639"/>
                <a:gd name="connsiteY84" fmla="*/ 2125379 h 3316365"/>
                <a:gd name="connsiteX85" fmla="*/ 1886651 w 3069639"/>
                <a:gd name="connsiteY85" fmla="*/ 2138790 h 3316365"/>
                <a:gd name="connsiteX86" fmla="*/ 1859992 w 3069639"/>
                <a:gd name="connsiteY86" fmla="*/ 2152066 h 3316365"/>
                <a:gd name="connsiteX87" fmla="*/ 1833265 w 3069639"/>
                <a:gd name="connsiteY87" fmla="*/ 2165342 h 3316365"/>
                <a:gd name="connsiteX88" fmla="*/ 1819834 w 3069639"/>
                <a:gd name="connsiteY88" fmla="*/ 2171979 h 3316365"/>
                <a:gd name="connsiteX89" fmla="*/ 1806335 w 3069639"/>
                <a:gd name="connsiteY89" fmla="*/ 2178483 h 3316365"/>
                <a:gd name="connsiteX90" fmla="*/ 1792835 w 3069639"/>
                <a:gd name="connsiteY90" fmla="*/ 2184916 h 3316365"/>
                <a:gd name="connsiteX91" fmla="*/ 1779336 w 3069639"/>
                <a:gd name="connsiteY91" fmla="*/ 2191351 h 3316365"/>
                <a:gd name="connsiteX92" fmla="*/ 1726085 w 3069639"/>
                <a:gd name="connsiteY92" fmla="*/ 2216616 h 3316365"/>
                <a:gd name="connsiteX93" fmla="*/ 1692100 w 3069639"/>
                <a:gd name="connsiteY93" fmla="*/ 2232737 h 3316365"/>
                <a:gd name="connsiteX94" fmla="*/ 1683621 w 3069639"/>
                <a:gd name="connsiteY94" fmla="*/ 2236801 h 3316365"/>
                <a:gd name="connsiteX95" fmla="*/ 1675344 w 3069639"/>
                <a:gd name="connsiteY95" fmla="*/ 2240933 h 3316365"/>
                <a:gd name="connsiteX96" fmla="*/ 1667068 w 3069639"/>
                <a:gd name="connsiteY96" fmla="*/ 2245065 h 3316365"/>
                <a:gd name="connsiteX97" fmla="*/ 1658725 w 3069639"/>
                <a:gd name="connsiteY97" fmla="*/ 2249197 h 3316365"/>
                <a:gd name="connsiteX98" fmla="*/ 1625961 w 3069639"/>
                <a:gd name="connsiteY98" fmla="*/ 2265791 h 3316365"/>
                <a:gd name="connsiteX99" fmla="*/ 1593807 w 3069639"/>
                <a:gd name="connsiteY99" fmla="*/ 2282589 h 3316365"/>
                <a:gd name="connsiteX100" fmla="*/ 1562331 w 3069639"/>
                <a:gd name="connsiteY100" fmla="*/ 2299658 h 3316365"/>
                <a:gd name="connsiteX101" fmla="*/ 1531533 w 3069639"/>
                <a:gd name="connsiteY101" fmla="*/ 2316930 h 3316365"/>
                <a:gd name="connsiteX102" fmla="*/ 1501550 w 3069639"/>
                <a:gd name="connsiteY102" fmla="*/ 2334473 h 3316365"/>
                <a:gd name="connsiteX103" fmla="*/ 1472314 w 3069639"/>
                <a:gd name="connsiteY103" fmla="*/ 2352287 h 3316365"/>
                <a:gd name="connsiteX104" fmla="*/ 1443822 w 3069639"/>
                <a:gd name="connsiteY104" fmla="*/ 2370305 h 3316365"/>
                <a:gd name="connsiteX105" fmla="*/ 1416147 w 3069639"/>
                <a:gd name="connsiteY105" fmla="*/ 2388525 h 3316365"/>
                <a:gd name="connsiteX106" fmla="*/ 1363166 w 3069639"/>
                <a:gd name="connsiteY106" fmla="*/ 2425508 h 3316365"/>
                <a:gd name="connsiteX107" fmla="*/ 1313511 w 3069639"/>
                <a:gd name="connsiteY107" fmla="*/ 2463167 h 3316365"/>
                <a:gd name="connsiteX108" fmla="*/ 1267384 w 3069639"/>
                <a:gd name="connsiteY108" fmla="*/ 2501437 h 3316365"/>
                <a:gd name="connsiteX109" fmla="*/ 1224986 w 3069639"/>
                <a:gd name="connsiteY109" fmla="*/ 2540113 h 3316365"/>
                <a:gd name="connsiteX110" fmla="*/ 1186456 w 3069639"/>
                <a:gd name="connsiteY110" fmla="*/ 2579128 h 3316365"/>
                <a:gd name="connsiteX111" fmla="*/ 1151792 w 3069639"/>
                <a:gd name="connsiteY111" fmla="*/ 2618345 h 3316365"/>
                <a:gd name="connsiteX112" fmla="*/ 1121063 w 3069639"/>
                <a:gd name="connsiteY112" fmla="*/ 2657563 h 3316365"/>
                <a:gd name="connsiteX113" fmla="*/ 1094539 w 3069639"/>
                <a:gd name="connsiteY113" fmla="*/ 2696646 h 3316365"/>
                <a:gd name="connsiteX114" fmla="*/ 1082735 w 3069639"/>
                <a:gd name="connsiteY114" fmla="*/ 2716086 h 3316365"/>
                <a:gd name="connsiteX115" fmla="*/ 1071814 w 3069639"/>
                <a:gd name="connsiteY115" fmla="*/ 2735458 h 3316365"/>
                <a:gd name="connsiteX116" fmla="*/ 1061910 w 3069639"/>
                <a:gd name="connsiteY116" fmla="*/ 2754694 h 3316365"/>
                <a:gd name="connsiteX117" fmla="*/ 1053091 w 3069639"/>
                <a:gd name="connsiteY117" fmla="*/ 2773863 h 3316365"/>
                <a:gd name="connsiteX118" fmla="*/ 1051057 w 3069639"/>
                <a:gd name="connsiteY118" fmla="*/ 2778605 h 3316365"/>
                <a:gd name="connsiteX119" fmla="*/ 1049021 w 3069639"/>
                <a:gd name="connsiteY119" fmla="*/ 2783345 h 3316365"/>
                <a:gd name="connsiteX120" fmla="*/ 1047054 w 3069639"/>
                <a:gd name="connsiteY120" fmla="*/ 2788087 h 3316365"/>
                <a:gd name="connsiteX121" fmla="*/ 1045290 w 3069639"/>
                <a:gd name="connsiteY121" fmla="*/ 2792828 h 3316365"/>
                <a:gd name="connsiteX122" fmla="*/ 1041560 w 3069639"/>
                <a:gd name="connsiteY122" fmla="*/ 2802311 h 3316365"/>
                <a:gd name="connsiteX123" fmla="*/ 1038303 w 3069639"/>
                <a:gd name="connsiteY123" fmla="*/ 2811726 h 3316365"/>
                <a:gd name="connsiteX124" fmla="*/ 1036608 w 3069639"/>
                <a:gd name="connsiteY124" fmla="*/ 2816400 h 3316365"/>
                <a:gd name="connsiteX125" fmla="*/ 1035183 w 3069639"/>
                <a:gd name="connsiteY125" fmla="*/ 2821141 h 3316365"/>
                <a:gd name="connsiteX126" fmla="*/ 1034437 w 3069639"/>
                <a:gd name="connsiteY126" fmla="*/ 2823512 h 3316365"/>
                <a:gd name="connsiteX127" fmla="*/ 1033691 w 3069639"/>
                <a:gd name="connsiteY127" fmla="*/ 2825815 h 3316365"/>
                <a:gd name="connsiteX128" fmla="*/ 1032944 w 3069639"/>
                <a:gd name="connsiteY128" fmla="*/ 2828117 h 3316365"/>
                <a:gd name="connsiteX129" fmla="*/ 1032198 w 3069639"/>
                <a:gd name="connsiteY129" fmla="*/ 2830420 h 3316365"/>
                <a:gd name="connsiteX130" fmla="*/ 1029621 w 3069639"/>
                <a:gd name="connsiteY130" fmla="*/ 2839768 h 3316365"/>
                <a:gd name="connsiteX131" fmla="*/ 1028943 w 3069639"/>
                <a:gd name="connsiteY131" fmla="*/ 2842071 h 3316365"/>
                <a:gd name="connsiteX132" fmla="*/ 1028263 w 3069639"/>
                <a:gd name="connsiteY132" fmla="*/ 2844373 h 3316365"/>
                <a:gd name="connsiteX133" fmla="*/ 1027654 w 3069639"/>
                <a:gd name="connsiteY133" fmla="*/ 2846676 h 3316365"/>
                <a:gd name="connsiteX134" fmla="*/ 1027111 w 3069639"/>
                <a:gd name="connsiteY134" fmla="*/ 2848979 h 3316365"/>
                <a:gd name="connsiteX135" fmla="*/ 1022904 w 3069639"/>
                <a:gd name="connsiteY135" fmla="*/ 2867472 h 3316365"/>
                <a:gd name="connsiteX136" fmla="*/ 1019513 w 3069639"/>
                <a:gd name="connsiteY136" fmla="*/ 2885827 h 3316365"/>
                <a:gd name="connsiteX137" fmla="*/ 1017003 w 3069639"/>
                <a:gd name="connsiteY137" fmla="*/ 2904047 h 3316365"/>
                <a:gd name="connsiteX138" fmla="*/ 1015443 w 3069639"/>
                <a:gd name="connsiteY138" fmla="*/ 2922132 h 3316365"/>
                <a:gd name="connsiteX139" fmla="*/ 1014561 w 3069639"/>
                <a:gd name="connsiteY139" fmla="*/ 2940081 h 3316365"/>
                <a:gd name="connsiteX140" fmla="*/ 1014629 w 3069639"/>
                <a:gd name="connsiteY140" fmla="*/ 2957895 h 3316365"/>
                <a:gd name="connsiteX141" fmla="*/ 1015511 w 3069639"/>
                <a:gd name="connsiteY141" fmla="*/ 2975574 h 3316365"/>
                <a:gd name="connsiteX142" fmla="*/ 1017139 w 3069639"/>
                <a:gd name="connsiteY142" fmla="*/ 2993185 h 3316365"/>
                <a:gd name="connsiteX143" fmla="*/ 1023108 w 3069639"/>
                <a:gd name="connsiteY143" fmla="*/ 3027932 h 3316365"/>
                <a:gd name="connsiteX144" fmla="*/ 1032334 w 3069639"/>
                <a:gd name="connsiteY144" fmla="*/ 3062206 h 3316365"/>
                <a:gd name="connsiteX145" fmla="*/ 1044748 w 3069639"/>
                <a:gd name="connsiteY145" fmla="*/ 3095870 h 3316365"/>
                <a:gd name="connsiteX146" fmla="*/ 1060417 w 3069639"/>
                <a:gd name="connsiteY146" fmla="*/ 3128856 h 3316365"/>
                <a:gd name="connsiteX147" fmla="*/ 1079276 w 3069639"/>
                <a:gd name="connsiteY147" fmla="*/ 3160961 h 3316365"/>
                <a:gd name="connsiteX148" fmla="*/ 1101390 w 3069639"/>
                <a:gd name="connsiteY148" fmla="*/ 3191984 h 3316365"/>
                <a:gd name="connsiteX149" fmla="*/ 1126625 w 3069639"/>
                <a:gd name="connsiteY149" fmla="*/ 3221719 h 3316365"/>
                <a:gd name="connsiteX150" fmla="*/ 1154777 w 3069639"/>
                <a:gd name="connsiteY150" fmla="*/ 3250032 h 3316365"/>
                <a:gd name="connsiteX151" fmla="*/ 1185777 w 3069639"/>
                <a:gd name="connsiteY151" fmla="*/ 3276651 h 3316365"/>
                <a:gd name="connsiteX152" fmla="*/ 1219424 w 3069639"/>
                <a:gd name="connsiteY152" fmla="*/ 3301442 h 3316365"/>
                <a:gd name="connsiteX153" fmla="*/ 1243132 w 3069639"/>
                <a:gd name="connsiteY153" fmla="*/ 3316365 h 3316365"/>
                <a:gd name="connsiteX154" fmla="*/ 833957 w 3069639"/>
                <a:gd name="connsiteY154" fmla="*/ 3316365 h 3316365"/>
                <a:gd name="connsiteX155" fmla="*/ 811869 w 3069639"/>
                <a:gd name="connsiteY155" fmla="*/ 3282476 h 3316365"/>
                <a:gd name="connsiteX156" fmla="*/ 784667 w 3069639"/>
                <a:gd name="connsiteY156" fmla="*/ 3231337 h 3316365"/>
                <a:gd name="connsiteX157" fmla="*/ 762688 w 3069639"/>
                <a:gd name="connsiteY157" fmla="*/ 3179182 h 3316365"/>
                <a:gd name="connsiteX158" fmla="*/ 745866 w 3069639"/>
                <a:gd name="connsiteY158" fmla="*/ 3126418 h 3316365"/>
                <a:gd name="connsiteX159" fmla="*/ 734198 w 3069639"/>
                <a:gd name="connsiteY159" fmla="*/ 3073247 h 3316365"/>
                <a:gd name="connsiteX160" fmla="*/ 727550 w 3069639"/>
                <a:gd name="connsiteY160" fmla="*/ 3019939 h 3316365"/>
                <a:gd name="connsiteX161" fmla="*/ 726261 w 3069639"/>
                <a:gd name="connsiteY161" fmla="*/ 2993253 h 3316365"/>
                <a:gd name="connsiteX162" fmla="*/ 726057 w 3069639"/>
                <a:gd name="connsiteY162" fmla="*/ 2966633 h 3316365"/>
                <a:gd name="connsiteX163" fmla="*/ 727075 w 3069639"/>
                <a:gd name="connsiteY163" fmla="*/ 2940081 h 3316365"/>
                <a:gd name="connsiteX164" fmla="*/ 729449 w 3069639"/>
                <a:gd name="connsiteY164" fmla="*/ 2913598 h 3316365"/>
                <a:gd name="connsiteX165" fmla="*/ 732909 w 3069639"/>
                <a:gd name="connsiteY165" fmla="*/ 2887181 h 3316365"/>
                <a:gd name="connsiteX166" fmla="*/ 737657 w 3069639"/>
                <a:gd name="connsiteY166" fmla="*/ 2860833 h 3316365"/>
                <a:gd name="connsiteX167" fmla="*/ 743627 w 3069639"/>
                <a:gd name="connsiteY167" fmla="*/ 2834552 h 3316365"/>
                <a:gd name="connsiteX168" fmla="*/ 750682 w 3069639"/>
                <a:gd name="connsiteY168" fmla="*/ 2808407 h 3316365"/>
                <a:gd name="connsiteX169" fmla="*/ 790501 w 3069639"/>
                <a:gd name="connsiteY169" fmla="*/ 2705248 h 3316365"/>
                <a:gd name="connsiteX170" fmla="*/ 848365 w 3069639"/>
                <a:gd name="connsiteY170" fmla="*/ 2604732 h 3316365"/>
                <a:gd name="connsiteX171" fmla="*/ 923052 w 3069639"/>
                <a:gd name="connsiteY171" fmla="*/ 2507668 h 3316365"/>
                <a:gd name="connsiteX172" fmla="*/ 1013544 w 3069639"/>
                <a:gd name="connsiteY172" fmla="*/ 2414738 h 3316365"/>
                <a:gd name="connsiteX173" fmla="*/ 1064148 w 3069639"/>
                <a:gd name="connsiteY173" fmla="*/ 2370034 h 3316365"/>
                <a:gd name="connsiteX174" fmla="*/ 1118145 w 3069639"/>
                <a:gd name="connsiteY174" fmla="*/ 2326548 h 3316365"/>
                <a:gd name="connsiteX175" fmla="*/ 1175263 w 3069639"/>
                <a:gd name="connsiteY175" fmla="*/ 2284350 h 3316365"/>
                <a:gd name="connsiteX176" fmla="*/ 1235365 w 3069639"/>
                <a:gd name="connsiteY176" fmla="*/ 2243439 h 3316365"/>
                <a:gd name="connsiteX177" fmla="*/ 1266434 w 3069639"/>
                <a:gd name="connsiteY177" fmla="*/ 2223525 h 3316365"/>
                <a:gd name="connsiteX178" fmla="*/ 1298180 w 3069639"/>
                <a:gd name="connsiteY178" fmla="*/ 2203883 h 3316365"/>
                <a:gd name="connsiteX179" fmla="*/ 1330605 w 3069639"/>
                <a:gd name="connsiteY179" fmla="*/ 2184578 h 3316365"/>
                <a:gd name="connsiteX180" fmla="*/ 1363641 w 3069639"/>
                <a:gd name="connsiteY180" fmla="*/ 2165613 h 3316365"/>
                <a:gd name="connsiteX181" fmla="*/ 1397356 w 3069639"/>
                <a:gd name="connsiteY181" fmla="*/ 2147054 h 3316365"/>
                <a:gd name="connsiteX182" fmla="*/ 1431680 w 3069639"/>
                <a:gd name="connsiteY182" fmla="*/ 2128765 h 3316365"/>
                <a:gd name="connsiteX183" fmla="*/ 1466480 w 3069639"/>
                <a:gd name="connsiteY183" fmla="*/ 2110816 h 3316365"/>
                <a:gd name="connsiteX184" fmla="*/ 1501822 w 3069639"/>
                <a:gd name="connsiteY184" fmla="*/ 2093137 h 3316365"/>
                <a:gd name="connsiteX185" fmla="*/ 1510777 w 3069639"/>
                <a:gd name="connsiteY185" fmla="*/ 2088803 h 3316365"/>
                <a:gd name="connsiteX186" fmla="*/ 1519663 w 3069639"/>
                <a:gd name="connsiteY186" fmla="*/ 2084468 h 3316365"/>
                <a:gd name="connsiteX187" fmla="*/ 1528617 w 3069639"/>
                <a:gd name="connsiteY187" fmla="*/ 2080132 h 3316365"/>
                <a:gd name="connsiteX188" fmla="*/ 1537707 w 3069639"/>
                <a:gd name="connsiteY188" fmla="*/ 2075865 h 3316365"/>
                <a:gd name="connsiteX189" fmla="*/ 1574066 w 3069639"/>
                <a:gd name="connsiteY189" fmla="*/ 2058864 h 3316365"/>
                <a:gd name="connsiteX190" fmla="*/ 1623314 w 3069639"/>
                <a:gd name="connsiteY190" fmla="*/ 2035835 h 3316365"/>
                <a:gd name="connsiteX191" fmla="*/ 1635729 w 3069639"/>
                <a:gd name="connsiteY191" fmla="*/ 2030010 h 3316365"/>
                <a:gd name="connsiteX192" fmla="*/ 1648142 w 3069639"/>
                <a:gd name="connsiteY192" fmla="*/ 2024185 h 3316365"/>
                <a:gd name="connsiteX193" fmla="*/ 1660557 w 3069639"/>
                <a:gd name="connsiteY193" fmla="*/ 2018292 h 3316365"/>
                <a:gd name="connsiteX194" fmla="*/ 1672834 w 3069639"/>
                <a:gd name="connsiteY194" fmla="*/ 2012263 h 3316365"/>
                <a:gd name="connsiteX195" fmla="*/ 1697391 w 3069639"/>
                <a:gd name="connsiteY195" fmla="*/ 2000207 h 3316365"/>
                <a:gd name="connsiteX196" fmla="*/ 1721947 w 3069639"/>
                <a:gd name="connsiteY196" fmla="*/ 1988218 h 3316365"/>
                <a:gd name="connsiteX197" fmla="*/ 1746368 w 3069639"/>
                <a:gd name="connsiteY197" fmla="*/ 1976094 h 3316365"/>
                <a:gd name="connsiteX198" fmla="*/ 1770585 w 3069639"/>
                <a:gd name="connsiteY198" fmla="*/ 1963698 h 3316365"/>
                <a:gd name="connsiteX199" fmla="*/ 1818816 w 3069639"/>
                <a:gd name="connsiteY199" fmla="*/ 1938975 h 3316365"/>
                <a:gd name="connsiteX200" fmla="*/ 1866436 w 3069639"/>
                <a:gd name="connsiteY200" fmla="*/ 1913508 h 3316365"/>
                <a:gd name="connsiteX201" fmla="*/ 1890111 w 3069639"/>
                <a:gd name="connsiteY201" fmla="*/ 1900773 h 3316365"/>
                <a:gd name="connsiteX202" fmla="*/ 1913515 w 3069639"/>
                <a:gd name="connsiteY202" fmla="*/ 1887701 h 3316365"/>
                <a:gd name="connsiteX203" fmla="*/ 1960049 w 3069639"/>
                <a:gd name="connsiteY203" fmla="*/ 1861556 h 3316365"/>
                <a:gd name="connsiteX204" fmla="*/ 2005838 w 3069639"/>
                <a:gd name="connsiteY204" fmla="*/ 1834733 h 3316365"/>
                <a:gd name="connsiteX205" fmla="*/ 2028631 w 3069639"/>
                <a:gd name="connsiteY205" fmla="*/ 1821322 h 3316365"/>
                <a:gd name="connsiteX206" fmla="*/ 2051017 w 3069639"/>
                <a:gd name="connsiteY206" fmla="*/ 1807571 h 3316365"/>
                <a:gd name="connsiteX207" fmla="*/ 2095652 w 3069639"/>
                <a:gd name="connsiteY207" fmla="*/ 1780004 h 3316365"/>
                <a:gd name="connsiteX208" fmla="*/ 2139270 w 3069639"/>
                <a:gd name="connsiteY208" fmla="*/ 1751759 h 3316365"/>
                <a:gd name="connsiteX209" fmla="*/ 2144697 w 3069639"/>
                <a:gd name="connsiteY209" fmla="*/ 1748236 h 3316365"/>
                <a:gd name="connsiteX210" fmla="*/ 2150124 w 3069639"/>
                <a:gd name="connsiteY210" fmla="*/ 1744714 h 3316365"/>
                <a:gd name="connsiteX211" fmla="*/ 2155550 w 3069639"/>
                <a:gd name="connsiteY211" fmla="*/ 1741193 h 3316365"/>
                <a:gd name="connsiteX212" fmla="*/ 2160909 w 3069639"/>
                <a:gd name="connsiteY212" fmla="*/ 1737602 h 3316365"/>
                <a:gd name="connsiteX213" fmla="*/ 2182142 w 3069639"/>
                <a:gd name="connsiteY213" fmla="*/ 1723108 h 3316365"/>
                <a:gd name="connsiteX214" fmla="*/ 2192724 w 3069639"/>
                <a:gd name="connsiteY214" fmla="*/ 1715860 h 3316365"/>
                <a:gd name="connsiteX215" fmla="*/ 2203307 w 3069639"/>
                <a:gd name="connsiteY215" fmla="*/ 1708680 h 3316365"/>
                <a:gd name="connsiteX216" fmla="*/ 2213821 w 3069639"/>
                <a:gd name="connsiteY216" fmla="*/ 1701433 h 3316365"/>
                <a:gd name="connsiteX217" fmla="*/ 2224268 w 3069639"/>
                <a:gd name="connsiteY217" fmla="*/ 1694117 h 3316365"/>
                <a:gd name="connsiteX218" fmla="*/ 2265375 w 3069639"/>
                <a:gd name="connsiteY218" fmla="*/ 1664585 h 3316365"/>
                <a:gd name="connsiteX219" fmla="*/ 2305534 w 3069639"/>
                <a:gd name="connsiteY219" fmla="*/ 1634512 h 3316365"/>
                <a:gd name="connsiteX220" fmla="*/ 2344675 w 3069639"/>
                <a:gd name="connsiteY220" fmla="*/ 1604032 h 3316365"/>
                <a:gd name="connsiteX221" fmla="*/ 2382867 w 3069639"/>
                <a:gd name="connsiteY221" fmla="*/ 1573213 h 3316365"/>
                <a:gd name="connsiteX222" fmla="*/ 2419837 w 3069639"/>
                <a:gd name="connsiteY222" fmla="*/ 1541852 h 3316365"/>
                <a:gd name="connsiteX223" fmla="*/ 2455518 w 3069639"/>
                <a:gd name="connsiteY223" fmla="*/ 1510017 h 3316365"/>
                <a:gd name="connsiteX224" fmla="*/ 2489979 w 3069639"/>
                <a:gd name="connsiteY224" fmla="*/ 1477775 h 3316365"/>
                <a:gd name="connsiteX225" fmla="*/ 2523150 w 3069639"/>
                <a:gd name="connsiteY225" fmla="*/ 1445195 h 3316365"/>
                <a:gd name="connsiteX226" fmla="*/ 2554965 w 3069639"/>
                <a:gd name="connsiteY226" fmla="*/ 1412209 h 3316365"/>
                <a:gd name="connsiteX227" fmla="*/ 2585219 w 3069639"/>
                <a:gd name="connsiteY227" fmla="*/ 1378748 h 3316365"/>
                <a:gd name="connsiteX228" fmla="*/ 2613914 w 3069639"/>
                <a:gd name="connsiteY228" fmla="*/ 1344949 h 3316365"/>
                <a:gd name="connsiteX229" fmla="*/ 2641048 w 3069639"/>
                <a:gd name="connsiteY229" fmla="*/ 1310812 h 3316365"/>
                <a:gd name="connsiteX230" fmla="*/ 2666554 w 3069639"/>
                <a:gd name="connsiteY230" fmla="*/ 1276403 h 3316365"/>
                <a:gd name="connsiteX231" fmla="*/ 2690296 w 3069639"/>
                <a:gd name="connsiteY231" fmla="*/ 1241723 h 3316365"/>
                <a:gd name="connsiteX232" fmla="*/ 2712206 w 3069639"/>
                <a:gd name="connsiteY232" fmla="*/ 1206840 h 3316365"/>
                <a:gd name="connsiteX233" fmla="*/ 2732286 w 3069639"/>
                <a:gd name="connsiteY233" fmla="*/ 1171754 h 3316365"/>
                <a:gd name="connsiteX234" fmla="*/ 2766476 w 3069639"/>
                <a:gd name="connsiteY234" fmla="*/ 1101176 h 3316365"/>
                <a:gd name="connsiteX235" fmla="*/ 2792252 w 3069639"/>
                <a:gd name="connsiteY235" fmla="*/ 1030258 h 3316365"/>
                <a:gd name="connsiteX236" fmla="*/ 2809415 w 3069639"/>
                <a:gd name="connsiteY236" fmla="*/ 959544 h 3316365"/>
                <a:gd name="connsiteX237" fmla="*/ 2817758 w 3069639"/>
                <a:gd name="connsiteY237" fmla="*/ 889507 h 3316365"/>
                <a:gd name="connsiteX238" fmla="*/ 2818573 w 3069639"/>
                <a:gd name="connsiteY238" fmla="*/ 854895 h 3316365"/>
                <a:gd name="connsiteX239" fmla="*/ 2817148 w 3069639"/>
                <a:gd name="connsiteY239" fmla="*/ 820622 h 3316365"/>
                <a:gd name="connsiteX240" fmla="*/ 2813485 w 3069639"/>
                <a:gd name="connsiteY240" fmla="*/ 786754 h 3316365"/>
                <a:gd name="connsiteX241" fmla="*/ 2807583 w 3069639"/>
                <a:gd name="connsiteY241" fmla="*/ 753362 h 3316365"/>
                <a:gd name="connsiteX242" fmla="*/ 2799443 w 3069639"/>
                <a:gd name="connsiteY242" fmla="*/ 720511 h 3316365"/>
                <a:gd name="connsiteX243" fmla="*/ 2789131 w 3069639"/>
                <a:gd name="connsiteY243" fmla="*/ 688202 h 3316365"/>
                <a:gd name="connsiteX244" fmla="*/ 2776718 w 3069639"/>
                <a:gd name="connsiteY244" fmla="*/ 656570 h 3316365"/>
                <a:gd name="connsiteX245" fmla="*/ 2762269 w 3069639"/>
                <a:gd name="connsiteY245" fmla="*/ 625615 h 3316365"/>
                <a:gd name="connsiteX246" fmla="*/ 2727538 w 3069639"/>
                <a:gd name="connsiteY246" fmla="*/ 565874 h 3316365"/>
                <a:gd name="connsiteX247" fmla="*/ 2685480 w 3069639"/>
                <a:gd name="connsiteY247" fmla="*/ 509317 h 3316365"/>
                <a:gd name="connsiteX248" fmla="*/ 2636706 w 3069639"/>
                <a:gd name="connsiteY248" fmla="*/ 456146 h 3316365"/>
                <a:gd name="connsiteX249" fmla="*/ 2581827 w 3069639"/>
                <a:gd name="connsiteY249" fmla="*/ 406497 h 3316365"/>
                <a:gd name="connsiteX250" fmla="*/ 2521455 w 3069639"/>
                <a:gd name="connsiteY250" fmla="*/ 360505 h 3316365"/>
                <a:gd name="connsiteX251" fmla="*/ 2456265 w 3069639"/>
                <a:gd name="connsiteY251" fmla="*/ 318172 h 3316365"/>
                <a:gd name="connsiteX252" fmla="*/ 2386869 w 3069639"/>
                <a:gd name="connsiteY252" fmla="*/ 279495 h 3316365"/>
                <a:gd name="connsiteX253" fmla="*/ 2313606 w 3069639"/>
                <a:gd name="connsiteY253" fmla="*/ 244409 h 3316365"/>
                <a:gd name="connsiteX254" fmla="*/ 2275687 w 3069639"/>
                <a:gd name="connsiteY254" fmla="*/ 228221 h 3316365"/>
                <a:gd name="connsiteX255" fmla="*/ 2237021 w 3069639"/>
                <a:gd name="connsiteY255" fmla="*/ 212913 h 3316365"/>
                <a:gd name="connsiteX256" fmla="*/ 2197609 w 3069639"/>
                <a:gd name="connsiteY256" fmla="*/ 198486 h 3316365"/>
                <a:gd name="connsiteX257" fmla="*/ 2157517 w 3069639"/>
                <a:gd name="connsiteY257" fmla="*/ 184872 h 3316365"/>
                <a:gd name="connsiteX258" fmla="*/ 2116816 w 3069639"/>
                <a:gd name="connsiteY258" fmla="*/ 172137 h 3316365"/>
                <a:gd name="connsiteX259" fmla="*/ 2075437 w 3069639"/>
                <a:gd name="connsiteY259" fmla="*/ 160217 h 3316365"/>
                <a:gd name="connsiteX260" fmla="*/ 2033515 w 3069639"/>
                <a:gd name="connsiteY260" fmla="*/ 149176 h 3316365"/>
                <a:gd name="connsiteX261" fmla="*/ 1990982 w 3069639"/>
                <a:gd name="connsiteY261" fmla="*/ 139015 h 3316365"/>
                <a:gd name="connsiteX262" fmla="*/ 1904424 w 3069639"/>
                <a:gd name="connsiteY262" fmla="*/ 121066 h 3316365"/>
                <a:gd name="connsiteX263" fmla="*/ 1816035 w 3069639"/>
                <a:gd name="connsiteY263" fmla="*/ 106368 h 3316365"/>
                <a:gd name="connsiteX264" fmla="*/ 1726017 w 3069639"/>
                <a:gd name="connsiteY264" fmla="*/ 94989 h 3316365"/>
                <a:gd name="connsiteX265" fmla="*/ 1634575 w 3069639"/>
                <a:gd name="connsiteY265" fmla="*/ 86929 h 3316365"/>
                <a:gd name="connsiteX266" fmla="*/ 1588380 w 3069639"/>
                <a:gd name="connsiteY266" fmla="*/ 84084 h 3316365"/>
                <a:gd name="connsiteX267" fmla="*/ 1541981 w 3069639"/>
                <a:gd name="connsiteY267" fmla="*/ 82052 h 3316365"/>
                <a:gd name="connsiteX268" fmla="*/ 1495309 w 3069639"/>
                <a:gd name="connsiteY268" fmla="*/ 80832 h 3316365"/>
                <a:gd name="connsiteX269" fmla="*/ 1448436 w 3069639"/>
                <a:gd name="connsiteY269" fmla="*/ 80426 h 3316365"/>
                <a:gd name="connsiteX270" fmla="*/ 1401426 w 3069639"/>
                <a:gd name="connsiteY270" fmla="*/ 80900 h 3316365"/>
                <a:gd name="connsiteX271" fmla="*/ 1354280 w 3069639"/>
                <a:gd name="connsiteY271" fmla="*/ 82187 h 3316365"/>
                <a:gd name="connsiteX272" fmla="*/ 1307067 w 3069639"/>
                <a:gd name="connsiteY272" fmla="*/ 84287 h 3316365"/>
                <a:gd name="connsiteX273" fmla="*/ 1259786 w 3069639"/>
                <a:gd name="connsiteY273" fmla="*/ 87200 h 3316365"/>
                <a:gd name="connsiteX274" fmla="*/ 1212505 w 3069639"/>
                <a:gd name="connsiteY274" fmla="*/ 90925 h 3316365"/>
                <a:gd name="connsiteX275" fmla="*/ 1165291 w 3069639"/>
                <a:gd name="connsiteY275" fmla="*/ 95395 h 3316365"/>
                <a:gd name="connsiteX276" fmla="*/ 1118214 w 3069639"/>
                <a:gd name="connsiteY276" fmla="*/ 100678 h 3316365"/>
                <a:gd name="connsiteX277" fmla="*/ 1071272 w 3069639"/>
                <a:gd name="connsiteY277" fmla="*/ 106775 h 3316365"/>
                <a:gd name="connsiteX278" fmla="*/ 1024533 w 3069639"/>
                <a:gd name="connsiteY278" fmla="*/ 113616 h 3316365"/>
                <a:gd name="connsiteX279" fmla="*/ 978065 w 3069639"/>
                <a:gd name="connsiteY279" fmla="*/ 121270 h 3316365"/>
                <a:gd name="connsiteX280" fmla="*/ 931938 w 3069639"/>
                <a:gd name="connsiteY280" fmla="*/ 129669 h 3316365"/>
                <a:gd name="connsiteX281" fmla="*/ 886217 w 3069639"/>
                <a:gd name="connsiteY281" fmla="*/ 138744 h 3316365"/>
                <a:gd name="connsiteX282" fmla="*/ 822995 w 3069639"/>
                <a:gd name="connsiteY282" fmla="*/ 152562 h 3316365"/>
                <a:gd name="connsiteX283" fmla="*/ 760789 w 3069639"/>
                <a:gd name="connsiteY283" fmla="*/ 167735 h 3316365"/>
                <a:gd name="connsiteX284" fmla="*/ 699669 w 3069639"/>
                <a:gd name="connsiteY284" fmla="*/ 184126 h 3316365"/>
                <a:gd name="connsiteX285" fmla="*/ 639703 w 3069639"/>
                <a:gd name="connsiteY285" fmla="*/ 201669 h 3316365"/>
                <a:gd name="connsiteX286" fmla="*/ 614197 w 3069639"/>
                <a:gd name="connsiteY286" fmla="*/ 209595 h 3316365"/>
                <a:gd name="connsiteX287" fmla="*/ 588894 w 3069639"/>
                <a:gd name="connsiteY287" fmla="*/ 217723 h 3316365"/>
                <a:gd name="connsiteX288" fmla="*/ 563864 w 3069639"/>
                <a:gd name="connsiteY288" fmla="*/ 226054 h 3316365"/>
                <a:gd name="connsiteX289" fmla="*/ 539103 w 3069639"/>
                <a:gd name="connsiteY289" fmla="*/ 234521 h 3316365"/>
                <a:gd name="connsiteX290" fmla="*/ 458787 w 3069639"/>
                <a:gd name="connsiteY290" fmla="*/ 263849 h 3316365"/>
                <a:gd name="connsiteX291" fmla="*/ 381319 w 3069639"/>
                <a:gd name="connsiteY291" fmla="*/ 294872 h 3316365"/>
                <a:gd name="connsiteX292" fmla="*/ 306700 w 3069639"/>
                <a:gd name="connsiteY292" fmla="*/ 327451 h 3316365"/>
                <a:gd name="connsiteX293" fmla="*/ 234930 w 3069639"/>
                <a:gd name="connsiteY293" fmla="*/ 361386 h 3316365"/>
                <a:gd name="connsiteX294" fmla="*/ 200130 w 3069639"/>
                <a:gd name="connsiteY294" fmla="*/ 378794 h 3316365"/>
                <a:gd name="connsiteX295" fmla="*/ 166009 w 3069639"/>
                <a:gd name="connsiteY295" fmla="*/ 396472 h 3316365"/>
                <a:gd name="connsiteX296" fmla="*/ 132567 w 3069639"/>
                <a:gd name="connsiteY296" fmla="*/ 414421 h 3316365"/>
                <a:gd name="connsiteX297" fmla="*/ 99734 w 3069639"/>
                <a:gd name="connsiteY297" fmla="*/ 432643 h 3316365"/>
                <a:gd name="connsiteX298" fmla="*/ 91662 w 3069639"/>
                <a:gd name="connsiteY298" fmla="*/ 437248 h 3316365"/>
                <a:gd name="connsiteX299" fmla="*/ 83522 w 3069639"/>
                <a:gd name="connsiteY299" fmla="*/ 441854 h 3316365"/>
                <a:gd name="connsiteX300" fmla="*/ 75449 w 3069639"/>
                <a:gd name="connsiteY300" fmla="*/ 446460 h 3316365"/>
                <a:gd name="connsiteX301" fmla="*/ 67445 w 3069639"/>
                <a:gd name="connsiteY301" fmla="*/ 451065 h 3316365"/>
                <a:gd name="connsiteX302" fmla="*/ 35833 w 3069639"/>
                <a:gd name="connsiteY302" fmla="*/ 469760 h 3316365"/>
                <a:gd name="connsiteX303" fmla="*/ 28033 w 3069639"/>
                <a:gd name="connsiteY303" fmla="*/ 474433 h 3316365"/>
                <a:gd name="connsiteX304" fmla="*/ 20299 w 3069639"/>
                <a:gd name="connsiteY304" fmla="*/ 479175 h 3316365"/>
                <a:gd name="connsiteX305" fmla="*/ 12634 w 3069639"/>
                <a:gd name="connsiteY305" fmla="*/ 483917 h 3316365"/>
                <a:gd name="connsiteX306" fmla="*/ 4900 w 3069639"/>
                <a:gd name="connsiteY306" fmla="*/ 488658 h 3316365"/>
                <a:gd name="connsiteX307" fmla="*/ 0 w 3069639"/>
                <a:gd name="connsiteY307" fmla="*/ 491663 h 3316365"/>
                <a:gd name="connsiteX308" fmla="*/ 0 w 3069639"/>
                <a:gd name="connsiteY308" fmla="*/ 389098 h 3316365"/>
                <a:gd name="connsiteX309" fmla="*/ 4222 w 3069639"/>
                <a:gd name="connsiteY309" fmla="*/ 386719 h 3316365"/>
                <a:gd name="connsiteX310" fmla="*/ 39701 w 3069639"/>
                <a:gd name="connsiteY310" fmla="*/ 367279 h 3316365"/>
                <a:gd name="connsiteX311" fmla="*/ 75856 w 3069639"/>
                <a:gd name="connsiteY311" fmla="*/ 348110 h 3316365"/>
                <a:gd name="connsiteX312" fmla="*/ 112758 w 3069639"/>
                <a:gd name="connsiteY312" fmla="*/ 329144 h 3316365"/>
                <a:gd name="connsiteX313" fmla="*/ 150475 w 3069639"/>
                <a:gd name="connsiteY313" fmla="*/ 310450 h 3316365"/>
                <a:gd name="connsiteX314" fmla="*/ 228418 w 3069639"/>
                <a:gd name="connsiteY314" fmla="*/ 273941 h 3316365"/>
                <a:gd name="connsiteX315" fmla="*/ 309753 w 3069639"/>
                <a:gd name="connsiteY315" fmla="*/ 238720 h 3316365"/>
                <a:gd name="connsiteX316" fmla="*/ 394411 w 3069639"/>
                <a:gd name="connsiteY316" fmla="*/ 204989 h 3316365"/>
                <a:gd name="connsiteX317" fmla="*/ 482461 w 3069639"/>
                <a:gd name="connsiteY317" fmla="*/ 172950 h 3316365"/>
                <a:gd name="connsiteX318" fmla="*/ 509731 w 3069639"/>
                <a:gd name="connsiteY318" fmla="*/ 163671 h 3316365"/>
                <a:gd name="connsiteX319" fmla="*/ 537272 w 3069639"/>
                <a:gd name="connsiteY319" fmla="*/ 154527 h 3316365"/>
                <a:gd name="connsiteX320" fmla="*/ 565085 w 3069639"/>
                <a:gd name="connsiteY320" fmla="*/ 145586 h 3316365"/>
                <a:gd name="connsiteX321" fmla="*/ 593236 w 3069639"/>
                <a:gd name="connsiteY321" fmla="*/ 136849 h 3316365"/>
                <a:gd name="connsiteX322" fmla="*/ 611823 w 3069639"/>
                <a:gd name="connsiteY322" fmla="*/ 131226 h 3316365"/>
                <a:gd name="connsiteX323" fmla="*/ 630478 w 3069639"/>
                <a:gd name="connsiteY323" fmla="*/ 125740 h 3316365"/>
                <a:gd name="connsiteX324" fmla="*/ 649268 w 3069639"/>
                <a:gd name="connsiteY324" fmla="*/ 120322 h 3316365"/>
                <a:gd name="connsiteX325" fmla="*/ 668194 w 3069639"/>
                <a:gd name="connsiteY325" fmla="*/ 115038 h 3316365"/>
                <a:gd name="connsiteX326" fmla="*/ 716493 w 3069639"/>
                <a:gd name="connsiteY326" fmla="*/ 102033 h 3316365"/>
                <a:gd name="connsiteX327" fmla="*/ 765470 w 3069639"/>
                <a:gd name="connsiteY327" fmla="*/ 89705 h 3316365"/>
                <a:gd name="connsiteX328" fmla="*/ 815057 w 3069639"/>
                <a:gd name="connsiteY328" fmla="*/ 78055 h 3316365"/>
                <a:gd name="connsiteX329" fmla="*/ 865187 w 3069639"/>
                <a:gd name="connsiteY329" fmla="*/ 67150 h 3316365"/>
                <a:gd name="connsiteX330" fmla="*/ 915793 w 3069639"/>
                <a:gd name="connsiteY330" fmla="*/ 56990 h 3316365"/>
                <a:gd name="connsiteX331" fmla="*/ 966873 w 3069639"/>
                <a:gd name="connsiteY331" fmla="*/ 47575 h 3316365"/>
                <a:gd name="connsiteX332" fmla="*/ 1018360 w 3069639"/>
                <a:gd name="connsiteY332" fmla="*/ 38973 h 3316365"/>
                <a:gd name="connsiteX333" fmla="*/ 1070186 w 3069639"/>
                <a:gd name="connsiteY333" fmla="*/ 31184 h 3316365"/>
                <a:gd name="connsiteX334" fmla="*/ 1122284 w 3069639"/>
                <a:gd name="connsiteY334" fmla="*/ 24275 h 3316365"/>
                <a:gd name="connsiteX335" fmla="*/ 1174584 w 3069639"/>
                <a:gd name="connsiteY335" fmla="*/ 18179 h 3316365"/>
                <a:gd name="connsiteX336" fmla="*/ 1227021 w 3069639"/>
                <a:gd name="connsiteY336" fmla="*/ 12963 h 3316365"/>
                <a:gd name="connsiteX337" fmla="*/ 1279525 w 3069639"/>
                <a:gd name="connsiteY337" fmla="*/ 8628 h 3316365"/>
                <a:gd name="connsiteX338" fmla="*/ 1332098 w 3069639"/>
                <a:gd name="connsiteY338" fmla="*/ 5174 h 3316365"/>
                <a:gd name="connsiteX339" fmla="*/ 1384602 w 3069639"/>
                <a:gd name="connsiteY339" fmla="*/ 2600 h 3316365"/>
                <a:gd name="connsiteX340" fmla="*/ 1437039 w 3069639"/>
                <a:gd name="connsiteY340" fmla="*/ 907 h 3316365"/>
                <a:gd name="connsiteX341" fmla="*/ 1489408 w 3069639"/>
                <a:gd name="connsiteY341" fmla="*/ 94 h 331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3069639" h="3316365">
                  <a:moveTo>
                    <a:pt x="1489408" y="94"/>
                  </a:moveTo>
                  <a:cubicBezTo>
                    <a:pt x="1506842" y="-42"/>
                    <a:pt x="1524275" y="-42"/>
                    <a:pt x="1541573" y="161"/>
                  </a:cubicBezTo>
                  <a:cubicBezTo>
                    <a:pt x="1558939" y="365"/>
                    <a:pt x="1576305" y="703"/>
                    <a:pt x="1593535" y="1177"/>
                  </a:cubicBezTo>
                  <a:cubicBezTo>
                    <a:pt x="1610833" y="1652"/>
                    <a:pt x="1628132" y="2261"/>
                    <a:pt x="1645293" y="3006"/>
                  </a:cubicBezTo>
                  <a:cubicBezTo>
                    <a:pt x="1662524" y="3819"/>
                    <a:pt x="1679686" y="4699"/>
                    <a:pt x="1696780" y="5784"/>
                  </a:cubicBezTo>
                  <a:cubicBezTo>
                    <a:pt x="1731173" y="7883"/>
                    <a:pt x="1765226" y="10592"/>
                    <a:pt x="1798872" y="13912"/>
                  </a:cubicBezTo>
                  <a:cubicBezTo>
                    <a:pt x="1832790" y="17230"/>
                    <a:pt x="1866301" y="21159"/>
                    <a:pt x="1899472" y="25629"/>
                  </a:cubicBezTo>
                  <a:cubicBezTo>
                    <a:pt x="1932847" y="30168"/>
                    <a:pt x="1965883" y="35247"/>
                    <a:pt x="1998444" y="40937"/>
                  </a:cubicBezTo>
                  <a:cubicBezTo>
                    <a:pt x="2031276" y="46626"/>
                    <a:pt x="2063702" y="52994"/>
                    <a:pt x="2095652" y="59835"/>
                  </a:cubicBezTo>
                  <a:cubicBezTo>
                    <a:pt x="2111729" y="63289"/>
                    <a:pt x="2127738" y="66947"/>
                    <a:pt x="2143543" y="70673"/>
                  </a:cubicBezTo>
                  <a:cubicBezTo>
                    <a:pt x="2159418" y="74465"/>
                    <a:pt x="2175223" y="78394"/>
                    <a:pt x="2190825" y="82458"/>
                  </a:cubicBezTo>
                  <a:cubicBezTo>
                    <a:pt x="2206563" y="86590"/>
                    <a:pt x="2222097" y="90790"/>
                    <a:pt x="2237563" y="95192"/>
                  </a:cubicBezTo>
                  <a:cubicBezTo>
                    <a:pt x="2253098" y="99595"/>
                    <a:pt x="2268428" y="104201"/>
                    <a:pt x="2283692" y="108874"/>
                  </a:cubicBezTo>
                  <a:cubicBezTo>
                    <a:pt x="2299022" y="113616"/>
                    <a:pt x="2314217" y="118492"/>
                    <a:pt x="2329209" y="123504"/>
                  </a:cubicBezTo>
                  <a:cubicBezTo>
                    <a:pt x="2344336" y="128585"/>
                    <a:pt x="2359259" y="133732"/>
                    <a:pt x="2374048" y="139084"/>
                  </a:cubicBezTo>
                  <a:cubicBezTo>
                    <a:pt x="2388903" y="144434"/>
                    <a:pt x="2403624" y="149921"/>
                    <a:pt x="2418141" y="155610"/>
                  </a:cubicBezTo>
                  <a:cubicBezTo>
                    <a:pt x="2432793" y="161300"/>
                    <a:pt x="2447242" y="167125"/>
                    <a:pt x="2461487" y="173154"/>
                  </a:cubicBezTo>
                  <a:cubicBezTo>
                    <a:pt x="2490250" y="185211"/>
                    <a:pt x="2518265" y="197944"/>
                    <a:pt x="2545536" y="211288"/>
                  </a:cubicBezTo>
                  <a:cubicBezTo>
                    <a:pt x="2573076" y="224767"/>
                    <a:pt x="2599871" y="238923"/>
                    <a:pt x="2625784" y="253622"/>
                  </a:cubicBezTo>
                  <a:cubicBezTo>
                    <a:pt x="2651969" y="268523"/>
                    <a:pt x="2677340" y="284034"/>
                    <a:pt x="2701692" y="300155"/>
                  </a:cubicBezTo>
                  <a:cubicBezTo>
                    <a:pt x="2726316" y="316478"/>
                    <a:pt x="2749991" y="333412"/>
                    <a:pt x="2772648" y="350955"/>
                  </a:cubicBezTo>
                  <a:cubicBezTo>
                    <a:pt x="2795509" y="368633"/>
                    <a:pt x="2817215" y="387057"/>
                    <a:pt x="2837770" y="406022"/>
                  </a:cubicBezTo>
                  <a:cubicBezTo>
                    <a:pt x="2858527" y="425192"/>
                    <a:pt x="2878064" y="444970"/>
                    <a:pt x="2896312" y="465357"/>
                  </a:cubicBezTo>
                  <a:cubicBezTo>
                    <a:pt x="2914763" y="485949"/>
                    <a:pt x="2931858" y="507082"/>
                    <a:pt x="2947595" y="528757"/>
                  </a:cubicBezTo>
                  <a:cubicBezTo>
                    <a:pt x="2963468" y="550634"/>
                    <a:pt x="2977917" y="573122"/>
                    <a:pt x="2990806" y="596016"/>
                  </a:cubicBezTo>
                  <a:cubicBezTo>
                    <a:pt x="2997319" y="607599"/>
                    <a:pt x="3003424" y="619249"/>
                    <a:pt x="3009122" y="631034"/>
                  </a:cubicBezTo>
                  <a:cubicBezTo>
                    <a:pt x="3014888" y="642888"/>
                    <a:pt x="3020246" y="654810"/>
                    <a:pt x="3025199" y="666866"/>
                  </a:cubicBezTo>
                  <a:cubicBezTo>
                    <a:pt x="3030219" y="678923"/>
                    <a:pt x="3034763" y="691183"/>
                    <a:pt x="3038901" y="703442"/>
                  </a:cubicBezTo>
                  <a:cubicBezTo>
                    <a:pt x="3043107" y="715769"/>
                    <a:pt x="3046839" y="728233"/>
                    <a:pt x="3050162" y="740763"/>
                  </a:cubicBezTo>
                  <a:cubicBezTo>
                    <a:pt x="3053486" y="753362"/>
                    <a:pt x="3056403" y="766028"/>
                    <a:pt x="3058845" y="778763"/>
                  </a:cubicBezTo>
                  <a:cubicBezTo>
                    <a:pt x="3061355" y="791564"/>
                    <a:pt x="3063390" y="804366"/>
                    <a:pt x="3065018" y="817302"/>
                  </a:cubicBezTo>
                  <a:cubicBezTo>
                    <a:pt x="3066646" y="830307"/>
                    <a:pt x="3067867" y="843313"/>
                    <a:pt x="3068614" y="856385"/>
                  </a:cubicBezTo>
                  <a:cubicBezTo>
                    <a:pt x="3069360" y="869525"/>
                    <a:pt x="3069699" y="882666"/>
                    <a:pt x="3069631" y="895874"/>
                  </a:cubicBezTo>
                  <a:cubicBezTo>
                    <a:pt x="3069427" y="922494"/>
                    <a:pt x="3067528" y="949181"/>
                    <a:pt x="3063933" y="975867"/>
                  </a:cubicBezTo>
                  <a:cubicBezTo>
                    <a:pt x="3060269" y="1002825"/>
                    <a:pt x="3054911" y="1029783"/>
                    <a:pt x="3047991" y="1056674"/>
                  </a:cubicBezTo>
                  <a:cubicBezTo>
                    <a:pt x="3040937" y="1083835"/>
                    <a:pt x="3032322" y="1110861"/>
                    <a:pt x="3022078" y="1137751"/>
                  </a:cubicBezTo>
                  <a:cubicBezTo>
                    <a:pt x="3011767" y="1164845"/>
                    <a:pt x="2999896" y="1191803"/>
                    <a:pt x="2986532" y="1218490"/>
                  </a:cubicBezTo>
                  <a:cubicBezTo>
                    <a:pt x="2979817" y="1231901"/>
                    <a:pt x="2972762" y="1245313"/>
                    <a:pt x="2965368" y="1258589"/>
                  </a:cubicBezTo>
                  <a:cubicBezTo>
                    <a:pt x="2957906" y="1271932"/>
                    <a:pt x="2950173" y="1285208"/>
                    <a:pt x="2942033" y="1298417"/>
                  </a:cubicBezTo>
                  <a:cubicBezTo>
                    <a:pt x="2933892" y="1311692"/>
                    <a:pt x="2925414" y="1324833"/>
                    <a:pt x="2916595" y="1337972"/>
                  </a:cubicBezTo>
                  <a:cubicBezTo>
                    <a:pt x="2907776" y="1351113"/>
                    <a:pt x="2898618" y="1364186"/>
                    <a:pt x="2889189" y="1377190"/>
                  </a:cubicBezTo>
                  <a:cubicBezTo>
                    <a:pt x="2879693" y="1390195"/>
                    <a:pt x="2869924" y="1403201"/>
                    <a:pt x="2859885" y="1416070"/>
                  </a:cubicBezTo>
                  <a:cubicBezTo>
                    <a:pt x="2849845" y="1429007"/>
                    <a:pt x="2839466" y="1441809"/>
                    <a:pt x="2828815" y="1454543"/>
                  </a:cubicBezTo>
                  <a:cubicBezTo>
                    <a:pt x="2818097" y="1467277"/>
                    <a:pt x="2807177" y="1480010"/>
                    <a:pt x="2795915" y="1492541"/>
                  </a:cubicBezTo>
                  <a:cubicBezTo>
                    <a:pt x="2784587" y="1505140"/>
                    <a:pt x="2773054" y="1517603"/>
                    <a:pt x="2761252" y="1529998"/>
                  </a:cubicBezTo>
                  <a:cubicBezTo>
                    <a:pt x="2749449" y="1542394"/>
                    <a:pt x="2737374" y="1554721"/>
                    <a:pt x="2725095" y="1566981"/>
                  </a:cubicBezTo>
                  <a:cubicBezTo>
                    <a:pt x="2712817" y="1579241"/>
                    <a:pt x="2700268" y="1591433"/>
                    <a:pt x="2687515" y="1603490"/>
                  </a:cubicBezTo>
                  <a:cubicBezTo>
                    <a:pt x="2674762" y="1615613"/>
                    <a:pt x="2661737" y="1627602"/>
                    <a:pt x="2648509" y="1639524"/>
                  </a:cubicBezTo>
                  <a:cubicBezTo>
                    <a:pt x="2635282" y="1651445"/>
                    <a:pt x="2621783" y="1663298"/>
                    <a:pt x="2608147" y="1675017"/>
                  </a:cubicBezTo>
                  <a:cubicBezTo>
                    <a:pt x="2604756" y="1677930"/>
                    <a:pt x="2601297" y="1680841"/>
                    <a:pt x="2597837" y="1683754"/>
                  </a:cubicBezTo>
                  <a:cubicBezTo>
                    <a:pt x="2594377" y="1686666"/>
                    <a:pt x="2590850" y="1689511"/>
                    <a:pt x="2587390" y="1692424"/>
                  </a:cubicBezTo>
                  <a:cubicBezTo>
                    <a:pt x="2583862" y="1695336"/>
                    <a:pt x="2580402" y="1698182"/>
                    <a:pt x="2576875" y="1701094"/>
                  </a:cubicBezTo>
                  <a:cubicBezTo>
                    <a:pt x="2573348" y="1703939"/>
                    <a:pt x="2569821" y="1706852"/>
                    <a:pt x="2566361" y="1709764"/>
                  </a:cubicBezTo>
                  <a:cubicBezTo>
                    <a:pt x="2564597" y="1711186"/>
                    <a:pt x="2562834" y="1712677"/>
                    <a:pt x="2561069" y="1714099"/>
                  </a:cubicBezTo>
                  <a:cubicBezTo>
                    <a:pt x="2559307" y="1715521"/>
                    <a:pt x="2557542" y="1717011"/>
                    <a:pt x="2555778" y="1718434"/>
                  </a:cubicBezTo>
                  <a:cubicBezTo>
                    <a:pt x="2554015" y="1719857"/>
                    <a:pt x="2552251" y="1721346"/>
                    <a:pt x="2550488" y="1722769"/>
                  </a:cubicBezTo>
                  <a:cubicBezTo>
                    <a:pt x="2548656" y="1724259"/>
                    <a:pt x="2546892" y="1725682"/>
                    <a:pt x="2545129" y="1727104"/>
                  </a:cubicBezTo>
                  <a:lnTo>
                    <a:pt x="2523489" y="1744106"/>
                  </a:lnTo>
                  <a:lnTo>
                    <a:pt x="2501647" y="1761106"/>
                  </a:lnTo>
                  <a:cubicBezTo>
                    <a:pt x="2499815" y="1762528"/>
                    <a:pt x="2497983" y="1763951"/>
                    <a:pt x="2496151" y="1765373"/>
                  </a:cubicBezTo>
                  <a:cubicBezTo>
                    <a:pt x="2494319" y="1766795"/>
                    <a:pt x="2492489" y="1768218"/>
                    <a:pt x="2490657" y="1769640"/>
                  </a:cubicBezTo>
                  <a:cubicBezTo>
                    <a:pt x="2488825" y="1771064"/>
                    <a:pt x="2486993" y="1772418"/>
                    <a:pt x="2485161" y="1773840"/>
                  </a:cubicBezTo>
                  <a:cubicBezTo>
                    <a:pt x="2483331" y="1775194"/>
                    <a:pt x="2481499" y="1776617"/>
                    <a:pt x="2479600" y="1777972"/>
                  </a:cubicBezTo>
                  <a:lnTo>
                    <a:pt x="2434557" y="1811161"/>
                  </a:lnTo>
                  <a:cubicBezTo>
                    <a:pt x="2432725" y="1812516"/>
                    <a:pt x="2430826" y="1813939"/>
                    <a:pt x="2428927" y="1815293"/>
                  </a:cubicBezTo>
                  <a:cubicBezTo>
                    <a:pt x="2427027" y="1816648"/>
                    <a:pt x="2425128" y="1818002"/>
                    <a:pt x="2423229" y="1819357"/>
                  </a:cubicBezTo>
                  <a:cubicBezTo>
                    <a:pt x="2421329" y="1820712"/>
                    <a:pt x="2419362" y="1822067"/>
                    <a:pt x="2417463" y="1823421"/>
                  </a:cubicBezTo>
                  <a:cubicBezTo>
                    <a:pt x="2415564" y="1824776"/>
                    <a:pt x="2413596" y="1826130"/>
                    <a:pt x="2411697" y="1827486"/>
                  </a:cubicBezTo>
                  <a:lnTo>
                    <a:pt x="2388564" y="1843673"/>
                  </a:lnTo>
                  <a:lnTo>
                    <a:pt x="2365297" y="1859862"/>
                  </a:lnTo>
                  <a:cubicBezTo>
                    <a:pt x="2363398" y="1861216"/>
                    <a:pt x="2361430" y="1862503"/>
                    <a:pt x="2359464" y="1863859"/>
                  </a:cubicBezTo>
                  <a:cubicBezTo>
                    <a:pt x="2357497" y="1865146"/>
                    <a:pt x="2355528" y="1866500"/>
                    <a:pt x="2353562" y="1867787"/>
                  </a:cubicBezTo>
                  <a:cubicBezTo>
                    <a:pt x="2351594" y="1869074"/>
                    <a:pt x="2349628" y="1870429"/>
                    <a:pt x="2347660" y="1871716"/>
                  </a:cubicBezTo>
                  <a:cubicBezTo>
                    <a:pt x="2345692" y="1873003"/>
                    <a:pt x="2343726" y="1874290"/>
                    <a:pt x="2341759" y="1875644"/>
                  </a:cubicBezTo>
                  <a:lnTo>
                    <a:pt x="2294071" y="1907275"/>
                  </a:lnTo>
                  <a:lnTo>
                    <a:pt x="2245364" y="1938027"/>
                  </a:lnTo>
                  <a:lnTo>
                    <a:pt x="2220876" y="1953403"/>
                  </a:lnTo>
                  <a:lnTo>
                    <a:pt x="2195980" y="1968372"/>
                  </a:lnTo>
                  <a:lnTo>
                    <a:pt x="2145986" y="1998310"/>
                  </a:lnTo>
                  <a:lnTo>
                    <a:pt x="2095245" y="2027368"/>
                  </a:lnTo>
                  <a:lnTo>
                    <a:pt x="2069739" y="2041931"/>
                  </a:lnTo>
                  <a:lnTo>
                    <a:pt x="2043893" y="2056019"/>
                  </a:lnTo>
                  <a:lnTo>
                    <a:pt x="1992068" y="2084264"/>
                  </a:lnTo>
                  <a:lnTo>
                    <a:pt x="1939563" y="2111697"/>
                  </a:lnTo>
                  <a:cubicBezTo>
                    <a:pt x="1930813" y="2116303"/>
                    <a:pt x="1921994" y="2120841"/>
                    <a:pt x="1913175" y="2125379"/>
                  </a:cubicBezTo>
                  <a:cubicBezTo>
                    <a:pt x="1904357" y="2129917"/>
                    <a:pt x="1895538" y="2134388"/>
                    <a:pt x="1886651" y="2138790"/>
                  </a:cubicBezTo>
                  <a:cubicBezTo>
                    <a:pt x="1877765" y="2143261"/>
                    <a:pt x="1868878" y="2147664"/>
                    <a:pt x="1859992" y="2152066"/>
                  </a:cubicBezTo>
                  <a:cubicBezTo>
                    <a:pt x="1851038" y="2156469"/>
                    <a:pt x="1842151" y="2160871"/>
                    <a:pt x="1833265" y="2165342"/>
                  </a:cubicBezTo>
                  <a:cubicBezTo>
                    <a:pt x="1828788" y="2167577"/>
                    <a:pt x="1824311" y="2169812"/>
                    <a:pt x="1819834" y="2171979"/>
                  </a:cubicBezTo>
                  <a:cubicBezTo>
                    <a:pt x="1815356" y="2174215"/>
                    <a:pt x="1810812" y="2176315"/>
                    <a:pt x="1806335" y="2178483"/>
                  </a:cubicBezTo>
                  <a:cubicBezTo>
                    <a:pt x="1801858" y="2180650"/>
                    <a:pt x="1797312" y="2182750"/>
                    <a:pt x="1792835" y="2184916"/>
                  </a:cubicBezTo>
                  <a:cubicBezTo>
                    <a:pt x="1788358" y="2187084"/>
                    <a:pt x="1783813" y="2189185"/>
                    <a:pt x="1779336" y="2191351"/>
                  </a:cubicBezTo>
                  <a:lnTo>
                    <a:pt x="1726085" y="2216616"/>
                  </a:lnTo>
                  <a:lnTo>
                    <a:pt x="1692100" y="2232737"/>
                  </a:lnTo>
                  <a:cubicBezTo>
                    <a:pt x="1689250" y="2234092"/>
                    <a:pt x="1686401" y="2235446"/>
                    <a:pt x="1683621" y="2236801"/>
                  </a:cubicBezTo>
                  <a:cubicBezTo>
                    <a:pt x="1680839" y="2238155"/>
                    <a:pt x="1678126" y="2239578"/>
                    <a:pt x="1675344" y="2240933"/>
                  </a:cubicBezTo>
                  <a:cubicBezTo>
                    <a:pt x="1672564" y="2242287"/>
                    <a:pt x="1669850" y="2243710"/>
                    <a:pt x="1667068" y="2245065"/>
                  </a:cubicBezTo>
                  <a:cubicBezTo>
                    <a:pt x="1664287" y="2246487"/>
                    <a:pt x="1661507" y="2247841"/>
                    <a:pt x="1658725" y="2249197"/>
                  </a:cubicBezTo>
                  <a:cubicBezTo>
                    <a:pt x="1647736" y="2254682"/>
                    <a:pt x="1636746" y="2260238"/>
                    <a:pt x="1625961" y="2265791"/>
                  </a:cubicBezTo>
                  <a:cubicBezTo>
                    <a:pt x="1615106" y="2271346"/>
                    <a:pt x="1604388" y="2276967"/>
                    <a:pt x="1593807" y="2282589"/>
                  </a:cubicBezTo>
                  <a:cubicBezTo>
                    <a:pt x="1583224" y="2288279"/>
                    <a:pt x="1572710" y="2293969"/>
                    <a:pt x="1562331" y="2299658"/>
                  </a:cubicBezTo>
                  <a:cubicBezTo>
                    <a:pt x="1551952" y="2305348"/>
                    <a:pt x="1541709" y="2311105"/>
                    <a:pt x="1531533" y="2316930"/>
                  </a:cubicBezTo>
                  <a:cubicBezTo>
                    <a:pt x="1521426" y="2322755"/>
                    <a:pt x="1511386" y="2328580"/>
                    <a:pt x="1501550" y="2334473"/>
                  </a:cubicBezTo>
                  <a:cubicBezTo>
                    <a:pt x="1491647" y="2340367"/>
                    <a:pt x="1481946" y="2346327"/>
                    <a:pt x="1472314" y="2352287"/>
                  </a:cubicBezTo>
                  <a:cubicBezTo>
                    <a:pt x="1462681" y="2358248"/>
                    <a:pt x="1453184" y="2364276"/>
                    <a:pt x="1443822" y="2370305"/>
                  </a:cubicBezTo>
                  <a:cubicBezTo>
                    <a:pt x="1434462" y="2376401"/>
                    <a:pt x="1425236" y="2382429"/>
                    <a:pt x="1416147" y="2388525"/>
                  </a:cubicBezTo>
                  <a:cubicBezTo>
                    <a:pt x="1397966" y="2400717"/>
                    <a:pt x="1380261" y="2413045"/>
                    <a:pt x="1363166" y="2425508"/>
                  </a:cubicBezTo>
                  <a:cubicBezTo>
                    <a:pt x="1346004" y="2437970"/>
                    <a:pt x="1329453" y="2450501"/>
                    <a:pt x="1313511" y="2463167"/>
                  </a:cubicBezTo>
                  <a:cubicBezTo>
                    <a:pt x="1297502" y="2475901"/>
                    <a:pt x="1282103" y="2488636"/>
                    <a:pt x="1267384" y="2501437"/>
                  </a:cubicBezTo>
                  <a:cubicBezTo>
                    <a:pt x="1252595" y="2514239"/>
                    <a:pt x="1238485" y="2527176"/>
                    <a:pt x="1224986" y="2540113"/>
                  </a:cubicBezTo>
                  <a:cubicBezTo>
                    <a:pt x="1211486" y="2553050"/>
                    <a:pt x="1198666" y="2566122"/>
                    <a:pt x="1186456" y="2579128"/>
                  </a:cubicBezTo>
                  <a:cubicBezTo>
                    <a:pt x="1174245" y="2592201"/>
                    <a:pt x="1162713" y="2605273"/>
                    <a:pt x="1151792" y="2618345"/>
                  </a:cubicBezTo>
                  <a:cubicBezTo>
                    <a:pt x="1140802" y="2631486"/>
                    <a:pt x="1130627" y="2644559"/>
                    <a:pt x="1121063" y="2657563"/>
                  </a:cubicBezTo>
                  <a:cubicBezTo>
                    <a:pt x="1111497" y="2670637"/>
                    <a:pt x="1102679" y="2683709"/>
                    <a:pt x="1094539" y="2696646"/>
                  </a:cubicBezTo>
                  <a:cubicBezTo>
                    <a:pt x="1090469" y="2703149"/>
                    <a:pt x="1086534" y="2709651"/>
                    <a:pt x="1082735" y="2716086"/>
                  </a:cubicBezTo>
                  <a:cubicBezTo>
                    <a:pt x="1078937" y="2722588"/>
                    <a:pt x="1075274" y="2729023"/>
                    <a:pt x="1071814" y="2735458"/>
                  </a:cubicBezTo>
                  <a:cubicBezTo>
                    <a:pt x="1068355" y="2741892"/>
                    <a:pt x="1065030" y="2748327"/>
                    <a:pt x="1061910" y="2754694"/>
                  </a:cubicBezTo>
                  <a:cubicBezTo>
                    <a:pt x="1058790" y="2761129"/>
                    <a:pt x="1055873" y="2767495"/>
                    <a:pt x="1053091" y="2773863"/>
                  </a:cubicBezTo>
                  <a:cubicBezTo>
                    <a:pt x="1052413" y="2775421"/>
                    <a:pt x="1051735" y="2777047"/>
                    <a:pt x="1051057" y="2778605"/>
                  </a:cubicBezTo>
                  <a:cubicBezTo>
                    <a:pt x="1050379" y="2780162"/>
                    <a:pt x="1049699" y="2781787"/>
                    <a:pt x="1049021" y="2783345"/>
                  </a:cubicBezTo>
                  <a:cubicBezTo>
                    <a:pt x="1048343" y="2784903"/>
                    <a:pt x="1047665" y="2786529"/>
                    <a:pt x="1047054" y="2788087"/>
                  </a:cubicBezTo>
                  <a:cubicBezTo>
                    <a:pt x="1046444" y="2789645"/>
                    <a:pt x="1045833" y="2791271"/>
                    <a:pt x="1045290" y="2792828"/>
                  </a:cubicBezTo>
                  <a:lnTo>
                    <a:pt x="1041560" y="2802311"/>
                  </a:lnTo>
                  <a:lnTo>
                    <a:pt x="1038303" y="2811726"/>
                  </a:lnTo>
                  <a:lnTo>
                    <a:pt x="1036608" y="2816400"/>
                  </a:lnTo>
                  <a:lnTo>
                    <a:pt x="1035183" y="2821141"/>
                  </a:lnTo>
                  <a:cubicBezTo>
                    <a:pt x="1034912" y="2821954"/>
                    <a:pt x="1034708" y="2822767"/>
                    <a:pt x="1034437" y="2823512"/>
                  </a:cubicBezTo>
                  <a:cubicBezTo>
                    <a:pt x="1034165" y="2824256"/>
                    <a:pt x="1033963" y="2825070"/>
                    <a:pt x="1033691" y="2825815"/>
                  </a:cubicBezTo>
                  <a:cubicBezTo>
                    <a:pt x="1033419" y="2826559"/>
                    <a:pt x="1033216" y="2827373"/>
                    <a:pt x="1032944" y="2828117"/>
                  </a:cubicBezTo>
                  <a:cubicBezTo>
                    <a:pt x="1032741" y="2828862"/>
                    <a:pt x="1032470" y="2829675"/>
                    <a:pt x="1032198" y="2830420"/>
                  </a:cubicBezTo>
                  <a:lnTo>
                    <a:pt x="1029621" y="2839768"/>
                  </a:lnTo>
                  <a:cubicBezTo>
                    <a:pt x="1029417" y="2840512"/>
                    <a:pt x="1029145" y="2841258"/>
                    <a:pt x="1028943" y="2842071"/>
                  </a:cubicBezTo>
                  <a:cubicBezTo>
                    <a:pt x="1028739" y="2842815"/>
                    <a:pt x="1028467" y="2843629"/>
                    <a:pt x="1028263" y="2844373"/>
                  </a:cubicBezTo>
                  <a:cubicBezTo>
                    <a:pt x="1028060" y="2845119"/>
                    <a:pt x="1027857" y="2845932"/>
                    <a:pt x="1027654" y="2846676"/>
                  </a:cubicBezTo>
                  <a:cubicBezTo>
                    <a:pt x="1027450" y="2847422"/>
                    <a:pt x="1027246" y="2848234"/>
                    <a:pt x="1027111" y="2848979"/>
                  </a:cubicBezTo>
                  <a:cubicBezTo>
                    <a:pt x="1025618" y="2855211"/>
                    <a:pt x="1024194" y="2861375"/>
                    <a:pt x="1022904" y="2867472"/>
                  </a:cubicBezTo>
                  <a:cubicBezTo>
                    <a:pt x="1021616" y="2873634"/>
                    <a:pt x="1020531" y="2879731"/>
                    <a:pt x="1019513" y="2885827"/>
                  </a:cubicBezTo>
                  <a:cubicBezTo>
                    <a:pt x="1018495" y="2891923"/>
                    <a:pt x="1017682" y="2898019"/>
                    <a:pt x="1017003" y="2904047"/>
                  </a:cubicBezTo>
                  <a:cubicBezTo>
                    <a:pt x="1016325" y="2910143"/>
                    <a:pt x="1015782" y="2916172"/>
                    <a:pt x="1015443" y="2922132"/>
                  </a:cubicBezTo>
                  <a:cubicBezTo>
                    <a:pt x="1014968" y="2928161"/>
                    <a:pt x="1014696" y="2934121"/>
                    <a:pt x="1014561" y="2940081"/>
                  </a:cubicBezTo>
                  <a:cubicBezTo>
                    <a:pt x="1014426" y="2946043"/>
                    <a:pt x="1014426" y="2952003"/>
                    <a:pt x="1014629" y="2957895"/>
                  </a:cubicBezTo>
                  <a:cubicBezTo>
                    <a:pt x="1014765" y="2963788"/>
                    <a:pt x="1015104" y="2969682"/>
                    <a:pt x="1015511" y="2975574"/>
                  </a:cubicBezTo>
                  <a:cubicBezTo>
                    <a:pt x="1015985" y="2981467"/>
                    <a:pt x="1016528" y="2987360"/>
                    <a:pt x="1017139" y="2993185"/>
                  </a:cubicBezTo>
                  <a:cubicBezTo>
                    <a:pt x="1018564" y="3004835"/>
                    <a:pt x="1020598" y="3016418"/>
                    <a:pt x="1023108" y="3027932"/>
                  </a:cubicBezTo>
                  <a:cubicBezTo>
                    <a:pt x="1025686" y="3039447"/>
                    <a:pt x="1028739" y="3050894"/>
                    <a:pt x="1032334" y="3062206"/>
                  </a:cubicBezTo>
                  <a:cubicBezTo>
                    <a:pt x="1035929" y="3073518"/>
                    <a:pt x="1040067" y="3084761"/>
                    <a:pt x="1044748" y="3095870"/>
                  </a:cubicBezTo>
                  <a:cubicBezTo>
                    <a:pt x="1049429" y="3106978"/>
                    <a:pt x="1054652" y="3118019"/>
                    <a:pt x="1060417" y="3128856"/>
                  </a:cubicBezTo>
                  <a:cubicBezTo>
                    <a:pt x="1066115" y="3139694"/>
                    <a:pt x="1072425" y="3150463"/>
                    <a:pt x="1079276" y="3160961"/>
                  </a:cubicBezTo>
                  <a:cubicBezTo>
                    <a:pt x="1086127" y="3171528"/>
                    <a:pt x="1093521" y="3181892"/>
                    <a:pt x="1101390" y="3191984"/>
                  </a:cubicBezTo>
                  <a:cubicBezTo>
                    <a:pt x="1109326" y="3202144"/>
                    <a:pt x="1117738" y="3212033"/>
                    <a:pt x="1126625" y="3221719"/>
                  </a:cubicBezTo>
                  <a:cubicBezTo>
                    <a:pt x="1135579" y="3231404"/>
                    <a:pt x="1144940" y="3240888"/>
                    <a:pt x="1154777" y="3250032"/>
                  </a:cubicBezTo>
                  <a:cubicBezTo>
                    <a:pt x="1164681" y="3259243"/>
                    <a:pt x="1174992" y="3268117"/>
                    <a:pt x="1185777" y="3276651"/>
                  </a:cubicBezTo>
                  <a:cubicBezTo>
                    <a:pt x="1196631" y="3285253"/>
                    <a:pt x="1207824" y="3293517"/>
                    <a:pt x="1219424" y="3301442"/>
                  </a:cubicBezTo>
                  <a:lnTo>
                    <a:pt x="1243132" y="3316365"/>
                  </a:lnTo>
                  <a:lnTo>
                    <a:pt x="833957" y="3316365"/>
                  </a:lnTo>
                  <a:lnTo>
                    <a:pt x="811869" y="3282476"/>
                  </a:lnTo>
                  <a:cubicBezTo>
                    <a:pt x="801965" y="3265678"/>
                    <a:pt x="792875" y="3248609"/>
                    <a:pt x="784667" y="3231337"/>
                  </a:cubicBezTo>
                  <a:cubicBezTo>
                    <a:pt x="776527" y="3214133"/>
                    <a:pt x="769201" y="3196726"/>
                    <a:pt x="762688" y="3179182"/>
                  </a:cubicBezTo>
                  <a:cubicBezTo>
                    <a:pt x="756244" y="3161707"/>
                    <a:pt x="750614" y="3144163"/>
                    <a:pt x="745866" y="3126418"/>
                  </a:cubicBezTo>
                  <a:cubicBezTo>
                    <a:pt x="741185" y="3108806"/>
                    <a:pt x="737251" y="3091061"/>
                    <a:pt x="734198" y="3073247"/>
                  </a:cubicBezTo>
                  <a:cubicBezTo>
                    <a:pt x="731145" y="3055500"/>
                    <a:pt x="728907" y="3037753"/>
                    <a:pt x="727550" y="3019939"/>
                  </a:cubicBezTo>
                  <a:cubicBezTo>
                    <a:pt x="726940" y="3011066"/>
                    <a:pt x="726533" y="3002126"/>
                    <a:pt x="726261" y="2993253"/>
                  </a:cubicBezTo>
                  <a:cubicBezTo>
                    <a:pt x="725990" y="2984380"/>
                    <a:pt x="725922" y="2975507"/>
                    <a:pt x="726057" y="2966633"/>
                  </a:cubicBezTo>
                  <a:cubicBezTo>
                    <a:pt x="726194" y="2957828"/>
                    <a:pt x="726533" y="2948955"/>
                    <a:pt x="727075" y="2940081"/>
                  </a:cubicBezTo>
                  <a:cubicBezTo>
                    <a:pt x="727618" y="2931276"/>
                    <a:pt x="728432" y="2922471"/>
                    <a:pt x="729449" y="2913598"/>
                  </a:cubicBezTo>
                  <a:cubicBezTo>
                    <a:pt x="730399" y="2904793"/>
                    <a:pt x="731553" y="2895986"/>
                    <a:pt x="732909" y="2887181"/>
                  </a:cubicBezTo>
                  <a:cubicBezTo>
                    <a:pt x="734265" y="2878376"/>
                    <a:pt x="735893" y="2869638"/>
                    <a:pt x="737657" y="2860833"/>
                  </a:cubicBezTo>
                  <a:cubicBezTo>
                    <a:pt x="739489" y="2852028"/>
                    <a:pt x="741456" y="2843290"/>
                    <a:pt x="743627" y="2834552"/>
                  </a:cubicBezTo>
                  <a:cubicBezTo>
                    <a:pt x="745798" y="2825815"/>
                    <a:pt x="748172" y="2817077"/>
                    <a:pt x="750682" y="2808407"/>
                  </a:cubicBezTo>
                  <a:cubicBezTo>
                    <a:pt x="760721" y="2773863"/>
                    <a:pt x="774085" y="2739387"/>
                    <a:pt x="790501" y="2705248"/>
                  </a:cubicBezTo>
                  <a:cubicBezTo>
                    <a:pt x="806781" y="2671381"/>
                    <a:pt x="826114" y="2637854"/>
                    <a:pt x="848365" y="2604732"/>
                  </a:cubicBezTo>
                  <a:cubicBezTo>
                    <a:pt x="870411" y="2571880"/>
                    <a:pt x="895374" y="2539503"/>
                    <a:pt x="923052" y="2507668"/>
                  </a:cubicBezTo>
                  <a:cubicBezTo>
                    <a:pt x="950525" y="2476105"/>
                    <a:pt x="980712" y="2445082"/>
                    <a:pt x="1013544" y="2414738"/>
                  </a:cubicBezTo>
                  <a:cubicBezTo>
                    <a:pt x="1029756" y="2399702"/>
                    <a:pt x="1046647" y="2384731"/>
                    <a:pt x="1064148" y="2370034"/>
                  </a:cubicBezTo>
                  <a:cubicBezTo>
                    <a:pt x="1081583" y="2355336"/>
                    <a:pt x="1099559" y="2340840"/>
                    <a:pt x="1118145" y="2326548"/>
                  </a:cubicBezTo>
                  <a:cubicBezTo>
                    <a:pt x="1136597" y="2312257"/>
                    <a:pt x="1155658" y="2298236"/>
                    <a:pt x="1175263" y="2284350"/>
                  </a:cubicBezTo>
                  <a:cubicBezTo>
                    <a:pt x="1194800" y="2270465"/>
                    <a:pt x="1214811" y="2256850"/>
                    <a:pt x="1235365" y="2243439"/>
                  </a:cubicBezTo>
                  <a:cubicBezTo>
                    <a:pt x="1245608" y="2236801"/>
                    <a:pt x="1255987" y="2230096"/>
                    <a:pt x="1266434" y="2223525"/>
                  </a:cubicBezTo>
                  <a:cubicBezTo>
                    <a:pt x="1276880" y="2216887"/>
                    <a:pt x="1287462" y="2210385"/>
                    <a:pt x="1298180" y="2203883"/>
                  </a:cubicBezTo>
                  <a:cubicBezTo>
                    <a:pt x="1308898" y="2197380"/>
                    <a:pt x="1319685" y="2190945"/>
                    <a:pt x="1330605" y="2184578"/>
                  </a:cubicBezTo>
                  <a:cubicBezTo>
                    <a:pt x="1341527" y="2178212"/>
                    <a:pt x="1352517" y="2171912"/>
                    <a:pt x="1363641" y="2165613"/>
                  </a:cubicBezTo>
                  <a:cubicBezTo>
                    <a:pt x="1374766" y="2159382"/>
                    <a:pt x="1386027" y="2153218"/>
                    <a:pt x="1397356" y="2147054"/>
                  </a:cubicBezTo>
                  <a:cubicBezTo>
                    <a:pt x="1408684" y="2140890"/>
                    <a:pt x="1420148" y="2134794"/>
                    <a:pt x="1431680" y="2128765"/>
                  </a:cubicBezTo>
                  <a:cubicBezTo>
                    <a:pt x="1443144" y="2122737"/>
                    <a:pt x="1454812" y="2116776"/>
                    <a:pt x="1466480" y="2110816"/>
                  </a:cubicBezTo>
                  <a:cubicBezTo>
                    <a:pt x="1478147" y="2104856"/>
                    <a:pt x="1489951" y="2098962"/>
                    <a:pt x="1501822" y="2093137"/>
                  </a:cubicBezTo>
                  <a:cubicBezTo>
                    <a:pt x="1504807" y="2091715"/>
                    <a:pt x="1507791" y="2090226"/>
                    <a:pt x="1510777" y="2088803"/>
                  </a:cubicBezTo>
                  <a:cubicBezTo>
                    <a:pt x="1513693" y="2087380"/>
                    <a:pt x="1516678" y="2085890"/>
                    <a:pt x="1519663" y="2084468"/>
                  </a:cubicBezTo>
                  <a:cubicBezTo>
                    <a:pt x="1522647" y="2083045"/>
                    <a:pt x="1525632" y="2081555"/>
                    <a:pt x="1528617" y="2080132"/>
                  </a:cubicBezTo>
                  <a:cubicBezTo>
                    <a:pt x="1531602" y="2078710"/>
                    <a:pt x="1534654" y="2077288"/>
                    <a:pt x="1537707" y="2075865"/>
                  </a:cubicBezTo>
                  <a:lnTo>
                    <a:pt x="1574066" y="2058864"/>
                  </a:lnTo>
                  <a:lnTo>
                    <a:pt x="1623314" y="2035835"/>
                  </a:lnTo>
                  <a:cubicBezTo>
                    <a:pt x="1627453" y="2033871"/>
                    <a:pt x="1631591" y="2031974"/>
                    <a:pt x="1635729" y="2030010"/>
                  </a:cubicBezTo>
                  <a:cubicBezTo>
                    <a:pt x="1639867" y="2028046"/>
                    <a:pt x="1644005" y="2026149"/>
                    <a:pt x="1648142" y="2024185"/>
                  </a:cubicBezTo>
                  <a:cubicBezTo>
                    <a:pt x="1652280" y="2022220"/>
                    <a:pt x="1656418" y="2020256"/>
                    <a:pt x="1660557" y="2018292"/>
                  </a:cubicBezTo>
                  <a:cubicBezTo>
                    <a:pt x="1664626" y="2016328"/>
                    <a:pt x="1668765" y="2014295"/>
                    <a:pt x="1672834" y="2012263"/>
                  </a:cubicBezTo>
                  <a:cubicBezTo>
                    <a:pt x="1680975" y="2008200"/>
                    <a:pt x="1689183" y="2004203"/>
                    <a:pt x="1697391" y="2000207"/>
                  </a:cubicBezTo>
                  <a:cubicBezTo>
                    <a:pt x="1705599" y="1996211"/>
                    <a:pt x="1713807" y="1992214"/>
                    <a:pt x="1721947" y="1988218"/>
                  </a:cubicBezTo>
                  <a:cubicBezTo>
                    <a:pt x="1730088" y="1984222"/>
                    <a:pt x="1738228" y="1980157"/>
                    <a:pt x="1746368" y="1976094"/>
                  </a:cubicBezTo>
                  <a:cubicBezTo>
                    <a:pt x="1754440" y="1972029"/>
                    <a:pt x="1762581" y="1967897"/>
                    <a:pt x="1770585" y="1963698"/>
                  </a:cubicBezTo>
                  <a:lnTo>
                    <a:pt x="1818816" y="1938975"/>
                  </a:lnTo>
                  <a:lnTo>
                    <a:pt x="1866436" y="1913508"/>
                  </a:lnTo>
                  <a:lnTo>
                    <a:pt x="1890111" y="1900773"/>
                  </a:lnTo>
                  <a:lnTo>
                    <a:pt x="1913515" y="1887701"/>
                  </a:lnTo>
                  <a:lnTo>
                    <a:pt x="1960049" y="1861556"/>
                  </a:lnTo>
                  <a:lnTo>
                    <a:pt x="2005838" y="1834733"/>
                  </a:lnTo>
                  <a:lnTo>
                    <a:pt x="2028631" y="1821322"/>
                  </a:lnTo>
                  <a:lnTo>
                    <a:pt x="2051017" y="1807571"/>
                  </a:lnTo>
                  <a:lnTo>
                    <a:pt x="2095652" y="1780004"/>
                  </a:lnTo>
                  <a:lnTo>
                    <a:pt x="2139270" y="1751759"/>
                  </a:lnTo>
                  <a:cubicBezTo>
                    <a:pt x="2141101" y="1750608"/>
                    <a:pt x="2142865" y="1749388"/>
                    <a:pt x="2144697" y="1748236"/>
                  </a:cubicBezTo>
                  <a:cubicBezTo>
                    <a:pt x="2146529" y="1747086"/>
                    <a:pt x="2148292" y="1745866"/>
                    <a:pt x="2150124" y="1744714"/>
                  </a:cubicBezTo>
                  <a:cubicBezTo>
                    <a:pt x="2151955" y="1743563"/>
                    <a:pt x="2153718" y="1742344"/>
                    <a:pt x="2155550" y="1741193"/>
                  </a:cubicBezTo>
                  <a:cubicBezTo>
                    <a:pt x="2157315" y="1739974"/>
                    <a:pt x="2159146" y="1738822"/>
                    <a:pt x="2160909" y="1737602"/>
                  </a:cubicBezTo>
                  <a:lnTo>
                    <a:pt x="2182142" y="1723108"/>
                  </a:lnTo>
                  <a:cubicBezTo>
                    <a:pt x="2185670" y="1720669"/>
                    <a:pt x="2189197" y="1718231"/>
                    <a:pt x="2192724" y="1715860"/>
                  </a:cubicBezTo>
                  <a:cubicBezTo>
                    <a:pt x="2196251" y="1713489"/>
                    <a:pt x="2199780" y="1711051"/>
                    <a:pt x="2203307" y="1708680"/>
                  </a:cubicBezTo>
                  <a:cubicBezTo>
                    <a:pt x="2206834" y="1706242"/>
                    <a:pt x="2210294" y="1703871"/>
                    <a:pt x="2213821" y="1701433"/>
                  </a:cubicBezTo>
                  <a:cubicBezTo>
                    <a:pt x="2217348" y="1698994"/>
                    <a:pt x="2220808" y="1696556"/>
                    <a:pt x="2224268" y="1694117"/>
                  </a:cubicBezTo>
                  <a:cubicBezTo>
                    <a:pt x="2238106" y="1684363"/>
                    <a:pt x="2251808" y="1674542"/>
                    <a:pt x="2265375" y="1664585"/>
                  </a:cubicBezTo>
                  <a:cubicBezTo>
                    <a:pt x="2278943" y="1654629"/>
                    <a:pt x="2292306" y="1644604"/>
                    <a:pt x="2305534" y="1634512"/>
                  </a:cubicBezTo>
                  <a:cubicBezTo>
                    <a:pt x="2318695" y="1624420"/>
                    <a:pt x="2331786" y="1614259"/>
                    <a:pt x="2344675" y="1604032"/>
                  </a:cubicBezTo>
                  <a:cubicBezTo>
                    <a:pt x="2357564" y="1593871"/>
                    <a:pt x="2370317" y="1583576"/>
                    <a:pt x="2382867" y="1573213"/>
                  </a:cubicBezTo>
                  <a:cubicBezTo>
                    <a:pt x="2395416" y="1562850"/>
                    <a:pt x="2407694" y="1552419"/>
                    <a:pt x="2419837" y="1541852"/>
                  </a:cubicBezTo>
                  <a:cubicBezTo>
                    <a:pt x="2431912" y="1531353"/>
                    <a:pt x="2443782" y="1520719"/>
                    <a:pt x="2455518" y="1510017"/>
                  </a:cubicBezTo>
                  <a:cubicBezTo>
                    <a:pt x="2467185" y="1499315"/>
                    <a:pt x="2478650" y="1488613"/>
                    <a:pt x="2489979" y="1477775"/>
                  </a:cubicBezTo>
                  <a:cubicBezTo>
                    <a:pt x="2501239" y="1467006"/>
                    <a:pt x="2512297" y="1456101"/>
                    <a:pt x="2523150" y="1445195"/>
                  </a:cubicBezTo>
                  <a:cubicBezTo>
                    <a:pt x="2534003" y="1434290"/>
                    <a:pt x="2544586" y="1423318"/>
                    <a:pt x="2554965" y="1412209"/>
                  </a:cubicBezTo>
                  <a:cubicBezTo>
                    <a:pt x="2565276" y="1401101"/>
                    <a:pt x="2575384" y="1389993"/>
                    <a:pt x="2585219" y="1378748"/>
                  </a:cubicBezTo>
                  <a:cubicBezTo>
                    <a:pt x="2595055" y="1367573"/>
                    <a:pt x="2604620" y="1356261"/>
                    <a:pt x="2613914" y="1344949"/>
                  </a:cubicBezTo>
                  <a:cubicBezTo>
                    <a:pt x="2623207" y="1333638"/>
                    <a:pt x="2632297" y="1322259"/>
                    <a:pt x="2641048" y="1310812"/>
                  </a:cubicBezTo>
                  <a:cubicBezTo>
                    <a:pt x="2649866" y="1299433"/>
                    <a:pt x="2658346" y="1287917"/>
                    <a:pt x="2666554" y="1276403"/>
                  </a:cubicBezTo>
                  <a:cubicBezTo>
                    <a:pt x="2674762" y="1264888"/>
                    <a:pt x="2682699" y="1253374"/>
                    <a:pt x="2690296" y="1241723"/>
                  </a:cubicBezTo>
                  <a:cubicBezTo>
                    <a:pt x="2697894" y="1230140"/>
                    <a:pt x="2705219" y="1218558"/>
                    <a:pt x="2712206" y="1206840"/>
                  </a:cubicBezTo>
                  <a:cubicBezTo>
                    <a:pt x="2719194" y="1195190"/>
                    <a:pt x="2725910" y="1183472"/>
                    <a:pt x="2732286" y="1171754"/>
                  </a:cubicBezTo>
                  <a:cubicBezTo>
                    <a:pt x="2744971" y="1148453"/>
                    <a:pt x="2756436" y="1124883"/>
                    <a:pt x="2766476" y="1101176"/>
                  </a:cubicBezTo>
                  <a:cubicBezTo>
                    <a:pt x="2776447" y="1077604"/>
                    <a:pt x="2785061" y="1053965"/>
                    <a:pt x="2792252" y="1030258"/>
                  </a:cubicBezTo>
                  <a:cubicBezTo>
                    <a:pt x="2799375" y="1006686"/>
                    <a:pt x="2805141" y="983116"/>
                    <a:pt x="2809415" y="959544"/>
                  </a:cubicBezTo>
                  <a:cubicBezTo>
                    <a:pt x="2813688" y="936176"/>
                    <a:pt x="2816470" y="912808"/>
                    <a:pt x="2817758" y="889507"/>
                  </a:cubicBezTo>
                  <a:cubicBezTo>
                    <a:pt x="2818436" y="877924"/>
                    <a:pt x="2818708" y="866410"/>
                    <a:pt x="2818573" y="854895"/>
                  </a:cubicBezTo>
                  <a:cubicBezTo>
                    <a:pt x="2818505" y="843448"/>
                    <a:pt x="2818030" y="832001"/>
                    <a:pt x="2817148" y="820622"/>
                  </a:cubicBezTo>
                  <a:cubicBezTo>
                    <a:pt x="2816334" y="809310"/>
                    <a:pt x="2815113" y="797999"/>
                    <a:pt x="2813485" y="786754"/>
                  </a:cubicBezTo>
                  <a:cubicBezTo>
                    <a:pt x="2811856" y="775579"/>
                    <a:pt x="2809890" y="764402"/>
                    <a:pt x="2807583" y="753362"/>
                  </a:cubicBezTo>
                  <a:cubicBezTo>
                    <a:pt x="2805277" y="742389"/>
                    <a:pt x="2802496" y="731416"/>
                    <a:pt x="2799443" y="720511"/>
                  </a:cubicBezTo>
                  <a:cubicBezTo>
                    <a:pt x="2796390" y="709674"/>
                    <a:pt x="2792931" y="698903"/>
                    <a:pt x="2789131" y="688202"/>
                  </a:cubicBezTo>
                  <a:cubicBezTo>
                    <a:pt x="2785333" y="677568"/>
                    <a:pt x="2781195" y="667001"/>
                    <a:pt x="2776718" y="656570"/>
                  </a:cubicBezTo>
                  <a:cubicBezTo>
                    <a:pt x="2772241" y="646139"/>
                    <a:pt x="2767425" y="635844"/>
                    <a:pt x="2762269" y="625615"/>
                  </a:cubicBezTo>
                  <a:cubicBezTo>
                    <a:pt x="2752026" y="605296"/>
                    <a:pt x="2740426" y="585382"/>
                    <a:pt x="2727538" y="565874"/>
                  </a:cubicBezTo>
                  <a:cubicBezTo>
                    <a:pt x="2714785" y="546571"/>
                    <a:pt x="2700743" y="527741"/>
                    <a:pt x="2685480" y="509317"/>
                  </a:cubicBezTo>
                  <a:cubicBezTo>
                    <a:pt x="2670353" y="491097"/>
                    <a:pt x="2654072" y="473350"/>
                    <a:pt x="2636706" y="456146"/>
                  </a:cubicBezTo>
                  <a:cubicBezTo>
                    <a:pt x="2619476" y="439076"/>
                    <a:pt x="2601160" y="422482"/>
                    <a:pt x="2581827" y="406497"/>
                  </a:cubicBezTo>
                  <a:cubicBezTo>
                    <a:pt x="2562698" y="390647"/>
                    <a:pt x="2542483" y="375272"/>
                    <a:pt x="2521455" y="360505"/>
                  </a:cubicBezTo>
                  <a:cubicBezTo>
                    <a:pt x="2500560" y="345875"/>
                    <a:pt x="2478853" y="331718"/>
                    <a:pt x="2456265" y="318172"/>
                  </a:cubicBezTo>
                  <a:cubicBezTo>
                    <a:pt x="2433946" y="304760"/>
                    <a:pt x="2410746" y="291823"/>
                    <a:pt x="2386869" y="279495"/>
                  </a:cubicBezTo>
                  <a:cubicBezTo>
                    <a:pt x="2363126" y="267236"/>
                    <a:pt x="2338706" y="255519"/>
                    <a:pt x="2313606" y="244409"/>
                  </a:cubicBezTo>
                  <a:cubicBezTo>
                    <a:pt x="2301125" y="238855"/>
                    <a:pt x="2288508" y="233505"/>
                    <a:pt x="2275687" y="228221"/>
                  </a:cubicBezTo>
                  <a:cubicBezTo>
                    <a:pt x="2262934" y="223005"/>
                    <a:pt x="2250045" y="217858"/>
                    <a:pt x="2237021" y="212913"/>
                  </a:cubicBezTo>
                  <a:cubicBezTo>
                    <a:pt x="2223996" y="207969"/>
                    <a:pt x="2210904" y="203160"/>
                    <a:pt x="2197609" y="198486"/>
                  </a:cubicBezTo>
                  <a:cubicBezTo>
                    <a:pt x="2184381" y="193812"/>
                    <a:pt x="2171017" y="189274"/>
                    <a:pt x="2157517" y="184872"/>
                  </a:cubicBezTo>
                  <a:cubicBezTo>
                    <a:pt x="2144087" y="180536"/>
                    <a:pt x="2130519" y="176269"/>
                    <a:pt x="2116816" y="172137"/>
                  </a:cubicBezTo>
                  <a:cubicBezTo>
                    <a:pt x="2103114" y="168006"/>
                    <a:pt x="2089343" y="164078"/>
                    <a:pt x="2075437" y="160217"/>
                  </a:cubicBezTo>
                  <a:cubicBezTo>
                    <a:pt x="2061598" y="156423"/>
                    <a:pt x="2047625" y="152697"/>
                    <a:pt x="2033515" y="149176"/>
                  </a:cubicBezTo>
                  <a:cubicBezTo>
                    <a:pt x="2019473" y="145654"/>
                    <a:pt x="2005296" y="142267"/>
                    <a:pt x="1990982" y="139015"/>
                  </a:cubicBezTo>
                  <a:cubicBezTo>
                    <a:pt x="1962559" y="132513"/>
                    <a:pt x="1933662" y="126553"/>
                    <a:pt x="1904424" y="121066"/>
                  </a:cubicBezTo>
                  <a:cubicBezTo>
                    <a:pt x="1875323" y="115647"/>
                    <a:pt x="1845882" y="110703"/>
                    <a:pt x="1816035" y="106368"/>
                  </a:cubicBezTo>
                  <a:cubicBezTo>
                    <a:pt x="1786391" y="102033"/>
                    <a:pt x="1756340" y="98240"/>
                    <a:pt x="1726017" y="94989"/>
                  </a:cubicBezTo>
                  <a:cubicBezTo>
                    <a:pt x="1695899" y="91805"/>
                    <a:pt x="1665373" y="89095"/>
                    <a:pt x="1634575" y="86929"/>
                  </a:cubicBezTo>
                  <a:cubicBezTo>
                    <a:pt x="1619245" y="85844"/>
                    <a:pt x="1603846" y="84896"/>
                    <a:pt x="1588380" y="84084"/>
                  </a:cubicBezTo>
                  <a:cubicBezTo>
                    <a:pt x="1572981" y="83270"/>
                    <a:pt x="1557515" y="82593"/>
                    <a:pt x="1541981" y="82052"/>
                  </a:cubicBezTo>
                  <a:cubicBezTo>
                    <a:pt x="1526446" y="81510"/>
                    <a:pt x="1510912" y="81104"/>
                    <a:pt x="1495309" y="80832"/>
                  </a:cubicBezTo>
                  <a:cubicBezTo>
                    <a:pt x="1479708" y="80561"/>
                    <a:pt x="1464106" y="80426"/>
                    <a:pt x="1448436" y="80426"/>
                  </a:cubicBezTo>
                  <a:cubicBezTo>
                    <a:pt x="1432833" y="80426"/>
                    <a:pt x="1417164" y="80629"/>
                    <a:pt x="1401426" y="80900"/>
                  </a:cubicBezTo>
                  <a:cubicBezTo>
                    <a:pt x="1385756" y="81171"/>
                    <a:pt x="1370018" y="81645"/>
                    <a:pt x="1354280" y="82187"/>
                  </a:cubicBezTo>
                  <a:cubicBezTo>
                    <a:pt x="1338611" y="82729"/>
                    <a:pt x="1322873" y="83474"/>
                    <a:pt x="1307067" y="84287"/>
                  </a:cubicBezTo>
                  <a:cubicBezTo>
                    <a:pt x="1291329" y="85167"/>
                    <a:pt x="1275592" y="86115"/>
                    <a:pt x="1259786" y="87200"/>
                  </a:cubicBezTo>
                  <a:cubicBezTo>
                    <a:pt x="1244048" y="88351"/>
                    <a:pt x="1228243" y="89570"/>
                    <a:pt x="1212505" y="90925"/>
                  </a:cubicBezTo>
                  <a:cubicBezTo>
                    <a:pt x="1196767" y="92279"/>
                    <a:pt x="1181029" y="93770"/>
                    <a:pt x="1165291" y="95395"/>
                  </a:cubicBezTo>
                  <a:cubicBezTo>
                    <a:pt x="1149621" y="97021"/>
                    <a:pt x="1133883" y="98782"/>
                    <a:pt x="1118214" y="100678"/>
                  </a:cubicBezTo>
                  <a:cubicBezTo>
                    <a:pt x="1102543" y="102575"/>
                    <a:pt x="1086873" y="104607"/>
                    <a:pt x="1071272" y="106775"/>
                  </a:cubicBezTo>
                  <a:cubicBezTo>
                    <a:pt x="1055669" y="108942"/>
                    <a:pt x="1040067" y="111178"/>
                    <a:pt x="1024533" y="113616"/>
                  </a:cubicBezTo>
                  <a:cubicBezTo>
                    <a:pt x="1008998" y="116054"/>
                    <a:pt x="993532" y="118627"/>
                    <a:pt x="978065" y="121270"/>
                  </a:cubicBezTo>
                  <a:cubicBezTo>
                    <a:pt x="962599" y="123979"/>
                    <a:pt x="947269" y="126756"/>
                    <a:pt x="931938" y="129669"/>
                  </a:cubicBezTo>
                  <a:cubicBezTo>
                    <a:pt x="916675" y="132582"/>
                    <a:pt x="901412" y="135629"/>
                    <a:pt x="886217" y="138744"/>
                  </a:cubicBezTo>
                  <a:cubicBezTo>
                    <a:pt x="864985" y="143080"/>
                    <a:pt x="843888" y="147753"/>
                    <a:pt x="822995" y="152562"/>
                  </a:cubicBezTo>
                  <a:cubicBezTo>
                    <a:pt x="802101" y="157439"/>
                    <a:pt x="781343" y="162452"/>
                    <a:pt x="760789" y="167735"/>
                  </a:cubicBezTo>
                  <a:cubicBezTo>
                    <a:pt x="740235" y="173018"/>
                    <a:pt x="719885" y="178437"/>
                    <a:pt x="699669" y="184126"/>
                  </a:cubicBezTo>
                  <a:cubicBezTo>
                    <a:pt x="679523" y="189816"/>
                    <a:pt x="659511" y="195641"/>
                    <a:pt x="639703" y="201669"/>
                  </a:cubicBezTo>
                  <a:cubicBezTo>
                    <a:pt x="631156" y="204312"/>
                    <a:pt x="622676" y="206953"/>
                    <a:pt x="614197" y="209595"/>
                  </a:cubicBezTo>
                  <a:cubicBezTo>
                    <a:pt x="605717" y="212304"/>
                    <a:pt x="597306" y="215014"/>
                    <a:pt x="588894" y="217723"/>
                  </a:cubicBezTo>
                  <a:cubicBezTo>
                    <a:pt x="580484" y="220500"/>
                    <a:pt x="572139" y="223277"/>
                    <a:pt x="563864" y="226054"/>
                  </a:cubicBezTo>
                  <a:cubicBezTo>
                    <a:pt x="555588" y="228831"/>
                    <a:pt x="547311" y="231676"/>
                    <a:pt x="539103" y="234521"/>
                  </a:cubicBezTo>
                  <a:cubicBezTo>
                    <a:pt x="511834" y="244003"/>
                    <a:pt x="485107" y="253757"/>
                    <a:pt x="458787" y="263849"/>
                  </a:cubicBezTo>
                  <a:cubicBezTo>
                    <a:pt x="432466" y="273874"/>
                    <a:pt x="406621" y="284237"/>
                    <a:pt x="381319" y="294872"/>
                  </a:cubicBezTo>
                  <a:cubicBezTo>
                    <a:pt x="355948" y="305506"/>
                    <a:pt x="331052" y="316343"/>
                    <a:pt x="306700" y="327451"/>
                  </a:cubicBezTo>
                  <a:cubicBezTo>
                    <a:pt x="282279" y="338559"/>
                    <a:pt x="258333" y="349871"/>
                    <a:pt x="234930" y="361386"/>
                  </a:cubicBezTo>
                  <a:cubicBezTo>
                    <a:pt x="223194" y="367144"/>
                    <a:pt x="211595" y="372969"/>
                    <a:pt x="200130" y="378794"/>
                  </a:cubicBezTo>
                  <a:cubicBezTo>
                    <a:pt x="188599" y="384618"/>
                    <a:pt x="177270" y="390512"/>
                    <a:pt x="166009" y="396472"/>
                  </a:cubicBezTo>
                  <a:cubicBezTo>
                    <a:pt x="154748" y="402432"/>
                    <a:pt x="143624" y="408394"/>
                    <a:pt x="132567" y="414421"/>
                  </a:cubicBezTo>
                  <a:cubicBezTo>
                    <a:pt x="121510" y="420450"/>
                    <a:pt x="110588" y="426546"/>
                    <a:pt x="99734" y="432643"/>
                  </a:cubicBezTo>
                  <a:cubicBezTo>
                    <a:pt x="97089" y="434200"/>
                    <a:pt x="94375" y="435690"/>
                    <a:pt x="91662" y="437248"/>
                  </a:cubicBezTo>
                  <a:cubicBezTo>
                    <a:pt x="88949" y="438805"/>
                    <a:pt x="86235" y="440296"/>
                    <a:pt x="83522" y="441854"/>
                  </a:cubicBezTo>
                  <a:cubicBezTo>
                    <a:pt x="80808" y="443412"/>
                    <a:pt x="78095" y="444902"/>
                    <a:pt x="75449" y="446460"/>
                  </a:cubicBezTo>
                  <a:cubicBezTo>
                    <a:pt x="72736" y="447950"/>
                    <a:pt x="70090" y="449507"/>
                    <a:pt x="67445" y="451065"/>
                  </a:cubicBezTo>
                  <a:lnTo>
                    <a:pt x="35833" y="469760"/>
                  </a:lnTo>
                  <a:cubicBezTo>
                    <a:pt x="33188" y="471318"/>
                    <a:pt x="30611" y="472876"/>
                    <a:pt x="28033" y="474433"/>
                  </a:cubicBezTo>
                  <a:cubicBezTo>
                    <a:pt x="25454" y="476059"/>
                    <a:pt x="22877" y="477617"/>
                    <a:pt x="20299" y="479175"/>
                  </a:cubicBezTo>
                  <a:cubicBezTo>
                    <a:pt x="17789" y="480733"/>
                    <a:pt x="15212" y="482359"/>
                    <a:pt x="12634" y="483917"/>
                  </a:cubicBezTo>
                  <a:cubicBezTo>
                    <a:pt x="10057" y="485474"/>
                    <a:pt x="7478" y="487100"/>
                    <a:pt x="4900" y="488658"/>
                  </a:cubicBezTo>
                  <a:lnTo>
                    <a:pt x="0" y="491663"/>
                  </a:lnTo>
                  <a:lnTo>
                    <a:pt x="0" y="389098"/>
                  </a:lnTo>
                  <a:lnTo>
                    <a:pt x="4222" y="386719"/>
                  </a:lnTo>
                  <a:cubicBezTo>
                    <a:pt x="15958" y="380216"/>
                    <a:pt x="27761" y="373714"/>
                    <a:pt x="39701" y="367279"/>
                  </a:cubicBezTo>
                  <a:cubicBezTo>
                    <a:pt x="51639" y="360844"/>
                    <a:pt x="63647" y="354478"/>
                    <a:pt x="75856" y="348110"/>
                  </a:cubicBezTo>
                  <a:cubicBezTo>
                    <a:pt x="87999" y="341743"/>
                    <a:pt x="100345" y="335444"/>
                    <a:pt x="112758" y="329144"/>
                  </a:cubicBezTo>
                  <a:cubicBezTo>
                    <a:pt x="125241" y="322913"/>
                    <a:pt x="137790" y="316614"/>
                    <a:pt x="150475" y="310450"/>
                  </a:cubicBezTo>
                  <a:cubicBezTo>
                    <a:pt x="175845" y="298123"/>
                    <a:pt x="201827" y="285930"/>
                    <a:pt x="228418" y="273941"/>
                  </a:cubicBezTo>
                  <a:cubicBezTo>
                    <a:pt x="254941" y="262021"/>
                    <a:pt x="282075" y="250235"/>
                    <a:pt x="309753" y="238720"/>
                  </a:cubicBezTo>
                  <a:cubicBezTo>
                    <a:pt x="337362" y="227205"/>
                    <a:pt x="365581" y="215962"/>
                    <a:pt x="394411" y="204989"/>
                  </a:cubicBezTo>
                  <a:cubicBezTo>
                    <a:pt x="423173" y="194016"/>
                    <a:pt x="452546" y="183314"/>
                    <a:pt x="482461" y="172950"/>
                  </a:cubicBezTo>
                  <a:cubicBezTo>
                    <a:pt x="491483" y="169834"/>
                    <a:pt x="500573" y="166719"/>
                    <a:pt x="509731" y="163671"/>
                  </a:cubicBezTo>
                  <a:cubicBezTo>
                    <a:pt x="518888" y="160555"/>
                    <a:pt x="528046" y="157507"/>
                    <a:pt x="537272" y="154527"/>
                  </a:cubicBezTo>
                  <a:cubicBezTo>
                    <a:pt x="546498" y="151479"/>
                    <a:pt x="555723" y="148499"/>
                    <a:pt x="565085" y="145586"/>
                  </a:cubicBezTo>
                  <a:cubicBezTo>
                    <a:pt x="574445" y="142605"/>
                    <a:pt x="583807" y="139693"/>
                    <a:pt x="593236" y="136849"/>
                  </a:cubicBezTo>
                  <a:cubicBezTo>
                    <a:pt x="599410" y="134952"/>
                    <a:pt x="605582" y="133055"/>
                    <a:pt x="611823" y="131226"/>
                  </a:cubicBezTo>
                  <a:cubicBezTo>
                    <a:pt x="617996" y="129398"/>
                    <a:pt x="624237" y="127569"/>
                    <a:pt x="630478" y="125740"/>
                  </a:cubicBezTo>
                  <a:cubicBezTo>
                    <a:pt x="636719" y="123911"/>
                    <a:pt x="642960" y="122082"/>
                    <a:pt x="649268" y="120322"/>
                  </a:cubicBezTo>
                  <a:cubicBezTo>
                    <a:pt x="655577" y="118560"/>
                    <a:pt x="661886" y="116799"/>
                    <a:pt x="668194" y="115038"/>
                  </a:cubicBezTo>
                  <a:cubicBezTo>
                    <a:pt x="684203" y="110568"/>
                    <a:pt x="700280" y="106232"/>
                    <a:pt x="716493" y="102033"/>
                  </a:cubicBezTo>
                  <a:cubicBezTo>
                    <a:pt x="732705" y="97833"/>
                    <a:pt x="749054" y="93702"/>
                    <a:pt x="765470" y="89705"/>
                  </a:cubicBezTo>
                  <a:cubicBezTo>
                    <a:pt x="781953" y="85709"/>
                    <a:pt x="798438" y="81781"/>
                    <a:pt x="815057" y="78055"/>
                  </a:cubicBezTo>
                  <a:cubicBezTo>
                    <a:pt x="831677" y="74330"/>
                    <a:pt x="848365" y="70673"/>
                    <a:pt x="865187" y="67150"/>
                  </a:cubicBezTo>
                  <a:cubicBezTo>
                    <a:pt x="881943" y="63628"/>
                    <a:pt x="898834" y="60241"/>
                    <a:pt x="915793" y="56990"/>
                  </a:cubicBezTo>
                  <a:cubicBezTo>
                    <a:pt x="932752" y="53738"/>
                    <a:pt x="949779" y="50556"/>
                    <a:pt x="966873" y="47575"/>
                  </a:cubicBezTo>
                  <a:cubicBezTo>
                    <a:pt x="983967" y="44595"/>
                    <a:pt x="1001129" y="41682"/>
                    <a:pt x="1018360" y="38973"/>
                  </a:cubicBezTo>
                  <a:cubicBezTo>
                    <a:pt x="1035590" y="36195"/>
                    <a:pt x="1052888" y="33621"/>
                    <a:pt x="1070186" y="31184"/>
                  </a:cubicBezTo>
                  <a:cubicBezTo>
                    <a:pt x="1087551" y="28745"/>
                    <a:pt x="1104918" y="26442"/>
                    <a:pt x="1122284" y="24275"/>
                  </a:cubicBezTo>
                  <a:cubicBezTo>
                    <a:pt x="1139717" y="22107"/>
                    <a:pt x="1157151" y="20075"/>
                    <a:pt x="1174584" y="18179"/>
                  </a:cubicBezTo>
                  <a:cubicBezTo>
                    <a:pt x="1192086" y="16282"/>
                    <a:pt x="1209519" y="14589"/>
                    <a:pt x="1227021" y="12963"/>
                  </a:cubicBezTo>
                  <a:cubicBezTo>
                    <a:pt x="1244522" y="11405"/>
                    <a:pt x="1262024" y="9915"/>
                    <a:pt x="1279525" y="8628"/>
                  </a:cubicBezTo>
                  <a:cubicBezTo>
                    <a:pt x="1297095" y="7341"/>
                    <a:pt x="1314596" y="6190"/>
                    <a:pt x="1332098" y="5174"/>
                  </a:cubicBezTo>
                  <a:cubicBezTo>
                    <a:pt x="1349599" y="4158"/>
                    <a:pt x="1367101" y="3345"/>
                    <a:pt x="1384602" y="2600"/>
                  </a:cubicBezTo>
                  <a:cubicBezTo>
                    <a:pt x="1402104" y="1923"/>
                    <a:pt x="1419605" y="1313"/>
                    <a:pt x="1437039" y="907"/>
                  </a:cubicBezTo>
                  <a:cubicBezTo>
                    <a:pt x="1454541" y="500"/>
                    <a:pt x="1472042" y="230"/>
                    <a:pt x="1489408" y="9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B4F929AE-BED7-93EA-B453-DA71008C57DF}"/>
                </a:ext>
              </a:extLst>
            </p:cNvPr>
            <p:cNvSpPr/>
            <p:nvPr userDrawn="1"/>
          </p:nvSpPr>
          <p:spPr>
            <a:xfrm>
              <a:off x="2123921" y="5486521"/>
              <a:ext cx="9602423" cy="1371479"/>
            </a:xfrm>
            <a:custGeom>
              <a:avLst/>
              <a:gdLst>
                <a:gd name="connsiteX0" fmla="*/ 3872192 w 9602423"/>
                <a:gd name="connsiteY0" fmla="*/ 50 h 1371479"/>
                <a:gd name="connsiteX1" fmla="*/ 3986630 w 9602423"/>
                <a:gd name="connsiteY1" fmla="*/ 1201 h 1371479"/>
                <a:gd name="connsiteX2" fmla="*/ 4104053 w 9602423"/>
                <a:gd name="connsiteY2" fmla="*/ 4114 h 1371479"/>
                <a:gd name="connsiteX3" fmla="*/ 4224528 w 9602423"/>
                <a:gd name="connsiteY3" fmla="*/ 8788 h 1371479"/>
                <a:gd name="connsiteX4" fmla="*/ 4348056 w 9602423"/>
                <a:gd name="connsiteY4" fmla="*/ 15290 h 1371479"/>
                <a:gd name="connsiteX5" fmla="*/ 4474705 w 9602423"/>
                <a:gd name="connsiteY5" fmla="*/ 23690 h 1371479"/>
                <a:gd name="connsiteX6" fmla="*/ 4604541 w 9602423"/>
                <a:gd name="connsiteY6" fmla="*/ 34120 h 1371479"/>
                <a:gd name="connsiteX7" fmla="*/ 4737635 w 9602423"/>
                <a:gd name="connsiteY7" fmla="*/ 46583 h 1371479"/>
                <a:gd name="connsiteX8" fmla="*/ 4874051 w 9602423"/>
                <a:gd name="connsiteY8" fmla="*/ 61146 h 1371479"/>
                <a:gd name="connsiteX9" fmla="*/ 5013928 w 9602423"/>
                <a:gd name="connsiteY9" fmla="*/ 77877 h 1371479"/>
                <a:gd name="connsiteX10" fmla="*/ 5157331 w 9602423"/>
                <a:gd name="connsiteY10" fmla="*/ 97045 h 1371479"/>
                <a:gd name="connsiteX11" fmla="*/ 5304331 w 9602423"/>
                <a:gd name="connsiteY11" fmla="*/ 118584 h 1371479"/>
                <a:gd name="connsiteX12" fmla="*/ 5454857 w 9602423"/>
                <a:gd name="connsiteY12" fmla="*/ 142494 h 1371479"/>
                <a:gd name="connsiteX13" fmla="*/ 5608979 w 9602423"/>
                <a:gd name="connsiteY13" fmla="*/ 168910 h 1371479"/>
                <a:gd name="connsiteX14" fmla="*/ 5766763 w 9602423"/>
                <a:gd name="connsiteY14" fmla="*/ 197900 h 1371479"/>
                <a:gd name="connsiteX15" fmla="*/ 5928278 w 9602423"/>
                <a:gd name="connsiteY15" fmla="*/ 229532 h 1371479"/>
                <a:gd name="connsiteX16" fmla="*/ 6093525 w 9602423"/>
                <a:gd name="connsiteY16" fmla="*/ 264008 h 1371479"/>
                <a:gd name="connsiteX17" fmla="*/ 6262638 w 9602423"/>
                <a:gd name="connsiteY17" fmla="*/ 301330 h 1371479"/>
                <a:gd name="connsiteX18" fmla="*/ 6435550 w 9602423"/>
                <a:gd name="connsiteY18" fmla="*/ 341428 h 1371479"/>
                <a:gd name="connsiteX19" fmla="*/ 6612397 w 9602423"/>
                <a:gd name="connsiteY19" fmla="*/ 384508 h 1371479"/>
                <a:gd name="connsiteX20" fmla="*/ 6793179 w 9602423"/>
                <a:gd name="connsiteY20" fmla="*/ 430566 h 1371479"/>
                <a:gd name="connsiteX21" fmla="*/ 6977894 w 9602423"/>
                <a:gd name="connsiteY21" fmla="*/ 479741 h 1371479"/>
                <a:gd name="connsiteX22" fmla="*/ 7166544 w 9602423"/>
                <a:gd name="connsiteY22" fmla="*/ 532167 h 1371479"/>
                <a:gd name="connsiteX23" fmla="*/ 7359264 w 9602423"/>
                <a:gd name="connsiteY23" fmla="*/ 587845 h 1371479"/>
                <a:gd name="connsiteX24" fmla="*/ 7556054 w 9602423"/>
                <a:gd name="connsiteY24" fmla="*/ 646773 h 1371479"/>
                <a:gd name="connsiteX25" fmla="*/ 7756982 w 9602423"/>
                <a:gd name="connsiteY25" fmla="*/ 709020 h 1371479"/>
                <a:gd name="connsiteX26" fmla="*/ 7962116 w 9602423"/>
                <a:gd name="connsiteY26" fmla="*/ 774722 h 1371479"/>
                <a:gd name="connsiteX27" fmla="*/ 8171388 w 9602423"/>
                <a:gd name="connsiteY27" fmla="*/ 844013 h 1371479"/>
                <a:gd name="connsiteX28" fmla="*/ 8384933 w 9602423"/>
                <a:gd name="connsiteY28" fmla="*/ 916963 h 1371479"/>
                <a:gd name="connsiteX29" fmla="*/ 8602888 w 9602423"/>
                <a:gd name="connsiteY29" fmla="*/ 993570 h 1371479"/>
                <a:gd name="connsiteX30" fmla="*/ 8825320 w 9602423"/>
                <a:gd name="connsiteY30" fmla="*/ 1073970 h 1371479"/>
                <a:gd name="connsiteX31" fmla="*/ 9283750 w 9602423"/>
                <a:gd name="connsiteY31" fmla="*/ 1246353 h 1371479"/>
                <a:gd name="connsiteX32" fmla="*/ 9283208 w 9602423"/>
                <a:gd name="connsiteY32" fmla="*/ 1246150 h 1371479"/>
                <a:gd name="connsiteX33" fmla="*/ 9602423 w 9602423"/>
                <a:gd name="connsiteY33" fmla="*/ 1371479 h 1371479"/>
                <a:gd name="connsiteX34" fmla="*/ 8841143 w 9602423"/>
                <a:gd name="connsiteY34" fmla="*/ 1371479 h 1371479"/>
                <a:gd name="connsiteX35" fmla="*/ 8615302 w 9602423"/>
                <a:gd name="connsiteY35" fmla="*/ 1281980 h 1371479"/>
                <a:gd name="connsiteX36" fmla="*/ 8414103 w 9602423"/>
                <a:gd name="connsiteY36" fmla="*/ 1205238 h 1371479"/>
                <a:gd name="connsiteX37" fmla="*/ 8216498 w 9602423"/>
                <a:gd name="connsiteY37" fmla="*/ 1131950 h 1371479"/>
                <a:gd name="connsiteX38" fmla="*/ 8022557 w 9602423"/>
                <a:gd name="connsiteY38" fmla="*/ 1062049 h 1371479"/>
                <a:gd name="connsiteX39" fmla="*/ 7832143 w 9602423"/>
                <a:gd name="connsiteY39" fmla="*/ 995466 h 1371479"/>
                <a:gd name="connsiteX40" fmla="*/ 7645122 w 9602423"/>
                <a:gd name="connsiteY40" fmla="*/ 932203 h 1371479"/>
                <a:gd name="connsiteX41" fmla="*/ 7461627 w 9602423"/>
                <a:gd name="connsiteY41" fmla="*/ 872056 h 1371479"/>
                <a:gd name="connsiteX42" fmla="*/ 7281592 w 9602423"/>
                <a:gd name="connsiteY42" fmla="*/ 815024 h 1371479"/>
                <a:gd name="connsiteX43" fmla="*/ 7105017 w 9602423"/>
                <a:gd name="connsiteY43" fmla="*/ 761039 h 1371479"/>
                <a:gd name="connsiteX44" fmla="*/ 6931970 w 9602423"/>
                <a:gd name="connsiteY44" fmla="*/ 710103 h 1371479"/>
                <a:gd name="connsiteX45" fmla="*/ 6762245 w 9602423"/>
                <a:gd name="connsiteY45" fmla="*/ 662149 h 1371479"/>
                <a:gd name="connsiteX46" fmla="*/ 6595846 w 9602423"/>
                <a:gd name="connsiteY46" fmla="*/ 617106 h 1371479"/>
                <a:gd name="connsiteX47" fmla="*/ 6432770 w 9602423"/>
                <a:gd name="connsiteY47" fmla="*/ 574839 h 1371479"/>
                <a:gd name="connsiteX48" fmla="*/ 6273018 w 9602423"/>
                <a:gd name="connsiteY48" fmla="*/ 535351 h 1371479"/>
                <a:gd name="connsiteX49" fmla="*/ 6116589 w 9602423"/>
                <a:gd name="connsiteY49" fmla="*/ 498503 h 1371479"/>
                <a:gd name="connsiteX50" fmla="*/ 5963418 w 9602423"/>
                <a:gd name="connsiteY50" fmla="*/ 464298 h 1371479"/>
                <a:gd name="connsiteX51" fmla="*/ 5813502 w 9602423"/>
                <a:gd name="connsiteY51" fmla="*/ 432802 h 1371479"/>
                <a:gd name="connsiteX52" fmla="*/ 5666842 w 9602423"/>
                <a:gd name="connsiteY52" fmla="*/ 403811 h 1371479"/>
                <a:gd name="connsiteX53" fmla="*/ 5523370 w 9602423"/>
                <a:gd name="connsiteY53" fmla="*/ 377259 h 1371479"/>
                <a:gd name="connsiteX54" fmla="*/ 5383019 w 9602423"/>
                <a:gd name="connsiteY54" fmla="*/ 353079 h 1371479"/>
                <a:gd name="connsiteX55" fmla="*/ 5245856 w 9602423"/>
                <a:gd name="connsiteY55" fmla="*/ 331200 h 1371479"/>
                <a:gd name="connsiteX56" fmla="*/ 5111678 w 9602423"/>
                <a:gd name="connsiteY56" fmla="*/ 311558 h 1371479"/>
                <a:gd name="connsiteX57" fmla="*/ 4980688 w 9602423"/>
                <a:gd name="connsiteY57" fmla="*/ 294218 h 1371479"/>
                <a:gd name="connsiteX58" fmla="*/ 4852683 w 9602423"/>
                <a:gd name="connsiteY58" fmla="*/ 279046 h 1371479"/>
                <a:gd name="connsiteX59" fmla="*/ 4727595 w 9602423"/>
                <a:gd name="connsiteY59" fmla="*/ 265838 h 1371479"/>
                <a:gd name="connsiteX60" fmla="*/ 4605423 w 9602423"/>
                <a:gd name="connsiteY60" fmla="*/ 254593 h 1371479"/>
                <a:gd name="connsiteX61" fmla="*/ 4486101 w 9602423"/>
                <a:gd name="connsiteY61" fmla="*/ 245314 h 1371479"/>
                <a:gd name="connsiteX62" fmla="*/ 4369560 w 9602423"/>
                <a:gd name="connsiteY62" fmla="*/ 237864 h 1371479"/>
                <a:gd name="connsiteX63" fmla="*/ 4255732 w 9602423"/>
                <a:gd name="connsiteY63" fmla="*/ 232241 h 1371479"/>
                <a:gd name="connsiteX64" fmla="*/ 4144551 w 9602423"/>
                <a:gd name="connsiteY64" fmla="*/ 228380 h 1371479"/>
                <a:gd name="connsiteX65" fmla="*/ 4036082 w 9602423"/>
                <a:gd name="connsiteY65" fmla="*/ 226213 h 1371479"/>
                <a:gd name="connsiteX66" fmla="*/ 3930123 w 9602423"/>
                <a:gd name="connsiteY66" fmla="*/ 225671 h 1371479"/>
                <a:gd name="connsiteX67" fmla="*/ 3826675 w 9602423"/>
                <a:gd name="connsiteY67" fmla="*/ 226620 h 1371479"/>
                <a:gd name="connsiteX68" fmla="*/ 3626899 w 9602423"/>
                <a:gd name="connsiteY68" fmla="*/ 233054 h 1371479"/>
                <a:gd name="connsiteX69" fmla="*/ 3436215 w 9602423"/>
                <a:gd name="connsiteY69" fmla="*/ 244976 h 1371479"/>
                <a:gd name="connsiteX70" fmla="*/ 3254009 w 9602423"/>
                <a:gd name="connsiteY70" fmla="*/ 262044 h 1371479"/>
                <a:gd name="connsiteX71" fmla="*/ 3079807 w 9602423"/>
                <a:gd name="connsiteY71" fmla="*/ 283923 h 1371479"/>
                <a:gd name="connsiteX72" fmla="*/ 2913069 w 9602423"/>
                <a:gd name="connsiteY72" fmla="*/ 310204 h 1371479"/>
                <a:gd name="connsiteX73" fmla="*/ 2753249 w 9602423"/>
                <a:gd name="connsiteY73" fmla="*/ 340615 h 1371479"/>
                <a:gd name="connsiteX74" fmla="*/ 2599874 w 9602423"/>
                <a:gd name="connsiteY74" fmla="*/ 374889 h 1371479"/>
                <a:gd name="connsiteX75" fmla="*/ 2452400 w 9602423"/>
                <a:gd name="connsiteY75" fmla="*/ 412752 h 1371479"/>
                <a:gd name="connsiteX76" fmla="*/ 2420991 w 9602423"/>
                <a:gd name="connsiteY76" fmla="*/ 421490 h 1371479"/>
                <a:gd name="connsiteX77" fmla="*/ 2389856 w 9602423"/>
                <a:gd name="connsiteY77" fmla="*/ 430363 h 1371479"/>
                <a:gd name="connsiteX78" fmla="*/ 2358991 w 9602423"/>
                <a:gd name="connsiteY78" fmla="*/ 439439 h 1371479"/>
                <a:gd name="connsiteX79" fmla="*/ 2328328 w 9602423"/>
                <a:gd name="connsiteY79" fmla="*/ 448651 h 1371479"/>
                <a:gd name="connsiteX80" fmla="*/ 2220539 w 9602423"/>
                <a:gd name="connsiteY80" fmla="*/ 482992 h 1371479"/>
                <a:gd name="connsiteX81" fmla="*/ 2115665 w 9602423"/>
                <a:gd name="connsiteY81" fmla="*/ 519230 h 1371479"/>
                <a:gd name="connsiteX82" fmla="*/ 2013573 w 9602423"/>
                <a:gd name="connsiteY82" fmla="*/ 557296 h 1371479"/>
                <a:gd name="connsiteX83" fmla="*/ 1913990 w 9602423"/>
                <a:gd name="connsiteY83" fmla="*/ 597124 h 1371479"/>
                <a:gd name="connsiteX84" fmla="*/ 1670258 w 9602423"/>
                <a:gd name="connsiteY84" fmla="*/ 707056 h 1371479"/>
                <a:gd name="connsiteX85" fmla="*/ 1440025 w 9602423"/>
                <a:gd name="connsiteY85" fmla="*/ 827690 h 1371479"/>
                <a:gd name="connsiteX86" fmla="*/ 1221189 w 9602423"/>
                <a:gd name="connsiteY86" fmla="*/ 958755 h 1371479"/>
                <a:gd name="connsiteX87" fmla="*/ 1011918 w 9602423"/>
                <a:gd name="connsiteY87" fmla="*/ 1099980 h 1371479"/>
                <a:gd name="connsiteX88" fmla="*/ 960837 w 9602423"/>
                <a:gd name="connsiteY88" fmla="*/ 1136827 h 1371479"/>
                <a:gd name="connsiteX89" fmla="*/ 910300 w 9602423"/>
                <a:gd name="connsiteY89" fmla="*/ 1174420 h 1371479"/>
                <a:gd name="connsiteX90" fmla="*/ 860237 w 9602423"/>
                <a:gd name="connsiteY90" fmla="*/ 1212622 h 1371479"/>
                <a:gd name="connsiteX91" fmla="*/ 810514 w 9602423"/>
                <a:gd name="connsiteY91" fmla="*/ 1251365 h 1371479"/>
                <a:gd name="connsiteX92" fmla="*/ 722397 w 9602423"/>
                <a:gd name="connsiteY92" fmla="*/ 1321673 h 1371479"/>
                <a:gd name="connsiteX93" fmla="*/ 713170 w 9602423"/>
                <a:gd name="connsiteY93" fmla="*/ 1329056 h 1371479"/>
                <a:gd name="connsiteX94" fmla="*/ 703809 w 9602423"/>
                <a:gd name="connsiteY94" fmla="*/ 1336236 h 1371479"/>
                <a:gd name="connsiteX95" fmla="*/ 694380 w 9602423"/>
                <a:gd name="connsiteY95" fmla="*/ 1343348 h 1371479"/>
                <a:gd name="connsiteX96" fmla="*/ 684951 w 9602423"/>
                <a:gd name="connsiteY96" fmla="*/ 1350460 h 1371479"/>
                <a:gd name="connsiteX97" fmla="*/ 666093 w 9602423"/>
                <a:gd name="connsiteY97" fmla="*/ 1364820 h 1371479"/>
                <a:gd name="connsiteX98" fmla="*/ 661344 w 9602423"/>
                <a:gd name="connsiteY98" fmla="*/ 1368342 h 1371479"/>
                <a:gd name="connsiteX99" fmla="*/ 656970 w 9602423"/>
                <a:gd name="connsiteY99" fmla="*/ 1371479 h 1371479"/>
                <a:gd name="connsiteX100" fmla="*/ 0 w 9602423"/>
                <a:gd name="connsiteY100" fmla="*/ 1371479 h 1371479"/>
                <a:gd name="connsiteX101" fmla="*/ 47232 w 9602423"/>
                <a:gd name="connsiteY101" fmla="*/ 1351815 h 1371479"/>
                <a:gd name="connsiteX102" fmla="*/ 106520 w 9602423"/>
                <a:gd name="connsiteY102" fmla="*/ 1324450 h 1371479"/>
                <a:gd name="connsiteX103" fmla="*/ 176797 w 9602423"/>
                <a:gd name="connsiteY103" fmla="*/ 1288551 h 1371479"/>
                <a:gd name="connsiteX104" fmla="*/ 246463 w 9602423"/>
                <a:gd name="connsiteY104" fmla="*/ 1249266 h 1371479"/>
                <a:gd name="connsiteX105" fmla="*/ 315181 w 9602423"/>
                <a:gd name="connsiteY105" fmla="*/ 1206728 h 1371479"/>
                <a:gd name="connsiteX106" fmla="*/ 382677 w 9602423"/>
                <a:gd name="connsiteY106" fmla="*/ 1161076 h 1371479"/>
                <a:gd name="connsiteX107" fmla="*/ 386883 w 9602423"/>
                <a:gd name="connsiteY107" fmla="*/ 1158164 h 1371479"/>
                <a:gd name="connsiteX108" fmla="*/ 391089 w 9602423"/>
                <a:gd name="connsiteY108" fmla="*/ 1155251 h 1371479"/>
                <a:gd name="connsiteX109" fmla="*/ 395294 w 9602423"/>
                <a:gd name="connsiteY109" fmla="*/ 1152338 h 1371479"/>
                <a:gd name="connsiteX110" fmla="*/ 399433 w 9602423"/>
                <a:gd name="connsiteY110" fmla="*/ 1149358 h 1371479"/>
                <a:gd name="connsiteX111" fmla="*/ 415849 w 9602423"/>
                <a:gd name="connsiteY111" fmla="*/ 1137233 h 1371479"/>
                <a:gd name="connsiteX112" fmla="*/ 424125 w 9602423"/>
                <a:gd name="connsiteY112" fmla="*/ 1131206 h 1371479"/>
                <a:gd name="connsiteX113" fmla="*/ 432400 w 9602423"/>
                <a:gd name="connsiteY113" fmla="*/ 1125177 h 1371479"/>
                <a:gd name="connsiteX114" fmla="*/ 440608 w 9602423"/>
                <a:gd name="connsiteY114" fmla="*/ 1119081 h 1371479"/>
                <a:gd name="connsiteX115" fmla="*/ 448681 w 9602423"/>
                <a:gd name="connsiteY115" fmla="*/ 1112849 h 1371479"/>
                <a:gd name="connsiteX116" fmla="*/ 534493 w 9602423"/>
                <a:gd name="connsiteY116" fmla="*/ 1046808 h 1371479"/>
                <a:gd name="connsiteX117" fmla="*/ 585369 w 9602423"/>
                <a:gd name="connsiteY117" fmla="*/ 1008471 h 1371479"/>
                <a:gd name="connsiteX118" fmla="*/ 636585 w 9602423"/>
                <a:gd name="connsiteY118" fmla="*/ 970676 h 1371479"/>
                <a:gd name="connsiteX119" fmla="*/ 688274 w 9602423"/>
                <a:gd name="connsiteY119" fmla="*/ 933490 h 1371479"/>
                <a:gd name="connsiteX120" fmla="*/ 740576 w 9602423"/>
                <a:gd name="connsiteY120" fmla="*/ 896982 h 1371479"/>
                <a:gd name="connsiteX121" fmla="*/ 954733 w 9602423"/>
                <a:gd name="connsiteY121" fmla="*/ 756570 h 1371479"/>
                <a:gd name="connsiteX122" fmla="*/ 1178792 w 9602423"/>
                <a:gd name="connsiteY122" fmla="*/ 625572 h 1371479"/>
                <a:gd name="connsiteX123" fmla="*/ 1414790 w 9602423"/>
                <a:gd name="connsiteY123" fmla="*/ 504328 h 1371479"/>
                <a:gd name="connsiteX124" fmla="*/ 1665035 w 9602423"/>
                <a:gd name="connsiteY124" fmla="*/ 393109 h 1371479"/>
                <a:gd name="connsiteX125" fmla="*/ 1767399 w 9602423"/>
                <a:gd name="connsiteY125" fmla="*/ 352604 h 1371479"/>
                <a:gd name="connsiteX126" fmla="*/ 1872408 w 9602423"/>
                <a:gd name="connsiteY126" fmla="*/ 313726 h 1371479"/>
                <a:gd name="connsiteX127" fmla="*/ 1980334 w 9602423"/>
                <a:gd name="connsiteY127" fmla="*/ 276540 h 1371479"/>
                <a:gd name="connsiteX128" fmla="*/ 2091448 w 9602423"/>
                <a:gd name="connsiteY128" fmla="*/ 241250 h 1371479"/>
                <a:gd name="connsiteX129" fmla="*/ 2123127 w 9602423"/>
                <a:gd name="connsiteY129" fmla="*/ 231700 h 1371479"/>
                <a:gd name="connsiteX130" fmla="*/ 2155077 w 9602423"/>
                <a:gd name="connsiteY130" fmla="*/ 222352 h 1371479"/>
                <a:gd name="connsiteX131" fmla="*/ 2187299 w 9602423"/>
                <a:gd name="connsiteY131" fmla="*/ 213140 h 1371479"/>
                <a:gd name="connsiteX132" fmla="*/ 2219792 w 9602423"/>
                <a:gd name="connsiteY132" fmla="*/ 204064 h 1371479"/>
                <a:gd name="connsiteX133" fmla="*/ 2372286 w 9602423"/>
                <a:gd name="connsiteY133" fmla="*/ 164576 h 1371479"/>
                <a:gd name="connsiteX134" fmla="*/ 2531157 w 9602423"/>
                <a:gd name="connsiteY134" fmla="*/ 128609 h 1371479"/>
                <a:gd name="connsiteX135" fmla="*/ 2697014 w 9602423"/>
                <a:gd name="connsiteY135" fmla="*/ 96368 h 1371479"/>
                <a:gd name="connsiteX136" fmla="*/ 2870400 w 9602423"/>
                <a:gd name="connsiteY136" fmla="*/ 68122 h 1371479"/>
                <a:gd name="connsiteX137" fmla="*/ 3051928 w 9602423"/>
                <a:gd name="connsiteY137" fmla="*/ 44280 h 1371479"/>
                <a:gd name="connsiteX138" fmla="*/ 3242274 w 9602423"/>
                <a:gd name="connsiteY138" fmla="*/ 25112 h 1371479"/>
                <a:gd name="connsiteX139" fmla="*/ 3441981 w 9602423"/>
                <a:gd name="connsiteY139" fmla="*/ 11091 h 1371479"/>
                <a:gd name="connsiteX140" fmla="*/ 3651727 w 9602423"/>
                <a:gd name="connsiteY140" fmla="*/ 2556 h 1371479"/>
                <a:gd name="connsiteX141" fmla="*/ 3760603 w 9602423"/>
                <a:gd name="connsiteY141" fmla="*/ 524 h 1371479"/>
                <a:gd name="connsiteX142" fmla="*/ 3872192 w 9602423"/>
                <a:gd name="connsiteY142" fmla="*/ 50 h 137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9602423" h="1371479">
                  <a:moveTo>
                    <a:pt x="3872192" y="50"/>
                  </a:moveTo>
                  <a:cubicBezTo>
                    <a:pt x="3909909" y="185"/>
                    <a:pt x="3948032" y="524"/>
                    <a:pt x="3986630" y="1201"/>
                  </a:cubicBezTo>
                  <a:cubicBezTo>
                    <a:pt x="4025364" y="1879"/>
                    <a:pt x="4064505" y="2827"/>
                    <a:pt x="4104053" y="4114"/>
                  </a:cubicBezTo>
                  <a:cubicBezTo>
                    <a:pt x="4143804" y="5333"/>
                    <a:pt x="4183963" y="6891"/>
                    <a:pt x="4224528" y="8788"/>
                  </a:cubicBezTo>
                  <a:cubicBezTo>
                    <a:pt x="4265298" y="10616"/>
                    <a:pt x="4306473" y="12784"/>
                    <a:pt x="4348056" y="15290"/>
                  </a:cubicBezTo>
                  <a:cubicBezTo>
                    <a:pt x="4389843" y="17728"/>
                    <a:pt x="4432036" y="20573"/>
                    <a:pt x="4474705" y="23690"/>
                  </a:cubicBezTo>
                  <a:cubicBezTo>
                    <a:pt x="4517508" y="26872"/>
                    <a:pt x="4560788" y="30327"/>
                    <a:pt x="4604541" y="34120"/>
                  </a:cubicBezTo>
                  <a:cubicBezTo>
                    <a:pt x="4648431" y="37981"/>
                    <a:pt x="4692795" y="42112"/>
                    <a:pt x="4737635" y="46583"/>
                  </a:cubicBezTo>
                  <a:cubicBezTo>
                    <a:pt x="4782676" y="51121"/>
                    <a:pt x="4828126" y="55930"/>
                    <a:pt x="4874051" y="61146"/>
                  </a:cubicBezTo>
                  <a:cubicBezTo>
                    <a:pt x="4920247" y="66361"/>
                    <a:pt x="4966849" y="71915"/>
                    <a:pt x="5013928" y="77877"/>
                  </a:cubicBezTo>
                  <a:cubicBezTo>
                    <a:pt x="5061277" y="83904"/>
                    <a:pt x="5109099" y="90272"/>
                    <a:pt x="5157331" y="97045"/>
                  </a:cubicBezTo>
                  <a:cubicBezTo>
                    <a:pt x="5205901" y="103886"/>
                    <a:pt x="5254879" y="111066"/>
                    <a:pt x="5304331" y="118584"/>
                  </a:cubicBezTo>
                  <a:cubicBezTo>
                    <a:pt x="5354054" y="126170"/>
                    <a:pt x="5404251" y="134163"/>
                    <a:pt x="5454857" y="142494"/>
                  </a:cubicBezTo>
                  <a:cubicBezTo>
                    <a:pt x="5505801" y="150894"/>
                    <a:pt x="5557152" y="159699"/>
                    <a:pt x="5608979" y="168910"/>
                  </a:cubicBezTo>
                  <a:cubicBezTo>
                    <a:pt x="5661143" y="178190"/>
                    <a:pt x="5713716" y="187876"/>
                    <a:pt x="5766763" y="197900"/>
                  </a:cubicBezTo>
                  <a:cubicBezTo>
                    <a:pt x="5820149" y="207993"/>
                    <a:pt x="5874010" y="218559"/>
                    <a:pt x="5928278" y="229532"/>
                  </a:cubicBezTo>
                  <a:cubicBezTo>
                    <a:pt x="5982886" y="240573"/>
                    <a:pt x="6037969" y="252088"/>
                    <a:pt x="6093525" y="264008"/>
                  </a:cubicBezTo>
                  <a:cubicBezTo>
                    <a:pt x="6149490" y="276065"/>
                    <a:pt x="6205860" y="288461"/>
                    <a:pt x="6262638" y="301330"/>
                  </a:cubicBezTo>
                  <a:cubicBezTo>
                    <a:pt x="6319825" y="314267"/>
                    <a:pt x="6377484" y="327611"/>
                    <a:pt x="6435550" y="341428"/>
                  </a:cubicBezTo>
                  <a:cubicBezTo>
                    <a:pt x="6494092" y="355382"/>
                    <a:pt x="6553042" y="369741"/>
                    <a:pt x="6612397" y="384508"/>
                  </a:cubicBezTo>
                  <a:cubicBezTo>
                    <a:pt x="6672228" y="399409"/>
                    <a:pt x="6732533" y="414784"/>
                    <a:pt x="6793179" y="430566"/>
                  </a:cubicBezTo>
                  <a:cubicBezTo>
                    <a:pt x="6854366" y="446484"/>
                    <a:pt x="6915961" y="462875"/>
                    <a:pt x="6977894" y="479741"/>
                  </a:cubicBezTo>
                  <a:cubicBezTo>
                    <a:pt x="7040370" y="496743"/>
                    <a:pt x="7103254" y="514218"/>
                    <a:pt x="7166544" y="532167"/>
                  </a:cubicBezTo>
                  <a:cubicBezTo>
                    <a:pt x="7230377" y="550320"/>
                    <a:pt x="7294617" y="568811"/>
                    <a:pt x="7359264" y="587845"/>
                  </a:cubicBezTo>
                  <a:cubicBezTo>
                    <a:pt x="7424453" y="607013"/>
                    <a:pt x="7490050" y="626656"/>
                    <a:pt x="7556054" y="646773"/>
                  </a:cubicBezTo>
                  <a:cubicBezTo>
                    <a:pt x="7622668" y="667025"/>
                    <a:pt x="7689621" y="687820"/>
                    <a:pt x="7756982" y="709020"/>
                  </a:cubicBezTo>
                  <a:cubicBezTo>
                    <a:pt x="7824953" y="730424"/>
                    <a:pt x="7893331" y="752370"/>
                    <a:pt x="7962116" y="774722"/>
                  </a:cubicBezTo>
                  <a:cubicBezTo>
                    <a:pt x="8031511" y="797345"/>
                    <a:pt x="8101247" y="820443"/>
                    <a:pt x="8171388" y="844013"/>
                  </a:cubicBezTo>
                  <a:cubicBezTo>
                    <a:pt x="8242208" y="867856"/>
                    <a:pt x="8313367" y="892173"/>
                    <a:pt x="8384933" y="916963"/>
                  </a:cubicBezTo>
                  <a:cubicBezTo>
                    <a:pt x="8457178" y="942024"/>
                    <a:pt x="8529829" y="967560"/>
                    <a:pt x="8602888" y="993570"/>
                  </a:cubicBezTo>
                  <a:cubicBezTo>
                    <a:pt x="8676625" y="1019919"/>
                    <a:pt x="8750769" y="1046673"/>
                    <a:pt x="8825320" y="1073970"/>
                  </a:cubicBezTo>
                  <a:cubicBezTo>
                    <a:pt x="8976728" y="1129376"/>
                    <a:pt x="9129561" y="1186882"/>
                    <a:pt x="9283750" y="1246353"/>
                  </a:cubicBezTo>
                  <a:lnTo>
                    <a:pt x="9283208" y="1246150"/>
                  </a:lnTo>
                  <a:lnTo>
                    <a:pt x="9602423" y="1371479"/>
                  </a:lnTo>
                  <a:lnTo>
                    <a:pt x="8841143" y="1371479"/>
                  </a:lnTo>
                  <a:lnTo>
                    <a:pt x="8615302" y="1281980"/>
                  </a:lnTo>
                  <a:cubicBezTo>
                    <a:pt x="8547941" y="1255903"/>
                    <a:pt x="8480852" y="1230367"/>
                    <a:pt x="8414103" y="1205238"/>
                  </a:cubicBezTo>
                  <a:cubicBezTo>
                    <a:pt x="8347896" y="1180380"/>
                    <a:pt x="8282028" y="1155928"/>
                    <a:pt x="8216498" y="1131950"/>
                  </a:cubicBezTo>
                  <a:cubicBezTo>
                    <a:pt x="8151579" y="1108244"/>
                    <a:pt x="8086933" y="1084875"/>
                    <a:pt x="8022557" y="1062049"/>
                  </a:cubicBezTo>
                  <a:cubicBezTo>
                    <a:pt x="7958725" y="1039426"/>
                    <a:pt x="7895298" y="1017209"/>
                    <a:pt x="7832143" y="995466"/>
                  </a:cubicBezTo>
                  <a:cubicBezTo>
                    <a:pt x="7769463" y="973927"/>
                    <a:pt x="7707124" y="952862"/>
                    <a:pt x="7645122" y="932203"/>
                  </a:cubicBezTo>
                  <a:cubicBezTo>
                    <a:pt x="7583663" y="911680"/>
                    <a:pt x="7522475" y="891631"/>
                    <a:pt x="7461627" y="872056"/>
                  </a:cubicBezTo>
                  <a:cubicBezTo>
                    <a:pt x="7401254" y="852616"/>
                    <a:pt x="7341288" y="833583"/>
                    <a:pt x="7281592" y="815024"/>
                  </a:cubicBezTo>
                  <a:cubicBezTo>
                    <a:pt x="7222372" y="796600"/>
                    <a:pt x="7163559" y="778583"/>
                    <a:pt x="7105017" y="761039"/>
                  </a:cubicBezTo>
                  <a:cubicBezTo>
                    <a:pt x="7047017" y="743632"/>
                    <a:pt x="6989358" y="726631"/>
                    <a:pt x="6931970" y="710103"/>
                  </a:cubicBezTo>
                  <a:cubicBezTo>
                    <a:pt x="6875056" y="693712"/>
                    <a:pt x="6818482" y="677728"/>
                    <a:pt x="6762245" y="662149"/>
                  </a:cubicBezTo>
                  <a:cubicBezTo>
                    <a:pt x="6706417" y="646705"/>
                    <a:pt x="6650927" y="631668"/>
                    <a:pt x="6595846" y="617106"/>
                  </a:cubicBezTo>
                  <a:cubicBezTo>
                    <a:pt x="6541103" y="602610"/>
                    <a:pt x="6486767" y="588522"/>
                    <a:pt x="6432770" y="574839"/>
                  </a:cubicBezTo>
                  <a:cubicBezTo>
                    <a:pt x="6379180" y="561293"/>
                    <a:pt x="6325861" y="548084"/>
                    <a:pt x="6273018" y="535351"/>
                  </a:cubicBezTo>
                  <a:cubicBezTo>
                    <a:pt x="6220514" y="522685"/>
                    <a:pt x="6168347" y="510357"/>
                    <a:pt x="6116589" y="498503"/>
                  </a:cubicBezTo>
                  <a:cubicBezTo>
                    <a:pt x="6065170" y="486650"/>
                    <a:pt x="6014090" y="475271"/>
                    <a:pt x="5963418" y="464298"/>
                  </a:cubicBezTo>
                  <a:cubicBezTo>
                    <a:pt x="5913084" y="453392"/>
                    <a:pt x="5863089" y="442894"/>
                    <a:pt x="5813502" y="432802"/>
                  </a:cubicBezTo>
                  <a:cubicBezTo>
                    <a:pt x="5764253" y="422777"/>
                    <a:pt x="5715344" y="413091"/>
                    <a:pt x="5666842" y="403811"/>
                  </a:cubicBezTo>
                  <a:cubicBezTo>
                    <a:pt x="5618611" y="394600"/>
                    <a:pt x="5570786" y="385726"/>
                    <a:pt x="5523370" y="377259"/>
                  </a:cubicBezTo>
                  <a:cubicBezTo>
                    <a:pt x="5476157" y="368860"/>
                    <a:pt x="5429418" y="360801"/>
                    <a:pt x="5383019" y="353079"/>
                  </a:cubicBezTo>
                  <a:cubicBezTo>
                    <a:pt x="5336891" y="345425"/>
                    <a:pt x="5291171" y="338110"/>
                    <a:pt x="5245856" y="331200"/>
                  </a:cubicBezTo>
                  <a:cubicBezTo>
                    <a:pt x="5200678" y="324292"/>
                    <a:pt x="5155974" y="317722"/>
                    <a:pt x="5111678" y="311558"/>
                  </a:cubicBezTo>
                  <a:cubicBezTo>
                    <a:pt x="5067653" y="305394"/>
                    <a:pt x="5023968" y="299637"/>
                    <a:pt x="4980688" y="294218"/>
                  </a:cubicBezTo>
                  <a:cubicBezTo>
                    <a:pt x="4937613" y="288800"/>
                    <a:pt x="4894944" y="283787"/>
                    <a:pt x="4852683" y="279046"/>
                  </a:cubicBezTo>
                  <a:cubicBezTo>
                    <a:pt x="4810625" y="274304"/>
                    <a:pt x="4768907" y="269901"/>
                    <a:pt x="4727595" y="265838"/>
                  </a:cubicBezTo>
                  <a:cubicBezTo>
                    <a:pt x="4686486" y="261773"/>
                    <a:pt x="4645785" y="257981"/>
                    <a:pt x="4605423" y="254593"/>
                  </a:cubicBezTo>
                  <a:cubicBezTo>
                    <a:pt x="4565265" y="251207"/>
                    <a:pt x="4525514" y="248091"/>
                    <a:pt x="4486101" y="245314"/>
                  </a:cubicBezTo>
                  <a:cubicBezTo>
                    <a:pt x="4446891" y="242537"/>
                    <a:pt x="4408022" y="240030"/>
                    <a:pt x="4369560" y="237864"/>
                  </a:cubicBezTo>
                  <a:cubicBezTo>
                    <a:pt x="4331234" y="235696"/>
                    <a:pt x="4293245" y="233799"/>
                    <a:pt x="4255732" y="232241"/>
                  </a:cubicBezTo>
                  <a:cubicBezTo>
                    <a:pt x="4218288" y="230684"/>
                    <a:pt x="4181249" y="229397"/>
                    <a:pt x="4144551" y="228380"/>
                  </a:cubicBezTo>
                  <a:cubicBezTo>
                    <a:pt x="4108055" y="227364"/>
                    <a:pt x="4071899" y="226687"/>
                    <a:pt x="4036082" y="226213"/>
                  </a:cubicBezTo>
                  <a:cubicBezTo>
                    <a:pt x="4000401" y="225806"/>
                    <a:pt x="3965059" y="225604"/>
                    <a:pt x="3930123" y="225671"/>
                  </a:cubicBezTo>
                  <a:cubicBezTo>
                    <a:pt x="3895323" y="225739"/>
                    <a:pt x="3860796" y="226077"/>
                    <a:pt x="3826675" y="226620"/>
                  </a:cubicBezTo>
                  <a:cubicBezTo>
                    <a:pt x="3758703" y="227839"/>
                    <a:pt x="3692090" y="229938"/>
                    <a:pt x="3626899" y="233054"/>
                  </a:cubicBezTo>
                  <a:cubicBezTo>
                    <a:pt x="3562049" y="236102"/>
                    <a:pt x="3498487" y="240099"/>
                    <a:pt x="3436215" y="244976"/>
                  </a:cubicBezTo>
                  <a:cubicBezTo>
                    <a:pt x="3374213" y="249853"/>
                    <a:pt x="3313500" y="255542"/>
                    <a:pt x="3254009" y="262044"/>
                  </a:cubicBezTo>
                  <a:cubicBezTo>
                    <a:pt x="3194721" y="268547"/>
                    <a:pt x="3136654" y="275862"/>
                    <a:pt x="3079807" y="283923"/>
                  </a:cubicBezTo>
                  <a:cubicBezTo>
                    <a:pt x="3023098" y="291982"/>
                    <a:pt x="2967540" y="300720"/>
                    <a:pt x="2913069" y="310204"/>
                  </a:cubicBezTo>
                  <a:cubicBezTo>
                    <a:pt x="2858733" y="319686"/>
                    <a:pt x="2805481" y="329778"/>
                    <a:pt x="2753249" y="340615"/>
                  </a:cubicBezTo>
                  <a:cubicBezTo>
                    <a:pt x="2701152" y="351386"/>
                    <a:pt x="2650003" y="362832"/>
                    <a:pt x="2599874" y="374889"/>
                  </a:cubicBezTo>
                  <a:cubicBezTo>
                    <a:pt x="2549744" y="386878"/>
                    <a:pt x="2500630" y="399544"/>
                    <a:pt x="2452400" y="412752"/>
                  </a:cubicBezTo>
                  <a:cubicBezTo>
                    <a:pt x="2441886" y="415665"/>
                    <a:pt x="2431438" y="418578"/>
                    <a:pt x="2420991" y="421490"/>
                  </a:cubicBezTo>
                  <a:cubicBezTo>
                    <a:pt x="2410613" y="424403"/>
                    <a:pt x="2400166" y="427383"/>
                    <a:pt x="2389856" y="430363"/>
                  </a:cubicBezTo>
                  <a:cubicBezTo>
                    <a:pt x="2379545" y="433343"/>
                    <a:pt x="2369233" y="436392"/>
                    <a:pt x="2358991" y="439439"/>
                  </a:cubicBezTo>
                  <a:cubicBezTo>
                    <a:pt x="2348747" y="442487"/>
                    <a:pt x="2338504" y="445536"/>
                    <a:pt x="2328328" y="448651"/>
                  </a:cubicBezTo>
                  <a:cubicBezTo>
                    <a:pt x="2291901" y="459760"/>
                    <a:pt x="2255948" y="471207"/>
                    <a:pt x="2220539" y="482992"/>
                  </a:cubicBezTo>
                  <a:cubicBezTo>
                    <a:pt x="2185061" y="494710"/>
                    <a:pt x="2150125" y="506835"/>
                    <a:pt x="2115665" y="519230"/>
                  </a:cubicBezTo>
                  <a:cubicBezTo>
                    <a:pt x="2081205" y="531625"/>
                    <a:pt x="2047152" y="544291"/>
                    <a:pt x="2013573" y="557296"/>
                  </a:cubicBezTo>
                  <a:cubicBezTo>
                    <a:pt x="1979995" y="570302"/>
                    <a:pt x="1946755" y="583577"/>
                    <a:pt x="1913990" y="597124"/>
                  </a:cubicBezTo>
                  <a:cubicBezTo>
                    <a:pt x="1830147" y="632007"/>
                    <a:pt x="1748947" y="668719"/>
                    <a:pt x="1670258" y="707056"/>
                  </a:cubicBezTo>
                  <a:cubicBezTo>
                    <a:pt x="1591231" y="745597"/>
                    <a:pt x="1514577" y="785830"/>
                    <a:pt x="1440025" y="827690"/>
                  </a:cubicBezTo>
                  <a:cubicBezTo>
                    <a:pt x="1365136" y="869753"/>
                    <a:pt x="1292213" y="913509"/>
                    <a:pt x="1221189" y="958755"/>
                  </a:cubicBezTo>
                  <a:cubicBezTo>
                    <a:pt x="1149691" y="1004272"/>
                    <a:pt x="1080024" y="1051415"/>
                    <a:pt x="1011918" y="1099980"/>
                  </a:cubicBezTo>
                  <a:cubicBezTo>
                    <a:pt x="994754" y="1112172"/>
                    <a:pt x="977728" y="1124432"/>
                    <a:pt x="960837" y="1136827"/>
                  </a:cubicBezTo>
                  <a:cubicBezTo>
                    <a:pt x="943878" y="1149290"/>
                    <a:pt x="927056" y="1161821"/>
                    <a:pt x="910300" y="1174420"/>
                  </a:cubicBezTo>
                  <a:cubicBezTo>
                    <a:pt x="893544" y="1187086"/>
                    <a:pt x="876857" y="1199819"/>
                    <a:pt x="860237" y="1212622"/>
                  </a:cubicBezTo>
                  <a:cubicBezTo>
                    <a:pt x="843618" y="1225423"/>
                    <a:pt x="827066" y="1238360"/>
                    <a:pt x="810514" y="1251365"/>
                  </a:cubicBezTo>
                  <a:lnTo>
                    <a:pt x="722397" y="1321673"/>
                  </a:lnTo>
                  <a:cubicBezTo>
                    <a:pt x="719344" y="1324180"/>
                    <a:pt x="716291" y="1326685"/>
                    <a:pt x="713170" y="1329056"/>
                  </a:cubicBezTo>
                  <a:cubicBezTo>
                    <a:pt x="710051" y="1331427"/>
                    <a:pt x="706930" y="1333865"/>
                    <a:pt x="703809" y="1336236"/>
                  </a:cubicBezTo>
                  <a:cubicBezTo>
                    <a:pt x="700689" y="1338606"/>
                    <a:pt x="697501" y="1340977"/>
                    <a:pt x="694380" y="1343348"/>
                  </a:cubicBezTo>
                  <a:cubicBezTo>
                    <a:pt x="691260" y="1345718"/>
                    <a:pt x="688072" y="1348089"/>
                    <a:pt x="684951" y="1350460"/>
                  </a:cubicBezTo>
                  <a:lnTo>
                    <a:pt x="666093" y="1364820"/>
                  </a:lnTo>
                  <a:cubicBezTo>
                    <a:pt x="664532" y="1366039"/>
                    <a:pt x="662905" y="1367190"/>
                    <a:pt x="661344" y="1368342"/>
                  </a:cubicBezTo>
                  <a:lnTo>
                    <a:pt x="656970" y="1371479"/>
                  </a:lnTo>
                  <a:lnTo>
                    <a:pt x="0" y="1371479"/>
                  </a:lnTo>
                  <a:lnTo>
                    <a:pt x="47232" y="1351815"/>
                  </a:lnTo>
                  <a:cubicBezTo>
                    <a:pt x="66972" y="1343144"/>
                    <a:pt x="86780" y="1334001"/>
                    <a:pt x="106520" y="1324450"/>
                  </a:cubicBezTo>
                  <a:cubicBezTo>
                    <a:pt x="129991" y="1313070"/>
                    <a:pt x="153462" y="1301081"/>
                    <a:pt x="176797" y="1288551"/>
                  </a:cubicBezTo>
                  <a:cubicBezTo>
                    <a:pt x="200133" y="1276020"/>
                    <a:pt x="223332" y="1262948"/>
                    <a:pt x="246463" y="1249266"/>
                  </a:cubicBezTo>
                  <a:cubicBezTo>
                    <a:pt x="269528" y="1235651"/>
                    <a:pt x="292456" y="1221427"/>
                    <a:pt x="315181" y="1206728"/>
                  </a:cubicBezTo>
                  <a:cubicBezTo>
                    <a:pt x="337905" y="1192030"/>
                    <a:pt x="360427" y="1176858"/>
                    <a:pt x="382677" y="1161076"/>
                  </a:cubicBezTo>
                  <a:cubicBezTo>
                    <a:pt x="384102" y="1160128"/>
                    <a:pt x="385458" y="1159179"/>
                    <a:pt x="386883" y="1158164"/>
                  </a:cubicBezTo>
                  <a:cubicBezTo>
                    <a:pt x="388307" y="1157148"/>
                    <a:pt x="389664" y="1156199"/>
                    <a:pt x="391089" y="1155251"/>
                  </a:cubicBezTo>
                  <a:cubicBezTo>
                    <a:pt x="392514" y="1154303"/>
                    <a:pt x="393937" y="1153287"/>
                    <a:pt x="395294" y="1152338"/>
                  </a:cubicBezTo>
                  <a:cubicBezTo>
                    <a:pt x="396651" y="1151323"/>
                    <a:pt x="398076" y="1150374"/>
                    <a:pt x="399433" y="1149358"/>
                  </a:cubicBezTo>
                  <a:lnTo>
                    <a:pt x="415849" y="1137233"/>
                  </a:lnTo>
                  <a:cubicBezTo>
                    <a:pt x="418629" y="1135202"/>
                    <a:pt x="421343" y="1133237"/>
                    <a:pt x="424125" y="1131206"/>
                  </a:cubicBezTo>
                  <a:cubicBezTo>
                    <a:pt x="426906" y="1129241"/>
                    <a:pt x="429686" y="1127209"/>
                    <a:pt x="432400" y="1125177"/>
                  </a:cubicBezTo>
                  <a:cubicBezTo>
                    <a:pt x="435182" y="1123145"/>
                    <a:pt x="437896" y="1121112"/>
                    <a:pt x="440608" y="1119081"/>
                  </a:cubicBezTo>
                  <a:cubicBezTo>
                    <a:pt x="443322" y="1117049"/>
                    <a:pt x="445967" y="1114950"/>
                    <a:pt x="448681" y="1112849"/>
                  </a:cubicBezTo>
                  <a:lnTo>
                    <a:pt x="534493" y="1046808"/>
                  </a:lnTo>
                  <a:cubicBezTo>
                    <a:pt x="551383" y="1033940"/>
                    <a:pt x="568342" y="1021206"/>
                    <a:pt x="585369" y="1008471"/>
                  </a:cubicBezTo>
                  <a:cubicBezTo>
                    <a:pt x="602395" y="995805"/>
                    <a:pt x="619422" y="983206"/>
                    <a:pt x="636585" y="970676"/>
                  </a:cubicBezTo>
                  <a:cubicBezTo>
                    <a:pt x="653747" y="958213"/>
                    <a:pt x="670909" y="945818"/>
                    <a:pt x="688274" y="933490"/>
                  </a:cubicBezTo>
                  <a:cubicBezTo>
                    <a:pt x="705573" y="921230"/>
                    <a:pt x="723007" y="909038"/>
                    <a:pt x="740576" y="896982"/>
                  </a:cubicBezTo>
                  <a:cubicBezTo>
                    <a:pt x="810242" y="848823"/>
                    <a:pt x="881537" y="801951"/>
                    <a:pt x="954733" y="756570"/>
                  </a:cubicBezTo>
                  <a:cubicBezTo>
                    <a:pt x="1027384" y="711459"/>
                    <a:pt x="1102003" y="667770"/>
                    <a:pt x="1178792" y="625572"/>
                  </a:cubicBezTo>
                  <a:cubicBezTo>
                    <a:pt x="1255107" y="583645"/>
                    <a:pt x="1333728" y="543140"/>
                    <a:pt x="1414790" y="504328"/>
                  </a:cubicBezTo>
                  <a:cubicBezTo>
                    <a:pt x="1495515" y="465653"/>
                    <a:pt x="1578885" y="428534"/>
                    <a:pt x="1665035" y="393109"/>
                  </a:cubicBezTo>
                  <a:cubicBezTo>
                    <a:pt x="1698750" y="379360"/>
                    <a:pt x="1732803" y="365880"/>
                    <a:pt x="1767399" y="352604"/>
                  </a:cubicBezTo>
                  <a:cubicBezTo>
                    <a:pt x="1801927" y="339397"/>
                    <a:pt x="1836930" y="326392"/>
                    <a:pt x="1872408" y="313726"/>
                  </a:cubicBezTo>
                  <a:cubicBezTo>
                    <a:pt x="1907885" y="300991"/>
                    <a:pt x="1943838" y="288596"/>
                    <a:pt x="1980334" y="276540"/>
                  </a:cubicBezTo>
                  <a:cubicBezTo>
                    <a:pt x="2016828" y="264483"/>
                    <a:pt x="2053867" y="252697"/>
                    <a:pt x="2091448" y="241250"/>
                  </a:cubicBezTo>
                  <a:cubicBezTo>
                    <a:pt x="2101963" y="237999"/>
                    <a:pt x="2112545" y="234883"/>
                    <a:pt x="2123127" y="231700"/>
                  </a:cubicBezTo>
                  <a:cubicBezTo>
                    <a:pt x="2133709" y="228584"/>
                    <a:pt x="2144360" y="225468"/>
                    <a:pt x="2155077" y="222352"/>
                  </a:cubicBezTo>
                  <a:cubicBezTo>
                    <a:pt x="2165795" y="219236"/>
                    <a:pt x="2176513" y="216189"/>
                    <a:pt x="2187299" y="213140"/>
                  </a:cubicBezTo>
                  <a:cubicBezTo>
                    <a:pt x="2198085" y="210092"/>
                    <a:pt x="2208939" y="207045"/>
                    <a:pt x="2219792" y="204064"/>
                  </a:cubicBezTo>
                  <a:cubicBezTo>
                    <a:pt x="2269651" y="190314"/>
                    <a:pt x="2320459" y="177174"/>
                    <a:pt x="2372286" y="164576"/>
                  </a:cubicBezTo>
                  <a:cubicBezTo>
                    <a:pt x="2424180" y="151977"/>
                    <a:pt x="2477091" y="139988"/>
                    <a:pt x="2531157" y="128609"/>
                  </a:cubicBezTo>
                  <a:cubicBezTo>
                    <a:pt x="2585289" y="117230"/>
                    <a:pt x="2640575" y="106460"/>
                    <a:pt x="2697014" y="96368"/>
                  </a:cubicBezTo>
                  <a:cubicBezTo>
                    <a:pt x="2753588" y="86275"/>
                    <a:pt x="2811383" y="76792"/>
                    <a:pt x="2870400" y="68122"/>
                  </a:cubicBezTo>
                  <a:cubicBezTo>
                    <a:pt x="2929553" y="59453"/>
                    <a:pt x="2990062" y="51460"/>
                    <a:pt x="3051928" y="44280"/>
                  </a:cubicBezTo>
                  <a:cubicBezTo>
                    <a:pt x="3113997" y="37033"/>
                    <a:pt x="3177423" y="30666"/>
                    <a:pt x="3242274" y="25112"/>
                  </a:cubicBezTo>
                  <a:cubicBezTo>
                    <a:pt x="3307395" y="19557"/>
                    <a:pt x="3373942" y="14883"/>
                    <a:pt x="3441981" y="11091"/>
                  </a:cubicBezTo>
                  <a:cubicBezTo>
                    <a:pt x="3510359" y="7297"/>
                    <a:pt x="3580228" y="4385"/>
                    <a:pt x="3651727" y="2556"/>
                  </a:cubicBezTo>
                  <a:cubicBezTo>
                    <a:pt x="3687612" y="1607"/>
                    <a:pt x="3723904" y="930"/>
                    <a:pt x="3760603" y="524"/>
                  </a:cubicBezTo>
                  <a:cubicBezTo>
                    <a:pt x="3797369" y="50"/>
                    <a:pt x="3834611" y="-86"/>
                    <a:pt x="3872192" y="5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4" name="Freeform: Shape 33">
            <a:extLst>
              <a:ext uri="{FF2B5EF4-FFF2-40B4-BE49-F238E27FC236}">
                <a16:creationId xmlns:a16="http://schemas.microsoft.com/office/drawing/2014/main" id="{58E1DEDB-233E-1D5D-68A0-71242C1D0DE0}"/>
              </a:ext>
            </a:extLst>
          </p:cNvPr>
          <p:cNvSpPr/>
          <p:nvPr userDrawn="1"/>
        </p:nvSpPr>
        <p:spPr>
          <a:xfrm>
            <a:off x="2988124" y="5798010"/>
            <a:ext cx="7706792" cy="1059990"/>
          </a:xfrm>
          <a:custGeom>
            <a:avLst/>
            <a:gdLst>
              <a:gd name="connsiteX0" fmla="*/ 3130972 w 7706792"/>
              <a:gd name="connsiteY0" fmla="*/ 0 h 1059990"/>
              <a:gd name="connsiteX1" fmla="*/ 3234760 w 7706792"/>
              <a:gd name="connsiteY1" fmla="*/ 881 h 1059990"/>
              <a:gd name="connsiteX2" fmla="*/ 3340923 w 7706792"/>
              <a:gd name="connsiteY2" fmla="*/ 3387 h 1059990"/>
              <a:gd name="connsiteX3" fmla="*/ 3449595 w 7706792"/>
              <a:gd name="connsiteY3" fmla="*/ 7587 h 1059990"/>
              <a:gd name="connsiteX4" fmla="*/ 3560913 w 7706792"/>
              <a:gd name="connsiteY4" fmla="*/ 13547 h 1059990"/>
              <a:gd name="connsiteX5" fmla="*/ 3674808 w 7706792"/>
              <a:gd name="connsiteY5" fmla="*/ 21269 h 1059990"/>
              <a:gd name="connsiteX6" fmla="*/ 3791349 w 7706792"/>
              <a:gd name="connsiteY6" fmla="*/ 30819 h 1059990"/>
              <a:gd name="connsiteX7" fmla="*/ 3910604 w 7706792"/>
              <a:gd name="connsiteY7" fmla="*/ 42267 h 1059990"/>
              <a:gd name="connsiteX8" fmla="*/ 4032640 w 7706792"/>
              <a:gd name="connsiteY8" fmla="*/ 55678 h 1059990"/>
              <a:gd name="connsiteX9" fmla="*/ 4157457 w 7706792"/>
              <a:gd name="connsiteY9" fmla="*/ 71053 h 1059990"/>
              <a:gd name="connsiteX10" fmla="*/ 4285122 w 7706792"/>
              <a:gd name="connsiteY10" fmla="*/ 88528 h 1059990"/>
              <a:gd name="connsiteX11" fmla="*/ 4415706 w 7706792"/>
              <a:gd name="connsiteY11" fmla="*/ 108239 h 1059990"/>
              <a:gd name="connsiteX12" fmla="*/ 4549273 w 7706792"/>
              <a:gd name="connsiteY12" fmla="*/ 130185 h 1059990"/>
              <a:gd name="connsiteX13" fmla="*/ 4685758 w 7706792"/>
              <a:gd name="connsiteY13" fmla="*/ 154366 h 1059990"/>
              <a:gd name="connsiteX14" fmla="*/ 4825227 w 7706792"/>
              <a:gd name="connsiteY14" fmla="*/ 180917 h 1059990"/>
              <a:gd name="connsiteX15" fmla="*/ 4967681 w 7706792"/>
              <a:gd name="connsiteY15" fmla="*/ 209839 h 1059990"/>
              <a:gd name="connsiteX16" fmla="*/ 5113187 w 7706792"/>
              <a:gd name="connsiteY16" fmla="*/ 241133 h 1059990"/>
              <a:gd name="connsiteX17" fmla="*/ 5261746 w 7706792"/>
              <a:gd name="connsiteY17" fmla="*/ 275067 h 1059990"/>
              <a:gd name="connsiteX18" fmla="*/ 5413426 w 7706792"/>
              <a:gd name="connsiteY18" fmla="*/ 311644 h 1059990"/>
              <a:gd name="connsiteX19" fmla="*/ 5568159 w 7706792"/>
              <a:gd name="connsiteY19" fmla="*/ 350794 h 1059990"/>
              <a:gd name="connsiteX20" fmla="*/ 5726080 w 7706792"/>
              <a:gd name="connsiteY20" fmla="*/ 392585 h 1059990"/>
              <a:gd name="connsiteX21" fmla="*/ 5887188 w 7706792"/>
              <a:gd name="connsiteY21" fmla="*/ 437155 h 1059990"/>
              <a:gd name="connsiteX22" fmla="*/ 6051418 w 7706792"/>
              <a:gd name="connsiteY22" fmla="*/ 484568 h 1059990"/>
              <a:gd name="connsiteX23" fmla="*/ 6218767 w 7706792"/>
              <a:gd name="connsiteY23" fmla="*/ 534894 h 1059990"/>
              <a:gd name="connsiteX24" fmla="*/ 6389372 w 7706792"/>
              <a:gd name="connsiteY24" fmla="*/ 588133 h 1059990"/>
              <a:gd name="connsiteX25" fmla="*/ 6563234 w 7706792"/>
              <a:gd name="connsiteY25" fmla="*/ 644284 h 1059990"/>
              <a:gd name="connsiteX26" fmla="*/ 6740285 w 7706792"/>
              <a:gd name="connsiteY26" fmla="*/ 703484 h 1059990"/>
              <a:gd name="connsiteX27" fmla="*/ 6920590 w 7706792"/>
              <a:gd name="connsiteY27" fmla="*/ 765732 h 1059990"/>
              <a:gd name="connsiteX28" fmla="*/ 7104152 w 7706792"/>
              <a:gd name="connsiteY28" fmla="*/ 831163 h 1059990"/>
              <a:gd name="connsiteX29" fmla="*/ 7290971 w 7706792"/>
              <a:gd name="connsiteY29" fmla="*/ 899844 h 1059990"/>
              <a:gd name="connsiteX30" fmla="*/ 7481114 w 7706792"/>
              <a:gd name="connsiteY30" fmla="*/ 971778 h 1059990"/>
              <a:gd name="connsiteX31" fmla="*/ 7674716 w 7706792"/>
              <a:gd name="connsiteY31" fmla="*/ 1047030 h 1059990"/>
              <a:gd name="connsiteX32" fmla="*/ 7706792 w 7706792"/>
              <a:gd name="connsiteY32" fmla="*/ 1059990 h 1059990"/>
              <a:gd name="connsiteX33" fmla="*/ 6945878 w 7706792"/>
              <a:gd name="connsiteY33" fmla="*/ 1059990 h 1059990"/>
              <a:gd name="connsiteX34" fmla="*/ 6784174 w 7706792"/>
              <a:gd name="connsiteY34" fmla="*/ 999074 h 1059990"/>
              <a:gd name="connsiteX35" fmla="*/ 6622590 w 7706792"/>
              <a:gd name="connsiteY35" fmla="*/ 940147 h 1059990"/>
              <a:gd name="connsiteX36" fmla="*/ 6463720 w 7706792"/>
              <a:gd name="connsiteY36" fmla="*/ 883994 h 1059990"/>
              <a:gd name="connsiteX37" fmla="*/ 6307564 w 7706792"/>
              <a:gd name="connsiteY37" fmla="*/ 830621 h 1059990"/>
              <a:gd name="connsiteX38" fmla="*/ 6154052 w 7706792"/>
              <a:gd name="connsiteY38" fmla="*/ 779887 h 1059990"/>
              <a:gd name="connsiteX39" fmla="*/ 6003118 w 7706792"/>
              <a:gd name="connsiteY39" fmla="*/ 731797 h 1059990"/>
              <a:gd name="connsiteX40" fmla="*/ 5854831 w 7706792"/>
              <a:gd name="connsiteY40" fmla="*/ 686415 h 1059990"/>
              <a:gd name="connsiteX41" fmla="*/ 5709121 w 7706792"/>
              <a:gd name="connsiteY41" fmla="*/ 643607 h 1059990"/>
              <a:gd name="connsiteX42" fmla="*/ 5566055 w 7706792"/>
              <a:gd name="connsiteY42" fmla="*/ 603306 h 1059990"/>
              <a:gd name="connsiteX43" fmla="*/ 5425568 w 7706792"/>
              <a:gd name="connsiteY43" fmla="*/ 565442 h 1059990"/>
              <a:gd name="connsiteX44" fmla="*/ 5287661 w 7706792"/>
              <a:gd name="connsiteY44" fmla="*/ 529950 h 1059990"/>
              <a:gd name="connsiteX45" fmla="*/ 5152328 w 7706792"/>
              <a:gd name="connsiteY45" fmla="*/ 496828 h 1059990"/>
              <a:gd name="connsiteX46" fmla="*/ 5019575 w 7706792"/>
              <a:gd name="connsiteY46" fmla="*/ 466212 h 1059990"/>
              <a:gd name="connsiteX47" fmla="*/ 4889399 w 7706792"/>
              <a:gd name="connsiteY47" fmla="*/ 437832 h 1059990"/>
              <a:gd name="connsiteX48" fmla="*/ 4761733 w 7706792"/>
              <a:gd name="connsiteY48" fmla="*/ 411686 h 1059990"/>
              <a:gd name="connsiteX49" fmla="*/ 4636510 w 7706792"/>
              <a:gd name="connsiteY49" fmla="*/ 387641 h 1059990"/>
              <a:gd name="connsiteX50" fmla="*/ 4513795 w 7706792"/>
              <a:gd name="connsiteY50" fmla="*/ 365696 h 1059990"/>
              <a:gd name="connsiteX51" fmla="*/ 4393591 w 7706792"/>
              <a:gd name="connsiteY51" fmla="*/ 345849 h 1059990"/>
              <a:gd name="connsiteX52" fmla="*/ 4275897 w 7706792"/>
              <a:gd name="connsiteY52" fmla="*/ 328171 h 1059990"/>
              <a:gd name="connsiteX53" fmla="*/ 4160576 w 7706792"/>
              <a:gd name="connsiteY53" fmla="*/ 312456 h 1059990"/>
              <a:gd name="connsiteX54" fmla="*/ 4047631 w 7706792"/>
              <a:gd name="connsiteY54" fmla="*/ 298639 h 1059990"/>
              <a:gd name="connsiteX55" fmla="*/ 3937059 w 7706792"/>
              <a:gd name="connsiteY55" fmla="*/ 286650 h 1059990"/>
              <a:gd name="connsiteX56" fmla="*/ 3828794 w 7706792"/>
              <a:gd name="connsiteY56" fmla="*/ 276422 h 1059990"/>
              <a:gd name="connsiteX57" fmla="*/ 3722768 w 7706792"/>
              <a:gd name="connsiteY57" fmla="*/ 267955 h 1059990"/>
              <a:gd name="connsiteX58" fmla="*/ 3618912 w 7706792"/>
              <a:gd name="connsiteY58" fmla="*/ 261182 h 1059990"/>
              <a:gd name="connsiteX59" fmla="*/ 3517295 w 7706792"/>
              <a:gd name="connsiteY59" fmla="*/ 256102 h 1059990"/>
              <a:gd name="connsiteX60" fmla="*/ 3417848 w 7706792"/>
              <a:gd name="connsiteY60" fmla="*/ 252647 h 1059990"/>
              <a:gd name="connsiteX61" fmla="*/ 3320504 w 7706792"/>
              <a:gd name="connsiteY61" fmla="*/ 250818 h 1059990"/>
              <a:gd name="connsiteX62" fmla="*/ 3225196 w 7706792"/>
              <a:gd name="connsiteY62" fmla="*/ 250412 h 1059990"/>
              <a:gd name="connsiteX63" fmla="*/ 3040549 w 7706792"/>
              <a:gd name="connsiteY63" fmla="*/ 254002 h 1059990"/>
              <a:gd name="connsiteX64" fmla="*/ 2863498 w 7706792"/>
              <a:gd name="connsiteY64" fmla="*/ 263078 h 1059990"/>
              <a:gd name="connsiteX65" fmla="*/ 2693639 w 7706792"/>
              <a:gd name="connsiteY65" fmla="*/ 277235 h 1059990"/>
              <a:gd name="connsiteX66" fmla="*/ 2530562 w 7706792"/>
              <a:gd name="connsiteY66" fmla="*/ 296200 h 1059990"/>
              <a:gd name="connsiteX67" fmla="*/ 2373863 w 7706792"/>
              <a:gd name="connsiteY67" fmla="*/ 319704 h 1059990"/>
              <a:gd name="connsiteX68" fmla="*/ 2223134 w 7706792"/>
              <a:gd name="connsiteY68" fmla="*/ 347474 h 1059990"/>
              <a:gd name="connsiteX69" fmla="*/ 2077966 w 7706792"/>
              <a:gd name="connsiteY69" fmla="*/ 379242 h 1059990"/>
              <a:gd name="connsiteX70" fmla="*/ 1938021 w 7706792"/>
              <a:gd name="connsiteY70" fmla="*/ 414802 h 1059990"/>
              <a:gd name="connsiteX71" fmla="*/ 1908174 w 7706792"/>
              <a:gd name="connsiteY71" fmla="*/ 423065 h 1059990"/>
              <a:gd name="connsiteX72" fmla="*/ 1878530 w 7706792"/>
              <a:gd name="connsiteY72" fmla="*/ 431464 h 1059990"/>
              <a:gd name="connsiteX73" fmla="*/ 1849158 w 7706792"/>
              <a:gd name="connsiteY73" fmla="*/ 440067 h 1059990"/>
              <a:gd name="connsiteX74" fmla="*/ 1819988 w 7706792"/>
              <a:gd name="connsiteY74" fmla="*/ 448805 h 1059990"/>
              <a:gd name="connsiteX75" fmla="*/ 1717150 w 7706792"/>
              <a:gd name="connsiteY75" fmla="*/ 481656 h 1059990"/>
              <a:gd name="connsiteX76" fmla="*/ 1616957 w 7706792"/>
              <a:gd name="connsiteY76" fmla="*/ 516539 h 1059990"/>
              <a:gd name="connsiteX77" fmla="*/ 1519206 w 7706792"/>
              <a:gd name="connsiteY77" fmla="*/ 553453 h 1059990"/>
              <a:gd name="connsiteX78" fmla="*/ 1423694 w 7706792"/>
              <a:gd name="connsiteY78" fmla="*/ 592197 h 1059990"/>
              <a:gd name="connsiteX79" fmla="*/ 1189662 w 7706792"/>
              <a:gd name="connsiteY79" fmla="*/ 700098 h 1059990"/>
              <a:gd name="connsiteX80" fmla="*/ 967977 w 7706792"/>
              <a:gd name="connsiteY80" fmla="*/ 819783 h 1059990"/>
              <a:gd name="connsiteX81" fmla="*/ 756806 w 7706792"/>
              <a:gd name="connsiteY81" fmla="*/ 950984 h 1059990"/>
              <a:gd name="connsiteX82" fmla="*/ 602111 w 7706792"/>
              <a:gd name="connsiteY82" fmla="*/ 1059990 h 1059990"/>
              <a:gd name="connsiteX83" fmla="*/ 0 w 7706792"/>
              <a:gd name="connsiteY83" fmla="*/ 1059990 h 1059990"/>
              <a:gd name="connsiteX84" fmla="*/ 51522 w 7706792"/>
              <a:gd name="connsiteY84" fmla="*/ 1018379 h 1059990"/>
              <a:gd name="connsiteX85" fmla="*/ 100838 w 7706792"/>
              <a:gd name="connsiteY85" fmla="*/ 979432 h 1059990"/>
              <a:gd name="connsiteX86" fmla="*/ 150426 w 7706792"/>
              <a:gd name="connsiteY86" fmla="*/ 941094 h 1059990"/>
              <a:gd name="connsiteX87" fmla="*/ 200488 w 7706792"/>
              <a:gd name="connsiteY87" fmla="*/ 903367 h 1059990"/>
              <a:gd name="connsiteX88" fmla="*/ 251161 w 7706792"/>
              <a:gd name="connsiteY88" fmla="*/ 866384 h 1059990"/>
              <a:gd name="connsiteX89" fmla="*/ 458602 w 7706792"/>
              <a:gd name="connsiteY89" fmla="*/ 724821 h 1059990"/>
              <a:gd name="connsiteX90" fmla="*/ 675472 w 7706792"/>
              <a:gd name="connsiteY90" fmla="*/ 593687 h 1059990"/>
              <a:gd name="connsiteX91" fmla="*/ 903534 w 7706792"/>
              <a:gd name="connsiteY91" fmla="*/ 473256 h 1059990"/>
              <a:gd name="connsiteX92" fmla="*/ 1144824 w 7706792"/>
              <a:gd name="connsiteY92" fmla="*/ 363799 h 1059990"/>
              <a:gd name="connsiteX93" fmla="*/ 1243320 w 7706792"/>
              <a:gd name="connsiteY93" fmla="*/ 324242 h 1059990"/>
              <a:gd name="connsiteX94" fmla="*/ 1344260 w 7706792"/>
              <a:gd name="connsiteY94" fmla="*/ 286446 h 1059990"/>
              <a:gd name="connsiteX95" fmla="*/ 1447844 w 7706792"/>
              <a:gd name="connsiteY95" fmla="*/ 250548 h 1059990"/>
              <a:gd name="connsiteX96" fmla="*/ 1554345 w 7706792"/>
              <a:gd name="connsiteY96" fmla="*/ 216613 h 1059990"/>
              <a:gd name="connsiteX97" fmla="*/ 1584667 w 7706792"/>
              <a:gd name="connsiteY97" fmla="*/ 207469 h 1059990"/>
              <a:gd name="connsiteX98" fmla="*/ 1615261 w 7706792"/>
              <a:gd name="connsiteY98" fmla="*/ 198528 h 1059990"/>
              <a:gd name="connsiteX99" fmla="*/ 1646059 w 7706792"/>
              <a:gd name="connsiteY99" fmla="*/ 189723 h 1059990"/>
              <a:gd name="connsiteX100" fmla="*/ 1677127 w 7706792"/>
              <a:gd name="connsiteY100" fmla="*/ 181121 h 1059990"/>
              <a:gd name="connsiteX101" fmla="*/ 1822702 w 7706792"/>
              <a:gd name="connsiteY101" fmla="*/ 143800 h 1059990"/>
              <a:gd name="connsiteX102" fmla="*/ 1974042 w 7706792"/>
              <a:gd name="connsiteY102" fmla="*/ 110136 h 1059990"/>
              <a:gd name="connsiteX103" fmla="*/ 2131556 w 7706792"/>
              <a:gd name="connsiteY103" fmla="*/ 80400 h 1059990"/>
              <a:gd name="connsiteX104" fmla="*/ 2295785 w 7706792"/>
              <a:gd name="connsiteY104" fmla="*/ 54797 h 1059990"/>
              <a:gd name="connsiteX105" fmla="*/ 2467204 w 7706792"/>
              <a:gd name="connsiteY105" fmla="*/ 33731 h 1059990"/>
              <a:gd name="connsiteX106" fmla="*/ 2646289 w 7706792"/>
              <a:gd name="connsiteY106" fmla="*/ 17408 h 1059990"/>
              <a:gd name="connsiteX107" fmla="*/ 2833583 w 7706792"/>
              <a:gd name="connsiteY107" fmla="*/ 6231 h 1059990"/>
              <a:gd name="connsiteX108" fmla="*/ 3029559 w 7706792"/>
              <a:gd name="connsiteY108" fmla="*/ 610 h 1059990"/>
              <a:gd name="connsiteX109" fmla="*/ 3130972 w 7706792"/>
              <a:gd name="connsiteY109" fmla="*/ 0 h 10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7706792" h="1059990">
                <a:moveTo>
                  <a:pt x="3130972" y="0"/>
                </a:moveTo>
                <a:cubicBezTo>
                  <a:pt x="3165230" y="0"/>
                  <a:pt x="3199826" y="339"/>
                  <a:pt x="3234760" y="881"/>
                </a:cubicBezTo>
                <a:cubicBezTo>
                  <a:pt x="3269763" y="1423"/>
                  <a:pt x="3305174" y="2303"/>
                  <a:pt x="3340923" y="3387"/>
                </a:cubicBezTo>
                <a:cubicBezTo>
                  <a:pt x="3376740" y="4538"/>
                  <a:pt x="3412965" y="5893"/>
                  <a:pt x="3449595" y="7587"/>
                </a:cubicBezTo>
                <a:cubicBezTo>
                  <a:pt x="3486361" y="9280"/>
                  <a:pt x="3523467" y="11244"/>
                  <a:pt x="3560913" y="13547"/>
                </a:cubicBezTo>
                <a:cubicBezTo>
                  <a:pt x="3598494" y="15850"/>
                  <a:pt x="3636481" y="18424"/>
                  <a:pt x="3674808" y="21269"/>
                </a:cubicBezTo>
                <a:cubicBezTo>
                  <a:pt x="3713271" y="24114"/>
                  <a:pt x="3752141" y="27297"/>
                  <a:pt x="3791349" y="30819"/>
                </a:cubicBezTo>
                <a:cubicBezTo>
                  <a:pt x="3830693" y="34341"/>
                  <a:pt x="3870445" y="38135"/>
                  <a:pt x="3910604" y="42267"/>
                </a:cubicBezTo>
                <a:cubicBezTo>
                  <a:pt x="3950898" y="46465"/>
                  <a:pt x="3991599" y="50868"/>
                  <a:pt x="4032640" y="55678"/>
                </a:cubicBezTo>
                <a:cubicBezTo>
                  <a:pt x="4073884" y="60487"/>
                  <a:pt x="4115466" y="65566"/>
                  <a:pt x="4157457" y="71053"/>
                </a:cubicBezTo>
                <a:cubicBezTo>
                  <a:pt x="4199650" y="76539"/>
                  <a:pt x="4242183" y="82364"/>
                  <a:pt x="4285122" y="88528"/>
                </a:cubicBezTo>
                <a:cubicBezTo>
                  <a:pt x="4328265" y="94692"/>
                  <a:pt x="4371816" y="101262"/>
                  <a:pt x="4415706" y="108239"/>
                </a:cubicBezTo>
                <a:cubicBezTo>
                  <a:pt x="4459867" y="115215"/>
                  <a:pt x="4504366" y="122531"/>
                  <a:pt x="4549273" y="130185"/>
                </a:cubicBezTo>
                <a:cubicBezTo>
                  <a:pt x="4594383" y="137839"/>
                  <a:pt x="4639902" y="145966"/>
                  <a:pt x="4685758" y="154366"/>
                </a:cubicBezTo>
                <a:cubicBezTo>
                  <a:pt x="4731885" y="162900"/>
                  <a:pt x="4778352" y="171706"/>
                  <a:pt x="4825227" y="180917"/>
                </a:cubicBezTo>
                <a:cubicBezTo>
                  <a:pt x="4872306" y="190197"/>
                  <a:pt x="4919857" y="199815"/>
                  <a:pt x="4967681" y="209839"/>
                </a:cubicBezTo>
                <a:cubicBezTo>
                  <a:pt x="5015844" y="219864"/>
                  <a:pt x="5064346" y="230295"/>
                  <a:pt x="5113187" y="241133"/>
                </a:cubicBezTo>
                <a:cubicBezTo>
                  <a:pt x="5162301" y="252038"/>
                  <a:pt x="5211888" y="263349"/>
                  <a:pt x="5261746" y="275067"/>
                </a:cubicBezTo>
                <a:cubicBezTo>
                  <a:pt x="5311945" y="286854"/>
                  <a:pt x="5362550" y="299045"/>
                  <a:pt x="5413426" y="311644"/>
                </a:cubicBezTo>
                <a:cubicBezTo>
                  <a:pt x="5464642" y="324310"/>
                  <a:pt x="5516264" y="337382"/>
                  <a:pt x="5568159" y="350794"/>
                </a:cubicBezTo>
                <a:cubicBezTo>
                  <a:pt x="5620460" y="364273"/>
                  <a:pt x="5673100" y="378226"/>
                  <a:pt x="5726080" y="392585"/>
                </a:cubicBezTo>
                <a:cubicBezTo>
                  <a:pt x="5779466" y="407013"/>
                  <a:pt x="5833192" y="421915"/>
                  <a:pt x="5887188" y="437155"/>
                </a:cubicBezTo>
                <a:cubicBezTo>
                  <a:pt x="5941591" y="452530"/>
                  <a:pt x="5996403" y="468380"/>
                  <a:pt x="6051418" y="484568"/>
                </a:cubicBezTo>
                <a:cubicBezTo>
                  <a:pt x="6106908" y="500892"/>
                  <a:pt x="6162667" y="517690"/>
                  <a:pt x="6218767" y="534894"/>
                </a:cubicBezTo>
                <a:cubicBezTo>
                  <a:pt x="6275342" y="552235"/>
                  <a:pt x="6332188" y="569980"/>
                  <a:pt x="6389372" y="588133"/>
                </a:cubicBezTo>
                <a:cubicBezTo>
                  <a:pt x="6447032" y="606422"/>
                  <a:pt x="6504964" y="625116"/>
                  <a:pt x="6563234" y="644284"/>
                </a:cubicBezTo>
                <a:cubicBezTo>
                  <a:pt x="6621912" y="663589"/>
                  <a:pt x="6680996" y="683300"/>
                  <a:pt x="6740285" y="703484"/>
                </a:cubicBezTo>
                <a:cubicBezTo>
                  <a:pt x="6800116" y="723805"/>
                  <a:pt x="6860217" y="744530"/>
                  <a:pt x="6920590" y="765732"/>
                </a:cubicBezTo>
                <a:cubicBezTo>
                  <a:pt x="6981506" y="787068"/>
                  <a:pt x="7042694" y="808878"/>
                  <a:pt x="7104152" y="831163"/>
                </a:cubicBezTo>
                <a:cubicBezTo>
                  <a:pt x="7166154" y="853650"/>
                  <a:pt x="7228426" y="876544"/>
                  <a:pt x="7290971" y="899844"/>
                </a:cubicBezTo>
                <a:cubicBezTo>
                  <a:pt x="7354058" y="923416"/>
                  <a:pt x="7417416" y="947394"/>
                  <a:pt x="7481114" y="971778"/>
                </a:cubicBezTo>
                <a:cubicBezTo>
                  <a:pt x="7545354" y="996433"/>
                  <a:pt x="7609932" y="1021494"/>
                  <a:pt x="7674716" y="1047030"/>
                </a:cubicBezTo>
                <a:lnTo>
                  <a:pt x="7706792" y="1059990"/>
                </a:lnTo>
                <a:lnTo>
                  <a:pt x="6945878" y="1059990"/>
                </a:lnTo>
                <a:lnTo>
                  <a:pt x="6784174" y="999074"/>
                </a:lnTo>
                <a:cubicBezTo>
                  <a:pt x="6730042" y="979025"/>
                  <a:pt x="6676180" y="959383"/>
                  <a:pt x="6622590" y="940147"/>
                </a:cubicBezTo>
                <a:cubicBezTo>
                  <a:pt x="6569407" y="921045"/>
                  <a:pt x="6516428" y="902283"/>
                  <a:pt x="6463720" y="883994"/>
                </a:cubicBezTo>
                <a:cubicBezTo>
                  <a:pt x="6411419" y="865842"/>
                  <a:pt x="6359390" y="848028"/>
                  <a:pt x="6307564" y="830621"/>
                </a:cubicBezTo>
                <a:cubicBezTo>
                  <a:pt x="6256144" y="813349"/>
                  <a:pt x="6204928" y="796414"/>
                  <a:pt x="6154052" y="779887"/>
                </a:cubicBezTo>
                <a:cubicBezTo>
                  <a:pt x="6103448" y="763429"/>
                  <a:pt x="6053181" y="747443"/>
                  <a:pt x="6003118" y="731797"/>
                </a:cubicBezTo>
                <a:cubicBezTo>
                  <a:pt x="5953396" y="716285"/>
                  <a:pt x="5904011" y="701181"/>
                  <a:pt x="5854831" y="686415"/>
                </a:cubicBezTo>
                <a:cubicBezTo>
                  <a:pt x="5805989" y="671784"/>
                  <a:pt x="5757419" y="657493"/>
                  <a:pt x="5709121" y="643607"/>
                </a:cubicBezTo>
                <a:cubicBezTo>
                  <a:pt x="5661160" y="629790"/>
                  <a:pt x="5613472" y="616378"/>
                  <a:pt x="5566055" y="603306"/>
                </a:cubicBezTo>
                <a:cubicBezTo>
                  <a:pt x="5518910" y="590301"/>
                  <a:pt x="5472104" y="577702"/>
                  <a:pt x="5425568" y="565442"/>
                </a:cubicBezTo>
                <a:cubicBezTo>
                  <a:pt x="5379306" y="553251"/>
                  <a:pt x="5333313" y="541397"/>
                  <a:pt x="5287661" y="529950"/>
                </a:cubicBezTo>
                <a:cubicBezTo>
                  <a:pt x="5242278" y="518503"/>
                  <a:pt x="5197099" y="507463"/>
                  <a:pt x="5152328" y="496828"/>
                </a:cubicBezTo>
                <a:cubicBezTo>
                  <a:pt x="5107761" y="486261"/>
                  <a:pt x="5063532" y="476034"/>
                  <a:pt x="5019575" y="466212"/>
                </a:cubicBezTo>
                <a:cubicBezTo>
                  <a:pt x="4975889" y="456391"/>
                  <a:pt x="4932475" y="446908"/>
                  <a:pt x="4889399" y="437832"/>
                </a:cubicBezTo>
                <a:cubicBezTo>
                  <a:pt x="4846528" y="428755"/>
                  <a:pt x="4803995" y="420085"/>
                  <a:pt x="4761733" y="411686"/>
                </a:cubicBezTo>
                <a:cubicBezTo>
                  <a:pt x="4719675" y="403287"/>
                  <a:pt x="4677957" y="395295"/>
                  <a:pt x="4636510" y="387641"/>
                </a:cubicBezTo>
                <a:cubicBezTo>
                  <a:pt x="4595333" y="379988"/>
                  <a:pt x="4554428" y="372672"/>
                  <a:pt x="4513795" y="365696"/>
                </a:cubicBezTo>
                <a:cubicBezTo>
                  <a:pt x="4473434" y="358719"/>
                  <a:pt x="4433342" y="352081"/>
                  <a:pt x="4393591" y="345849"/>
                </a:cubicBezTo>
                <a:cubicBezTo>
                  <a:pt x="4354043" y="339617"/>
                  <a:pt x="4314835" y="333725"/>
                  <a:pt x="4275897" y="328171"/>
                </a:cubicBezTo>
                <a:cubicBezTo>
                  <a:pt x="4237163" y="322617"/>
                  <a:pt x="4198700" y="317401"/>
                  <a:pt x="4160576" y="312456"/>
                </a:cubicBezTo>
                <a:cubicBezTo>
                  <a:pt x="4122589" y="307579"/>
                  <a:pt x="4084941" y="302973"/>
                  <a:pt x="4047631" y="298639"/>
                </a:cubicBezTo>
                <a:cubicBezTo>
                  <a:pt x="4010457" y="294372"/>
                  <a:pt x="3973623" y="290375"/>
                  <a:pt x="3937059" y="286650"/>
                </a:cubicBezTo>
                <a:cubicBezTo>
                  <a:pt x="3900699" y="282924"/>
                  <a:pt x="3864612" y="279538"/>
                  <a:pt x="3828794" y="276422"/>
                </a:cubicBezTo>
                <a:cubicBezTo>
                  <a:pt x="3793180" y="273307"/>
                  <a:pt x="3757838" y="270461"/>
                  <a:pt x="3722768" y="267955"/>
                </a:cubicBezTo>
                <a:cubicBezTo>
                  <a:pt x="3687832" y="265450"/>
                  <a:pt x="3653237" y="263146"/>
                  <a:pt x="3618912" y="261182"/>
                </a:cubicBezTo>
                <a:cubicBezTo>
                  <a:pt x="3584723" y="259217"/>
                  <a:pt x="3550873" y="257524"/>
                  <a:pt x="3517295" y="256102"/>
                </a:cubicBezTo>
                <a:cubicBezTo>
                  <a:pt x="3483851" y="254679"/>
                  <a:pt x="3450680" y="253528"/>
                  <a:pt x="3417848" y="252647"/>
                </a:cubicBezTo>
                <a:cubicBezTo>
                  <a:pt x="3385083" y="251835"/>
                  <a:pt x="3352658" y="251158"/>
                  <a:pt x="3320504" y="250818"/>
                </a:cubicBezTo>
                <a:cubicBezTo>
                  <a:pt x="3288418" y="250412"/>
                  <a:pt x="3256672" y="250277"/>
                  <a:pt x="3225196" y="250412"/>
                </a:cubicBezTo>
                <a:cubicBezTo>
                  <a:pt x="3162448" y="250683"/>
                  <a:pt x="3100922" y="251903"/>
                  <a:pt x="3040549" y="254002"/>
                </a:cubicBezTo>
                <a:cubicBezTo>
                  <a:pt x="2980379" y="256170"/>
                  <a:pt x="2921362" y="259217"/>
                  <a:pt x="2863498" y="263078"/>
                </a:cubicBezTo>
                <a:cubicBezTo>
                  <a:pt x="2805771" y="266939"/>
                  <a:pt x="2749196" y="271681"/>
                  <a:pt x="2693639" y="277235"/>
                </a:cubicBezTo>
                <a:cubicBezTo>
                  <a:pt x="2638217" y="282789"/>
                  <a:pt x="2583881" y="289088"/>
                  <a:pt x="2530562" y="296200"/>
                </a:cubicBezTo>
                <a:cubicBezTo>
                  <a:pt x="2477311" y="303312"/>
                  <a:pt x="2425147" y="311170"/>
                  <a:pt x="2373863" y="319704"/>
                </a:cubicBezTo>
                <a:cubicBezTo>
                  <a:pt x="2322648" y="328238"/>
                  <a:pt x="2272449" y="337518"/>
                  <a:pt x="2223134" y="347474"/>
                </a:cubicBezTo>
                <a:cubicBezTo>
                  <a:pt x="2173885" y="357364"/>
                  <a:pt x="2125518" y="367999"/>
                  <a:pt x="2077966" y="379242"/>
                </a:cubicBezTo>
                <a:cubicBezTo>
                  <a:pt x="2030549" y="390486"/>
                  <a:pt x="1983878" y="402340"/>
                  <a:pt x="1938021" y="414802"/>
                </a:cubicBezTo>
                <a:cubicBezTo>
                  <a:pt x="1928050" y="417511"/>
                  <a:pt x="1918078" y="420289"/>
                  <a:pt x="1908174" y="423065"/>
                </a:cubicBezTo>
                <a:cubicBezTo>
                  <a:pt x="1898202" y="425843"/>
                  <a:pt x="1888366" y="428621"/>
                  <a:pt x="1878530" y="431464"/>
                </a:cubicBezTo>
                <a:cubicBezTo>
                  <a:pt x="1868695" y="434310"/>
                  <a:pt x="1858926" y="437155"/>
                  <a:pt x="1849158" y="440067"/>
                </a:cubicBezTo>
                <a:cubicBezTo>
                  <a:pt x="1839390" y="442912"/>
                  <a:pt x="1829689" y="445825"/>
                  <a:pt x="1819988" y="448805"/>
                </a:cubicBezTo>
                <a:cubicBezTo>
                  <a:pt x="1785256" y="459439"/>
                  <a:pt x="1750999" y="470344"/>
                  <a:pt x="1717150" y="481656"/>
                </a:cubicBezTo>
                <a:cubicBezTo>
                  <a:pt x="1683300" y="492900"/>
                  <a:pt x="1649925" y="504550"/>
                  <a:pt x="1616957" y="516539"/>
                </a:cubicBezTo>
                <a:cubicBezTo>
                  <a:pt x="1583989" y="528528"/>
                  <a:pt x="1551360" y="540856"/>
                  <a:pt x="1519206" y="553453"/>
                </a:cubicBezTo>
                <a:cubicBezTo>
                  <a:pt x="1486985" y="566052"/>
                  <a:pt x="1455170" y="578989"/>
                  <a:pt x="1423694" y="592197"/>
                </a:cubicBezTo>
                <a:cubicBezTo>
                  <a:pt x="1343310" y="626200"/>
                  <a:pt x="1265367" y="662234"/>
                  <a:pt x="1189662" y="700098"/>
                </a:cubicBezTo>
                <a:cubicBezTo>
                  <a:pt x="1113687" y="738164"/>
                  <a:pt x="1039815" y="778059"/>
                  <a:pt x="967977" y="819783"/>
                </a:cubicBezTo>
                <a:cubicBezTo>
                  <a:pt x="895732" y="861778"/>
                  <a:pt x="825387" y="905534"/>
                  <a:pt x="756806" y="950984"/>
                </a:cubicBezTo>
                <a:lnTo>
                  <a:pt x="602111" y="1059990"/>
                </a:lnTo>
                <a:lnTo>
                  <a:pt x="0" y="1059990"/>
                </a:lnTo>
                <a:lnTo>
                  <a:pt x="51522" y="1018379"/>
                </a:lnTo>
                <a:cubicBezTo>
                  <a:pt x="67938" y="1005306"/>
                  <a:pt x="84354" y="992301"/>
                  <a:pt x="100838" y="979432"/>
                </a:cubicBezTo>
                <a:cubicBezTo>
                  <a:pt x="117255" y="966562"/>
                  <a:pt x="133807" y="953760"/>
                  <a:pt x="150426" y="941094"/>
                </a:cubicBezTo>
                <a:cubicBezTo>
                  <a:pt x="166978" y="928428"/>
                  <a:pt x="183665" y="915830"/>
                  <a:pt x="200488" y="903367"/>
                </a:cubicBezTo>
                <a:cubicBezTo>
                  <a:pt x="217244" y="890904"/>
                  <a:pt x="234135" y="878576"/>
                  <a:pt x="251161" y="866384"/>
                </a:cubicBezTo>
                <a:cubicBezTo>
                  <a:pt x="318658" y="817683"/>
                  <a:pt x="387714" y="770405"/>
                  <a:pt x="458602" y="724821"/>
                </a:cubicBezTo>
                <a:cubicBezTo>
                  <a:pt x="529014" y="679506"/>
                  <a:pt x="601191" y="635750"/>
                  <a:pt x="675472" y="593687"/>
                </a:cubicBezTo>
                <a:cubicBezTo>
                  <a:pt x="749344" y="551828"/>
                  <a:pt x="825252" y="511662"/>
                  <a:pt x="903534" y="473256"/>
                </a:cubicBezTo>
                <a:cubicBezTo>
                  <a:pt x="981476" y="434987"/>
                  <a:pt x="1061861" y="398479"/>
                  <a:pt x="1144824" y="363799"/>
                </a:cubicBezTo>
                <a:cubicBezTo>
                  <a:pt x="1177249" y="350320"/>
                  <a:pt x="1210081" y="337111"/>
                  <a:pt x="1243320" y="324242"/>
                </a:cubicBezTo>
                <a:cubicBezTo>
                  <a:pt x="1276560" y="311373"/>
                  <a:pt x="1310207" y="298707"/>
                  <a:pt x="1344260" y="286446"/>
                </a:cubicBezTo>
                <a:cubicBezTo>
                  <a:pt x="1378313" y="274186"/>
                  <a:pt x="1412841" y="262198"/>
                  <a:pt x="1447844" y="250548"/>
                </a:cubicBezTo>
                <a:cubicBezTo>
                  <a:pt x="1482847" y="238898"/>
                  <a:pt x="1518325" y="227586"/>
                  <a:pt x="1554345" y="216613"/>
                </a:cubicBezTo>
                <a:cubicBezTo>
                  <a:pt x="1564453" y="213497"/>
                  <a:pt x="1574492" y="210449"/>
                  <a:pt x="1584667" y="207469"/>
                </a:cubicBezTo>
                <a:cubicBezTo>
                  <a:pt x="1594842" y="204489"/>
                  <a:pt x="1605017" y="201508"/>
                  <a:pt x="1615261" y="198528"/>
                </a:cubicBezTo>
                <a:cubicBezTo>
                  <a:pt x="1625436" y="195548"/>
                  <a:pt x="1635748" y="192635"/>
                  <a:pt x="1646059" y="189723"/>
                </a:cubicBezTo>
                <a:cubicBezTo>
                  <a:pt x="1656369" y="186810"/>
                  <a:pt x="1666748" y="183965"/>
                  <a:pt x="1677127" y="181121"/>
                </a:cubicBezTo>
                <a:cubicBezTo>
                  <a:pt x="1724747" y="168116"/>
                  <a:pt x="1773250" y="155652"/>
                  <a:pt x="1822702" y="143800"/>
                </a:cubicBezTo>
                <a:cubicBezTo>
                  <a:pt x="1872221" y="131946"/>
                  <a:pt x="1922623" y="120702"/>
                  <a:pt x="1974042" y="110136"/>
                </a:cubicBezTo>
                <a:cubicBezTo>
                  <a:pt x="2025529" y="99569"/>
                  <a:pt x="2078033" y="89613"/>
                  <a:pt x="2131556" y="80400"/>
                </a:cubicBezTo>
                <a:cubicBezTo>
                  <a:pt x="2185213" y="71120"/>
                  <a:pt x="2239957" y="62586"/>
                  <a:pt x="2295785" y="54797"/>
                </a:cubicBezTo>
                <a:cubicBezTo>
                  <a:pt x="2351748" y="47007"/>
                  <a:pt x="2408934" y="39963"/>
                  <a:pt x="2467204" y="33731"/>
                </a:cubicBezTo>
                <a:cubicBezTo>
                  <a:pt x="2525679" y="27433"/>
                  <a:pt x="2585373" y="22014"/>
                  <a:pt x="2646289" y="17408"/>
                </a:cubicBezTo>
                <a:cubicBezTo>
                  <a:pt x="2707477" y="12802"/>
                  <a:pt x="2769885" y="9076"/>
                  <a:pt x="2833583" y="6231"/>
                </a:cubicBezTo>
                <a:cubicBezTo>
                  <a:pt x="2897551" y="3387"/>
                  <a:pt x="2962876" y="1491"/>
                  <a:pt x="3029559" y="610"/>
                </a:cubicBezTo>
                <a:cubicBezTo>
                  <a:pt x="3063002" y="136"/>
                  <a:pt x="3096851" y="0"/>
                  <a:pt x="31309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56D6913B-975D-AF46-F540-2DFC426F81F8}"/>
              </a:ext>
            </a:extLst>
          </p:cNvPr>
          <p:cNvSpPr/>
          <p:nvPr userDrawn="1"/>
        </p:nvSpPr>
        <p:spPr>
          <a:xfrm>
            <a:off x="3826533" y="6143386"/>
            <a:ext cx="5827689" cy="714614"/>
          </a:xfrm>
          <a:custGeom>
            <a:avLst/>
            <a:gdLst>
              <a:gd name="connsiteX0" fmla="*/ 2460999 w 5827689"/>
              <a:gd name="connsiteY0" fmla="*/ 0 h 714614"/>
              <a:gd name="connsiteX1" fmla="*/ 2553934 w 5827689"/>
              <a:gd name="connsiteY1" fmla="*/ 746 h 714614"/>
              <a:gd name="connsiteX2" fmla="*/ 2648768 w 5827689"/>
              <a:gd name="connsiteY2" fmla="*/ 2913 h 714614"/>
              <a:gd name="connsiteX3" fmla="*/ 2745569 w 5827689"/>
              <a:gd name="connsiteY3" fmla="*/ 6639 h 714614"/>
              <a:gd name="connsiteX4" fmla="*/ 2844404 w 5827689"/>
              <a:gd name="connsiteY4" fmla="*/ 11989 h 714614"/>
              <a:gd name="connsiteX5" fmla="*/ 2945411 w 5827689"/>
              <a:gd name="connsiteY5" fmla="*/ 18966 h 714614"/>
              <a:gd name="connsiteX6" fmla="*/ 3048453 w 5827689"/>
              <a:gd name="connsiteY6" fmla="*/ 27635 h 714614"/>
              <a:gd name="connsiteX7" fmla="*/ 3153598 w 5827689"/>
              <a:gd name="connsiteY7" fmla="*/ 37999 h 714614"/>
              <a:gd name="connsiteX8" fmla="*/ 3260845 w 5827689"/>
              <a:gd name="connsiteY8" fmla="*/ 50123 h 714614"/>
              <a:gd name="connsiteX9" fmla="*/ 3370331 w 5827689"/>
              <a:gd name="connsiteY9" fmla="*/ 64077 h 714614"/>
              <a:gd name="connsiteX10" fmla="*/ 3481988 w 5827689"/>
              <a:gd name="connsiteY10" fmla="*/ 79858 h 714614"/>
              <a:gd name="connsiteX11" fmla="*/ 3595952 w 5827689"/>
              <a:gd name="connsiteY11" fmla="*/ 97537 h 714614"/>
              <a:gd name="connsiteX12" fmla="*/ 3712221 w 5827689"/>
              <a:gd name="connsiteY12" fmla="*/ 117315 h 714614"/>
              <a:gd name="connsiteX13" fmla="*/ 3830797 w 5827689"/>
              <a:gd name="connsiteY13" fmla="*/ 139126 h 714614"/>
              <a:gd name="connsiteX14" fmla="*/ 3951680 w 5827689"/>
              <a:gd name="connsiteY14" fmla="*/ 162968 h 714614"/>
              <a:gd name="connsiteX15" fmla="*/ 4074868 w 5827689"/>
              <a:gd name="connsiteY15" fmla="*/ 188910 h 714614"/>
              <a:gd name="connsiteX16" fmla="*/ 4200431 w 5827689"/>
              <a:gd name="connsiteY16" fmla="*/ 216952 h 714614"/>
              <a:gd name="connsiteX17" fmla="*/ 4328301 w 5827689"/>
              <a:gd name="connsiteY17" fmla="*/ 247228 h 714614"/>
              <a:gd name="connsiteX18" fmla="*/ 4458613 w 5827689"/>
              <a:gd name="connsiteY18" fmla="*/ 279877 h 714614"/>
              <a:gd name="connsiteX19" fmla="*/ 4591299 w 5827689"/>
              <a:gd name="connsiteY19" fmla="*/ 314828 h 714614"/>
              <a:gd name="connsiteX20" fmla="*/ 4726427 w 5827689"/>
              <a:gd name="connsiteY20" fmla="*/ 352081 h 714614"/>
              <a:gd name="connsiteX21" fmla="*/ 4863997 w 5827689"/>
              <a:gd name="connsiteY21" fmla="*/ 391705 h 714614"/>
              <a:gd name="connsiteX22" fmla="*/ 5004009 w 5827689"/>
              <a:gd name="connsiteY22" fmla="*/ 433700 h 714614"/>
              <a:gd name="connsiteX23" fmla="*/ 5146395 w 5827689"/>
              <a:gd name="connsiteY23" fmla="*/ 478202 h 714614"/>
              <a:gd name="connsiteX24" fmla="*/ 5291223 w 5827689"/>
              <a:gd name="connsiteY24" fmla="*/ 525344 h 714614"/>
              <a:gd name="connsiteX25" fmla="*/ 5438425 w 5827689"/>
              <a:gd name="connsiteY25" fmla="*/ 574993 h 714614"/>
              <a:gd name="connsiteX26" fmla="*/ 5588139 w 5827689"/>
              <a:gd name="connsiteY26" fmla="*/ 627216 h 714614"/>
              <a:gd name="connsiteX27" fmla="*/ 5740293 w 5827689"/>
              <a:gd name="connsiteY27" fmla="*/ 682080 h 714614"/>
              <a:gd name="connsiteX28" fmla="*/ 5827689 w 5827689"/>
              <a:gd name="connsiteY28" fmla="*/ 714614 h 714614"/>
              <a:gd name="connsiteX29" fmla="*/ 5006432 w 5827689"/>
              <a:gd name="connsiteY29" fmla="*/ 714614 h 714614"/>
              <a:gd name="connsiteX30" fmla="*/ 4969005 w 5827689"/>
              <a:gd name="connsiteY30" fmla="*/ 702197 h 714614"/>
              <a:gd name="connsiteX31" fmla="*/ 4845545 w 5827689"/>
              <a:gd name="connsiteY31" fmla="*/ 662844 h 714614"/>
              <a:gd name="connsiteX32" fmla="*/ 4723985 w 5827689"/>
              <a:gd name="connsiteY32" fmla="*/ 625658 h 714614"/>
              <a:gd name="connsiteX33" fmla="*/ 4604391 w 5827689"/>
              <a:gd name="connsiteY33" fmla="*/ 590572 h 714614"/>
              <a:gd name="connsiteX34" fmla="*/ 4486697 w 5827689"/>
              <a:gd name="connsiteY34" fmla="*/ 557518 h 714614"/>
              <a:gd name="connsiteX35" fmla="*/ 4370970 w 5827689"/>
              <a:gd name="connsiteY35" fmla="*/ 526564 h 714614"/>
              <a:gd name="connsiteX36" fmla="*/ 4257142 w 5827689"/>
              <a:gd name="connsiteY36" fmla="*/ 497777 h 714614"/>
              <a:gd name="connsiteX37" fmla="*/ 4145146 w 5827689"/>
              <a:gd name="connsiteY37" fmla="*/ 470886 h 714614"/>
              <a:gd name="connsiteX38" fmla="*/ 4035049 w 5827689"/>
              <a:gd name="connsiteY38" fmla="*/ 445960 h 714614"/>
              <a:gd name="connsiteX39" fmla="*/ 3926785 w 5827689"/>
              <a:gd name="connsiteY39" fmla="*/ 422863 h 714614"/>
              <a:gd name="connsiteX40" fmla="*/ 3820350 w 5827689"/>
              <a:gd name="connsiteY40" fmla="*/ 401663 h 714614"/>
              <a:gd name="connsiteX41" fmla="*/ 3715748 w 5827689"/>
              <a:gd name="connsiteY41" fmla="*/ 382290 h 714614"/>
              <a:gd name="connsiteX42" fmla="*/ 3612979 w 5827689"/>
              <a:gd name="connsiteY42" fmla="*/ 364815 h 714614"/>
              <a:gd name="connsiteX43" fmla="*/ 3512039 w 5827689"/>
              <a:gd name="connsiteY43" fmla="*/ 349101 h 714614"/>
              <a:gd name="connsiteX44" fmla="*/ 3412797 w 5827689"/>
              <a:gd name="connsiteY44" fmla="*/ 335079 h 714614"/>
              <a:gd name="connsiteX45" fmla="*/ 3315385 w 5827689"/>
              <a:gd name="connsiteY45" fmla="*/ 322752 h 714614"/>
              <a:gd name="connsiteX46" fmla="*/ 3219669 w 5827689"/>
              <a:gd name="connsiteY46" fmla="*/ 312050 h 714614"/>
              <a:gd name="connsiteX47" fmla="*/ 3125650 w 5827689"/>
              <a:gd name="connsiteY47" fmla="*/ 302906 h 714614"/>
              <a:gd name="connsiteX48" fmla="*/ 3033258 w 5827689"/>
              <a:gd name="connsiteY48" fmla="*/ 295320 h 714614"/>
              <a:gd name="connsiteX49" fmla="*/ 2942563 w 5827689"/>
              <a:gd name="connsiteY49" fmla="*/ 289291 h 714614"/>
              <a:gd name="connsiteX50" fmla="*/ 2853495 w 5827689"/>
              <a:gd name="connsiteY50" fmla="*/ 284821 h 714614"/>
              <a:gd name="connsiteX51" fmla="*/ 2765987 w 5827689"/>
              <a:gd name="connsiteY51" fmla="*/ 281841 h 714614"/>
              <a:gd name="connsiteX52" fmla="*/ 2680039 w 5827689"/>
              <a:gd name="connsiteY52" fmla="*/ 280215 h 714614"/>
              <a:gd name="connsiteX53" fmla="*/ 2512826 w 5827689"/>
              <a:gd name="connsiteY53" fmla="*/ 281164 h 714614"/>
              <a:gd name="connsiteX54" fmla="*/ 2351513 w 5827689"/>
              <a:gd name="connsiteY54" fmla="*/ 287327 h 714614"/>
              <a:gd name="connsiteX55" fmla="*/ 2195832 w 5827689"/>
              <a:gd name="connsiteY55" fmla="*/ 298504 h 714614"/>
              <a:gd name="connsiteX56" fmla="*/ 2045576 w 5827689"/>
              <a:gd name="connsiteY56" fmla="*/ 314489 h 714614"/>
              <a:gd name="connsiteX57" fmla="*/ 1900342 w 5827689"/>
              <a:gd name="connsiteY57" fmla="*/ 335012 h 714614"/>
              <a:gd name="connsiteX58" fmla="*/ 1759989 w 5827689"/>
              <a:gd name="connsiteY58" fmla="*/ 359938 h 714614"/>
              <a:gd name="connsiteX59" fmla="*/ 1624184 w 5827689"/>
              <a:gd name="connsiteY59" fmla="*/ 388996 h 714614"/>
              <a:gd name="connsiteX60" fmla="*/ 1492719 w 5827689"/>
              <a:gd name="connsiteY60" fmla="*/ 421982 h 714614"/>
              <a:gd name="connsiteX61" fmla="*/ 1464703 w 5827689"/>
              <a:gd name="connsiteY61" fmla="*/ 429636 h 714614"/>
              <a:gd name="connsiteX62" fmla="*/ 1436890 w 5827689"/>
              <a:gd name="connsiteY62" fmla="*/ 437493 h 714614"/>
              <a:gd name="connsiteX63" fmla="*/ 1409281 w 5827689"/>
              <a:gd name="connsiteY63" fmla="*/ 445554 h 714614"/>
              <a:gd name="connsiteX64" fmla="*/ 1381875 w 5827689"/>
              <a:gd name="connsiteY64" fmla="*/ 453749 h 714614"/>
              <a:gd name="connsiteX65" fmla="*/ 1284600 w 5827689"/>
              <a:gd name="connsiteY65" fmla="*/ 484907 h 714614"/>
              <a:gd name="connsiteX66" fmla="*/ 1189563 w 5827689"/>
              <a:gd name="connsiteY66" fmla="*/ 518300 h 714614"/>
              <a:gd name="connsiteX67" fmla="*/ 1096629 w 5827689"/>
              <a:gd name="connsiteY67" fmla="*/ 553793 h 714614"/>
              <a:gd name="connsiteX68" fmla="*/ 1005661 w 5827689"/>
              <a:gd name="connsiteY68" fmla="*/ 591317 h 714614"/>
              <a:gd name="connsiteX69" fmla="*/ 782280 w 5827689"/>
              <a:gd name="connsiteY69" fmla="*/ 696847 h 714614"/>
              <a:gd name="connsiteX70" fmla="*/ 750447 w 5827689"/>
              <a:gd name="connsiteY70" fmla="*/ 714614 h 714614"/>
              <a:gd name="connsiteX71" fmla="*/ 0 w 5827689"/>
              <a:gd name="connsiteY71" fmla="*/ 714614 h 714614"/>
              <a:gd name="connsiteX72" fmla="*/ 32022 w 5827689"/>
              <a:gd name="connsiteY72" fmla="*/ 691766 h 714614"/>
              <a:gd name="connsiteX73" fmla="*/ 240954 w 5827689"/>
              <a:gd name="connsiteY73" fmla="*/ 560566 h 714614"/>
              <a:gd name="connsiteX74" fmla="*/ 460266 w 5827689"/>
              <a:gd name="connsiteY74" fmla="*/ 441151 h 714614"/>
              <a:gd name="connsiteX75" fmla="*/ 691583 w 5827689"/>
              <a:gd name="connsiteY75" fmla="*/ 333792 h 714614"/>
              <a:gd name="connsiteX76" fmla="*/ 785943 w 5827689"/>
              <a:gd name="connsiteY76" fmla="*/ 295388 h 714614"/>
              <a:gd name="connsiteX77" fmla="*/ 882473 w 5827689"/>
              <a:gd name="connsiteY77" fmla="*/ 258879 h 714614"/>
              <a:gd name="connsiteX78" fmla="*/ 981376 w 5827689"/>
              <a:gd name="connsiteY78" fmla="*/ 224335 h 714614"/>
              <a:gd name="connsiteX79" fmla="*/ 1082790 w 5827689"/>
              <a:gd name="connsiteY79" fmla="*/ 191891 h 714614"/>
              <a:gd name="connsiteX80" fmla="*/ 1111484 w 5827689"/>
              <a:gd name="connsiteY80" fmla="*/ 183288 h 714614"/>
              <a:gd name="connsiteX81" fmla="*/ 1140450 w 5827689"/>
              <a:gd name="connsiteY81" fmla="*/ 174821 h 714614"/>
              <a:gd name="connsiteX82" fmla="*/ 1169619 w 5827689"/>
              <a:gd name="connsiteY82" fmla="*/ 166558 h 714614"/>
              <a:gd name="connsiteX83" fmla="*/ 1198993 w 5827689"/>
              <a:gd name="connsiteY83" fmla="*/ 158430 h 714614"/>
              <a:gd name="connsiteX84" fmla="*/ 1336765 w 5827689"/>
              <a:gd name="connsiteY84" fmla="*/ 123479 h 714614"/>
              <a:gd name="connsiteX85" fmla="*/ 1479558 w 5827689"/>
              <a:gd name="connsiteY85" fmla="*/ 92389 h 714614"/>
              <a:gd name="connsiteX86" fmla="*/ 1627643 w 5827689"/>
              <a:gd name="connsiteY86" fmla="*/ 65364 h 714614"/>
              <a:gd name="connsiteX87" fmla="*/ 1781425 w 5827689"/>
              <a:gd name="connsiteY87" fmla="*/ 42605 h 714614"/>
              <a:gd name="connsiteX88" fmla="*/ 1941313 w 5827689"/>
              <a:gd name="connsiteY88" fmla="*/ 24453 h 714614"/>
              <a:gd name="connsiteX89" fmla="*/ 2107645 w 5827689"/>
              <a:gd name="connsiteY89" fmla="*/ 11108 h 714614"/>
              <a:gd name="connsiteX90" fmla="*/ 2280761 w 5827689"/>
              <a:gd name="connsiteY90" fmla="*/ 2845 h 714614"/>
              <a:gd name="connsiteX91" fmla="*/ 2460999 w 5827689"/>
              <a:gd name="connsiteY91" fmla="*/ 0 h 71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827689" h="714614">
                <a:moveTo>
                  <a:pt x="2460999" y="0"/>
                </a:moveTo>
                <a:cubicBezTo>
                  <a:pt x="2491729" y="0"/>
                  <a:pt x="2522662" y="271"/>
                  <a:pt x="2553934" y="746"/>
                </a:cubicBezTo>
                <a:cubicBezTo>
                  <a:pt x="2585274" y="1219"/>
                  <a:pt x="2616885" y="1964"/>
                  <a:pt x="2648768" y="2913"/>
                </a:cubicBezTo>
                <a:cubicBezTo>
                  <a:pt x="2680717" y="3929"/>
                  <a:pt x="2713008" y="5148"/>
                  <a:pt x="2745569" y="6639"/>
                </a:cubicBezTo>
                <a:cubicBezTo>
                  <a:pt x="2778197" y="8128"/>
                  <a:pt x="2811166" y="9957"/>
                  <a:pt x="2844404" y="11989"/>
                </a:cubicBezTo>
                <a:cubicBezTo>
                  <a:pt x="2877779" y="14022"/>
                  <a:pt x="2911493" y="16392"/>
                  <a:pt x="2945411" y="18966"/>
                </a:cubicBezTo>
                <a:cubicBezTo>
                  <a:pt x="2979465" y="21608"/>
                  <a:pt x="3013789" y="24453"/>
                  <a:pt x="3048453" y="27635"/>
                </a:cubicBezTo>
                <a:cubicBezTo>
                  <a:pt x="3083253" y="30819"/>
                  <a:pt x="3118256" y="34274"/>
                  <a:pt x="3153598" y="37999"/>
                </a:cubicBezTo>
                <a:cubicBezTo>
                  <a:pt x="3189008" y="41724"/>
                  <a:pt x="3224825" y="45788"/>
                  <a:pt x="3260845" y="50123"/>
                </a:cubicBezTo>
                <a:cubicBezTo>
                  <a:pt x="3297069" y="54458"/>
                  <a:pt x="3333564" y="59132"/>
                  <a:pt x="3370331" y="64077"/>
                </a:cubicBezTo>
                <a:cubicBezTo>
                  <a:pt x="3407234" y="69021"/>
                  <a:pt x="3444475" y="74304"/>
                  <a:pt x="3481988" y="79858"/>
                </a:cubicBezTo>
                <a:cubicBezTo>
                  <a:pt x="3519705" y="85413"/>
                  <a:pt x="3557692" y="91306"/>
                  <a:pt x="3595952" y="97537"/>
                </a:cubicBezTo>
                <a:cubicBezTo>
                  <a:pt x="3634414" y="103768"/>
                  <a:pt x="3673148" y="110338"/>
                  <a:pt x="3712221" y="117315"/>
                </a:cubicBezTo>
                <a:cubicBezTo>
                  <a:pt x="3751431" y="124293"/>
                  <a:pt x="3790978" y="131540"/>
                  <a:pt x="3830797" y="139126"/>
                </a:cubicBezTo>
                <a:cubicBezTo>
                  <a:pt x="3870820" y="146780"/>
                  <a:pt x="3911114" y="154704"/>
                  <a:pt x="3951680" y="162968"/>
                </a:cubicBezTo>
                <a:cubicBezTo>
                  <a:pt x="3992449" y="171299"/>
                  <a:pt x="4033489" y="179969"/>
                  <a:pt x="4074868" y="188910"/>
                </a:cubicBezTo>
                <a:cubicBezTo>
                  <a:pt x="4116452" y="197918"/>
                  <a:pt x="4158306" y="207266"/>
                  <a:pt x="4200431" y="216952"/>
                </a:cubicBezTo>
                <a:cubicBezTo>
                  <a:pt x="4242761" y="226705"/>
                  <a:pt x="4285362" y="236798"/>
                  <a:pt x="4328301" y="247228"/>
                </a:cubicBezTo>
                <a:cubicBezTo>
                  <a:pt x="4371445" y="257728"/>
                  <a:pt x="4414927" y="268632"/>
                  <a:pt x="4458613" y="279877"/>
                </a:cubicBezTo>
                <a:cubicBezTo>
                  <a:pt x="4502571" y="291188"/>
                  <a:pt x="4546799" y="302838"/>
                  <a:pt x="4591299" y="314828"/>
                </a:cubicBezTo>
                <a:cubicBezTo>
                  <a:pt x="4636069" y="326884"/>
                  <a:pt x="4681113" y="339348"/>
                  <a:pt x="4726427" y="352081"/>
                </a:cubicBezTo>
                <a:cubicBezTo>
                  <a:pt x="4772012" y="364950"/>
                  <a:pt x="4817868" y="378158"/>
                  <a:pt x="4863997" y="391705"/>
                </a:cubicBezTo>
                <a:cubicBezTo>
                  <a:pt x="4910395" y="405320"/>
                  <a:pt x="4957067" y="419341"/>
                  <a:pt x="5004009" y="433700"/>
                </a:cubicBezTo>
                <a:cubicBezTo>
                  <a:pt x="5051223" y="448128"/>
                  <a:pt x="5098707" y="462962"/>
                  <a:pt x="5146395" y="478202"/>
                </a:cubicBezTo>
                <a:cubicBezTo>
                  <a:pt x="5194423" y="493510"/>
                  <a:pt x="5242721" y="509223"/>
                  <a:pt x="5291223" y="525344"/>
                </a:cubicBezTo>
                <a:cubicBezTo>
                  <a:pt x="5340064" y="541533"/>
                  <a:pt x="5389109" y="558060"/>
                  <a:pt x="5438425" y="574993"/>
                </a:cubicBezTo>
                <a:cubicBezTo>
                  <a:pt x="5488081" y="591994"/>
                  <a:pt x="5538008" y="609402"/>
                  <a:pt x="5588139" y="627216"/>
                </a:cubicBezTo>
                <a:cubicBezTo>
                  <a:pt x="5638608" y="645098"/>
                  <a:pt x="5689348" y="663386"/>
                  <a:pt x="5740293" y="682080"/>
                </a:cubicBezTo>
                <a:lnTo>
                  <a:pt x="5827689" y="714614"/>
                </a:lnTo>
                <a:lnTo>
                  <a:pt x="5006432" y="714614"/>
                </a:lnTo>
                <a:lnTo>
                  <a:pt x="4969005" y="702197"/>
                </a:lnTo>
                <a:cubicBezTo>
                  <a:pt x="4927627" y="688719"/>
                  <a:pt x="4886518" y="675645"/>
                  <a:pt x="4845545" y="662844"/>
                </a:cubicBezTo>
                <a:cubicBezTo>
                  <a:pt x="4804775" y="650110"/>
                  <a:pt x="4764279" y="637714"/>
                  <a:pt x="4723985" y="625658"/>
                </a:cubicBezTo>
                <a:cubicBezTo>
                  <a:pt x="4683893" y="613669"/>
                  <a:pt x="4644007" y="601951"/>
                  <a:pt x="4604391" y="590572"/>
                </a:cubicBezTo>
                <a:cubicBezTo>
                  <a:pt x="4564910" y="579260"/>
                  <a:pt x="4525703" y="568220"/>
                  <a:pt x="4486697" y="557518"/>
                </a:cubicBezTo>
                <a:cubicBezTo>
                  <a:pt x="4447895" y="546883"/>
                  <a:pt x="4409297" y="536588"/>
                  <a:pt x="4370970" y="526564"/>
                </a:cubicBezTo>
                <a:cubicBezTo>
                  <a:pt x="4332778" y="516674"/>
                  <a:pt x="4294859" y="507057"/>
                  <a:pt x="4257142" y="497777"/>
                </a:cubicBezTo>
                <a:cubicBezTo>
                  <a:pt x="4219562" y="488497"/>
                  <a:pt x="4182253" y="479556"/>
                  <a:pt x="4145146" y="470886"/>
                </a:cubicBezTo>
                <a:cubicBezTo>
                  <a:pt x="4108244" y="462284"/>
                  <a:pt x="4071545" y="453953"/>
                  <a:pt x="4035049" y="445960"/>
                </a:cubicBezTo>
                <a:cubicBezTo>
                  <a:pt x="3998758" y="437968"/>
                  <a:pt x="3962670" y="430246"/>
                  <a:pt x="3926785" y="422863"/>
                </a:cubicBezTo>
                <a:cubicBezTo>
                  <a:pt x="3891035" y="415547"/>
                  <a:pt x="3855558" y="408436"/>
                  <a:pt x="3820350" y="401663"/>
                </a:cubicBezTo>
                <a:cubicBezTo>
                  <a:pt x="3785280" y="394889"/>
                  <a:pt x="3750345" y="388454"/>
                  <a:pt x="3715748" y="382290"/>
                </a:cubicBezTo>
                <a:cubicBezTo>
                  <a:pt x="3681220" y="376194"/>
                  <a:pt x="3646964" y="370369"/>
                  <a:pt x="3612979" y="364815"/>
                </a:cubicBezTo>
                <a:cubicBezTo>
                  <a:pt x="3579128" y="359261"/>
                  <a:pt x="3545482" y="354046"/>
                  <a:pt x="3512039" y="349101"/>
                </a:cubicBezTo>
                <a:cubicBezTo>
                  <a:pt x="3478732" y="344156"/>
                  <a:pt x="3445629" y="339483"/>
                  <a:pt x="3412797" y="335079"/>
                </a:cubicBezTo>
                <a:cubicBezTo>
                  <a:pt x="3380100" y="330745"/>
                  <a:pt x="3347607" y="326613"/>
                  <a:pt x="3315385" y="322752"/>
                </a:cubicBezTo>
                <a:cubicBezTo>
                  <a:pt x="3283231" y="318959"/>
                  <a:pt x="3251348" y="315370"/>
                  <a:pt x="3219669" y="312050"/>
                </a:cubicBezTo>
                <a:cubicBezTo>
                  <a:pt x="3188126" y="308731"/>
                  <a:pt x="3156786" y="305684"/>
                  <a:pt x="3125650" y="302906"/>
                </a:cubicBezTo>
                <a:cubicBezTo>
                  <a:pt x="3094581" y="300129"/>
                  <a:pt x="3063784" y="297623"/>
                  <a:pt x="3033258" y="295320"/>
                </a:cubicBezTo>
                <a:cubicBezTo>
                  <a:pt x="3002801" y="293017"/>
                  <a:pt x="2972546" y="291053"/>
                  <a:pt x="2942563" y="289291"/>
                </a:cubicBezTo>
                <a:cubicBezTo>
                  <a:pt x="2912647" y="287531"/>
                  <a:pt x="2882935" y="286040"/>
                  <a:pt x="2853495" y="284821"/>
                </a:cubicBezTo>
                <a:cubicBezTo>
                  <a:pt x="2824054" y="283602"/>
                  <a:pt x="2794952" y="282587"/>
                  <a:pt x="2765987" y="281841"/>
                </a:cubicBezTo>
                <a:cubicBezTo>
                  <a:pt x="2737089" y="281028"/>
                  <a:pt x="2708463" y="280554"/>
                  <a:pt x="2680039" y="280215"/>
                </a:cubicBezTo>
                <a:cubicBezTo>
                  <a:pt x="2623397" y="279605"/>
                  <a:pt x="2567637" y="279944"/>
                  <a:pt x="2512826" y="281164"/>
                </a:cubicBezTo>
                <a:cubicBezTo>
                  <a:pt x="2458219" y="282315"/>
                  <a:pt x="2404425" y="284415"/>
                  <a:pt x="2351513" y="287327"/>
                </a:cubicBezTo>
                <a:cubicBezTo>
                  <a:pt x="2298805" y="290172"/>
                  <a:pt x="2246912" y="293966"/>
                  <a:pt x="2195832" y="298504"/>
                </a:cubicBezTo>
                <a:cubicBezTo>
                  <a:pt x="2144955" y="303042"/>
                  <a:pt x="2094824" y="308393"/>
                  <a:pt x="2045576" y="314489"/>
                </a:cubicBezTo>
                <a:cubicBezTo>
                  <a:pt x="1996395" y="320585"/>
                  <a:pt x="1947962" y="327426"/>
                  <a:pt x="1900342" y="335012"/>
                </a:cubicBezTo>
                <a:cubicBezTo>
                  <a:pt x="1852789" y="342599"/>
                  <a:pt x="1806049" y="350929"/>
                  <a:pt x="1759989" y="359938"/>
                </a:cubicBezTo>
                <a:cubicBezTo>
                  <a:pt x="1713998" y="368947"/>
                  <a:pt x="1668751" y="378633"/>
                  <a:pt x="1624184" y="388996"/>
                </a:cubicBezTo>
                <a:cubicBezTo>
                  <a:pt x="1579615" y="399291"/>
                  <a:pt x="1535862" y="410332"/>
                  <a:pt x="1492719" y="421982"/>
                </a:cubicBezTo>
                <a:cubicBezTo>
                  <a:pt x="1483357" y="424489"/>
                  <a:pt x="1473997" y="427063"/>
                  <a:pt x="1464703" y="429636"/>
                </a:cubicBezTo>
                <a:cubicBezTo>
                  <a:pt x="1455410" y="432210"/>
                  <a:pt x="1446116" y="434852"/>
                  <a:pt x="1436890" y="437493"/>
                </a:cubicBezTo>
                <a:cubicBezTo>
                  <a:pt x="1427665" y="440135"/>
                  <a:pt x="1418439" y="442845"/>
                  <a:pt x="1409281" y="445554"/>
                </a:cubicBezTo>
                <a:cubicBezTo>
                  <a:pt x="1400123" y="448263"/>
                  <a:pt x="1390966" y="450973"/>
                  <a:pt x="1381875" y="453749"/>
                </a:cubicBezTo>
                <a:cubicBezTo>
                  <a:pt x="1349043" y="463774"/>
                  <a:pt x="1316619" y="474137"/>
                  <a:pt x="1284600" y="484907"/>
                </a:cubicBezTo>
                <a:cubicBezTo>
                  <a:pt x="1252514" y="495676"/>
                  <a:pt x="1220903" y="506785"/>
                  <a:pt x="1189563" y="518300"/>
                </a:cubicBezTo>
                <a:cubicBezTo>
                  <a:pt x="1158223" y="529747"/>
                  <a:pt x="1127290" y="541600"/>
                  <a:pt x="1096629" y="553793"/>
                </a:cubicBezTo>
                <a:cubicBezTo>
                  <a:pt x="1065967" y="565984"/>
                  <a:pt x="1035644" y="578515"/>
                  <a:pt x="1005661" y="591317"/>
                </a:cubicBezTo>
                <a:cubicBezTo>
                  <a:pt x="929076" y="624371"/>
                  <a:pt x="854661" y="659593"/>
                  <a:pt x="782280" y="696847"/>
                </a:cubicBezTo>
                <a:lnTo>
                  <a:pt x="750447" y="714614"/>
                </a:lnTo>
                <a:lnTo>
                  <a:pt x="0" y="714614"/>
                </a:lnTo>
                <a:lnTo>
                  <a:pt x="32022" y="691766"/>
                </a:lnTo>
                <a:cubicBezTo>
                  <a:pt x="99857" y="646250"/>
                  <a:pt x="169456" y="602426"/>
                  <a:pt x="240954" y="560566"/>
                </a:cubicBezTo>
                <a:cubicBezTo>
                  <a:pt x="312046" y="518842"/>
                  <a:pt x="385105" y="479014"/>
                  <a:pt x="460266" y="441151"/>
                </a:cubicBezTo>
                <a:cubicBezTo>
                  <a:pt x="535088" y="403423"/>
                  <a:pt x="612149" y="367593"/>
                  <a:pt x="691583" y="333792"/>
                </a:cubicBezTo>
                <a:cubicBezTo>
                  <a:pt x="722720" y="320720"/>
                  <a:pt x="754128" y="307919"/>
                  <a:pt x="785943" y="295388"/>
                </a:cubicBezTo>
                <a:cubicBezTo>
                  <a:pt x="817758" y="282925"/>
                  <a:pt x="849912" y="270733"/>
                  <a:pt x="882473" y="258879"/>
                </a:cubicBezTo>
                <a:cubicBezTo>
                  <a:pt x="915033" y="247026"/>
                  <a:pt x="948002" y="235511"/>
                  <a:pt x="981376" y="224335"/>
                </a:cubicBezTo>
                <a:cubicBezTo>
                  <a:pt x="1014751" y="213158"/>
                  <a:pt x="1048533" y="202321"/>
                  <a:pt x="1082790" y="191891"/>
                </a:cubicBezTo>
                <a:cubicBezTo>
                  <a:pt x="1092287" y="189045"/>
                  <a:pt x="1101851" y="186133"/>
                  <a:pt x="1111484" y="183288"/>
                </a:cubicBezTo>
                <a:cubicBezTo>
                  <a:pt x="1121117" y="180444"/>
                  <a:pt x="1130750" y="177599"/>
                  <a:pt x="1140450" y="174821"/>
                </a:cubicBezTo>
                <a:cubicBezTo>
                  <a:pt x="1150151" y="172045"/>
                  <a:pt x="1159851" y="169267"/>
                  <a:pt x="1169619" y="166558"/>
                </a:cubicBezTo>
                <a:cubicBezTo>
                  <a:pt x="1179387" y="163781"/>
                  <a:pt x="1189156" y="161072"/>
                  <a:pt x="1198993" y="158430"/>
                </a:cubicBezTo>
                <a:cubicBezTo>
                  <a:pt x="1244103" y="146170"/>
                  <a:pt x="1290027" y="134520"/>
                  <a:pt x="1336765" y="123479"/>
                </a:cubicBezTo>
                <a:cubicBezTo>
                  <a:pt x="1383572" y="112439"/>
                  <a:pt x="1431125" y="102075"/>
                  <a:pt x="1479558" y="92389"/>
                </a:cubicBezTo>
                <a:cubicBezTo>
                  <a:pt x="1528061" y="82703"/>
                  <a:pt x="1577377" y="73694"/>
                  <a:pt x="1627643" y="65364"/>
                </a:cubicBezTo>
                <a:cubicBezTo>
                  <a:pt x="1677976" y="57032"/>
                  <a:pt x="1729260" y="49446"/>
                  <a:pt x="1781425" y="42605"/>
                </a:cubicBezTo>
                <a:cubicBezTo>
                  <a:pt x="1833726" y="35764"/>
                  <a:pt x="1887045" y="29736"/>
                  <a:pt x="1941313" y="24453"/>
                </a:cubicBezTo>
                <a:cubicBezTo>
                  <a:pt x="1995785" y="19169"/>
                  <a:pt x="2051207" y="14699"/>
                  <a:pt x="2107645" y="11108"/>
                </a:cubicBezTo>
                <a:cubicBezTo>
                  <a:pt x="2164287" y="7518"/>
                  <a:pt x="2222016" y="4742"/>
                  <a:pt x="2280761" y="2845"/>
                </a:cubicBezTo>
                <a:cubicBezTo>
                  <a:pt x="2339711" y="1016"/>
                  <a:pt x="2399812" y="0"/>
                  <a:pt x="246099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 name="Freeform: Shape 54">
            <a:extLst>
              <a:ext uri="{FF2B5EF4-FFF2-40B4-BE49-F238E27FC236}">
                <a16:creationId xmlns:a16="http://schemas.microsoft.com/office/drawing/2014/main" id="{99C7595E-EA18-EA12-5111-2B11E913FDF1}"/>
              </a:ext>
            </a:extLst>
          </p:cNvPr>
          <p:cNvSpPr/>
          <p:nvPr userDrawn="1"/>
        </p:nvSpPr>
        <p:spPr>
          <a:xfrm>
            <a:off x="6422163" y="6844772"/>
            <a:ext cx="611275" cy="13228"/>
          </a:xfrm>
          <a:custGeom>
            <a:avLst/>
            <a:gdLst>
              <a:gd name="connsiteX0" fmla="*/ 415173 w 611275"/>
              <a:gd name="connsiteY0" fmla="*/ 1557 h 13228"/>
              <a:gd name="connsiteX1" fmla="*/ 611275 w 611275"/>
              <a:gd name="connsiteY1" fmla="*/ 13228 h 13228"/>
              <a:gd name="connsiteX2" fmla="*/ 0 w 611275"/>
              <a:gd name="connsiteY2" fmla="*/ 13228 h 13228"/>
              <a:gd name="connsiteX3" fmla="*/ 124974 w 611275"/>
              <a:gd name="connsiteY3" fmla="*/ 3589 h 13228"/>
              <a:gd name="connsiteX4" fmla="*/ 415173 w 611275"/>
              <a:gd name="connsiteY4" fmla="*/ 1557 h 13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275" h="13228">
                <a:moveTo>
                  <a:pt x="415173" y="1557"/>
                </a:moveTo>
                <a:lnTo>
                  <a:pt x="611275" y="13228"/>
                </a:lnTo>
                <a:lnTo>
                  <a:pt x="0" y="13228"/>
                </a:lnTo>
                <a:lnTo>
                  <a:pt x="124974" y="3589"/>
                </a:lnTo>
                <a:cubicBezTo>
                  <a:pt x="219401" y="-340"/>
                  <a:pt x="316202" y="-1084"/>
                  <a:pt x="415173" y="155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92C58336-0181-2AAB-7EF2-9EC6149A3E7A}"/>
              </a:ext>
            </a:extLst>
          </p:cNvPr>
          <p:cNvSpPr/>
          <p:nvPr userDrawn="1"/>
        </p:nvSpPr>
        <p:spPr>
          <a:xfrm>
            <a:off x="4899982" y="6529682"/>
            <a:ext cx="3605346" cy="328318"/>
          </a:xfrm>
          <a:custGeom>
            <a:avLst/>
            <a:gdLst>
              <a:gd name="connsiteX0" fmla="*/ 1690095 w 3605346"/>
              <a:gd name="connsiteY0" fmla="*/ 533 h 328318"/>
              <a:gd name="connsiteX1" fmla="*/ 1773262 w 3605346"/>
              <a:gd name="connsiteY1" fmla="*/ 2429 h 328318"/>
              <a:gd name="connsiteX2" fmla="*/ 1857852 w 3605346"/>
              <a:gd name="connsiteY2" fmla="*/ 5680 h 328318"/>
              <a:gd name="connsiteX3" fmla="*/ 1943867 w 3605346"/>
              <a:gd name="connsiteY3" fmla="*/ 10355 h 328318"/>
              <a:gd name="connsiteX4" fmla="*/ 2031442 w 3605346"/>
              <a:gd name="connsiteY4" fmla="*/ 16586 h 328318"/>
              <a:gd name="connsiteX5" fmla="*/ 2120510 w 3605346"/>
              <a:gd name="connsiteY5" fmla="*/ 24308 h 328318"/>
              <a:gd name="connsiteX6" fmla="*/ 2211070 w 3605346"/>
              <a:gd name="connsiteY6" fmla="*/ 33519 h 328318"/>
              <a:gd name="connsiteX7" fmla="*/ 2303190 w 3605346"/>
              <a:gd name="connsiteY7" fmla="*/ 44289 h 328318"/>
              <a:gd name="connsiteX8" fmla="*/ 2396870 w 3605346"/>
              <a:gd name="connsiteY8" fmla="*/ 56616 h 328318"/>
              <a:gd name="connsiteX9" fmla="*/ 2492179 w 3605346"/>
              <a:gd name="connsiteY9" fmla="*/ 70637 h 328318"/>
              <a:gd name="connsiteX10" fmla="*/ 2589049 w 3605346"/>
              <a:gd name="connsiteY10" fmla="*/ 86217 h 328318"/>
              <a:gd name="connsiteX11" fmla="*/ 2687545 w 3605346"/>
              <a:gd name="connsiteY11" fmla="*/ 103489 h 328318"/>
              <a:gd name="connsiteX12" fmla="*/ 2787738 w 3605346"/>
              <a:gd name="connsiteY12" fmla="*/ 122590 h 328318"/>
              <a:gd name="connsiteX13" fmla="*/ 2889490 w 3605346"/>
              <a:gd name="connsiteY13" fmla="*/ 143451 h 328318"/>
              <a:gd name="connsiteX14" fmla="*/ 2992939 w 3605346"/>
              <a:gd name="connsiteY14" fmla="*/ 166075 h 328318"/>
              <a:gd name="connsiteX15" fmla="*/ 3098084 w 3605346"/>
              <a:gd name="connsiteY15" fmla="*/ 190526 h 328318"/>
              <a:gd name="connsiteX16" fmla="*/ 3204925 w 3605346"/>
              <a:gd name="connsiteY16" fmla="*/ 216807 h 328318"/>
              <a:gd name="connsiteX17" fmla="*/ 3313461 w 3605346"/>
              <a:gd name="connsiteY17" fmla="*/ 244985 h 328318"/>
              <a:gd name="connsiteX18" fmla="*/ 3423760 w 3605346"/>
              <a:gd name="connsiteY18" fmla="*/ 275194 h 328318"/>
              <a:gd name="connsiteX19" fmla="*/ 3535756 w 3605346"/>
              <a:gd name="connsiteY19" fmla="*/ 307435 h 328318"/>
              <a:gd name="connsiteX20" fmla="*/ 3605346 w 3605346"/>
              <a:gd name="connsiteY20" fmla="*/ 328318 h 328318"/>
              <a:gd name="connsiteX21" fmla="*/ 2133456 w 3605346"/>
              <a:gd name="connsiteY21" fmla="*/ 328318 h 328318"/>
              <a:gd name="connsiteX22" fmla="*/ 1937354 w 3605346"/>
              <a:gd name="connsiteY22" fmla="*/ 316647 h 328318"/>
              <a:gd name="connsiteX23" fmla="*/ 1647155 w 3605346"/>
              <a:gd name="connsiteY23" fmla="*/ 318679 h 328318"/>
              <a:gd name="connsiteX24" fmla="*/ 1522181 w 3605346"/>
              <a:gd name="connsiteY24" fmla="*/ 328318 h 328318"/>
              <a:gd name="connsiteX25" fmla="*/ 0 w 3605346"/>
              <a:gd name="connsiteY25" fmla="*/ 328318 h 328318"/>
              <a:gd name="connsiteX26" fmla="*/ 52279 w 3605346"/>
              <a:gd name="connsiteY26" fmla="*/ 303439 h 328318"/>
              <a:gd name="connsiteX27" fmla="*/ 142026 w 3605346"/>
              <a:gd name="connsiteY27" fmla="*/ 266252 h 328318"/>
              <a:gd name="connsiteX28" fmla="*/ 233603 w 3605346"/>
              <a:gd name="connsiteY28" fmla="*/ 231166 h 328318"/>
              <a:gd name="connsiteX29" fmla="*/ 327148 w 3605346"/>
              <a:gd name="connsiteY29" fmla="*/ 198181 h 328318"/>
              <a:gd name="connsiteX30" fmla="*/ 422864 w 3605346"/>
              <a:gd name="connsiteY30" fmla="*/ 167497 h 328318"/>
              <a:gd name="connsiteX31" fmla="*/ 449727 w 3605346"/>
              <a:gd name="connsiteY31" fmla="*/ 159436 h 328318"/>
              <a:gd name="connsiteX32" fmla="*/ 476794 w 3605346"/>
              <a:gd name="connsiteY32" fmla="*/ 151579 h 328318"/>
              <a:gd name="connsiteX33" fmla="*/ 504063 w 3605346"/>
              <a:gd name="connsiteY33" fmla="*/ 143858 h 328318"/>
              <a:gd name="connsiteX34" fmla="*/ 531536 w 3605346"/>
              <a:gd name="connsiteY34" fmla="*/ 136339 h 328318"/>
              <a:gd name="connsiteX35" fmla="*/ 660559 w 3605346"/>
              <a:gd name="connsiteY35" fmla="*/ 104098 h 328318"/>
              <a:gd name="connsiteX36" fmla="*/ 793652 w 3605346"/>
              <a:gd name="connsiteY36" fmla="*/ 75785 h 328318"/>
              <a:gd name="connsiteX37" fmla="*/ 931018 w 3605346"/>
              <a:gd name="connsiteY37" fmla="*/ 51672 h 328318"/>
              <a:gd name="connsiteX38" fmla="*/ 1072862 w 3605346"/>
              <a:gd name="connsiteY38" fmla="*/ 31894 h 328318"/>
              <a:gd name="connsiteX39" fmla="*/ 1219522 w 3605346"/>
              <a:gd name="connsiteY39" fmla="*/ 16721 h 328318"/>
              <a:gd name="connsiteX40" fmla="*/ 1371134 w 3605346"/>
              <a:gd name="connsiteY40" fmla="*/ 6290 h 328318"/>
              <a:gd name="connsiteX41" fmla="*/ 1527901 w 3605346"/>
              <a:gd name="connsiteY41" fmla="*/ 804 h 328318"/>
              <a:gd name="connsiteX42" fmla="*/ 1690095 w 3605346"/>
              <a:gd name="connsiteY42" fmla="*/ 533 h 328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05346" h="328318">
                <a:moveTo>
                  <a:pt x="1690095" y="533"/>
                </a:moveTo>
                <a:cubicBezTo>
                  <a:pt x="1717636" y="940"/>
                  <a:pt x="1745313" y="1549"/>
                  <a:pt x="1773262" y="2429"/>
                </a:cubicBezTo>
                <a:cubicBezTo>
                  <a:pt x="1801278" y="3310"/>
                  <a:pt x="1829429" y="4393"/>
                  <a:pt x="1857852" y="5680"/>
                </a:cubicBezTo>
                <a:cubicBezTo>
                  <a:pt x="1886274" y="6967"/>
                  <a:pt x="1914968" y="8526"/>
                  <a:pt x="1943867" y="10355"/>
                </a:cubicBezTo>
                <a:cubicBezTo>
                  <a:pt x="1972833" y="12183"/>
                  <a:pt x="2002002" y="14283"/>
                  <a:pt x="2031442" y="16586"/>
                </a:cubicBezTo>
                <a:cubicBezTo>
                  <a:pt x="2060950" y="18889"/>
                  <a:pt x="2090594" y="21463"/>
                  <a:pt x="2120510" y="24308"/>
                </a:cubicBezTo>
                <a:cubicBezTo>
                  <a:pt x="2150493" y="27084"/>
                  <a:pt x="2180680" y="30200"/>
                  <a:pt x="2211070" y="33519"/>
                </a:cubicBezTo>
                <a:cubicBezTo>
                  <a:pt x="2241596" y="36838"/>
                  <a:pt x="2272257" y="40428"/>
                  <a:pt x="2303190" y="44289"/>
                </a:cubicBezTo>
                <a:cubicBezTo>
                  <a:pt x="2334190" y="48150"/>
                  <a:pt x="2365463" y="52214"/>
                  <a:pt x="2396870" y="56616"/>
                </a:cubicBezTo>
                <a:cubicBezTo>
                  <a:pt x="2428482" y="61087"/>
                  <a:pt x="2460228" y="65760"/>
                  <a:pt x="2492179" y="70637"/>
                </a:cubicBezTo>
                <a:cubicBezTo>
                  <a:pt x="2524265" y="75582"/>
                  <a:pt x="2556554" y="80730"/>
                  <a:pt x="2589049" y="86217"/>
                </a:cubicBezTo>
                <a:cubicBezTo>
                  <a:pt x="2621677" y="91702"/>
                  <a:pt x="2654509" y="97460"/>
                  <a:pt x="2687545" y="103489"/>
                </a:cubicBezTo>
                <a:cubicBezTo>
                  <a:pt x="2720716" y="109516"/>
                  <a:pt x="2754091" y="115884"/>
                  <a:pt x="2787738" y="122590"/>
                </a:cubicBezTo>
                <a:cubicBezTo>
                  <a:pt x="2821451" y="129227"/>
                  <a:pt x="2855369" y="136204"/>
                  <a:pt x="2889490" y="143451"/>
                </a:cubicBezTo>
                <a:cubicBezTo>
                  <a:pt x="2923747" y="150699"/>
                  <a:pt x="2958275" y="158217"/>
                  <a:pt x="2992939" y="166075"/>
                </a:cubicBezTo>
                <a:cubicBezTo>
                  <a:pt x="3027807" y="173932"/>
                  <a:pt x="3062810" y="182127"/>
                  <a:pt x="3098084" y="190526"/>
                </a:cubicBezTo>
                <a:cubicBezTo>
                  <a:pt x="3133494" y="198993"/>
                  <a:pt x="3169107" y="207731"/>
                  <a:pt x="3204925" y="216807"/>
                </a:cubicBezTo>
                <a:cubicBezTo>
                  <a:pt x="3240878" y="225883"/>
                  <a:pt x="3277101" y="235298"/>
                  <a:pt x="3313461" y="244985"/>
                </a:cubicBezTo>
                <a:cubicBezTo>
                  <a:pt x="3350024" y="254738"/>
                  <a:pt x="3386791" y="264830"/>
                  <a:pt x="3423760" y="275194"/>
                </a:cubicBezTo>
                <a:cubicBezTo>
                  <a:pt x="3460867" y="285625"/>
                  <a:pt x="3498244" y="296394"/>
                  <a:pt x="3535756" y="307435"/>
                </a:cubicBezTo>
                <a:lnTo>
                  <a:pt x="3605346" y="328318"/>
                </a:lnTo>
                <a:lnTo>
                  <a:pt x="2133456" y="328318"/>
                </a:lnTo>
                <a:lnTo>
                  <a:pt x="1937354" y="316647"/>
                </a:lnTo>
                <a:cubicBezTo>
                  <a:pt x="1838383" y="314006"/>
                  <a:pt x="1741582" y="314750"/>
                  <a:pt x="1647155" y="318679"/>
                </a:cubicBezTo>
                <a:lnTo>
                  <a:pt x="1522181" y="328318"/>
                </a:lnTo>
                <a:lnTo>
                  <a:pt x="0" y="328318"/>
                </a:lnTo>
                <a:lnTo>
                  <a:pt x="52279" y="303439"/>
                </a:lnTo>
                <a:cubicBezTo>
                  <a:pt x="81923" y="290705"/>
                  <a:pt x="111839" y="278310"/>
                  <a:pt x="142026" y="266252"/>
                </a:cubicBezTo>
                <a:cubicBezTo>
                  <a:pt x="172213" y="254263"/>
                  <a:pt x="202739" y="242546"/>
                  <a:pt x="233603" y="231166"/>
                </a:cubicBezTo>
                <a:cubicBezTo>
                  <a:pt x="264401" y="219787"/>
                  <a:pt x="295605" y="208814"/>
                  <a:pt x="327148" y="198181"/>
                </a:cubicBezTo>
                <a:cubicBezTo>
                  <a:pt x="358692" y="187546"/>
                  <a:pt x="390574" y="177318"/>
                  <a:pt x="422864" y="167497"/>
                </a:cubicBezTo>
                <a:cubicBezTo>
                  <a:pt x="431751" y="164788"/>
                  <a:pt x="440705" y="162078"/>
                  <a:pt x="449727" y="159436"/>
                </a:cubicBezTo>
                <a:cubicBezTo>
                  <a:pt x="458681" y="156795"/>
                  <a:pt x="467704" y="154221"/>
                  <a:pt x="476794" y="151579"/>
                </a:cubicBezTo>
                <a:cubicBezTo>
                  <a:pt x="485883" y="148938"/>
                  <a:pt x="494973" y="146364"/>
                  <a:pt x="504063" y="143858"/>
                </a:cubicBezTo>
                <a:cubicBezTo>
                  <a:pt x="513221" y="141284"/>
                  <a:pt x="522379" y="138778"/>
                  <a:pt x="531536" y="136339"/>
                </a:cubicBezTo>
                <a:cubicBezTo>
                  <a:pt x="573934" y="124960"/>
                  <a:pt x="616941" y="114191"/>
                  <a:pt x="660559" y="104098"/>
                </a:cubicBezTo>
                <a:cubicBezTo>
                  <a:pt x="704245" y="93938"/>
                  <a:pt x="748610" y="84523"/>
                  <a:pt x="793652" y="75785"/>
                </a:cubicBezTo>
                <a:cubicBezTo>
                  <a:pt x="838762" y="67047"/>
                  <a:pt x="884552" y="58988"/>
                  <a:pt x="931018" y="51672"/>
                </a:cubicBezTo>
                <a:cubicBezTo>
                  <a:pt x="977554" y="44356"/>
                  <a:pt x="1024834" y="37719"/>
                  <a:pt x="1072862" y="31894"/>
                </a:cubicBezTo>
                <a:cubicBezTo>
                  <a:pt x="1121026" y="26069"/>
                  <a:pt x="1169866" y="20988"/>
                  <a:pt x="1219522" y="16721"/>
                </a:cubicBezTo>
                <a:cubicBezTo>
                  <a:pt x="1269244" y="12454"/>
                  <a:pt x="1319850" y="8932"/>
                  <a:pt x="1371134" y="6290"/>
                </a:cubicBezTo>
                <a:cubicBezTo>
                  <a:pt x="1422553" y="3581"/>
                  <a:pt x="1474855" y="1752"/>
                  <a:pt x="1527901" y="804"/>
                </a:cubicBezTo>
                <a:cubicBezTo>
                  <a:pt x="1581151" y="-145"/>
                  <a:pt x="1635216" y="-280"/>
                  <a:pt x="1690095" y="53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Freeform: Shape 72">
            <a:extLst>
              <a:ext uri="{FF2B5EF4-FFF2-40B4-BE49-F238E27FC236}">
                <a16:creationId xmlns:a16="http://schemas.microsoft.com/office/drawing/2014/main" id="{EA069BA1-AC87-C793-872F-F6DE3673B67A}"/>
              </a:ext>
            </a:extLst>
          </p:cNvPr>
          <p:cNvSpPr/>
          <p:nvPr userDrawn="1"/>
        </p:nvSpPr>
        <p:spPr>
          <a:xfrm>
            <a:off x="0" y="3662208"/>
            <a:ext cx="2730667" cy="3192502"/>
          </a:xfrm>
          <a:custGeom>
            <a:avLst/>
            <a:gdLst>
              <a:gd name="connsiteX0" fmla="*/ 1433647 w 2730667"/>
              <a:gd name="connsiteY0" fmla="*/ 0 h 3192502"/>
              <a:gd name="connsiteX1" fmla="*/ 1478553 w 2730667"/>
              <a:gd name="connsiteY1" fmla="*/ 475 h 3192502"/>
              <a:gd name="connsiteX2" fmla="*/ 1523257 w 2730667"/>
              <a:gd name="connsiteY2" fmla="*/ 1762 h 3192502"/>
              <a:gd name="connsiteX3" fmla="*/ 1567757 w 2730667"/>
              <a:gd name="connsiteY3" fmla="*/ 3793 h 3192502"/>
              <a:gd name="connsiteX4" fmla="*/ 1611985 w 2730667"/>
              <a:gd name="connsiteY4" fmla="*/ 6638 h 3192502"/>
              <a:gd name="connsiteX5" fmla="*/ 1699561 w 2730667"/>
              <a:gd name="connsiteY5" fmla="*/ 14630 h 3192502"/>
              <a:gd name="connsiteX6" fmla="*/ 1785712 w 2730667"/>
              <a:gd name="connsiteY6" fmla="*/ 25807 h 3192502"/>
              <a:gd name="connsiteX7" fmla="*/ 1870234 w 2730667"/>
              <a:gd name="connsiteY7" fmla="*/ 40166 h 3192502"/>
              <a:gd name="connsiteX8" fmla="*/ 1952925 w 2730667"/>
              <a:gd name="connsiteY8" fmla="*/ 57642 h 3192502"/>
              <a:gd name="connsiteX9" fmla="*/ 1993559 w 2730667"/>
              <a:gd name="connsiteY9" fmla="*/ 67599 h 3192502"/>
              <a:gd name="connsiteX10" fmla="*/ 2033582 w 2730667"/>
              <a:gd name="connsiteY10" fmla="*/ 78368 h 3192502"/>
              <a:gd name="connsiteX11" fmla="*/ 2072994 w 2730667"/>
              <a:gd name="connsiteY11" fmla="*/ 89950 h 3192502"/>
              <a:gd name="connsiteX12" fmla="*/ 2111796 w 2730667"/>
              <a:gd name="connsiteY12" fmla="*/ 102346 h 3192502"/>
              <a:gd name="connsiteX13" fmla="*/ 2149919 w 2730667"/>
              <a:gd name="connsiteY13" fmla="*/ 115554 h 3192502"/>
              <a:gd name="connsiteX14" fmla="*/ 2187432 w 2730667"/>
              <a:gd name="connsiteY14" fmla="*/ 129575 h 3192502"/>
              <a:gd name="connsiteX15" fmla="*/ 2224199 w 2730667"/>
              <a:gd name="connsiteY15" fmla="*/ 144408 h 3192502"/>
              <a:gd name="connsiteX16" fmla="*/ 2260220 w 2730667"/>
              <a:gd name="connsiteY16" fmla="*/ 160056 h 3192502"/>
              <a:gd name="connsiteX17" fmla="*/ 2329615 w 2730667"/>
              <a:gd name="connsiteY17" fmla="*/ 193990 h 3192502"/>
              <a:gd name="connsiteX18" fmla="*/ 2395279 w 2730667"/>
              <a:gd name="connsiteY18" fmla="*/ 231311 h 3192502"/>
              <a:gd name="connsiteX19" fmla="*/ 2456738 w 2730667"/>
              <a:gd name="connsiteY19" fmla="*/ 272087 h 3192502"/>
              <a:gd name="connsiteX20" fmla="*/ 2513517 w 2730667"/>
              <a:gd name="connsiteY20" fmla="*/ 316249 h 3192502"/>
              <a:gd name="connsiteX21" fmla="*/ 2564868 w 2730667"/>
              <a:gd name="connsiteY21" fmla="*/ 363867 h 3192502"/>
              <a:gd name="connsiteX22" fmla="*/ 2610317 w 2730667"/>
              <a:gd name="connsiteY22" fmla="*/ 414802 h 3192502"/>
              <a:gd name="connsiteX23" fmla="*/ 2649254 w 2730667"/>
              <a:gd name="connsiteY23" fmla="*/ 468853 h 3192502"/>
              <a:gd name="connsiteX24" fmla="*/ 2681205 w 2730667"/>
              <a:gd name="connsiteY24" fmla="*/ 525885 h 3192502"/>
              <a:gd name="connsiteX25" fmla="*/ 2694366 w 2730667"/>
              <a:gd name="connsiteY25" fmla="*/ 555417 h 3192502"/>
              <a:gd name="connsiteX26" fmla="*/ 2705558 w 2730667"/>
              <a:gd name="connsiteY26" fmla="*/ 585559 h 3192502"/>
              <a:gd name="connsiteX27" fmla="*/ 2714784 w 2730667"/>
              <a:gd name="connsiteY27" fmla="*/ 616310 h 3192502"/>
              <a:gd name="connsiteX28" fmla="*/ 2721907 w 2730667"/>
              <a:gd name="connsiteY28" fmla="*/ 647604 h 3192502"/>
              <a:gd name="connsiteX29" fmla="*/ 2726926 w 2730667"/>
              <a:gd name="connsiteY29" fmla="*/ 679370 h 3192502"/>
              <a:gd name="connsiteX30" fmla="*/ 2729843 w 2730667"/>
              <a:gd name="connsiteY30" fmla="*/ 711545 h 3192502"/>
              <a:gd name="connsiteX31" fmla="*/ 2730657 w 2730667"/>
              <a:gd name="connsiteY31" fmla="*/ 744124 h 3192502"/>
              <a:gd name="connsiteX32" fmla="*/ 2729300 w 2730667"/>
              <a:gd name="connsiteY32" fmla="*/ 777043 h 3192502"/>
              <a:gd name="connsiteX33" fmla="*/ 2720279 w 2730667"/>
              <a:gd name="connsiteY33" fmla="*/ 843558 h 3192502"/>
              <a:gd name="connsiteX34" fmla="*/ 2702844 w 2730667"/>
              <a:gd name="connsiteY34" fmla="*/ 910682 h 3192502"/>
              <a:gd name="connsiteX35" fmla="*/ 2677270 w 2730667"/>
              <a:gd name="connsiteY35" fmla="*/ 978009 h 3192502"/>
              <a:gd name="connsiteX36" fmla="*/ 2643760 w 2730667"/>
              <a:gd name="connsiteY36" fmla="*/ 1045066 h 3192502"/>
              <a:gd name="connsiteX37" fmla="*/ 2624156 w 2730667"/>
              <a:gd name="connsiteY37" fmla="*/ 1078459 h 3192502"/>
              <a:gd name="connsiteX38" fmla="*/ 2602788 w 2730667"/>
              <a:gd name="connsiteY38" fmla="*/ 1111648 h 3192502"/>
              <a:gd name="connsiteX39" fmla="*/ 2579724 w 2730667"/>
              <a:gd name="connsiteY39" fmla="*/ 1144635 h 3192502"/>
              <a:gd name="connsiteX40" fmla="*/ 2555032 w 2730667"/>
              <a:gd name="connsiteY40" fmla="*/ 1177350 h 3192502"/>
              <a:gd name="connsiteX41" fmla="*/ 2528779 w 2730667"/>
              <a:gd name="connsiteY41" fmla="*/ 1209862 h 3192502"/>
              <a:gd name="connsiteX42" fmla="*/ 2500967 w 2730667"/>
              <a:gd name="connsiteY42" fmla="*/ 1242036 h 3192502"/>
              <a:gd name="connsiteX43" fmla="*/ 2471662 w 2730667"/>
              <a:gd name="connsiteY43" fmla="*/ 1273871 h 3192502"/>
              <a:gd name="connsiteX44" fmla="*/ 2440865 w 2730667"/>
              <a:gd name="connsiteY44" fmla="*/ 1305299 h 3192502"/>
              <a:gd name="connsiteX45" fmla="*/ 2408711 w 2730667"/>
              <a:gd name="connsiteY45" fmla="*/ 1336389 h 3192502"/>
              <a:gd name="connsiteX46" fmla="*/ 2375404 w 2730667"/>
              <a:gd name="connsiteY46" fmla="*/ 1367208 h 3192502"/>
              <a:gd name="connsiteX47" fmla="*/ 2340876 w 2730667"/>
              <a:gd name="connsiteY47" fmla="*/ 1397621 h 3192502"/>
              <a:gd name="connsiteX48" fmla="*/ 2305194 w 2730667"/>
              <a:gd name="connsiteY48" fmla="*/ 1427626 h 3192502"/>
              <a:gd name="connsiteX49" fmla="*/ 2268292 w 2730667"/>
              <a:gd name="connsiteY49" fmla="*/ 1457091 h 3192502"/>
              <a:gd name="connsiteX50" fmla="*/ 2230439 w 2730667"/>
              <a:gd name="connsiteY50" fmla="*/ 1486217 h 3192502"/>
              <a:gd name="connsiteX51" fmla="*/ 2191638 w 2730667"/>
              <a:gd name="connsiteY51" fmla="*/ 1515003 h 3192502"/>
              <a:gd name="connsiteX52" fmla="*/ 2151887 w 2730667"/>
              <a:gd name="connsiteY52" fmla="*/ 1543316 h 3192502"/>
              <a:gd name="connsiteX53" fmla="*/ 2141846 w 2730667"/>
              <a:gd name="connsiteY53" fmla="*/ 1550360 h 3192502"/>
              <a:gd name="connsiteX54" fmla="*/ 2131671 w 2730667"/>
              <a:gd name="connsiteY54" fmla="*/ 1557269 h 3192502"/>
              <a:gd name="connsiteX55" fmla="*/ 2121429 w 2730667"/>
              <a:gd name="connsiteY55" fmla="*/ 1564178 h 3192502"/>
              <a:gd name="connsiteX56" fmla="*/ 2111185 w 2730667"/>
              <a:gd name="connsiteY56" fmla="*/ 1571086 h 3192502"/>
              <a:gd name="connsiteX57" fmla="*/ 2090564 w 2730667"/>
              <a:gd name="connsiteY57" fmla="*/ 1584972 h 3192502"/>
              <a:gd name="connsiteX58" fmla="*/ 2085409 w 2730667"/>
              <a:gd name="connsiteY58" fmla="*/ 1588427 h 3192502"/>
              <a:gd name="connsiteX59" fmla="*/ 2080185 w 2730667"/>
              <a:gd name="connsiteY59" fmla="*/ 1591813 h 3192502"/>
              <a:gd name="connsiteX60" fmla="*/ 2074893 w 2730667"/>
              <a:gd name="connsiteY60" fmla="*/ 1595200 h 3192502"/>
              <a:gd name="connsiteX61" fmla="*/ 2069671 w 2730667"/>
              <a:gd name="connsiteY61" fmla="*/ 1598587 h 3192502"/>
              <a:gd name="connsiteX62" fmla="*/ 2027477 w 2730667"/>
              <a:gd name="connsiteY62" fmla="*/ 1625681 h 3192502"/>
              <a:gd name="connsiteX63" fmla="*/ 1984333 w 2730667"/>
              <a:gd name="connsiteY63" fmla="*/ 1652164 h 3192502"/>
              <a:gd name="connsiteX64" fmla="*/ 1962626 w 2730667"/>
              <a:gd name="connsiteY64" fmla="*/ 1665372 h 3192502"/>
              <a:gd name="connsiteX65" fmla="*/ 1940580 w 2730667"/>
              <a:gd name="connsiteY65" fmla="*/ 1678310 h 3192502"/>
              <a:gd name="connsiteX66" fmla="*/ 1896284 w 2730667"/>
              <a:gd name="connsiteY66" fmla="*/ 1704116 h 3192502"/>
              <a:gd name="connsiteX67" fmla="*/ 1851173 w 2730667"/>
              <a:gd name="connsiteY67" fmla="*/ 1729246 h 3192502"/>
              <a:gd name="connsiteX68" fmla="*/ 1828516 w 2730667"/>
              <a:gd name="connsiteY68" fmla="*/ 1741844 h 3192502"/>
              <a:gd name="connsiteX69" fmla="*/ 1805587 w 2730667"/>
              <a:gd name="connsiteY69" fmla="*/ 1754104 h 3192502"/>
              <a:gd name="connsiteX70" fmla="*/ 1759527 w 2730667"/>
              <a:gd name="connsiteY70" fmla="*/ 1778623 h 3192502"/>
              <a:gd name="connsiteX71" fmla="*/ 1712789 w 2730667"/>
              <a:gd name="connsiteY71" fmla="*/ 1802534 h 3192502"/>
              <a:gd name="connsiteX72" fmla="*/ 1689317 w 2730667"/>
              <a:gd name="connsiteY72" fmla="*/ 1814455 h 3192502"/>
              <a:gd name="connsiteX73" fmla="*/ 1665643 w 2730667"/>
              <a:gd name="connsiteY73" fmla="*/ 1826173 h 3192502"/>
              <a:gd name="connsiteX74" fmla="*/ 1641901 w 2730667"/>
              <a:gd name="connsiteY74" fmla="*/ 1837755 h 3192502"/>
              <a:gd name="connsiteX75" fmla="*/ 1618091 w 2730667"/>
              <a:gd name="connsiteY75" fmla="*/ 1849337 h 3192502"/>
              <a:gd name="connsiteX76" fmla="*/ 1606152 w 2730667"/>
              <a:gd name="connsiteY76" fmla="*/ 1855163 h 3192502"/>
              <a:gd name="connsiteX77" fmla="*/ 1594145 w 2730667"/>
              <a:gd name="connsiteY77" fmla="*/ 1860853 h 3192502"/>
              <a:gd name="connsiteX78" fmla="*/ 1582070 w 2730667"/>
              <a:gd name="connsiteY78" fmla="*/ 1866474 h 3192502"/>
              <a:gd name="connsiteX79" fmla="*/ 1569996 w 2730667"/>
              <a:gd name="connsiteY79" fmla="*/ 1872096 h 3192502"/>
              <a:gd name="connsiteX80" fmla="*/ 1522171 w 2730667"/>
              <a:gd name="connsiteY80" fmla="*/ 1894380 h 3192502"/>
              <a:gd name="connsiteX81" fmla="*/ 1484998 w 2730667"/>
              <a:gd name="connsiteY81" fmla="*/ 1911720 h 3192502"/>
              <a:gd name="connsiteX82" fmla="*/ 1475705 w 2730667"/>
              <a:gd name="connsiteY82" fmla="*/ 1916056 h 3192502"/>
              <a:gd name="connsiteX83" fmla="*/ 1466547 w 2730667"/>
              <a:gd name="connsiteY83" fmla="*/ 1920458 h 3192502"/>
              <a:gd name="connsiteX84" fmla="*/ 1457389 w 2730667"/>
              <a:gd name="connsiteY84" fmla="*/ 1924928 h 3192502"/>
              <a:gd name="connsiteX85" fmla="*/ 1448231 w 2730667"/>
              <a:gd name="connsiteY85" fmla="*/ 1929331 h 3192502"/>
              <a:gd name="connsiteX86" fmla="*/ 1412007 w 2730667"/>
              <a:gd name="connsiteY86" fmla="*/ 1947348 h 3192502"/>
              <a:gd name="connsiteX87" fmla="*/ 1376258 w 2730667"/>
              <a:gd name="connsiteY87" fmla="*/ 1965704 h 3192502"/>
              <a:gd name="connsiteX88" fmla="*/ 1340984 w 2730667"/>
              <a:gd name="connsiteY88" fmla="*/ 1984398 h 3192502"/>
              <a:gd name="connsiteX89" fmla="*/ 1306252 w 2730667"/>
              <a:gd name="connsiteY89" fmla="*/ 2003432 h 3192502"/>
              <a:gd name="connsiteX90" fmla="*/ 1272199 w 2730667"/>
              <a:gd name="connsiteY90" fmla="*/ 2022872 h 3192502"/>
              <a:gd name="connsiteX91" fmla="*/ 1238689 w 2730667"/>
              <a:gd name="connsiteY91" fmla="*/ 2042650 h 3192502"/>
              <a:gd name="connsiteX92" fmla="*/ 1205788 w 2730667"/>
              <a:gd name="connsiteY92" fmla="*/ 2062834 h 3192502"/>
              <a:gd name="connsiteX93" fmla="*/ 1173499 w 2730667"/>
              <a:gd name="connsiteY93" fmla="*/ 2083359 h 3192502"/>
              <a:gd name="connsiteX94" fmla="*/ 1110955 w 2730667"/>
              <a:gd name="connsiteY94" fmla="*/ 2125557 h 3192502"/>
              <a:gd name="connsiteX95" fmla="*/ 1051191 w 2730667"/>
              <a:gd name="connsiteY95" fmla="*/ 2169312 h 3192502"/>
              <a:gd name="connsiteX96" fmla="*/ 994413 w 2730667"/>
              <a:gd name="connsiteY96" fmla="*/ 2214559 h 3192502"/>
              <a:gd name="connsiteX97" fmla="*/ 940823 w 2730667"/>
              <a:gd name="connsiteY97" fmla="*/ 2261295 h 3192502"/>
              <a:gd name="connsiteX98" fmla="*/ 844158 w 2730667"/>
              <a:gd name="connsiteY98" fmla="*/ 2359171 h 3192502"/>
              <a:gd name="connsiteX99" fmla="*/ 763163 w 2730667"/>
              <a:gd name="connsiteY99" fmla="*/ 2462668 h 3192502"/>
              <a:gd name="connsiteX100" fmla="*/ 699194 w 2730667"/>
              <a:gd name="connsiteY100" fmla="*/ 2571177 h 3192502"/>
              <a:gd name="connsiteX101" fmla="*/ 654016 w 2730667"/>
              <a:gd name="connsiteY101" fmla="*/ 2684022 h 3192502"/>
              <a:gd name="connsiteX102" fmla="*/ 645807 w 2730667"/>
              <a:gd name="connsiteY102" fmla="*/ 2712809 h 3192502"/>
              <a:gd name="connsiteX103" fmla="*/ 638821 w 2730667"/>
              <a:gd name="connsiteY103" fmla="*/ 2741799 h 3192502"/>
              <a:gd name="connsiteX104" fmla="*/ 633122 w 2730667"/>
              <a:gd name="connsiteY104" fmla="*/ 2770992 h 3192502"/>
              <a:gd name="connsiteX105" fmla="*/ 628849 w 2730667"/>
              <a:gd name="connsiteY105" fmla="*/ 2800389 h 3192502"/>
              <a:gd name="connsiteX106" fmla="*/ 625729 w 2730667"/>
              <a:gd name="connsiteY106" fmla="*/ 2829921 h 3192502"/>
              <a:gd name="connsiteX107" fmla="*/ 624101 w 2730667"/>
              <a:gd name="connsiteY107" fmla="*/ 2859587 h 3192502"/>
              <a:gd name="connsiteX108" fmla="*/ 623829 w 2730667"/>
              <a:gd name="connsiteY108" fmla="*/ 2889391 h 3192502"/>
              <a:gd name="connsiteX109" fmla="*/ 624779 w 2730667"/>
              <a:gd name="connsiteY109" fmla="*/ 2919261 h 3192502"/>
              <a:gd name="connsiteX110" fmla="*/ 631292 w 2730667"/>
              <a:gd name="connsiteY110" fmla="*/ 2979206 h 3192502"/>
              <a:gd name="connsiteX111" fmla="*/ 643434 w 2730667"/>
              <a:gd name="connsiteY111" fmla="*/ 3039150 h 3192502"/>
              <a:gd name="connsiteX112" fmla="*/ 661410 w 2730667"/>
              <a:gd name="connsiteY112" fmla="*/ 3098892 h 3192502"/>
              <a:gd name="connsiteX113" fmla="*/ 685288 w 2730667"/>
              <a:gd name="connsiteY113" fmla="*/ 3158023 h 3192502"/>
              <a:gd name="connsiteX114" fmla="*/ 702894 w 2730667"/>
              <a:gd name="connsiteY114" fmla="*/ 3192502 h 3192502"/>
              <a:gd name="connsiteX115" fmla="*/ 383131 w 2730667"/>
              <a:gd name="connsiteY115" fmla="*/ 3192502 h 3192502"/>
              <a:gd name="connsiteX116" fmla="*/ 379419 w 2730667"/>
              <a:gd name="connsiteY116" fmla="*/ 3181933 h 3192502"/>
              <a:gd name="connsiteX117" fmla="*/ 359476 w 2730667"/>
              <a:gd name="connsiteY117" fmla="*/ 3102616 h 3192502"/>
              <a:gd name="connsiteX118" fmla="*/ 347129 w 2730667"/>
              <a:gd name="connsiteY118" fmla="*/ 3023572 h 3192502"/>
              <a:gd name="connsiteX119" fmla="*/ 342177 w 2730667"/>
              <a:gd name="connsiteY119" fmla="*/ 2945271 h 3192502"/>
              <a:gd name="connsiteX120" fmla="*/ 342517 w 2730667"/>
              <a:gd name="connsiteY120" fmla="*/ 2906460 h 3192502"/>
              <a:gd name="connsiteX121" fmla="*/ 344551 w 2730667"/>
              <a:gd name="connsiteY121" fmla="*/ 2867987 h 3192502"/>
              <a:gd name="connsiteX122" fmla="*/ 348282 w 2730667"/>
              <a:gd name="connsiteY122" fmla="*/ 2829853 h 3192502"/>
              <a:gd name="connsiteX123" fmla="*/ 353778 w 2730667"/>
              <a:gd name="connsiteY123" fmla="*/ 2792057 h 3192502"/>
              <a:gd name="connsiteX124" fmla="*/ 360764 w 2730667"/>
              <a:gd name="connsiteY124" fmla="*/ 2754668 h 3192502"/>
              <a:gd name="connsiteX125" fmla="*/ 369447 w 2730667"/>
              <a:gd name="connsiteY125" fmla="*/ 2717753 h 3192502"/>
              <a:gd name="connsiteX126" fmla="*/ 379690 w 2730667"/>
              <a:gd name="connsiteY126" fmla="*/ 2681313 h 3192502"/>
              <a:gd name="connsiteX127" fmla="*/ 391358 w 2730667"/>
              <a:gd name="connsiteY127" fmla="*/ 2645346 h 3192502"/>
              <a:gd name="connsiteX128" fmla="*/ 392850 w 2730667"/>
              <a:gd name="connsiteY128" fmla="*/ 2640875 h 3192502"/>
              <a:gd name="connsiteX129" fmla="*/ 394479 w 2730667"/>
              <a:gd name="connsiteY129" fmla="*/ 2636405 h 3192502"/>
              <a:gd name="connsiteX130" fmla="*/ 396174 w 2730667"/>
              <a:gd name="connsiteY130" fmla="*/ 2631935 h 3192502"/>
              <a:gd name="connsiteX131" fmla="*/ 397870 w 2730667"/>
              <a:gd name="connsiteY131" fmla="*/ 2627464 h 3192502"/>
              <a:gd name="connsiteX132" fmla="*/ 404517 w 2730667"/>
              <a:gd name="connsiteY132" fmla="*/ 2609785 h 3192502"/>
              <a:gd name="connsiteX133" fmla="*/ 411708 w 2730667"/>
              <a:gd name="connsiteY133" fmla="*/ 2592242 h 3192502"/>
              <a:gd name="connsiteX134" fmla="*/ 415235 w 2730667"/>
              <a:gd name="connsiteY134" fmla="*/ 2583572 h 3192502"/>
              <a:gd name="connsiteX135" fmla="*/ 419103 w 2730667"/>
              <a:gd name="connsiteY135" fmla="*/ 2574903 h 3192502"/>
              <a:gd name="connsiteX136" fmla="*/ 426836 w 2730667"/>
              <a:gd name="connsiteY136" fmla="*/ 2557630 h 3192502"/>
              <a:gd name="connsiteX137" fmla="*/ 435111 w 2730667"/>
              <a:gd name="connsiteY137" fmla="*/ 2540562 h 3192502"/>
              <a:gd name="connsiteX138" fmla="*/ 439181 w 2730667"/>
              <a:gd name="connsiteY138" fmla="*/ 2532027 h 3192502"/>
              <a:gd name="connsiteX139" fmla="*/ 443523 w 2730667"/>
              <a:gd name="connsiteY139" fmla="*/ 2523560 h 3192502"/>
              <a:gd name="connsiteX140" fmla="*/ 447932 w 2730667"/>
              <a:gd name="connsiteY140" fmla="*/ 2515093 h 3192502"/>
              <a:gd name="connsiteX141" fmla="*/ 452342 w 2730667"/>
              <a:gd name="connsiteY141" fmla="*/ 2506694 h 3192502"/>
              <a:gd name="connsiteX142" fmla="*/ 470793 w 2730667"/>
              <a:gd name="connsiteY142" fmla="*/ 2473370 h 3192502"/>
              <a:gd name="connsiteX143" fmla="*/ 490600 w 2730667"/>
              <a:gd name="connsiteY143" fmla="*/ 2440654 h 3192502"/>
              <a:gd name="connsiteX144" fmla="*/ 511562 w 2730667"/>
              <a:gd name="connsiteY144" fmla="*/ 2408548 h 3192502"/>
              <a:gd name="connsiteX145" fmla="*/ 533609 w 2730667"/>
              <a:gd name="connsiteY145" fmla="*/ 2376985 h 3192502"/>
              <a:gd name="connsiteX146" fmla="*/ 580821 w 2730667"/>
              <a:gd name="connsiteY146" fmla="*/ 2315617 h 3192502"/>
              <a:gd name="connsiteX147" fmla="*/ 632173 w 2730667"/>
              <a:gd name="connsiteY147" fmla="*/ 2256622 h 3192502"/>
              <a:gd name="connsiteX148" fmla="*/ 687255 w 2730667"/>
              <a:gd name="connsiteY148" fmla="*/ 2199996 h 3192502"/>
              <a:gd name="connsiteX149" fmla="*/ 745661 w 2730667"/>
              <a:gd name="connsiteY149" fmla="*/ 2145673 h 3192502"/>
              <a:gd name="connsiteX150" fmla="*/ 807188 w 2730667"/>
              <a:gd name="connsiteY150" fmla="*/ 2093586 h 3192502"/>
              <a:gd name="connsiteX151" fmla="*/ 871496 w 2730667"/>
              <a:gd name="connsiteY151" fmla="*/ 2043733 h 3192502"/>
              <a:gd name="connsiteX152" fmla="*/ 938381 w 2730667"/>
              <a:gd name="connsiteY152" fmla="*/ 1996049 h 3192502"/>
              <a:gd name="connsiteX153" fmla="*/ 1007641 w 2730667"/>
              <a:gd name="connsiteY153" fmla="*/ 1950397 h 3192502"/>
              <a:gd name="connsiteX154" fmla="*/ 1043051 w 2730667"/>
              <a:gd name="connsiteY154" fmla="*/ 1928316 h 3192502"/>
              <a:gd name="connsiteX155" fmla="*/ 1079004 w 2730667"/>
              <a:gd name="connsiteY155" fmla="*/ 1906708 h 3192502"/>
              <a:gd name="connsiteX156" fmla="*/ 1115432 w 2730667"/>
              <a:gd name="connsiteY156" fmla="*/ 1885575 h 3192502"/>
              <a:gd name="connsiteX157" fmla="*/ 1152334 w 2730667"/>
              <a:gd name="connsiteY157" fmla="*/ 1864916 h 3192502"/>
              <a:gd name="connsiteX158" fmla="*/ 1189779 w 2730667"/>
              <a:gd name="connsiteY158" fmla="*/ 1844732 h 3192502"/>
              <a:gd name="connsiteX159" fmla="*/ 1227632 w 2730667"/>
              <a:gd name="connsiteY159" fmla="*/ 1825021 h 3192502"/>
              <a:gd name="connsiteX160" fmla="*/ 1265890 w 2730667"/>
              <a:gd name="connsiteY160" fmla="*/ 1805717 h 3192502"/>
              <a:gd name="connsiteX161" fmla="*/ 1304556 w 2730667"/>
              <a:gd name="connsiteY161" fmla="*/ 1786819 h 3192502"/>
              <a:gd name="connsiteX162" fmla="*/ 1314324 w 2730667"/>
              <a:gd name="connsiteY162" fmla="*/ 1782146 h 3192502"/>
              <a:gd name="connsiteX163" fmla="*/ 1324025 w 2730667"/>
              <a:gd name="connsiteY163" fmla="*/ 1777472 h 3192502"/>
              <a:gd name="connsiteX164" fmla="*/ 1333793 w 2730667"/>
              <a:gd name="connsiteY164" fmla="*/ 1772798 h 3192502"/>
              <a:gd name="connsiteX165" fmla="*/ 1343629 w 2730667"/>
              <a:gd name="connsiteY165" fmla="*/ 1768260 h 3192502"/>
              <a:gd name="connsiteX166" fmla="*/ 1383041 w 2730667"/>
              <a:gd name="connsiteY166" fmla="*/ 1750107 h 3192502"/>
              <a:gd name="connsiteX167" fmla="*/ 1427134 w 2730667"/>
              <a:gd name="connsiteY167" fmla="*/ 1729788 h 3192502"/>
              <a:gd name="connsiteX168" fmla="*/ 1438192 w 2730667"/>
              <a:gd name="connsiteY168" fmla="*/ 1724707 h 3192502"/>
              <a:gd name="connsiteX169" fmla="*/ 1449249 w 2730667"/>
              <a:gd name="connsiteY169" fmla="*/ 1719627 h 3192502"/>
              <a:gd name="connsiteX170" fmla="*/ 1460306 w 2730667"/>
              <a:gd name="connsiteY170" fmla="*/ 1714479 h 3192502"/>
              <a:gd name="connsiteX171" fmla="*/ 1471228 w 2730667"/>
              <a:gd name="connsiteY171" fmla="*/ 1709264 h 3192502"/>
              <a:gd name="connsiteX172" fmla="*/ 1493070 w 2730667"/>
              <a:gd name="connsiteY172" fmla="*/ 1698765 h 3192502"/>
              <a:gd name="connsiteX173" fmla="*/ 1514845 w 2730667"/>
              <a:gd name="connsiteY173" fmla="*/ 1688267 h 3192502"/>
              <a:gd name="connsiteX174" fmla="*/ 1536553 w 2730667"/>
              <a:gd name="connsiteY174" fmla="*/ 1677700 h 3192502"/>
              <a:gd name="connsiteX175" fmla="*/ 1557989 w 2730667"/>
              <a:gd name="connsiteY175" fmla="*/ 1666930 h 3192502"/>
              <a:gd name="connsiteX176" fmla="*/ 1600725 w 2730667"/>
              <a:gd name="connsiteY176" fmla="*/ 1645459 h 3192502"/>
              <a:gd name="connsiteX177" fmla="*/ 1642783 w 2730667"/>
              <a:gd name="connsiteY177" fmla="*/ 1623378 h 3192502"/>
              <a:gd name="connsiteX178" fmla="*/ 1663744 w 2730667"/>
              <a:gd name="connsiteY178" fmla="*/ 1612405 h 3192502"/>
              <a:gd name="connsiteX179" fmla="*/ 1684434 w 2730667"/>
              <a:gd name="connsiteY179" fmla="*/ 1601093 h 3192502"/>
              <a:gd name="connsiteX180" fmla="*/ 1725610 w 2730667"/>
              <a:gd name="connsiteY180" fmla="*/ 1578537 h 3192502"/>
              <a:gd name="connsiteX181" fmla="*/ 1765972 w 2730667"/>
              <a:gd name="connsiteY181" fmla="*/ 1555440 h 3192502"/>
              <a:gd name="connsiteX182" fmla="*/ 1786051 w 2730667"/>
              <a:gd name="connsiteY182" fmla="*/ 1543926 h 3192502"/>
              <a:gd name="connsiteX183" fmla="*/ 1805791 w 2730667"/>
              <a:gd name="connsiteY183" fmla="*/ 1532140 h 3192502"/>
              <a:gd name="connsiteX184" fmla="*/ 1845067 w 2730667"/>
              <a:gd name="connsiteY184" fmla="*/ 1508569 h 3192502"/>
              <a:gd name="connsiteX185" fmla="*/ 1883395 w 2730667"/>
              <a:gd name="connsiteY185" fmla="*/ 1484455 h 3192502"/>
              <a:gd name="connsiteX186" fmla="*/ 1888143 w 2730667"/>
              <a:gd name="connsiteY186" fmla="*/ 1481475 h 3192502"/>
              <a:gd name="connsiteX187" fmla="*/ 1892959 w 2730667"/>
              <a:gd name="connsiteY187" fmla="*/ 1478495 h 3192502"/>
              <a:gd name="connsiteX188" fmla="*/ 1897708 w 2730667"/>
              <a:gd name="connsiteY188" fmla="*/ 1475515 h 3192502"/>
              <a:gd name="connsiteX189" fmla="*/ 1902456 w 2730667"/>
              <a:gd name="connsiteY189" fmla="*/ 1472466 h 3192502"/>
              <a:gd name="connsiteX190" fmla="*/ 1921043 w 2730667"/>
              <a:gd name="connsiteY190" fmla="*/ 1460139 h 3192502"/>
              <a:gd name="connsiteX191" fmla="*/ 1930337 w 2730667"/>
              <a:gd name="connsiteY191" fmla="*/ 1453975 h 3192502"/>
              <a:gd name="connsiteX192" fmla="*/ 1939630 w 2730667"/>
              <a:gd name="connsiteY192" fmla="*/ 1447878 h 3192502"/>
              <a:gd name="connsiteX193" fmla="*/ 1948855 w 2730667"/>
              <a:gd name="connsiteY193" fmla="*/ 1441716 h 3192502"/>
              <a:gd name="connsiteX194" fmla="*/ 1958013 w 2730667"/>
              <a:gd name="connsiteY194" fmla="*/ 1435483 h 3192502"/>
              <a:gd name="connsiteX195" fmla="*/ 1994034 w 2730667"/>
              <a:gd name="connsiteY195" fmla="*/ 1410422 h 3192502"/>
              <a:gd name="connsiteX196" fmla="*/ 2029172 w 2730667"/>
              <a:gd name="connsiteY196" fmla="*/ 1385022 h 3192502"/>
              <a:gd name="connsiteX197" fmla="*/ 2063430 w 2730667"/>
              <a:gd name="connsiteY197" fmla="*/ 1359351 h 3192502"/>
              <a:gd name="connsiteX198" fmla="*/ 2096872 w 2730667"/>
              <a:gd name="connsiteY198" fmla="*/ 1333409 h 3192502"/>
              <a:gd name="connsiteX199" fmla="*/ 2129162 w 2730667"/>
              <a:gd name="connsiteY199" fmla="*/ 1307128 h 3192502"/>
              <a:gd name="connsiteX200" fmla="*/ 2160366 w 2730667"/>
              <a:gd name="connsiteY200" fmla="*/ 1280509 h 3192502"/>
              <a:gd name="connsiteX201" fmla="*/ 2190485 w 2730667"/>
              <a:gd name="connsiteY201" fmla="*/ 1253619 h 3192502"/>
              <a:gd name="connsiteX202" fmla="*/ 2219586 w 2730667"/>
              <a:gd name="connsiteY202" fmla="*/ 1226457 h 3192502"/>
              <a:gd name="connsiteX203" fmla="*/ 2247535 w 2730667"/>
              <a:gd name="connsiteY203" fmla="*/ 1199024 h 3192502"/>
              <a:gd name="connsiteX204" fmla="*/ 2274058 w 2730667"/>
              <a:gd name="connsiteY204" fmla="*/ 1171322 h 3192502"/>
              <a:gd name="connsiteX205" fmla="*/ 2299293 w 2730667"/>
              <a:gd name="connsiteY205" fmla="*/ 1143348 h 3192502"/>
              <a:gd name="connsiteX206" fmla="*/ 2323170 w 2730667"/>
              <a:gd name="connsiteY206" fmla="*/ 1115170 h 3192502"/>
              <a:gd name="connsiteX207" fmla="*/ 2345692 w 2730667"/>
              <a:gd name="connsiteY207" fmla="*/ 1086858 h 3192502"/>
              <a:gd name="connsiteX208" fmla="*/ 2366789 w 2730667"/>
              <a:gd name="connsiteY208" fmla="*/ 1058342 h 3192502"/>
              <a:gd name="connsiteX209" fmla="*/ 2386393 w 2730667"/>
              <a:gd name="connsiteY209" fmla="*/ 1029690 h 3192502"/>
              <a:gd name="connsiteX210" fmla="*/ 2404437 w 2730667"/>
              <a:gd name="connsiteY210" fmla="*/ 1000971 h 3192502"/>
              <a:gd name="connsiteX211" fmla="*/ 2435778 w 2730667"/>
              <a:gd name="connsiteY211" fmla="*/ 943262 h 3192502"/>
              <a:gd name="connsiteX212" fmla="*/ 2460266 w 2730667"/>
              <a:gd name="connsiteY212" fmla="*/ 885417 h 3192502"/>
              <a:gd name="connsiteX213" fmla="*/ 2477768 w 2730667"/>
              <a:gd name="connsiteY213" fmla="*/ 827843 h 3192502"/>
              <a:gd name="connsiteX214" fmla="*/ 2488146 w 2730667"/>
              <a:gd name="connsiteY214" fmla="*/ 770811 h 3192502"/>
              <a:gd name="connsiteX215" fmla="*/ 2490656 w 2730667"/>
              <a:gd name="connsiteY215" fmla="*/ 742566 h 3192502"/>
              <a:gd name="connsiteX216" fmla="*/ 2491335 w 2730667"/>
              <a:gd name="connsiteY216" fmla="*/ 714592 h 3192502"/>
              <a:gd name="connsiteX217" fmla="*/ 2490181 w 2730667"/>
              <a:gd name="connsiteY217" fmla="*/ 686957 h 3192502"/>
              <a:gd name="connsiteX218" fmla="*/ 2487264 w 2730667"/>
              <a:gd name="connsiteY218" fmla="*/ 659660 h 3192502"/>
              <a:gd name="connsiteX219" fmla="*/ 2482516 w 2730667"/>
              <a:gd name="connsiteY219" fmla="*/ 632702 h 3192502"/>
              <a:gd name="connsiteX220" fmla="*/ 2475936 w 2730667"/>
              <a:gd name="connsiteY220" fmla="*/ 606218 h 3192502"/>
              <a:gd name="connsiteX221" fmla="*/ 2467660 w 2730667"/>
              <a:gd name="connsiteY221" fmla="*/ 580209 h 3192502"/>
              <a:gd name="connsiteX222" fmla="*/ 2457688 w 2730667"/>
              <a:gd name="connsiteY222" fmla="*/ 554673 h 3192502"/>
              <a:gd name="connsiteX223" fmla="*/ 2432860 w 2730667"/>
              <a:gd name="connsiteY223" fmla="*/ 505227 h 3192502"/>
              <a:gd name="connsiteX224" fmla="*/ 2401860 w 2730667"/>
              <a:gd name="connsiteY224" fmla="*/ 458151 h 3192502"/>
              <a:gd name="connsiteX225" fmla="*/ 2365093 w 2730667"/>
              <a:gd name="connsiteY225" fmla="*/ 413583 h 3192502"/>
              <a:gd name="connsiteX226" fmla="*/ 2322967 w 2730667"/>
              <a:gd name="connsiteY226" fmla="*/ 371723 h 3192502"/>
              <a:gd name="connsiteX227" fmla="*/ 2275821 w 2730667"/>
              <a:gd name="connsiteY227" fmla="*/ 332641 h 3192502"/>
              <a:gd name="connsiteX228" fmla="*/ 2224335 w 2730667"/>
              <a:gd name="connsiteY228" fmla="*/ 296404 h 3192502"/>
              <a:gd name="connsiteX229" fmla="*/ 2168913 w 2730667"/>
              <a:gd name="connsiteY229" fmla="*/ 263011 h 3192502"/>
              <a:gd name="connsiteX230" fmla="*/ 2109829 w 2730667"/>
              <a:gd name="connsiteY230" fmla="*/ 232530 h 3192502"/>
              <a:gd name="connsiteX231" fmla="*/ 2079031 w 2730667"/>
              <a:gd name="connsiteY231" fmla="*/ 218374 h 3192502"/>
              <a:gd name="connsiteX232" fmla="*/ 2047488 w 2730667"/>
              <a:gd name="connsiteY232" fmla="*/ 204963 h 3192502"/>
              <a:gd name="connsiteX233" fmla="*/ 2015266 w 2730667"/>
              <a:gd name="connsiteY233" fmla="*/ 192229 h 3192502"/>
              <a:gd name="connsiteX234" fmla="*/ 1982367 w 2730667"/>
              <a:gd name="connsiteY234" fmla="*/ 180240 h 3192502"/>
              <a:gd name="connsiteX235" fmla="*/ 1948855 w 2730667"/>
              <a:gd name="connsiteY235" fmla="*/ 168928 h 3192502"/>
              <a:gd name="connsiteX236" fmla="*/ 1914734 w 2730667"/>
              <a:gd name="connsiteY236" fmla="*/ 158294 h 3192502"/>
              <a:gd name="connsiteX237" fmla="*/ 1880003 w 2730667"/>
              <a:gd name="connsiteY237" fmla="*/ 148405 h 3192502"/>
              <a:gd name="connsiteX238" fmla="*/ 1844728 w 2730667"/>
              <a:gd name="connsiteY238" fmla="*/ 139261 h 3192502"/>
              <a:gd name="connsiteX239" fmla="*/ 1772688 w 2730667"/>
              <a:gd name="connsiteY239" fmla="*/ 123073 h 3192502"/>
              <a:gd name="connsiteX240" fmla="*/ 1698883 w 2730667"/>
              <a:gd name="connsiteY240" fmla="*/ 109661 h 3192502"/>
              <a:gd name="connsiteX241" fmla="*/ 1623585 w 2730667"/>
              <a:gd name="connsiteY241" fmla="*/ 99095 h 3192502"/>
              <a:gd name="connsiteX242" fmla="*/ 1546864 w 2730667"/>
              <a:gd name="connsiteY242" fmla="*/ 91373 h 3192502"/>
              <a:gd name="connsiteX243" fmla="*/ 1508130 w 2730667"/>
              <a:gd name="connsiteY243" fmla="*/ 88596 h 3192502"/>
              <a:gd name="connsiteX244" fmla="*/ 1469124 w 2730667"/>
              <a:gd name="connsiteY244" fmla="*/ 86496 h 3192502"/>
              <a:gd name="connsiteX245" fmla="*/ 1429916 w 2730667"/>
              <a:gd name="connsiteY245" fmla="*/ 85073 h 3192502"/>
              <a:gd name="connsiteX246" fmla="*/ 1390504 w 2730667"/>
              <a:gd name="connsiteY246" fmla="*/ 84329 h 3192502"/>
              <a:gd name="connsiteX247" fmla="*/ 1350956 w 2730667"/>
              <a:gd name="connsiteY247" fmla="*/ 84329 h 3192502"/>
              <a:gd name="connsiteX248" fmla="*/ 1311272 w 2730667"/>
              <a:gd name="connsiteY248" fmla="*/ 85073 h 3192502"/>
              <a:gd name="connsiteX249" fmla="*/ 1271521 w 2730667"/>
              <a:gd name="connsiteY249" fmla="*/ 86564 h 3192502"/>
              <a:gd name="connsiteX250" fmla="*/ 1231701 w 2730667"/>
              <a:gd name="connsiteY250" fmla="*/ 88732 h 3192502"/>
              <a:gd name="connsiteX251" fmla="*/ 1191882 w 2730667"/>
              <a:gd name="connsiteY251" fmla="*/ 91576 h 3192502"/>
              <a:gd name="connsiteX252" fmla="*/ 1152130 w 2730667"/>
              <a:gd name="connsiteY252" fmla="*/ 95098 h 3192502"/>
              <a:gd name="connsiteX253" fmla="*/ 1112446 w 2730667"/>
              <a:gd name="connsiteY253" fmla="*/ 99298 h 3192502"/>
              <a:gd name="connsiteX254" fmla="*/ 1072831 w 2730667"/>
              <a:gd name="connsiteY254" fmla="*/ 104242 h 3192502"/>
              <a:gd name="connsiteX255" fmla="*/ 1033419 w 2730667"/>
              <a:gd name="connsiteY255" fmla="*/ 109865 h 3192502"/>
              <a:gd name="connsiteX256" fmla="*/ 994142 w 2730667"/>
              <a:gd name="connsiteY256" fmla="*/ 116163 h 3192502"/>
              <a:gd name="connsiteX257" fmla="*/ 955136 w 2730667"/>
              <a:gd name="connsiteY257" fmla="*/ 123141 h 3192502"/>
              <a:gd name="connsiteX258" fmla="*/ 916403 w 2730667"/>
              <a:gd name="connsiteY258" fmla="*/ 130726 h 3192502"/>
              <a:gd name="connsiteX259" fmla="*/ 862813 w 2730667"/>
              <a:gd name="connsiteY259" fmla="*/ 142377 h 3192502"/>
              <a:gd name="connsiteX260" fmla="*/ 809902 w 2730667"/>
              <a:gd name="connsiteY260" fmla="*/ 155179 h 3192502"/>
              <a:gd name="connsiteX261" fmla="*/ 757736 w 2730667"/>
              <a:gd name="connsiteY261" fmla="*/ 169064 h 3192502"/>
              <a:gd name="connsiteX262" fmla="*/ 706453 w 2730667"/>
              <a:gd name="connsiteY262" fmla="*/ 184033 h 3192502"/>
              <a:gd name="connsiteX263" fmla="*/ 684610 w 2730667"/>
              <a:gd name="connsiteY263" fmla="*/ 190806 h 3192502"/>
              <a:gd name="connsiteX264" fmla="*/ 662903 w 2730667"/>
              <a:gd name="connsiteY264" fmla="*/ 197783 h 3192502"/>
              <a:gd name="connsiteX265" fmla="*/ 641399 w 2730667"/>
              <a:gd name="connsiteY265" fmla="*/ 204963 h 3192502"/>
              <a:gd name="connsiteX266" fmla="*/ 620098 w 2730667"/>
              <a:gd name="connsiteY266" fmla="*/ 212279 h 3192502"/>
              <a:gd name="connsiteX267" fmla="*/ 550703 w 2730667"/>
              <a:gd name="connsiteY267" fmla="*/ 237746 h 3192502"/>
              <a:gd name="connsiteX268" fmla="*/ 483411 w 2730667"/>
              <a:gd name="connsiteY268" fmla="*/ 264907 h 3192502"/>
              <a:gd name="connsiteX269" fmla="*/ 418288 w 2730667"/>
              <a:gd name="connsiteY269" fmla="*/ 293626 h 3192502"/>
              <a:gd name="connsiteX270" fmla="*/ 355269 w 2730667"/>
              <a:gd name="connsiteY270" fmla="*/ 323768 h 3192502"/>
              <a:gd name="connsiteX271" fmla="*/ 324608 w 2730667"/>
              <a:gd name="connsiteY271" fmla="*/ 339347 h 3192502"/>
              <a:gd name="connsiteX272" fmla="*/ 294490 w 2730667"/>
              <a:gd name="connsiteY272" fmla="*/ 355196 h 3192502"/>
              <a:gd name="connsiteX273" fmla="*/ 264846 w 2730667"/>
              <a:gd name="connsiteY273" fmla="*/ 371385 h 3192502"/>
              <a:gd name="connsiteX274" fmla="*/ 235676 w 2730667"/>
              <a:gd name="connsiteY274" fmla="*/ 387844 h 3192502"/>
              <a:gd name="connsiteX275" fmla="*/ 228485 w 2730667"/>
              <a:gd name="connsiteY275" fmla="*/ 392044 h 3192502"/>
              <a:gd name="connsiteX276" fmla="*/ 221294 w 2730667"/>
              <a:gd name="connsiteY276" fmla="*/ 396175 h 3192502"/>
              <a:gd name="connsiteX277" fmla="*/ 214105 w 2730667"/>
              <a:gd name="connsiteY277" fmla="*/ 400375 h 3192502"/>
              <a:gd name="connsiteX278" fmla="*/ 206982 w 2730667"/>
              <a:gd name="connsiteY278" fmla="*/ 404574 h 3192502"/>
              <a:gd name="connsiteX279" fmla="*/ 178763 w 2730667"/>
              <a:gd name="connsiteY279" fmla="*/ 421576 h 3192502"/>
              <a:gd name="connsiteX280" fmla="*/ 171775 w 2730667"/>
              <a:gd name="connsiteY280" fmla="*/ 425843 h 3192502"/>
              <a:gd name="connsiteX281" fmla="*/ 164855 w 2730667"/>
              <a:gd name="connsiteY281" fmla="*/ 430178 h 3192502"/>
              <a:gd name="connsiteX282" fmla="*/ 157936 w 2730667"/>
              <a:gd name="connsiteY282" fmla="*/ 434513 h 3192502"/>
              <a:gd name="connsiteX283" fmla="*/ 151018 w 2730667"/>
              <a:gd name="connsiteY283" fmla="*/ 438848 h 3192502"/>
              <a:gd name="connsiteX284" fmla="*/ 144099 w 2730667"/>
              <a:gd name="connsiteY284" fmla="*/ 443182 h 3192502"/>
              <a:gd name="connsiteX285" fmla="*/ 137315 w 2730667"/>
              <a:gd name="connsiteY285" fmla="*/ 447518 h 3192502"/>
              <a:gd name="connsiteX286" fmla="*/ 130532 w 2730667"/>
              <a:gd name="connsiteY286" fmla="*/ 451920 h 3192502"/>
              <a:gd name="connsiteX287" fmla="*/ 123748 w 2730667"/>
              <a:gd name="connsiteY287" fmla="*/ 456323 h 3192502"/>
              <a:gd name="connsiteX288" fmla="*/ 110248 w 2730667"/>
              <a:gd name="connsiteY288" fmla="*/ 465129 h 3192502"/>
              <a:gd name="connsiteX289" fmla="*/ 96953 w 2730667"/>
              <a:gd name="connsiteY289" fmla="*/ 474001 h 3192502"/>
              <a:gd name="connsiteX290" fmla="*/ 83725 w 2730667"/>
              <a:gd name="connsiteY290" fmla="*/ 482943 h 3192502"/>
              <a:gd name="connsiteX291" fmla="*/ 70497 w 2730667"/>
              <a:gd name="connsiteY291" fmla="*/ 491951 h 3192502"/>
              <a:gd name="connsiteX292" fmla="*/ 57540 w 2730667"/>
              <a:gd name="connsiteY292" fmla="*/ 501028 h 3192502"/>
              <a:gd name="connsiteX293" fmla="*/ 44584 w 2730667"/>
              <a:gd name="connsiteY293" fmla="*/ 510104 h 3192502"/>
              <a:gd name="connsiteX294" fmla="*/ 31695 w 2730667"/>
              <a:gd name="connsiteY294" fmla="*/ 519248 h 3192502"/>
              <a:gd name="connsiteX295" fmla="*/ 19010 w 2730667"/>
              <a:gd name="connsiteY295" fmla="*/ 528459 h 3192502"/>
              <a:gd name="connsiteX296" fmla="*/ 6325 w 2730667"/>
              <a:gd name="connsiteY296" fmla="*/ 537739 h 3192502"/>
              <a:gd name="connsiteX297" fmla="*/ 0 w 2730667"/>
              <a:gd name="connsiteY297" fmla="*/ 542308 h 3192502"/>
              <a:gd name="connsiteX298" fmla="*/ 0 w 2730667"/>
              <a:gd name="connsiteY298" fmla="*/ 421053 h 3192502"/>
              <a:gd name="connsiteX299" fmla="*/ 13312 w 2730667"/>
              <a:gd name="connsiteY299" fmla="*/ 412500 h 3192502"/>
              <a:gd name="connsiteX300" fmla="*/ 20638 w 2730667"/>
              <a:gd name="connsiteY300" fmla="*/ 407825 h 3192502"/>
              <a:gd name="connsiteX301" fmla="*/ 27964 w 2730667"/>
              <a:gd name="connsiteY301" fmla="*/ 403152 h 3192502"/>
              <a:gd name="connsiteX302" fmla="*/ 35358 w 2730667"/>
              <a:gd name="connsiteY302" fmla="*/ 398479 h 3192502"/>
              <a:gd name="connsiteX303" fmla="*/ 42888 w 2730667"/>
              <a:gd name="connsiteY303" fmla="*/ 393872 h 3192502"/>
              <a:gd name="connsiteX304" fmla="*/ 50418 w 2730667"/>
              <a:gd name="connsiteY304" fmla="*/ 389266 h 3192502"/>
              <a:gd name="connsiteX305" fmla="*/ 57879 w 2730667"/>
              <a:gd name="connsiteY305" fmla="*/ 384661 h 3192502"/>
              <a:gd name="connsiteX306" fmla="*/ 65409 w 2730667"/>
              <a:gd name="connsiteY306" fmla="*/ 380055 h 3192502"/>
              <a:gd name="connsiteX307" fmla="*/ 73007 w 2730667"/>
              <a:gd name="connsiteY307" fmla="*/ 375449 h 3192502"/>
              <a:gd name="connsiteX308" fmla="*/ 103737 w 2730667"/>
              <a:gd name="connsiteY308" fmla="*/ 357228 h 3192502"/>
              <a:gd name="connsiteX309" fmla="*/ 111469 w 2730667"/>
              <a:gd name="connsiteY309" fmla="*/ 352690 h 3192502"/>
              <a:gd name="connsiteX310" fmla="*/ 119338 w 2730667"/>
              <a:gd name="connsiteY310" fmla="*/ 348220 h 3192502"/>
              <a:gd name="connsiteX311" fmla="*/ 127207 w 2730667"/>
              <a:gd name="connsiteY311" fmla="*/ 343750 h 3192502"/>
              <a:gd name="connsiteX312" fmla="*/ 135076 w 2730667"/>
              <a:gd name="connsiteY312" fmla="*/ 339279 h 3192502"/>
              <a:gd name="connsiteX313" fmla="*/ 166959 w 2730667"/>
              <a:gd name="connsiteY313" fmla="*/ 321532 h 3192502"/>
              <a:gd name="connsiteX314" fmla="*/ 199452 w 2730667"/>
              <a:gd name="connsiteY314" fmla="*/ 304057 h 3192502"/>
              <a:gd name="connsiteX315" fmla="*/ 232555 w 2730667"/>
              <a:gd name="connsiteY315" fmla="*/ 286853 h 3192502"/>
              <a:gd name="connsiteX316" fmla="*/ 266269 w 2730667"/>
              <a:gd name="connsiteY316" fmla="*/ 269919 h 3192502"/>
              <a:gd name="connsiteX317" fmla="*/ 335733 w 2730667"/>
              <a:gd name="connsiteY317" fmla="*/ 237001 h 3192502"/>
              <a:gd name="connsiteX318" fmla="*/ 407909 w 2730667"/>
              <a:gd name="connsiteY318" fmla="*/ 205436 h 3192502"/>
              <a:gd name="connsiteX319" fmla="*/ 482731 w 2730667"/>
              <a:gd name="connsiteY319" fmla="*/ 175363 h 3192502"/>
              <a:gd name="connsiteX320" fmla="*/ 560267 w 2730667"/>
              <a:gd name="connsiteY320" fmla="*/ 147050 h 3192502"/>
              <a:gd name="connsiteX321" fmla="*/ 584146 w 2730667"/>
              <a:gd name="connsiteY321" fmla="*/ 138854 h 3192502"/>
              <a:gd name="connsiteX322" fmla="*/ 608227 w 2730667"/>
              <a:gd name="connsiteY322" fmla="*/ 130862 h 3192502"/>
              <a:gd name="connsiteX323" fmla="*/ 632580 w 2730667"/>
              <a:gd name="connsiteY323" fmla="*/ 123073 h 3192502"/>
              <a:gd name="connsiteX324" fmla="*/ 657136 w 2730667"/>
              <a:gd name="connsiteY324" fmla="*/ 115486 h 3192502"/>
              <a:gd name="connsiteX325" fmla="*/ 714865 w 2730667"/>
              <a:gd name="connsiteY325" fmla="*/ 98620 h 3192502"/>
              <a:gd name="connsiteX326" fmla="*/ 773677 w 2730667"/>
              <a:gd name="connsiteY326" fmla="*/ 82838 h 3192502"/>
              <a:gd name="connsiteX327" fmla="*/ 833508 w 2730667"/>
              <a:gd name="connsiteY327" fmla="*/ 68276 h 3192502"/>
              <a:gd name="connsiteX328" fmla="*/ 894220 w 2730667"/>
              <a:gd name="connsiteY328" fmla="*/ 55000 h 3192502"/>
              <a:gd name="connsiteX329" fmla="*/ 938178 w 2730667"/>
              <a:gd name="connsiteY329" fmla="*/ 46330 h 3192502"/>
              <a:gd name="connsiteX330" fmla="*/ 982474 w 2730667"/>
              <a:gd name="connsiteY330" fmla="*/ 38337 h 3192502"/>
              <a:gd name="connsiteX331" fmla="*/ 1027042 w 2730667"/>
              <a:gd name="connsiteY331" fmla="*/ 31090 h 3192502"/>
              <a:gd name="connsiteX332" fmla="*/ 1071882 w 2730667"/>
              <a:gd name="connsiteY332" fmla="*/ 24588 h 3192502"/>
              <a:gd name="connsiteX333" fmla="*/ 1116923 w 2730667"/>
              <a:gd name="connsiteY333" fmla="*/ 18830 h 3192502"/>
              <a:gd name="connsiteX334" fmla="*/ 1162102 w 2730667"/>
              <a:gd name="connsiteY334" fmla="*/ 13818 h 3192502"/>
              <a:gd name="connsiteX335" fmla="*/ 1207348 w 2730667"/>
              <a:gd name="connsiteY335" fmla="*/ 9551 h 3192502"/>
              <a:gd name="connsiteX336" fmla="*/ 1252662 w 2730667"/>
              <a:gd name="connsiteY336" fmla="*/ 6096 h 3192502"/>
              <a:gd name="connsiteX337" fmla="*/ 1297977 w 2730667"/>
              <a:gd name="connsiteY337" fmla="*/ 3387 h 3192502"/>
              <a:gd name="connsiteX338" fmla="*/ 1343290 w 2730667"/>
              <a:gd name="connsiteY338" fmla="*/ 1491 h 3192502"/>
              <a:gd name="connsiteX339" fmla="*/ 1388537 w 2730667"/>
              <a:gd name="connsiteY339" fmla="*/ 339 h 3192502"/>
              <a:gd name="connsiteX340" fmla="*/ 1433647 w 2730667"/>
              <a:gd name="connsiteY340" fmla="*/ 0 h 319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2730667" h="3192502">
                <a:moveTo>
                  <a:pt x="1433647" y="0"/>
                </a:moveTo>
                <a:cubicBezTo>
                  <a:pt x="1448638" y="0"/>
                  <a:pt x="1463630" y="204"/>
                  <a:pt x="1478553" y="475"/>
                </a:cubicBezTo>
                <a:cubicBezTo>
                  <a:pt x="1493477" y="813"/>
                  <a:pt x="1508402" y="1219"/>
                  <a:pt x="1523257" y="1762"/>
                </a:cubicBezTo>
                <a:cubicBezTo>
                  <a:pt x="1538181" y="2303"/>
                  <a:pt x="1552969" y="2980"/>
                  <a:pt x="1567757" y="3793"/>
                </a:cubicBezTo>
                <a:cubicBezTo>
                  <a:pt x="1582545" y="4606"/>
                  <a:pt x="1597333" y="5554"/>
                  <a:pt x="1611985" y="6638"/>
                </a:cubicBezTo>
                <a:cubicBezTo>
                  <a:pt x="1641494" y="8738"/>
                  <a:pt x="1670663" y="11447"/>
                  <a:pt x="1699561" y="14630"/>
                </a:cubicBezTo>
                <a:cubicBezTo>
                  <a:pt x="1728662" y="17814"/>
                  <a:pt x="1757356" y="21540"/>
                  <a:pt x="1785712" y="25807"/>
                </a:cubicBezTo>
                <a:cubicBezTo>
                  <a:pt x="1814271" y="30074"/>
                  <a:pt x="1842422" y="34883"/>
                  <a:pt x="1870234" y="40166"/>
                </a:cubicBezTo>
                <a:cubicBezTo>
                  <a:pt x="1898183" y="45449"/>
                  <a:pt x="1925791" y="51274"/>
                  <a:pt x="1952925" y="57642"/>
                </a:cubicBezTo>
                <a:cubicBezTo>
                  <a:pt x="1966629" y="60825"/>
                  <a:pt x="1980128" y="64144"/>
                  <a:pt x="1993559" y="67599"/>
                </a:cubicBezTo>
                <a:cubicBezTo>
                  <a:pt x="2006991" y="71053"/>
                  <a:pt x="2020354" y="74643"/>
                  <a:pt x="2033582" y="78368"/>
                </a:cubicBezTo>
                <a:cubicBezTo>
                  <a:pt x="2046810" y="82093"/>
                  <a:pt x="2059970" y="85954"/>
                  <a:pt x="2072994" y="89950"/>
                </a:cubicBezTo>
                <a:cubicBezTo>
                  <a:pt x="2086087" y="93947"/>
                  <a:pt x="2098976" y="98078"/>
                  <a:pt x="2111796" y="102346"/>
                </a:cubicBezTo>
                <a:cubicBezTo>
                  <a:pt x="2124617" y="106613"/>
                  <a:pt x="2137370" y="111016"/>
                  <a:pt x="2149919" y="115554"/>
                </a:cubicBezTo>
                <a:cubicBezTo>
                  <a:pt x="2162604" y="120092"/>
                  <a:pt x="2175086" y="124766"/>
                  <a:pt x="2187432" y="129575"/>
                </a:cubicBezTo>
                <a:cubicBezTo>
                  <a:pt x="2199846" y="134384"/>
                  <a:pt x="2212124" y="139329"/>
                  <a:pt x="2224199" y="144408"/>
                </a:cubicBezTo>
                <a:cubicBezTo>
                  <a:pt x="2236341" y="149489"/>
                  <a:pt x="2248348" y="154704"/>
                  <a:pt x="2260220" y="160056"/>
                </a:cubicBezTo>
                <a:cubicBezTo>
                  <a:pt x="2284029" y="170825"/>
                  <a:pt x="2307162" y="182137"/>
                  <a:pt x="2329615" y="193990"/>
                </a:cubicBezTo>
                <a:cubicBezTo>
                  <a:pt x="2352272" y="205911"/>
                  <a:pt x="2374183" y="218374"/>
                  <a:pt x="2395279" y="231311"/>
                </a:cubicBezTo>
                <a:cubicBezTo>
                  <a:pt x="2416580" y="244383"/>
                  <a:pt x="2437067" y="257998"/>
                  <a:pt x="2456738" y="272087"/>
                </a:cubicBezTo>
                <a:cubicBezTo>
                  <a:pt x="2476547" y="286311"/>
                  <a:pt x="2495472" y="301009"/>
                  <a:pt x="2513517" y="316249"/>
                </a:cubicBezTo>
                <a:cubicBezTo>
                  <a:pt x="2531628" y="331625"/>
                  <a:pt x="2548791" y="347542"/>
                  <a:pt x="2564868" y="363867"/>
                </a:cubicBezTo>
                <a:cubicBezTo>
                  <a:pt x="2581148" y="380394"/>
                  <a:pt x="2596275" y="397394"/>
                  <a:pt x="2610317" y="414802"/>
                </a:cubicBezTo>
                <a:cubicBezTo>
                  <a:pt x="2624427" y="432413"/>
                  <a:pt x="2637451" y="450431"/>
                  <a:pt x="2649254" y="468853"/>
                </a:cubicBezTo>
                <a:cubicBezTo>
                  <a:pt x="2661193" y="487481"/>
                  <a:pt x="2671844" y="506514"/>
                  <a:pt x="2681205" y="525885"/>
                </a:cubicBezTo>
                <a:cubicBezTo>
                  <a:pt x="2685954" y="535639"/>
                  <a:pt x="2690296" y="545461"/>
                  <a:pt x="2694366" y="555417"/>
                </a:cubicBezTo>
                <a:cubicBezTo>
                  <a:pt x="2698435" y="565375"/>
                  <a:pt x="2702166" y="575399"/>
                  <a:pt x="2705558" y="585559"/>
                </a:cubicBezTo>
                <a:cubicBezTo>
                  <a:pt x="2709018" y="595720"/>
                  <a:pt x="2712071" y="606015"/>
                  <a:pt x="2714784" y="616310"/>
                </a:cubicBezTo>
                <a:cubicBezTo>
                  <a:pt x="2717497" y="626674"/>
                  <a:pt x="2719871" y="637105"/>
                  <a:pt x="2721907" y="647604"/>
                </a:cubicBezTo>
                <a:cubicBezTo>
                  <a:pt x="2723941" y="658170"/>
                  <a:pt x="2725638" y="668737"/>
                  <a:pt x="2726926" y="679370"/>
                </a:cubicBezTo>
                <a:cubicBezTo>
                  <a:pt x="2728283" y="690005"/>
                  <a:pt x="2729233" y="700774"/>
                  <a:pt x="2729843" y="711545"/>
                </a:cubicBezTo>
                <a:cubicBezTo>
                  <a:pt x="2730454" y="722382"/>
                  <a:pt x="2730725" y="733220"/>
                  <a:pt x="2730657" y="744124"/>
                </a:cubicBezTo>
                <a:cubicBezTo>
                  <a:pt x="2730589" y="755097"/>
                  <a:pt x="2730115" y="766070"/>
                  <a:pt x="2729300" y="777043"/>
                </a:cubicBezTo>
                <a:cubicBezTo>
                  <a:pt x="2727740" y="799192"/>
                  <a:pt x="2724688" y="821341"/>
                  <a:pt x="2720279" y="843558"/>
                </a:cubicBezTo>
                <a:cubicBezTo>
                  <a:pt x="2715801" y="865910"/>
                  <a:pt x="2709967" y="888330"/>
                  <a:pt x="2702844" y="910682"/>
                </a:cubicBezTo>
                <a:cubicBezTo>
                  <a:pt x="2695655" y="933170"/>
                  <a:pt x="2687106" y="955657"/>
                  <a:pt x="2677270" y="978009"/>
                </a:cubicBezTo>
                <a:cubicBezTo>
                  <a:pt x="2667367" y="1000497"/>
                  <a:pt x="2656174" y="1022849"/>
                  <a:pt x="2643760" y="1045066"/>
                </a:cubicBezTo>
                <a:cubicBezTo>
                  <a:pt x="2637519" y="1056242"/>
                  <a:pt x="2630939" y="1067418"/>
                  <a:pt x="2624156" y="1078459"/>
                </a:cubicBezTo>
                <a:cubicBezTo>
                  <a:pt x="2617304" y="1089567"/>
                  <a:pt x="2610182" y="1100608"/>
                  <a:pt x="2602788" y="1111648"/>
                </a:cubicBezTo>
                <a:cubicBezTo>
                  <a:pt x="2595394" y="1122689"/>
                  <a:pt x="2587660" y="1133729"/>
                  <a:pt x="2579724" y="1144635"/>
                </a:cubicBezTo>
                <a:cubicBezTo>
                  <a:pt x="2571787" y="1155608"/>
                  <a:pt x="2563512" y="1166512"/>
                  <a:pt x="2555032" y="1177350"/>
                </a:cubicBezTo>
                <a:cubicBezTo>
                  <a:pt x="2546553" y="1188255"/>
                  <a:pt x="2537801" y="1199093"/>
                  <a:pt x="2528779" y="1209862"/>
                </a:cubicBezTo>
                <a:cubicBezTo>
                  <a:pt x="2519758" y="1220632"/>
                  <a:pt x="2510464" y="1231401"/>
                  <a:pt x="2500967" y="1242036"/>
                </a:cubicBezTo>
                <a:cubicBezTo>
                  <a:pt x="2491470" y="1252738"/>
                  <a:pt x="2481702" y="1263305"/>
                  <a:pt x="2471662" y="1273871"/>
                </a:cubicBezTo>
                <a:cubicBezTo>
                  <a:pt x="2461622" y="1284438"/>
                  <a:pt x="2451379" y="1294868"/>
                  <a:pt x="2440865" y="1305299"/>
                </a:cubicBezTo>
                <a:cubicBezTo>
                  <a:pt x="2430350" y="1315730"/>
                  <a:pt x="2419632" y="1326093"/>
                  <a:pt x="2408711" y="1336389"/>
                </a:cubicBezTo>
                <a:cubicBezTo>
                  <a:pt x="2397790" y="1346753"/>
                  <a:pt x="2386665" y="1357048"/>
                  <a:pt x="2375404" y="1367208"/>
                </a:cubicBezTo>
                <a:cubicBezTo>
                  <a:pt x="2364075" y="1377435"/>
                  <a:pt x="2352544" y="1387596"/>
                  <a:pt x="2340876" y="1397621"/>
                </a:cubicBezTo>
                <a:cubicBezTo>
                  <a:pt x="2329140" y="1407713"/>
                  <a:pt x="2317269" y="1417738"/>
                  <a:pt x="2305194" y="1427626"/>
                </a:cubicBezTo>
                <a:cubicBezTo>
                  <a:pt x="2293052" y="1437516"/>
                  <a:pt x="2280774" y="1447337"/>
                  <a:pt x="2268292" y="1457091"/>
                </a:cubicBezTo>
                <a:cubicBezTo>
                  <a:pt x="2255810" y="1466844"/>
                  <a:pt x="2243193" y="1476598"/>
                  <a:pt x="2230439" y="1486217"/>
                </a:cubicBezTo>
                <a:cubicBezTo>
                  <a:pt x="2217687" y="1495903"/>
                  <a:pt x="2204730" y="1505520"/>
                  <a:pt x="2191638" y="1515003"/>
                </a:cubicBezTo>
                <a:cubicBezTo>
                  <a:pt x="2178546" y="1524554"/>
                  <a:pt x="2165318" y="1533969"/>
                  <a:pt x="2151887" y="1543316"/>
                </a:cubicBezTo>
                <a:cubicBezTo>
                  <a:pt x="2148563" y="1545687"/>
                  <a:pt x="2145238" y="1548057"/>
                  <a:pt x="2141846" y="1550360"/>
                </a:cubicBezTo>
                <a:cubicBezTo>
                  <a:pt x="2138455" y="1552664"/>
                  <a:pt x="2135063" y="1554967"/>
                  <a:pt x="2131671" y="1557269"/>
                </a:cubicBezTo>
                <a:cubicBezTo>
                  <a:pt x="2128279" y="1559572"/>
                  <a:pt x="2124820" y="1561875"/>
                  <a:pt x="2121429" y="1564178"/>
                </a:cubicBezTo>
                <a:cubicBezTo>
                  <a:pt x="2118037" y="1566481"/>
                  <a:pt x="2114577" y="1568784"/>
                  <a:pt x="2111185" y="1571086"/>
                </a:cubicBezTo>
                <a:lnTo>
                  <a:pt x="2090564" y="1584972"/>
                </a:lnTo>
                <a:cubicBezTo>
                  <a:pt x="2088867" y="1586124"/>
                  <a:pt x="2087172" y="1587275"/>
                  <a:pt x="2085409" y="1588427"/>
                </a:cubicBezTo>
                <a:cubicBezTo>
                  <a:pt x="2083712" y="1589578"/>
                  <a:pt x="2081949" y="1590662"/>
                  <a:pt x="2080185" y="1591813"/>
                </a:cubicBezTo>
                <a:cubicBezTo>
                  <a:pt x="2078421" y="1592965"/>
                  <a:pt x="2076658" y="1594048"/>
                  <a:pt x="2074893" y="1595200"/>
                </a:cubicBezTo>
                <a:cubicBezTo>
                  <a:pt x="2073198" y="1596351"/>
                  <a:pt x="2071434" y="1597436"/>
                  <a:pt x="2069671" y="1598587"/>
                </a:cubicBezTo>
                <a:lnTo>
                  <a:pt x="2027477" y="1625681"/>
                </a:lnTo>
                <a:lnTo>
                  <a:pt x="1984333" y="1652164"/>
                </a:lnTo>
                <a:lnTo>
                  <a:pt x="1962626" y="1665372"/>
                </a:lnTo>
                <a:lnTo>
                  <a:pt x="1940580" y="1678310"/>
                </a:lnTo>
                <a:lnTo>
                  <a:pt x="1896284" y="1704116"/>
                </a:lnTo>
                <a:lnTo>
                  <a:pt x="1851173" y="1729246"/>
                </a:lnTo>
                <a:lnTo>
                  <a:pt x="1828516" y="1741844"/>
                </a:lnTo>
                <a:lnTo>
                  <a:pt x="1805587" y="1754104"/>
                </a:lnTo>
                <a:lnTo>
                  <a:pt x="1759527" y="1778623"/>
                </a:lnTo>
                <a:lnTo>
                  <a:pt x="1712789" y="1802534"/>
                </a:lnTo>
                <a:cubicBezTo>
                  <a:pt x="1704988" y="1806530"/>
                  <a:pt x="1697186" y="1810526"/>
                  <a:pt x="1689317" y="1814455"/>
                </a:cubicBezTo>
                <a:cubicBezTo>
                  <a:pt x="1681448" y="1818383"/>
                  <a:pt x="1673580" y="1822312"/>
                  <a:pt x="1665643" y="1826173"/>
                </a:cubicBezTo>
                <a:cubicBezTo>
                  <a:pt x="1657774" y="1830034"/>
                  <a:pt x="1649837" y="1833895"/>
                  <a:pt x="1641901" y="1837755"/>
                </a:cubicBezTo>
                <a:cubicBezTo>
                  <a:pt x="1633964" y="1841616"/>
                  <a:pt x="1626028" y="1845476"/>
                  <a:pt x="1618091" y="1849337"/>
                </a:cubicBezTo>
                <a:cubicBezTo>
                  <a:pt x="1614089" y="1851302"/>
                  <a:pt x="1610154" y="1853266"/>
                  <a:pt x="1606152" y="1855163"/>
                </a:cubicBezTo>
                <a:cubicBezTo>
                  <a:pt x="1602149" y="1857059"/>
                  <a:pt x="1598147" y="1858956"/>
                  <a:pt x="1594145" y="1860853"/>
                </a:cubicBezTo>
                <a:cubicBezTo>
                  <a:pt x="1590143" y="1862748"/>
                  <a:pt x="1586072" y="1864578"/>
                  <a:pt x="1582070" y="1866474"/>
                </a:cubicBezTo>
                <a:cubicBezTo>
                  <a:pt x="1578001" y="1868304"/>
                  <a:pt x="1573998" y="1870199"/>
                  <a:pt x="1569996" y="1872096"/>
                </a:cubicBezTo>
                <a:lnTo>
                  <a:pt x="1522171" y="1894380"/>
                </a:lnTo>
                <a:lnTo>
                  <a:pt x="1484998" y="1911720"/>
                </a:lnTo>
                <a:cubicBezTo>
                  <a:pt x="1481878" y="1913143"/>
                  <a:pt x="1478757" y="1914565"/>
                  <a:pt x="1475705" y="1916056"/>
                </a:cubicBezTo>
                <a:cubicBezTo>
                  <a:pt x="1472652" y="1917478"/>
                  <a:pt x="1469600" y="1918968"/>
                  <a:pt x="1466547" y="1920458"/>
                </a:cubicBezTo>
                <a:cubicBezTo>
                  <a:pt x="1463494" y="1921948"/>
                  <a:pt x="1460442" y="1923439"/>
                  <a:pt x="1457389" y="1924928"/>
                </a:cubicBezTo>
                <a:cubicBezTo>
                  <a:pt x="1454336" y="1926350"/>
                  <a:pt x="1451284" y="1927841"/>
                  <a:pt x="1448231" y="1929331"/>
                </a:cubicBezTo>
                <a:cubicBezTo>
                  <a:pt x="1436088" y="1935292"/>
                  <a:pt x="1424014" y="1941320"/>
                  <a:pt x="1412007" y="1947348"/>
                </a:cubicBezTo>
                <a:cubicBezTo>
                  <a:pt x="1400000" y="1953444"/>
                  <a:pt x="1388061" y="1959541"/>
                  <a:pt x="1376258" y="1965704"/>
                </a:cubicBezTo>
                <a:cubicBezTo>
                  <a:pt x="1364387" y="1971868"/>
                  <a:pt x="1352651" y="1978100"/>
                  <a:pt x="1340984" y="1984398"/>
                </a:cubicBezTo>
                <a:cubicBezTo>
                  <a:pt x="1329316" y="1990698"/>
                  <a:pt x="1317716" y="1997064"/>
                  <a:pt x="1306252" y="2003432"/>
                </a:cubicBezTo>
                <a:cubicBezTo>
                  <a:pt x="1294787" y="2009867"/>
                  <a:pt x="1283460" y="2016302"/>
                  <a:pt x="1272199" y="2022872"/>
                </a:cubicBezTo>
                <a:cubicBezTo>
                  <a:pt x="1260938" y="2029374"/>
                  <a:pt x="1249746" y="2036012"/>
                  <a:pt x="1238689" y="2042650"/>
                </a:cubicBezTo>
                <a:cubicBezTo>
                  <a:pt x="1227632" y="2049356"/>
                  <a:pt x="1216642" y="2056061"/>
                  <a:pt x="1205788" y="2062834"/>
                </a:cubicBezTo>
                <a:cubicBezTo>
                  <a:pt x="1194935" y="2069608"/>
                  <a:pt x="1184149" y="2076449"/>
                  <a:pt x="1173499" y="2083359"/>
                </a:cubicBezTo>
                <a:cubicBezTo>
                  <a:pt x="1152198" y="2097175"/>
                  <a:pt x="1131305" y="2111264"/>
                  <a:pt x="1110955" y="2125557"/>
                </a:cubicBezTo>
                <a:cubicBezTo>
                  <a:pt x="1090536" y="2139916"/>
                  <a:pt x="1070593" y="2154479"/>
                  <a:pt x="1051191" y="2169312"/>
                </a:cubicBezTo>
                <a:cubicBezTo>
                  <a:pt x="1031722" y="2184146"/>
                  <a:pt x="1012796" y="2199251"/>
                  <a:pt x="994413" y="2214559"/>
                </a:cubicBezTo>
                <a:cubicBezTo>
                  <a:pt x="975962" y="2229866"/>
                  <a:pt x="958054" y="2245512"/>
                  <a:pt x="940823" y="2261295"/>
                </a:cubicBezTo>
                <a:cubicBezTo>
                  <a:pt x="906024" y="2292994"/>
                  <a:pt x="873734" y="2325710"/>
                  <a:pt x="844158" y="2359171"/>
                </a:cubicBezTo>
                <a:cubicBezTo>
                  <a:pt x="814378" y="2392902"/>
                  <a:pt x="787312" y="2427446"/>
                  <a:pt x="763163" y="2462668"/>
                </a:cubicBezTo>
                <a:cubicBezTo>
                  <a:pt x="738810" y="2498228"/>
                  <a:pt x="717374" y="2534465"/>
                  <a:pt x="699194" y="2571177"/>
                </a:cubicBezTo>
                <a:cubicBezTo>
                  <a:pt x="680810" y="2608296"/>
                  <a:pt x="665684" y="2645956"/>
                  <a:pt x="654016" y="2684022"/>
                </a:cubicBezTo>
                <a:cubicBezTo>
                  <a:pt x="651099" y="2693573"/>
                  <a:pt x="648317" y="2703190"/>
                  <a:pt x="645807" y="2712809"/>
                </a:cubicBezTo>
                <a:cubicBezTo>
                  <a:pt x="643298" y="2722426"/>
                  <a:pt x="640924" y="2732112"/>
                  <a:pt x="638821" y="2741799"/>
                </a:cubicBezTo>
                <a:cubicBezTo>
                  <a:pt x="636651" y="2751485"/>
                  <a:pt x="634750" y="2761238"/>
                  <a:pt x="633122" y="2770992"/>
                </a:cubicBezTo>
                <a:cubicBezTo>
                  <a:pt x="631427" y="2780813"/>
                  <a:pt x="630002" y="2790567"/>
                  <a:pt x="628849" y="2800389"/>
                </a:cubicBezTo>
                <a:cubicBezTo>
                  <a:pt x="627561" y="2810210"/>
                  <a:pt x="626542" y="2820099"/>
                  <a:pt x="625729" y="2829921"/>
                </a:cubicBezTo>
                <a:cubicBezTo>
                  <a:pt x="624982" y="2839809"/>
                  <a:pt x="624440" y="2849699"/>
                  <a:pt x="624101" y="2859587"/>
                </a:cubicBezTo>
                <a:cubicBezTo>
                  <a:pt x="623829" y="2869545"/>
                  <a:pt x="623693" y="2879433"/>
                  <a:pt x="623829" y="2889391"/>
                </a:cubicBezTo>
                <a:cubicBezTo>
                  <a:pt x="623897" y="2899348"/>
                  <a:pt x="624236" y="2909305"/>
                  <a:pt x="624779" y="2919261"/>
                </a:cubicBezTo>
                <a:cubicBezTo>
                  <a:pt x="626000" y="2939243"/>
                  <a:pt x="628171" y="2959292"/>
                  <a:pt x="631292" y="2979206"/>
                </a:cubicBezTo>
                <a:cubicBezTo>
                  <a:pt x="634411" y="2999255"/>
                  <a:pt x="638414" y="3019236"/>
                  <a:pt x="643434" y="3039150"/>
                </a:cubicBezTo>
                <a:cubicBezTo>
                  <a:pt x="648521" y="3059200"/>
                  <a:pt x="654491" y="3079113"/>
                  <a:pt x="661410" y="3098892"/>
                </a:cubicBezTo>
                <a:cubicBezTo>
                  <a:pt x="668397" y="3118737"/>
                  <a:pt x="676402" y="3138516"/>
                  <a:pt x="685288" y="3158023"/>
                </a:cubicBezTo>
                <a:lnTo>
                  <a:pt x="702894" y="3192502"/>
                </a:lnTo>
                <a:lnTo>
                  <a:pt x="383131" y="3192502"/>
                </a:lnTo>
                <a:lnTo>
                  <a:pt x="379419" y="3181933"/>
                </a:lnTo>
                <a:cubicBezTo>
                  <a:pt x="371482" y="3155585"/>
                  <a:pt x="364835" y="3129168"/>
                  <a:pt x="359476" y="3102616"/>
                </a:cubicBezTo>
                <a:cubicBezTo>
                  <a:pt x="354117" y="3076268"/>
                  <a:pt x="349978" y="3049920"/>
                  <a:pt x="347129" y="3023572"/>
                </a:cubicBezTo>
                <a:cubicBezTo>
                  <a:pt x="344280" y="2997494"/>
                  <a:pt x="342652" y="2971349"/>
                  <a:pt x="342177" y="2945271"/>
                </a:cubicBezTo>
                <a:cubicBezTo>
                  <a:pt x="342041" y="2932335"/>
                  <a:pt x="342109" y="2919397"/>
                  <a:pt x="342517" y="2906460"/>
                </a:cubicBezTo>
                <a:cubicBezTo>
                  <a:pt x="342923" y="2893590"/>
                  <a:pt x="343602" y="2880789"/>
                  <a:pt x="344551" y="2867987"/>
                </a:cubicBezTo>
                <a:cubicBezTo>
                  <a:pt x="345501" y="2855253"/>
                  <a:pt x="346722" y="2842519"/>
                  <a:pt x="348282" y="2829853"/>
                </a:cubicBezTo>
                <a:cubicBezTo>
                  <a:pt x="349775" y="2817187"/>
                  <a:pt x="351607" y="2804588"/>
                  <a:pt x="353778" y="2792057"/>
                </a:cubicBezTo>
                <a:cubicBezTo>
                  <a:pt x="355812" y="2779527"/>
                  <a:pt x="358118" y="2767063"/>
                  <a:pt x="360764" y="2754668"/>
                </a:cubicBezTo>
                <a:cubicBezTo>
                  <a:pt x="363410" y="2742341"/>
                  <a:pt x="366259" y="2730013"/>
                  <a:pt x="369447" y="2717753"/>
                </a:cubicBezTo>
                <a:cubicBezTo>
                  <a:pt x="372635" y="2705562"/>
                  <a:pt x="376027" y="2693437"/>
                  <a:pt x="379690" y="2681313"/>
                </a:cubicBezTo>
                <a:cubicBezTo>
                  <a:pt x="383353" y="2669256"/>
                  <a:pt x="387220" y="2657267"/>
                  <a:pt x="391358" y="2645346"/>
                </a:cubicBezTo>
                <a:cubicBezTo>
                  <a:pt x="391832" y="2643855"/>
                  <a:pt x="392308" y="2642366"/>
                  <a:pt x="392850" y="2640875"/>
                </a:cubicBezTo>
                <a:cubicBezTo>
                  <a:pt x="393393" y="2639386"/>
                  <a:pt x="393936" y="2637895"/>
                  <a:pt x="394479" y="2636405"/>
                </a:cubicBezTo>
                <a:cubicBezTo>
                  <a:pt x="395088" y="2634915"/>
                  <a:pt x="395631" y="2633424"/>
                  <a:pt x="396174" y="2631935"/>
                </a:cubicBezTo>
                <a:cubicBezTo>
                  <a:pt x="396785" y="2630444"/>
                  <a:pt x="397328" y="2628954"/>
                  <a:pt x="397870" y="2627464"/>
                </a:cubicBezTo>
                <a:lnTo>
                  <a:pt x="404517" y="2609785"/>
                </a:lnTo>
                <a:lnTo>
                  <a:pt x="411708" y="2592242"/>
                </a:lnTo>
                <a:lnTo>
                  <a:pt x="415235" y="2583572"/>
                </a:lnTo>
                <a:lnTo>
                  <a:pt x="419103" y="2574903"/>
                </a:lnTo>
                <a:lnTo>
                  <a:pt x="426836" y="2557630"/>
                </a:lnTo>
                <a:lnTo>
                  <a:pt x="435111" y="2540562"/>
                </a:lnTo>
                <a:cubicBezTo>
                  <a:pt x="436400" y="2537717"/>
                  <a:pt x="437757" y="2534871"/>
                  <a:pt x="439181" y="2532027"/>
                </a:cubicBezTo>
                <a:cubicBezTo>
                  <a:pt x="440606" y="2529182"/>
                  <a:pt x="442030" y="2526405"/>
                  <a:pt x="443523" y="2523560"/>
                </a:cubicBezTo>
                <a:cubicBezTo>
                  <a:pt x="445016" y="2520716"/>
                  <a:pt x="446440" y="2517871"/>
                  <a:pt x="447932" y="2515093"/>
                </a:cubicBezTo>
                <a:cubicBezTo>
                  <a:pt x="449425" y="2512317"/>
                  <a:pt x="450918" y="2509471"/>
                  <a:pt x="452342" y="2506694"/>
                </a:cubicBezTo>
                <a:cubicBezTo>
                  <a:pt x="458243" y="2495518"/>
                  <a:pt x="464416" y="2484410"/>
                  <a:pt x="470793" y="2473370"/>
                </a:cubicBezTo>
                <a:cubicBezTo>
                  <a:pt x="477170" y="2462397"/>
                  <a:pt x="483817" y="2451491"/>
                  <a:pt x="490600" y="2440654"/>
                </a:cubicBezTo>
                <a:cubicBezTo>
                  <a:pt x="497384" y="2429885"/>
                  <a:pt x="504371" y="2419183"/>
                  <a:pt x="511562" y="2408548"/>
                </a:cubicBezTo>
                <a:cubicBezTo>
                  <a:pt x="518753" y="2397914"/>
                  <a:pt x="526079" y="2387415"/>
                  <a:pt x="533609" y="2376985"/>
                </a:cubicBezTo>
                <a:cubicBezTo>
                  <a:pt x="548532" y="2356189"/>
                  <a:pt x="564338" y="2335734"/>
                  <a:pt x="580821" y="2315617"/>
                </a:cubicBezTo>
                <a:cubicBezTo>
                  <a:pt x="597237" y="2295568"/>
                  <a:pt x="614333" y="2275925"/>
                  <a:pt x="632173" y="2256622"/>
                </a:cubicBezTo>
                <a:cubicBezTo>
                  <a:pt x="649877" y="2237384"/>
                  <a:pt x="668262" y="2218554"/>
                  <a:pt x="687255" y="2199996"/>
                </a:cubicBezTo>
                <a:cubicBezTo>
                  <a:pt x="706114" y="2181572"/>
                  <a:pt x="725650" y="2163419"/>
                  <a:pt x="745661" y="2145673"/>
                </a:cubicBezTo>
                <a:cubicBezTo>
                  <a:pt x="765673" y="2127927"/>
                  <a:pt x="786160" y="2110587"/>
                  <a:pt x="807188" y="2093586"/>
                </a:cubicBezTo>
                <a:cubicBezTo>
                  <a:pt x="828149" y="2076652"/>
                  <a:pt x="849585" y="2059989"/>
                  <a:pt x="871496" y="2043733"/>
                </a:cubicBezTo>
                <a:cubicBezTo>
                  <a:pt x="893338" y="2027545"/>
                  <a:pt x="915656" y="2011627"/>
                  <a:pt x="938381" y="1996049"/>
                </a:cubicBezTo>
                <a:cubicBezTo>
                  <a:pt x="961038" y="1980538"/>
                  <a:pt x="984170" y="1965298"/>
                  <a:pt x="1007641" y="1950397"/>
                </a:cubicBezTo>
                <a:cubicBezTo>
                  <a:pt x="1019309" y="1942946"/>
                  <a:pt x="1031181" y="1935630"/>
                  <a:pt x="1043051" y="1928316"/>
                </a:cubicBezTo>
                <a:cubicBezTo>
                  <a:pt x="1054990" y="1921000"/>
                  <a:pt x="1066929" y="1913820"/>
                  <a:pt x="1079004" y="1906708"/>
                </a:cubicBezTo>
                <a:cubicBezTo>
                  <a:pt x="1091078" y="1899596"/>
                  <a:pt x="1103221" y="1892551"/>
                  <a:pt x="1115432" y="1885575"/>
                </a:cubicBezTo>
                <a:cubicBezTo>
                  <a:pt x="1127641" y="1878598"/>
                  <a:pt x="1139920" y="1871757"/>
                  <a:pt x="1152334" y="1864916"/>
                </a:cubicBezTo>
                <a:cubicBezTo>
                  <a:pt x="1164748" y="1858143"/>
                  <a:pt x="1177230" y="1851369"/>
                  <a:pt x="1189779" y="1844732"/>
                </a:cubicBezTo>
                <a:cubicBezTo>
                  <a:pt x="1202328" y="1838093"/>
                  <a:pt x="1214946" y="1831523"/>
                  <a:pt x="1227632" y="1825021"/>
                </a:cubicBezTo>
                <a:cubicBezTo>
                  <a:pt x="1240316" y="1818519"/>
                  <a:pt x="1253069" y="1812084"/>
                  <a:pt x="1265890" y="1805717"/>
                </a:cubicBezTo>
                <a:cubicBezTo>
                  <a:pt x="1278711" y="1799350"/>
                  <a:pt x="1291599" y="1793051"/>
                  <a:pt x="1304556" y="1786819"/>
                </a:cubicBezTo>
                <a:cubicBezTo>
                  <a:pt x="1307813" y="1785262"/>
                  <a:pt x="1311068" y="1783704"/>
                  <a:pt x="1314324" y="1782146"/>
                </a:cubicBezTo>
                <a:cubicBezTo>
                  <a:pt x="1317581" y="1780587"/>
                  <a:pt x="1320769" y="1779029"/>
                  <a:pt x="1324025" y="1777472"/>
                </a:cubicBezTo>
                <a:cubicBezTo>
                  <a:pt x="1327281" y="1775914"/>
                  <a:pt x="1330537" y="1774356"/>
                  <a:pt x="1333793" y="1772798"/>
                </a:cubicBezTo>
                <a:cubicBezTo>
                  <a:pt x="1337049" y="1771309"/>
                  <a:pt x="1340306" y="1769750"/>
                  <a:pt x="1343629" y="1768260"/>
                </a:cubicBezTo>
                <a:lnTo>
                  <a:pt x="1383041" y="1750107"/>
                </a:lnTo>
                <a:lnTo>
                  <a:pt x="1427134" y="1729788"/>
                </a:lnTo>
                <a:cubicBezTo>
                  <a:pt x="1430798" y="1728094"/>
                  <a:pt x="1434529" y="1726400"/>
                  <a:pt x="1438192" y="1724707"/>
                </a:cubicBezTo>
                <a:cubicBezTo>
                  <a:pt x="1441855" y="1723014"/>
                  <a:pt x="1445586" y="1721320"/>
                  <a:pt x="1449249" y="1719627"/>
                </a:cubicBezTo>
                <a:cubicBezTo>
                  <a:pt x="1452980" y="1717934"/>
                  <a:pt x="1456643" y="1716173"/>
                  <a:pt x="1460306" y="1714479"/>
                </a:cubicBezTo>
                <a:cubicBezTo>
                  <a:pt x="1463969" y="1712786"/>
                  <a:pt x="1467633" y="1711025"/>
                  <a:pt x="1471228" y="1709264"/>
                </a:cubicBezTo>
                <a:cubicBezTo>
                  <a:pt x="1478486" y="1705741"/>
                  <a:pt x="1485812" y="1702220"/>
                  <a:pt x="1493070" y="1698765"/>
                </a:cubicBezTo>
                <a:cubicBezTo>
                  <a:pt x="1500329" y="1695243"/>
                  <a:pt x="1507587" y="1691788"/>
                  <a:pt x="1514845" y="1688267"/>
                </a:cubicBezTo>
                <a:cubicBezTo>
                  <a:pt x="1522104" y="1684745"/>
                  <a:pt x="1529362" y="1681222"/>
                  <a:pt x="1536553" y="1677700"/>
                </a:cubicBezTo>
                <a:cubicBezTo>
                  <a:pt x="1543744" y="1674110"/>
                  <a:pt x="1550866" y="1670588"/>
                  <a:pt x="1557989" y="1666930"/>
                </a:cubicBezTo>
                <a:lnTo>
                  <a:pt x="1600725" y="1645459"/>
                </a:lnTo>
                <a:lnTo>
                  <a:pt x="1642783" y="1623378"/>
                </a:lnTo>
                <a:lnTo>
                  <a:pt x="1663744" y="1612405"/>
                </a:lnTo>
                <a:lnTo>
                  <a:pt x="1684434" y="1601093"/>
                </a:lnTo>
                <a:lnTo>
                  <a:pt x="1725610" y="1578537"/>
                </a:lnTo>
                <a:lnTo>
                  <a:pt x="1765972" y="1555440"/>
                </a:lnTo>
                <a:lnTo>
                  <a:pt x="1786051" y="1543926"/>
                </a:lnTo>
                <a:lnTo>
                  <a:pt x="1805791" y="1532140"/>
                </a:lnTo>
                <a:lnTo>
                  <a:pt x="1845067" y="1508569"/>
                </a:lnTo>
                <a:lnTo>
                  <a:pt x="1883395" y="1484455"/>
                </a:lnTo>
                <a:cubicBezTo>
                  <a:pt x="1884955" y="1483507"/>
                  <a:pt x="1886515" y="1482491"/>
                  <a:pt x="1888143" y="1481475"/>
                </a:cubicBezTo>
                <a:cubicBezTo>
                  <a:pt x="1889771" y="1480527"/>
                  <a:pt x="1891331" y="1479511"/>
                  <a:pt x="1892959" y="1478495"/>
                </a:cubicBezTo>
                <a:cubicBezTo>
                  <a:pt x="1894519" y="1477546"/>
                  <a:pt x="1896147" y="1476531"/>
                  <a:pt x="1897708" y="1475515"/>
                </a:cubicBezTo>
                <a:cubicBezTo>
                  <a:pt x="1899335" y="1474499"/>
                  <a:pt x="1900896" y="1473482"/>
                  <a:pt x="1902456" y="1472466"/>
                </a:cubicBezTo>
                <a:lnTo>
                  <a:pt x="1921043" y="1460139"/>
                </a:lnTo>
                <a:cubicBezTo>
                  <a:pt x="1924096" y="1458039"/>
                  <a:pt x="1927216" y="1456007"/>
                  <a:pt x="1930337" y="1453975"/>
                </a:cubicBezTo>
                <a:cubicBezTo>
                  <a:pt x="1933457" y="1451943"/>
                  <a:pt x="1936509" y="1449911"/>
                  <a:pt x="1939630" y="1447878"/>
                </a:cubicBezTo>
                <a:cubicBezTo>
                  <a:pt x="1942683" y="1445847"/>
                  <a:pt x="1945803" y="1443747"/>
                  <a:pt x="1948855" y="1441716"/>
                </a:cubicBezTo>
                <a:cubicBezTo>
                  <a:pt x="1951908" y="1439615"/>
                  <a:pt x="1954961" y="1437584"/>
                  <a:pt x="1958013" y="1435483"/>
                </a:cubicBezTo>
                <a:cubicBezTo>
                  <a:pt x="1970156" y="1427153"/>
                  <a:pt x="1982163" y="1418821"/>
                  <a:pt x="1994034" y="1410422"/>
                </a:cubicBezTo>
                <a:cubicBezTo>
                  <a:pt x="2005905" y="1402023"/>
                  <a:pt x="2017572" y="1393556"/>
                  <a:pt x="2029172" y="1385022"/>
                </a:cubicBezTo>
                <a:cubicBezTo>
                  <a:pt x="2040705" y="1376556"/>
                  <a:pt x="2052169" y="1367953"/>
                  <a:pt x="2063430" y="1359351"/>
                </a:cubicBezTo>
                <a:cubicBezTo>
                  <a:pt x="2074758" y="1350749"/>
                  <a:pt x="2085883" y="1342078"/>
                  <a:pt x="2096872" y="1333409"/>
                </a:cubicBezTo>
                <a:cubicBezTo>
                  <a:pt x="2107793" y="1324739"/>
                  <a:pt x="2118580" y="1315934"/>
                  <a:pt x="2129162" y="1307128"/>
                </a:cubicBezTo>
                <a:cubicBezTo>
                  <a:pt x="2139744" y="1298322"/>
                  <a:pt x="2150123" y="1289449"/>
                  <a:pt x="2160366" y="1280509"/>
                </a:cubicBezTo>
                <a:cubicBezTo>
                  <a:pt x="2170541" y="1271635"/>
                  <a:pt x="2180581" y="1262626"/>
                  <a:pt x="2190485" y="1253619"/>
                </a:cubicBezTo>
                <a:cubicBezTo>
                  <a:pt x="2200389" y="1244610"/>
                  <a:pt x="2210089" y="1235533"/>
                  <a:pt x="2219586" y="1226457"/>
                </a:cubicBezTo>
                <a:cubicBezTo>
                  <a:pt x="2229151" y="1217381"/>
                  <a:pt x="2238445" y="1208237"/>
                  <a:pt x="2247535" y="1199024"/>
                </a:cubicBezTo>
                <a:cubicBezTo>
                  <a:pt x="2256556" y="1189813"/>
                  <a:pt x="2265443" y="1180602"/>
                  <a:pt x="2274058" y="1171322"/>
                </a:cubicBezTo>
                <a:cubicBezTo>
                  <a:pt x="2282673" y="1162042"/>
                  <a:pt x="2291085" y="1152695"/>
                  <a:pt x="2299293" y="1143348"/>
                </a:cubicBezTo>
                <a:cubicBezTo>
                  <a:pt x="2307434" y="1134000"/>
                  <a:pt x="2315438" y="1124585"/>
                  <a:pt x="2323170" y="1115170"/>
                </a:cubicBezTo>
                <a:cubicBezTo>
                  <a:pt x="2330904" y="1105755"/>
                  <a:pt x="2338434" y="1096340"/>
                  <a:pt x="2345692" y="1086858"/>
                </a:cubicBezTo>
                <a:cubicBezTo>
                  <a:pt x="2352950" y="1077374"/>
                  <a:pt x="2360005" y="1067892"/>
                  <a:pt x="2366789" y="1058342"/>
                </a:cubicBezTo>
                <a:cubicBezTo>
                  <a:pt x="2373572" y="1048791"/>
                  <a:pt x="2380084" y="1039241"/>
                  <a:pt x="2386393" y="1029690"/>
                </a:cubicBezTo>
                <a:cubicBezTo>
                  <a:pt x="2392634" y="1020140"/>
                  <a:pt x="2398671" y="1010590"/>
                  <a:pt x="2404437" y="1000971"/>
                </a:cubicBezTo>
                <a:cubicBezTo>
                  <a:pt x="2415970" y="981870"/>
                  <a:pt x="2426416" y="962565"/>
                  <a:pt x="2435778" y="943262"/>
                </a:cubicBezTo>
                <a:cubicBezTo>
                  <a:pt x="2445071" y="924026"/>
                  <a:pt x="2453211" y="904721"/>
                  <a:pt x="2460266" y="885417"/>
                </a:cubicBezTo>
                <a:cubicBezTo>
                  <a:pt x="2467253" y="866249"/>
                  <a:pt x="2473087" y="847012"/>
                  <a:pt x="2477768" y="827843"/>
                </a:cubicBezTo>
                <a:cubicBezTo>
                  <a:pt x="2482380" y="808811"/>
                  <a:pt x="2485907" y="789777"/>
                  <a:pt x="2488146" y="770811"/>
                </a:cubicBezTo>
                <a:cubicBezTo>
                  <a:pt x="2489299" y="761329"/>
                  <a:pt x="2490114" y="751981"/>
                  <a:pt x="2490656" y="742566"/>
                </a:cubicBezTo>
                <a:cubicBezTo>
                  <a:pt x="2491198" y="733220"/>
                  <a:pt x="2491402" y="723872"/>
                  <a:pt x="2491335" y="714592"/>
                </a:cubicBezTo>
                <a:cubicBezTo>
                  <a:pt x="2491266" y="705381"/>
                  <a:pt x="2490859" y="696101"/>
                  <a:pt x="2490181" y="686957"/>
                </a:cubicBezTo>
                <a:cubicBezTo>
                  <a:pt x="2489503" y="677813"/>
                  <a:pt x="2488553" y="668737"/>
                  <a:pt x="2487264" y="659660"/>
                </a:cubicBezTo>
                <a:cubicBezTo>
                  <a:pt x="2485976" y="650584"/>
                  <a:pt x="2484415" y="641643"/>
                  <a:pt x="2482516" y="632702"/>
                </a:cubicBezTo>
                <a:cubicBezTo>
                  <a:pt x="2480617" y="623829"/>
                  <a:pt x="2478446" y="614956"/>
                  <a:pt x="2475936" y="606218"/>
                </a:cubicBezTo>
                <a:cubicBezTo>
                  <a:pt x="2473494" y="597480"/>
                  <a:pt x="2470712" y="588810"/>
                  <a:pt x="2467660" y="580209"/>
                </a:cubicBezTo>
                <a:cubicBezTo>
                  <a:pt x="2464607" y="571606"/>
                  <a:pt x="2461283" y="563139"/>
                  <a:pt x="2457688" y="554673"/>
                </a:cubicBezTo>
                <a:cubicBezTo>
                  <a:pt x="2450497" y="537874"/>
                  <a:pt x="2442222" y="521416"/>
                  <a:pt x="2432860" y="505227"/>
                </a:cubicBezTo>
                <a:cubicBezTo>
                  <a:pt x="2423567" y="489241"/>
                  <a:pt x="2413256" y="473528"/>
                  <a:pt x="2401860" y="458151"/>
                </a:cubicBezTo>
                <a:cubicBezTo>
                  <a:pt x="2390598" y="442911"/>
                  <a:pt x="2378320" y="428078"/>
                  <a:pt x="2365093" y="413583"/>
                </a:cubicBezTo>
                <a:cubicBezTo>
                  <a:pt x="2352001" y="399224"/>
                  <a:pt x="2337959" y="385270"/>
                  <a:pt x="2322967" y="371723"/>
                </a:cubicBezTo>
                <a:cubicBezTo>
                  <a:pt x="2308112" y="358312"/>
                  <a:pt x="2292374" y="345239"/>
                  <a:pt x="2275821" y="332641"/>
                </a:cubicBezTo>
                <a:cubicBezTo>
                  <a:pt x="2259405" y="320178"/>
                  <a:pt x="2242243" y="308054"/>
                  <a:pt x="2224335" y="296404"/>
                </a:cubicBezTo>
                <a:cubicBezTo>
                  <a:pt x="2206562" y="284821"/>
                  <a:pt x="2188110" y="273713"/>
                  <a:pt x="2168913" y="263011"/>
                </a:cubicBezTo>
                <a:cubicBezTo>
                  <a:pt x="2149852" y="252444"/>
                  <a:pt x="2130179" y="242217"/>
                  <a:pt x="2109829" y="232530"/>
                </a:cubicBezTo>
                <a:cubicBezTo>
                  <a:pt x="2099721" y="227721"/>
                  <a:pt x="2089410" y="222979"/>
                  <a:pt x="2079031" y="218374"/>
                </a:cubicBezTo>
                <a:cubicBezTo>
                  <a:pt x="2068652" y="213836"/>
                  <a:pt x="2058138" y="209366"/>
                  <a:pt x="2047488" y="204963"/>
                </a:cubicBezTo>
                <a:cubicBezTo>
                  <a:pt x="2036906" y="200628"/>
                  <a:pt x="2026119" y="196360"/>
                  <a:pt x="2015266" y="192229"/>
                </a:cubicBezTo>
                <a:cubicBezTo>
                  <a:pt x="2004413" y="188165"/>
                  <a:pt x="1993424" y="184169"/>
                  <a:pt x="1982367" y="180240"/>
                </a:cubicBezTo>
                <a:cubicBezTo>
                  <a:pt x="1971309" y="176379"/>
                  <a:pt x="1960184" y="172586"/>
                  <a:pt x="1948855" y="168928"/>
                </a:cubicBezTo>
                <a:cubicBezTo>
                  <a:pt x="1937595" y="165271"/>
                  <a:pt x="1926199" y="161681"/>
                  <a:pt x="1914734" y="158294"/>
                </a:cubicBezTo>
                <a:cubicBezTo>
                  <a:pt x="1903270" y="154908"/>
                  <a:pt x="1891670" y="151588"/>
                  <a:pt x="1880003" y="148405"/>
                </a:cubicBezTo>
                <a:cubicBezTo>
                  <a:pt x="1868335" y="145222"/>
                  <a:pt x="1856600" y="142173"/>
                  <a:pt x="1844728" y="139261"/>
                </a:cubicBezTo>
                <a:cubicBezTo>
                  <a:pt x="1821121" y="133435"/>
                  <a:pt x="1797040" y="128017"/>
                  <a:pt x="1772688" y="123073"/>
                </a:cubicBezTo>
                <a:cubicBezTo>
                  <a:pt x="1748402" y="118128"/>
                  <a:pt x="1723779" y="113657"/>
                  <a:pt x="1698883" y="109661"/>
                </a:cubicBezTo>
                <a:cubicBezTo>
                  <a:pt x="1674123" y="105665"/>
                  <a:pt x="1649024" y="102143"/>
                  <a:pt x="1623585" y="99095"/>
                </a:cubicBezTo>
                <a:cubicBezTo>
                  <a:pt x="1598283" y="96047"/>
                  <a:pt x="1572709" y="93473"/>
                  <a:pt x="1546864" y="91373"/>
                </a:cubicBezTo>
                <a:cubicBezTo>
                  <a:pt x="1534043" y="90357"/>
                  <a:pt x="1521086" y="89409"/>
                  <a:pt x="1508130" y="88596"/>
                </a:cubicBezTo>
                <a:cubicBezTo>
                  <a:pt x="1495174" y="87783"/>
                  <a:pt x="1482149" y="87106"/>
                  <a:pt x="1469124" y="86496"/>
                </a:cubicBezTo>
                <a:cubicBezTo>
                  <a:pt x="1456100" y="85887"/>
                  <a:pt x="1443008" y="85412"/>
                  <a:pt x="1429916" y="85073"/>
                </a:cubicBezTo>
                <a:cubicBezTo>
                  <a:pt x="1416823" y="84667"/>
                  <a:pt x="1403664" y="84465"/>
                  <a:pt x="1390504" y="84329"/>
                </a:cubicBezTo>
                <a:cubicBezTo>
                  <a:pt x="1377343" y="84194"/>
                  <a:pt x="1364183" y="84194"/>
                  <a:pt x="1350956" y="84329"/>
                </a:cubicBezTo>
                <a:cubicBezTo>
                  <a:pt x="1337796" y="84465"/>
                  <a:pt x="1324500" y="84735"/>
                  <a:pt x="1311272" y="85073"/>
                </a:cubicBezTo>
                <a:cubicBezTo>
                  <a:pt x="1298044" y="85481"/>
                  <a:pt x="1284816" y="85954"/>
                  <a:pt x="1271521" y="86564"/>
                </a:cubicBezTo>
                <a:cubicBezTo>
                  <a:pt x="1258224" y="87174"/>
                  <a:pt x="1244997" y="87919"/>
                  <a:pt x="1231701" y="88732"/>
                </a:cubicBezTo>
                <a:cubicBezTo>
                  <a:pt x="1218405" y="89544"/>
                  <a:pt x="1205177" y="90492"/>
                  <a:pt x="1191882" y="91576"/>
                </a:cubicBezTo>
                <a:cubicBezTo>
                  <a:pt x="1178654" y="92593"/>
                  <a:pt x="1165358" y="93811"/>
                  <a:pt x="1152130" y="95098"/>
                </a:cubicBezTo>
                <a:cubicBezTo>
                  <a:pt x="1138902" y="96385"/>
                  <a:pt x="1125674" y="97740"/>
                  <a:pt x="1112446" y="99298"/>
                </a:cubicBezTo>
                <a:cubicBezTo>
                  <a:pt x="1099219" y="100856"/>
                  <a:pt x="1085991" y="102481"/>
                  <a:pt x="1072831" y="104242"/>
                </a:cubicBezTo>
                <a:cubicBezTo>
                  <a:pt x="1059671" y="106004"/>
                  <a:pt x="1046511" y="107900"/>
                  <a:pt x="1033419" y="109865"/>
                </a:cubicBezTo>
                <a:cubicBezTo>
                  <a:pt x="1020259" y="111829"/>
                  <a:pt x="1007166" y="113928"/>
                  <a:pt x="994142" y="116163"/>
                </a:cubicBezTo>
                <a:cubicBezTo>
                  <a:pt x="981118" y="118399"/>
                  <a:pt x="968093" y="120702"/>
                  <a:pt x="955136" y="123141"/>
                </a:cubicBezTo>
                <a:cubicBezTo>
                  <a:pt x="942180" y="125578"/>
                  <a:pt x="929291" y="128085"/>
                  <a:pt x="916403" y="130726"/>
                </a:cubicBezTo>
                <a:cubicBezTo>
                  <a:pt x="898427" y="134452"/>
                  <a:pt x="880586" y="138312"/>
                  <a:pt x="862813" y="142377"/>
                </a:cubicBezTo>
                <a:cubicBezTo>
                  <a:pt x="845040" y="146441"/>
                  <a:pt x="827403" y="150708"/>
                  <a:pt x="809902" y="155179"/>
                </a:cubicBezTo>
                <a:cubicBezTo>
                  <a:pt x="792332" y="159581"/>
                  <a:pt x="774966" y="164254"/>
                  <a:pt x="757736" y="169064"/>
                </a:cubicBezTo>
                <a:cubicBezTo>
                  <a:pt x="740506" y="173873"/>
                  <a:pt x="723412" y="178886"/>
                  <a:pt x="706453" y="184033"/>
                </a:cubicBezTo>
                <a:cubicBezTo>
                  <a:pt x="699194" y="186268"/>
                  <a:pt x="691868" y="188503"/>
                  <a:pt x="684610" y="190806"/>
                </a:cubicBezTo>
                <a:cubicBezTo>
                  <a:pt x="677352" y="193109"/>
                  <a:pt x="670092" y="195413"/>
                  <a:pt x="662903" y="197783"/>
                </a:cubicBezTo>
                <a:cubicBezTo>
                  <a:pt x="655712" y="200154"/>
                  <a:pt x="648521" y="202592"/>
                  <a:pt x="641399" y="204963"/>
                </a:cubicBezTo>
                <a:cubicBezTo>
                  <a:pt x="634276" y="207333"/>
                  <a:pt x="627153" y="209840"/>
                  <a:pt x="620098" y="212279"/>
                </a:cubicBezTo>
                <a:cubicBezTo>
                  <a:pt x="596628" y="220474"/>
                  <a:pt x="573495" y="228941"/>
                  <a:pt x="550703" y="237746"/>
                </a:cubicBezTo>
                <a:cubicBezTo>
                  <a:pt x="527911" y="246551"/>
                  <a:pt x="505456" y="255560"/>
                  <a:pt x="483411" y="264907"/>
                </a:cubicBezTo>
                <a:cubicBezTo>
                  <a:pt x="461364" y="274255"/>
                  <a:pt x="439657" y="283805"/>
                  <a:pt x="418288" y="293626"/>
                </a:cubicBezTo>
                <a:cubicBezTo>
                  <a:pt x="396920" y="303448"/>
                  <a:pt x="375892" y="313540"/>
                  <a:pt x="355269" y="323768"/>
                </a:cubicBezTo>
                <a:cubicBezTo>
                  <a:pt x="344959" y="328916"/>
                  <a:pt x="334715" y="334131"/>
                  <a:pt x="324608" y="339347"/>
                </a:cubicBezTo>
                <a:cubicBezTo>
                  <a:pt x="314500" y="344562"/>
                  <a:pt x="304461" y="349846"/>
                  <a:pt x="294490" y="355196"/>
                </a:cubicBezTo>
                <a:cubicBezTo>
                  <a:pt x="284517" y="360548"/>
                  <a:pt x="274613" y="365966"/>
                  <a:pt x="264846" y="371385"/>
                </a:cubicBezTo>
                <a:cubicBezTo>
                  <a:pt x="255009" y="376871"/>
                  <a:pt x="245309" y="382358"/>
                  <a:pt x="235676" y="387844"/>
                </a:cubicBezTo>
                <a:cubicBezTo>
                  <a:pt x="233301" y="389266"/>
                  <a:pt x="230860" y="390688"/>
                  <a:pt x="228485" y="392044"/>
                </a:cubicBezTo>
                <a:cubicBezTo>
                  <a:pt x="226111" y="393398"/>
                  <a:pt x="223669" y="394753"/>
                  <a:pt x="221294" y="396175"/>
                </a:cubicBezTo>
                <a:cubicBezTo>
                  <a:pt x="218921" y="397598"/>
                  <a:pt x="216478" y="398953"/>
                  <a:pt x="214105" y="400375"/>
                </a:cubicBezTo>
                <a:cubicBezTo>
                  <a:pt x="211730" y="401798"/>
                  <a:pt x="209356" y="403152"/>
                  <a:pt x="206982" y="404574"/>
                </a:cubicBezTo>
                <a:lnTo>
                  <a:pt x="178763" y="421576"/>
                </a:lnTo>
                <a:cubicBezTo>
                  <a:pt x="176388" y="422998"/>
                  <a:pt x="174082" y="424420"/>
                  <a:pt x="171775" y="425843"/>
                </a:cubicBezTo>
                <a:cubicBezTo>
                  <a:pt x="169468" y="427334"/>
                  <a:pt x="167162" y="428756"/>
                  <a:pt x="164855" y="430178"/>
                </a:cubicBezTo>
                <a:cubicBezTo>
                  <a:pt x="162549" y="431601"/>
                  <a:pt x="160243" y="433090"/>
                  <a:pt x="157936" y="434513"/>
                </a:cubicBezTo>
                <a:cubicBezTo>
                  <a:pt x="155630" y="435935"/>
                  <a:pt x="153324" y="437426"/>
                  <a:pt x="151018" y="438848"/>
                </a:cubicBezTo>
                <a:cubicBezTo>
                  <a:pt x="148711" y="440270"/>
                  <a:pt x="146405" y="441760"/>
                  <a:pt x="144099" y="443182"/>
                </a:cubicBezTo>
                <a:cubicBezTo>
                  <a:pt x="141859" y="444605"/>
                  <a:pt x="139553" y="446027"/>
                  <a:pt x="137315" y="447518"/>
                </a:cubicBezTo>
                <a:cubicBezTo>
                  <a:pt x="135009" y="449008"/>
                  <a:pt x="132770" y="450431"/>
                  <a:pt x="130532" y="451920"/>
                </a:cubicBezTo>
                <a:cubicBezTo>
                  <a:pt x="128225" y="453411"/>
                  <a:pt x="125986" y="454833"/>
                  <a:pt x="123748" y="456323"/>
                </a:cubicBezTo>
                <a:cubicBezTo>
                  <a:pt x="119203" y="459236"/>
                  <a:pt x="114725" y="462148"/>
                  <a:pt x="110248" y="465129"/>
                </a:cubicBezTo>
                <a:cubicBezTo>
                  <a:pt x="105839" y="468041"/>
                  <a:pt x="101362" y="471021"/>
                  <a:pt x="96953" y="474001"/>
                </a:cubicBezTo>
                <a:cubicBezTo>
                  <a:pt x="92543" y="476981"/>
                  <a:pt x="88134" y="479962"/>
                  <a:pt x="83725" y="482943"/>
                </a:cubicBezTo>
                <a:cubicBezTo>
                  <a:pt x="79315" y="485990"/>
                  <a:pt x="74906" y="488970"/>
                  <a:pt x="70497" y="491951"/>
                </a:cubicBezTo>
                <a:cubicBezTo>
                  <a:pt x="66155" y="494999"/>
                  <a:pt x="61882" y="497979"/>
                  <a:pt x="57540" y="501028"/>
                </a:cubicBezTo>
                <a:cubicBezTo>
                  <a:pt x="53267" y="504008"/>
                  <a:pt x="48926" y="507055"/>
                  <a:pt x="44584" y="510104"/>
                </a:cubicBezTo>
                <a:cubicBezTo>
                  <a:pt x="40242" y="513152"/>
                  <a:pt x="35969" y="516199"/>
                  <a:pt x="31695" y="519248"/>
                </a:cubicBezTo>
                <a:cubicBezTo>
                  <a:pt x="27422" y="522296"/>
                  <a:pt x="23215" y="525344"/>
                  <a:pt x="19010" y="528459"/>
                </a:cubicBezTo>
                <a:lnTo>
                  <a:pt x="6325" y="537739"/>
                </a:lnTo>
                <a:lnTo>
                  <a:pt x="0" y="542308"/>
                </a:lnTo>
                <a:lnTo>
                  <a:pt x="0" y="421053"/>
                </a:lnTo>
                <a:lnTo>
                  <a:pt x="13312" y="412500"/>
                </a:lnTo>
                <a:cubicBezTo>
                  <a:pt x="15754" y="410941"/>
                  <a:pt x="18196" y="409383"/>
                  <a:pt x="20638" y="407825"/>
                </a:cubicBezTo>
                <a:cubicBezTo>
                  <a:pt x="23080" y="406268"/>
                  <a:pt x="25523" y="404710"/>
                  <a:pt x="27964" y="403152"/>
                </a:cubicBezTo>
                <a:cubicBezTo>
                  <a:pt x="30406" y="401594"/>
                  <a:pt x="32848" y="400036"/>
                  <a:pt x="35358" y="398479"/>
                </a:cubicBezTo>
                <a:cubicBezTo>
                  <a:pt x="37868" y="396988"/>
                  <a:pt x="40378" y="395430"/>
                  <a:pt x="42888" y="393872"/>
                </a:cubicBezTo>
                <a:cubicBezTo>
                  <a:pt x="45398" y="392383"/>
                  <a:pt x="47908" y="390825"/>
                  <a:pt x="50418" y="389266"/>
                </a:cubicBezTo>
                <a:cubicBezTo>
                  <a:pt x="52860" y="387777"/>
                  <a:pt x="55369" y="386219"/>
                  <a:pt x="57879" y="384661"/>
                </a:cubicBezTo>
                <a:cubicBezTo>
                  <a:pt x="60389" y="383103"/>
                  <a:pt x="62899" y="381613"/>
                  <a:pt x="65409" y="380055"/>
                </a:cubicBezTo>
                <a:cubicBezTo>
                  <a:pt x="67919" y="378497"/>
                  <a:pt x="70429" y="377006"/>
                  <a:pt x="73007" y="375449"/>
                </a:cubicBezTo>
                <a:lnTo>
                  <a:pt x="103737" y="357228"/>
                </a:lnTo>
                <a:cubicBezTo>
                  <a:pt x="106314" y="355671"/>
                  <a:pt x="108892" y="354180"/>
                  <a:pt x="111469" y="352690"/>
                </a:cubicBezTo>
                <a:cubicBezTo>
                  <a:pt x="114116" y="351200"/>
                  <a:pt x="116693" y="349710"/>
                  <a:pt x="119338" y="348220"/>
                </a:cubicBezTo>
                <a:cubicBezTo>
                  <a:pt x="121983" y="346730"/>
                  <a:pt x="124562" y="345239"/>
                  <a:pt x="127207" y="343750"/>
                </a:cubicBezTo>
                <a:cubicBezTo>
                  <a:pt x="129852" y="342259"/>
                  <a:pt x="132499" y="340770"/>
                  <a:pt x="135076" y="339279"/>
                </a:cubicBezTo>
                <a:cubicBezTo>
                  <a:pt x="145590" y="333319"/>
                  <a:pt x="156241" y="327425"/>
                  <a:pt x="166959" y="321532"/>
                </a:cubicBezTo>
                <a:cubicBezTo>
                  <a:pt x="177677" y="315707"/>
                  <a:pt x="188531" y="309882"/>
                  <a:pt x="199452" y="304057"/>
                </a:cubicBezTo>
                <a:cubicBezTo>
                  <a:pt x="210374" y="298300"/>
                  <a:pt x="221431" y="292543"/>
                  <a:pt x="232555" y="286853"/>
                </a:cubicBezTo>
                <a:cubicBezTo>
                  <a:pt x="243680" y="281163"/>
                  <a:pt x="254941" y="275542"/>
                  <a:pt x="266269" y="269919"/>
                </a:cubicBezTo>
                <a:cubicBezTo>
                  <a:pt x="288927" y="258744"/>
                  <a:pt x="312126" y="247771"/>
                  <a:pt x="335733" y="237001"/>
                </a:cubicBezTo>
                <a:cubicBezTo>
                  <a:pt x="359339" y="226299"/>
                  <a:pt x="383420" y="215732"/>
                  <a:pt x="407909" y="205436"/>
                </a:cubicBezTo>
                <a:cubicBezTo>
                  <a:pt x="432398" y="195142"/>
                  <a:pt x="457294" y="185117"/>
                  <a:pt x="482731" y="175363"/>
                </a:cubicBezTo>
                <a:cubicBezTo>
                  <a:pt x="508102" y="165677"/>
                  <a:pt x="533948" y="156195"/>
                  <a:pt x="560267" y="147050"/>
                </a:cubicBezTo>
                <a:cubicBezTo>
                  <a:pt x="568204" y="144273"/>
                  <a:pt x="576141" y="141564"/>
                  <a:pt x="584146" y="138854"/>
                </a:cubicBezTo>
                <a:cubicBezTo>
                  <a:pt x="592150" y="136145"/>
                  <a:pt x="600155" y="133504"/>
                  <a:pt x="608227" y="130862"/>
                </a:cubicBezTo>
                <a:cubicBezTo>
                  <a:pt x="616300" y="128220"/>
                  <a:pt x="624440" y="125646"/>
                  <a:pt x="632580" y="123073"/>
                </a:cubicBezTo>
                <a:cubicBezTo>
                  <a:pt x="640720" y="120499"/>
                  <a:pt x="648928" y="117993"/>
                  <a:pt x="657136" y="115486"/>
                </a:cubicBezTo>
                <a:cubicBezTo>
                  <a:pt x="676198" y="109729"/>
                  <a:pt x="695463" y="104039"/>
                  <a:pt x="714865" y="98620"/>
                </a:cubicBezTo>
                <a:cubicBezTo>
                  <a:pt x="734265" y="93134"/>
                  <a:pt x="753869" y="87919"/>
                  <a:pt x="773677" y="82838"/>
                </a:cubicBezTo>
                <a:cubicBezTo>
                  <a:pt x="793485" y="77759"/>
                  <a:pt x="813429" y="72949"/>
                  <a:pt x="833508" y="68276"/>
                </a:cubicBezTo>
                <a:cubicBezTo>
                  <a:pt x="853587" y="63602"/>
                  <a:pt x="873870" y="59200"/>
                  <a:pt x="894220" y="55000"/>
                </a:cubicBezTo>
                <a:cubicBezTo>
                  <a:pt x="908805" y="52019"/>
                  <a:pt x="923458" y="49108"/>
                  <a:pt x="938178" y="46330"/>
                </a:cubicBezTo>
                <a:cubicBezTo>
                  <a:pt x="952898" y="43553"/>
                  <a:pt x="967686" y="40911"/>
                  <a:pt x="982474" y="38337"/>
                </a:cubicBezTo>
                <a:cubicBezTo>
                  <a:pt x="997263" y="35832"/>
                  <a:pt x="1012118" y="33393"/>
                  <a:pt x="1027042" y="31090"/>
                </a:cubicBezTo>
                <a:cubicBezTo>
                  <a:pt x="1041966" y="28787"/>
                  <a:pt x="1056890" y="26619"/>
                  <a:pt x="1071882" y="24588"/>
                </a:cubicBezTo>
                <a:cubicBezTo>
                  <a:pt x="1086873" y="22556"/>
                  <a:pt x="1101865" y="20592"/>
                  <a:pt x="1116923" y="18830"/>
                </a:cubicBezTo>
                <a:cubicBezTo>
                  <a:pt x="1131983" y="17002"/>
                  <a:pt x="1147043" y="15376"/>
                  <a:pt x="1162102" y="13818"/>
                </a:cubicBezTo>
                <a:cubicBezTo>
                  <a:pt x="1177161" y="12260"/>
                  <a:pt x="1192289" y="10838"/>
                  <a:pt x="1207348" y="9551"/>
                </a:cubicBezTo>
                <a:cubicBezTo>
                  <a:pt x="1222475" y="8264"/>
                  <a:pt x="1237535" y="7112"/>
                  <a:pt x="1252662" y="6096"/>
                </a:cubicBezTo>
                <a:cubicBezTo>
                  <a:pt x="1267790" y="5080"/>
                  <a:pt x="1282917" y="4132"/>
                  <a:pt x="1297977" y="3387"/>
                </a:cubicBezTo>
                <a:cubicBezTo>
                  <a:pt x="1313104" y="2641"/>
                  <a:pt x="1328230" y="2032"/>
                  <a:pt x="1343290" y="1491"/>
                </a:cubicBezTo>
                <a:cubicBezTo>
                  <a:pt x="1358417" y="948"/>
                  <a:pt x="1373477" y="610"/>
                  <a:pt x="1388537" y="339"/>
                </a:cubicBezTo>
                <a:cubicBezTo>
                  <a:pt x="1403664" y="68"/>
                  <a:pt x="1418655" y="0"/>
                  <a:pt x="143364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Shape 71">
            <a:extLst>
              <a:ext uri="{FF2B5EF4-FFF2-40B4-BE49-F238E27FC236}">
                <a16:creationId xmlns:a16="http://schemas.microsoft.com/office/drawing/2014/main" id="{828F2D2C-08BC-56A5-21DF-CD44AD54875C}"/>
              </a:ext>
            </a:extLst>
          </p:cNvPr>
          <p:cNvSpPr/>
          <p:nvPr userDrawn="1"/>
        </p:nvSpPr>
        <p:spPr>
          <a:xfrm>
            <a:off x="-1" y="3777456"/>
            <a:ext cx="2407028" cy="3077254"/>
          </a:xfrm>
          <a:custGeom>
            <a:avLst/>
            <a:gdLst>
              <a:gd name="connsiteX0" fmla="*/ 1337051 w 2407028"/>
              <a:gd name="connsiteY0" fmla="*/ 101 h 3077254"/>
              <a:gd name="connsiteX1" fmla="*/ 1374562 w 2407028"/>
              <a:gd name="connsiteY1" fmla="*/ 101 h 3077254"/>
              <a:gd name="connsiteX2" fmla="*/ 1411940 w 2407028"/>
              <a:gd name="connsiteY2" fmla="*/ 847 h 3077254"/>
              <a:gd name="connsiteX3" fmla="*/ 1449114 w 2407028"/>
              <a:gd name="connsiteY3" fmla="*/ 2269 h 3077254"/>
              <a:gd name="connsiteX4" fmla="*/ 1486084 w 2407028"/>
              <a:gd name="connsiteY4" fmla="*/ 4369 h 3077254"/>
              <a:gd name="connsiteX5" fmla="*/ 1522851 w 2407028"/>
              <a:gd name="connsiteY5" fmla="*/ 7146 h 3077254"/>
              <a:gd name="connsiteX6" fmla="*/ 1595570 w 2407028"/>
              <a:gd name="connsiteY6" fmla="*/ 14733 h 3077254"/>
              <a:gd name="connsiteX7" fmla="*/ 1667001 w 2407028"/>
              <a:gd name="connsiteY7" fmla="*/ 25028 h 3077254"/>
              <a:gd name="connsiteX8" fmla="*/ 1736871 w 2407028"/>
              <a:gd name="connsiteY8" fmla="*/ 38032 h 3077254"/>
              <a:gd name="connsiteX9" fmla="*/ 1805046 w 2407028"/>
              <a:gd name="connsiteY9" fmla="*/ 53747 h 3077254"/>
              <a:gd name="connsiteX10" fmla="*/ 1838420 w 2407028"/>
              <a:gd name="connsiteY10" fmla="*/ 62620 h 3077254"/>
              <a:gd name="connsiteX11" fmla="*/ 1871252 w 2407028"/>
              <a:gd name="connsiteY11" fmla="*/ 72171 h 3077254"/>
              <a:gd name="connsiteX12" fmla="*/ 1903475 w 2407028"/>
              <a:gd name="connsiteY12" fmla="*/ 82398 h 3077254"/>
              <a:gd name="connsiteX13" fmla="*/ 1935086 w 2407028"/>
              <a:gd name="connsiteY13" fmla="*/ 93304 h 3077254"/>
              <a:gd name="connsiteX14" fmla="*/ 1966086 w 2407028"/>
              <a:gd name="connsiteY14" fmla="*/ 104886 h 3077254"/>
              <a:gd name="connsiteX15" fmla="*/ 1996477 w 2407028"/>
              <a:gd name="connsiteY15" fmla="*/ 117146 h 3077254"/>
              <a:gd name="connsiteX16" fmla="*/ 2026189 w 2407028"/>
              <a:gd name="connsiteY16" fmla="*/ 130083 h 3077254"/>
              <a:gd name="connsiteX17" fmla="*/ 2055155 w 2407028"/>
              <a:gd name="connsiteY17" fmla="*/ 143630 h 3077254"/>
              <a:gd name="connsiteX18" fmla="*/ 2110575 w 2407028"/>
              <a:gd name="connsiteY18" fmla="*/ 172823 h 3077254"/>
              <a:gd name="connsiteX19" fmla="*/ 2162470 w 2407028"/>
              <a:gd name="connsiteY19" fmla="*/ 204725 h 3077254"/>
              <a:gd name="connsiteX20" fmla="*/ 2210497 w 2407028"/>
              <a:gd name="connsiteY20" fmla="*/ 239338 h 3077254"/>
              <a:gd name="connsiteX21" fmla="*/ 2254318 w 2407028"/>
              <a:gd name="connsiteY21" fmla="*/ 276524 h 3077254"/>
              <a:gd name="connsiteX22" fmla="*/ 2293324 w 2407028"/>
              <a:gd name="connsiteY22" fmla="*/ 316283 h 3077254"/>
              <a:gd name="connsiteX23" fmla="*/ 2327173 w 2407028"/>
              <a:gd name="connsiteY23" fmla="*/ 358549 h 3077254"/>
              <a:gd name="connsiteX24" fmla="*/ 2355529 w 2407028"/>
              <a:gd name="connsiteY24" fmla="*/ 403118 h 3077254"/>
              <a:gd name="connsiteX25" fmla="*/ 2378051 w 2407028"/>
              <a:gd name="connsiteY25" fmla="*/ 449787 h 3077254"/>
              <a:gd name="connsiteX26" fmla="*/ 2387004 w 2407028"/>
              <a:gd name="connsiteY26" fmla="*/ 473900 h 3077254"/>
              <a:gd name="connsiteX27" fmla="*/ 2394331 w 2407028"/>
              <a:gd name="connsiteY27" fmla="*/ 498420 h 3077254"/>
              <a:gd name="connsiteX28" fmla="*/ 2400028 w 2407028"/>
              <a:gd name="connsiteY28" fmla="*/ 523414 h 3077254"/>
              <a:gd name="connsiteX29" fmla="*/ 2404099 w 2407028"/>
              <a:gd name="connsiteY29" fmla="*/ 548746 h 3077254"/>
              <a:gd name="connsiteX30" fmla="*/ 2406405 w 2407028"/>
              <a:gd name="connsiteY30" fmla="*/ 574485 h 3077254"/>
              <a:gd name="connsiteX31" fmla="*/ 2407015 w 2407028"/>
              <a:gd name="connsiteY31" fmla="*/ 600494 h 3077254"/>
              <a:gd name="connsiteX32" fmla="*/ 2405930 w 2407028"/>
              <a:gd name="connsiteY32" fmla="*/ 626844 h 3077254"/>
              <a:gd name="connsiteX33" fmla="*/ 2403149 w 2407028"/>
              <a:gd name="connsiteY33" fmla="*/ 653394 h 3077254"/>
              <a:gd name="connsiteX34" fmla="*/ 2392499 w 2407028"/>
              <a:gd name="connsiteY34" fmla="*/ 707108 h 3077254"/>
              <a:gd name="connsiteX35" fmla="*/ 2375202 w 2407028"/>
              <a:gd name="connsiteY35" fmla="*/ 761362 h 3077254"/>
              <a:gd name="connsiteX36" fmla="*/ 2351323 w 2407028"/>
              <a:gd name="connsiteY36" fmla="*/ 815888 h 3077254"/>
              <a:gd name="connsiteX37" fmla="*/ 2321001 w 2407028"/>
              <a:gd name="connsiteY37" fmla="*/ 870346 h 3077254"/>
              <a:gd name="connsiteX38" fmla="*/ 2303567 w 2407028"/>
              <a:gd name="connsiteY38" fmla="*/ 897508 h 3077254"/>
              <a:gd name="connsiteX39" fmla="*/ 2284640 w 2407028"/>
              <a:gd name="connsiteY39" fmla="*/ 924533 h 3077254"/>
              <a:gd name="connsiteX40" fmla="*/ 2264358 w 2407028"/>
              <a:gd name="connsiteY40" fmla="*/ 951491 h 3077254"/>
              <a:gd name="connsiteX41" fmla="*/ 2242651 w 2407028"/>
              <a:gd name="connsiteY41" fmla="*/ 978314 h 3077254"/>
              <a:gd name="connsiteX42" fmla="*/ 2219655 w 2407028"/>
              <a:gd name="connsiteY42" fmla="*/ 1004933 h 3077254"/>
              <a:gd name="connsiteX43" fmla="*/ 2195369 w 2407028"/>
              <a:gd name="connsiteY43" fmla="*/ 1031418 h 3077254"/>
              <a:gd name="connsiteX44" fmla="*/ 2169863 w 2407028"/>
              <a:gd name="connsiteY44" fmla="*/ 1057698 h 3077254"/>
              <a:gd name="connsiteX45" fmla="*/ 2143001 w 2407028"/>
              <a:gd name="connsiteY45" fmla="*/ 1083708 h 3077254"/>
              <a:gd name="connsiteX46" fmla="*/ 2115053 w 2407028"/>
              <a:gd name="connsiteY46" fmla="*/ 1109515 h 3077254"/>
              <a:gd name="connsiteX47" fmla="*/ 2086087 w 2407028"/>
              <a:gd name="connsiteY47" fmla="*/ 1135118 h 3077254"/>
              <a:gd name="connsiteX48" fmla="*/ 2056036 w 2407028"/>
              <a:gd name="connsiteY48" fmla="*/ 1160451 h 3077254"/>
              <a:gd name="connsiteX49" fmla="*/ 2024968 w 2407028"/>
              <a:gd name="connsiteY49" fmla="*/ 1185512 h 3077254"/>
              <a:gd name="connsiteX50" fmla="*/ 1992814 w 2407028"/>
              <a:gd name="connsiteY50" fmla="*/ 1210235 h 3077254"/>
              <a:gd name="connsiteX51" fmla="*/ 1959778 w 2407028"/>
              <a:gd name="connsiteY51" fmla="*/ 1234755 h 3077254"/>
              <a:gd name="connsiteX52" fmla="*/ 1925928 w 2407028"/>
              <a:gd name="connsiteY52" fmla="*/ 1259003 h 3077254"/>
              <a:gd name="connsiteX53" fmla="*/ 1891197 w 2407028"/>
              <a:gd name="connsiteY53" fmla="*/ 1282913 h 3077254"/>
              <a:gd name="connsiteX54" fmla="*/ 1882378 w 2407028"/>
              <a:gd name="connsiteY54" fmla="*/ 1288873 h 3077254"/>
              <a:gd name="connsiteX55" fmla="*/ 1873423 w 2407028"/>
              <a:gd name="connsiteY55" fmla="*/ 1294767 h 3077254"/>
              <a:gd name="connsiteX56" fmla="*/ 1864469 w 2407028"/>
              <a:gd name="connsiteY56" fmla="*/ 1300592 h 3077254"/>
              <a:gd name="connsiteX57" fmla="*/ 1855515 w 2407028"/>
              <a:gd name="connsiteY57" fmla="*/ 1306485 h 3077254"/>
              <a:gd name="connsiteX58" fmla="*/ 1837539 w 2407028"/>
              <a:gd name="connsiteY58" fmla="*/ 1318203 h 3077254"/>
              <a:gd name="connsiteX59" fmla="*/ 1832993 w 2407028"/>
              <a:gd name="connsiteY59" fmla="*/ 1321115 h 3077254"/>
              <a:gd name="connsiteX60" fmla="*/ 1828381 w 2407028"/>
              <a:gd name="connsiteY60" fmla="*/ 1324028 h 3077254"/>
              <a:gd name="connsiteX61" fmla="*/ 1823768 w 2407028"/>
              <a:gd name="connsiteY61" fmla="*/ 1326873 h 3077254"/>
              <a:gd name="connsiteX62" fmla="*/ 1819155 w 2407028"/>
              <a:gd name="connsiteY62" fmla="*/ 1329717 h 3077254"/>
              <a:gd name="connsiteX63" fmla="*/ 1782185 w 2407028"/>
              <a:gd name="connsiteY63" fmla="*/ 1352815 h 3077254"/>
              <a:gd name="connsiteX64" fmla="*/ 1744333 w 2407028"/>
              <a:gd name="connsiteY64" fmla="*/ 1375437 h 3077254"/>
              <a:gd name="connsiteX65" fmla="*/ 1725272 w 2407028"/>
              <a:gd name="connsiteY65" fmla="*/ 1386749 h 3077254"/>
              <a:gd name="connsiteX66" fmla="*/ 1705870 w 2407028"/>
              <a:gd name="connsiteY66" fmla="*/ 1397857 h 3077254"/>
              <a:gd name="connsiteX67" fmla="*/ 1666933 w 2407028"/>
              <a:gd name="connsiteY67" fmla="*/ 1420007 h 3077254"/>
              <a:gd name="connsiteX68" fmla="*/ 1627182 w 2407028"/>
              <a:gd name="connsiteY68" fmla="*/ 1441682 h 3077254"/>
              <a:gd name="connsiteX69" fmla="*/ 1607238 w 2407028"/>
              <a:gd name="connsiteY69" fmla="*/ 1452519 h 3077254"/>
              <a:gd name="connsiteX70" fmla="*/ 1586955 w 2407028"/>
              <a:gd name="connsiteY70" fmla="*/ 1463086 h 3077254"/>
              <a:gd name="connsiteX71" fmla="*/ 1546254 w 2407028"/>
              <a:gd name="connsiteY71" fmla="*/ 1484286 h 3077254"/>
              <a:gd name="connsiteX72" fmla="*/ 1504875 w 2407028"/>
              <a:gd name="connsiteY72" fmla="*/ 1505013 h 3077254"/>
              <a:gd name="connsiteX73" fmla="*/ 1484117 w 2407028"/>
              <a:gd name="connsiteY73" fmla="*/ 1515376 h 3077254"/>
              <a:gd name="connsiteX74" fmla="*/ 1463155 w 2407028"/>
              <a:gd name="connsiteY74" fmla="*/ 1525536 h 3077254"/>
              <a:gd name="connsiteX75" fmla="*/ 1442060 w 2407028"/>
              <a:gd name="connsiteY75" fmla="*/ 1535628 h 3077254"/>
              <a:gd name="connsiteX76" fmla="*/ 1420963 w 2407028"/>
              <a:gd name="connsiteY76" fmla="*/ 1545720 h 3077254"/>
              <a:gd name="connsiteX77" fmla="*/ 1410380 w 2407028"/>
              <a:gd name="connsiteY77" fmla="*/ 1550801 h 3077254"/>
              <a:gd name="connsiteX78" fmla="*/ 1399662 w 2407028"/>
              <a:gd name="connsiteY78" fmla="*/ 1555745 h 3077254"/>
              <a:gd name="connsiteX79" fmla="*/ 1388944 w 2407028"/>
              <a:gd name="connsiteY79" fmla="*/ 1560622 h 3077254"/>
              <a:gd name="connsiteX80" fmla="*/ 1378226 w 2407028"/>
              <a:gd name="connsiteY80" fmla="*/ 1565566 h 3077254"/>
              <a:gd name="connsiteX81" fmla="*/ 1335354 w 2407028"/>
              <a:gd name="connsiteY81" fmla="*/ 1585210 h 3077254"/>
              <a:gd name="connsiteX82" fmla="*/ 1295196 w 2407028"/>
              <a:gd name="connsiteY82" fmla="*/ 1603633 h 3077254"/>
              <a:gd name="connsiteX83" fmla="*/ 1285156 w 2407028"/>
              <a:gd name="connsiteY83" fmla="*/ 1608239 h 3077254"/>
              <a:gd name="connsiteX84" fmla="*/ 1275252 w 2407028"/>
              <a:gd name="connsiteY84" fmla="*/ 1612981 h 3077254"/>
              <a:gd name="connsiteX85" fmla="*/ 1265348 w 2407028"/>
              <a:gd name="connsiteY85" fmla="*/ 1617722 h 3077254"/>
              <a:gd name="connsiteX86" fmla="*/ 1255377 w 2407028"/>
              <a:gd name="connsiteY86" fmla="*/ 1622463 h 3077254"/>
              <a:gd name="connsiteX87" fmla="*/ 1215896 w 2407028"/>
              <a:gd name="connsiteY87" fmla="*/ 1641699 h 3077254"/>
              <a:gd name="connsiteX88" fmla="*/ 1176755 w 2407028"/>
              <a:gd name="connsiteY88" fmla="*/ 1661343 h 3077254"/>
              <a:gd name="connsiteX89" fmla="*/ 1137953 w 2407028"/>
              <a:gd name="connsiteY89" fmla="*/ 1681460 h 3077254"/>
              <a:gd name="connsiteX90" fmla="*/ 1099558 w 2407028"/>
              <a:gd name="connsiteY90" fmla="*/ 1701983 h 3077254"/>
              <a:gd name="connsiteX91" fmla="*/ 1061706 w 2407028"/>
              <a:gd name="connsiteY91" fmla="*/ 1723048 h 3077254"/>
              <a:gd name="connsiteX92" fmla="*/ 1024262 w 2407028"/>
              <a:gd name="connsiteY92" fmla="*/ 1744654 h 3077254"/>
              <a:gd name="connsiteX93" fmla="*/ 987223 w 2407028"/>
              <a:gd name="connsiteY93" fmla="*/ 1766737 h 3077254"/>
              <a:gd name="connsiteX94" fmla="*/ 950660 w 2407028"/>
              <a:gd name="connsiteY94" fmla="*/ 1789359 h 3077254"/>
              <a:gd name="connsiteX95" fmla="*/ 879094 w 2407028"/>
              <a:gd name="connsiteY95" fmla="*/ 1836164 h 3077254"/>
              <a:gd name="connsiteX96" fmla="*/ 809698 w 2407028"/>
              <a:gd name="connsiteY96" fmla="*/ 1885203 h 3077254"/>
              <a:gd name="connsiteX97" fmla="*/ 742745 w 2407028"/>
              <a:gd name="connsiteY97" fmla="*/ 1936612 h 3077254"/>
              <a:gd name="connsiteX98" fmla="*/ 678437 w 2407028"/>
              <a:gd name="connsiteY98" fmla="*/ 1990461 h 3077254"/>
              <a:gd name="connsiteX99" fmla="*/ 617115 w 2407028"/>
              <a:gd name="connsiteY99" fmla="*/ 2046883 h 3077254"/>
              <a:gd name="connsiteX100" fmla="*/ 558979 w 2407028"/>
              <a:gd name="connsiteY100" fmla="*/ 2105880 h 3077254"/>
              <a:gd name="connsiteX101" fmla="*/ 504440 w 2407028"/>
              <a:gd name="connsiteY101" fmla="*/ 2167585 h 3077254"/>
              <a:gd name="connsiteX102" fmla="*/ 453970 w 2407028"/>
              <a:gd name="connsiteY102" fmla="*/ 2232068 h 3077254"/>
              <a:gd name="connsiteX103" fmla="*/ 430296 w 2407028"/>
              <a:gd name="connsiteY103" fmla="*/ 2265324 h 3077254"/>
              <a:gd name="connsiteX104" fmla="*/ 407707 w 2407028"/>
              <a:gd name="connsiteY104" fmla="*/ 2299260 h 3077254"/>
              <a:gd name="connsiteX105" fmla="*/ 386339 w 2407028"/>
              <a:gd name="connsiteY105" fmla="*/ 2333872 h 3077254"/>
              <a:gd name="connsiteX106" fmla="*/ 366259 w 2407028"/>
              <a:gd name="connsiteY106" fmla="*/ 2369161 h 3077254"/>
              <a:gd name="connsiteX107" fmla="*/ 361511 w 2407028"/>
              <a:gd name="connsiteY107" fmla="*/ 2378102 h 3077254"/>
              <a:gd name="connsiteX108" fmla="*/ 356762 w 2407028"/>
              <a:gd name="connsiteY108" fmla="*/ 2387043 h 3077254"/>
              <a:gd name="connsiteX109" fmla="*/ 352082 w 2407028"/>
              <a:gd name="connsiteY109" fmla="*/ 2396052 h 3077254"/>
              <a:gd name="connsiteX110" fmla="*/ 347605 w 2407028"/>
              <a:gd name="connsiteY110" fmla="*/ 2405127 h 3077254"/>
              <a:gd name="connsiteX111" fmla="*/ 338651 w 2407028"/>
              <a:gd name="connsiteY111" fmla="*/ 2423280 h 3077254"/>
              <a:gd name="connsiteX112" fmla="*/ 330171 w 2407028"/>
              <a:gd name="connsiteY112" fmla="*/ 2441704 h 3077254"/>
              <a:gd name="connsiteX113" fmla="*/ 325965 w 2407028"/>
              <a:gd name="connsiteY113" fmla="*/ 2450916 h 3077254"/>
              <a:gd name="connsiteX114" fmla="*/ 321963 w 2407028"/>
              <a:gd name="connsiteY114" fmla="*/ 2460263 h 3077254"/>
              <a:gd name="connsiteX115" fmla="*/ 314094 w 2407028"/>
              <a:gd name="connsiteY115" fmla="*/ 2478958 h 3077254"/>
              <a:gd name="connsiteX116" fmla="*/ 312195 w 2407028"/>
              <a:gd name="connsiteY116" fmla="*/ 2483699 h 3077254"/>
              <a:gd name="connsiteX117" fmla="*/ 310363 w 2407028"/>
              <a:gd name="connsiteY117" fmla="*/ 2488440 h 3077254"/>
              <a:gd name="connsiteX118" fmla="*/ 308531 w 2407028"/>
              <a:gd name="connsiteY118" fmla="*/ 2493182 h 3077254"/>
              <a:gd name="connsiteX119" fmla="*/ 306700 w 2407028"/>
              <a:gd name="connsiteY119" fmla="*/ 2497924 h 3077254"/>
              <a:gd name="connsiteX120" fmla="*/ 304868 w 2407028"/>
              <a:gd name="connsiteY120" fmla="*/ 2502664 h 3077254"/>
              <a:gd name="connsiteX121" fmla="*/ 303037 w 2407028"/>
              <a:gd name="connsiteY121" fmla="*/ 2507406 h 3077254"/>
              <a:gd name="connsiteX122" fmla="*/ 301273 w 2407028"/>
              <a:gd name="connsiteY122" fmla="*/ 2512147 h 3077254"/>
              <a:gd name="connsiteX123" fmla="*/ 299578 w 2407028"/>
              <a:gd name="connsiteY123" fmla="*/ 2516889 h 3077254"/>
              <a:gd name="connsiteX124" fmla="*/ 286553 w 2407028"/>
              <a:gd name="connsiteY124" fmla="*/ 2555362 h 3077254"/>
              <a:gd name="connsiteX125" fmla="*/ 275021 w 2407028"/>
              <a:gd name="connsiteY125" fmla="*/ 2594444 h 3077254"/>
              <a:gd name="connsiteX126" fmla="*/ 265117 w 2407028"/>
              <a:gd name="connsiteY126" fmla="*/ 2634068 h 3077254"/>
              <a:gd name="connsiteX127" fmla="*/ 256977 w 2407028"/>
              <a:gd name="connsiteY127" fmla="*/ 2674234 h 3077254"/>
              <a:gd name="connsiteX128" fmla="*/ 250465 w 2407028"/>
              <a:gd name="connsiteY128" fmla="*/ 2714874 h 3077254"/>
              <a:gd name="connsiteX129" fmla="*/ 245851 w 2407028"/>
              <a:gd name="connsiteY129" fmla="*/ 2755989 h 3077254"/>
              <a:gd name="connsiteX130" fmla="*/ 243071 w 2407028"/>
              <a:gd name="connsiteY130" fmla="*/ 2797577 h 3077254"/>
              <a:gd name="connsiteX131" fmla="*/ 242053 w 2407028"/>
              <a:gd name="connsiteY131" fmla="*/ 2839573 h 3077254"/>
              <a:gd name="connsiteX132" fmla="*/ 246055 w 2407028"/>
              <a:gd name="connsiteY132" fmla="*/ 2924511 h 3077254"/>
              <a:gd name="connsiteX133" fmla="*/ 258062 w 2407028"/>
              <a:gd name="connsiteY133" fmla="*/ 3010466 h 3077254"/>
              <a:gd name="connsiteX134" fmla="*/ 273724 w 2407028"/>
              <a:gd name="connsiteY134" fmla="*/ 3077254 h 3077254"/>
              <a:gd name="connsiteX135" fmla="*/ 0 w 2407028"/>
              <a:gd name="connsiteY135" fmla="*/ 3077254 h 3077254"/>
              <a:gd name="connsiteX136" fmla="*/ 0 w 2407028"/>
              <a:gd name="connsiteY136" fmla="*/ 2637353 h 3077254"/>
              <a:gd name="connsiteX137" fmla="*/ 17518 w 2407028"/>
              <a:gd name="connsiteY137" fmla="*/ 2571212 h 3077254"/>
              <a:gd name="connsiteX138" fmla="*/ 49876 w 2407028"/>
              <a:gd name="connsiteY138" fmla="*/ 2479906 h 3077254"/>
              <a:gd name="connsiteX139" fmla="*/ 52047 w 2407028"/>
              <a:gd name="connsiteY139" fmla="*/ 2474284 h 3077254"/>
              <a:gd name="connsiteX140" fmla="*/ 54353 w 2407028"/>
              <a:gd name="connsiteY140" fmla="*/ 2468730 h 3077254"/>
              <a:gd name="connsiteX141" fmla="*/ 56727 w 2407028"/>
              <a:gd name="connsiteY141" fmla="*/ 2463175 h 3077254"/>
              <a:gd name="connsiteX142" fmla="*/ 59101 w 2407028"/>
              <a:gd name="connsiteY142" fmla="*/ 2457621 h 3077254"/>
              <a:gd name="connsiteX143" fmla="*/ 61407 w 2407028"/>
              <a:gd name="connsiteY143" fmla="*/ 2452135 h 3077254"/>
              <a:gd name="connsiteX144" fmla="*/ 63714 w 2407028"/>
              <a:gd name="connsiteY144" fmla="*/ 2446648 h 3077254"/>
              <a:gd name="connsiteX145" fmla="*/ 66088 w 2407028"/>
              <a:gd name="connsiteY145" fmla="*/ 2441163 h 3077254"/>
              <a:gd name="connsiteX146" fmla="*/ 68530 w 2407028"/>
              <a:gd name="connsiteY146" fmla="*/ 2435676 h 3077254"/>
              <a:gd name="connsiteX147" fmla="*/ 78503 w 2407028"/>
              <a:gd name="connsiteY147" fmla="*/ 2413865 h 3077254"/>
              <a:gd name="connsiteX148" fmla="*/ 83522 w 2407028"/>
              <a:gd name="connsiteY148" fmla="*/ 2403028 h 3077254"/>
              <a:gd name="connsiteX149" fmla="*/ 88813 w 2407028"/>
              <a:gd name="connsiteY149" fmla="*/ 2392326 h 3077254"/>
              <a:gd name="connsiteX150" fmla="*/ 99463 w 2407028"/>
              <a:gd name="connsiteY150" fmla="*/ 2370990 h 3077254"/>
              <a:gd name="connsiteX151" fmla="*/ 110656 w 2407028"/>
              <a:gd name="connsiteY151" fmla="*/ 2349924 h 3077254"/>
              <a:gd name="connsiteX152" fmla="*/ 116287 w 2407028"/>
              <a:gd name="connsiteY152" fmla="*/ 2339426 h 3077254"/>
              <a:gd name="connsiteX153" fmla="*/ 122120 w 2407028"/>
              <a:gd name="connsiteY153" fmla="*/ 2329063 h 3077254"/>
              <a:gd name="connsiteX154" fmla="*/ 128022 w 2407028"/>
              <a:gd name="connsiteY154" fmla="*/ 2318767 h 3077254"/>
              <a:gd name="connsiteX155" fmla="*/ 133923 w 2407028"/>
              <a:gd name="connsiteY155" fmla="*/ 2308472 h 3077254"/>
              <a:gd name="connsiteX156" fmla="*/ 158412 w 2407028"/>
              <a:gd name="connsiteY156" fmla="*/ 2267967 h 3077254"/>
              <a:gd name="connsiteX157" fmla="*/ 184325 w 2407028"/>
              <a:gd name="connsiteY157" fmla="*/ 2228410 h 3077254"/>
              <a:gd name="connsiteX158" fmla="*/ 211391 w 2407028"/>
              <a:gd name="connsiteY158" fmla="*/ 2189802 h 3077254"/>
              <a:gd name="connsiteX159" fmla="*/ 239543 w 2407028"/>
              <a:gd name="connsiteY159" fmla="*/ 2152142 h 3077254"/>
              <a:gd name="connsiteX160" fmla="*/ 298967 w 2407028"/>
              <a:gd name="connsiteY160" fmla="*/ 2079599 h 3077254"/>
              <a:gd name="connsiteX161" fmla="*/ 362189 w 2407028"/>
              <a:gd name="connsiteY161" fmla="*/ 2010849 h 3077254"/>
              <a:gd name="connsiteX162" fmla="*/ 428735 w 2407028"/>
              <a:gd name="connsiteY162" fmla="*/ 1945621 h 3077254"/>
              <a:gd name="connsiteX163" fmla="*/ 498131 w 2407028"/>
              <a:gd name="connsiteY163" fmla="*/ 1883780 h 3077254"/>
              <a:gd name="connsiteX164" fmla="*/ 570105 w 2407028"/>
              <a:gd name="connsiteY164" fmla="*/ 1825191 h 3077254"/>
              <a:gd name="connsiteX165" fmla="*/ 644249 w 2407028"/>
              <a:gd name="connsiteY165" fmla="*/ 1769717 h 3077254"/>
              <a:gd name="connsiteX166" fmla="*/ 720360 w 2407028"/>
              <a:gd name="connsiteY166" fmla="*/ 1717088 h 3077254"/>
              <a:gd name="connsiteX167" fmla="*/ 798235 w 2407028"/>
              <a:gd name="connsiteY167" fmla="*/ 1667235 h 3077254"/>
              <a:gd name="connsiteX168" fmla="*/ 837782 w 2407028"/>
              <a:gd name="connsiteY168" fmla="*/ 1643257 h 3077254"/>
              <a:gd name="connsiteX169" fmla="*/ 877670 w 2407028"/>
              <a:gd name="connsiteY169" fmla="*/ 1619889 h 3077254"/>
              <a:gd name="connsiteX170" fmla="*/ 917895 w 2407028"/>
              <a:gd name="connsiteY170" fmla="*/ 1597131 h 3077254"/>
              <a:gd name="connsiteX171" fmla="*/ 958461 w 2407028"/>
              <a:gd name="connsiteY171" fmla="*/ 1574914 h 3077254"/>
              <a:gd name="connsiteX172" fmla="*/ 999366 w 2407028"/>
              <a:gd name="connsiteY172" fmla="*/ 1553375 h 3077254"/>
              <a:gd name="connsiteX173" fmla="*/ 1040542 w 2407028"/>
              <a:gd name="connsiteY173" fmla="*/ 1532309 h 3077254"/>
              <a:gd name="connsiteX174" fmla="*/ 1081990 w 2407028"/>
              <a:gd name="connsiteY174" fmla="*/ 1511786 h 3077254"/>
              <a:gd name="connsiteX175" fmla="*/ 1123708 w 2407028"/>
              <a:gd name="connsiteY175" fmla="*/ 1491737 h 3077254"/>
              <a:gd name="connsiteX176" fmla="*/ 1134222 w 2407028"/>
              <a:gd name="connsiteY176" fmla="*/ 1486793 h 3077254"/>
              <a:gd name="connsiteX177" fmla="*/ 1144670 w 2407028"/>
              <a:gd name="connsiteY177" fmla="*/ 1481847 h 3077254"/>
              <a:gd name="connsiteX178" fmla="*/ 1155184 w 2407028"/>
              <a:gd name="connsiteY178" fmla="*/ 1476970 h 3077254"/>
              <a:gd name="connsiteX179" fmla="*/ 1165766 w 2407028"/>
              <a:gd name="connsiteY179" fmla="*/ 1472161 h 3077254"/>
              <a:gd name="connsiteX180" fmla="*/ 1207959 w 2407028"/>
              <a:gd name="connsiteY180" fmla="*/ 1453061 h 3077254"/>
              <a:gd name="connsiteX181" fmla="*/ 1247372 w 2407028"/>
              <a:gd name="connsiteY181" fmla="*/ 1435180 h 3077254"/>
              <a:gd name="connsiteX182" fmla="*/ 1257208 w 2407028"/>
              <a:gd name="connsiteY182" fmla="*/ 1430709 h 3077254"/>
              <a:gd name="connsiteX183" fmla="*/ 1267044 w 2407028"/>
              <a:gd name="connsiteY183" fmla="*/ 1426306 h 3077254"/>
              <a:gd name="connsiteX184" fmla="*/ 1276813 w 2407028"/>
              <a:gd name="connsiteY184" fmla="*/ 1421835 h 3077254"/>
              <a:gd name="connsiteX185" fmla="*/ 1286445 w 2407028"/>
              <a:gd name="connsiteY185" fmla="*/ 1417297 h 3077254"/>
              <a:gd name="connsiteX186" fmla="*/ 1305710 w 2407028"/>
              <a:gd name="connsiteY186" fmla="*/ 1408221 h 3077254"/>
              <a:gd name="connsiteX187" fmla="*/ 1324975 w 2407028"/>
              <a:gd name="connsiteY187" fmla="*/ 1399144 h 3077254"/>
              <a:gd name="connsiteX188" fmla="*/ 1344105 w 2407028"/>
              <a:gd name="connsiteY188" fmla="*/ 1390000 h 3077254"/>
              <a:gd name="connsiteX189" fmla="*/ 1363031 w 2407028"/>
              <a:gd name="connsiteY189" fmla="*/ 1380653 h 3077254"/>
              <a:gd name="connsiteX190" fmla="*/ 1400679 w 2407028"/>
              <a:gd name="connsiteY190" fmla="*/ 1362094 h 3077254"/>
              <a:gd name="connsiteX191" fmla="*/ 1437650 w 2407028"/>
              <a:gd name="connsiteY191" fmla="*/ 1343129 h 3077254"/>
              <a:gd name="connsiteX192" fmla="*/ 1456101 w 2407028"/>
              <a:gd name="connsiteY192" fmla="*/ 1333645 h 3077254"/>
              <a:gd name="connsiteX193" fmla="*/ 1474214 w 2407028"/>
              <a:gd name="connsiteY193" fmla="*/ 1323960 h 3077254"/>
              <a:gd name="connsiteX194" fmla="*/ 1510301 w 2407028"/>
              <a:gd name="connsiteY194" fmla="*/ 1304656 h 3077254"/>
              <a:gd name="connsiteX195" fmla="*/ 1545576 w 2407028"/>
              <a:gd name="connsiteY195" fmla="*/ 1284945 h 3077254"/>
              <a:gd name="connsiteX196" fmla="*/ 1563144 w 2407028"/>
              <a:gd name="connsiteY196" fmla="*/ 1275124 h 3077254"/>
              <a:gd name="connsiteX197" fmla="*/ 1580375 w 2407028"/>
              <a:gd name="connsiteY197" fmla="*/ 1265099 h 3077254"/>
              <a:gd name="connsiteX198" fmla="*/ 1614565 w 2407028"/>
              <a:gd name="connsiteY198" fmla="*/ 1245050 h 3077254"/>
              <a:gd name="connsiteX199" fmla="*/ 1647871 w 2407028"/>
              <a:gd name="connsiteY199" fmla="*/ 1224663 h 3077254"/>
              <a:gd name="connsiteX200" fmla="*/ 1652009 w 2407028"/>
              <a:gd name="connsiteY200" fmla="*/ 1222089 h 3077254"/>
              <a:gd name="connsiteX201" fmla="*/ 1656147 w 2407028"/>
              <a:gd name="connsiteY201" fmla="*/ 1219582 h 3077254"/>
              <a:gd name="connsiteX202" fmla="*/ 1660286 w 2407028"/>
              <a:gd name="connsiteY202" fmla="*/ 1217008 h 3077254"/>
              <a:gd name="connsiteX203" fmla="*/ 1664355 w 2407028"/>
              <a:gd name="connsiteY203" fmla="*/ 1214434 h 3077254"/>
              <a:gd name="connsiteX204" fmla="*/ 1680500 w 2407028"/>
              <a:gd name="connsiteY204" fmla="*/ 1204071 h 3077254"/>
              <a:gd name="connsiteX205" fmla="*/ 1688572 w 2407028"/>
              <a:gd name="connsiteY205" fmla="*/ 1198923 h 3077254"/>
              <a:gd name="connsiteX206" fmla="*/ 1696645 w 2407028"/>
              <a:gd name="connsiteY206" fmla="*/ 1193775 h 3077254"/>
              <a:gd name="connsiteX207" fmla="*/ 1704649 w 2407028"/>
              <a:gd name="connsiteY207" fmla="*/ 1188627 h 3077254"/>
              <a:gd name="connsiteX208" fmla="*/ 1712518 w 2407028"/>
              <a:gd name="connsiteY208" fmla="*/ 1183412 h 3077254"/>
              <a:gd name="connsiteX209" fmla="*/ 1743655 w 2407028"/>
              <a:gd name="connsiteY209" fmla="*/ 1162415 h 3077254"/>
              <a:gd name="connsiteX210" fmla="*/ 1773977 w 2407028"/>
              <a:gd name="connsiteY210" fmla="*/ 1141214 h 3077254"/>
              <a:gd name="connsiteX211" fmla="*/ 1803486 w 2407028"/>
              <a:gd name="connsiteY211" fmla="*/ 1119877 h 3077254"/>
              <a:gd name="connsiteX212" fmla="*/ 1832248 w 2407028"/>
              <a:gd name="connsiteY212" fmla="*/ 1098338 h 3077254"/>
              <a:gd name="connsiteX213" fmla="*/ 1859992 w 2407028"/>
              <a:gd name="connsiteY213" fmla="*/ 1076596 h 3077254"/>
              <a:gd name="connsiteX214" fmla="*/ 1886787 w 2407028"/>
              <a:gd name="connsiteY214" fmla="*/ 1054650 h 3077254"/>
              <a:gd name="connsiteX215" fmla="*/ 1912564 w 2407028"/>
              <a:gd name="connsiteY215" fmla="*/ 1032569 h 3077254"/>
              <a:gd name="connsiteX216" fmla="*/ 1937460 w 2407028"/>
              <a:gd name="connsiteY216" fmla="*/ 1010352 h 3077254"/>
              <a:gd name="connsiteX217" fmla="*/ 1961338 w 2407028"/>
              <a:gd name="connsiteY217" fmla="*/ 988000 h 3077254"/>
              <a:gd name="connsiteX218" fmla="*/ 1983995 w 2407028"/>
              <a:gd name="connsiteY218" fmla="*/ 965513 h 3077254"/>
              <a:gd name="connsiteX219" fmla="*/ 2005499 w 2407028"/>
              <a:gd name="connsiteY219" fmla="*/ 942889 h 3077254"/>
              <a:gd name="connsiteX220" fmla="*/ 2025917 w 2407028"/>
              <a:gd name="connsiteY220" fmla="*/ 920199 h 3077254"/>
              <a:gd name="connsiteX221" fmla="*/ 2045182 w 2407028"/>
              <a:gd name="connsiteY221" fmla="*/ 897440 h 3077254"/>
              <a:gd name="connsiteX222" fmla="*/ 2063294 w 2407028"/>
              <a:gd name="connsiteY222" fmla="*/ 874613 h 3077254"/>
              <a:gd name="connsiteX223" fmla="*/ 2080185 w 2407028"/>
              <a:gd name="connsiteY223" fmla="*/ 851787 h 3077254"/>
              <a:gd name="connsiteX224" fmla="*/ 2095787 w 2407028"/>
              <a:gd name="connsiteY224" fmla="*/ 828893 h 3077254"/>
              <a:gd name="connsiteX225" fmla="*/ 2123125 w 2407028"/>
              <a:gd name="connsiteY225" fmla="*/ 783173 h 3077254"/>
              <a:gd name="connsiteX226" fmla="*/ 2145036 w 2407028"/>
              <a:gd name="connsiteY226" fmla="*/ 737588 h 3077254"/>
              <a:gd name="connsiteX227" fmla="*/ 2161384 w 2407028"/>
              <a:gd name="connsiteY227" fmla="*/ 692342 h 3077254"/>
              <a:gd name="connsiteX228" fmla="*/ 2172238 w 2407028"/>
              <a:gd name="connsiteY228" fmla="*/ 647638 h 3077254"/>
              <a:gd name="connsiteX229" fmla="*/ 2175562 w 2407028"/>
              <a:gd name="connsiteY229" fmla="*/ 625557 h 3077254"/>
              <a:gd name="connsiteX230" fmla="*/ 2177461 w 2407028"/>
              <a:gd name="connsiteY230" fmla="*/ 603678 h 3077254"/>
              <a:gd name="connsiteX231" fmla="*/ 2177936 w 2407028"/>
              <a:gd name="connsiteY231" fmla="*/ 582003 h 3077254"/>
              <a:gd name="connsiteX232" fmla="*/ 2177054 w 2407028"/>
              <a:gd name="connsiteY232" fmla="*/ 560599 h 3077254"/>
              <a:gd name="connsiteX233" fmla="*/ 2174748 w 2407028"/>
              <a:gd name="connsiteY233" fmla="*/ 539534 h 3077254"/>
              <a:gd name="connsiteX234" fmla="*/ 2171084 w 2407028"/>
              <a:gd name="connsiteY234" fmla="*/ 518740 h 3077254"/>
              <a:gd name="connsiteX235" fmla="*/ 2165997 w 2407028"/>
              <a:gd name="connsiteY235" fmla="*/ 498284 h 3077254"/>
              <a:gd name="connsiteX236" fmla="*/ 2159621 w 2407028"/>
              <a:gd name="connsiteY236" fmla="*/ 478167 h 3077254"/>
              <a:gd name="connsiteX237" fmla="*/ 2142933 w 2407028"/>
              <a:gd name="connsiteY237" fmla="*/ 439085 h 3077254"/>
              <a:gd name="connsiteX238" fmla="*/ 2121293 w 2407028"/>
              <a:gd name="connsiteY238" fmla="*/ 401628 h 3077254"/>
              <a:gd name="connsiteX239" fmla="*/ 2094974 w 2407028"/>
              <a:gd name="connsiteY239" fmla="*/ 365932 h 3077254"/>
              <a:gd name="connsiteX240" fmla="*/ 2064176 w 2407028"/>
              <a:gd name="connsiteY240" fmla="*/ 332133 h 3077254"/>
              <a:gd name="connsiteX241" fmla="*/ 2029105 w 2407028"/>
              <a:gd name="connsiteY241" fmla="*/ 300366 h 3077254"/>
              <a:gd name="connsiteX242" fmla="*/ 1990236 w 2407028"/>
              <a:gd name="connsiteY242" fmla="*/ 270630 h 3077254"/>
              <a:gd name="connsiteX243" fmla="*/ 1947839 w 2407028"/>
              <a:gd name="connsiteY243" fmla="*/ 242995 h 3077254"/>
              <a:gd name="connsiteX244" fmla="*/ 1902186 w 2407028"/>
              <a:gd name="connsiteY244" fmla="*/ 217528 h 3077254"/>
              <a:gd name="connsiteX245" fmla="*/ 1878240 w 2407028"/>
              <a:gd name="connsiteY245" fmla="*/ 205674 h 3077254"/>
              <a:gd name="connsiteX246" fmla="*/ 1853616 w 2407028"/>
              <a:gd name="connsiteY246" fmla="*/ 194362 h 3077254"/>
              <a:gd name="connsiteX247" fmla="*/ 1828313 w 2407028"/>
              <a:gd name="connsiteY247" fmla="*/ 183593 h 3077254"/>
              <a:gd name="connsiteX248" fmla="*/ 1802400 w 2407028"/>
              <a:gd name="connsiteY248" fmla="*/ 173365 h 3077254"/>
              <a:gd name="connsiteX249" fmla="*/ 1775944 w 2407028"/>
              <a:gd name="connsiteY249" fmla="*/ 163747 h 3077254"/>
              <a:gd name="connsiteX250" fmla="*/ 1748946 w 2407028"/>
              <a:gd name="connsiteY250" fmla="*/ 154670 h 3077254"/>
              <a:gd name="connsiteX251" fmla="*/ 1721337 w 2407028"/>
              <a:gd name="connsiteY251" fmla="*/ 146204 h 3077254"/>
              <a:gd name="connsiteX252" fmla="*/ 1693253 w 2407028"/>
              <a:gd name="connsiteY252" fmla="*/ 138347 h 3077254"/>
              <a:gd name="connsiteX253" fmla="*/ 1635797 w 2407028"/>
              <a:gd name="connsiteY253" fmla="*/ 124325 h 3077254"/>
              <a:gd name="connsiteX254" fmla="*/ 1576780 w 2407028"/>
              <a:gd name="connsiteY254" fmla="*/ 112607 h 3077254"/>
              <a:gd name="connsiteX255" fmla="*/ 1516406 w 2407028"/>
              <a:gd name="connsiteY255" fmla="*/ 103192 h 3077254"/>
              <a:gd name="connsiteX256" fmla="*/ 1454812 w 2407028"/>
              <a:gd name="connsiteY256" fmla="*/ 96216 h 3077254"/>
              <a:gd name="connsiteX257" fmla="*/ 1423675 w 2407028"/>
              <a:gd name="connsiteY257" fmla="*/ 93575 h 3077254"/>
              <a:gd name="connsiteX258" fmla="*/ 1392336 w 2407028"/>
              <a:gd name="connsiteY258" fmla="*/ 91542 h 3077254"/>
              <a:gd name="connsiteX259" fmla="*/ 1360860 w 2407028"/>
              <a:gd name="connsiteY259" fmla="*/ 90053 h 3077254"/>
              <a:gd name="connsiteX260" fmla="*/ 1329249 w 2407028"/>
              <a:gd name="connsiteY260" fmla="*/ 89172 h 3077254"/>
              <a:gd name="connsiteX261" fmla="*/ 1297502 w 2407028"/>
              <a:gd name="connsiteY261" fmla="*/ 88901 h 3077254"/>
              <a:gd name="connsiteX262" fmla="*/ 1265620 w 2407028"/>
              <a:gd name="connsiteY262" fmla="*/ 89239 h 3077254"/>
              <a:gd name="connsiteX263" fmla="*/ 1233669 w 2407028"/>
              <a:gd name="connsiteY263" fmla="*/ 90188 h 3077254"/>
              <a:gd name="connsiteX264" fmla="*/ 1201718 w 2407028"/>
              <a:gd name="connsiteY264" fmla="*/ 91678 h 3077254"/>
              <a:gd name="connsiteX265" fmla="*/ 1169768 w 2407028"/>
              <a:gd name="connsiteY265" fmla="*/ 93777 h 3077254"/>
              <a:gd name="connsiteX266" fmla="*/ 1137818 w 2407028"/>
              <a:gd name="connsiteY266" fmla="*/ 96419 h 3077254"/>
              <a:gd name="connsiteX267" fmla="*/ 1105936 w 2407028"/>
              <a:gd name="connsiteY267" fmla="*/ 99603 h 3077254"/>
              <a:gd name="connsiteX268" fmla="*/ 1074121 w 2407028"/>
              <a:gd name="connsiteY268" fmla="*/ 103396 h 3077254"/>
              <a:gd name="connsiteX269" fmla="*/ 1042374 w 2407028"/>
              <a:gd name="connsiteY269" fmla="*/ 107731 h 3077254"/>
              <a:gd name="connsiteX270" fmla="*/ 1010763 w 2407028"/>
              <a:gd name="connsiteY270" fmla="*/ 112675 h 3077254"/>
              <a:gd name="connsiteX271" fmla="*/ 979287 w 2407028"/>
              <a:gd name="connsiteY271" fmla="*/ 118161 h 3077254"/>
              <a:gd name="connsiteX272" fmla="*/ 947947 w 2407028"/>
              <a:gd name="connsiteY272" fmla="*/ 124190 h 3077254"/>
              <a:gd name="connsiteX273" fmla="*/ 904532 w 2407028"/>
              <a:gd name="connsiteY273" fmla="*/ 133470 h 3077254"/>
              <a:gd name="connsiteX274" fmla="*/ 861525 w 2407028"/>
              <a:gd name="connsiteY274" fmla="*/ 143765 h 3077254"/>
              <a:gd name="connsiteX275" fmla="*/ 818992 w 2407028"/>
              <a:gd name="connsiteY275" fmla="*/ 155077 h 3077254"/>
              <a:gd name="connsiteX276" fmla="*/ 776934 w 2407028"/>
              <a:gd name="connsiteY276" fmla="*/ 167337 h 3077254"/>
              <a:gd name="connsiteX277" fmla="*/ 758957 w 2407028"/>
              <a:gd name="connsiteY277" fmla="*/ 172891 h 3077254"/>
              <a:gd name="connsiteX278" fmla="*/ 741050 w 2407028"/>
              <a:gd name="connsiteY278" fmla="*/ 178648 h 3077254"/>
              <a:gd name="connsiteX279" fmla="*/ 723276 w 2407028"/>
              <a:gd name="connsiteY279" fmla="*/ 184541 h 3077254"/>
              <a:gd name="connsiteX280" fmla="*/ 705639 w 2407028"/>
              <a:gd name="connsiteY280" fmla="*/ 190637 h 3077254"/>
              <a:gd name="connsiteX281" fmla="*/ 647844 w 2407028"/>
              <a:gd name="connsiteY281" fmla="*/ 211974 h 3077254"/>
              <a:gd name="connsiteX282" fmla="*/ 591337 w 2407028"/>
              <a:gd name="connsiteY282" fmla="*/ 235003 h 3077254"/>
              <a:gd name="connsiteX283" fmla="*/ 536187 w 2407028"/>
              <a:gd name="connsiteY283" fmla="*/ 259590 h 3077254"/>
              <a:gd name="connsiteX284" fmla="*/ 482393 w 2407028"/>
              <a:gd name="connsiteY284" fmla="*/ 285668 h 3077254"/>
              <a:gd name="connsiteX285" fmla="*/ 456073 w 2407028"/>
              <a:gd name="connsiteY285" fmla="*/ 299282 h 3077254"/>
              <a:gd name="connsiteX286" fmla="*/ 430093 w 2407028"/>
              <a:gd name="connsiteY286" fmla="*/ 313236 h 3077254"/>
              <a:gd name="connsiteX287" fmla="*/ 404383 w 2407028"/>
              <a:gd name="connsiteY287" fmla="*/ 327460 h 3077254"/>
              <a:gd name="connsiteX288" fmla="*/ 379013 w 2407028"/>
              <a:gd name="connsiteY288" fmla="*/ 342023 h 3077254"/>
              <a:gd name="connsiteX289" fmla="*/ 372772 w 2407028"/>
              <a:gd name="connsiteY289" fmla="*/ 345748 h 3077254"/>
              <a:gd name="connsiteX290" fmla="*/ 366463 w 2407028"/>
              <a:gd name="connsiteY290" fmla="*/ 349405 h 3077254"/>
              <a:gd name="connsiteX291" fmla="*/ 360222 w 2407028"/>
              <a:gd name="connsiteY291" fmla="*/ 353131 h 3077254"/>
              <a:gd name="connsiteX292" fmla="*/ 354049 w 2407028"/>
              <a:gd name="connsiteY292" fmla="*/ 356856 h 3077254"/>
              <a:gd name="connsiteX293" fmla="*/ 329357 w 2407028"/>
              <a:gd name="connsiteY293" fmla="*/ 372028 h 3077254"/>
              <a:gd name="connsiteX294" fmla="*/ 323252 w 2407028"/>
              <a:gd name="connsiteY294" fmla="*/ 375889 h 3077254"/>
              <a:gd name="connsiteX295" fmla="*/ 317215 w 2407028"/>
              <a:gd name="connsiteY295" fmla="*/ 379750 h 3077254"/>
              <a:gd name="connsiteX296" fmla="*/ 311178 w 2407028"/>
              <a:gd name="connsiteY296" fmla="*/ 383611 h 3077254"/>
              <a:gd name="connsiteX297" fmla="*/ 305072 w 2407028"/>
              <a:gd name="connsiteY297" fmla="*/ 387472 h 3077254"/>
              <a:gd name="connsiteX298" fmla="*/ 298967 w 2407028"/>
              <a:gd name="connsiteY298" fmla="*/ 391333 h 3077254"/>
              <a:gd name="connsiteX299" fmla="*/ 292930 w 2407028"/>
              <a:gd name="connsiteY299" fmla="*/ 395261 h 3077254"/>
              <a:gd name="connsiteX300" fmla="*/ 286960 w 2407028"/>
              <a:gd name="connsiteY300" fmla="*/ 399190 h 3077254"/>
              <a:gd name="connsiteX301" fmla="*/ 280991 w 2407028"/>
              <a:gd name="connsiteY301" fmla="*/ 403186 h 3077254"/>
              <a:gd name="connsiteX302" fmla="*/ 269052 w 2407028"/>
              <a:gd name="connsiteY302" fmla="*/ 411110 h 3077254"/>
              <a:gd name="connsiteX303" fmla="*/ 257249 w 2407028"/>
              <a:gd name="connsiteY303" fmla="*/ 419171 h 3077254"/>
              <a:gd name="connsiteX304" fmla="*/ 245512 w 2407028"/>
              <a:gd name="connsiteY304" fmla="*/ 427300 h 3077254"/>
              <a:gd name="connsiteX305" fmla="*/ 233777 w 2407028"/>
              <a:gd name="connsiteY305" fmla="*/ 435428 h 3077254"/>
              <a:gd name="connsiteX306" fmla="*/ 222246 w 2407028"/>
              <a:gd name="connsiteY306" fmla="*/ 443691 h 3077254"/>
              <a:gd name="connsiteX307" fmla="*/ 210713 w 2407028"/>
              <a:gd name="connsiteY307" fmla="*/ 452022 h 3077254"/>
              <a:gd name="connsiteX308" fmla="*/ 199249 w 2407028"/>
              <a:gd name="connsiteY308" fmla="*/ 460353 h 3077254"/>
              <a:gd name="connsiteX309" fmla="*/ 187921 w 2407028"/>
              <a:gd name="connsiteY309" fmla="*/ 468821 h 3077254"/>
              <a:gd name="connsiteX310" fmla="*/ 176592 w 2407028"/>
              <a:gd name="connsiteY310" fmla="*/ 477287 h 3077254"/>
              <a:gd name="connsiteX311" fmla="*/ 170894 w 2407028"/>
              <a:gd name="connsiteY311" fmla="*/ 481554 h 3077254"/>
              <a:gd name="connsiteX312" fmla="*/ 165331 w 2407028"/>
              <a:gd name="connsiteY312" fmla="*/ 485821 h 3077254"/>
              <a:gd name="connsiteX313" fmla="*/ 143081 w 2407028"/>
              <a:gd name="connsiteY313" fmla="*/ 503161 h 3077254"/>
              <a:gd name="connsiteX314" fmla="*/ 137519 w 2407028"/>
              <a:gd name="connsiteY314" fmla="*/ 507496 h 3077254"/>
              <a:gd name="connsiteX315" fmla="*/ 132024 w 2407028"/>
              <a:gd name="connsiteY315" fmla="*/ 511899 h 3077254"/>
              <a:gd name="connsiteX316" fmla="*/ 126597 w 2407028"/>
              <a:gd name="connsiteY316" fmla="*/ 516302 h 3077254"/>
              <a:gd name="connsiteX317" fmla="*/ 121103 w 2407028"/>
              <a:gd name="connsiteY317" fmla="*/ 520704 h 3077254"/>
              <a:gd name="connsiteX318" fmla="*/ 115608 w 2407028"/>
              <a:gd name="connsiteY318" fmla="*/ 525107 h 3077254"/>
              <a:gd name="connsiteX319" fmla="*/ 110113 w 2407028"/>
              <a:gd name="connsiteY319" fmla="*/ 529510 h 3077254"/>
              <a:gd name="connsiteX320" fmla="*/ 104687 w 2407028"/>
              <a:gd name="connsiteY320" fmla="*/ 533980 h 3077254"/>
              <a:gd name="connsiteX321" fmla="*/ 99328 w 2407028"/>
              <a:gd name="connsiteY321" fmla="*/ 538450 h 3077254"/>
              <a:gd name="connsiteX322" fmla="*/ 77824 w 2407028"/>
              <a:gd name="connsiteY322" fmla="*/ 556468 h 3077254"/>
              <a:gd name="connsiteX323" fmla="*/ 72533 w 2407028"/>
              <a:gd name="connsiteY323" fmla="*/ 561006 h 3077254"/>
              <a:gd name="connsiteX324" fmla="*/ 67242 w 2407028"/>
              <a:gd name="connsiteY324" fmla="*/ 565544 h 3077254"/>
              <a:gd name="connsiteX325" fmla="*/ 62018 w 2407028"/>
              <a:gd name="connsiteY325" fmla="*/ 570150 h 3077254"/>
              <a:gd name="connsiteX326" fmla="*/ 56727 w 2407028"/>
              <a:gd name="connsiteY326" fmla="*/ 574756 h 3077254"/>
              <a:gd name="connsiteX327" fmla="*/ 46145 w 2407028"/>
              <a:gd name="connsiteY327" fmla="*/ 583967 h 3077254"/>
              <a:gd name="connsiteX328" fmla="*/ 35766 w 2407028"/>
              <a:gd name="connsiteY328" fmla="*/ 593247 h 3077254"/>
              <a:gd name="connsiteX329" fmla="*/ 25456 w 2407028"/>
              <a:gd name="connsiteY329" fmla="*/ 602595 h 3077254"/>
              <a:gd name="connsiteX330" fmla="*/ 15077 w 2407028"/>
              <a:gd name="connsiteY330" fmla="*/ 611942 h 3077254"/>
              <a:gd name="connsiteX331" fmla="*/ 9921 w 2407028"/>
              <a:gd name="connsiteY331" fmla="*/ 616683 h 3077254"/>
              <a:gd name="connsiteX332" fmla="*/ 4833 w 2407028"/>
              <a:gd name="connsiteY332" fmla="*/ 621425 h 3077254"/>
              <a:gd name="connsiteX333" fmla="*/ 0 w 2407028"/>
              <a:gd name="connsiteY333" fmla="*/ 625930 h 3077254"/>
              <a:gd name="connsiteX334" fmla="*/ 0 w 2407028"/>
              <a:gd name="connsiteY334" fmla="*/ 474901 h 3077254"/>
              <a:gd name="connsiteX335" fmla="*/ 2119 w 2407028"/>
              <a:gd name="connsiteY335" fmla="*/ 473223 h 3077254"/>
              <a:gd name="connsiteX336" fmla="*/ 8021 w 2407028"/>
              <a:gd name="connsiteY336" fmla="*/ 468550 h 3077254"/>
              <a:gd name="connsiteX337" fmla="*/ 14058 w 2407028"/>
              <a:gd name="connsiteY337" fmla="*/ 463943 h 3077254"/>
              <a:gd name="connsiteX338" fmla="*/ 38208 w 2407028"/>
              <a:gd name="connsiteY338" fmla="*/ 445520 h 3077254"/>
              <a:gd name="connsiteX339" fmla="*/ 44245 w 2407028"/>
              <a:gd name="connsiteY339" fmla="*/ 440913 h 3077254"/>
              <a:gd name="connsiteX340" fmla="*/ 50419 w 2407028"/>
              <a:gd name="connsiteY340" fmla="*/ 436375 h 3077254"/>
              <a:gd name="connsiteX341" fmla="*/ 62765 w 2407028"/>
              <a:gd name="connsiteY341" fmla="*/ 427300 h 3077254"/>
              <a:gd name="connsiteX342" fmla="*/ 75043 w 2407028"/>
              <a:gd name="connsiteY342" fmla="*/ 418291 h 3077254"/>
              <a:gd name="connsiteX343" fmla="*/ 87593 w 2407028"/>
              <a:gd name="connsiteY343" fmla="*/ 409350 h 3077254"/>
              <a:gd name="connsiteX344" fmla="*/ 100210 w 2407028"/>
              <a:gd name="connsiteY344" fmla="*/ 400477 h 3077254"/>
              <a:gd name="connsiteX345" fmla="*/ 112759 w 2407028"/>
              <a:gd name="connsiteY345" fmla="*/ 391603 h 3077254"/>
              <a:gd name="connsiteX346" fmla="*/ 125648 w 2407028"/>
              <a:gd name="connsiteY346" fmla="*/ 382865 h 3077254"/>
              <a:gd name="connsiteX347" fmla="*/ 138469 w 2407028"/>
              <a:gd name="connsiteY347" fmla="*/ 374129 h 3077254"/>
              <a:gd name="connsiteX348" fmla="*/ 151425 w 2407028"/>
              <a:gd name="connsiteY348" fmla="*/ 365458 h 3077254"/>
              <a:gd name="connsiteX349" fmla="*/ 164517 w 2407028"/>
              <a:gd name="connsiteY349" fmla="*/ 356856 h 3077254"/>
              <a:gd name="connsiteX350" fmla="*/ 171029 w 2407028"/>
              <a:gd name="connsiteY350" fmla="*/ 352589 h 3077254"/>
              <a:gd name="connsiteX351" fmla="*/ 177610 w 2407028"/>
              <a:gd name="connsiteY351" fmla="*/ 348322 h 3077254"/>
              <a:gd name="connsiteX352" fmla="*/ 184257 w 2407028"/>
              <a:gd name="connsiteY352" fmla="*/ 344055 h 3077254"/>
              <a:gd name="connsiteX353" fmla="*/ 190973 w 2407028"/>
              <a:gd name="connsiteY353" fmla="*/ 339855 h 3077254"/>
              <a:gd name="connsiteX354" fmla="*/ 197621 w 2407028"/>
              <a:gd name="connsiteY354" fmla="*/ 335655 h 3077254"/>
              <a:gd name="connsiteX355" fmla="*/ 204268 w 2407028"/>
              <a:gd name="connsiteY355" fmla="*/ 331456 h 3077254"/>
              <a:gd name="connsiteX356" fmla="*/ 210985 w 2407028"/>
              <a:gd name="connsiteY356" fmla="*/ 327256 h 3077254"/>
              <a:gd name="connsiteX357" fmla="*/ 217700 w 2407028"/>
              <a:gd name="connsiteY357" fmla="*/ 323057 h 3077254"/>
              <a:gd name="connsiteX358" fmla="*/ 244970 w 2407028"/>
              <a:gd name="connsiteY358" fmla="*/ 306530 h 3077254"/>
              <a:gd name="connsiteX359" fmla="*/ 251890 w 2407028"/>
              <a:gd name="connsiteY359" fmla="*/ 302466 h 3077254"/>
              <a:gd name="connsiteX360" fmla="*/ 258877 w 2407028"/>
              <a:gd name="connsiteY360" fmla="*/ 298402 h 3077254"/>
              <a:gd name="connsiteX361" fmla="*/ 265863 w 2407028"/>
              <a:gd name="connsiteY361" fmla="*/ 294337 h 3077254"/>
              <a:gd name="connsiteX362" fmla="*/ 272850 w 2407028"/>
              <a:gd name="connsiteY362" fmla="*/ 290274 h 3077254"/>
              <a:gd name="connsiteX363" fmla="*/ 301002 w 2407028"/>
              <a:gd name="connsiteY363" fmla="*/ 274289 h 3077254"/>
              <a:gd name="connsiteX364" fmla="*/ 329628 w 2407028"/>
              <a:gd name="connsiteY364" fmla="*/ 258641 h 3077254"/>
              <a:gd name="connsiteX365" fmla="*/ 358662 w 2407028"/>
              <a:gd name="connsiteY365" fmla="*/ 243266 h 3077254"/>
              <a:gd name="connsiteX366" fmla="*/ 388171 w 2407028"/>
              <a:gd name="connsiteY366" fmla="*/ 228230 h 3077254"/>
              <a:gd name="connsiteX367" fmla="*/ 448747 w 2407028"/>
              <a:gd name="connsiteY367" fmla="*/ 199171 h 3077254"/>
              <a:gd name="connsiteX368" fmla="*/ 511291 w 2407028"/>
              <a:gd name="connsiteY368" fmla="*/ 171536 h 3077254"/>
              <a:gd name="connsiteX369" fmla="*/ 575803 w 2407028"/>
              <a:gd name="connsiteY369" fmla="*/ 145459 h 3077254"/>
              <a:gd name="connsiteX370" fmla="*/ 642213 w 2407028"/>
              <a:gd name="connsiteY370" fmla="*/ 121074 h 3077254"/>
              <a:gd name="connsiteX371" fmla="*/ 662564 w 2407028"/>
              <a:gd name="connsiteY371" fmla="*/ 114098 h 3077254"/>
              <a:gd name="connsiteX372" fmla="*/ 683118 w 2407028"/>
              <a:gd name="connsiteY372" fmla="*/ 107257 h 3077254"/>
              <a:gd name="connsiteX373" fmla="*/ 703807 w 2407028"/>
              <a:gd name="connsiteY373" fmla="*/ 100618 h 3077254"/>
              <a:gd name="connsiteX374" fmla="*/ 724701 w 2407028"/>
              <a:gd name="connsiteY374" fmla="*/ 94116 h 3077254"/>
              <a:gd name="connsiteX375" fmla="*/ 773610 w 2407028"/>
              <a:gd name="connsiteY375" fmla="*/ 79824 h 3077254"/>
              <a:gd name="connsiteX376" fmla="*/ 823265 w 2407028"/>
              <a:gd name="connsiteY376" fmla="*/ 66616 h 3077254"/>
              <a:gd name="connsiteX377" fmla="*/ 873599 w 2407028"/>
              <a:gd name="connsiteY377" fmla="*/ 54492 h 3077254"/>
              <a:gd name="connsiteX378" fmla="*/ 924543 w 2407028"/>
              <a:gd name="connsiteY378" fmla="*/ 43451 h 3077254"/>
              <a:gd name="connsiteX379" fmla="*/ 961378 w 2407028"/>
              <a:gd name="connsiteY379" fmla="*/ 36272 h 3077254"/>
              <a:gd name="connsiteX380" fmla="*/ 998417 w 2407028"/>
              <a:gd name="connsiteY380" fmla="*/ 29702 h 3077254"/>
              <a:gd name="connsiteX381" fmla="*/ 1035658 w 2407028"/>
              <a:gd name="connsiteY381" fmla="*/ 23741 h 3077254"/>
              <a:gd name="connsiteX382" fmla="*/ 1073103 w 2407028"/>
              <a:gd name="connsiteY382" fmla="*/ 18458 h 3077254"/>
              <a:gd name="connsiteX383" fmla="*/ 1110684 w 2407028"/>
              <a:gd name="connsiteY383" fmla="*/ 13852 h 3077254"/>
              <a:gd name="connsiteX384" fmla="*/ 1148400 w 2407028"/>
              <a:gd name="connsiteY384" fmla="*/ 9923 h 3077254"/>
              <a:gd name="connsiteX385" fmla="*/ 1186117 w 2407028"/>
              <a:gd name="connsiteY385" fmla="*/ 6605 h 3077254"/>
              <a:gd name="connsiteX386" fmla="*/ 1223901 w 2407028"/>
              <a:gd name="connsiteY386" fmla="*/ 3962 h 3077254"/>
              <a:gd name="connsiteX387" fmla="*/ 1261685 w 2407028"/>
              <a:gd name="connsiteY387" fmla="*/ 1998 h 3077254"/>
              <a:gd name="connsiteX388" fmla="*/ 1299401 w 2407028"/>
              <a:gd name="connsiteY388" fmla="*/ 711 h 3077254"/>
              <a:gd name="connsiteX389" fmla="*/ 1337051 w 2407028"/>
              <a:gd name="connsiteY389" fmla="*/ 101 h 307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Lst>
            <a:rect l="l" t="t" r="r" b="b"/>
            <a:pathLst>
              <a:path w="2407028" h="3077254">
                <a:moveTo>
                  <a:pt x="1337051" y="101"/>
                </a:moveTo>
                <a:cubicBezTo>
                  <a:pt x="1349599" y="-34"/>
                  <a:pt x="1362081" y="-34"/>
                  <a:pt x="1374562" y="101"/>
                </a:cubicBezTo>
                <a:cubicBezTo>
                  <a:pt x="1387045" y="237"/>
                  <a:pt x="1399527" y="508"/>
                  <a:pt x="1411940" y="847"/>
                </a:cubicBezTo>
                <a:cubicBezTo>
                  <a:pt x="1424354" y="1186"/>
                  <a:pt x="1436768" y="1659"/>
                  <a:pt x="1449114" y="2269"/>
                </a:cubicBezTo>
                <a:cubicBezTo>
                  <a:pt x="1461460" y="2879"/>
                  <a:pt x="1473806" y="3556"/>
                  <a:pt x="1486084" y="4369"/>
                </a:cubicBezTo>
                <a:cubicBezTo>
                  <a:pt x="1498362" y="5182"/>
                  <a:pt x="1510641" y="6130"/>
                  <a:pt x="1522851" y="7146"/>
                </a:cubicBezTo>
                <a:cubicBezTo>
                  <a:pt x="1547339" y="9246"/>
                  <a:pt x="1571624" y="11752"/>
                  <a:pt x="1595570" y="14733"/>
                </a:cubicBezTo>
                <a:cubicBezTo>
                  <a:pt x="1619720" y="17713"/>
                  <a:pt x="1643529" y="21167"/>
                  <a:pt x="1667001" y="25028"/>
                </a:cubicBezTo>
                <a:cubicBezTo>
                  <a:pt x="1690608" y="28888"/>
                  <a:pt x="1713943" y="33292"/>
                  <a:pt x="1736871" y="38032"/>
                </a:cubicBezTo>
                <a:cubicBezTo>
                  <a:pt x="1759936" y="42842"/>
                  <a:pt x="1782728" y="48126"/>
                  <a:pt x="1805046" y="53747"/>
                </a:cubicBezTo>
                <a:cubicBezTo>
                  <a:pt x="1816306" y="56592"/>
                  <a:pt x="1827432" y="59572"/>
                  <a:pt x="1838420" y="62620"/>
                </a:cubicBezTo>
                <a:cubicBezTo>
                  <a:pt x="1849477" y="65736"/>
                  <a:pt x="1860399" y="68851"/>
                  <a:pt x="1871252" y="72171"/>
                </a:cubicBezTo>
                <a:cubicBezTo>
                  <a:pt x="1882107" y="75490"/>
                  <a:pt x="1892825" y="78876"/>
                  <a:pt x="1903475" y="82398"/>
                </a:cubicBezTo>
                <a:cubicBezTo>
                  <a:pt x="1914124" y="85921"/>
                  <a:pt x="1924639" y="89578"/>
                  <a:pt x="1935086" y="93304"/>
                </a:cubicBezTo>
                <a:cubicBezTo>
                  <a:pt x="1945532" y="97096"/>
                  <a:pt x="1955844" y="100957"/>
                  <a:pt x="1966086" y="104886"/>
                </a:cubicBezTo>
                <a:cubicBezTo>
                  <a:pt x="1976330" y="108883"/>
                  <a:pt x="1986505" y="112946"/>
                  <a:pt x="1996477" y="117146"/>
                </a:cubicBezTo>
                <a:cubicBezTo>
                  <a:pt x="2006516" y="121345"/>
                  <a:pt x="2016420" y="125681"/>
                  <a:pt x="2026189" y="130083"/>
                </a:cubicBezTo>
                <a:cubicBezTo>
                  <a:pt x="2036025" y="134486"/>
                  <a:pt x="2045658" y="139024"/>
                  <a:pt x="2055155" y="143630"/>
                </a:cubicBezTo>
                <a:cubicBezTo>
                  <a:pt x="2074216" y="152910"/>
                  <a:pt x="2092735" y="162663"/>
                  <a:pt x="2110575" y="172823"/>
                </a:cubicBezTo>
                <a:cubicBezTo>
                  <a:pt x="2128552" y="183050"/>
                  <a:pt x="2145850" y="193685"/>
                  <a:pt x="2162470" y="204725"/>
                </a:cubicBezTo>
                <a:cubicBezTo>
                  <a:pt x="2179157" y="215902"/>
                  <a:pt x="2195234" y="227416"/>
                  <a:pt x="2210497" y="239338"/>
                </a:cubicBezTo>
                <a:cubicBezTo>
                  <a:pt x="2225896" y="251327"/>
                  <a:pt x="2240480" y="263722"/>
                  <a:pt x="2254318" y="276524"/>
                </a:cubicBezTo>
                <a:cubicBezTo>
                  <a:pt x="2268157" y="289393"/>
                  <a:pt x="2281181" y="302669"/>
                  <a:pt x="2293324" y="316283"/>
                </a:cubicBezTo>
                <a:cubicBezTo>
                  <a:pt x="2305535" y="330034"/>
                  <a:pt x="2316795" y="344122"/>
                  <a:pt x="2327173" y="358549"/>
                </a:cubicBezTo>
                <a:cubicBezTo>
                  <a:pt x="2337620" y="373112"/>
                  <a:pt x="2347049" y="387946"/>
                  <a:pt x="2355529" y="403118"/>
                </a:cubicBezTo>
                <a:cubicBezTo>
                  <a:pt x="2364076" y="418358"/>
                  <a:pt x="2371606" y="433937"/>
                  <a:pt x="2378051" y="449787"/>
                </a:cubicBezTo>
                <a:cubicBezTo>
                  <a:pt x="2381306" y="457779"/>
                  <a:pt x="2384290" y="465772"/>
                  <a:pt x="2387004" y="473900"/>
                </a:cubicBezTo>
                <a:cubicBezTo>
                  <a:pt x="2389717" y="481961"/>
                  <a:pt x="2392160" y="490156"/>
                  <a:pt x="2394331" y="498420"/>
                </a:cubicBezTo>
                <a:cubicBezTo>
                  <a:pt x="2396501" y="506683"/>
                  <a:pt x="2398401" y="515015"/>
                  <a:pt x="2400028" y="523414"/>
                </a:cubicBezTo>
                <a:cubicBezTo>
                  <a:pt x="2401725" y="531813"/>
                  <a:pt x="2403014" y="540212"/>
                  <a:pt x="2404099" y="548746"/>
                </a:cubicBezTo>
                <a:cubicBezTo>
                  <a:pt x="2405116" y="557280"/>
                  <a:pt x="2405930" y="565883"/>
                  <a:pt x="2406405" y="574485"/>
                </a:cubicBezTo>
                <a:cubicBezTo>
                  <a:pt x="2406880" y="583087"/>
                  <a:pt x="2407084" y="591757"/>
                  <a:pt x="2407015" y="600494"/>
                </a:cubicBezTo>
                <a:cubicBezTo>
                  <a:pt x="2406948" y="609301"/>
                  <a:pt x="2406541" y="618037"/>
                  <a:pt x="2405930" y="626844"/>
                </a:cubicBezTo>
                <a:cubicBezTo>
                  <a:pt x="2405320" y="635649"/>
                  <a:pt x="2404370" y="644522"/>
                  <a:pt x="2403149" y="653394"/>
                </a:cubicBezTo>
                <a:cubicBezTo>
                  <a:pt x="2400707" y="671208"/>
                  <a:pt x="2397179" y="689159"/>
                  <a:pt x="2392499" y="707108"/>
                </a:cubicBezTo>
                <a:cubicBezTo>
                  <a:pt x="2387818" y="725193"/>
                  <a:pt x="2382052" y="743278"/>
                  <a:pt x="2375202" y="761362"/>
                </a:cubicBezTo>
                <a:cubicBezTo>
                  <a:pt x="2368350" y="779583"/>
                  <a:pt x="2360345" y="797735"/>
                  <a:pt x="2351323" y="815888"/>
                </a:cubicBezTo>
                <a:cubicBezTo>
                  <a:pt x="2342301" y="834109"/>
                  <a:pt x="2332126" y="852262"/>
                  <a:pt x="2321001" y="870346"/>
                </a:cubicBezTo>
                <a:cubicBezTo>
                  <a:pt x="2315438" y="879422"/>
                  <a:pt x="2309604" y="888499"/>
                  <a:pt x="2303567" y="897508"/>
                </a:cubicBezTo>
                <a:cubicBezTo>
                  <a:pt x="2297462" y="906517"/>
                  <a:pt x="2291153" y="915525"/>
                  <a:pt x="2284640" y="924533"/>
                </a:cubicBezTo>
                <a:cubicBezTo>
                  <a:pt x="2278129" y="933542"/>
                  <a:pt x="2271345" y="942551"/>
                  <a:pt x="2264358" y="951491"/>
                </a:cubicBezTo>
                <a:cubicBezTo>
                  <a:pt x="2257304" y="960500"/>
                  <a:pt x="2250113" y="969441"/>
                  <a:pt x="2242651" y="978314"/>
                </a:cubicBezTo>
                <a:cubicBezTo>
                  <a:pt x="2235188" y="987187"/>
                  <a:pt x="2227523" y="996061"/>
                  <a:pt x="2219655" y="1004933"/>
                </a:cubicBezTo>
                <a:cubicBezTo>
                  <a:pt x="2211718" y="1013807"/>
                  <a:pt x="2203645" y="1022612"/>
                  <a:pt x="2195369" y="1031418"/>
                </a:cubicBezTo>
                <a:cubicBezTo>
                  <a:pt x="2187094" y="1040223"/>
                  <a:pt x="2178614" y="1048961"/>
                  <a:pt x="2169863" y="1057698"/>
                </a:cubicBezTo>
                <a:cubicBezTo>
                  <a:pt x="2161113" y="1066436"/>
                  <a:pt x="2152158" y="1075105"/>
                  <a:pt x="2143001" y="1083708"/>
                </a:cubicBezTo>
                <a:cubicBezTo>
                  <a:pt x="2133843" y="1092378"/>
                  <a:pt x="2124550" y="1100980"/>
                  <a:pt x="2115053" y="1109515"/>
                </a:cubicBezTo>
                <a:cubicBezTo>
                  <a:pt x="2105555" y="1118117"/>
                  <a:pt x="2095923" y="1126651"/>
                  <a:pt x="2086087" y="1135118"/>
                </a:cubicBezTo>
                <a:cubicBezTo>
                  <a:pt x="2076250" y="1143585"/>
                  <a:pt x="2066212" y="1152052"/>
                  <a:pt x="2056036" y="1160451"/>
                </a:cubicBezTo>
                <a:cubicBezTo>
                  <a:pt x="2045861" y="1168849"/>
                  <a:pt x="2035482" y="1177181"/>
                  <a:pt x="2024968" y="1185512"/>
                </a:cubicBezTo>
                <a:cubicBezTo>
                  <a:pt x="2014385" y="1193775"/>
                  <a:pt x="2003667" y="1202039"/>
                  <a:pt x="1992814" y="1210235"/>
                </a:cubicBezTo>
                <a:cubicBezTo>
                  <a:pt x="1981892" y="1218499"/>
                  <a:pt x="1970902" y="1226627"/>
                  <a:pt x="1959778" y="1234755"/>
                </a:cubicBezTo>
                <a:cubicBezTo>
                  <a:pt x="1948653" y="1242883"/>
                  <a:pt x="1937324" y="1251011"/>
                  <a:pt x="1925928" y="1259003"/>
                </a:cubicBezTo>
                <a:cubicBezTo>
                  <a:pt x="1914463" y="1266996"/>
                  <a:pt x="1902932" y="1274989"/>
                  <a:pt x="1891197" y="1282913"/>
                </a:cubicBezTo>
                <a:cubicBezTo>
                  <a:pt x="1888279" y="1284945"/>
                  <a:pt x="1885362" y="1286909"/>
                  <a:pt x="1882378" y="1288873"/>
                </a:cubicBezTo>
                <a:cubicBezTo>
                  <a:pt x="1879393" y="1290839"/>
                  <a:pt x="1876409" y="1292803"/>
                  <a:pt x="1873423" y="1294767"/>
                </a:cubicBezTo>
                <a:cubicBezTo>
                  <a:pt x="1870439" y="1296663"/>
                  <a:pt x="1867454" y="1298628"/>
                  <a:pt x="1864469" y="1300592"/>
                </a:cubicBezTo>
                <a:cubicBezTo>
                  <a:pt x="1861485" y="1302557"/>
                  <a:pt x="1858500" y="1304521"/>
                  <a:pt x="1855515" y="1306485"/>
                </a:cubicBezTo>
                <a:lnTo>
                  <a:pt x="1837539" y="1318203"/>
                </a:lnTo>
                <a:cubicBezTo>
                  <a:pt x="1836046" y="1319151"/>
                  <a:pt x="1834554" y="1320099"/>
                  <a:pt x="1832993" y="1321115"/>
                </a:cubicBezTo>
                <a:cubicBezTo>
                  <a:pt x="1831433" y="1322131"/>
                  <a:pt x="1829942" y="1323080"/>
                  <a:pt x="1828381" y="1324028"/>
                </a:cubicBezTo>
                <a:cubicBezTo>
                  <a:pt x="1826821" y="1324976"/>
                  <a:pt x="1825329" y="1325925"/>
                  <a:pt x="1823768" y="1326873"/>
                </a:cubicBezTo>
                <a:cubicBezTo>
                  <a:pt x="1822208" y="1327820"/>
                  <a:pt x="1820715" y="1328769"/>
                  <a:pt x="1819155" y="1329717"/>
                </a:cubicBezTo>
                <a:lnTo>
                  <a:pt x="1782185" y="1352815"/>
                </a:lnTo>
                <a:lnTo>
                  <a:pt x="1744333" y="1375437"/>
                </a:lnTo>
                <a:lnTo>
                  <a:pt x="1725272" y="1386749"/>
                </a:lnTo>
                <a:lnTo>
                  <a:pt x="1705870" y="1397857"/>
                </a:lnTo>
                <a:lnTo>
                  <a:pt x="1666933" y="1420007"/>
                </a:lnTo>
                <a:lnTo>
                  <a:pt x="1627182" y="1441682"/>
                </a:lnTo>
                <a:lnTo>
                  <a:pt x="1607238" y="1452519"/>
                </a:lnTo>
                <a:lnTo>
                  <a:pt x="1586955" y="1463086"/>
                </a:lnTo>
                <a:lnTo>
                  <a:pt x="1546254" y="1484286"/>
                </a:lnTo>
                <a:lnTo>
                  <a:pt x="1504875" y="1505013"/>
                </a:lnTo>
                <a:cubicBezTo>
                  <a:pt x="1498023" y="1508535"/>
                  <a:pt x="1491104" y="1511989"/>
                  <a:pt x="1484117" y="1515376"/>
                </a:cubicBezTo>
                <a:cubicBezTo>
                  <a:pt x="1477198" y="1518762"/>
                  <a:pt x="1470211" y="1522150"/>
                  <a:pt x="1463155" y="1525536"/>
                </a:cubicBezTo>
                <a:cubicBezTo>
                  <a:pt x="1456169" y="1528922"/>
                  <a:pt x="1449114" y="1532242"/>
                  <a:pt x="1442060" y="1535628"/>
                </a:cubicBezTo>
                <a:cubicBezTo>
                  <a:pt x="1435072" y="1538947"/>
                  <a:pt x="1428017" y="1542334"/>
                  <a:pt x="1420963" y="1545720"/>
                </a:cubicBezTo>
                <a:cubicBezTo>
                  <a:pt x="1417434" y="1547482"/>
                  <a:pt x="1413907" y="1549108"/>
                  <a:pt x="1410380" y="1550801"/>
                </a:cubicBezTo>
                <a:cubicBezTo>
                  <a:pt x="1406785" y="1552494"/>
                  <a:pt x="1403258" y="1554119"/>
                  <a:pt x="1399662" y="1555745"/>
                </a:cubicBezTo>
                <a:cubicBezTo>
                  <a:pt x="1396067" y="1557371"/>
                  <a:pt x="1392540" y="1558996"/>
                  <a:pt x="1388944" y="1560622"/>
                </a:cubicBezTo>
                <a:cubicBezTo>
                  <a:pt x="1385349" y="1562248"/>
                  <a:pt x="1381753" y="1563941"/>
                  <a:pt x="1378226" y="1565566"/>
                </a:cubicBezTo>
                <a:lnTo>
                  <a:pt x="1335354" y="1585210"/>
                </a:lnTo>
                <a:lnTo>
                  <a:pt x="1295196" y="1603633"/>
                </a:lnTo>
                <a:cubicBezTo>
                  <a:pt x="1291804" y="1605123"/>
                  <a:pt x="1288480" y="1606681"/>
                  <a:pt x="1285156" y="1608239"/>
                </a:cubicBezTo>
                <a:cubicBezTo>
                  <a:pt x="1281900" y="1609797"/>
                  <a:pt x="1278576" y="1611423"/>
                  <a:pt x="1275252" y="1612981"/>
                </a:cubicBezTo>
                <a:cubicBezTo>
                  <a:pt x="1271928" y="1614538"/>
                  <a:pt x="1268672" y="1616163"/>
                  <a:pt x="1265348" y="1617722"/>
                </a:cubicBezTo>
                <a:cubicBezTo>
                  <a:pt x="1262025" y="1619347"/>
                  <a:pt x="1258700" y="1620905"/>
                  <a:pt x="1255377" y="1622463"/>
                </a:cubicBezTo>
                <a:cubicBezTo>
                  <a:pt x="1242149" y="1628830"/>
                  <a:pt x="1228989" y="1635197"/>
                  <a:pt x="1215896" y="1641699"/>
                </a:cubicBezTo>
                <a:cubicBezTo>
                  <a:pt x="1202804" y="1648202"/>
                  <a:pt x="1189712" y="1654704"/>
                  <a:pt x="1176755" y="1661343"/>
                </a:cubicBezTo>
                <a:cubicBezTo>
                  <a:pt x="1163731" y="1667980"/>
                  <a:pt x="1150842" y="1674686"/>
                  <a:pt x="1137953" y="1681460"/>
                </a:cubicBezTo>
                <a:cubicBezTo>
                  <a:pt x="1125065" y="1688233"/>
                  <a:pt x="1112312" y="1695074"/>
                  <a:pt x="1099558" y="1701983"/>
                </a:cubicBezTo>
                <a:cubicBezTo>
                  <a:pt x="1086873" y="1708891"/>
                  <a:pt x="1074256" y="1715936"/>
                  <a:pt x="1061706" y="1723048"/>
                </a:cubicBezTo>
                <a:cubicBezTo>
                  <a:pt x="1049158" y="1730160"/>
                  <a:pt x="1036675" y="1737407"/>
                  <a:pt x="1024262" y="1744654"/>
                </a:cubicBezTo>
                <a:cubicBezTo>
                  <a:pt x="1011780" y="1751903"/>
                  <a:pt x="999502" y="1759286"/>
                  <a:pt x="987223" y="1766737"/>
                </a:cubicBezTo>
                <a:cubicBezTo>
                  <a:pt x="974945" y="1774187"/>
                  <a:pt x="962736" y="1781773"/>
                  <a:pt x="950660" y="1789359"/>
                </a:cubicBezTo>
                <a:cubicBezTo>
                  <a:pt x="926444" y="1804599"/>
                  <a:pt x="902565" y="1820246"/>
                  <a:pt x="879094" y="1836164"/>
                </a:cubicBezTo>
                <a:cubicBezTo>
                  <a:pt x="855555" y="1852149"/>
                  <a:pt x="832423" y="1868472"/>
                  <a:pt x="809698" y="1885203"/>
                </a:cubicBezTo>
                <a:cubicBezTo>
                  <a:pt x="786906" y="1902001"/>
                  <a:pt x="764588" y="1919137"/>
                  <a:pt x="742745" y="1936612"/>
                </a:cubicBezTo>
                <a:cubicBezTo>
                  <a:pt x="720835" y="1954155"/>
                  <a:pt x="699330" y="1972106"/>
                  <a:pt x="678437" y="1990461"/>
                </a:cubicBezTo>
                <a:cubicBezTo>
                  <a:pt x="657477" y="2008885"/>
                  <a:pt x="636990" y="2027715"/>
                  <a:pt x="617115" y="2046883"/>
                </a:cubicBezTo>
                <a:cubicBezTo>
                  <a:pt x="597170" y="2066119"/>
                  <a:pt x="577770" y="2085830"/>
                  <a:pt x="558979" y="2105880"/>
                </a:cubicBezTo>
                <a:cubicBezTo>
                  <a:pt x="540121" y="2126064"/>
                  <a:pt x="521942" y="2146656"/>
                  <a:pt x="504440" y="2167585"/>
                </a:cubicBezTo>
                <a:cubicBezTo>
                  <a:pt x="486871" y="2188718"/>
                  <a:pt x="470047" y="2210190"/>
                  <a:pt x="453970" y="2232068"/>
                </a:cubicBezTo>
                <a:cubicBezTo>
                  <a:pt x="445898" y="2243108"/>
                  <a:pt x="438029" y="2254149"/>
                  <a:pt x="430296" y="2265324"/>
                </a:cubicBezTo>
                <a:cubicBezTo>
                  <a:pt x="422563" y="2276569"/>
                  <a:pt x="415033" y="2287880"/>
                  <a:pt x="407707" y="2299260"/>
                </a:cubicBezTo>
                <a:cubicBezTo>
                  <a:pt x="400380" y="2310706"/>
                  <a:pt x="393258" y="2322222"/>
                  <a:pt x="386339" y="2333872"/>
                </a:cubicBezTo>
                <a:cubicBezTo>
                  <a:pt x="379420" y="2345522"/>
                  <a:pt x="372704" y="2357308"/>
                  <a:pt x="366259" y="2369161"/>
                </a:cubicBezTo>
                <a:cubicBezTo>
                  <a:pt x="364699" y="2372142"/>
                  <a:pt x="363139" y="2375122"/>
                  <a:pt x="361511" y="2378102"/>
                </a:cubicBezTo>
                <a:cubicBezTo>
                  <a:pt x="359951" y="2381082"/>
                  <a:pt x="358323" y="2384063"/>
                  <a:pt x="356762" y="2387043"/>
                </a:cubicBezTo>
                <a:cubicBezTo>
                  <a:pt x="355202" y="2390023"/>
                  <a:pt x="353642" y="2393071"/>
                  <a:pt x="352082" y="2396052"/>
                </a:cubicBezTo>
                <a:cubicBezTo>
                  <a:pt x="350589" y="2399099"/>
                  <a:pt x="349030" y="2402080"/>
                  <a:pt x="347605" y="2405127"/>
                </a:cubicBezTo>
                <a:lnTo>
                  <a:pt x="338651" y="2423280"/>
                </a:lnTo>
                <a:lnTo>
                  <a:pt x="330171" y="2441704"/>
                </a:lnTo>
                <a:lnTo>
                  <a:pt x="325965" y="2450916"/>
                </a:lnTo>
                <a:lnTo>
                  <a:pt x="321963" y="2460263"/>
                </a:lnTo>
                <a:lnTo>
                  <a:pt x="314094" y="2478958"/>
                </a:lnTo>
                <a:cubicBezTo>
                  <a:pt x="313416" y="2480583"/>
                  <a:pt x="312806" y="2482141"/>
                  <a:pt x="312195" y="2483699"/>
                </a:cubicBezTo>
                <a:cubicBezTo>
                  <a:pt x="311584" y="2485325"/>
                  <a:pt x="310974" y="2486883"/>
                  <a:pt x="310363" y="2488440"/>
                </a:cubicBezTo>
                <a:cubicBezTo>
                  <a:pt x="309753" y="2490066"/>
                  <a:pt x="309142" y="2491624"/>
                  <a:pt x="308531" y="2493182"/>
                </a:cubicBezTo>
                <a:cubicBezTo>
                  <a:pt x="307921" y="2494740"/>
                  <a:pt x="307310" y="2496366"/>
                  <a:pt x="306700" y="2497924"/>
                </a:cubicBezTo>
                <a:cubicBezTo>
                  <a:pt x="306089" y="2499481"/>
                  <a:pt x="305479" y="2501106"/>
                  <a:pt x="304868" y="2502664"/>
                </a:cubicBezTo>
                <a:cubicBezTo>
                  <a:pt x="304258" y="2504222"/>
                  <a:pt x="303648" y="2505848"/>
                  <a:pt x="303037" y="2507406"/>
                </a:cubicBezTo>
                <a:cubicBezTo>
                  <a:pt x="302427" y="2508964"/>
                  <a:pt x="301884" y="2510590"/>
                  <a:pt x="301273" y="2512147"/>
                </a:cubicBezTo>
                <a:cubicBezTo>
                  <a:pt x="300663" y="2513705"/>
                  <a:pt x="300120" y="2515330"/>
                  <a:pt x="299578" y="2516889"/>
                </a:cubicBezTo>
                <a:cubicBezTo>
                  <a:pt x="294964" y="2529622"/>
                  <a:pt x="290623" y="2542424"/>
                  <a:pt x="286553" y="2555362"/>
                </a:cubicBezTo>
                <a:cubicBezTo>
                  <a:pt x="282415" y="2568299"/>
                  <a:pt x="278616" y="2581371"/>
                  <a:pt x="275021" y="2594444"/>
                </a:cubicBezTo>
                <a:cubicBezTo>
                  <a:pt x="271425" y="2607585"/>
                  <a:pt x="268102" y="2620792"/>
                  <a:pt x="265117" y="2634068"/>
                </a:cubicBezTo>
                <a:cubicBezTo>
                  <a:pt x="262065" y="2647411"/>
                  <a:pt x="259351" y="2660756"/>
                  <a:pt x="256977" y="2674234"/>
                </a:cubicBezTo>
                <a:cubicBezTo>
                  <a:pt x="254467" y="2687714"/>
                  <a:pt x="252296" y="2701260"/>
                  <a:pt x="250465" y="2714874"/>
                </a:cubicBezTo>
                <a:cubicBezTo>
                  <a:pt x="248633" y="2728489"/>
                  <a:pt x="247073" y="2742239"/>
                  <a:pt x="245851" y="2755989"/>
                </a:cubicBezTo>
                <a:cubicBezTo>
                  <a:pt x="244630" y="2769807"/>
                  <a:pt x="243681" y="2783693"/>
                  <a:pt x="243071" y="2797577"/>
                </a:cubicBezTo>
                <a:cubicBezTo>
                  <a:pt x="242460" y="2811531"/>
                  <a:pt x="242053" y="2825552"/>
                  <a:pt x="242053" y="2839573"/>
                </a:cubicBezTo>
                <a:cubicBezTo>
                  <a:pt x="242053" y="2867818"/>
                  <a:pt x="243410" y="2896130"/>
                  <a:pt x="246055" y="2924511"/>
                </a:cubicBezTo>
                <a:cubicBezTo>
                  <a:pt x="248701" y="2953162"/>
                  <a:pt x="252703" y="2981813"/>
                  <a:pt x="258062" y="3010466"/>
                </a:cubicBezTo>
                <a:lnTo>
                  <a:pt x="273724" y="3077254"/>
                </a:lnTo>
                <a:lnTo>
                  <a:pt x="0" y="3077254"/>
                </a:lnTo>
                <a:lnTo>
                  <a:pt x="0" y="2637353"/>
                </a:lnTo>
                <a:lnTo>
                  <a:pt x="17518" y="2571212"/>
                </a:lnTo>
                <a:cubicBezTo>
                  <a:pt x="27083" y="2540324"/>
                  <a:pt x="37869" y="2509844"/>
                  <a:pt x="49876" y="2479906"/>
                </a:cubicBezTo>
                <a:cubicBezTo>
                  <a:pt x="50554" y="2478009"/>
                  <a:pt x="51300" y="2476181"/>
                  <a:pt x="52047" y="2474284"/>
                </a:cubicBezTo>
                <a:cubicBezTo>
                  <a:pt x="52792" y="2472455"/>
                  <a:pt x="53607" y="2470558"/>
                  <a:pt x="54353" y="2468730"/>
                </a:cubicBezTo>
                <a:cubicBezTo>
                  <a:pt x="55167" y="2466901"/>
                  <a:pt x="55913" y="2465004"/>
                  <a:pt x="56727" y="2463175"/>
                </a:cubicBezTo>
                <a:cubicBezTo>
                  <a:pt x="57541" y="2461347"/>
                  <a:pt x="58288" y="2459450"/>
                  <a:pt x="59101" y="2457621"/>
                </a:cubicBezTo>
                <a:cubicBezTo>
                  <a:pt x="59848" y="2455793"/>
                  <a:pt x="60661" y="2453964"/>
                  <a:pt x="61407" y="2452135"/>
                </a:cubicBezTo>
                <a:cubicBezTo>
                  <a:pt x="62154" y="2450306"/>
                  <a:pt x="62900" y="2448477"/>
                  <a:pt x="63714" y="2446648"/>
                </a:cubicBezTo>
                <a:cubicBezTo>
                  <a:pt x="64528" y="2444820"/>
                  <a:pt x="65275" y="2442991"/>
                  <a:pt x="66088" y="2441163"/>
                </a:cubicBezTo>
                <a:cubicBezTo>
                  <a:pt x="66902" y="2439333"/>
                  <a:pt x="67716" y="2437504"/>
                  <a:pt x="68530" y="2435676"/>
                </a:cubicBezTo>
                <a:lnTo>
                  <a:pt x="78503" y="2413865"/>
                </a:lnTo>
                <a:lnTo>
                  <a:pt x="83522" y="2403028"/>
                </a:lnTo>
                <a:lnTo>
                  <a:pt x="88813" y="2392326"/>
                </a:lnTo>
                <a:lnTo>
                  <a:pt x="99463" y="2370990"/>
                </a:lnTo>
                <a:lnTo>
                  <a:pt x="110656" y="2349924"/>
                </a:lnTo>
                <a:cubicBezTo>
                  <a:pt x="112487" y="2346402"/>
                  <a:pt x="114388" y="2342881"/>
                  <a:pt x="116287" y="2339426"/>
                </a:cubicBezTo>
                <a:cubicBezTo>
                  <a:pt x="118254" y="2335971"/>
                  <a:pt x="120153" y="2332517"/>
                  <a:pt x="122120" y="2329063"/>
                </a:cubicBezTo>
                <a:cubicBezTo>
                  <a:pt x="124087" y="2325676"/>
                  <a:pt x="126054" y="2322222"/>
                  <a:pt x="128022" y="2318767"/>
                </a:cubicBezTo>
                <a:cubicBezTo>
                  <a:pt x="129989" y="2315313"/>
                  <a:pt x="131956" y="2311926"/>
                  <a:pt x="133923" y="2308472"/>
                </a:cubicBezTo>
                <a:cubicBezTo>
                  <a:pt x="141792" y="2294857"/>
                  <a:pt x="150000" y="2281310"/>
                  <a:pt x="158412" y="2267967"/>
                </a:cubicBezTo>
                <a:cubicBezTo>
                  <a:pt x="166824" y="2254624"/>
                  <a:pt x="175506" y="2241483"/>
                  <a:pt x="184325" y="2228410"/>
                </a:cubicBezTo>
                <a:cubicBezTo>
                  <a:pt x="193144" y="2215405"/>
                  <a:pt x="202166" y="2202536"/>
                  <a:pt x="211391" y="2189802"/>
                </a:cubicBezTo>
                <a:cubicBezTo>
                  <a:pt x="220617" y="2177136"/>
                  <a:pt x="229978" y="2164537"/>
                  <a:pt x="239543" y="2152142"/>
                </a:cubicBezTo>
                <a:cubicBezTo>
                  <a:pt x="258605" y="2127351"/>
                  <a:pt x="278413" y="2103238"/>
                  <a:pt x="298967" y="2079599"/>
                </a:cubicBezTo>
                <a:cubicBezTo>
                  <a:pt x="319386" y="2056163"/>
                  <a:pt x="340482" y="2033201"/>
                  <a:pt x="362189" y="2010849"/>
                </a:cubicBezTo>
                <a:cubicBezTo>
                  <a:pt x="383761" y="1988564"/>
                  <a:pt x="406011" y="1966822"/>
                  <a:pt x="428735" y="1945621"/>
                </a:cubicBezTo>
                <a:cubicBezTo>
                  <a:pt x="451393" y="1924489"/>
                  <a:pt x="474524" y="1903897"/>
                  <a:pt x="498131" y="1883780"/>
                </a:cubicBezTo>
                <a:cubicBezTo>
                  <a:pt x="521670" y="1863732"/>
                  <a:pt x="545684" y="1844223"/>
                  <a:pt x="570105" y="1825191"/>
                </a:cubicBezTo>
                <a:cubicBezTo>
                  <a:pt x="594390" y="1806225"/>
                  <a:pt x="619149" y="1787733"/>
                  <a:pt x="644249" y="1769717"/>
                </a:cubicBezTo>
                <a:cubicBezTo>
                  <a:pt x="669280" y="1751699"/>
                  <a:pt x="694649" y="1734156"/>
                  <a:pt x="720360" y="1717088"/>
                </a:cubicBezTo>
                <a:cubicBezTo>
                  <a:pt x="746001" y="1700086"/>
                  <a:pt x="771982" y="1683424"/>
                  <a:pt x="798235" y="1667235"/>
                </a:cubicBezTo>
                <a:cubicBezTo>
                  <a:pt x="811395" y="1659107"/>
                  <a:pt x="824554" y="1651182"/>
                  <a:pt x="837782" y="1643257"/>
                </a:cubicBezTo>
                <a:cubicBezTo>
                  <a:pt x="851010" y="1635400"/>
                  <a:pt x="864307" y="1627611"/>
                  <a:pt x="877670" y="1619889"/>
                </a:cubicBezTo>
                <a:cubicBezTo>
                  <a:pt x="891033" y="1612235"/>
                  <a:pt x="904397" y="1604649"/>
                  <a:pt x="917895" y="1597131"/>
                </a:cubicBezTo>
                <a:cubicBezTo>
                  <a:pt x="931395" y="1589613"/>
                  <a:pt x="944894" y="1582229"/>
                  <a:pt x="958461" y="1574914"/>
                </a:cubicBezTo>
                <a:cubicBezTo>
                  <a:pt x="972028" y="1567666"/>
                  <a:pt x="985663" y="1560487"/>
                  <a:pt x="999366" y="1553375"/>
                </a:cubicBezTo>
                <a:cubicBezTo>
                  <a:pt x="1013001" y="1546263"/>
                  <a:pt x="1026772" y="1539218"/>
                  <a:pt x="1040542" y="1532309"/>
                </a:cubicBezTo>
                <a:cubicBezTo>
                  <a:pt x="1054313" y="1525401"/>
                  <a:pt x="1068151" y="1518560"/>
                  <a:pt x="1081990" y="1511786"/>
                </a:cubicBezTo>
                <a:cubicBezTo>
                  <a:pt x="1095896" y="1505013"/>
                  <a:pt x="1109734" y="1498307"/>
                  <a:pt x="1123708" y="1491737"/>
                </a:cubicBezTo>
                <a:cubicBezTo>
                  <a:pt x="1127235" y="1490111"/>
                  <a:pt x="1130763" y="1488418"/>
                  <a:pt x="1134222" y="1486793"/>
                </a:cubicBezTo>
                <a:cubicBezTo>
                  <a:pt x="1137682" y="1485167"/>
                  <a:pt x="1141210" y="1483473"/>
                  <a:pt x="1144670" y="1481847"/>
                </a:cubicBezTo>
                <a:cubicBezTo>
                  <a:pt x="1148197" y="1480222"/>
                  <a:pt x="1151657" y="1478596"/>
                  <a:pt x="1155184" y="1476970"/>
                </a:cubicBezTo>
                <a:cubicBezTo>
                  <a:pt x="1158711" y="1475345"/>
                  <a:pt x="1162238" y="1473719"/>
                  <a:pt x="1165766" y="1472161"/>
                </a:cubicBezTo>
                <a:lnTo>
                  <a:pt x="1207959" y="1453061"/>
                </a:lnTo>
                <a:lnTo>
                  <a:pt x="1247372" y="1435180"/>
                </a:lnTo>
                <a:cubicBezTo>
                  <a:pt x="1250629" y="1433689"/>
                  <a:pt x="1253952" y="1432198"/>
                  <a:pt x="1257208" y="1430709"/>
                </a:cubicBezTo>
                <a:cubicBezTo>
                  <a:pt x="1260464" y="1429286"/>
                  <a:pt x="1263788" y="1427796"/>
                  <a:pt x="1267044" y="1426306"/>
                </a:cubicBezTo>
                <a:cubicBezTo>
                  <a:pt x="1270300" y="1424816"/>
                  <a:pt x="1273556" y="1423326"/>
                  <a:pt x="1276813" y="1421835"/>
                </a:cubicBezTo>
                <a:cubicBezTo>
                  <a:pt x="1280001" y="1420346"/>
                  <a:pt x="1283257" y="1418855"/>
                  <a:pt x="1286445" y="1417297"/>
                </a:cubicBezTo>
                <a:cubicBezTo>
                  <a:pt x="1292890" y="1414249"/>
                  <a:pt x="1299266" y="1411269"/>
                  <a:pt x="1305710" y="1408221"/>
                </a:cubicBezTo>
                <a:cubicBezTo>
                  <a:pt x="1312155" y="1405240"/>
                  <a:pt x="1318599" y="1402193"/>
                  <a:pt x="1324975" y="1399144"/>
                </a:cubicBezTo>
                <a:cubicBezTo>
                  <a:pt x="1331351" y="1396097"/>
                  <a:pt x="1337729" y="1393049"/>
                  <a:pt x="1344105" y="1390000"/>
                </a:cubicBezTo>
                <a:cubicBezTo>
                  <a:pt x="1350481" y="1386885"/>
                  <a:pt x="1356790" y="1383769"/>
                  <a:pt x="1363031" y="1380653"/>
                </a:cubicBezTo>
                <a:lnTo>
                  <a:pt x="1400679" y="1362094"/>
                </a:lnTo>
                <a:lnTo>
                  <a:pt x="1437650" y="1343129"/>
                </a:lnTo>
                <a:lnTo>
                  <a:pt x="1456101" y="1333645"/>
                </a:lnTo>
                <a:lnTo>
                  <a:pt x="1474214" y="1323960"/>
                </a:lnTo>
                <a:lnTo>
                  <a:pt x="1510301" y="1304656"/>
                </a:lnTo>
                <a:lnTo>
                  <a:pt x="1545576" y="1284945"/>
                </a:lnTo>
                <a:lnTo>
                  <a:pt x="1563144" y="1275124"/>
                </a:lnTo>
                <a:lnTo>
                  <a:pt x="1580375" y="1265099"/>
                </a:lnTo>
                <a:lnTo>
                  <a:pt x="1614565" y="1245050"/>
                </a:lnTo>
                <a:lnTo>
                  <a:pt x="1647871" y="1224663"/>
                </a:lnTo>
                <a:cubicBezTo>
                  <a:pt x="1649227" y="1223782"/>
                  <a:pt x="1650653" y="1222901"/>
                  <a:pt x="1652009" y="1222089"/>
                </a:cubicBezTo>
                <a:cubicBezTo>
                  <a:pt x="1653366" y="1221275"/>
                  <a:pt x="1654790" y="1220395"/>
                  <a:pt x="1656147" y="1219582"/>
                </a:cubicBezTo>
                <a:cubicBezTo>
                  <a:pt x="1657504" y="1218701"/>
                  <a:pt x="1658928" y="1217889"/>
                  <a:pt x="1660286" y="1217008"/>
                </a:cubicBezTo>
                <a:cubicBezTo>
                  <a:pt x="1661642" y="1216127"/>
                  <a:pt x="1662998" y="1215315"/>
                  <a:pt x="1664355" y="1214434"/>
                </a:cubicBezTo>
                <a:lnTo>
                  <a:pt x="1680500" y="1204071"/>
                </a:lnTo>
                <a:cubicBezTo>
                  <a:pt x="1683213" y="1202378"/>
                  <a:pt x="1685859" y="1200616"/>
                  <a:pt x="1688572" y="1198923"/>
                </a:cubicBezTo>
                <a:cubicBezTo>
                  <a:pt x="1691286" y="1197230"/>
                  <a:pt x="1693931" y="1195468"/>
                  <a:pt x="1696645" y="1193775"/>
                </a:cubicBezTo>
                <a:cubicBezTo>
                  <a:pt x="1699290" y="1192082"/>
                  <a:pt x="1702004" y="1190389"/>
                  <a:pt x="1704649" y="1188627"/>
                </a:cubicBezTo>
                <a:cubicBezTo>
                  <a:pt x="1707295" y="1186934"/>
                  <a:pt x="1709941" y="1185174"/>
                  <a:pt x="1712518" y="1183412"/>
                </a:cubicBezTo>
                <a:cubicBezTo>
                  <a:pt x="1723032" y="1176436"/>
                  <a:pt x="1733411" y="1169459"/>
                  <a:pt x="1743655" y="1162415"/>
                </a:cubicBezTo>
                <a:cubicBezTo>
                  <a:pt x="1753897" y="1155371"/>
                  <a:pt x="1764005" y="1148326"/>
                  <a:pt x="1773977" y="1141214"/>
                </a:cubicBezTo>
                <a:cubicBezTo>
                  <a:pt x="1783949" y="1134170"/>
                  <a:pt x="1793785" y="1127058"/>
                  <a:pt x="1803486" y="1119877"/>
                </a:cubicBezTo>
                <a:cubicBezTo>
                  <a:pt x="1813185" y="1112698"/>
                  <a:pt x="1822751" y="1105518"/>
                  <a:pt x="1832248" y="1098338"/>
                </a:cubicBezTo>
                <a:cubicBezTo>
                  <a:pt x="1841677" y="1091159"/>
                  <a:pt x="1850902" y="1083912"/>
                  <a:pt x="1859992" y="1076596"/>
                </a:cubicBezTo>
                <a:cubicBezTo>
                  <a:pt x="1869082" y="1069280"/>
                  <a:pt x="1878036" y="1061965"/>
                  <a:pt x="1886787" y="1054650"/>
                </a:cubicBezTo>
                <a:cubicBezTo>
                  <a:pt x="1895537" y="1047335"/>
                  <a:pt x="1904085" y="1039952"/>
                  <a:pt x="1912564" y="1032569"/>
                </a:cubicBezTo>
                <a:cubicBezTo>
                  <a:pt x="1921044" y="1025186"/>
                  <a:pt x="1929320" y="1017803"/>
                  <a:pt x="1937460" y="1010352"/>
                </a:cubicBezTo>
                <a:cubicBezTo>
                  <a:pt x="1945600" y="1002902"/>
                  <a:pt x="1953537" y="995451"/>
                  <a:pt x="1961338" y="988000"/>
                </a:cubicBezTo>
                <a:cubicBezTo>
                  <a:pt x="1969072" y="980549"/>
                  <a:pt x="1976601" y="973031"/>
                  <a:pt x="1983995" y="965513"/>
                </a:cubicBezTo>
                <a:cubicBezTo>
                  <a:pt x="1991321" y="957993"/>
                  <a:pt x="1998512" y="950475"/>
                  <a:pt x="2005499" y="942889"/>
                </a:cubicBezTo>
                <a:cubicBezTo>
                  <a:pt x="2012486" y="935371"/>
                  <a:pt x="2019270" y="927784"/>
                  <a:pt x="2025917" y="920199"/>
                </a:cubicBezTo>
                <a:cubicBezTo>
                  <a:pt x="2032497" y="912613"/>
                  <a:pt x="2038941" y="905026"/>
                  <a:pt x="2045182" y="897440"/>
                </a:cubicBezTo>
                <a:cubicBezTo>
                  <a:pt x="2051423" y="889853"/>
                  <a:pt x="2057461" y="882268"/>
                  <a:pt x="2063294" y="874613"/>
                </a:cubicBezTo>
                <a:cubicBezTo>
                  <a:pt x="2069128" y="867027"/>
                  <a:pt x="2074759" y="859442"/>
                  <a:pt x="2080185" y="851787"/>
                </a:cubicBezTo>
                <a:cubicBezTo>
                  <a:pt x="2085544" y="844133"/>
                  <a:pt x="2090768" y="836547"/>
                  <a:pt x="2095787" y="828893"/>
                </a:cubicBezTo>
                <a:cubicBezTo>
                  <a:pt x="2105759" y="813721"/>
                  <a:pt x="2114917" y="798412"/>
                  <a:pt x="2123125" y="783173"/>
                </a:cubicBezTo>
                <a:cubicBezTo>
                  <a:pt x="2131333" y="768001"/>
                  <a:pt x="2138659" y="752761"/>
                  <a:pt x="2145036" y="737588"/>
                </a:cubicBezTo>
                <a:cubicBezTo>
                  <a:pt x="2151345" y="722483"/>
                  <a:pt x="2156839" y="707379"/>
                  <a:pt x="2161384" y="692342"/>
                </a:cubicBezTo>
                <a:cubicBezTo>
                  <a:pt x="2165929" y="677372"/>
                  <a:pt x="2169524" y="662471"/>
                  <a:pt x="2172238" y="647638"/>
                </a:cubicBezTo>
                <a:cubicBezTo>
                  <a:pt x="2173594" y="640255"/>
                  <a:pt x="2174680" y="632871"/>
                  <a:pt x="2175562" y="625557"/>
                </a:cubicBezTo>
                <a:cubicBezTo>
                  <a:pt x="2176444" y="618241"/>
                  <a:pt x="2177054" y="610926"/>
                  <a:pt x="2177461" y="603678"/>
                </a:cubicBezTo>
                <a:cubicBezTo>
                  <a:pt x="2177801" y="596431"/>
                  <a:pt x="2177936" y="589184"/>
                  <a:pt x="2177936" y="582003"/>
                </a:cubicBezTo>
                <a:cubicBezTo>
                  <a:pt x="2177868" y="574823"/>
                  <a:pt x="2177597" y="567711"/>
                  <a:pt x="2177054" y="560599"/>
                </a:cubicBezTo>
                <a:cubicBezTo>
                  <a:pt x="2176511" y="553555"/>
                  <a:pt x="2175765" y="546511"/>
                  <a:pt x="2174748" y="539534"/>
                </a:cubicBezTo>
                <a:cubicBezTo>
                  <a:pt x="2173798" y="532558"/>
                  <a:pt x="2172577" y="525649"/>
                  <a:pt x="2171084" y="518740"/>
                </a:cubicBezTo>
                <a:cubicBezTo>
                  <a:pt x="2169593" y="511899"/>
                  <a:pt x="2167896" y="505058"/>
                  <a:pt x="2165997" y="498284"/>
                </a:cubicBezTo>
                <a:cubicBezTo>
                  <a:pt x="2164098" y="491511"/>
                  <a:pt x="2161994" y="484806"/>
                  <a:pt x="2159621" y="478167"/>
                </a:cubicBezTo>
                <a:cubicBezTo>
                  <a:pt x="2154940" y="464960"/>
                  <a:pt x="2149377" y="451886"/>
                  <a:pt x="2142933" y="439085"/>
                </a:cubicBezTo>
                <a:cubicBezTo>
                  <a:pt x="2136557" y="426350"/>
                  <a:pt x="2129299" y="413888"/>
                  <a:pt x="2121293" y="401628"/>
                </a:cubicBezTo>
                <a:cubicBezTo>
                  <a:pt x="2113289" y="389436"/>
                  <a:pt x="2104538" y="377582"/>
                  <a:pt x="2094974" y="365932"/>
                </a:cubicBezTo>
                <a:cubicBezTo>
                  <a:pt x="2085477" y="354418"/>
                  <a:pt x="2075233" y="343106"/>
                  <a:pt x="2064176" y="332133"/>
                </a:cubicBezTo>
                <a:cubicBezTo>
                  <a:pt x="2053187" y="321296"/>
                  <a:pt x="2041519" y="310662"/>
                  <a:pt x="2029105" y="300366"/>
                </a:cubicBezTo>
                <a:cubicBezTo>
                  <a:pt x="2016827" y="290139"/>
                  <a:pt x="2003803" y="280249"/>
                  <a:pt x="1990236" y="270630"/>
                </a:cubicBezTo>
                <a:cubicBezTo>
                  <a:pt x="1976669" y="261080"/>
                  <a:pt x="1962559" y="251869"/>
                  <a:pt x="1947839" y="242995"/>
                </a:cubicBezTo>
                <a:cubicBezTo>
                  <a:pt x="1933187" y="234122"/>
                  <a:pt x="1917923" y="225656"/>
                  <a:pt x="1902186" y="217528"/>
                </a:cubicBezTo>
                <a:cubicBezTo>
                  <a:pt x="1894317" y="213531"/>
                  <a:pt x="1886380" y="209535"/>
                  <a:pt x="1878240" y="205674"/>
                </a:cubicBezTo>
                <a:cubicBezTo>
                  <a:pt x="1870167" y="201813"/>
                  <a:pt x="1861959" y="198020"/>
                  <a:pt x="1853616" y="194362"/>
                </a:cubicBezTo>
                <a:cubicBezTo>
                  <a:pt x="1845272" y="190705"/>
                  <a:pt x="1836860" y="187115"/>
                  <a:pt x="1828313" y="183593"/>
                </a:cubicBezTo>
                <a:cubicBezTo>
                  <a:pt x="1819766" y="180070"/>
                  <a:pt x="1811151" y="176684"/>
                  <a:pt x="1802400" y="173365"/>
                </a:cubicBezTo>
                <a:cubicBezTo>
                  <a:pt x="1793718" y="170114"/>
                  <a:pt x="1784899" y="166863"/>
                  <a:pt x="1775944" y="163747"/>
                </a:cubicBezTo>
                <a:cubicBezTo>
                  <a:pt x="1767058" y="160631"/>
                  <a:pt x="1758035" y="157583"/>
                  <a:pt x="1748946" y="154670"/>
                </a:cubicBezTo>
                <a:cubicBezTo>
                  <a:pt x="1739856" y="151758"/>
                  <a:pt x="1730631" y="148913"/>
                  <a:pt x="1721337" y="146204"/>
                </a:cubicBezTo>
                <a:cubicBezTo>
                  <a:pt x="1712111" y="143494"/>
                  <a:pt x="1702682" y="140852"/>
                  <a:pt x="1693253" y="138347"/>
                </a:cubicBezTo>
                <a:cubicBezTo>
                  <a:pt x="1674462" y="133334"/>
                  <a:pt x="1655266" y="128661"/>
                  <a:pt x="1635797" y="124325"/>
                </a:cubicBezTo>
                <a:cubicBezTo>
                  <a:pt x="1616464" y="120058"/>
                  <a:pt x="1596724" y="116130"/>
                  <a:pt x="1576780" y="112607"/>
                </a:cubicBezTo>
                <a:cubicBezTo>
                  <a:pt x="1556972" y="109085"/>
                  <a:pt x="1536825" y="105970"/>
                  <a:pt x="1516406" y="103192"/>
                </a:cubicBezTo>
                <a:cubicBezTo>
                  <a:pt x="1496124" y="100483"/>
                  <a:pt x="1475570" y="98181"/>
                  <a:pt x="1454812" y="96216"/>
                </a:cubicBezTo>
                <a:cubicBezTo>
                  <a:pt x="1444501" y="95200"/>
                  <a:pt x="1434122" y="94387"/>
                  <a:pt x="1423675" y="93575"/>
                </a:cubicBezTo>
                <a:cubicBezTo>
                  <a:pt x="1413229" y="92829"/>
                  <a:pt x="1402782" y="92152"/>
                  <a:pt x="1392336" y="91542"/>
                </a:cubicBezTo>
                <a:cubicBezTo>
                  <a:pt x="1381889" y="90932"/>
                  <a:pt x="1371374" y="90459"/>
                  <a:pt x="1360860" y="90053"/>
                </a:cubicBezTo>
                <a:cubicBezTo>
                  <a:pt x="1350346" y="89645"/>
                  <a:pt x="1339831" y="89375"/>
                  <a:pt x="1329249" y="89172"/>
                </a:cubicBezTo>
                <a:cubicBezTo>
                  <a:pt x="1318734" y="88968"/>
                  <a:pt x="1308085" y="88901"/>
                  <a:pt x="1297502" y="88901"/>
                </a:cubicBezTo>
                <a:cubicBezTo>
                  <a:pt x="1286852" y="88901"/>
                  <a:pt x="1276270" y="89037"/>
                  <a:pt x="1265620" y="89239"/>
                </a:cubicBezTo>
                <a:cubicBezTo>
                  <a:pt x="1254969" y="89510"/>
                  <a:pt x="1244320" y="89781"/>
                  <a:pt x="1233669" y="90188"/>
                </a:cubicBezTo>
                <a:cubicBezTo>
                  <a:pt x="1223019" y="90594"/>
                  <a:pt x="1212369" y="91068"/>
                  <a:pt x="1201718" y="91678"/>
                </a:cubicBezTo>
                <a:cubicBezTo>
                  <a:pt x="1191069" y="92288"/>
                  <a:pt x="1180419" y="92965"/>
                  <a:pt x="1169768" y="93777"/>
                </a:cubicBezTo>
                <a:cubicBezTo>
                  <a:pt x="1159118" y="94591"/>
                  <a:pt x="1148468" y="95471"/>
                  <a:pt x="1137818" y="96419"/>
                </a:cubicBezTo>
                <a:cubicBezTo>
                  <a:pt x="1127168" y="97367"/>
                  <a:pt x="1116585" y="98452"/>
                  <a:pt x="1105936" y="99603"/>
                </a:cubicBezTo>
                <a:cubicBezTo>
                  <a:pt x="1095353" y="100755"/>
                  <a:pt x="1084702" y="102041"/>
                  <a:pt x="1074121" y="103396"/>
                </a:cubicBezTo>
                <a:cubicBezTo>
                  <a:pt x="1063538" y="104750"/>
                  <a:pt x="1052956" y="106173"/>
                  <a:pt x="1042374" y="107731"/>
                </a:cubicBezTo>
                <a:cubicBezTo>
                  <a:pt x="1031792" y="109289"/>
                  <a:pt x="1021277" y="110914"/>
                  <a:pt x="1010763" y="112675"/>
                </a:cubicBezTo>
                <a:cubicBezTo>
                  <a:pt x="1000248" y="114437"/>
                  <a:pt x="989733" y="116266"/>
                  <a:pt x="979287" y="118161"/>
                </a:cubicBezTo>
                <a:cubicBezTo>
                  <a:pt x="968773" y="120058"/>
                  <a:pt x="958326" y="122091"/>
                  <a:pt x="947947" y="124190"/>
                </a:cubicBezTo>
                <a:cubicBezTo>
                  <a:pt x="933431" y="127103"/>
                  <a:pt x="918914" y="130219"/>
                  <a:pt x="904532" y="133470"/>
                </a:cubicBezTo>
                <a:cubicBezTo>
                  <a:pt x="890151" y="136721"/>
                  <a:pt x="875770" y="140175"/>
                  <a:pt x="861525" y="143765"/>
                </a:cubicBezTo>
                <a:cubicBezTo>
                  <a:pt x="847280" y="147355"/>
                  <a:pt x="833102" y="151148"/>
                  <a:pt x="818992" y="155077"/>
                </a:cubicBezTo>
                <a:cubicBezTo>
                  <a:pt x="804882" y="159005"/>
                  <a:pt x="790841" y="163070"/>
                  <a:pt x="776934" y="167337"/>
                </a:cubicBezTo>
                <a:cubicBezTo>
                  <a:pt x="770965" y="169166"/>
                  <a:pt x="764927" y="170994"/>
                  <a:pt x="758957" y="172891"/>
                </a:cubicBezTo>
                <a:cubicBezTo>
                  <a:pt x="752989" y="174787"/>
                  <a:pt x="747019" y="176684"/>
                  <a:pt x="741050" y="178648"/>
                </a:cubicBezTo>
                <a:cubicBezTo>
                  <a:pt x="735080" y="180545"/>
                  <a:pt x="729178" y="182509"/>
                  <a:pt x="723276" y="184541"/>
                </a:cubicBezTo>
                <a:cubicBezTo>
                  <a:pt x="717375" y="186573"/>
                  <a:pt x="711473" y="188606"/>
                  <a:pt x="705639" y="190637"/>
                </a:cubicBezTo>
                <a:cubicBezTo>
                  <a:pt x="686171" y="197478"/>
                  <a:pt x="666905" y="204590"/>
                  <a:pt x="647844" y="211974"/>
                </a:cubicBezTo>
                <a:cubicBezTo>
                  <a:pt x="628782" y="219424"/>
                  <a:pt x="609924" y="227078"/>
                  <a:pt x="591337" y="235003"/>
                </a:cubicBezTo>
                <a:cubicBezTo>
                  <a:pt x="572750" y="242928"/>
                  <a:pt x="554367" y="251123"/>
                  <a:pt x="536187" y="259590"/>
                </a:cubicBezTo>
                <a:cubicBezTo>
                  <a:pt x="518007" y="268056"/>
                  <a:pt x="500099" y="276727"/>
                  <a:pt x="482393" y="285668"/>
                </a:cubicBezTo>
                <a:cubicBezTo>
                  <a:pt x="473574" y="290139"/>
                  <a:pt x="464756" y="294677"/>
                  <a:pt x="456073" y="299282"/>
                </a:cubicBezTo>
                <a:cubicBezTo>
                  <a:pt x="447390" y="303888"/>
                  <a:pt x="438708" y="308561"/>
                  <a:pt x="430093" y="313236"/>
                </a:cubicBezTo>
                <a:cubicBezTo>
                  <a:pt x="421477" y="317909"/>
                  <a:pt x="412862" y="322651"/>
                  <a:pt x="404383" y="327460"/>
                </a:cubicBezTo>
                <a:cubicBezTo>
                  <a:pt x="395836" y="332268"/>
                  <a:pt x="387424" y="337145"/>
                  <a:pt x="379013" y="342023"/>
                </a:cubicBezTo>
                <a:cubicBezTo>
                  <a:pt x="376977" y="343309"/>
                  <a:pt x="374874" y="344528"/>
                  <a:pt x="372772" y="345748"/>
                </a:cubicBezTo>
                <a:cubicBezTo>
                  <a:pt x="370669" y="346967"/>
                  <a:pt x="368565" y="348187"/>
                  <a:pt x="366463" y="349405"/>
                </a:cubicBezTo>
                <a:cubicBezTo>
                  <a:pt x="364428" y="350624"/>
                  <a:pt x="362325" y="351911"/>
                  <a:pt x="360222" y="353131"/>
                </a:cubicBezTo>
                <a:cubicBezTo>
                  <a:pt x="358187" y="354349"/>
                  <a:pt x="356084" y="355569"/>
                  <a:pt x="354049" y="356856"/>
                </a:cubicBezTo>
                <a:lnTo>
                  <a:pt x="329357" y="372028"/>
                </a:lnTo>
                <a:cubicBezTo>
                  <a:pt x="327322" y="373315"/>
                  <a:pt x="325287" y="374602"/>
                  <a:pt x="323252" y="375889"/>
                </a:cubicBezTo>
                <a:cubicBezTo>
                  <a:pt x="321285" y="377176"/>
                  <a:pt x="319249" y="378463"/>
                  <a:pt x="317215" y="379750"/>
                </a:cubicBezTo>
                <a:cubicBezTo>
                  <a:pt x="315247" y="381037"/>
                  <a:pt x="313212" y="382324"/>
                  <a:pt x="311178" y="383611"/>
                </a:cubicBezTo>
                <a:cubicBezTo>
                  <a:pt x="309142" y="384898"/>
                  <a:pt x="307107" y="386185"/>
                  <a:pt x="305072" y="387472"/>
                </a:cubicBezTo>
                <a:cubicBezTo>
                  <a:pt x="303037" y="388759"/>
                  <a:pt x="301002" y="390046"/>
                  <a:pt x="298967" y="391333"/>
                </a:cubicBezTo>
                <a:cubicBezTo>
                  <a:pt x="296931" y="392619"/>
                  <a:pt x="294897" y="393974"/>
                  <a:pt x="292930" y="395261"/>
                </a:cubicBezTo>
                <a:cubicBezTo>
                  <a:pt x="290962" y="396548"/>
                  <a:pt x="288927" y="397835"/>
                  <a:pt x="286960" y="399190"/>
                </a:cubicBezTo>
                <a:cubicBezTo>
                  <a:pt x="284992" y="400544"/>
                  <a:pt x="282958" y="401831"/>
                  <a:pt x="280991" y="403186"/>
                </a:cubicBezTo>
                <a:cubicBezTo>
                  <a:pt x="276988" y="405760"/>
                  <a:pt x="272986" y="408469"/>
                  <a:pt x="269052" y="411110"/>
                </a:cubicBezTo>
                <a:cubicBezTo>
                  <a:pt x="265117" y="413820"/>
                  <a:pt x="261183" y="416462"/>
                  <a:pt x="257249" y="419171"/>
                </a:cubicBezTo>
                <a:cubicBezTo>
                  <a:pt x="253314" y="421881"/>
                  <a:pt x="249447" y="424590"/>
                  <a:pt x="245512" y="427300"/>
                </a:cubicBezTo>
                <a:cubicBezTo>
                  <a:pt x="241646" y="430009"/>
                  <a:pt x="237712" y="432718"/>
                  <a:pt x="233777" y="435428"/>
                </a:cubicBezTo>
                <a:cubicBezTo>
                  <a:pt x="229911" y="438204"/>
                  <a:pt x="226112" y="440913"/>
                  <a:pt x="222246" y="443691"/>
                </a:cubicBezTo>
                <a:cubicBezTo>
                  <a:pt x="218446" y="446468"/>
                  <a:pt x="214580" y="449245"/>
                  <a:pt x="210713" y="452022"/>
                </a:cubicBezTo>
                <a:cubicBezTo>
                  <a:pt x="206914" y="454799"/>
                  <a:pt x="203048" y="457576"/>
                  <a:pt x="199249" y="460353"/>
                </a:cubicBezTo>
                <a:cubicBezTo>
                  <a:pt x="195451" y="463131"/>
                  <a:pt x="191651" y="465976"/>
                  <a:pt x="187921" y="468821"/>
                </a:cubicBezTo>
                <a:lnTo>
                  <a:pt x="176592" y="477287"/>
                </a:lnTo>
                <a:lnTo>
                  <a:pt x="170894" y="481554"/>
                </a:lnTo>
                <a:lnTo>
                  <a:pt x="165331" y="485821"/>
                </a:lnTo>
                <a:lnTo>
                  <a:pt x="143081" y="503161"/>
                </a:lnTo>
                <a:cubicBezTo>
                  <a:pt x="141182" y="504584"/>
                  <a:pt x="139351" y="506006"/>
                  <a:pt x="137519" y="507496"/>
                </a:cubicBezTo>
                <a:cubicBezTo>
                  <a:pt x="135687" y="508986"/>
                  <a:pt x="133856" y="510409"/>
                  <a:pt x="132024" y="511899"/>
                </a:cubicBezTo>
                <a:cubicBezTo>
                  <a:pt x="130193" y="513389"/>
                  <a:pt x="128429" y="514811"/>
                  <a:pt x="126597" y="516302"/>
                </a:cubicBezTo>
                <a:cubicBezTo>
                  <a:pt x="124765" y="517791"/>
                  <a:pt x="122935" y="519214"/>
                  <a:pt x="121103" y="520704"/>
                </a:cubicBezTo>
                <a:cubicBezTo>
                  <a:pt x="119271" y="522194"/>
                  <a:pt x="117439" y="523616"/>
                  <a:pt x="115608" y="525107"/>
                </a:cubicBezTo>
                <a:cubicBezTo>
                  <a:pt x="113777" y="526529"/>
                  <a:pt x="111945" y="528020"/>
                  <a:pt x="110113" y="529510"/>
                </a:cubicBezTo>
                <a:cubicBezTo>
                  <a:pt x="108282" y="531000"/>
                  <a:pt x="106519" y="532490"/>
                  <a:pt x="104687" y="533980"/>
                </a:cubicBezTo>
                <a:cubicBezTo>
                  <a:pt x="102855" y="535470"/>
                  <a:pt x="101091" y="536961"/>
                  <a:pt x="99328" y="538450"/>
                </a:cubicBezTo>
                <a:lnTo>
                  <a:pt x="77824" y="556468"/>
                </a:lnTo>
                <a:cubicBezTo>
                  <a:pt x="76060" y="557958"/>
                  <a:pt x="74296" y="559516"/>
                  <a:pt x="72533" y="561006"/>
                </a:cubicBezTo>
                <a:cubicBezTo>
                  <a:pt x="70769" y="562496"/>
                  <a:pt x="69006" y="564054"/>
                  <a:pt x="67242" y="565544"/>
                </a:cubicBezTo>
                <a:cubicBezTo>
                  <a:pt x="65546" y="567102"/>
                  <a:pt x="63782" y="568592"/>
                  <a:pt x="62018" y="570150"/>
                </a:cubicBezTo>
                <a:cubicBezTo>
                  <a:pt x="60255" y="571708"/>
                  <a:pt x="58491" y="573265"/>
                  <a:pt x="56727" y="574756"/>
                </a:cubicBezTo>
                <a:cubicBezTo>
                  <a:pt x="53132" y="577803"/>
                  <a:pt x="49604" y="580920"/>
                  <a:pt x="46145" y="583967"/>
                </a:cubicBezTo>
                <a:cubicBezTo>
                  <a:pt x="42685" y="587016"/>
                  <a:pt x="39225" y="590131"/>
                  <a:pt x="35766" y="593247"/>
                </a:cubicBezTo>
                <a:cubicBezTo>
                  <a:pt x="32374" y="596363"/>
                  <a:pt x="28914" y="599478"/>
                  <a:pt x="25456" y="602595"/>
                </a:cubicBezTo>
                <a:cubicBezTo>
                  <a:pt x="21996" y="605710"/>
                  <a:pt x="18536" y="608826"/>
                  <a:pt x="15077" y="611942"/>
                </a:cubicBezTo>
                <a:cubicBezTo>
                  <a:pt x="13313" y="613568"/>
                  <a:pt x="11617" y="615126"/>
                  <a:pt x="9921" y="616683"/>
                </a:cubicBezTo>
                <a:cubicBezTo>
                  <a:pt x="8225" y="618241"/>
                  <a:pt x="6529" y="619867"/>
                  <a:pt x="4833" y="621425"/>
                </a:cubicBezTo>
                <a:lnTo>
                  <a:pt x="0" y="625930"/>
                </a:lnTo>
                <a:lnTo>
                  <a:pt x="0" y="474901"/>
                </a:lnTo>
                <a:lnTo>
                  <a:pt x="2119" y="473223"/>
                </a:lnTo>
                <a:cubicBezTo>
                  <a:pt x="4087" y="471665"/>
                  <a:pt x="6054" y="470107"/>
                  <a:pt x="8021" y="468550"/>
                </a:cubicBezTo>
                <a:cubicBezTo>
                  <a:pt x="10057" y="467059"/>
                  <a:pt x="12024" y="465501"/>
                  <a:pt x="14058" y="463943"/>
                </a:cubicBezTo>
                <a:lnTo>
                  <a:pt x="38208" y="445520"/>
                </a:lnTo>
                <a:lnTo>
                  <a:pt x="44245" y="440913"/>
                </a:lnTo>
                <a:lnTo>
                  <a:pt x="50419" y="436375"/>
                </a:lnTo>
                <a:lnTo>
                  <a:pt x="62765" y="427300"/>
                </a:lnTo>
                <a:cubicBezTo>
                  <a:pt x="66766" y="424319"/>
                  <a:pt x="70905" y="421271"/>
                  <a:pt x="75043" y="418291"/>
                </a:cubicBezTo>
                <a:cubicBezTo>
                  <a:pt x="79248" y="415310"/>
                  <a:pt x="83386" y="412330"/>
                  <a:pt x="87593" y="409350"/>
                </a:cubicBezTo>
                <a:cubicBezTo>
                  <a:pt x="91798" y="406370"/>
                  <a:pt x="96004" y="403457"/>
                  <a:pt x="100210" y="400477"/>
                </a:cubicBezTo>
                <a:cubicBezTo>
                  <a:pt x="104415" y="397497"/>
                  <a:pt x="108621" y="394584"/>
                  <a:pt x="112759" y="391603"/>
                </a:cubicBezTo>
                <a:cubicBezTo>
                  <a:pt x="117100" y="388690"/>
                  <a:pt x="121374" y="385778"/>
                  <a:pt x="125648" y="382865"/>
                </a:cubicBezTo>
                <a:cubicBezTo>
                  <a:pt x="129922" y="379953"/>
                  <a:pt x="134195" y="377040"/>
                  <a:pt x="138469" y="374129"/>
                </a:cubicBezTo>
                <a:cubicBezTo>
                  <a:pt x="142810" y="371215"/>
                  <a:pt x="147084" y="368371"/>
                  <a:pt x="151425" y="365458"/>
                </a:cubicBezTo>
                <a:cubicBezTo>
                  <a:pt x="155767" y="362546"/>
                  <a:pt x="160108" y="359701"/>
                  <a:pt x="164517" y="356856"/>
                </a:cubicBezTo>
                <a:cubicBezTo>
                  <a:pt x="166688" y="355434"/>
                  <a:pt x="168859" y="354011"/>
                  <a:pt x="171029" y="352589"/>
                </a:cubicBezTo>
                <a:cubicBezTo>
                  <a:pt x="173200" y="351167"/>
                  <a:pt x="175439" y="349744"/>
                  <a:pt x="177610" y="348322"/>
                </a:cubicBezTo>
                <a:cubicBezTo>
                  <a:pt x="179848" y="346900"/>
                  <a:pt x="182019" y="345477"/>
                  <a:pt x="184257" y="344055"/>
                </a:cubicBezTo>
                <a:cubicBezTo>
                  <a:pt x="186496" y="342631"/>
                  <a:pt x="188734" y="341277"/>
                  <a:pt x="190973" y="339855"/>
                </a:cubicBezTo>
                <a:cubicBezTo>
                  <a:pt x="193144" y="338432"/>
                  <a:pt x="195382" y="337077"/>
                  <a:pt x="197621" y="335655"/>
                </a:cubicBezTo>
                <a:cubicBezTo>
                  <a:pt x="199860" y="334232"/>
                  <a:pt x="202030" y="332878"/>
                  <a:pt x="204268" y="331456"/>
                </a:cubicBezTo>
                <a:cubicBezTo>
                  <a:pt x="206508" y="330034"/>
                  <a:pt x="208746" y="328678"/>
                  <a:pt x="210985" y="327256"/>
                </a:cubicBezTo>
                <a:cubicBezTo>
                  <a:pt x="213223" y="325834"/>
                  <a:pt x="215462" y="324411"/>
                  <a:pt x="217700" y="323057"/>
                </a:cubicBezTo>
                <a:lnTo>
                  <a:pt x="244970" y="306530"/>
                </a:lnTo>
                <a:cubicBezTo>
                  <a:pt x="247276" y="305175"/>
                  <a:pt x="249583" y="303821"/>
                  <a:pt x="251890" y="302466"/>
                </a:cubicBezTo>
                <a:cubicBezTo>
                  <a:pt x="254263" y="301111"/>
                  <a:pt x="256569" y="299756"/>
                  <a:pt x="258877" y="298402"/>
                </a:cubicBezTo>
                <a:cubicBezTo>
                  <a:pt x="261183" y="297047"/>
                  <a:pt x="263556" y="295693"/>
                  <a:pt x="265863" y="294337"/>
                </a:cubicBezTo>
                <a:cubicBezTo>
                  <a:pt x="268237" y="292983"/>
                  <a:pt x="270544" y="291628"/>
                  <a:pt x="272850" y="290274"/>
                </a:cubicBezTo>
                <a:cubicBezTo>
                  <a:pt x="282143" y="284855"/>
                  <a:pt x="291505" y="279572"/>
                  <a:pt x="301002" y="274289"/>
                </a:cubicBezTo>
                <a:cubicBezTo>
                  <a:pt x="310498" y="269073"/>
                  <a:pt x="319995" y="263789"/>
                  <a:pt x="329628" y="258641"/>
                </a:cubicBezTo>
                <a:cubicBezTo>
                  <a:pt x="339193" y="253494"/>
                  <a:pt x="348894" y="248347"/>
                  <a:pt x="358662" y="243266"/>
                </a:cubicBezTo>
                <a:cubicBezTo>
                  <a:pt x="368362" y="238254"/>
                  <a:pt x="378266" y="233174"/>
                  <a:pt x="388171" y="228230"/>
                </a:cubicBezTo>
                <a:cubicBezTo>
                  <a:pt x="407978" y="218340"/>
                  <a:pt x="428193" y="208654"/>
                  <a:pt x="448747" y="199171"/>
                </a:cubicBezTo>
                <a:cubicBezTo>
                  <a:pt x="469234" y="189756"/>
                  <a:pt x="490127" y="180478"/>
                  <a:pt x="511291" y="171536"/>
                </a:cubicBezTo>
                <a:cubicBezTo>
                  <a:pt x="532456" y="162595"/>
                  <a:pt x="553959" y="153857"/>
                  <a:pt x="575803" y="145459"/>
                </a:cubicBezTo>
                <a:cubicBezTo>
                  <a:pt x="597646" y="137060"/>
                  <a:pt x="619760" y="128932"/>
                  <a:pt x="642213" y="121074"/>
                </a:cubicBezTo>
                <a:cubicBezTo>
                  <a:pt x="648928" y="118771"/>
                  <a:pt x="655713" y="116401"/>
                  <a:pt x="662564" y="114098"/>
                </a:cubicBezTo>
                <a:cubicBezTo>
                  <a:pt x="669415" y="111795"/>
                  <a:pt x="676266" y="109492"/>
                  <a:pt x="683118" y="107257"/>
                </a:cubicBezTo>
                <a:cubicBezTo>
                  <a:pt x="689970" y="105022"/>
                  <a:pt x="696889" y="102786"/>
                  <a:pt x="703807" y="100618"/>
                </a:cubicBezTo>
                <a:cubicBezTo>
                  <a:pt x="710726" y="98383"/>
                  <a:pt x="717714" y="96216"/>
                  <a:pt x="724701" y="94116"/>
                </a:cubicBezTo>
                <a:cubicBezTo>
                  <a:pt x="740913" y="89172"/>
                  <a:pt x="757194" y="84430"/>
                  <a:pt x="773610" y="79824"/>
                </a:cubicBezTo>
                <a:cubicBezTo>
                  <a:pt x="790026" y="75286"/>
                  <a:pt x="806578" y="70815"/>
                  <a:pt x="823265" y="66616"/>
                </a:cubicBezTo>
                <a:cubicBezTo>
                  <a:pt x="839953" y="62417"/>
                  <a:pt x="856708" y="58353"/>
                  <a:pt x="873599" y="54492"/>
                </a:cubicBezTo>
                <a:cubicBezTo>
                  <a:pt x="890491" y="50631"/>
                  <a:pt x="907449" y="46906"/>
                  <a:pt x="924543" y="43451"/>
                </a:cubicBezTo>
                <a:cubicBezTo>
                  <a:pt x="936822" y="40945"/>
                  <a:pt x="949032" y="38575"/>
                  <a:pt x="961378" y="36272"/>
                </a:cubicBezTo>
                <a:cubicBezTo>
                  <a:pt x="973656" y="33969"/>
                  <a:pt x="986002" y="31801"/>
                  <a:pt x="998417" y="29702"/>
                </a:cubicBezTo>
                <a:cubicBezTo>
                  <a:pt x="1010763" y="27601"/>
                  <a:pt x="1023245" y="25637"/>
                  <a:pt x="1035658" y="23741"/>
                </a:cubicBezTo>
                <a:cubicBezTo>
                  <a:pt x="1048139" y="21844"/>
                  <a:pt x="1060621" y="20083"/>
                  <a:pt x="1073103" y="18458"/>
                </a:cubicBezTo>
                <a:cubicBezTo>
                  <a:pt x="1085585" y="16832"/>
                  <a:pt x="1098134" y="15274"/>
                  <a:pt x="1110684" y="13852"/>
                </a:cubicBezTo>
                <a:cubicBezTo>
                  <a:pt x="1123301" y="12429"/>
                  <a:pt x="1135851" y="11142"/>
                  <a:pt x="1148400" y="9923"/>
                </a:cubicBezTo>
                <a:cubicBezTo>
                  <a:pt x="1160950" y="8704"/>
                  <a:pt x="1173567" y="7621"/>
                  <a:pt x="1186117" y="6605"/>
                </a:cubicBezTo>
                <a:cubicBezTo>
                  <a:pt x="1198734" y="5588"/>
                  <a:pt x="1211351" y="4708"/>
                  <a:pt x="1223901" y="3962"/>
                </a:cubicBezTo>
                <a:cubicBezTo>
                  <a:pt x="1236518" y="3217"/>
                  <a:pt x="1249136" y="2540"/>
                  <a:pt x="1261685" y="1998"/>
                </a:cubicBezTo>
                <a:cubicBezTo>
                  <a:pt x="1274303" y="1457"/>
                  <a:pt x="1286852" y="1050"/>
                  <a:pt x="1299401" y="711"/>
                </a:cubicBezTo>
                <a:cubicBezTo>
                  <a:pt x="1311951" y="440"/>
                  <a:pt x="1324501" y="170"/>
                  <a:pt x="1337051" y="101"/>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952228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cholars Logo A">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42" name="Graphic 41">
            <a:extLst>
              <a:ext uri="{FF2B5EF4-FFF2-40B4-BE49-F238E27FC236}">
                <a16:creationId xmlns:a16="http://schemas.microsoft.com/office/drawing/2014/main" id="{EDE4393B-09DB-9722-1CB2-67D2E2A3865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56005" y="1011663"/>
            <a:ext cx="3373370" cy="3499951"/>
          </a:xfrm>
          <a:prstGeom prst="rect">
            <a:avLst/>
          </a:prstGeom>
        </p:spPr>
      </p:pic>
      <p:sp>
        <p:nvSpPr>
          <p:cNvPr id="57" name="Freeform: Shape 56">
            <a:extLst>
              <a:ext uri="{FF2B5EF4-FFF2-40B4-BE49-F238E27FC236}">
                <a16:creationId xmlns:a16="http://schemas.microsoft.com/office/drawing/2014/main" id="{F0E1CF2A-0397-7DD4-1CE7-8297E48EA207}"/>
              </a:ext>
            </a:extLst>
          </p:cNvPr>
          <p:cNvSpPr/>
          <p:nvPr userDrawn="1"/>
        </p:nvSpPr>
        <p:spPr>
          <a:xfrm>
            <a:off x="0" y="3889136"/>
            <a:ext cx="2097550" cy="2263667"/>
          </a:xfrm>
          <a:custGeom>
            <a:avLst/>
            <a:gdLst>
              <a:gd name="connsiteX0" fmla="*/ 1283324 w 2097550"/>
              <a:gd name="connsiteY0" fmla="*/ 0 h 2263667"/>
              <a:gd name="connsiteX1" fmla="*/ 1312968 w 2097550"/>
              <a:gd name="connsiteY1" fmla="*/ 339 h 2263667"/>
              <a:gd name="connsiteX2" fmla="*/ 1342476 w 2097550"/>
              <a:gd name="connsiteY2" fmla="*/ 1287 h 2263667"/>
              <a:gd name="connsiteX3" fmla="*/ 1371849 w 2097550"/>
              <a:gd name="connsiteY3" fmla="*/ 2778 h 2263667"/>
              <a:gd name="connsiteX4" fmla="*/ 1401086 w 2097550"/>
              <a:gd name="connsiteY4" fmla="*/ 4809 h 2263667"/>
              <a:gd name="connsiteX5" fmla="*/ 1430187 w 2097550"/>
              <a:gd name="connsiteY5" fmla="*/ 7383 h 2263667"/>
              <a:gd name="connsiteX6" fmla="*/ 1487711 w 2097550"/>
              <a:gd name="connsiteY6" fmla="*/ 14157 h 2263667"/>
              <a:gd name="connsiteX7" fmla="*/ 1544150 w 2097550"/>
              <a:gd name="connsiteY7" fmla="*/ 23166 h 2263667"/>
              <a:gd name="connsiteX8" fmla="*/ 1599233 w 2097550"/>
              <a:gd name="connsiteY8" fmla="*/ 34409 h 2263667"/>
              <a:gd name="connsiteX9" fmla="*/ 1652823 w 2097550"/>
              <a:gd name="connsiteY9" fmla="*/ 47821 h 2263667"/>
              <a:gd name="connsiteX10" fmla="*/ 1679007 w 2097550"/>
              <a:gd name="connsiteY10" fmla="*/ 55339 h 2263667"/>
              <a:gd name="connsiteX11" fmla="*/ 1704716 w 2097550"/>
              <a:gd name="connsiteY11" fmla="*/ 63399 h 2263667"/>
              <a:gd name="connsiteX12" fmla="*/ 1729883 w 2097550"/>
              <a:gd name="connsiteY12" fmla="*/ 72001 h 2263667"/>
              <a:gd name="connsiteX13" fmla="*/ 1754507 w 2097550"/>
              <a:gd name="connsiteY13" fmla="*/ 81145 h 2263667"/>
              <a:gd name="connsiteX14" fmla="*/ 1778589 w 2097550"/>
              <a:gd name="connsiteY14" fmla="*/ 90831 h 2263667"/>
              <a:gd name="connsiteX15" fmla="*/ 1802060 w 2097550"/>
              <a:gd name="connsiteY15" fmla="*/ 100991 h 2263667"/>
              <a:gd name="connsiteX16" fmla="*/ 1824921 w 2097550"/>
              <a:gd name="connsiteY16" fmla="*/ 111693 h 2263667"/>
              <a:gd name="connsiteX17" fmla="*/ 1847103 w 2097550"/>
              <a:gd name="connsiteY17" fmla="*/ 122937 h 2263667"/>
              <a:gd name="connsiteX18" fmla="*/ 1889297 w 2097550"/>
              <a:gd name="connsiteY18" fmla="*/ 146982 h 2263667"/>
              <a:gd name="connsiteX19" fmla="*/ 1928370 w 2097550"/>
              <a:gd name="connsiteY19" fmla="*/ 172992 h 2263667"/>
              <a:gd name="connsiteX20" fmla="*/ 1964051 w 2097550"/>
              <a:gd name="connsiteY20" fmla="*/ 200967 h 2263667"/>
              <a:gd name="connsiteX21" fmla="*/ 1996205 w 2097550"/>
              <a:gd name="connsiteY21" fmla="*/ 230770 h 2263667"/>
              <a:gd name="connsiteX22" fmla="*/ 2024221 w 2097550"/>
              <a:gd name="connsiteY22" fmla="*/ 262401 h 2263667"/>
              <a:gd name="connsiteX23" fmla="*/ 2048031 w 2097550"/>
              <a:gd name="connsiteY23" fmla="*/ 295726 h 2263667"/>
              <a:gd name="connsiteX24" fmla="*/ 2067432 w 2097550"/>
              <a:gd name="connsiteY24" fmla="*/ 330609 h 2263667"/>
              <a:gd name="connsiteX25" fmla="*/ 2082220 w 2097550"/>
              <a:gd name="connsiteY25" fmla="*/ 366983 h 2263667"/>
              <a:gd name="connsiteX26" fmla="*/ 2087782 w 2097550"/>
              <a:gd name="connsiteY26" fmla="*/ 385677 h 2263667"/>
              <a:gd name="connsiteX27" fmla="*/ 2092124 w 2097550"/>
              <a:gd name="connsiteY27" fmla="*/ 404710 h 2263667"/>
              <a:gd name="connsiteX28" fmla="*/ 2095244 w 2097550"/>
              <a:gd name="connsiteY28" fmla="*/ 424014 h 2263667"/>
              <a:gd name="connsiteX29" fmla="*/ 2097076 w 2097550"/>
              <a:gd name="connsiteY29" fmla="*/ 443590 h 2263667"/>
              <a:gd name="connsiteX30" fmla="*/ 2097550 w 2097550"/>
              <a:gd name="connsiteY30" fmla="*/ 463435 h 2263667"/>
              <a:gd name="connsiteX31" fmla="*/ 2096737 w 2097550"/>
              <a:gd name="connsiteY31" fmla="*/ 483552 h 2263667"/>
              <a:gd name="connsiteX32" fmla="*/ 2094634 w 2097550"/>
              <a:gd name="connsiteY32" fmla="*/ 503872 h 2263667"/>
              <a:gd name="connsiteX33" fmla="*/ 2091242 w 2097550"/>
              <a:gd name="connsiteY33" fmla="*/ 524396 h 2263667"/>
              <a:gd name="connsiteX34" fmla="*/ 2080524 w 2097550"/>
              <a:gd name="connsiteY34" fmla="*/ 565917 h 2263667"/>
              <a:gd name="connsiteX35" fmla="*/ 2064651 w 2097550"/>
              <a:gd name="connsiteY35" fmla="*/ 607979 h 2263667"/>
              <a:gd name="connsiteX36" fmla="*/ 2043621 w 2097550"/>
              <a:gd name="connsiteY36" fmla="*/ 650448 h 2263667"/>
              <a:gd name="connsiteX37" fmla="*/ 2017437 w 2097550"/>
              <a:gd name="connsiteY37" fmla="*/ 693188 h 2263667"/>
              <a:gd name="connsiteX38" fmla="*/ 2002514 w 2097550"/>
              <a:gd name="connsiteY38" fmla="*/ 714592 h 2263667"/>
              <a:gd name="connsiteX39" fmla="*/ 1986437 w 2097550"/>
              <a:gd name="connsiteY39" fmla="*/ 735996 h 2263667"/>
              <a:gd name="connsiteX40" fmla="*/ 1969206 w 2097550"/>
              <a:gd name="connsiteY40" fmla="*/ 757400 h 2263667"/>
              <a:gd name="connsiteX41" fmla="*/ 1950823 w 2097550"/>
              <a:gd name="connsiteY41" fmla="*/ 778736 h 2263667"/>
              <a:gd name="connsiteX42" fmla="*/ 1931354 w 2097550"/>
              <a:gd name="connsiteY42" fmla="*/ 800073 h 2263667"/>
              <a:gd name="connsiteX43" fmla="*/ 1910800 w 2097550"/>
              <a:gd name="connsiteY43" fmla="*/ 821341 h 2263667"/>
              <a:gd name="connsiteX44" fmla="*/ 1889160 w 2097550"/>
              <a:gd name="connsiteY44" fmla="*/ 842541 h 2263667"/>
              <a:gd name="connsiteX45" fmla="*/ 1866368 w 2097550"/>
              <a:gd name="connsiteY45" fmla="*/ 863606 h 2263667"/>
              <a:gd name="connsiteX46" fmla="*/ 1842557 w 2097550"/>
              <a:gd name="connsiteY46" fmla="*/ 884537 h 2263667"/>
              <a:gd name="connsiteX47" fmla="*/ 1817866 w 2097550"/>
              <a:gd name="connsiteY47" fmla="*/ 905398 h 2263667"/>
              <a:gd name="connsiteX48" fmla="*/ 1792292 w 2097550"/>
              <a:gd name="connsiteY48" fmla="*/ 926125 h 2263667"/>
              <a:gd name="connsiteX49" fmla="*/ 1765768 w 2097550"/>
              <a:gd name="connsiteY49" fmla="*/ 946717 h 2263667"/>
              <a:gd name="connsiteX50" fmla="*/ 1738227 w 2097550"/>
              <a:gd name="connsiteY50" fmla="*/ 967104 h 2263667"/>
              <a:gd name="connsiteX51" fmla="*/ 1709940 w 2097550"/>
              <a:gd name="connsiteY51" fmla="*/ 987424 h 2263667"/>
              <a:gd name="connsiteX52" fmla="*/ 1680906 w 2097550"/>
              <a:gd name="connsiteY52" fmla="*/ 1007541 h 2263667"/>
              <a:gd name="connsiteX53" fmla="*/ 1650991 w 2097550"/>
              <a:gd name="connsiteY53" fmla="*/ 1027523 h 2263667"/>
              <a:gd name="connsiteX54" fmla="*/ 1643393 w 2097550"/>
              <a:gd name="connsiteY54" fmla="*/ 1032467 h 2263667"/>
              <a:gd name="connsiteX55" fmla="*/ 1635660 w 2097550"/>
              <a:gd name="connsiteY55" fmla="*/ 1037412 h 2263667"/>
              <a:gd name="connsiteX56" fmla="*/ 1627927 w 2097550"/>
              <a:gd name="connsiteY56" fmla="*/ 1042356 h 2263667"/>
              <a:gd name="connsiteX57" fmla="*/ 1620193 w 2097550"/>
              <a:gd name="connsiteY57" fmla="*/ 1047301 h 2263667"/>
              <a:gd name="connsiteX58" fmla="*/ 1604727 w 2097550"/>
              <a:gd name="connsiteY58" fmla="*/ 1057190 h 2263667"/>
              <a:gd name="connsiteX59" fmla="*/ 1600793 w 2097550"/>
              <a:gd name="connsiteY59" fmla="*/ 1059629 h 2263667"/>
              <a:gd name="connsiteX60" fmla="*/ 1596790 w 2097550"/>
              <a:gd name="connsiteY60" fmla="*/ 1062067 h 2263667"/>
              <a:gd name="connsiteX61" fmla="*/ 1592788 w 2097550"/>
              <a:gd name="connsiteY61" fmla="*/ 1064506 h 2263667"/>
              <a:gd name="connsiteX62" fmla="*/ 1588786 w 2097550"/>
              <a:gd name="connsiteY62" fmla="*/ 1066944 h 2263667"/>
              <a:gd name="connsiteX63" fmla="*/ 1556835 w 2097550"/>
              <a:gd name="connsiteY63" fmla="*/ 1086383 h 2263667"/>
              <a:gd name="connsiteX64" fmla="*/ 1523868 w 2097550"/>
              <a:gd name="connsiteY64" fmla="*/ 1105484 h 2263667"/>
              <a:gd name="connsiteX65" fmla="*/ 1507315 w 2097550"/>
              <a:gd name="connsiteY65" fmla="*/ 1115103 h 2263667"/>
              <a:gd name="connsiteX66" fmla="*/ 1490425 w 2097550"/>
              <a:gd name="connsiteY66" fmla="*/ 1124518 h 2263667"/>
              <a:gd name="connsiteX67" fmla="*/ 1456507 w 2097550"/>
              <a:gd name="connsiteY67" fmla="*/ 1143415 h 2263667"/>
              <a:gd name="connsiteX68" fmla="*/ 1421708 w 2097550"/>
              <a:gd name="connsiteY68" fmla="*/ 1161907 h 2263667"/>
              <a:gd name="connsiteX69" fmla="*/ 1404274 w 2097550"/>
              <a:gd name="connsiteY69" fmla="*/ 1171254 h 2263667"/>
              <a:gd name="connsiteX70" fmla="*/ 1386501 w 2097550"/>
              <a:gd name="connsiteY70" fmla="*/ 1180331 h 2263667"/>
              <a:gd name="connsiteX71" fmla="*/ 1350820 w 2097550"/>
              <a:gd name="connsiteY71" fmla="*/ 1198551 h 2263667"/>
              <a:gd name="connsiteX72" fmla="*/ 1314393 w 2097550"/>
              <a:gd name="connsiteY72" fmla="*/ 1216432 h 2263667"/>
              <a:gd name="connsiteX73" fmla="*/ 1296145 w 2097550"/>
              <a:gd name="connsiteY73" fmla="*/ 1225374 h 2263667"/>
              <a:gd name="connsiteX74" fmla="*/ 1277693 w 2097550"/>
              <a:gd name="connsiteY74" fmla="*/ 1234179 h 2263667"/>
              <a:gd name="connsiteX75" fmla="*/ 1259106 w 2097550"/>
              <a:gd name="connsiteY75" fmla="*/ 1242917 h 2263667"/>
              <a:gd name="connsiteX76" fmla="*/ 1240519 w 2097550"/>
              <a:gd name="connsiteY76" fmla="*/ 1251653 h 2263667"/>
              <a:gd name="connsiteX77" fmla="*/ 1231159 w 2097550"/>
              <a:gd name="connsiteY77" fmla="*/ 1256057 h 2263667"/>
              <a:gd name="connsiteX78" fmla="*/ 1221730 w 2097550"/>
              <a:gd name="connsiteY78" fmla="*/ 1260391 h 2263667"/>
              <a:gd name="connsiteX79" fmla="*/ 1212233 w 2097550"/>
              <a:gd name="connsiteY79" fmla="*/ 1264659 h 2263667"/>
              <a:gd name="connsiteX80" fmla="*/ 1202736 w 2097550"/>
              <a:gd name="connsiteY80" fmla="*/ 1268926 h 2263667"/>
              <a:gd name="connsiteX81" fmla="*/ 1164545 w 2097550"/>
              <a:gd name="connsiteY81" fmla="*/ 1286198 h 2263667"/>
              <a:gd name="connsiteX82" fmla="*/ 1121604 w 2097550"/>
              <a:gd name="connsiteY82" fmla="*/ 1305570 h 2263667"/>
              <a:gd name="connsiteX83" fmla="*/ 1110886 w 2097550"/>
              <a:gd name="connsiteY83" fmla="*/ 1310447 h 2263667"/>
              <a:gd name="connsiteX84" fmla="*/ 1100237 w 2097550"/>
              <a:gd name="connsiteY84" fmla="*/ 1315391 h 2263667"/>
              <a:gd name="connsiteX85" fmla="*/ 1089586 w 2097550"/>
              <a:gd name="connsiteY85" fmla="*/ 1320403 h 2263667"/>
              <a:gd name="connsiteX86" fmla="*/ 1078936 w 2097550"/>
              <a:gd name="connsiteY86" fmla="*/ 1325349 h 2263667"/>
              <a:gd name="connsiteX87" fmla="*/ 1036403 w 2097550"/>
              <a:gd name="connsiteY87" fmla="*/ 1345668 h 2263667"/>
              <a:gd name="connsiteX88" fmla="*/ 994142 w 2097550"/>
              <a:gd name="connsiteY88" fmla="*/ 1366531 h 2263667"/>
              <a:gd name="connsiteX89" fmla="*/ 952084 w 2097550"/>
              <a:gd name="connsiteY89" fmla="*/ 1387935 h 2263667"/>
              <a:gd name="connsiteX90" fmla="*/ 910297 w 2097550"/>
              <a:gd name="connsiteY90" fmla="*/ 1409880 h 2263667"/>
              <a:gd name="connsiteX91" fmla="*/ 868850 w 2097550"/>
              <a:gd name="connsiteY91" fmla="*/ 1432436 h 2263667"/>
              <a:gd name="connsiteX92" fmla="*/ 827674 w 2097550"/>
              <a:gd name="connsiteY92" fmla="*/ 1455600 h 2263667"/>
              <a:gd name="connsiteX93" fmla="*/ 786837 w 2097550"/>
              <a:gd name="connsiteY93" fmla="*/ 1479375 h 2263667"/>
              <a:gd name="connsiteX94" fmla="*/ 746272 w 2097550"/>
              <a:gd name="connsiteY94" fmla="*/ 1503827 h 2263667"/>
              <a:gd name="connsiteX95" fmla="*/ 666226 w 2097550"/>
              <a:gd name="connsiteY95" fmla="*/ 1554695 h 2263667"/>
              <a:gd name="connsiteX96" fmla="*/ 587740 w 2097550"/>
              <a:gd name="connsiteY96" fmla="*/ 1608475 h 2263667"/>
              <a:gd name="connsiteX97" fmla="*/ 511019 w 2097550"/>
              <a:gd name="connsiteY97" fmla="*/ 1665372 h 2263667"/>
              <a:gd name="connsiteX98" fmla="*/ 436401 w 2097550"/>
              <a:gd name="connsiteY98" fmla="*/ 1725587 h 2263667"/>
              <a:gd name="connsiteX99" fmla="*/ 364155 w 2097550"/>
              <a:gd name="connsiteY99" fmla="*/ 1789258 h 2263667"/>
              <a:gd name="connsiteX100" fmla="*/ 294557 w 2097550"/>
              <a:gd name="connsiteY100" fmla="*/ 1856585 h 2263667"/>
              <a:gd name="connsiteX101" fmla="*/ 228213 w 2097550"/>
              <a:gd name="connsiteY101" fmla="*/ 1927773 h 2263667"/>
              <a:gd name="connsiteX102" fmla="*/ 165602 w 2097550"/>
              <a:gd name="connsiteY102" fmla="*/ 2003093 h 2263667"/>
              <a:gd name="connsiteX103" fmla="*/ 135822 w 2097550"/>
              <a:gd name="connsiteY103" fmla="*/ 2042244 h 2263667"/>
              <a:gd name="connsiteX104" fmla="*/ 107060 w 2097550"/>
              <a:gd name="connsiteY104" fmla="*/ 2082409 h 2263667"/>
              <a:gd name="connsiteX105" fmla="*/ 79519 w 2097550"/>
              <a:gd name="connsiteY105" fmla="*/ 2123659 h 2263667"/>
              <a:gd name="connsiteX106" fmla="*/ 53335 w 2097550"/>
              <a:gd name="connsiteY106" fmla="*/ 2165993 h 2263667"/>
              <a:gd name="connsiteX107" fmla="*/ 47026 w 2097550"/>
              <a:gd name="connsiteY107" fmla="*/ 2176762 h 2263667"/>
              <a:gd name="connsiteX108" fmla="*/ 40717 w 2097550"/>
              <a:gd name="connsiteY108" fmla="*/ 2187600 h 2263667"/>
              <a:gd name="connsiteX109" fmla="*/ 34476 w 2097550"/>
              <a:gd name="connsiteY109" fmla="*/ 2198505 h 2263667"/>
              <a:gd name="connsiteX110" fmla="*/ 28439 w 2097550"/>
              <a:gd name="connsiteY110" fmla="*/ 2209478 h 2263667"/>
              <a:gd name="connsiteX111" fmla="*/ 16432 w 2097550"/>
              <a:gd name="connsiteY111" fmla="*/ 2231559 h 2263667"/>
              <a:gd name="connsiteX112" fmla="*/ 4967 w 2097550"/>
              <a:gd name="connsiteY112" fmla="*/ 2253979 h 2263667"/>
              <a:gd name="connsiteX113" fmla="*/ 0 w 2097550"/>
              <a:gd name="connsiteY113" fmla="*/ 2263667 h 2263667"/>
              <a:gd name="connsiteX114" fmla="*/ 0 w 2097550"/>
              <a:gd name="connsiteY114" fmla="*/ 1887197 h 2263667"/>
              <a:gd name="connsiteX115" fmla="*/ 36308 w 2097550"/>
              <a:gd name="connsiteY115" fmla="*/ 1845273 h 2263667"/>
              <a:gd name="connsiteX116" fmla="*/ 111265 w 2097550"/>
              <a:gd name="connsiteY116" fmla="*/ 1767650 h 2263667"/>
              <a:gd name="connsiteX117" fmla="*/ 189073 w 2097550"/>
              <a:gd name="connsiteY117" fmla="*/ 1694701 h 2263667"/>
              <a:gd name="connsiteX118" fmla="*/ 269118 w 2097550"/>
              <a:gd name="connsiteY118" fmla="*/ 1626154 h 2263667"/>
              <a:gd name="connsiteX119" fmla="*/ 351064 w 2097550"/>
              <a:gd name="connsiteY119" fmla="*/ 1561739 h 2263667"/>
              <a:gd name="connsiteX120" fmla="*/ 434637 w 2097550"/>
              <a:gd name="connsiteY120" fmla="*/ 1501253 h 2263667"/>
              <a:gd name="connsiteX121" fmla="*/ 519566 w 2097550"/>
              <a:gd name="connsiteY121" fmla="*/ 1444289 h 2263667"/>
              <a:gd name="connsiteX122" fmla="*/ 605581 w 2097550"/>
              <a:gd name="connsiteY122" fmla="*/ 1390644 h 2263667"/>
              <a:gd name="connsiteX123" fmla="*/ 648928 w 2097550"/>
              <a:gd name="connsiteY123" fmla="*/ 1364973 h 2263667"/>
              <a:gd name="connsiteX124" fmla="*/ 692479 w 2097550"/>
              <a:gd name="connsiteY124" fmla="*/ 1340047 h 2263667"/>
              <a:gd name="connsiteX125" fmla="*/ 736232 w 2097550"/>
              <a:gd name="connsiteY125" fmla="*/ 1315798 h 2263667"/>
              <a:gd name="connsiteX126" fmla="*/ 780190 w 2097550"/>
              <a:gd name="connsiteY126" fmla="*/ 1292294 h 2263667"/>
              <a:gd name="connsiteX127" fmla="*/ 824350 w 2097550"/>
              <a:gd name="connsiteY127" fmla="*/ 1269467 h 2263667"/>
              <a:gd name="connsiteX128" fmla="*/ 868646 w 2097550"/>
              <a:gd name="connsiteY128" fmla="*/ 1247251 h 2263667"/>
              <a:gd name="connsiteX129" fmla="*/ 913079 w 2097550"/>
              <a:gd name="connsiteY129" fmla="*/ 1225644 h 2263667"/>
              <a:gd name="connsiteX130" fmla="*/ 957646 w 2097550"/>
              <a:gd name="connsiteY130" fmla="*/ 1204578 h 2263667"/>
              <a:gd name="connsiteX131" fmla="*/ 968772 w 2097550"/>
              <a:gd name="connsiteY131" fmla="*/ 1199432 h 2263667"/>
              <a:gd name="connsiteX132" fmla="*/ 979897 w 2097550"/>
              <a:gd name="connsiteY132" fmla="*/ 1194284 h 2263667"/>
              <a:gd name="connsiteX133" fmla="*/ 991089 w 2097550"/>
              <a:gd name="connsiteY133" fmla="*/ 1189136 h 2263667"/>
              <a:gd name="connsiteX134" fmla="*/ 1002282 w 2097550"/>
              <a:gd name="connsiteY134" fmla="*/ 1184055 h 2263667"/>
              <a:gd name="connsiteX135" fmla="*/ 1047054 w 2097550"/>
              <a:gd name="connsiteY135" fmla="*/ 1164073 h 2263667"/>
              <a:gd name="connsiteX136" fmla="*/ 1082057 w 2097550"/>
              <a:gd name="connsiteY136" fmla="*/ 1148427 h 2263667"/>
              <a:gd name="connsiteX137" fmla="*/ 1090671 w 2097550"/>
              <a:gd name="connsiteY137" fmla="*/ 1144566 h 2263667"/>
              <a:gd name="connsiteX138" fmla="*/ 1099287 w 2097550"/>
              <a:gd name="connsiteY138" fmla="*/ 1140705 h 2263667"/>
              <a:gd name="connsiteX139" fmla="*/ 1107902 w 2097550"/>
              <a:gd name="connsiteY139" fmla="*/ 1136845 h 2263667"/>
              <a:gd name="connsiteX140" fmla="*/ 1116381 w 2097550"/>
              <a:gd name="connsiteY140" fmla="*/ 1132916 h 2263667"/>
              <a:gd name="connsiteX141" fmla="*/ 1133272 w 2097550"/>
              <a:gd name="connsiteY141" fmla="*/ 1125059 h 2263667"/>
              <a:gd name="connsiteX142" fmla="*/ 1150163 w 2097550"/>
              <a:gd name="connsiteY142" fmla="*/ 1117202 h 2263667"/>
              <a:gd name="connsiteX143" fmla="*/ 1166918 w 2097550"/>
              <a:gd name="connsiteY143" fmla="*/ 1109345 h 2263667"/>
              <a:gd name="connsiteX144" fmla="*/ 1183402 w 2097550"/>
              <a:gd name="connsiteY144" fmla="*/ 1101352 h 2263667"/>
              <a:gd name="connsiteX145" fmla="*/ 1216303 w 2097550"/>
              <a:gd name="connsiteY145" fmla="*/ 1085367 h 2263667"/>
              <a:gd name="connsiteX146" fmla="*/ 1248457 w 2097550"/>
              <a:gd name="connsiteY146" fmla="*/ 1069179 h 2263667"/>
              <a:gd name="connsiteX147" fmla="*/ 1264534 w 2097550"/>
              <a:gd name="connsiteY147" fmla="*/ 1061118 h 2263667"/>
              <a:gd name="connsiteX148" fmla="*/ 1280203 w 2097550"/>
              <a:gd name="connsiteY148" fmla="*/ 1052855 h 2263667"/>
              <a:gd name="connsiteX149" fmla="*/ 1311475 w 2097550"/>
              <a:gd name="connsiteY149" fmla="*/ 1036463 h 2263667"/>
              <a:gd name="connsiteX150" fmla="*/ 1341933 w 2097550"/>
              <a:gd name="connsiteY150" fmla="*/ 1019801 h 2263667"/>
              <a:gd name="connsiteX151" fmla="*/ 1357128 w 2097550"/>
              <a:gd name="connsiteY151" fmla="*/ 1011470 h 2263667"/>
              <a:gd name="connsiteX152" fmla="*/ 1371916 w 2097550"/>
              <a:gd name="connsiteY152" fmla="*/ 1003003 h 2263667"/>
              <a:gd name="connsiteX153" fmla="*/ 1401357 w 2097550"/>
              <a:gd name="connsiteY153" fmla="*/ 986205 h 2263667"/>
              <a:gd name="connsiteX154" fmla="*/ 1429780 w 2097550"/>
              <a:gd name="connsiteY154" fmla="*/ 969204 h 2263667"/>
              <a:gd name="connsiteX155" fmla="*/ 1433375 w 2097550"/>
              <a:gd name="connsiteY155" fmla="*/ 967104 h 2263667"/>
              <a:gd name="connsiteX156" fmla="*/ 1436970 w 2097550"/>
              <a:gd name="connsiteY156" fmla="*/ 965004 h 2263667"/>
              <a:gd name="connsiteX157" fmla="*/ 1440499 w 2097550"/>
              <a:gd name="connsiteY157" fmla="*/ 962904 h 2263667"/>
              <a:gd name="connsiteX158" fmla="*/ 1443958 w 2097550"/>
              <a:gd name="connsiteY158" fmla="*/ 960737 h 2263667"/>
              <a:gd name="connsiteX159" fmla="*/ 1457660 w 2097550"/>
              <a:gd name="connsiteY159" fmla="*/ 952135 h 2263667"/>
              <a:gd name="connsiteX160" fmla="*/ 1464512 w 2097550"/>
              <a:gd name="connsiteY160" fmla="*/ 947868 h 2263667"/>
              <a:gd name="connsiteX161" fmla="*/ 1471431 w 2097550"/>
              <a:gd name="connsiteY161" fmla="*/ 943600 h 2263667"/>
              <a:gd name="connsiteX162" fmla="*/ 1478282 w 2097550"/>
              <a:gd name="connsiteY162" fmla="*/ 939333 h 2263667"/>
              <a:gd name="connsiteX163" fmla="*/ 1484998 w 2097550"/>
              <a:gd name="connsiteY163" fmla="*/ 934998 h 2263667"/>
              <a:gd name="connsiteX164" fmla="*/ 1586276 w 2097550"/>
              <a:gd name="connsiteY164" fmla="*/ 865368 h 2263667"/>
              <a:gd name="connsiteX165" fmla="*/ 1674055 w 2097550"/>
              <a:gd name="connsiteY165" fmla="*/ 794721 h 2263667"/>
              <a:gd name="connsiteX166" fmla="*/ 1747181 w 2097550"/>
              <a:gd name="connsiteY166" fmla="*/ 723940 h 2263667"/>
              <a:gd name="connsiteX167" fmla="*/ 1804570 w 2097550"/>
              <a:gd name="connsiteY167" fmla="*/ 653768 h 2263667"/>
              <a:gd name="connsiteX168" fmla="*/ 1827091 w 2097550"/>
              <a:gd name="connsiteY168" fmla="*/ 619155 h 2263667"/>
              <a:gd name="connsiteX169" fmla="*/ 1845339 w 2097550"/>
              <a:gd name="connsiteY169" fmla="*/ 585018 h 2263667"/>
              <a:gd name="connsiteX170" fmla="*/ 1859381 w 2097550"/>
              <a:gd name="connsiteY170" fmla="*/ 551421 h 2263667"/>
              <a:gd name="connsiteX171" fmla="*/ 1869285 w 2097550"/>
              <a:gd name="connsiteY171" fmla="*/ 518503 h 2263667"/>
              <a:gd name="connsiteX172" fmla="*/ 1872677 w 2097550"/>
              <a:gd name="connsiteY172" fmla="*/ 502315 h 2263667"/>
              <a:gd name="connsiteX173" fmla="*/ 1875051 w 2097550"/>
              <a:gd name="connsiteY173" fmla="*/ 486261 h 2263667"/>
              <a:gd name="connsiteX174" fmla="*/ 1876408 w 2097550"/>
              <a:gd name="connsiteY174" fmla="*/ 470411 h 2263667"/>
              <a:gd name="connsiteX175" fmla="*/ 1876814 w 2097550"/>
              <a:gd name="connsiteY175" fmla="*/ 454765 h 2263667"/>
              <a:gd name="connsiteX176" fmla="*/ 1876136 w 2097550"/>
              <a:gd name="connsiteY176" fmla="*/ 439390 h 2263667"/>
              <a:gd name="connsiteX177" fmla="*/ 1874441 w 2097550"/>
              <a:gd name="connsiteY177" fmla="*/ 424217 h 2263667"/>
              <a:gd name="connsiteX178" fmla="*/ 1871727 w 2097550"/>
              <a:gd name="connsiteY178" fmla="*/ 409248 h 2263667"/>
              <a:gd name="connsiteX179" fmla="*/ 1868063 w 2097550"/>
              <a:gd name="connsiteY179" fmla="*/ 394549 h 2263667"/>
              <a:gd name="connsiteX180" fmla="*/ 1857956 w 2097550"/>
              <a:gd name="connsiteY180" fmla="*/ 365831 h 2263667"/>
              <a:gd name="connsiteX181" fmla="*/ 1844118 w 2097550"/>
              <a:gd name="connsiteY181" fmla="*/ 338128 h 2263667"/>
              <a:gd name="connsiteX182" fmla="*/ 1826752 w 2097550"/>
              <a:gd name="connsiteY182" fmla="*/ 311508 h 2263667"/>
              <a:gd name="connsiteX183" fmla="*/ 1805926 w 2097550"/>
              <a:gd name="connsiteY183" fmla="*/ 286108 h 2263667"/>
              <a:gd name="connsiteX184" fmla="*/ 1781641 w 2097550"/>
              <a:gd name="connsiteY184" fmla="*/ 261995 h 2263667"/>
              <a:gd name="connsiteX185" fmla="*/ 1754372 w 2097550"/>
              <a:gd name="connsiteY185" fmla="*/ 239236 h 2263667"/>
              <a:gd name="connsiteX186" fmla="*/ 1724185 w 2097550"/>
              <a:gd name="connsiteY186" fmla="*/ 217900 h 2263667"/>
              <a:gd name="connsiteX187" fmla="*/ 1691285 w 2097550"/>
              <a:gd name="connsiteY187" fmla="*/ 198054 h 2263667"/>
              <a:gd name="connsiteX188" fmla="*/ 1673852 w 2097550"/>
              <a:gd name="connsiteY188" fmla="*/ 188707 h 2263667"/>
              <a:gd name="connsiteX189" fmla="*/ 1655807 w 2097550"/>
              <a:gd name="connsiteY189" fmla="*/ 179765 h 2263667"/>
              <a:gd name="connsiteX190" fmla="*/ 1637220 w 2097550"/>
              <a:gd name="connsiteY190" fmla="*/ 171231 h 2263667"/>
              <a:gd name="connsiteX191" fmla="*/ 1618159 w 2097550"/>
              <a:gd name="connsiteY191" fmla="*/ 163103 h 2263667"/>
              <a:gd name="connsiteX192" fmla="*/ 1598622 w 2097550"/>
              <a:gd name="connsiteY192" fmla="*/ 155381 h 2263667"/>
              <a:gd name="connsiteX193" fmla="*/ 1578543 w 2097550"/>
              <a:gd name="connsiteY193" fmla="*/ 148134 h 2263667"/>
              <a:gd name="connsiteX194" fmla="*/ 1558056 w 2097550"/>
              <a:gd name="connsiteY194" fmla="*/ 141293 h 2263667"/>
              <a:gd name="connsiteX195" fmla="*/ 1537096 w 2097550"/>
              <a:gd name="connsiteY195" fmla="*/ 134926 h 2263667"/>
              <a:gd name="connsiteX196" fmla="*/ 1494156 w 2097550"/>
              <a:gd name="connsiteY196" fmla="*/ 123547 h 2263667"/>
              <a:gd name="connsiteX197" fmla="*/ 1449995 w 2097550"/>
              <a:gd name="connsiteY197" fmla="*/ 113928 h 2263667"/>
              <a:gd name="connsiteX198" fmla="*/ 1404749 w 2097550"/>
              <a:gd name="connsiteY198" fmla="*/ 106139 h 2263667"/>
              <a:gd name="connsiteX199" fmla="*/ 1358689 w 2097550"/>
              <a:gd name="connsiteY199" fmla="*/ 100246 h 2263667"/>
              <a:gd name="connsiteX200" fmla="*/ 1335421 w 2097550"/>
              <a:gd name="connsiteY200" fmla="*/ 98011 h 2263667"/>
              <a:gd name="connsiteX201" fmla="*/ 1312018 w 2097550"/>
              <a:gd name="connsiteY201" fmla="*/ 96183 h 2263667"/>
              <a:gd name="connsiteX202" fmla="*/ 1288547 w 2097550"/>
              <a:gd name="connsiteY202" fmla="*/ 94827 h 2263667"/>
              <a:gd name="connsiteX203" fmla="*/ 1265008 w 2097550"/>
              <a:gd name="connsiteY203" fmla="*/ 93880 h 2263667"/>
              <a:gd name="connsiteX204" fmla="*/ 1241401 w 2097550"/>
              <a:gd name="connsiteY204" fmla="*/ 93473 h 2263667"/>
              <a:gd name="connsiteX205" fmla="*/ 1217727 w 2097550"/>
              <a:gd name="connsiteY205" fmla="*/ 93473 h 2263667"/>
              <a:gd name="connsiteX206" fmla="*/ 1194052 w 2097550"/>
              <a:gd name="connsiteY206" fmla="*/ 93947 h 2263667"/>
              <a:gd name="connsiteX207" fmla="*/ 1170378 w 2097550"/>
              <a:gd name="connsiteY207" fmla="*/ 94896 h 2263667"/>
              <a:gd name="connsiteX208" fmla="*/ 1146704 w 2097550"/>
              <a:gd name="connsiteY208" fmla="*/ 96250 h 2263667"/>
              <a:gd name="connsiteX209" fmla="*/ 1123029 w 2097550"/>
              <a:gd name="connsiteY209" fmla="*/ 98011 h 2263667"/>
              <a:gd name="connsiteX210" fmla="*/ 1099422 w 2097550"/>
              <a:gd name="connsiteY210" fmla="*/ 100246 h 2263667"/>
              <a:gd name="connsiteX211" fmla="*/ 1075815 w 2097550"/>
              <a:gd name="connsiteY211" fmla="*/ 102888 h 2263667"/>
              <a:gd name="connsiteX212" fmla="*/ 1052276 w 2097550"/>
              <a:gd name="connsiteY212" fmla="*/ 106004 h 2263667"/>
              <a:gd name="connsiteX213" fmla="*/ 1028806 w 2097550"/>
              <a:gd name="connsiteY213" fmla="*/ 109594 h 2263667"/>
              <a:gd name="connsiteX214" fmla="*/ 1005335 w 2097550"/>
              <a:gd name="connsiteY214" fmla="*/ 113590 h 2263667"/>
              <a:gd name="connsiteX215" fmla="*/ 981931 w 2097550"/>
              <a:gd name="connsiteY215" fmla="*/ 117993 h 2263667"/>
              <a:gd name="connsiteX216" fmla="*/ 949371 w 2097550"/>
              <a:gd name="connsiteY216" fmla="*/ 124901 h 2263667"/>
              <a:gd name="connsiteX217" fmla="*/ 916945 w 2097550"/>
              <a:gd name="connsiteY217" fmla="*/ 132623 h 2263667"/>
              <a:gd name="connsiteX218" fmla="*/ 884656 w 2097550"/>
              <a:gd name="connsiteY218" fmla="*/ 141157 h 2263667"/>
              <a:gd name="connsiteX219" fmla="*/ 852502 w 2097550"/>
              <a:gd name="connsiteY219" fmla="*/ 150505 h 2263667"/>
              <a:gd name="connsiteX220" fmla="*/ 838596 w 2097550"/>
              <a:gd name="connsiteY220" fmla="*/ 154839 h 2263667"/>
              <a:gd name="connsiteX221" fmla="*/ 824690 w 2097550"/>
              <a:gd name="connsiteY221" fmla="*/ 159310 h 2263667"/>
              <a:gd name="connsiteX222" fmla="*/ 810851 w 2097550"/>
              <a:gd name="connsiteY222" fmla="*/ 163916 h 2263667"/>
              <a:gd name="connsiteX223" fmla="*/ 797012 w 2097550"/>
              <a:gd name="connsiteY223" fmla="*/ 168725 h 2263667"/>
              <a:gd name="connsiteX224" fmla="*/ 751563 w 2097550"/>
              <a:gd name="connsiteY224" fmla="*/ 185591 h 2263667"/>
              <a:gd name="connsiteX225" fmla="*/ 706520 w 2097550"/>
              <a:gd name="connsiteY225" fmla="*/ 204082 h 2263667"/>
              <a:gd name="connsiteX226" fmla="*/ 661885 w 2097550"/>
              <a:gd name="connsiteY226" fmla="*/ 224199 h 2263667"/>
              <a:gd name="connsiteX227" fmla="*/ 617792 w 2097550"/>
              <a:gd name="connsiteY227" fmla="*/ 245874 h 2263667"/>
              <a:gd name="connsiteX228" fmla="*/ 595948 w 2097550"/>
              <a:gd name="connsiteY228" fmla="*/ 257321 h 2263667"/>
              <a:gd name="connsiteX229" fmla="*/ 574242 w 2097550"/>
              <a:gd name="connsiteY229" fmla="*/ 269107 h 2263667"/>
              <a:gd name="connsiteX230" fmla="*/ 552737 w 2097550"/>
              <a:gd name="connsiteY230" fmla="*/ 281231 h 2263667"/>
              <a:gd name="connsiteX231" fmla="*/ 531370 w 2097550"/>
              <a:gd name="connsiteY231" fmla="*/ 293762 h 2263667"/>
              <a:gd name="connsiteX232" fmla="*/ 526079 w 2097550"/>
              <a:gd name="connsiteY232" fmla="*/ 296946 h 2263667"/>
              <a:gd name="connsiteX233" fmla="*/ 520720 w 2097550"/>
              <a:gd name="connsiteY233" fmla="*/ 300129 h 2263667"/>
              <a:gd name="connsiteX234" fmla="*/ 515361 w 2097550"/>
              <a:gd name="connsiteY234" fmla="*/ 303312 h 2263667"/>
              <a:gd name="connsiteX235" fmla="*/ 510069 w 2097550"/>
              <a:gd name="connsiteY235" fmla="*/ 306563 h 2263667"/>
              <a:gd name="connsiteX236" fmla="*/ 489040 w 2097550"/>
              <a:gd name="connsiteY236" fmla="*/ 319772 h 2263667"/>
              <a:gd name="connsiteX237" fmla="*/ 483817 w 2097550"/>
              <a:gd name="connsiteY237" fmla="*/ 323158 h 2263667"/>
              <a:gd name="connsiteX238" fmla="*/ 478593 w 2097550"/>
              <a:gd name="connsiteY238" fmla="*/ 326545 h 2263667"/>
              <a:gd name="connsiteX239" fmla="*/ 473371 w 2097550"/>
              <a:gd name="connsiteY239" fmla="*/ 329931 h 2263667"/>
              <a:gd name="connsiteX240" fmla="*/ 468147 w 2097550"/>
              <a:gd name="connsiteY240" fmla="*/ 333319 h 2263667"/>
              <a:gd name="connsiteX241" fmla="*/ 462924 w 2097550"/>
              <a:gd name="connsiteY241" fmla="*/ 336705 h 2263667"/>
              <a:gd name="connsiteX242" fmla="*/ 457768 w 2097550"/>
              <a:gd name="connsiteY242" fmla="*/ 340160 h 2263667"/>
              <a:gd name="connsiteX243" fmla="*/ 452613 w 2097550"/>
              <a:gd name="connsiteY243" fmla="*/ 343682 h 2263667"/>
              <a:gd name="connsiteX244" fmla="*/ 447458 w 2097550"/>
              <a:gd name="connsiteY244" fmla="*/ 347203 h 2263667"/>
              <a:gd name="connsiteX245" fmla="*/ 437147 w 2097550"/>
              <a:gd name="connsiteY245" fmla="*/ 354248 h 2263667"/>
              <a:gd name="connsiteX246" fmla="*/ 426903 w 2097550"/>
              <a:gd name="connsiteY246" fmla="*/ 361428 h 2263667"/>
              <a:gd name="connsiteX247" fmla="*/ 416728 w 2097550"/>
              <a:gd name="connsiteY247" fmla="*/ 368676 h 2263667"/>
              <a:gd name="connsiteX248" fmla="*/ 406485 w 2097550"/>
              <a:gd name="connsiteY248" fmla="*/ 375923 h 2263667"/>
              <a:gd name="connsiteX249" fmla="*/ 396445 w 2097550"/>
              <a:gd name="connsiteY249" fmla="*/ 383374 h 2263667"/>
              <a:gd name="connsiteX250" fmla="*/ 386338 w 2097550"/>
              <a:gd name="connsiteY250" fmla="*/ 390825 h 2263667"/>
              <a:gd name="connsiteX251" fmla="*/ 376298 w 2097550"/>
              <a:gd name="connsiteY251" fmla="*/ 398343 h 2263667"/>
              <a:gd name="connsiteX252" fmla="*/ 366395 w 2097550"/>
              <a:gd name="connsiteY252" fmla="*/ 405997 h 2263667"/>
              <a:gd name="connsiteX253" fmla="*/ 356423 w 2097550"/>
              <a:gd name="connsiteY253" fmla="*/ 413650 h 2263667"/>
              <a:gd name="connsiteX254" fmla="*/ 351470 w 2097550"/>
              <a:gd name="connsiteY254" fmla="*/ 417511 h 2263667"/>
              <a:gd name="connsiteX255" fmla="*/ 346587 w 2097550"/>
              <a:gd name="connsiteY255" fmla="*/ 421440 h 2263667"/>
              <a:gd name="connsiteX256" fmla="*/ 326982 w 2097550"/>
              <a:gd name="connsiteY256" fmla="*/ 437155 h 2263667"/>
              <a:gd name="connsiteX257" fmla="*/ 322098 w 2097550"/>
              <a:gd name="connsiteY257" fmla="*/ 441151 h 2263667"/>
              <a:gd name="connsiteX258" fmla="*/ 317282 w 2097550"/>
              <a:gd name="connsiteY258" fmla="*/ 445147 h 2263667"/>
              <a:gd name="connsiteX259" fmla="*/ 312466 w 2097550"/>
              <a:gd name="connsiteY259" fmla="*/ 449211 h 2263667"/>
              <a:gd name="connsiteX260" fmla="*/ 307649 w 2097550"/>
              <a:gd name="connsiteY260" fmla="*/ 453207 h 2263667"/>
              <a:gd name="connsiteX261" fmla="*/ 302765 w 2097550"/>
              <a:gd name="connsiteY261" fmla="*/ 457272 h 2263667"/>
              <a:gd name="connsiteX262" fmla="*/ 297880 w 2097550"/>
              <a:gd name="connsiteY262" fmla="*/ 461335 h 2263667"/>
              <a:gd name="connsiteX263" fmla="*/ 293064 w 2097550"/>
              <a:gd name="connsiteY263" fmla="*/ 465400 h 2263667"/>
              <a:gd name="connsiteX264" fmla="*/ 288316 w 2097550"/>
              <a:gd name="connsiteY264" fmla="*/ 469532 h 2263667"/>
              <a:gd name="connsiteX265" fmla="*/ 269255 w 2097550"/>
              <a:gd name="connsiteY265" fmla="*/ 486059 h 2263667"/>
              <a:gd name="connsiteX266" fmla="*/ 264505 w 2097550"/>
              <a:gd name="connsiteY266" fmla="*/ 490257 h 2263667"/>
              <a:gd name="connsiteX267" fmla="*/ 259825 w 2097550"/>
              <a:gd name="connsiteY267" fmla="*/ 494457 h 2263667"/>
              <a:gd name="connsiteX268" fmla="*/ 255145 w 2097550"/>
              <a:gd name="connsiteY268" fmla="*/ 498725 h 2263667"/>
              <a:gd name="connsiteX269" fmla="*/ 250464 w 2097550"/>
              <a:gd name="connsiteY269" fmla="*/ 502924 h 2263667"/>
              <a:gd name="connsiteX270" fmla="*/ 241035 w 2097550"/>
              <a:gd name="connsiteY270" fmla="*/ 511391 h 2263667"/>
              <a:gd name="connsiteX271" fmla="*/ 231742 w 2097550"/>
              <a:gd name="connsiteY271" fmla="*/ 519993 h 2263667"/>
              <a:gd name="connsiteX272" fmla="*/ 222515 w 2097550"/>
              <a:gd name="connsiteY272" fmla="*/ 528663 h 2263667"/>
              <a:gd name="connsiteX273" fmla="*/ 213222 w 2097550"/>
              <a:gd name="connsiteY273" fmla="*/ 537333 h 2263667"/>
              <a:gd name="connsiteX274" fmla="*/ 208609 w 2097550"/>
              <a:gd name="connsiteY274" fmla="*/ 541735 h 2263667"/>
              <a:gd name="connsiteX275" fmla="*/ 204065 w 2097550"/>
              <a:gd name="connsiteY275" fmla="*/ 546138 h 2263667"/>
              <a:gd name="connsiteX276" fmla="*/ 199519 w 2097550"/>
              <a:gd name="connsiteY276" fmla="*/ 550609 h 2263667"/>
              <a:gd name="connsiteX277" fmla="*/ 194975 w 2097550"/>
              <a:gd name="connsiteY277" fmla="*/ 555011 h 2263667"/>
              <a:gd name="connsiteX278" fmla="*/ 185749 w 2097550"/>
              <a:gd name="connsiteY278" fmla="*/ 563953 h 2263667"/>
              <a:gd name="connsiteX279" fmla="*/ 181204 w 2097550"/>
              <a:gd name="connsiteY279" fmla="*/ 568422 h 2263667"/>
              <a:gd name="connsiteX280" fmla="*/ 176727 w 2097550"/>
              <a:gd name="connsiteY280" fmla="*/ 572960 h 2263667"/>
              <a:gd name="connsiteX281" fmla="*/ 167773 w 2097550"/>
              <a:gd name="connsiteY281" fmla="*/ 582037 h 2263667"/>
              <a:gd name="connsiteX282" fmla="*/ 158750 w 2097550"/>
              <a:gd name="connsiteY282" fmla="*/ 591113 h 2263667"/>
              <a:gd name="connsiteX283" fmla="*/ 149797 w 2097550"/>
              <a:gd name="connsiteY283" fmla="*/ 600258 h 2263667"/>
              <a:gd name="connsiteX284" fmla="*/ 140978 w 2097550"/>
              <a:gd name="connsiteY284" fmla="*/ 609537 h 2263667"/>
              <a:gd name="connsiteX285" fmla="*/ 123137 w 2097550"/>
              <a:gd name="connsiteY285" fmla="*/ 628164 h 2263667"/>
              <a:gd name="connsiteX286" fmla="*/ 105703 w 2097550"/>
              <a:gd name="connsiteY286" fmla="*/ 647129 h 2263667"/>
              <a:gd name="connsiteX287" fmla="*/ 96952 w 2097550"/>
              <a:gd name="connsiteY287" fmla="*/ 656679 h 2263667"/>
              <a:gd name="connsiteX288" fmla="*/ 88338 w 2097550"/>
              <a:gd name="connsiteY288" fmla="*/ 666298 h 2263667"/>
              <a:gd name="connsiteX289" fmla="*/ 79722 w 2097550"/>
              <a:gd name="connsiteY289" fmla="*/ 675984 h 2263667"/>
              <a:gd name="connsiteX290" fmla="*/ 71107 w 2097550"/>
              <a:gd name="connsiteY290" fmla="*/ 685738 h 2263667"/>
              <a:gd name="connsiteX291" fmla="*/ 29117 w 2097550"/>
              <a:gd name="connsiteY291" fmla="*/ 733084 h 2263667"/>
              <a:gd name="connsiteX292" fmla="*/ 5917 w 2097550"/>
              <a:gd name="connsiteY292" fmla="*/ 758212 h 2263667"/>
              <a:gd name="connsiteX293" fmla="*/ 0 w 2097550"/>
              <a:gd name="connsiteY293" fmla="*/ 764600 h 2263667"/>
              <a:gd name="connsiteX294" fmla="*/ 0 w 2097550"/>
              <a:gd name="connsiteY294" fmla="*/ 566826 h 2263667"/>
              <a:gd name="connsiteX295" fmla="*/ 7885 w 2097550"/>
              <a:gd name="connsiteY295" fmla="*/ 559007 h 2263667"/>
              <a:gd name="connsiteX296" fmla="*/ 17653 w 2097550"/>
              <a:gd name="connsiteY296" fmla="*/ 549457 h 2263667"/>
              <a:gd name="connsiteX297" fmla="*/ 27353 w 2097550"/>
              <a:gd name="connsiteY297" fmla="*/ 539907 h 2263667"/>
              <a:gd name="connsiteX298" fmla="*/ 32170 w 2097550"/>
              <a:gd name="connsiteY298" fmla="*/ 535165 h 2263667"/>
              <a:gd name="connsiteX299" fmla="*/ 37190 w 2097550"/>
              <a:gd name="connsiteY299" fmla="*/ 530491 h 2263667"/>
              <a:gd name="connsiteX300" fmla="*/ 47094 w 2097550"/>
              <a:gd name="connsiteY300" fmla="*/ 521145 h 2263667"/>
              <a:gd name="connsiteX301" fmla="*/ 52046 w 2097550"/>
              <a:gd name="connsiteY301" fmla="*/ 516470 h 2263667"/>
              <a:gd name="connsiteX302" fmla="*/ 56997 w 2097550"/>
              <a:gd name="connsiteY302" fmla="*/ 511797 h 2263667"/>
              <a:gd name="connsiteX303" fmla="*/ 61949 w 2097550"/>
              <a:gd name="connsiteY303" fmla="*/ 507123 h 2263667"/>
              <a:gd name="connsiteX304" fmla="*/ 66969 w 2097550"/>
              <a:gd name="connsiteY304" fmla="*/ 502517 h 2263667"/>
              <a:gd name="connsiteX305" fmla="*/ 77077 w 2097550"/>
              <a:gd name="connsiteY305" fmla="*/ 493306 h 2263667"/>
              <a:gd name="connsiteX306" fmla="*/ 87116 w 2097550"/>
              <a:gd name="connsiteY306" fmla="*/ 484162 h 2263667"/>
              <a:gd name="connsiteX307" fmla="*/ 97224 w 2097550"/>
              <a:gd name="connsiteY307" fmla="*/ 475017 h 2263667"/>
              <a:gd name="connsiteX308" fmla="*/ 107467 w 2097550"/>
              <a:gd name="connsiteY308" fmla="*/ 466009 h 2263667"/>
              <a:gd name="connsiteX309" fmla="*/ 112623 w 2097550"/>
              <a:gd name="connsiteY309" fmla="*/ 461539 h 2263667"/>
              <a:gd name="connsiteX310" fmla="*/ 117710 w 2097550"/>
              <a:gd name="connsiteY310" fmla="*/ 457068 h 2263667"/>
              <a:gd name="connsiteX311" fmla="*/ 122798 w 2097550"/>
              <a:gd name="connsiteY311" fmla="*/ 452597 h 2263667"/>
              <a:gd name="connsiteX312" fmla="*/ 127953 w 2097550"/>
              <a:gd name="connsiteY312" fmla="*/ 448128 h 2263667"/>
              <a:gd name="connsiteX313" fmla="*/ 148778 w 2097550"/>
              <a:gd name="connsiteY313" fmla="*/ 430516 h 2263667"/>
              <a:gd name="connsiteX314" fmla="*/ 154002 w 2097550"/>
              <a:gd name="connsiteY314" fmla="*/ 426114 h 2263667"/>
              <a:gd name="connsiteX315" fmla="*/ 159293 w 2097550"/>
              <a:gd name="connsiteY315" fmla="*/ 421778 h 2263667"/>
              <a:gd name="connsiteX316" fmla="*/ 164585 w 2097550"/>
              <a:gd name="connsiteY316" fmla="*/ 417444 h 2263667"/>
              <a:gd name="connsiteX317" fmla="*/ 169875 w 2097550"/>
              <a:gd name="connsiteY317" fmla="*/ 413109 h 2263667"/>
              <a:gd name="connsiteX318" fmla="*/ 175167 w 2097550"/>
              <a:gd name="connsiteY318" fmla="*/ 408774 h 2263667"/>
              <a:gd name="connsiteX319" fmla="*/ 180458 w 2097550"/>
              <a:gd name="connsiteY319" fmla="*/ 404439 h 2263667"/>
              <a:gd name="connsiteX320" fmla="*/ 185749 w 2097550"/>
              <a:gd name="connsiteY320" fmla="*/ 400172 h 2263667"/>
              <a:gd name="connsiteX321" fmla="*/ 191108 w 2097550"/>
              <a:gd name="connsiteY321" fmla="*/ 395905 h 2263667"/>
              <a:gd name="connsiteX322" fmla="*/ 212679 w 2097550"/>
              <a:gd name="connsiteY322" fmla="*/ 379039 h 2263667"/>
              <a:gd name="connsiteX323" fmla="*/ 218038 w 2097550"/>
              <a:gd name="connsiteY323" fmla="*/ 374840 h 2263667"/>
              <a:gd name="connsiteX324" fmla="*/ 223534 w 2097550"/>
              <a:gd name="connsiteY324" fmla="*/ 370708 h 2263667"/>
              <a:gd name="connsiteX325" fmla="*/ 234522 w 2097550"/>
              <a:gd name="connsiteY325" fmla="*/ 362445 h 2263667"/>
              <a:gd name="connsiteX326" fmla="*/ 245444 w 2097550"/>
              <a:gd name="connsiteY326" fmla="*/ 354180 h 2263667"/>
              <a:gd name="connsiteX327" fmla="*/ 256569 w 2097550"/>
              <a:gd name="connsiteY327" fmla="*/ 346052 h 2263667"/>
              <a:gd name="connsiteX328" fmla="*/ 267762 w 2097550"/>
              <a:gd name="connsiteY328" fmla="*/ 337992 h 2263667"/>
              <a:gd name="connsiteX329" fmla="*/ 278887 w 2097550"/>
              <a:gd name="connsiteY329" fmla="*/ 329931 h 2263667"/>
              <a:gd name="connsiteX330" fmla="*/ 290215 w 2097550"/>
              <a:gd name="connsiteY330" fmla="*/ 322007 h 2263667"/>
              <a:gd name="connsiteX331" fmla="*/ 301544 w 2097550"/>
              <a:gd name="connsiteY331" fmla="*/ 314150 h 2263667"/>
              <a:gd name="connsiteX332" fmla="*/ 312940 w 2097550"/>
              <a:gd name="connsiteY332" fmla="*/ 306361 h 2263667"/>
              <a:gd name="connsiteX333" fmla="*/ 324472 w 2097550"/>
              <a:gd name="connsiteY333" fmla="*/ 298639 h 2263667"/>
              <a:gd name="connsiteX334" fmla="*/ 330238 w 2097550"/>
              <a:gd name="connsiteY334" fmla="*/ 294778 h 2263667"/>
              <a:gd name="connsiteX335" fmla="*/ 336004 w 2097550"/>
              <a:gd name="connsiteY335" fmla="*/ 290917 h 2263667"/>
              <a:gd name="connsiteX336" fmla="*/ 341770 w 2097550"/>
              <a:gd name="connsiteY336" fmla="*/ 287124 h 2263667"/>
              <a:gd name="connsiteX337" fmla="*/ 347604 w 2097550"/>
              <a:gd name="connsiteY337" fmla="*/ 283331 h 2263667"/>
              <a:gd name="connsiteX338" fmla="*/ 353437 w 2097550"/>
              <a:gd name="connsiteY338" fmla="*/ 279605 h 2263667"/>
              <a:gd name="connsiteX339" fmla="*/ 359272 w 2097550"/>
              <a:gd name="connsiteY339" fmla="*/ 275881 h 2263667"/>
              <a:gd name="connsiteX340" fmla="*/ 365105 w 2097550"/>
              <a:gd name="connsiteY340" fmla="*/ 272155 h 2263667"/>
              <a:gd name="connsiteX341" fmla="*/ 371007 w 2097550"/>
              <a:gd name="connsiteY341" fmla="*/ 268430 h 2263667"/>
              <a:gd name="connsiteX342" fmla="*/ 394749 w 2097550"/>
              <a:gd name="connsiteY342" fmla="*/ 253798 h 2263667"/>
              <a:gd name="connsiteX343" fmla="*/ 400719 w 2097550"/>
              <a:gd name="connsiteY343" fmla="*/ 250141 h 2263667"/>
              <a:gd name="connsiteX344" fmla="*/ 406757 w 2097550"/>
              <a:gd name="connsiteY344" fmla="*/ 246551 h 2263667"/>
              <a:gd name="connsiteX345" fmla="*/ 412794 w 2097550"/>
              <a:gd name="connsiteY345" fmla="*/ 242961 h 2263667"/>
              <a:gd name="connsiteX346" fmla="*/ 418831 w 2097550"/>
              <a:gd name="connsiteY346" fmla="*/ 239372 h 2263667"/>
              <a:gd name="connsiteX347" fmla="*/ 443116 w 2097550"/>
              <a:gd name="connsiteY347" fmla="*/ 225351 h 2263667"/>
              <a:gd name="connsiteX348" fmla="*/ 467740 w 2097550"/>
              <a:gd name="connsiteY348" fmla="*/ 211669 h 2263667"/>
              <a:gd name="connsiteX349" fmla="*/ 492636 w 2097550"/>
              <a:gd name="connsiteY349" fmla="*/ 198324 h 2263667"/>
              <a:gd name="connsiteX350" fmla="*/ 517803 w 2097550"/>
              <a:gd name="connsiteY350" fmla="*/ 185320 h 2263667"/>
              <a:gd name="connsiteX351" fmla="*/ 569086 w 2097550"/>
              <a:gd name="connsiteY351" fmla="*/ 160394 h 2263667"/>
              <a:gd name="connsiteX352" fmla="*/ 621523 w 2097550"/>
              <a:gd name="connsiteY352" fmla="*/ 136958 h 2263667"/>
              <a:gd name="connsiteX353" fmla="*/ 675045 w 2097550"/>
              <a:gd name="connsiteY353" fmla="*/ 115148 h 2263667"/>
              <a:gd name="connsiteX354" fmla="*/ 729652 w 2097550"/>
              <a:gd name="connsiteY354" fmla="*/ 94963 h 2263667"/>
              <a:gd name="connsiteX355" fmla="*/ 746339 w 2097550"/>
              <a:gd name="connsiteY355" fmla="*/ 89206 h 2263667"/>
              <a:gd name="connsiteX356" fmla="*/ 763094 w 2097550"/>
              <a:gd name="connsiteY356" fmla="*/ 83584 h 2263667"/>
              <a:gd name="connsiteX357" fmla="*/ 779918 w 2097550"/>
              <a:gd name="connsiteY357" fmla="*/ 78165 h 2263667"/>
              <a:gd name="connsiteX358" fmla="*/ 796877 w 2097550"/>
              <a:gd name="connsiteY358" fmla="*/ 72882 h 2263667"/>
              <a:gd name="connsiteX359" fmla="*/ 836357 w 2097550"/>
              <a:gd name="connsiteY359" fmla="*/ 61367 h 2263667"/>
              <a:gd name="connsiteX360" fmla="*/ 876244 w 2097550"/>
              <a:gd name="connsiteY360" fmla="*/ 50801 h 2263667"/>
              <a:gd name="connsiteX361" fmla="*/ 916538 w 2097550"/>
              <a:gd name="connsiteY361" fmla="*/ 41182 h 2263667"/>
              <a:gd name="connsiteX362" fmla="*/ 957172 w 2097550"/>
              <a:gd name="connsiteY362" fmla="*/ 32512 h 2263667"/>
              <a:gd name="connsiteX363" fmla="*/ 986409 w 2097550"/>
              <a:gd name="connsiteY363" fmla="*/ 26890 h 2263667"/>
              <a:gd name="connsiteX364" fmla="*/ 1015782 w 2097550"/>
              <a:gd name="connsiteY364" fmla="*/ 21810 h 2263667"/>
              <a:gd name="connsiteX365" fmla="*/ 1045289 w 2097550"/>
              <a:gd name="connsiteY365" fmla="*/ 17204 h 2263667"/>
              <a:gd name="connsiteX366" fmla="*/ 1074933 w 2097550"/>
              <a:gd name="connsiteY366" fmla="*/ 13141 h 2263667"/>
              <a:gd name="connsiteX367" fmla="*/ 1104646 w 2097550"/>
              <a:gd name="connsiteY367" fmla="*/ 9686 h 2263667"/>
              <a:gd name="connsiteX368" fmla="*/ 1134425 w 2097550"/>
              <a:gd name="connsiteY368" fmla="*/ 6774 h 2263667"/>
              <a:gd name="connsiteX369" fmla="*/ 1164205 w 2097550"/>
              <a:gd name="connsiteY369" fmla="*/ 4336 h 2263667"/>
              <a:gd name="connsiteX370" fmla="*/ 1194052 w 2097550"/>
              <a:gd name="connsiteY370" fmla="*/ 2439 h 2263667"/>
              <a:gd name="connsiteX371" fmla="*/ 1223833 w 2097550"/>
              <a:gd name="connsiteY371" fmla="*/ 1083 h 2263667"/>
              <a:gd name="connsiteX372" fmla="*/ 1253612 w 2097550"/>
              <a:gd name="connsiteY372" fmla="*/ 271 h 2263667"/>
              <a:gd name="connsiteX373" fmla="*/ 1283324 w 2097550"/>
              <a:gd name="connsiteY373" fmla="*/ 0 h 226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Lst>
            <a:rect l="l" t="t" r="r" b="b"/>
            <a:pathLst>
              <a:path w="2097550" h="2263667">
                <a:moveTo>
                  <a:pt x="1283324" y="0"/>
                </a:moveTo>
                <a:cubicBezTo>
                  <a:pt x="1293228" y="0"/>
                  <a:pt x="1303132" y="136"/>
                  <a:pt x="1312968" y="339"/>
                </a:cubicBezTo>
                <a:cubicBezTo>
                  <a:pt x="1322804" y="610"/>
                  <a:pt x="1332641" y="881"/>
                  <a:pt x="1342476" y="1287"/>
                </a:cubicBezTo>
                <a:cubicBezTo>
                  <a:pt x="1352312" y="1693"/>
                  <a:pt x="1362081" y="2168"/>
                  <a:pt x="1371849" y="2778"/>
                </a:cubicBezTo>
                <a:cubicBezTo>
                  <a:pt x="1381617" y="3387"/>
                  <a:pt x="1391386" y="4064"/>
                  <a:pt x="1401086" y="4809"/>
                </a:cubicBezTo>
                <a:cubicBezTo>
                  <a:pt x="1410855" y="5622"/>
                  <a:pt x="1420554" y="6435"/>
                  <a:pt x="1430187" y="7383"/>
                </a:cubicBezTo>
                <a:cubicBezTo>
                  <a:pt x="1449588" y="9280"/>
                  <a:pt x="1468785" y="11515"/>
                  <a:pt x="1487711" y="14157"/>
                </a:cubicBezTo>
                <a:cubicBezTo>
                  <a:pt x="1506773" y="16798"/>
                  <a:pt x="1525563" y="19778"/>
                  <a:pt x="1544150" y="23166"/>
                </a:cubicBezTo>
                <a:cubicBezTo>
                  <a:pt x="1562737" y="26552"/>
                  <a:pt x="1581120" y="30277"/>
                  <a:pt x="1599233" y="34409"/>
                </a:cubicBezTo>
                <a:cubicBezTo>
                  <a:pt x="1617344" y="38541"/>
                  <a:pt x="1635253" y="43011"/>
                  <a:pt x="1652823" y="47821"/>
                </a:cubicBezTo>
                <a:cubicBezTo>
                  <a:pt x="1661641" y="50259"/>
                  <a:pt x="1670392" y="52765"/>
                  <a:pt x="1679007" y="55339"/>
                </a:cubicBezTo>
                <a:cubicBezTo>
                  <a:pt x="1687689" y="57913"/>
                  <a:pt x="1696236" y="60622"/>
                  <a:pt x="1704716" y="63399"/>
                </a:cubicBezTo>
                <a:cubicBezTo>
                  <a:pt x="1713195" y="66176"/>
                  <a:pt x="1721608" y="69021"/>
                  <a:pt x="1729883" y="72001"/>
                </a:cubicBezTo>
                <a:cubicBezTo>
                  <a:pt x="1738227" y="74981"/>
                  <a:pt x="1746436" y="78030"/>
                  <a:pt x="1754507" y="81145"/>
                </a:cubicBezTo>
                <a:cubicBezTo>
                  <a:pt x="1762648" y="84329"/>
                  <a:pt x="1770653" y="87512"/>
                  <a:pt x="1778589" y="90831"/>
                </a:cubicBezTo>
                <a:cubicBezTo>
                  <a:pt x="1786526" y="94082"/>
                  <a:pt x="1794327" y="97537"/>
                  <a:pt x="1802060" y="100991"/>
                </a:cubicBezTo>
                <a:cubicBezTo>
                  <a:pt x="1809794" y="104446"/>
                  <a:pt x="1817391" y="108035"/>
                  <a:pt x="1824921" y="111693"/>
                </a:cubicBezTo>
                <a:cubicBezTo>
                  <a:pt x="1832450" y="115351"/>
                  <a:pt x="1839844" y="119144"/>
                  <a:pt x="1847103" y="122937"/>
                </a:cubicBezTo>
                <a:cubicBezTo>
                  <a:pt x="1861755" y="130659"/>
                  <a:pt x="1875797" y="138652"/>
                  <a:pt x="1889297" y="146982"/>
                </a:cubicBezTo>
                <a:cubicBezTo>
                  <a:pt x="1902931" y="155314"/>
                  <a:pt x="1915955" y="163984"/>
                  <a:pt x="1928370" y="172992"/>
                </a:cubicBezTo>
                <a:cubicBezTo>
                  <a:pt x="1940851" y="182068"/>
                  <a:pt x="1952790" y="191348"/>
                  <a:pt x="1964051" y="200967"/>
                </a:cubicBezTo>
                <a:cubicBezTo>
                  <a:pt x="1975447" y="210652"/>
                  <a:pt x="1986165" y="220542"/>
                  <a:pt x="1996205" y="230770"/>
                </a:cubicBezTo>
                <a:cubicBezTo>
                  <a:pt x="2006245" y="241065"/>
                  <a:pt x="2015605" y="251632"/>
                  <a:pt x="2024221" y="262401"/>
                </a:cubicBezTo>
                <a:cubicBezTo>
                  <a:pt x="2032903" y="273238"/>
                  <a:pt x="2040840" y="284415"/>
                  <a:pt x="2048031" y="295726"/>
                </a:cubicBezTo>
                <a:cubicBezTo>
                  <a:pt x="2055289" y="307106"/>
                  <a:pt x="2061734" y="318756"/>
                  <a:pt x="2067432" y="330609"/>
                </a:cubicBezTo>
                <a:cubicBezTo>
                  <a:pt x="2073198" y="342530"/>
                  <a:pt x="2078081" y="354654"/>
                  <a:pt x="2082220" y="366983"/>
                </a:cubicBezTo>
                <a:cubicBezTo>
                  <a:pt x="2084255" y="373145"/>
                  <a:pt x="2086154" y="379378"/>
                  <a:pt x="2087782" y="385677"/>
                </a:cubicBezTo>
                <a:cubicBezTo>
                  <a:pt x="2089410" y="391975"/>
                  <a:pt x="2090903" y="398343"/>
                  <a:pt x="2092124" y="404710"/>
                </a:cubicBezTo>
                <a:cubicBezTo>
                  <a:pt x="2093413" y="411077"/>
                  <a:pt x="2094430" y="417511"/>
                  <a:pt x="2095244" y="424014"/>
                </a:cubicBezTo>
                <a:cubicBezTo>
                  <a:pt x="2096058" y="430516"/>
                  <a:pt x="2096668" y="437019"/>
                  <a:pt x="2097076" y="443590"/>
                </a:cubicBezTo>
                <a:cubicBezTo>
                  <a:pt x="2097483" y="450159"/>
                  <a:pt x="2097550" y="456797"/>
                  <a:pt x="2097550" y="463435"/>
                </a:cubicBezTo>
                <a:cubicBezTo>
                  <a:pt x="2097483" y="470140"/>
                  <a:pt x="2097211" y="476846"/>
                  <a:pt x="2096737" y="483552"/>
                </a:cubicBezTo>
                <a:cubicBezTo>
                  <a:pt x="2096262" y="490326"/>
                  <a:pt x="2095584" y="497099"/>
                  <a:pt x="2094634" y="503872"/>
                </a:cubicBezTo>
                <a:cubicBezTo>
                  <a:pt x="2093752" y="510714"/>
                  <a:pt x="2092598" y="517555"/>
                  <a:pt x="2091242" y="524396"/>
                </a:cubicBezTo>
                <a:cubicBezTo>
                  <a:pt x="2088529" y="538145"/>
                  <a:pt x="2084933" y="552031"/>
                  <a:pt x="2080524" y="565917"/>
                </a:cubicBezTo>
                <a:cubicBezTo>
                  <a:pt x="2076047" y="579870"/>
                  <a:pt x="2070756" y="593891"/>
                  <a:pt x="2064651" y="607979"/>
                </a:cubicBezTo>
                <a:cubicBezTo>
                  <a:pt x="2058477" y="622068"/>
                  <a:pt x="2051490" y="636292"/>
                  <a:pt x="2043621" y="650448"/>
                </a:cubicBezTo>
                <a:cubicBezTo>
                  <a:pt x="2035685" y="664740"/>
                  <a:pt x="2027001" y="678964"/>
                  <a:pt x="2017437" y="693188"/>
                </a:cubicBezTo>
                <a:cubicBezTo>
                  <a:pt x="2012621" y="700368"/>
                  <a:pt x="2007669" y="707480"/>
                  <a:pt x="2002514" y="714592"/>
                </a:cubicBezTo>
                <a:cubicBezTo>
                  <a:pt x="1997357" y="721772"/>
                  <a:pt x="1991998" y="728884"/>
                  <a:pt x="1986437" y="735996"/>
                </a:cubicBezTo>
                <a:cubicBezTo>
                  <a:pt x="1980874" y="743176"/>
                  <a:pt x="1975176" y="750288"/>
                  <a:pt x="1969206" y="757400"/>
                </a:cubicBezTo>
                <a:cubicBezTo>
                  <a:pt x="1963237" y="764512"/>
                  <a:pt x="1957132" y="771624"/>
                  <a:pt x="1950823" y="778736"/>
                </a:cubicBezTo>
                <a:cubicBezTo>
                  <a:pt x="1944514" y="785849"/>
                  <a:pt x="1938002" y="792961"/>
                  <a:pt x="1931354" y="800073"/>
                </a:cubicBezTo>
                <a:cubicBezTo>
                  <a:pt x="1924639" y="807184"/>
                  <a:pt x="1917855" y="814296"/>
                  <a:pt x="1910800" y="821341"/>
                </a:cubicBezTo>
                <a:cubicBezTo>
                  <a:pt x="1903746" y="828453"/>
                  <a:pt x="1896555" y="835497"/>
                  <a:pt x="1889160" y="842541"/>
                </a:cubicBezTo>
                <a:cubicBezTo>
                  <a:pt x="1881767" y="849586"/>
                  <a:pt x="1874169" y="856630"/>
                  <a:pt x="1866368" y="863606"/>
                </a:cubicBezTo>
                <a:cubicBezTo>
                  <a:pt x="1858567" y="870583"/>
                  <a:pt x="1850630" y="877559"/>
                  <a:pt x="1842557" y="884537"/>
                </a:cubicBezTo>
                <a:cubicBezTo>
                  <a:pt x="1834485" y="891513"/>
                  <a:pt x="1826210" y="898490"/>
                  <a:pt x="1817866" y="905398"/>
                </a:cubicBezTo>
                <a:cubicBezTo>
                  <a:pt x="1809522" y="912307"/>
                  <a:pt x="1800975" y="919216"/>
                  <a:pt x="1792292" y="926125"/>
                </a:cubicBezTo>
                <a:cubicBezTo>
                  <a:pt x="1783609" y="932966"/>
                  <a:pt x="1774791" y="939875"/>
                  <a:pt x="1765768" y="946717"/>
                </a:cubicBezTo>
                <a:cubicBezTo>
                  <a:pt x="1756746" y="953489"/>
                  <a:pt x="1747520" y="960330"/>
                  <a:pt x="1738227" y="967104"/>
                </a:cubicBezTo>
                <a:cubicBezTo>
                  <a:pt x="1728933" y="973945"/>
                  <a:pt x="1719504" y="980718"/>
                  <a:pt x="1709940" y="987424"/>
                </a:cubicBezTo>
                <a:cubicBezTo>
                  <a:pt x="1700375" y="994130"/>
                  <a:pt x="1690742" y="1000835"/>
                  <a:pt x="1680906" y="1007541"/>
                </a:cubicBezTo>
                <a:cubicBezTo>
                  <a:pt x="1671070" y="1014247"/>
                  <a:pt x="1661098" y="1020885"/>
                  <a:pt x="1650991" y="1027523"/>
                </a:cubicBezTo>
                <a:cubicBezTo>
                  <a:pt x="1648481" y="1029149"/>
                  <a:pt x="1645971" y="1030842"/>
                  <a:pt x="1643393" y="1032467"/>
                </a:cubicBezTo>
                <a:cubicBezTo>
                  <a:pt x="1640816" y="1034160"/>
                  <a:pt x="1638238" y="1035786"/>
                  <a:pt x="1635660" y="1037412"/>
                </a:cubicBezTo>
                <a:cubicBezTo>
                  <a:pt x="1633082" y="1039105"/>
                  <a:pt x="1630505" y="1040730"/>
                  <a:pt x="1627927" y="1042356"/>
                </a:cubicBezTo>
                <a:cubicBezTo>
                  <a:pt x="1625349" y="1043982"/>
                  <a:pt x="1622772" y="1045676"/>
                  <a:pt x="1620193" y="1047301"/>
                </a:cubicBezTo>
                <a:lnTo>
                  <a:pt x="1604727" y="1057190"/>
                </a:lnTo>
                <a:cubicBezTo>
                  <a:pt x="1603438" y="1058003"/>
                  <a:pt x="1602082" y="1058816"/>
                  <a:pt x="1600793" y="1059629"/>
                </a:cubicBezTo>
                <a:cubicBezTo>
                  <a:pt x="1599437" y="1060441"/>
                  <a:pt x="1598147" y="1061254"/>
                  <a:pt x="1596790" y="1062067"/>
                </a:cubicBezTo>
                <a:cubicBezTo>
                  <a:pt x="1595434" y="1062880"/>
                  <a:pt x="1594145" y="1063692"/>
                  <a:pt x="1592788" y="1064506"/>
                </a:cubicBezTo>
                <a:cubicBezTo>
                  <a:pt x="1591431" y="1065318"/>
                  <a:pt x="1590143" y="1066131"/>
                  <a:pt x="1588786" y="1066944"/>
                </a:cubicBezTo>
                <a:lnTo>
                  <a:pt x="1556835" y="1086383"/>
                </a:lnTo>
                <a:lnTo>
                  <a:pt x="1523868" y="1105484"/>
                </a:lnTo>
                <a:lnTo>
                  <a:pt x="1507315" y="1115103"/>
                </a:lnTo>
                <a:lnTo>
                  <a:pt x="1490425" y="1124518"/>
                </a:lnTo>
                <a:lnTo>
                  <a:pt x="1456507" y="1143415"/>
                </a:lnTo>
                <a:lnTo>
                  <a:pt x="1421708" y="1161907"/>
                </a:lnTo>
                <a:lnTo>
                  <a:pt x="1404274" y="1171254"/>
                </a:lnTo>
                <a:lnTo>
                  <a:pt x="1386501" y="1180331"/>
                </a:lnTo>
                <a:lnTo>
                  <a:pt x="1350820" y="1198551"/>
                </a:lnTo>
                <a:lnTo>
                  <a:pt x="1314393" y="1216432"/>
                </a:lnTo>
                <a:cubicBezTo>
                  <a:pt x="1308355" y="1219412"/>
                  <a:pt x="1302250" y="1222393"/>
                  <a:pt x="1296145" y="1225374"/>
                </a:cubicBezTo>
                <a:cubicBezTo>
                  <a:pt x="1290039" y="1228354"/>
                  <a:pt x="1283867" y="1231266"/>
                  <a:pt x="1277693" y="1234179"/>
                </a:cubicBezTo>
                <a:cubicBezTo>
                  <a:pt x="1271521" y="1237091"/>
                  <a:pt x="1265347" y="1240004"/>
                  <a:pt x="1259106" y="1242917"/>
                </a:cubicBezTo>
                <a:cubicBezTo>
                  <a:pt x="1252934" y="1245829"/>
                  <a:pt x="1246693" y="1248742"/>
                  <a:pt x="1240519" y="1251653"/>
                </a:cubicBezTo>
                <a:cubicBezTo>
                  <a:pt x="1237400" y="1253144"/>
                  <a:pt x="1234279" y="1254634"/>
                  <a:pt x="1231159" y="1256057"/>
                </a:cubicBezTo>
                <a:cubicBezTo>
                  <a:pt x="1228038" y="1257547"/>
                  <a:pt x="1224918" y="1258969"/>
                  <a:pt x="1221730" y="1260391"/>
                </a:cubicBezTo>
                <a:cubicBezTo>
                  <a:pt x="1218541" y="1261814"/>
                  <a:pt x="1215421" y="1263236"/>
                  <a:pt x="1212233" y="1264659"/>
                </a:cubicBezTo>
                <a:cubicBezTo>
                  <a:pt x="1209045" y="1266081"/>
                  <a:pt x="1205855" y="1267503"/>
                  <a:pt x="1202736" y="1268926"/>
                </a:cubicBezTo>
                <a:lnTo>
                  <a:pt x="1164545" y="1286198"/>
                </a:lnTo>
                <a:lnTo>
                  <a:pt x="1121604" y="1305570"/>
                </a:lnTo>
                <a:cubicBezTo>
                  <a:pt x="1118009" y="1307196"/>
                  <a:pt x="1114414" y="1308821"/>
                  <a:pt x="1110886" y="1310447"/>
                </a:cubicBezTo>
                <a:cubicBezTo>
                  <a:pt x="1107359" y="1312073"/>
                  <a:pt x="1103764" y="1313698"/>
                  <a:pt x="1100237" y="1315391"/>
                </a:cubicBezTo>
                <a:cubicBezTo>
                  <a:pt x="1096709" y="1317085"/>
                  <a:pt x="1093114" y="1318710"/>
                  <a:pt x="1089586" y="1320403"/>
                </a:cubicBezTo>
                <a:cubicBezTo>
                  <a:pt x="1086059" y="1322029"/>
                  <a:pt x="1082463" y="1323723"/>
                  <a:pt x="1078936" y="1325349"/>
                </a:cubicBezTo>
                <a:cubicBezTo>
                  <a:pt x="1064691" y="1332054"/>
                  <a:pt x="1050513" y="1338827"/>
                  <a:pt x="1036403" y="1345668"/>
                </a:cubicBezTo>
                <a:cubicBezTo>
                  <a:pt x="1022293" y="1352578"/>
                  <a:pt x="1008184" y="1359486"/>
                  <a:pt x="994142" y="1366531"/>
                </a:cubicBezTo>
                <a:cubicBezTo>
                  <a:pt x="980032" y="1373575"/>
                  <a:pt x="966058" y="1380754"/>
                  <a:pt x="952084" y="1387935"/>
                </a:cubicBezTo>
                <a:cubicBezTo>
                  <a:pt x="938110" y="1395182"/>
                  <a:pt x="924203" y="1402498"/>
                  <a:pt x="910297" y="1409880"/>
                </a:cubicBezTo>
                <a:cubicBezTo>
                  <a:pt x="896459" y="1417331"/>
                  <a:pt x="882620" y="1424849"/>
                  <a:pt x="868850" y="1432436"/>
                </a:cubicBezTo>
                <a:cubicBezTo>
                  <a:pt x="855079" y="1440022"/>
                  <a:pt x="841308" y="1447811"/>
                  <a:pt x="827674" y="1455600"/>
                </a:cubicBezTo>
                <a:cubicBezTo>
                  <a:pt x="814039" y="1463390"/>
                  <a:pt x="800404" y="1471315"/>
                  <a:pt x="786837" y="1479375"/>
                </a:cubicBezTo>
                <a:cubicBezTo>
                  <a:pt x="773270" y="1487435"/>
                  <a:pt x="759703" y="1495563"/>
                  <a:pt x="746272" y="1503827"/>
                </a:cubicBezTo>
                <a:cubicBezTo>
                  <a:pt x="719342" y="1520354"/>
                  <a:pt x="692614" y="1537287"/>
                  <a:pt x="666226" y="1554695"/>
                </a:cubicBezTo>
                <a:cubicBezTo>
                  <a:pt x="639770" y="1572171"/>
                  <a:pt x="613586" y="1590053"/>
                  <a:pt x="587740" y="1608475"/>
                </a:cubicBezTo>
                <a:cubicBezTo>
                  <a:pt x="561760" y="1626967"/>
                  <a:pt x="536186" y="1645933"/>
                  <a:pt x="511019" y="1665372"/>
                </a:cubicBezTo>
                <a:cubicBezTo>
                  <a:pt x="485784" y="1684947"/>
                  <a:pt x="460889" y="1704997"/>
                  <a:pt x="436401" y="1725587"/>
                </a:cubicBezTo>
                <a:cubicBezTo>
                  <a:pt x="411912" y="1746246"/>
                  <a:pt x="387762" y="1767515"/>
                  <a:pt x="364155" y="1789258"/>
                </a:cubicBezTo>
                <a:cubicBezTo>
                  <a:pt x="340413" y="1811135"/>
                  <a:pt x="317145" y="1833555"/>
                  <a:pt x="294557" y="1856585"/>
                </a:cubicBezTo>
                <a:cubicBezTo>
                  <a:pt x="271832" y="1879682"/>
                  <a:pt x="249649" y="1903457"/>
                  <a:pt x="228213" y="1927773"/>
                </a:cubicBezTo>
                <a:cubicBezTo>
                  <a:pt x="206642" y="1952293"/>
                  <a:pt x="185681" y="1977355"/>
                  <a:pt x="165602" y="2003093"/>
                </a:cubicBezTo>
                <a:cubicBezTo>
                  <a:pt x="155495" y="2015963"/>
                  <a:pt x="145590" y="2029035"/>
                  <a:pt x="135822" y="2042244"/>
                </a:cubicBezTo>
                <a:cubicBezTo>
                  <a:pt x="126053" y="2055451"/>
                  <a:pt x="116421" y="2068863"/>
                  <a:pt x="107060" y="2082409"/>
                </a:cubicBezTo>
                <a:cubicBezTo>
                  <a:pt x="97631" y="2096024"/>
                  <a:pt x="88473" y="2109774"/>
                  <a:pt x="79519" y="2123659"/>
                </a:cubicBezTo>
                <a:cubicBezTo>
                  <a:pt x="70564" y="2137612"/>
                  <a:pt x="61814" y="2151701"/>
                  <a:pt x="53335" y="2165993"/>
                </a:cubicBezTo>
                <a:cubicBezTo>
                  <a:pt x="51231" y="2169583"/>
                  <a:pt x="49128" y="2173173"/>
                  <a:pt x="47026" y="2176762"/>
                </a:cubicBezTo>
                <a:cubicBezTo>
                  <a:pt x="44923" y="2180420"/>
                  <a:pt x="42820" y="2184011"/>
                  <a:pt x="40717" y="2187600"/>
                </a:cubicBezTo>
                <a:cubicBezTo>
                  <a:pt x="38614" y="2191258"/>
                  <a:pt x="36511" y="2194848"/>
                  <a:pt x="34476" y="2198505"/>
                </a:cubicBezTo>
                <a:cubicBezTo>
                  <a:pt x="32442" y="2202162"/>
                  <a:pt x="30406" y="2205821"/>
                  <a:pt x="28439" y="2209478"/>
                </a:cubicBezTo>
                <a:lnTo>
                  <a:pt x="16432" y="2231559"/>
                </a:lnTo>
                <a:lnTo>
                  <a:pt x="4967" y="2253979"/>
                </a:lnTo>
                <a:lnTo>
                  <a:pt x="0" y="2263667"/>
                </a:lnTo>
                <a:lnTo>
                  <a:pt x="0" y="1887197"/>
                </a:lnTo>
                <a:lnTo>
                  <a:pt x="36308" y="1845273"/>
                </a:lnTo>
                <a:cubicBezTo>
                  <a:pt x="60661" y="1818654"/>
                  <a:pt x="85692" y="1792780"/>
                  <a:pt x="111265" y="1767650"/>
                </a:cubicBezTo>
                <a:cubicBezTo>
                  <a:pt x="136704" y="1742656"/>
                  <a:pt x="162685" y="1718340"/>
                  <a:pt x="189073" y="1694701"/>
                </a:cubicBezTo>
                <a:cubicBezTo>
                  <a:pt x="215325" y="1671198"/>
                  <a:pt x="242052" y="1648371"/>
                  <a:pt x="269118" y="1626154"/>
                </a:cubicBezTo>
                <a:cubicBezTo>
                  <a:pt x="296049" y="1604073"/>
                  <a:pt x="323387" y="1582602"/>
                  <a:pt x="351064" y="1561739"/>
                </a:cubicBezTo>
                <a:cubicBezTo>
                  <a:pt x="378604" y="1541012"/>
                  <a:pt x="406485" y="1520828"/>
                  <a:pt x="434637" y="1501253"/>
                </a:cubicBezTo>
                <a:cubicBezTo>
                  <a:pt x="462720" y="1481678"/>
                  <a:pt x="491008" y="1462712"/>
                  <a:pt x="519566" y="1444289"/>
                </a:cubicBezTo>
                <a:cubicBezTo>
                  <a:pt x="548058" y="1425866"/>
                  <a:pt x="576683" y="1408052"/>
                  <a:pt x="605581" y="1390644"/>
                </a:cubicBezTo>
                <a:cubicBezTo>
                  <a:pt x="619963" y="1381974"/>
                  <a:pt x="634411" y="1373439"/>
                  <a:pt x="648928" y="1364973"/>
                </a:cubicBezTo>
                <a:cubicBezTo>
                  <a:pt x="663377" y="1356574"/>
                  <a:pt x="677893" y="1348242"/>
                  <a:pt x="692479" y="1340047"/>
                </a:cubicBezTo>
                <a:cubicBezTo>
                  <a:pt x="706996" y="1331851"/>
                  <a:pt x="721580" y="1323791"/>
                  <a:pt x="736232" y="1315798"/>
                </a:cubicBezTo>
                <a:cubicBezTo>
                  <a:pt x="750885" y="1307873"/>
                  <a:pt x="765537" y="1300016"/>
                  <a:pt x="780190" y="1292294"/>
                </a:cubicBezTo>
                <a:cubicBezTo>
                  <a:pt x="794909" y="1284573"/>
                  <a:pt x="809630" y="1276987"/>
                  <a:pt x="824350" y="1269467"/>
                </a:cubicBezTo>
                <a:cubicBezTo>
                  <a:pt x="839070" y="1261949"/>
                  <a:pt x="853858" y="1254566"/>
                  <a:pt x="868646" y="1247251"/>
                </a:cubicBezTo>
                <a:cubicBezTo>
                  <a:pt x="883435" y="1239936"/>
                  <a:pt x="898223" y="1232756"/>
                  <a:pt x="913079" y="1225644"/>
                </a:cubicBezTo>
                <a:cubicBezTo>
                  <a:pt x="927867" y="1218532"/>
                  <a:pt x="942723" y="1211488"/>
                  <a:pt x="957646" y="1204578"/>
                </a:cubicBezTo>
                <a:cubicBezTo>
                  <a:pt x="961310" y="1202885"/>
                  <a:pt x="965041" y="1201125"/>
                  <a:pt x="968772" y="1199432"/>
                </a:cubicBezTo>
                <a:cubicBezTo>
                  <a:pt x="972434" y="1197737"/>
                  <a:pt x="976165" y="1195977"/>
                  <a:pt x="979897" y="1194284"/>
                </a:cubicBezTo>
                <a:cubicBezTo>
                  <a:pt x="983628" y="1192522"/>
                  <a:pt x="987359" y="1190829"/>
                  <a:pt x="991089" y="1189136"/>
                </a:cubicBezTo>
                <a:cubicBezTo>
                  <a:pt x="994820" y="1187443"/>
                  <a:pt x="998551" y="1185748"/>
                  <a:pt x="1002282" y="1184055"/>
                </a:cubicBezTo>
                <a:lnTo>
                  <a:pt x="1047054" y="1164073"/>
                </a:lnTo>
                <a:lnTo>
                  <a:pt x="1082057" y="1148427"/>
                </a:lnTo>
                <a:cubicBezTo>
                  <a:pt x="1084906" y="1147140"/>
                  <a:pt x="1087755" y="1145853"/>
                  <a:pt x="1090671" y="1144566"/>
                </a:cubicBezTo>
                <a:cubicBezTo>
                  <a:pt x="1093520" y="1143279"/>
                  <a:pt x="1096438" y="1141992"/>
                  <a:pt x="1099287" y="1140705"/>
                </a:cubicBezTo>
                <a:cubicBezTo>
                  <a:pt x="1102204" y="1139419"/>
                  <a:pt x="1105053" y="1138132"/>
                  <a:pt x="1107902" y="1136845"/>
                </a:cubicBezTo>
                <a:cubicBezTo>
                  <a:pt x="1110751" y="1135559"/>
                  <a:pt x="1113600" y="1134272"/>
                  <a:pt x="1116381" y="1132916"/>
                </a:cubicBezTo>
                <a:cubicBezTo>
                  <a:pt x="1122012" y="1130274"/>
                  <a:pt x="1127641" y="1127701"/>
                  <a:pt x="1133272" y="1125059"/>
                </a:cubicBezTo>
                <a:cubicBezTo>
                  <a:pt x="1138902" y="1122418"/>
                  <a:pt x="1144533" y="1119844"/>
                  <a:pt x="1150163" y="1117202"/>
                </a:cubicBezTo>
                <a:cubicBezTo>
                  <a:pt x="1155794" y="1114628"/>
                  <a:pt x="1161356" y="1111987"/>
                  <a:pt x="1166918" y="1109345"/>
                </a:cubicBezTo>
                <a:cubicBezTo>
                  <a:pt x="1172481" y="1106704"/>
                  <a:pt x="1177975" y="1104062"/>
                  <a:pt x="1183402" y="1101352"/>
                </a:cubicBezTo>
                <a:lnTo>
                  <a:pt x="1216303" y="1085367"/>
                </a:lnTo>
                <a:lnTo>
                  <a:pt x="1248457" y="1069179"/>
                </a:lnTo>
                <a:lnTo>
                  <a:pt x="1264534" y="1061118"/>
                </a:lnTo>
                <a:lnTo>
                  <a:pt x="1280203" y="1052855"/>
                </a:lnTo>
                <a:lnTo>
                  <a:pt x="1311475" y="1036463"/>
                </a:lnTo>
                <a:lnTo>
                  <a:pt x="1341933" y="1019801"/>
                </a:lnTo>
                <a:lnTo>
                  <a:pt x="1357128" y="1011470"/>
                </a:lnTo>
                <a:lnTo>
                  <a:pt x="1371916" y="1003003"/>
                </a:lnTo>
                <a:lnTo>
                  <a:pt x="1401357" y="986205"/>
                </a:lnTo>
                <a:lnTo>
                  <a:pt x="1429780" y="969204"/>
                </a:lnTo>
                <a:cubicBezTo>
                  <a:pt x="1431001" y="968527"/>
                  <a:pt x="1432154" y="967781"/>
                  <a:pt x="1433375" y="967104"/>
                </a:cubicBezTo>
                <a:cubicBezTo>
                  <a:pt x="1434597" y="966426"/>
                  <a:pt x="1435750" y="965682"/>
                  <a:pt x="1436970" y="965004"/>
                </a:cubicBezTo>
                <a:cubicBezTo>
                  <a:pt x="1438124" y="964327"/>
                  <a:pt x="1439345" y="963582"/>
                  <a:pt x="1440499" y="962904"/>
                </a:cubicBezTo>
                <a:cubicBezTo>
                  <a:pt x="1441651" y="962159"/>
                  <a:pt x="1442805" y="961482"/>
                  <a:pt x="1443958" y="960737"/>
                </a:cubicBezTo>
                <a:lnTo>
                  <a:pt x="1457660" y="952135"/>
                </a:lnTo>
                <a:cubicBezTo>
                  <a:pt x="1459899" y="950713"/>
                  <a:pt x="1462205" y="949291"/>
                  <a:pt x="1464512" y="947868"/>
                </a:cubicBezTo>
                <a:cubicBezTo>
                  <a:pt x="1466818" y="946445"/>
                  <a:pt x="1469124" y="945022"/>
                  <a:pt x="1471431" y="943600"/>
                </a:cubicBezTo>
                <a:cubicBezTo>
                  <a:pt x="1473737" y="942178"/>
                  <a:pt x="1476043" y="940755"/>
                  <a:pt x="1478282" y="939333"/>
                </a:cubicBezTo>
                <a:cubicBezTo>
                  <a:pt x="1480520" y="937910"/>
                  <a:pt x="1482827" y="936421"/>
                  <a:pt x="1484998" y="934998"/>
                </a:cubicBezTo>
                <a:cubicBezTo>
                  <a:pt x="1520815" y="912104"/>
                  <a:pt x="1554597" y="888871"/>
                  <a:pt x="1586276" y="865368"/>
                </a:cubicBezTo>
                <a:cubicBezTo>
                  <a:pt x="1617752" y="842000"/>
                  <a:pt x="1647125" y="818428"/>
                  <a:pt x="1674055" y="794721"/>
                </a:cubicBezTo>
                <a:cubicBezTo>
                  <a:pt x="1700850" y="771218"/>
                  <a:pt x="1725339" y="747579"/>
                  <a:pt x="1747181" y="723940"/>
                </a:cubicBezTo>
                <a:cubicBezTo>
                  <a:pt x="1768956" y="700504"/>
                  <a:pt x="1788086" y="677067"/>
                  <a:pt x="1804570" y="653768"/>
                </a:cubicBezTo>
                <a:cubicBezTo>
                  <a:pt x="1812778" y="642185"/>
                  <a:pt x="1820308" y="630670"/>
                  <a:pt x="1827091" y="619155"/>
                </a:cubicBezTo>
                <a:cubicBezTo>
                  <a:pt x="1833875" y="607709"/>
                  <a:pt x="1839980" y="596329"/>
                  <a:pt x="1845339" y="585018"/>
                </a:cubicBezTo>
                <a:cubicBezTo>
                  <a:pt x="1850698" y="573706"/>
                  <a:pt x="1855378" y="562530"/>
                  <a:pt x="1859381" y="551421"/>
                </a:cubicBezTo>
                <a:cubicBezTo>
                  <a:pt x="1863384" y="540381"/>
                  <a:pt x="1866639" y="529408"/>
                  <a:pt x="1869285" y="518503"/>
                </a:cubicBezTo>
                <a:cubicBezTo>
                  <a:pt x="1870573" y="513084"/>
                  <a:pt x="1871727" y="507665"/>
                  <a:pt x="1872677" y="502315"/>
                </a:cubicBezTo>
                <a:cubicBezTo>
                  <a:pt x="1873626" y="496896"/>
                  <a:pt x="1874441" y="491544"/>
                  <a:pt x="1875051" y="486261"/>
                </a:cubicBezTo>
                <a:cubicBezTo>
                  <a:pt x="1875661" y="480911"/>
                  <a:pt x="1876136" y="475627"/>
                  <a:pt x="1876408" y="470411"/>
                </a:cubicBezTo>
                <a:cubicBezTo>
                  <a:pt x="1876747" y="465129"/>
                  <a:pt x="1876814" y="459981"/>
                  <a:pt x="1876814" y="454765"/>
                </a:cubicBezTo>
                <a:cubicBezTo>
                  <a:pt x="1876747" y="449617"/>
                  <a:pt x="1876543" y="444469"/>
                  <a:pt x="1876136" y="439390"/>
                </a:cubicBezTo>
                <a:cubicBezTo>
                  <a:pt x="1875730" y="434310"/>
                  <a:pt x="1875186" y="429229"/>
                  <a:pt x="1874441" y="424217"/>
                </a:cubicBezTo>
                <a:cubicBezTo>
                  <a:pt x="1873694" y="419205"/>
                  <a:pt x="1872812" y="414193"/>
                  <a:pt x="1871727" y="409248"/>
                </a:cubicBezTo>
                <a:cubicBezTo>
                  <a:pt x="1870642" y="404304"/>
                  <a:pt x="1869421" y="399426"/>
                  <a:pt x="1868063" y="394549"/>
                </a:cubicBezTo>
                <a:cubicBezTo>
                  <a:pt x="1865351" y="384864"/>
                  <a:pt x="1861959" y="375246"/>
                  <a:pt x="1857956" y="365831"/>
                </a:cubicBezTo>
                <a:cubicBezTo>
                  <a:pt x="1853954" y="356416"/>
                  <a:pt x="1849341" y="347203"/>
                  <a:pt x="1844118" y="338128"/>
                </a:cubicBezTo>
                <a:cubicBezTo>
                  <a:pt x="1838962" y="329052"/>
                  <a:pt x="1833129" y="320178"/>
                  <a:pt x="1826752" y="311508"/>
                </a:cubicBezTo>
                <a:cubicBezTo>
                  <a:pt x="1820443" y="302838"/>
                  <a:pt x="1813456" y="294372"/>
                  <a:pt x="1805926" y="286108"/>
                </a:cubicBezTo>
                <a:cubicBezTo>
                  <a:pt x="1798329" y="277912"/>
                  <a:pt x="1790257" y="269852"/>
                  <a:pt x="1781641" y="261995"/>
                </a:cubicBezTo>
                <a:cubicBezTo>
                  <a:pt x="1773094" y="254205"/>
                  <a:pt x="1764004" y="246619"/>
                  <a:pt x="1754372" y="239236"/>
                </a:cubicBezTo>
                <a:cubicBezTo>
                  <a:pt x="1744808" y="231921"/>
                  <a:pt x="1734699" y="224809"/>
                  <a:pt x="1724185" y="217900"/>
                </a:cubicBezTo>
                <a:cubicBezTo>
                  <a:pt x="1713671" y="211059"/>
                  <a:pt x="1702749" y="204421"/>
                  <a:pt x="1691285" y="198054"/>
                </a:cubicBezTo>
                <a:cubicBezTo>
                  <a:pt x="1685587" y="194871"/>
                  <a:pt x="1679753" y="191754"/>
                  <a:pt x="1673852" y="188707"/>
                </a:cubicBezTo>
                <a:cubicBezTo>
                  <a:pt x="1667950" y="185658"/>
                  <a:pt x="1661913" y="182678"/>
                  <a:pt x="1655807" y="179765"/>
                </a:cubicBezTo>
                <a:cubicBezTo>
                  <a:pt x="1649702" y="176853"/>
                  <a:pt x="1643529" y="174009"/>
                  <a:pt x="1637220" y="171231"/>
                </a:cubicBezTo>
                <a:cubicBezTo>
                  <a:pt x="1630980" y="168454"/>
                  <a:pt x="1624603" y="165745"/>
                  <a:pt x="1618159" y="163103"/>
                </a:cubicBezTo>
                <a:cubicBezTo>
                  <a:pt x="1611782" y="160462"/>
                  <a:pt x="1605202" y="157888"/>
                  <a:pt x="1598622" y="155381"/>
                </a:cubicBezTo>
                <a:cubicBezTo>
                  <a:pt x="1591974" y="152875"/>
                  <a:pt x="1585327" y="150505"/>
                  <a:pt x="1578543" y="148134"/>
                </a:cubicBezTo>
                <a:cubicBezTo>
                  <a:pt x="1571827" y="145763"/>
                  <a:pt x="1564976" y="143460"/>
                  <a:pt x="1558056" y="141293"/>
                </a:cubicBezTo>
                <a:cubicBezTo>
                  <a:pt x="1551137" y="139058"/>
                  <a:pt x="1544150" y="136958"/>
                  <a:pt x="1537096" y="134926"/>
                </a:cubicBezTo>
                <a:cubicBezTo>
                  <a:pt x="1523053" y="130861"/>
                  <a:pt x="1508740" y="127069"/>
                  <a:pt x="1494156" y="123547"/>
                </a:cubicBezTo>
                <a:cubicBezTo>
                  <a:pt x="1479707" y="120024"/>
                  <a:pt x="1464919" y="116841"/>
                  <a:pt x="1449995" y="113928"/>
                </a:cubicBezTo>
                <a:cubicBezTo>
                  <a:pt x="1435071" y="111016"/>
                  <a:pt x="1420012" y="108442"/>
                  <a:pt x="1404749" y="106139"/>
                </a:cubicBezTo>
                <a:cubicBezTo>
                  <a:pt x="1389554" y="103836"/>
                  <a:pt x="1374155" y="101872"/>
                  <a:pt x="1358689" y="100246"/>
                </a:cubicBezTo>
                <a:cubicBezTo>
                  <a:pt x="1350956" y="99434"/>
                  <a:pt x="1343222" y="98688"/>
                  <a:pt x="1335421" y="98011"/>
                </a:cubicBezTo>
                <a:cubicBezTo>
                  <a:pt x="1327620" y="97333"/>
                  <a:pt x="1319819" y="96724"/>
                  <a:pt x="1312018" y="96183"/>
                </a:cubicBezTo>
                <a:cubicBezTo>
                  <a:pt x="1304217" y="95640"/>
                  <a:pt x="1296416" y="95234"/>
                  <a:pt x="1288547" y="94827"/>
                </a:cubicBezTo>
                <a:cubicBezTo>
                  <a:pt x="1280746" y="94421"/>
                  <a:pt x="1272877" y="94082"/>
                  <a:pt x="1265008" y="93880"/>
                </a:cubicBezTo>
                <a:cubicBezTo>
                  <a:pt x="1257139" y="93676"/>
                  <a:pt x="1249270" y="93473"/>
                  <a:pt x="1241401" y="93473"/>
                </a:cubicBezTo>
                <a:cubicBezTo>
                  <a:pt x="1233532" y="93405"/>
                  <a:pt x="1225596" y="93405"/>
                  <a:pt x="1217727" y="93473"/>
                </a:cubicBezTo>
                <a:cubicBezTo>
                  <a:pt x="1209858" y="93540"/>
                  <a:pt x="1201921" y="93744"/>
                  <a:pt x="1194052" y="93947"/>
                </a:cubicBezTo>
                <a:cubicBezTo>
                  <a:pt x="1186184" y="94218"/>
                  <a:pt x="1178247" y="94488"/>
                  <a:pt x="1170378" y="94896"/>
                </a:cubicBezTo>
                <a:cubicBezTo>
                  <a:pt x="1162509" y="95302"/>
                  <a:pt x="1154573" y="95708"/>
                  <a:pt x="1146704" y="96250"/>
                </a:cubicBezTo>
                <a:cubicBezTo>
                  <a:pt x="1138835" y="96724"/>
                  <a:pt x="1130898" y="97333"/>
                  <a:pt x="1123029" y="98011"/>
                </a:cubicBezTo>
                <a:cubicBezTo>
                  <a:pt x="1115160" y="98688"/>
                  <a:pt x="1107291" y="99434"/>
                  <a:pt x="1099422" y="100246"/>
                </a:cubicBezTo>
                <a:cubicBezTo>
                  <a:pt x="1091553" y="101059"/>
                  <a:pt x="1083684" y="101939"/>
                  <a:pt x="1075815" y="102888"/>
                </a:cubicBezTo>
                <a:cubicBezTo>
                  <a:pt x="1067947" y="103836"/>
                  <a:pt x="1060145" y="104852"/>
                  <a:pt x="1052276" y="106004"/>
                </a:cubicBezTo>
                <a:cubicBezTo>
                  <a:pt x="1044476" y="107155"/>
                  <a:pt x="1036607" y="108307"/>
                  <a:pt x="1028806" y="109594"/>
                </a:cubicBezTo>
                <a:cubicBezTo>
                  <a:pt x="1020937" y="110880"/>
                  <a:pt x="1013135" y="112167"/>
                  <a:pt x="1005335" y="113590"/>
                </a:cubicBezTo>
                <a:cubicBezTo>
                  <a:pt x="997534" y="115013"/>
                  <a:pt x="989732" y="116435"/>
                  <a:pt x="981931" y="117993"/>
                </a:cubicBezTo>
                <a:cubicBezTo>
                  <a:pt x="971010" y="120160"/>
                  <a:pt x="960225" y="122463"/>
                  <a:pt x="949371" y="124901"/>
                </a:cubicBezTo>
                <a:cubicBezTo>
                  <a:pt x="938517" y="127340"/>
                  <a:pt x="927732" y="129914"/>
                  <a:pt x="916945" y="132623"/>
                </a:cubicBezTo>
                <a:cubicBezTo>
                  <a:pt x="906160" y="135332"/>
                  <a:pt x="895374" y="138177"/>
                  <a:pt x="884656" y="141157"/>
                </a:cubicBezTo>
                <a:cubicBezTo>
                  <a:pt x="873938" y="144137"/>
                  <a:pt x="863220" y="147253"/>
                  <a:pt x="852502" y="150505"/>
                </a:cubicBezTo>
                <a:cubicBezTo>
                  <a:pt x="847889" y="151927"/>
                  <a:pt x="843209" y="153350"/>
                  <a:pt x="838596" y="154839"/>
                </a:cubicBezTo>
                <a:cubicBezTo>
                  <a:pt x="833915" y="156330"/>
                  <a:pt x="829302" y="157820"/>
                  <a:pt x="824690" y="159310"/>
                </a:cubicBezTo>
                <a:cubicBezTo>
                  <a:pt x="820076" y="160800"/>
                  <a:pt x="815464" y="162359"/>
                  <a:pt x="810851" y="163916"/>
                </a:cubicBezTo>
                <a:cubicBezTo>
                  <a:pt x="806238" y="165541"/>
                  <a:pt x="801626" y="167099"/>
                  <a:pt x="797012" y="168725"/>
                </a:cubicBezTo>
                <a:cubicBezTo>
                  <a:pt x="781818" y="174076"/>
                  <a:pt x="766623" y="179698"/>
                  <a:pt x="751563" y="185591"/>
                </a:cubicBezTo>
                <a:cubicBezTo>
                  <a:pt x="736503" y="191483"/>
                  <a:pt x="721444" y="197647"/>
                  <a:pt x="706520" y="204082"/>
                </a:cubicBezTo>
                <a:cubicBezTo>
                  <a:pt x="691529" y="210517"/>
                  <a:pt x="676672" y="217223"/>
                  <a:pt x="661885" y="224199"/>
                </a:cubicBezTo>
                <a:cubicBezTo>
                  <a:pt x="647097" y="231176"/>
                  <a:pt x="632376" y="238423"/>
                  <a:pt x="617792" y="245874"/>
                </a:cubicBezTo>
                <a:cubicBezTo>
                  <a:pt x="610465" y="249667"/>
                  <a:pt x="603207" y="253460"/>
                  <a:pt x="595948" y="257321"/>
                </a:cubicBezTo>
                <a:cubicBezTo>
                  <a:pt x="588690" y="261182"/>
                  <a:pt x="581432" y="265110"/>
                  <a:pt x="574242" y="269107"/>
                </a:cubicBezTo>
                <a:cubicBezTo>
                  <a:pt x="567051" y="273103"/>
                  <a:pt x="559860" y="277099"/>
                  <a:pt x="552737" y="281231"/>
                </a:cubicBezTo>
                <a:cubicBezTo>
                  <a:pt x="545615" y="285363"/>
                  <a:pt x="538492" y="289563"/>
                  <a:pt x="531370" y="293762"/>
                </a:cubicBezTo>
                <a:cubicBezTo>
                  <a:pt x="529606" y="294846"/>
                  <a:pt x="527843" y="295861"/>
                  <a:pt x="526079" y="296946"/>
                </a:cubicBezTo>
                <a:cubicBezTo>
                  <a:pt x="524247" y="298029"/>
                  <a:pt x="522484" y="299045"/>
                  <a:pt x="520720" y="300129"/>
                </a:cubicBezTo>
                <a:cubicBezTo>
                  <a:pt x="518888" y="301144"/>
                  <a:pt x="517125" y="302229"/>
                  <a:pt x="515361" y="303312"/>
                </a:cubicBezTo>
                <a:cubicBezTo>
                  <a:pt x="513596" y="304396"/>
                  <a:pt x="511833" y="305480"/>
                  <a:pt x="510069" y="306563"/>
                </a:cubicBezTo>
                <a:lnTo>
                  <a:pt x="489040" y="319772"/>
                </a:lnTo>
                <a:cubicBezTo>
                  <a:pt x="487277" y="320924"/>
                  <a:pt x="485580" y="322007"/>
                  <a:pt x="483817" y="323158"/>
                </a:cubicBezTo>
                <a:cubicBezTo>
                  <a:pt x="482053" y="324310"/>
                  <a:pt x="480290" y="325393"/>
                  <a:pt x="478593" y="326545"/>
                </a:cubicBezTo>
                <a:cubicBezTo>
                  <a:pt x="476830" y="327629"/>
                  <a:pt x="475134" y="328781"/>
                  <a:pt x="473371" y="329931"/>
                </a:cubicBezTo>
                <a:cubicBezTo>
                  <a:pt x="471607" y="331083"/>
                  <a:pt x="469911" y="332167"/>
                  <a:pt x="468147" y="333319"/>
                </a:cubicBezTo>
                <a:cubicBezTo>
                  <a:pt x="466384" y="334402"/>
                  <a:pt x="464687" y="335554"/>
                  <a:pt x="462924" y="336705"/>
                </a:cubicBezTo>
                <a:cubicBezTo>
                  <a:pt x="461228" y="337857"/>
                  <a:pt x="459465" y="339008"/>
                  <a:pt x="457768" y="340160"/>
                </a:cubicBezTo>
                <a:cubicBezTo>
                  <a:pt x="456005" y="341379"/>
                  <a:pt x="454308" y="342530"/>
                  <a:pt x="452613" y="343682"/>
                </a:cubicBezTo>
                <a:cubicBezTo>
                  <a:pt x="450917" y="344833"/>
                  <a:pt x="449153" y="346052"/>
                  <a:pt x="447458" y="347203"/>
                </a:cubicBezTo>
                <a:cubicBezTo>
                  <a:pt x="443998" y="349507"/>
                  <a:pt x="440606" y="351878"/>
                  <a:pt x="437147" y="354248"/>
                </a:cubicBezTo>
                <a:cubicBezTo>
                  <a:pt x="433687" y="356619"/>
                  <a:pt x="430295" y="359057"/>
                  <a:pt x="426903" y="361428"/>
                </a:cubicBezTo>
                <a:cubicBezTo>
                  <a:pt x="423512" y="363867"/>
                  <a:pt x="420120" y="366237"/>
                  <a:pt x="416728" y="368676"/>
                </a:cubicBezTo>
                <a:cubicBezTo>
                  <a:pt x="413268" y="371114"/>
                  <a:pt x="409876" y="373485"/>
                  <a:pt x="406485" y="375923"/>
                </a:cubicBezTo>
                <a:cubicBezTo>
                  <a:pt x="403161" y="378429"/>
                  <a:pt x="399769" y="380936"/>
                  <a:pt x="396445" y="383374"/>
                </a:cubicBezTo>
                <a:cubicBezTo>
                  <a:pt x="393053" y="385880"/>
                  <a:pt x="389730" y="388318"/>
                  <a:pt x="386338" y="390825"/>
                </a:cubicBezTo>
                <a:cubicBezTo>
                  <a:pt x="383014" y="393331"/>
                  <a:pt x="379622" y="395836"/>
                  <a:pt x="376298" y="398343"/>
                </a:cubicBezTo>
                <a:cubicBezTo>
                  <a:pt x="372974" y="400849"/>
                  <a:pt x="369651" y="403423"/>
                  <a:pt x="366395" y="405997"/>
                </a:cubicBezTo>
                <a:lnTo>
                  <a:pt x="356423" y="413650"/>
                </a:lnTo>
                <a:lnTo>
                  <a:pt x="351470" y="417511"/>
                </a:lnTo>
                <a:lnTo>
                  <a:pt x="346587" y="421440"/>
                </a:lnTo>
                <a:lnTo>
                  <a:pt x="326982" y="437155"/>
                </a:lnTo>
                <a:cubicBezTo>
                  <a:pt x="325354" y="438509"/>
                  <a:pt x="323726" y="439796"/>
                  <a:pt x="322098" y="441151"/>
                </a:cubicBezTo>
                <a:cubicBezTo>
                  <a:pt x="320470" y="442438"/>
                  <a:pt x="318910" y="443792"/>
                  <a:pt x="317282" y="445147"/>
                </a:cubicBezTo>
                <a:cubicBezTo>
                  <a:pt x="315654" y="446502"/>
                  <a:pt x="314094" y="447857"/>
                  <a:pt x="312466" y="449211"/>
                </a:cubicBezTo>
                <a:cubicBezTo>
                  <a:pt x="310905" y="450498"/>
                  <a:pt x="309277" y="451853"/>
                  <a:pt x="307649" y="453207"/>
                </a:cubicBezTo>
                <a:cubicBezTo>
                  <a:pt x="306021" y="454562"/>
                  <a:pt x="304393" y="455917"/>
                  <a:pt x="302765" y="457272"/>
                </a:cubicBezTo>
                <a:cubicBezTo>
                  <a:pt x="301137" y="458626"/>
                  <a:pt x="299508" y="459981"/>
                  <a:pt x="297880" y="461335"/>
                </a:cubicBezTo>
                <a:cubicBezTo>
                  <a:pt x="296252" y="462691"/>
                  <a:pt x="294692" y="464045"/>
                  <a:pt x="293064" y="465400"/>
                </a:cubicBezTo>
                <a:cubicBezTo>
                  <a:pt x="291504" y="466754"/>
                  <a:pt x="289876" y="468176"/>
                  <a:pt x="288316" y="469532"/>
                </a:cubicBezTo>
                <a:lnTo>
                  <a:pt x="269255" y="486059"/>
                </a:lnTo>
                <a:cubicBezTo>
                  <a:pt x="267626" y="487481"/>
                  <a:pt x="266066" y="488835"/>
                  <a:pt x="264505" y="490257"/>
                </a:cubicBezTo>
                <a:cubicBezTo>
                  <a:pt x="262945" y="491613"/>
                  <a:pt x="261386" y="493035"/>
                  <a:pt x="259825" y="494457"/>
                </a:cubicBezTo>
                <a:cubicBezTo>
                  <a:pt x="258265" y="495880"/>
                  <a:pt x="256705" y="497302"/>
                  <a:pt x="255145" y="498725"/>
                </a:cubicBezTo>
                <a:cubicBezTo>
                  <a:pt x="253584" y="500079"/>
                  <a:pt x="252024" y="501501"/>
                  <a:pt x="250464" y="502924"/>
                </a:cubicBezTo>
                <a:cubicBezTo>
                  <a:pt x="247276" y="505701"/>
                  <a:pt x="244155" y="508546"/>
                  <a:pt x="241035" y="511391"/>
                </a:cubicBezTo>
                <a:cubicBezTo>
                  <a:pt x="237914" y="514235"/>
                  <a:pt x="234794" y="517080"/>
                  <a:pt x="231742" y="519993"/>
                </a:cubicBezTo>
                <a:cubicBezTo>
                  <a:pt x="228689" y="522905"/>
                  <a:pt x="225568" y="525750"/>
                  <a:pt x="222515" y="528663"/>
                </a:cubicBezTo>
                <a:cubicBezTo>
                  <a:pt x="219463" y="531576"/>
                  <a:pt x="216343" y="534421"/>
                  <a:pt x="213222" y="537333"/>
                </a:cubicBezTo>
                <a:cubicBezTo>
                  <a:pt x="211662" y="538823"/>
                  <a:pt x="210102" y="540246"/>
                  <a:pt x="208609" y="541735"/>
                </a:cubicBezTo>
                <a:cubicBezTo>
                  <a:pt x="207117" y="543158"/>
                  <a:pt x="205556" y="544648"/>
                  <a:pt x="204065" y="546138"/>
                </a:cubicBezTo>
                <a:cubicBezTo>
                  <a:pt x="202572" y="547628"/>
                  <a:pt x="201012" y="549119"/>
                  <a:pt x="199519" y="550609"/>
                </a:cubicBezTo>
                <a:cubicBezTo>
                  <a:pt x="198027" y="552031"/>
                  <a:pt x="196535" y="553522"/>
                  <a:pt x="194975" y="555011"/>
                </a:cubicBezTo>
                <a:lnTo>
                  <a:pt x="185749" y="563953"/>
                </a:lnTo>
                <a:lnTo>
                  <a:pt x="181204" y="568422"/>
                </a:lnTo>
                <a:lnTo>
                  <a:pt x="176727" y="572960"/>
                </a:lnTo>
                <a:cubicBezTo>
                  <a:pt x="173742" y="576009"/>
                  <a:pt x="170757" y="578989"/>
                  <a:pt x="167773" y="582037"/>
                </a:cubicBezTo>
                <a:cubicBezTo>
                  <a:pt x="164788" y="585018"/>
                  <a:pt x="161736" y="588066"/>
                  <a:pt x="158750" y="591113"/>
                </a:cubicBezTo>
                <a:cubicBezTo>
                  <a:pt x="155766" y="594162"/>
                  <a:pt x="152781" y="597209"/>
                  <a:pt x="149797" y="600258"/>
                </a:cubicBezTo>
                <a:cubicBezTo>
                  <a:pt x="146811" y="603306"/>
                  <a:pt x="143895" y="606422"/>
                  <a:pt x="140978" y="609537"/>
                </a:cubicBezTo>
                <a:lnTo>
                  <a:pt x="123137" y="628164"/>
                </a:lnTo>
                <a:lnTo>
                  <a:pt x="105703" y="647129"/>
                </a:lnTo>
                <a:cubicBezTo>
                  <a:pt x="102787" y="650313"/>
                  <a:pt x="99869" y="653497"/>
                  <a:pt x="96952" y="656679"/>
                </a:cubicBezTo>
                <a:cubicBezTo>
                  <a:pt x="94103" y="659863"/>
                  <a:pt x="91187" y="663047"/>
                  <a:pt x="88338" y="666298"/>
                </a:cubicBezTo>
                <a:cubicBezTo>
                  <a:pt x="85421" y="669482"/>
                  <a:pt x="82571" y="672733"/>
                  <a:pt x="79722" y="675984"/>
                </a:cubicBezTo>
                <a:cubicBezTo>
                  <a:pt x="76873" y="679235"/>
                  <a:pt x="74024" y="682486"/>
                  <a:pt x="71107" y="685738"/>
                </a:cubicBezTo>
                <a:lnTo>
                  <a:pt x="29117" y="733084"/>
                </a:lnTo>
                <a:lnTo>
                  <a:pt x="5917" y="758212"/>
                </a:lnTo>
                <a:lnTo>
                  <a:pt x="0" y="764600"/>
                </a:lnTo>
                <a:lnTo>
                  <a:pt x="0" y="566826"/>
                </a:lnTo>
                <a:lnTo>
                  <a:pt x="7885" y="559007"/>
                </a:lnTo>
                <a:cubicBezTo>
                  <a:pt x="11141" y="555825"/>
                  <a:pt x="14397" y="552641"/>
                  <a:pt x="17653" y="549457"/>
                </a:cubicBezTo>
                <a:cubicBezTo>
                  <a:pt x="20909" y="546274"/>
                  <a:pt x="24165" y="543090"/>
                  <a:pt x="27353" y="539907"/>
                </a:cubicBezTo>
                <a:lnTo>
                  <a:pt x="32170" y="535165"/>
                </a:lnTo>
                <a:lnTo>
                  <a:pt x="37190" y="530491"/>
                </a:lnTo>
                <a:lnTo>
                  <a:pt x="47094" y="521145"/>
                </a:lnTo>
                <a:cubicBezTo>
                  <a:pt x="48722" y="519587"/>
                  <a:pt x="50418" y="518029"/>
                  <a:pt x="52046" y="516470"/>
                </a:cubicBezTo>
                <a:cubicBezTo>
                  <a:pt x="53741" y="514912"/>
                  <a:pt x="55369" y="513355"/>
                  <a:pt x="56997" y="511797"/>
                </a:cubicBezTo>
                <a:cubicBezTo>
                  <a:pt x="58626" y="510239"/>
                  <a:pt x="60322" y="508681"/>
                  <a:pt x="61949" y="507123"/>
                </a:cubicBezTo>
                <a:cubicBezTo>
                  <a:pt x="63577" y="505566"/>
                  <a:pt x="65274" y="504075"/>
                  <a:pt x="66969" y="502517"/>
                </a:cubicBezTo>
                <a:cubicBezTo>
                  <a:pt x="70361" y="499470"/>
                  <a:pt x="73753" y="496354"/>
                  <a:pt x="77077" y="493306"/>
                </a:cubicBezTo>
                <a:cubicBezTo>
                  <a:pt x="80401" y="490257"/>
                  <a:pt x="83792" y="487210"/>
                  <a:pt x="87116" y="484162"/>
                </a:cubicBezTo>
                <a:cubicBezTo>
                  <a:pt x="90440" y="481113"/>
                  <a:pt x="93832" y="478066"/>
                  <a:pt x="97224" y="475017"/>
                </a:cubicBezTo>
                <a:cubicBezTo>
                  <a:pt x="100616" y="472037"/>
                  <a:pt x="104007" y="468989"/>
                  <a:pt x="107467" y="466009"/>
                </a:cubicBezTo>
                <a:cubicBezTo>
                  <a:pt x="109231" y="464519"/>
                  <a:pt x="110926" y="463029"/>
                  <a:pt x="112623" y="461539"/>
                </a:cubicBezTo>
                <a:cubicBezTo>
                  <a:pt x="114318" y="460048"/>
                  <a:pt x="116015" y="458559"/>
                  <a:pt x="117710" y="457068"/>
                </a:cubicBezTo>
                <a:cubicBezTo>
                  <a:pt x="119406" y="455578"/>
                  <a:pt x="121102" y="454088"/>
                  <a:pt x="122798" y="452597"/>
                </a:cubicBezTo>
                <a:cubicBezTo>
                  <a:pt x="124493" y="451108"/>
                  <a:pt x="126190" y="449617"/>
                  <a:pt x="127953" y="448128"/>
                </a:cubicBezTo>
                <a:lnTo>
                  <a:pt x="148778" y="430516"/>
                </a:lnTo>
                <a:cubicBezTo>
                  <a:pt x="150542" y="429027"/>
                  <a:pt x="152238" y="427604"/>
                  <a:pt x="154002" y="426114"/>
                </a:cubicBezTo>
                <a:cubicBezTo>
                  <a:pt x="155766" y="424691"/>
                  <a:pt x="157529" y="423202"/>
                  <a:pt x="159293" y="421778"/>
                </a:cubicBezTo>
                <a:cubicBezTo>
                  <a:pt x="161057" y="420356"/>
                  <a:pt x="162821" y="418934"/>
                  <a:pt x="164585" y="417444"/>
                </a:cubicBezTo>
                <a:cubicBezTo>
                  <a:pt x="166348" y="415953"/>
                  <a:pt x="168112" y="414531"/>
                  <a:pt x="169875" y="413109"/>
                </a:cubicBezTo>
                <a:cubicBezTo>
                  <a:pt x="171639" y="411686"/>
                  <a:pt x="173403" y="410197"/>
                  <a:pt x="175167" y="408774"/>
                </a:cubicBezTo>
                <a:cubicBezTo>
                  <a:pt x="176931" y="407284"/>
                  <a:pt x="178694" y="405861"/>
                  <a:pt x="180458" y="404439"/>
                </a:cubicBezTo>
                <a:cubicBezTo>
                  <a:pt x="182221" y="403017"/>
                  <a:pt x="183985" y="401594"/>
                  <a:pt x="185749" y="400172"/>
                </a:cubicBezTo>
                <a:cubicBezTo>
                  <a:pt x="187512" y="398749"/>
                  <a:pt x="189277" y="397327"/>
                  <a:pt x="191108" y="395905"/>
                </a:cubicBezTo>
                <a:lnTo>
                  <a:pt x="212679" y="379039"/>
                </a:lnTo>
                <a:lnTo>
                  <a:pt x="218038" y="374840"/>
                </a:lnTo>
                <a:lnTo>
                  <a:pt x="223534" y="370708"/>
                </a:lnTo>
                <a:lnTo>
                  <a:pt x="234522" y="362445"/>
                </a:lnTo>
                <a:cubicBezTo>
                  <a:pt x="238118" y="359667"/>
                  <a:pt x="241780" y="356889"/>
                  <a:pt x="245444" y="354180"/>
                </a:cubicBezTo>
                <a:cubicBezTo>
                  <a:pt x="249107" y="351471"/>
                  <a:pt x="252838" y="348761"/>
                  <a:pt x="256569" y="346052"/>
                </a:cubicBezTo>
                <a:cubicBezTo>
                  <a:pt x="260300" y="343343"/>
                  <a:pt x="264031" y="340701"/>
                  <a:pt x="267762" y="337992"/>
                </a:cubicBezTo>
                <a:cubicBezTo>
                  <a:pt x="271493" y="335283"/>
                  <a:pt x="275223" y="332641"/>
                  <a:pt x="278887" y="329931"/>
                </a:cubicBezTo>
                <a:cubicBezTo>
                  <a:pt x="282685" y="327290"/>
                  <a:pt x="286417" y="324649"/>
                  <a:pt x="290215" y="322007"/>
                </a:cubicBezTo>
                <a:cubicBezTo>
                  <a:pt x="294014" y="319433"/>
                  <a:pt x="297745" y="316792"/>
                  <a:pt x="301544" y="314150"/>
                </a:cubicBezTo>
                <a:cubicBezTo>
                  <a:pt x="305343" y="311576"/>
                  <a:pt x="309141" y="308935"/>
                  <a:pt x="312940" y="306361"/>
                </a:cubicBezTo>
                <a:cubicBezTo>
                  <a:pt x="316739" y="303787"/>
                  <a:pt x="320605" y="301213"/>
                  <a:pt x="324472" y="298639"/>
                </a:cubicBezTo>
                <a:cubicBezTo>
                  <a:pt x="326439" y="297352"/>
                  <a:pt x="328339" y="296065"/>
                  <a:pt x="330238" y="294778"/>
                </a:cubicBezTo>
                <a:cubicBezTo>
                  <a:pt x="332138" y="293491"/>
                  <a:pt x="334105" y="292204"/>
                  <a:pt x="336004" y="290917"/>
                </a:cubicBezTo>
                <a:cubicBezTo>
                  <a:pt x="337903" y="289630"/>
                  <a:pt x="339803" y="288411"/>
                  <a:pt x="341770" y="287124"/>
                </a:cubicBezTo>
                <a:cubicBezTo>
                  <a:pt x="343669" y="285837"/>
                  <a:pt x="345637" y="284550"/>
                  <a:pt x="347604" y="283331"/>
                </a:cubicBezTo>
                <a:cubicBezTo>
                  <a:pt x="349571" y="282112"/>
                  <a:pt x="351470" y="280892"/>
                  <a:pt x="353437" y="279605"/>
                </a:cubicBezTo>
                <a:cubicBezTo>
                  <a:pt x="355405" y="278386"/>
                  <a:pt x="357305" y="277099"/>
                  <a:pt x="359272" y="275881"/>
                </a:cubicBezTo>
                <a:cubicBezTo>
                  <a:pt x="361239" y="274661"/>
                  <a:pt x="363138" y="273374"/>
                  <a:pt x="365105" y="272155"/>
                </a:cubicBezTo>
                <a:cubicBezTo>
                  <a:pt x="367073" y="270935"/>
                  <a:pt x="369040" y="269648"/>
                  <a:pt x="371007" y="268430"/>
                </a:cubicBezTo>
                <a:lnTo>
                  <a:pt x="394749" y="253798"/>
                </a:lnTo>
                <a:cubicBezTo>
                  <a:pt x="396717" y="252580"/>
                  <a:pt x="398752" y="251360"/>
                  <a:pt x="400719" y="250141"/>
                </a:cubicBezTo>
                <a:cubicBezTo>
                  <a:pt x="402754" y="248922"/>
                  <a:pt x="404721" y="247771"/>
                  <a:pt x="406757" y="246551"/>
                </a:cubicBezTo>
                <a:cubicBezTo>
                  <a:pt x="408791" y="245332"/>
                  <a:pt x="410758" y="244181"/>
                  <a:pt x="412794" y="242961"/>
                </a:cubicBezTo>
                <a:cubicBezTo>
                  <a:pt x="414828" y="241742"/>
                  <a:pt x="416796" y="240591"/>
                  <a:pt x="418831" y="239372"/>
                </a:cubicBezTo>
                <a:cubicBezTo>
                  <a:pt x="426835" y="234630"/>
                  <a:pt x="434976" y="229957"/>
                  <a:pt x="443116" y="225351"/>
                </a:cubicBezTo>
                <a:cubicBezTo>
                  <a:pt x="451324" y="220745"/>
                  <a:pt x="459465" y="216207"/>
                  <a:pt x="467740" y="211669"/>
                </a:cubicBezTo>
                <a:cubicBezTo>
                  <a:pt x="476016" y="207198"/>
                  <a:pt x="484292" y="202727"/>
                  <a:pt x="492636" y="198324"/>
                </a:cubicBezTo>
                <a:cubicBezTo>
                  <a:pt x="500979" y="193990"/>
                  <a:pt x="509391" y="189588"/>
                  <a:pt x="517803" y="185320"/>
                </a:cubicBezTo>
                <a:cubicBezTo>
                  <a:pt x="534693" y="176785"/>
                  <a:pt x="551788" y="168454"/>
                  <a:pt x="569086" y="160394"/>
                </a:cubicBezTo>
                <a:cubicBezTo>
                  <a:pt x="586384" y="152334"/>
                  <a:pt x="603886" y="144544"/>
                  <a:pt x="621523" y="136958"/>
                </a:cubicBezTo>
                <a:cubicBezTo>
                  <a:pt x="639159" y="129439"/>
                  <a:pt x="657001" y="122192"/>
                  <a:pt x="675045" y="115148"/>
                </a:cubicBezTo>
                <a:cubicBezTo>
                  <a:pt x="693090" y="108171"/>
                  <a:pt x="711269" y="101398"/>
                  <a:pt x="729652" y="94963"/>
                </a:cubicBezTo>
                <a:cubicBezTo>
                  <a:pt x="735215" y="92999"/>
                  <a:pt x="740778" y="91102"/>
                  <a:pt x="746339" y="89206"/>
                </a:cubicBezTo>
                <a:cubicBezTo>
                  <a:pt x="751902" y="87309"/>
                  <a:pt x="757465" y="85412"/>
                  <a:pt x="763094" y="83584"/>
                </a:cubicBezTo>
                <a:cubicBezTo>
                  <a:pt x="768657" y="81755"/>
                  <a:pt x="774288" y="79927"/>
                  <a:pt x="779918" y="78165"/>
                </a:cubicBezTo>
                <a:cubicBezTo>
                  <a:pt x="785549" y="76336"/>
                  <a:pt x="791247" y="74575"/>
                  <a:pt x="796877" y="72882"/>
                </a:cubicBezTo>
                <a:cubicBezTo>
                  <a:pt x="809969" y="68885"/>
                  <a:pt x="823129" y="65025"/>
                  <a:pt x="836357" y="61367"/>
                </a:cubicBezTo>
                <a:cubicBezTo>
                  <a:pt x="849585" y="57709"/>
                  <a:pt x="862881" y="54187"/>
                  <a:pt x="876244" y="50801"/>
                </a:cubicBezTo>
                <a:cubicBezTo>
                  <a:pt x="889608" y="47481"/>
                  <a:pt x="903039" y="44230"/>
                  <a:pt x="916538" y="41182"/>
                </a:cubicBezTo>
                <a:cubicBezTo>
                  <a:pt x="930038" y="38135"/>
                  <a:pt x="943605" y="35222"/>
                  <a:pt x="957172" y="32512"/>
                </a:cubicBezTo>
                <a:cubicBezTo>
                  <a:pt x="966872" y="30548"/>
                  <a:pt x="976641" y="28651"/>
                  <a:pt x="986409" y="26890"/>
                </a:cubicBezTo>
                <a:cubicBezTo>
                  <a:pt x="996177" y="25130"/>
                  <a:pt x="1005946" y="23436"/>
                  <a:pt x="1015782" y="21810"/>
                </a:cubicBezTo>
                <a:cubicBezTo>
                  <a:pt x="1025618" y="20184"/>
                  <a:pt x="1035454" y="18627"/>
                  <a:pt x="1045289" y="17204"/>
                </a:cubicBezTo>
                <a:cubicBezTo>
                  <a:pt x="1055194" y="15715"/>
                  <a:pt x="1065030" y="14359"/>
                  <a:pt x="1074933" y="13141"/>
                </a:cubicBezTo>
                <a:cubicBezTo>
                  <a:pt x="1084838" y="11921"/>
                  <a:pt x="1094742" y="10769"/>
                  <a:pt x="1104646" y="9686"/>
                </a:cubicBezTo>
                <a:cubicBezTo>
                  <a:pt x="1114617" y="8670"/>
                  <a:pt x="1124522" y="7654"/>
                  <a:pt x="1134425" y="6774"/>
                </a:cubicBezTo>
                <a:cubicBezTo>
                  <a:pt x="1144329" y="5825"/>
                  <a:pt x="1154301" y="5080"/>
                  <a:pt x="1164205" y="4336"/>
                </a:cubicBezTo>
                <a:cubicBezTo>
                  <a:pt x="1174177" y="3590"/>
                  <a:pt x="1184149" y="2980"/>
                  <a:pt x="1194052" y="2439"/>
                </a:cubicBezTo>
                <a:cubicBezTo>
                  <a:pt x="1203956" y="1897"/>
                  <a:pt x="1213928" y="1423"/>
                  <a:pt x="1223833" y="1083"/>
                </a:cubicBezTo>
                <a:cubicBezTo>
                  <a:pt x="1233736" y="677"/>
                  <a:pt x="1243708" y="475"/>
                  <a:pt x="1253612" y="271"/>
                </a:cubicBezTo>
                <a:cubicBezTo>
                  <a:pt x="1263516" y="68"/>
                  <a:pt x="1273420" y="0"/>
                  <a:pt x="128332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9" name="Group 78">
            <a:extLst>
              <a:ext uri="{FF2B5EF4-FFF2-40B4-BE49-F238E27FC236}">
                <a16:creationId xmlns:a16="http://schemas.microsoft.com/office/drawing/2014/main" id="{0A5F9BE1-09A0-F05E-7F0C-1D7AA1C4BEB4}"/>
              </a:ext>
            </a:extLst>
          </p:cNvPr>
          <p:cNvGrpSpPr/>
          <p:nvPr userDrawn="1"/>
        </p:nvGrpSpPr>
        <p:grpSpPr>
          <a:xfrm>
            <a:off x="0" y="3541635"/>
            <a:ext cx="11726344" cy="3316365"/>
            <a:chOff x="0" y="3541635"/>
            <a:chExt cx="11726344" cy="3316365"/>
          </a:xfrm>
        </p:grpSpPr>
        <p:sp>
          <p:nvSpPr>
            <p:cNvPr id="61" name="Freeform: Shape 60">
              <a:extLst>
                <a:ext uri="{FF2B5EF4-FFF2-40B4-BE49-F238E27FC236}">
                  <a16:creationId xmlns:a16="http://schemas.microsoft.com/office/drawing/2014/main" id="{F8E2D7E5-F135-3D84-38C4-9751CED55211}"/>
                </a:ext>
              </a:extLst>
            </p:cNvPr>
            <p:cNvSpPr/>
            <p:nvPr userDrawn="1"/>
          </p:nvSpPr>
          <p:spPr>
            <a:xfrm>
              <a:off x="0" y="3541635"/>
              <a:ext cx="3069639" cy="3316365"/>
            </a:xfrm>
            <a:custGeom>
              <a:avLst/>
              <a:gdLst>
                <a:gd name="connsiteX0" fmla="*/ 1489408 w 3069639"/>
                <a:gd name="connsiteY0" fmla="*/ 94 h 3316365"/>
                <a:gd name="connsiteX1" fmla="*/ 1541573 w 3069639"/>
                <a:gd name="connsiteY1" fmla="*/ 161 h 3316365"/>
                <a:gd name="connsiteX2" fmla="*/ 1593535 w 3069639"/>
                <a:gd name="connsiteY2" fmla="*/ 1177 h 3316365"/>
                <a:gd name="connsiteX3" fmla="*/ 1645293 w 3069639"/>
                <a:gd name="connsiteY3" fmla="*/ 3006 h 3316365"/>
                <a:gd name="connsiteX4" fmla="*/ 1696780 w 3069639"/>
                <a:gd name="connsiteY4" fmla="*/ 5784 h 3316365"/>
                <a:gd name="connsiteX5" fmla="*/ 1798872 w 3069639"/>
                <a:gd name="connsiteY5" fmla="*/ 13912 h 3316365"/>
                <a:gd name="connsiteX6" fmla="*/ 1899472 w 3069639"/>
                <a:gd name="connsiteY6" fmla="*/ 25629 h 3316365"/>
                <a:gd name="connsiteX7" fmla="*/ 1998444 w 3069639"/>
                <a:gd name="connsiteY7" fmla="*/ 40937 h 3316365"/>
                <a:gd name="connsiteX8" fmla="*/ 2095652 w 3069639"/>
                <a:gd name="connsiteY8" fmla="*/ 59835 h 3316365"/>
                <a:gd name="connsiteX9" fmla="*/ 2143543 w 3069639"/>
                <a:gd name="connsiteY9" fmla="*/ 70673 h 3316365"/>
                <a:gd name="connsiteX10" fmla="*/ 2190825 w 3069639"/>
                <a:gd name="connsiteY10" fmla="*/ 82458 h 3316365"/>
                <a:gd name="connsiteX11" fmla="*/ 2237563 w 3069639"/>
                <a:gd name="connsiteY11" fmla="*/ 95192 h 3316365"/>
                <a:gd name="connsiteX12" fmla="*/ 2283692 w 3069639"/>
                <a:gd name="connsiteY12" fmla="*/ 108874 h 3316365"/>
                <a:gd name="connsiteX13" fmla="*/ 2329209 w 3069639"/>
                <a:gd name="connsiteY13" fmla="*/ 123504 h 3316365"/>
                <a:gd name="connsiteX14" fmla="*/ 2374048 w 3069639"/>
                <a:gd name="connsiteY14" fmla="*/ 139084 h 3316365"/>
                <a:gd name="connsiteX15" fmla="*/ 2418141 w 3069639"/>
                <a:gd name="connsiteY15" fmla="*/ 155610 h 3316365"/>
                <a:gd name="connsiteX16" fmla="*/ 2461487 w 3069639"/>
                <a:gd name="connsiteY16" fmla="*/ 173154 h 3316365"/>
                <a:gd name="connsiteX17" fmla="*/ 2545536 w 3069639"/>
                <a:gd name="connsiteY17" fmla="*/ 211288 h 3316365"/>
                <a:gd name="connsiteX18" fmla="*/ 2625784 w 3069639"/>
                <a:gd name="connsiteY18" fmla="*/ 253622 h 3316365"/>
                <a:gd name="connsiteX19" fmla="*/ 2701692 w 3069639"/>
                <a:gd name="connsiteY19" fmla="*/ 300155 h 3316365"/>
                <a:gd name="connsiteX20" fmla="*/ 2772648 w 3069639"/>
                <a:gd name="connsiteY20" fmla="*/ 350955 h 3316365"/>
                <a:gd name="connsiteX21" fmla="*/ 2837770 w 3069639"/>
                <a:gd name="connsiteY21" fmla="*/ 406022 h 3316365"/>
                <a:gd name="connsiteX22" fmla="*/ 2896312 w 3069639"/>
                <a:gd name="connsiteY22" fmla="*/ 465357 h 3316365"/>
                <a:gd name="connsiteX23" fmla="*/ 2947595 w 3069639"/>
                <a:gd name="connsiteY23" fmla="*/ 528757 h 3316365"/>
                <a:gd name="connsiteX24" fmla="*/ 2990806 w 3069639"/>
                <a:gd name="connsiteY24" fmla="*/ 596016 h 3316365"/>
                <a:gd name="connsiteX25" fmla="*/ 3009122 w 3069639"/>
                <a:gd name="connsiteY25" fmla="*/ 631034 h 3316365"/>
                <a:gd name="connsiteX26" fmla="*/ 3025199 w 3069639"/>
                <a:gd name="connsiteY26" fmla="*/ 666866 h 3316365"/>
                <a:gd name="connsiteX27" fmla="*/ 3038901 w 3069639"/>
                <a:gd name="connsiteY27" fmla="*/ 703442 h 3316365"/>
                <a:gd name="connsiteX28" fmla="*/ 3050162 w 3069639"/>
                <a:gd name="connsiteY28" fmla="*/ 740763 h 3316365"/>
                <a:gd name="connsiteX29" fmla="*/ 3058845 w 3069639"/>
                <a:gd name="connsiteY29" fmla="*/ 778763 h 3316365"/>
                <a:gd name="connsiteX30" fmla="*/ 3065018 w 3069639"/>
                <a:gd name="connsiteY30" fmla="*/ 817302 h 3316365"/>
                <a:gd name="connsiteX31" fmla="*/ 3068614 w 3069639"/>
                <a:gd name="connsiteY31" fmla="*/ 856385 h 3316365"/>
                <a:gd name="connsiteX32" fmla="*/ 3069631 w 3069639"/>
                <a:gd name="connsiteY32" fmla="*/ 895874 h 3316365"/>
                <a:gd name="connsiteX33" fmla="*/ 3063933 w 3069639"/>
                <a:gd name="connsiteY33" fmla="*/ 975867 h 3316365"/>
                <a:gd name="connsiteX34" fmla="*/ 3047991 w 3069639"/>
                <a:gd name="connsiteY34" fmla="*/ 1056674 h 3316365"/>
                <a:gd name="connsiteX35" fmla="*/ 3022078 w 3069639"/>
                <a:gd name="connsiteY35" fmla="*/ 1137751 h 3316365"/>
                <a:gd name="connsiteX36" fmla="*/ 2986532 w 3069639"/>
                <a:gd name="connsiteY36" fmla="*/ 1218490 h 3316365"/>
                <a:gd name="connsiteX37" fmla="*/ 2965368 w 3069639"/>
                <a:gd name="connsiteY37" fmla="*/ 1258589 h 3316365"/>
                <a:gd name="connsiteX38" fmla="*/ 2942033 w 3069639"/>
                <a:gd name="connsiteY38" fmla="*/ 1298417 h 3316365"/>
                <a:gd name="connsiteX39" fmla="*/ 2916595 w 3069639"/>
                <a:gd name="connsiteY39" fmla="*/ 1337972 h 3316365"/>
                <a:gd name="connsiteX40" fmla="*/ 2889189 w 3069639"/>
                <a:gd name="connsiteY40" fmla="*/ 1377190 h 3316365"/>
                <a:gd name="connsiteX41" fmla="*/ 2859885 w 3069639"/>
                <a:gd name="connsiteY41" fmla="*/ 1416070 h 3316365"/>
                <a:gd name="connsiteX42" fmla="*/ 2828815 w 3069639"/>
                <a:gd name="connsiteY42" fmla="*/ 1454543 h 3316365"/>
                <a:gd name="connsiteX43" fmla="*/ 2795915 w 3069639"/>
                <a:gd name="connsiteY43" fmla="*/ 1492541 h 3316365"/>
                <a:gd name="connsiteX44" fmla="*/ 2761252 w 3069639"/>
                <a:gd name="connsiteY44" fmla="*/ 1529998 h 3316365"/>
                <a:gd name="connsiteX45" fmla="*/ 2725095 w 3069639"/>
                <a:gd name="connsiteY45" fmla="*/ 1566981 h 3316365"/>
                <a:gd name="connsiteX46" fmla="*/ 2687515 w 3069639"/>
                <a:gd name="connsiteY46" fmla="*/ 1603490 h 3316365"/>
                <a:gd name="connsiteX47" fmla="*/ 2648509 w 3069639"/>
                <a:gd name="connsiteY47" fmla="*/ 1639524 h 3316365"/>
                <a:gd name="connsiteX48" fmla="*/ 2608147 w 3069639"/>
                <a:gd name="connsiteY48" fmla="*/ 1675017 h 3316365"/>
                <a:gd name="connsiteX49" fmla="*/ 2597837 w 3069639"/>
                <a:gd name="connsiteY49" fmla="*/ 1683754 h 3316365"/>
                <a:gd name="connsiteX50" fmla="*/ 2587390 w 3069639"/>
                <a:gd name="connsiteY50" fmla="*/ 1692424 h 3316365"/>
                <a:gd name="connsiteX51" fmla="*/ 2576875 w 3069639"/>
                <a:gd name="connsiteY51" fmla="*/ 1701094 h 3316365"/>
                <a:gd name="connsiteX52" fmla="*/ 2566361 w 3069639"/>
                <a:gd name="connsiteY52" fmla="*/ 1709764 h 3316365"/>
                <a:gd name="connsiteX53" fmla="*/ 2561069 w 3069639"/>
                <a:gd name="connsiteY53" fmla="*/ 1714099 h 3316365"/>
                <a:gd name="connsiteX54" fmla="*/ 2555778 w 3069639"/>
                <a:gd name="connsiteY54" fmla="*/ 1718434 h 3316365"/>
                <a:gd name="connsiteX55" fmla="*/ 2550488 w 3069639"/>
                <a:gd name="connsiteY55" fmla="*/ 1722769 h 3316365"/>
                <a:gd name="connsiteX56" fmla="*/ 2545129 w 3069639"/>
                <a:gd name="connsiteY56" fmla="*/ 1727104 h 3316365"/>
                <a:gd name="connsiteX57" fmla="*/ 2523489 w 3069639"/>
                <a:gd name="connsiteY57" fmla="*/ 1744106 h 3316365"/>
                <a:gd name="connsiteX58" fmla="*/ 2501647 w 3069639"/>
                <a:gd name="connsiteY58" fmla="*/ 1761106 h 3316365"/>
                <a:gd name="connsiteX59" fmla="*/ 2496151 w 3069639"/>
                <a:gd name="connsiteY59" fmla="*/ 1765373 h 3316365"/>
                <a:gd name="connsiteX60" fmla="*/ 2490657 w 3069639"/>
                <a:gd name="connsiteY60" fmla="*/ 1769640 h 3316365"/>
                <a:gd name="connsiteX61" fmla="*/ 2485161 w 3069639"/>
                <a:gd name="connsiteY61" fmla="*/ 1773840 h 3316365"/>
                <a:gd name="connsiteX62" fmla="*/ 2479600 w 3069639"/>
                <a:gd name="connsiteY62" fmla="*/ 1777972 h 3316365"/>
                <a:gd name="connsiteX63" fmla="*/ 2434557 w 3069639"/>
                <a:gd name="connsiteY63" fmla="*/ 1811161 h 3316365"/>
                <a:gd name="connsiteX64" fmla="*/ 2428927 w 3069639"/>
                <a:gd name="connsiteY64" fmla="*/ 1815293 h 3316365"/>
                <a:gd name="connsiteX65" fmla="*/ 2423229 w 3069639"/>
                <a:gd name="connsiteY65" fmla="*/ 1819357 h 3316365"/>
                <a:gd name="connsiteX66" fmla="*/ 2417463 w 3069639"/>
                <a:gd name="connsiteY66" fmla="*/ 1823421 h 3316365"/>
                <a:gd name="connsiteX67" fmla="*/ 2411697 w 3069639"/>
                <a:gd name="connsiteY67" fmla="*/ 1827486 h 3316365"/>
                <a:gd name="connsiteX68" fmla="*/ 2388564 w 3069639"/>
                <a:gd name="connsiteY68" fmla="*/ 1843673 h 3316365"/>
                <a:gd name="connsiteX69" fmla="*/ 2365297 w 3069639"/>
                <a:gd name="connsiteY69" fmla="*/ 1859862 h 3316365"/>
                <a:gd name="connsiteX70" fmla="*/ 2359464 w 3069639"/>
                <a:gd name="connsiteY70" fmla="*/ 1863859 h 3316365"/>
                <a:gd name="connsiteX71" fmla="*/ 2353562 w 3069639"/>
                <a:gd name="connsiteY71" fmla="*/ 1867787 h 3316365"/>
                <a:gd name="connsiteX72" fmla="*/ 2347660 w 3069639"/>
                <a:gd name="connsiteY72" fmla="*/ 1871716 h 3316365"/>
                <a:gd name="connsiteX73" fmla="*/ 2341759 w 3069639"/>
                <a:gd name="connsiteY73" fmla="*/ 1875644 h 3316365"/>
                <a:gd name="connsiteX74" fmla="*/ 2294071 w 3069639"/>
                <a:gd name="connsiteY74" fmla="*/ 1907275 h 3316365"/>
                <a:gd name="connsiteX75" fmla="*/ 2245364 w 3069639"/>
                <a:gd name="connsiteY75" fmla="*/ 1938027 h 3316365"/>
                <a:gd name="connsiteX76" fmla="*/ 2220876 w 3069639"/>
                <a:gd name="connsiteY76" fmla="*/ 1953403 h 3316365"/>
                <a:gd name="connsiteX77" fmla="*/ 2195980 w 3069639"/>
                <a:gd name="connsiteY77" fmla="*/ 1968372 h 3316365"/>
                <a:gd name="connsiteX78" fmla="*/ 2145986 w 3069639"/>
                <a:gd name="connsiteY78" fmla="*/ 1998310 h 3316365"/>
                <a:gd name="connsiteX79" fmla="*/ 2095245 w 3069639"/>
                <a:gd name="connsiteY79" fmla="*/ 2027368 h 3316365"/>
                <a:gd name="connsiteX80" fmla="*/ 2069739 w 3069639"/>
                <a:gd name="connsiteY80" fmla="*/ 2041931 h 3316365"/>
                <a:gd name="connsiteX81" fmla="*/ 2043893 w 3069639"/>
                <a:gd name="connsiteY81" fmla="*/ 2056019 h 3316365"/>
                <a:gd name="connsiteX82" fmla="*/ 1992068 w 3069639"/>
                <a:gd name="connsiteY82" fmla="*/ 2084264 h 3316365"/>
                <a:gd name="connsiteX83" fmla="*/ 1939563 w 3069639"/>
                <a:gd name="connsiteY83" fmla="*/ 2111697 h 3316365"/>
                <a:gd name="connsiteX84" fmla="*/ 1913175 w 3069639"/>
                <a:gd name="connsiteY84" fmla="*/ 2125379 h 3316365"/>
                <a:gd name="connsiteX85" fmla="*/ 1886651 w 3069639"/>
                <a:gd name="connsiteY85" fmla="*/ 2138790 h 3316365"/>
                <a:gd name="connsiteX86" fmla="*/ 1859992 w 3069639"/>
                <a:gd name="connsiteY86" fmla="*/ 2152066 h 3316365"/>
                <a:gd name="connsiteX87" fmla="*/ 1833265 w 3069639"/>
                <a:gd name="connsiteY87" fmla="*/ 2165342 h 3316365"/>
                <a:gd name="connsiteX88" fmla="*/ 1819834 w 3069639"/>
                <a:gd name="connsiteY88" fmla="*/ 2171979 h 3316365"/>
                <a:gd name="connsiteX89" fmla="*/ 1806335 w 3069639"/>
                <a:gd name="connsiteY89" fmla="*/ 2178483 h 3316365"/>
                <a:gd name="connsiteX90" fmla="*/ 1792835 w 3069639"/>
                <a:gd name="connsiteY90" fmla="*/ 2184916 h 3316365"/>
                <a:gd name="connsiteX91" fmla="*/ 1779336 w 3069639"/>
                <a:gd name="connsiteY91" fmla="*/ 2191351 h 3316365"/>
                <a:gd name="connsiteX92" fmla="*/ 1726085 w 3069639"/>
                <a:gd name="connsiteY92" fmla="*/ 2216616 h 3316365"/>
                <a:gd name="connsiteX93" fmla="*/ 1692100 w 3069639"/>
                <a:gd name="connsiteY93" fmla="*/ 2232737 h 3316365"/>
                <a:gd name="connsiteX94" fmla="*/ 1683621 w 3069639"/>
                <a:gd name="connsiteY94" fmla="*/ 2236801 h 3316365"/>
                <a:gd name="connsiteX95" fmla="*/ 1675344 w 3069639"/>
                <a:gd name="connsiteY95" fmla="*/ 2240933 h 3316365"/>
                <a:gd name="connsiteX96" fmla="*/ 1667068 w 3069639"/>
                <a:gd name="connsiteY96" fmla="*/ 2245065 h 3316365"/>
                <a:gd name="connsiteX97" fmla="*/ 1658725 w 3069639"/>
                <a:gd name="connsiteY97" fmla="*/ 2249197 h 3316365"/>
                <a:gd name="connsiteX98" fmla="*/ 1625961 w 3069639"/>
                <a:gd name="connsiteY98" fmla="*/ 2265791 h 3316365"/>
                <a:gd name="connsiteX99" fmla="*/ 1593807 w 3069639"/>
                <a:gd name="connsiteY99" fmla="*/ 2282589 h 3316365"/>
                <a:gd name="connsiteX100" fmla="*/ 1562331 w 3069639"/>
                <a:gd name="connsiteY100" fmla="*/ 2299658 h 3316365"/>
                <a:gd name="connsiteX101" fmla="*/ 1531533 w 3069639"/>
                <a:gd name="connsiteY101" fmla="*/ 2316930 h 3316365"/>
                <a:gd name="connsiteX102" fmla="*/ 1501550 w 3069639"/>
                <a:gd name="connsiteY102" fmla="*/ 2334473 h 3316365"/>
                <a:gd name="connsiteX103" fmla="*/ 1472314 w 3069639"/>
                <a:gd name="connsiteY103" fmla="*/ 2352287 h 3316365"/>
                <a:gd name="connsiteX104" fmla="*/ 1443822 w 3069639"/>
                <a:gd name="connsiteY104" fmla="*/ 2370305 h 3316365"/>
                <a:gd name="connsiteX105" fmla="*/ 1416147 w 3069639"/>
                <a:gd name="connsiteY105" fmla="*/ 2388525 h 3316365"/>
                <a:gd name="connsiteX106" fmla="*/ 1363166 w 3069639"/>
                <a:gd name="connsiteY106" fmla="*/ 2425508 h 3316365"/>
                <a:gd name="connsiteX107" fmla="*/ 1313511 w 3069639"/>
                <a:gd name="connsiteY107" fmla="*/ 2463167 h 3316365"/>
                <a:gd name="connsiteX108" fmla="*/ 1267384 w 3069639"/>
                <a:gd name="connsiteY108" fmla="*/ 2501437 h 3316365"/>
                <a:gd name="connsiteX109" fmla="*/ 1224986 w 3069639"/>
                <a:gd name="connsiteY109" fmla="*/ 2540113 h 3316365"/>
                <a:gd name="connsiteX110" fmla="*/ 1186456 w 3069639"/>
                <a:gd name="connsiteY110" fmla="*/ 2579128 h 3316365"/>
                <a:gd name="connsiteX111" fmla="*/ 1151792 w 3069639"/>
                <a:gd name="connsiteY111" fmla="*/ 2618345 h 3316365"/>
                <a:gd name="connsiteX112" fmla="*/ 1121063 w 3069639"/>
                <a:gd name="connsiteY112" fmla="*/ 2657563 h 3316365"/>
                <a:gd name="connsiteX113" fmla="*/ 1094539 w 3069639"/>
                <a:gd name="connsiteY113" fmla="*/ 2696646 h 3316365"/>
                <a:gd name="connsiteX114" fmla="*/ 1082735 w 3069639"/>
                <a:gd name="connsiteY114" fmla="*/ 2716086 h 3316365"/>
                <a:gd name="connsiteX115" fmla="*/ 1071814 w 3069639"/>
                <a:gd name="connsiteY115" fmla="*/ 2735458 h 3316365"/>
                <a:gd name="connsiteX116" fmla="*/ 1061910 w 3069639"/>
                <a:gd name="connsiteY116" fmla="*/ 2754694 h 3316365"/>
                <a:gd name="connsiteX117" fmla="*/ 1053091 w 3069639"/>
                <a:gd name="connsiteY117" fmla="*/ 2773863 h 3316365"/>
                <a:gd name="connsiteX118" fmla="*/ 1051057 w 3069639"/>
                <a:gd name="connsiteY118" fmla="*/ 2778605 h 3316365"/>
                <a:gd name="connsiteX119" fmla="*/ 1049021 w 3069639"/>
                <a:gd name="connsiteY119" fmla="*/ 2783345 h 3316365"/>
                <a:gd name="connsiteX120" fmla="*/ 1047054 w 3069639"/>
                <a:gd name="connsiteY120" fmla="*/ 2788087 h 3316365"/>
                <a:gd name="connsiteX121" fmla="*/ 1045290 w 3069639"/>
                <a:gd name="connsiteY121" fmla="*/ 2792828 h 3316365"/>
                <a:gd name="connsiteX122" fmla="*/ 1041560 w 3069639"/>
                <a:gd name="connsiteY122" fmla="*/ 2802311 h 3316365"/>
                <a:gd name="connsiteX123" fmla="*/ 1038303 w 3069639"/>
                <a:gd name="connsiteY123" fmla="*/ 2811726 h 3316365"/>
                <a:gd name="connsiteX124" fmla="*/ 1036608 w 3069639"/>
                <a:gd name="connsiteY124" fmla="*/ 2816400 h 3316365"/>
                <a:gd name="connsiteX125" fmla="*/ 1035183 w 3069639"/>
                <a:gd name="connsiteY125" fmla="*/ 2821141 h 3316365"/>
                <a:gd name="connsiteX126" fmla="*/ 1034437 w 3069639"/>
                <a:gd name="connsiteY126" fmla="*/ 2823512 h 3316365"/>
                <a:gd name="connsiteX127" fmla="*/ 1033691 w 3069639"/>
                <a:gd name="connsiteY127" fmla="*/ 2825815 h 3316365"/>
                <a:gd name="connsiteX128" fmla="*/ 1032944 w 3069639"/>
                <a:gd name="connsiteY128" fmla="*/ 2828117 h 3316365"/>
                <a:gd name="connsiteX129" fmla="*/ 1032198 w 3069639"/>
                <a:gd name="connsiteY129" fmla="*/ 2830420 h 3316365"/>
                <a:gd name="connsiteX130" fmla="*/ 1029621 w 3069639"/>
                <a:gd name="connsiteY130" fmla="*/ 2839768 h 3316365"/>
                <a:gd name="connsiteX131" fmla="*/ 1028943 w 3069639"/>
                <a:gd name="connsiteY131" fmla="*/ 2842071 h 3316365"/>
                <a:gd name="connsiteX132" fmla="*/ 1028263 w 3069639"/>
                <a:gd name="connsiteY132" fmla="*/ 2844373 h 3316365"/>
                <a:gd name="connsiteX133" fmla="*/ 1027654 w 3069639"/>
                <a:gd name="connsiteY133" fmla="*/ 2846676 h 3316365"/>
                <a:gd name="connsiteX134" fmla="*/ 1027111 w 3069639"/>
                <a:gd name="connsiteY134" fmla="*/ 2848979 h 3316365"/>
                <a:gd name="connsiteX135" fmla="*/ 1022904 w 3069639"/>
                <a:gd name="connsiteY135" fmla="*/ 2867472 h 3316365"/>
                <a:gd name="connsiteX136" fmla="*/ 1019513 w 3069639"/>
                <a:gd name="connsiteY136" fmla="*/ 2885827 h 3316365"/>
                <a:gd name="connsiteX137" fmla="*/ 1017003 w 3069639"/>
                <a:gd name="connsiteY137" fmla="*/ 2904047 h 3316365"/>
                <a:gd name="connsiteX138" fmla="*/ 1015443 w 3069639"/>
                <a:gd name="connsiteY138" fmla="*/ 2922132 h 3316365"/>
                <a:gd name="connsiteX139" fmla="*/ 1014561 w 3069639"/>
                <a:gd name="connsiteY139" fmla="*/ 2940081 h 3316365"/>
                <a:gd name="connsiteX140" fmla="*/ 1014629 w 3069639"/>
                <a:gd name="connsiteY140" fmla="*/ 2957895 h 3316365"/>
                <a:gd name="connsiteX141" fmla="*/ 1015511 w 3069639"/>
                <a:gd name="connsiteY141" fmla="*/ 2975574 h 3316365"/>
                <a:gd name="connsiteX142" fmla="*/ 1017139 w 3069639"/>
                <a:gd name="connsiteY142" fmla="*/ 2993185 h 3316365"/>
                <a:gd name="connsiteX143" fmla="*/ 1023108 w 3069639"/>
                <a:gd name="connsiteY143" fmla="*/ 3027932 h 3316365"/>
                <a:gd name="connsiteX144" fmla="*/ 1032334 w 3069639"/>
                <a:gd name="connsiteY144" fmla="*/ 3062206 h 3316365"/>
                <a:gd name="connsiteX145" fmla="*/ 1044748 w 3069639"/>
                <a:gd name="connsiteY145" fmla="*/ 3095870 h 3316365"/>
                <a:gd name="connsiteX146" fmla="*/ 1060417 w 3069639"/>
                <a:gd name="connsiteY146" fmla="*/ 3128856 h 3316365"/>
                <a:gd name="connsiteX147" fmla="*/ 1079276 w 3069639"/>
                <a:gd name="connsiteY147" fmla="*/ 3160961 h 3316365"/>
                <a:gd name="connsiteX148" fmla="*/ 1101390 w 3069639"/>
                <a:gd name="connsiteY148" fmla="*/ 3191984 h 3316365"/>
                <a:gd name="connsiteX149" fmla="*/ 1126625 w 3069639"/>
                <a:gd name="connsiteY149" fmla="*/ 3221719 h 3316365"/>
                <a:gd name="connsiteX150" fmla="*/ 1154777 w 3069639"/>
                <a:gd name="connsiteY150" fmla="*/ 3250032 h 3316365"/>
                <a:gd name="connsiteX151" fmla="*/ 1185777 w 3069639"/>
                <a:gd name="connsiteY151" fmla="*/ 3276651 h 3316365"/>
                <a:gd name="connsiteX152" fmla="*/ 1219424 w 3069639"/>
                <a:gd name="connsiteY152" fmla="*/ 3301442 h 3316365"/>
                <a:gd name="connsiteX153" fmla="*/ 1243132 w 3069639"/>
                <a:gd name="connsiteY153" fmla="*/ 3316365 h 3316365"/>
                <a:gd name="connsiteX154" fmla="*/ 833957 w 3069639"/>
                <a:gd name="connsiteY154" fmla="*/ 3316365 h 3316365"/>
                <a:gd name="connsiteX155" fmla="*/ 811869 w 3069639"/>
                <a:gd name="connsiteY155" fmla="*/ 3282476 h 3316365"/>
                <a:gd name="connsiteX156" fmla="*/ 784667 w 3069639"/>
                <a:gd name="connsiteY156" fmla="*/ 3231337 h 3316365"/>
                <a:gd name="connsiteX157" fmla="*/ 762688 w 3069639"/>
                <a:gd name="connsiteY157" fmla="*/ 3179182 h 3316365"/>
                <a:gd name="connsiteX158" fmla="*/ 745866 w 3069639"/>
                <a:gd name="connsiteY158" fmla="*/ 3126418 h 3316365"/>
                <a:gd name="connsiteX159" fmla="*/ 734198 w 3069639"/>
                <a:gd name="connsiteY159" fmla="*/ 3073247 h 3316365"/>
                <a:gd name="connsiteX160" fmla="*/ 727550 w 3069639"/>
                <a:gd name="connsiteY160" fmla="*/ 3019939 h 3316365"/>
                <a:gd name="connsiteX161" fmla="*/ 726261 w 3069639"/>
                <a:gd name="connsiteY161" fmla="*/ 2993253 h 3316365"/>
                <a:gd name="connsiteX162" fmla="*/ 726057 w 3069639"/>
                <a:gd name="connsiteY162" fmla="*/ 2966633 h 3316365"/>
                <a:gd name="connsiteX163" fmla="*/ 727075 w 3069639"/>
                <a:gd name="connsiteY163" fmla="*/ 2940081 h 3316365"/>
                <a:gd name="connsiteX164" fmla="*/ 729449 w 3069639"/>
                <a:gd name="connsiteY164" fmla="*/ 2913598 h 3316365"/>
                <a:gd name="connsiteX165" fmla="*/ 732909 w 3069639"/>
                <a:gd name="connsiteY165" fmla="*/ 2887181 h 3316365"/>
                <a:gd name="connsiteX166" fmla="*/ 737657 w 3069639"/>
                <a:gd name="connsiteY166" fmla="*/ 2860833 h 3316365"/>
                <a:gd name="connsiteX167" fmla="*/ 743627 w 3069639"/>
                <a:gd name="connsiteY167" fmla="*/ 2834552 h 3316365"/>
                <a:gd name="connsiteX168" fmla="*/ 750682 w 3069639"/>
                <a:gd name="connsiteY168" fmla="*/ 2808407 h 3316365"/>
                <a:gd name="connsiteX169" fmla="*/ 790501 w 3069639"/>
                <a:gd name="connsiteY169" fmla="*/ 2705248 h 3316365"/>
                <a:gd name="connsiteX170" fmla="*/ 848365 w 3069639"/>
                <a:gd name="connsiteY170" fmla="*/ 2604732 h 3316365"/>
                <a:gd name="connsiteX171" fmla="*/ 923052 w 3069639"/>
                <a:gd name="connsiteY171" fmla="*/ 2507668 h 3316365"/>
                <a:gd name="connsiteX172" fmla="*/ 1013544 w 3069639"/>
                <a:gd name="connsiteY172" fmla="*/ 2414738 h 3316365"/>
                <a:gd name="connsiteX173" fmla="*/ 1064148 w 3069639"/>
                <a:gd name="connsiteY173" fmla="*/ 2370034 h 3316365"/>
                <a:gd name="connsiteX174" fmla="*/ 1118145 w 3069639"/>
                <a:gd name="connsiteY174" fmla="*/ 2326548 h 3316365"/>
                <a:gd name="connsiteX175" fmla="*/ 1175263 w 3069639"/>
                <a:gd name="connsiteY175" fmla="*/ 2284350 h 3316365"/>
                <a:gd name="connsiteX176" fmla="*/ 1235365 w 3069639"/>
                <a:gd name="connsiteY176" fmla="*/ 2243439 h 3316365"/>
                <a:gd name="connsiteX177" fmla="*/ 1266434 w 3069639"/>
                <a:gd name="connsiteY177" fmla="*/ 2223525 h 3316365"/>
                <a:gd name="connsiteX178" fmla="*/ 1298180 w 3069639"/>
                <a:gd name="connsiteY178" fmla="*/ 2203883 h 3316365"/>
                <a:gd name="connsiteX179" fmla="*/ 1330605 w 3069639"/>
                <a:gd name="connsiteY179" fmla="*/ 2184578 h 3316365"/>
                <a:gd name="connsiteX180" fmla="*/ 1363641 w 3069639"/>
                <a:gd name="connsiteY180" fmla="*/ 2165613 h 3316365"/>
                <a:gd name="connsiteX181" fmla="*/ 1397356 w 3069639"/>
                <a:gd name="connsiteY181" fmla="*/ 2147054 h 3316365"/>
                <a:gd name="connsiteX182" fmla="*/ 1431680 w 3069639"/>
                <a:gd name="connsiteY182" fmla="*/ 2128765 h 3316365"/>
                <a:gd name="connsiteX183" fmla="*/ 1466480 w 3069639"/>
                <a:gd name="connsiteY183" fmla="*/ 2110816 h 3316365"/>
                <a:gd name="connsiteX184" fmla="*/ 1501822 w 3069639"/>
                <a:gd name="connsiteY184" fmla="*/ 2093137 h 3316365"/>
                <a:gd name="connsiteX185" fmla="*/ 1510777 w 3069639"/>
                <a:gd name="connsiteY185" fmla="*/ 2088803 h 3316365"/>
                <a:gd name="connsiteX186" fmla="*/ 1519663 w 3069639"/>
                <a:gd name="connsiteY186" fmla="*/ 2084468 h 3316365"/>
                <a:gd name="connsiteX187" fmla="*/ 1528617 w 3069639"/>
                <a:gd name="connsiteY187" fmla="*/ 2080132 h 3316365"/>
                <a:gd name="connsiteX188" fmla="*/ 1537707 w 3069639"/>
                <a:gd name="connsiteY188" fmla="*/ 2075865 h 3316365"/>
                <a:gd name="connsiteX189" fmla="*/ 1574066 w 3069639"/>
                <a:gd name="connsiteY189" fmla="*/ 2058864 h 3316365"/>
                <a:gd name="connsiteX190" fmla="*/ 1623314 w 3069639"/>
                <a:gd name="connsiteY190" fmla="*/ 2035835 h 3316365"/>
                <a:gd name="connsiteX191" fmla="*/ 1635729 w 3069639"/>
                <a:gd name="connsiteY191" fmla="*/ 2030010 h 3316365"/>
                <a:gd name="connsiteX192" fmla="*/ 1648142 w 3069639"/>
                <a:gd name="connsiteY192" fmla="*/ 2024185 h 3316365"/>
                <a:gd name="connsiteX193" fmla="*/ 1660557 w 3069639"/>
                <a:gd name="connsiteY193" fmla="*/ 2018292 h 3316365"/>
                <a:gd name="connsiteX194" fmla="*/ 1672834 w 3069639"/>
                <a:gd name="connsiteY194" fmla="*/ 2012263 h 3316365"/>
                <a:gd name="connsiteX195" fmla="*/ 1697391 w 3069639"/>
                <a:gd name="connsiteY195" fmla="*/ 2000207 h 3316365"/>
                <a:gd name="connsiteX196" fmla="*/ 1721947 w 3069639"/>
                <a:gd name="connsiteY196" fmla="*/ 1988218 h 3316365"/>
                <a:gd name="connsiteX197" fmla="*/ 1746368 w 3069639"/>
                <a:gd name="connsiteY197" fmla="*/ 1976094 h 3316365"/>
                <a:gd name="connsiteX198" fmla="*/ 1770585 w 3069639"/>
                <a:gd name="connsiteY198" fmla="*/ 1963698 h 3316365"/>
                <a:gd name="connsiteX199" fmla="*/ 1818816 w 3069639"/>
                <a:gd name="connsiteY199" fmla="*/ 1938975 h 3316365"/>
                <a:gd name="connsiteX200" fmla="*/ 1866436 w 3069639"/>
                <a:gd name="connsiteY200" fmla="*/ 1913508 h 3316365"/>
                <a:gd name="connsiteX201" fmla="*/ 1890111 w 3069639"/>
                <a:gd name="connsiteY201" fmla="*/ 1900773 h 3316365"/>
                <a:gd name="connsiteX202" fmla="*/ 1913515 w 3069639"/>
                <a:gd name="connsiteY202" fmla="*/ 1887701 h 3316365"/>
                <a:gd name="connsiteX203" fmla="*/ 1960049 w 3069639"/>
                <a:gd name="connsiteY203" fmla="*/ 1861556 h 3316365"/>
                <a:gd name="connsiteX204" fmla="*/ 2005838 w 3069639"/>
                <a:gd name="connsiteY204" fmla="*/ 1834733 h 3316365"/>
                <a:gd name="connsiteX205" fmla="*/ 2028631 w 3069639"/>
                <a:gd name="connsiteY205" fmla="*/ 1821322 h 3316365"/>
                <a:gd name="connsiteX206" fmla="*/ 2051017 w 3069639"/>
                <a:gd name="connsiteY206" fmla="*/ 1807571 h 3316365"/>
                <a:gd name="connsiteX207" fmla="*/ 2095652 w 3069639"/>
                <a:gd name="connsiteY207" fmla="*/ 1780004 h 3316365"/>
                <a:gd name="connsiteX208" fmla="*/ 2139270 w 3069639"/>
                <a:gd name="connsiteY208" fmla="*/ 1751759 h 3316365"/>
                <a:gd name="connsiteX209" fmla="*/ 2144697 w 3069639"/>
                <a:gd name="connsiteY209" fmla="*/ 1748236 h 3316365"/>
                <a:gd name="connsiteX210" fmla="*/ 2150124 w 3069639"/>
                <a:gd name="connsiteY210" fmla="*/ 1744714 h 3316365"/>
                <a:gd name="connsiteX211" fmla="*/ 2155550 w 3069639"/>
                <a:gd name="connsiteY211" fmla="*/ 1741193 h 3316365"/>
                <a:gd name="connsiteX212" fmla="*/ 2160909 w 3069639"/>
                <a:gd name="connsiteY212" fmla="*/ 1737602 h 3316365"/>
                <a:gd name="connsiteX213" fmla="*/ 2182142 w 3069639"/>
                <a:gd name="connsiteY213" fmla="*/ 1723108 h 3316365"/>
                <a:gd name="connsiteX214" fmla="*/ 2192724 w 3069639"/>
                <a:gd name="connsiteY214" fmla="*/ 1715860 h 3316365"/>
                <a:gd name="connsiteX215" fmla="*/ 2203307 w 3069639"/>
                <a:gd name="connsiteY215" fmla="*/ 1708680 h 3316365"/>
                <a:gd name="connsiteX216" fmla="*/ 2213821 w 3069639"/>
                <a:gd name="connsiteY216" fmla="*/ 1701433 h 3316365"/>
                <a:gd name="connsiteX217" fmla="*/ 2224268 w 3069639"/>
                <a:gd name="connsiteY217" fmla="*/ 1694117 h 3316365"/>
                <a:gd name="connsiteX218" fmla="*/ 2265375 w 3069639"/>
                <a:gd name="connsiteY218" fmla="*/ 1664585 h 3316365"/>
                <a:gd name="connsiteX219" fmla="*/ 2305534 w 3069639"/>
                <a:gd name="connsiteY219" fmla="*/ 1634512 h 3316365"/>
                <a:gd name="connsiteX220" fmla="*/ 2344675 w 3069639"/>
                <a:gd name="connsiteY220" fmla="*/ 1604032 h 3316365"/>
                <a:gd name="connsiteX221" fmla="*/ 2382867 w 3069639"/>
                <a:gd name="connsiteY221" fmla="*/ 1573213 h 3316365"/>
                <a:gd name="connsiteX222" fmla="*/ 2419837 w 3069639"/>
                <a:gd name="connsiteY222" fmla="*/ 1541852 h 3316365"/>
                <a:gd name="connsiteX223" fmla="*/ 2455518 w 3069639"/>
                <a:gd name="connsiteY223" fmla="*/ 1510017 h 3316365"/>
                <a:gd name="connsiteX224" fmla="*/ 2489979 w 3069639"/>
                <a:gd name="connsiteY224" fmla="*/ 1477775 h 3316365"/>
                <a:gd name="connsiteX225" fmla="*/ 2523150 w 3069639"/>
                <a:gd name="connsiteY225" fmla="*/ 1445195 h 3316365"/>
                <a:gd name="connsiteX226" fmla="*/ 2554965 w 3069639"/>
                <a:gd name="connsiteY226" fmla="*/ 1412209 h 3316365"/>
                <a:gd name="connsiteX227" fmla="*/ 2585219 w 3069639"/>
                <a:gd name="connsiteY227" fmla="*/ 1378748 h 3316365"/>
                <a:gd name="connsiteX228" fmla="*/ 2613914 w 3069639"/>
                <a:gd name="connsiteY228" fmla="*/ 1344949 h 3316365"/>
                <a:gd name="connsiteX229" fmla="*/ 2641048 w 3069639"/>
                <a:gd name="connsiteY229" fmla="*/ 1310812 h 3316365"/>
                <a:gd name="connsiteX230" fmla="*/ 2666554 w 3069639"/>
                <a:gd name="connsiteY230" fmla="*/ 1276403 h 3316365"/>
                <a:gd name="connsiteX231" fmla="*/ 2690296 w 3069639"/>
                <a:gd name="connsiteY231" fmla="*/ 1241723 h 3316365"/>
                <a:gd name="connsiteX232" fmla="*/ 2712206 w 3069639"/>
                <a:gd name="connsiteY232" fmla="*/ 1206840 h 3316365"/>
                <a:gd name="connsiteX233" fmla="*/ 2732286 w 3069639"/>
                <a:gd name="connsiteY233" fmla="*/ 1171754 h 3316365"/>
                <a:gd name="connsiteX234" fmla="*/ 2766476 w 3069639"/>
                <a:gd name="connsiteY234" fmla="*/ 1101176 h 3316365"/>
                <a:gd name="connsiteX235" fmla="*/ 2792252 w 3069639"/>
                <a:gd name="connsiteY235" fmla="*/ 1030258 h 3316365"/>
                <a:gd name="connsiteX236" fmla="*/ 2809415 w 3069639"/>
                <a:gd name="connsiteY236" fmla="*/ 959544 h 3316365"/>
                <a:gd name="connsiteX237" fmla="*/ 2817758 w 3069639"/>
                <a:gd name="connsiteY237" fmla="*/ 889507 h 3316365"/>
                <a:gd name="connsiteX238" fmla="*/ 2818573 w 3069639"/>
                <a:gd name="connsiteY238" fmla="*/ 854895 h 3316365"/>
                <a:gd name="connsiteX239" fmla="*/ 2817148 w 3069639"/>
                <a:gd name="connsiteY239" fmla="*/ 820622 h 3316365"/>
                <a:gd name="connsiteX240" fmla="*/ 2813485 w 3069639"/>
                <a:gd name="connsiteY240" fmla="*/ 786754 h 3316365"/>
                <a:gd name="connsiteX241" fmla="*/ 2807583 w 3069639"/>
                <a:gd name="connsiteY241" fmla="*/ 753362 h 3316365"/>
                <a:gd name="connsiteX242" fmla="*/ 2799443 w 3069639"/>
                <a:gd name="connsiteY242" fmla="*/ 720511 h 3316365"/>
                <a:gd name="connsiteX243" fmla="*/ 2789131 w 3069639"/>
                <a:gd name="connsiteY243" fmla="*/ 688202 h 3316365"/>
                <a:gd name="connsiteX244" fmla="*/ 2776718 w 3069639"/>
                <a:gd name="connsiteY244" fmla="*/ 656570 h 3316365"/>
                <a:gd name="connsiteX245" fmla="*/ 2762269 w 3069639"/>
                <a:gd name="connsiteY245" fmla="*/ 625615 h 3316365"/>
                <a:gd name="connsiteX246" fmla="*/ 2727538 w 3069639"/>
                <a:gd name="connsiteY246" fmla="*/ 565874 h 3316365"/>
                <a:gd name="connsiteX247" fmla="*/ 2685480 w 3069639"/>
                <a:gd name="connsiteY247" fmla="*/ 509317 h 3316365"/>
                <a:gd name="connsiteX248" fmla="*/ 2636706 w 3069639"/>
                <a:gd name="connsiteY248" fmla="*/ 456146 h 3316365"/>
                <a:gd name="connsiteX249" fmla="*/ 2581827 w 3069639"/>
                <a:gd name="connsiteY249" fmla="*/ 406497 h 3316365"/>
                <a:gd name="connsiteX250" fmla="*/ 2521455 w 3069639"/>
                <a:gd name="connsiteY250" fmla="*/ 360505 h 3316365"/>
                <a:gd name="connsiteX251" fmla="*/ 2456265 w 3069639"/>
                <a:gd name="connsiteY251" fmla="*/ 318172 h 3316365"/>
                <a:gd name="connsiteX252" fmla="*/ 2386869 w 3069639"/>
                <a:gd name="connsiteY252" fmla="*/ 279495 h 3316365"/>
                <a:gd name="connsiteX253" fmla="*/ 2313606 w 3069639"/>
                <a:gd name="connsiteY253" fmla="*/ 244409 h 3316365"/>
                <a:gd name="connsiteX254" fmla="*/ 2275687 w 3069639"/>
                <a:gd name="connsiteY254" fmla="*/ 228221 h 3316365"/>
                <a:gd name="connsiteX255" fmla="*/ 2237021 w 3069639"/>
                <a:gd name="connsiteY255" fmla="*/ 212913 h 3316365"/>
                <a:gd name="connsiteX256" fmla="*/ 2197609 w 3069639"/>
                <a:gd name="connsiteY256" fmla="*/ 198486 h 3316365"/>
                <a:gd name="connsiteX257" fmla="*/ 2157517 w 3069639"/>
                <a:gd name="connsiteY257" fmla="*/ 184872 h 3316365"/>
                <a:gd name="connsiteX258" fmla="*/ 2116816 w 3069639"/>
                <a:gd name="connsiteY258" fmla="*/ 172137 h 3316365"/>
                <a:gd name="connsiteX259" fmla="*/ 2075437 w 3069639"/>
                <a:gd name="connsiteY259" fmla="*/ 160217 h 3316365"/>
                <a:gd name="connsiteX260" fmla="*/ 2033515 w 3069639"/>
                <a:gd name="connsiteY260" fmla="*/ 149176 h 3316365"/>
                <a:gd name="connsiteX261" fmla="*/ 1990982 w 3069639"/>
                <a:gd name="connsiteY261" fmla="*/ 139015 h 3316365"/>
                <a:gd name="connsiteX262" fmla="*/ 1904424 w 3069639"/>
                <a:gd name="connsiteY262" fmla="*/ 121066 h 3316365"/>
                <a:gd name="connsiteX263" fmla="*/ 1816035 w 3069639"/>
                <a:gd name="connsiteY263" fmla="*/ 106368 h 3316365"/>
                <a:gd name="connsiteX264" fmla="*/ 1726017 w 3069639"/>
                <a:gd name="connsiteY264" fmla="*/ 94989 h 3316365"/>
                <a:gd name="connsiteX265" fmla="*/ 1634575 w 3069639"/>
                <a:gd name="connsiteY265" fmla="*/ 86929 h 3316365"/>
                <a:gd name="connsiteX266" fmla="*/ 1588380 w 3069639"/>
                <a:gd name="connsiteY266" fmla="*/ 84084 h 3316365"/>
                <a:gd name="connsiteX267" fmla="*/ 1541981 w 3069639"/>
                <a:gd name="connsiteY267" fmla="*/ 82052 h 3316365"/>
                <a:gd name="connsiteX268" fmla="*/ 1495309 w 3069639"/>
                <a:gd name="connsiteY268" fmla="*/ 80832 h 3316365"/>
                <a:gd name="connsiteX269" fmla="*/ 1448436 w 3069639"/>
                <a:gd name="connsiteY269" fmla="*/ 80426 h 3316365"/>
                <a:gd name="connsiteX270" fmla="*/ 1401426 w 3069639"/>
                <a:gd name="connsiteY270" fmla="*/ 80900 h 3316365"/>
                <a:gd name="connsiteX271" fmla="*/ 1354280 w 3069639"/>
                <a:gd name="connsiteY271" fmla="*/ 82187 h 3316365"/>
                <a:gd name="connsiteX272" fmla="*/ 1307067 w 3069639"/>
                <a:gd name="connsiteY272" fmla="*/ 84287 h 3316365"/>
                <a:gd name="connsiteX273" fmla="*/ 1259786 w 3069639"/>
                <a:gd name="connsiteY273" fmla="*/ 87200 h 3316365"/>
                <a:gd name="connsiteX274" fmla="*/ 1212505 w 3069639"/>
                <a:gd name="connsiteY274" fmla="*/ 90925 h 3316365"/>
                <a:gd name="connsiteX275" fmla="*/ 1165291 w 3069639"/>
                <a:gd name="connsiteY275" fmla="*/ 95395 h 3316365"/>
                <a:gd name="connsiteX276" fmla="*/ 1118214 w 3069639"/>
                <a:gd name="connsiteY276" fmla="*/ 100678 h 3316365"/>
                <a:gd name="connsiteX277" fmla="*/ 1071272 w 3069639"/>
                <a:gd name="connsiteY277" fmla="*/ 106775 h 3316365"/>
                <a:gd name="connsiteX278" fmla="*/ 1024533 w 3069639"/>
                <a:gd name="connsiteY278" fmla="*/ 113616 h 3316365"/>
                <a:gd name="connsiteX279" fmla="*/ 978065 w 3069639"/>
                <a:gd name="connsiteY279" fmla="*/ 121270 h 3316365"/>
                <a:gd name="connsiteX280" fmla="*/ 931938 w 3069639"/>
                <a:gd name="connsiteY280" fmla="*/ 129669 h 3316365"/>
                <a:gd name="connsiteX281" fmla="*/ 886217 w 3069639"/>
                <a:gd name="connsiteY281" fmla="*/ 138744 h 3316365"/>
                <a:gd name="connsiteX282" fmla="*/ 822995 w 3069639"/>
                <a:gd name="connsiteY282" fmla="*/ 152562 h 3316365"/>
                <a:gd name="connsiteX283" fmla="*/ 760789 w 3069639"/>
                <a:gd name="connsiteY283" fmla="*/ 167735 h 3316365"/>
                <a:gd name="connsiteX284" fmla="*/ 699669 w 3069639"/>
                <a:gd name="connsiteY284" fmla="*/ 184126 h 3316365"/>
                <a:gd name="connsiteX285" fmla="*/ 639703 w 3069639"/>
                <a:gd name="connsiteY285" fmla="*/ 201669 h 3316365"/>
                <a:gd name="connsiteX286" fmla="*/ 614197 w 3069639"/>
                <a:gd name="connsiteY286" fmla="*/ 209595 h 3316365"/>
                <a:gd name="connsiteX287" fmla="*/ 588894 w 3069639"/>
                <a:gd name="connsiteY287" fmla="*/ 217723 h 3316365"/>
                <a:gd name="connsiteX288" fmla="*/ 563864 w 3069639"/>
                <a:gd name="connsiteY288" fmla="*/ 226054 h 3316365"/>
                <a:gd name="connsiteX289" fmla="*/ 539103 w 3069639"/>
                <a:gd name="connsiteY289" fmla="*/ 234521 h 3316365"/>
                <a:gd name="connsiteX290" fmla="*/ 458787 w 3069639"/>
                <a:gd name="connsiteY290" fmla="*/ 263849 h 3316365"/>
                <a:gd name="connsiteX291" fmla="*/ 381319 w 3069639"/>
                <a:gd name="connsiteY291" fmla="*/ 294872 h 3316365"/>
                <a:gd name="connsiteX292" fmla="*/ 306700 w 3069639"/>
                <a:gd name="connsiteY292" fmla="*/ 327451 h 3316365"/>
                <a:gd name="connsiteX293" fmla="*/ 234930 w 3069639"/>
                <a:gd name="connsiteY293" fmla="*/ 361386 h 3316365"/>
                <a:gd name="connsiteX294" fmla="*/ 200130 w 3069639"/>
                <a:gd name="connsiteY294" fmla="*/ 378794 h 3316365"/>
                <a:gd name="connsiteX295" fmla="*/ 166009 w 3069639"/>
                <a:gd name="connsiteY295" fmla="*/ 396472 h 3316365"/>
                <a:gd name="connsiteX296" fmla="*/ 132567 w 3069639"/>
                <a:gd name="connsiteY296" fmla="*/ 414421 h 3316365"/>
                <a:gd name="connsiteX297" fmla="*/ 99734 w 3069639"/>
                <a:gd name="connsiteY297" fmla="*/ 432643 h 3316365"/>
                <a:gd name="connsiteX298" fmla="*/ 91662 w 3069639"/>
                <a:gd name="connsiteY298" fmla="*/ 437248 h 3316365"/>
                <a:gd name="connsiteX299" fmla="*/ 83522 w 3069639"/>
                <a:gd name="connsiteY299" fmla="*/ 441854 h 3316365"/>
                <a:gd name="connsiteX300" fmla="*/ 75449 w 3069639"/>
                <a:gd name="connsiteY300" fmla="*/ 446460 h 3316365"/>
                <a:gd name="connsiteX301" fmla="*/ 67445 w 3069639"/>
                <a:gd name="connsiteY301" fmla="*/ 451065 h 3316365"/>
                <a:gd name="connsiteX302" fmla="*/ 35833 w 3069639"/>
                <a:gd name="connsiteY302" fmla="*/ 469760 h 3316365"/>
                <a:gd name="connsiteX303" fmla="*/ 28033 w 3069639"/>
                <a:gd name="connsiteY303" fmla="*/ 474433 h 3316365"/>
                <a:gd name="connsiteX304" fmla="*/ 20299 w 3069639"/>
                <a:gd name="connsiteY304" fmla="*/ 479175 h 3316365"/>
                <a:gd name="connsiteX305" fmla="*/ 12634 w 3069639"/>
                <a:gd name="connsiteY305" fmla="*/ 483917 h 3316365"/>
                <a:gd name="connsiteX306" fmla="*/ 4900 w 3069639"/>
                <a:gd name="connsiteY306" fmla="*/ 488658 h 3316365"/>
                <a:gd name="connsiteX307" fmla="*/ 0 w 3069639"/>
                <a:gd name="connsiteY307" fmla="*/ 491663 h 3316365"/>
                <a:gd name="connsiteX308" fmla="*/ 0 w 3069639"/>
                <a:gd name="connsiteY308" fmla="*/ 389098 h 3316365"/>
                <a:gd name="connsiteX309" fmla="*/ 4222 w 3069639"/>
                <a:gd name="connsiteY309" fmla="*/ 386719 h 3316365"/>
                <a:gd name="connsiteX310" fmla="*/ 39701 w 3069639"/>
                <a:gd name="connsiteY310" fmla="*/ 367279 h 3316365"/>
                <a:gd name="connsiteX311" fmla="*/ 75856 w 3069639"/>
                <a:gd name="connsiteY311" fmla="*/ 348110 h 3316365"/>
                <a:gd name="connsiteX312" fmla="*/ 112758 w 3069639"/>
                <a:gd name="connsiteY312" fmla="*/ 329144 h 3316365"/>
                <a:gd name="connsiteX313" fmla="*/ 150475 w 3069639"/>
                <a:gd name="connsiteY313" fmla="*/ 310450 h 3316365"/>
                <a:gd name="connsiteX314" fmla="*/ 228418 w 3069639"/>
                <a:gd name="connsiteY314" fmla="*/ 273941 h 3316365"/>
                <a:gd name="connsiteX315" fmla="*/ 309753 w 3069639"/>
                <a:gd name="connsiteY315" fmla="*/ 238720 h 3316365"/>
                <a:gd name="connsiteX316" fmla="*/ 394411 w 3069639"/>
                <a:gd name="connsiteY316" fmla="*/ 204989 h 3316365"/>
                <a:gd name="connsiteX317" fmla="*/ 482461 w 3069639"/>
                <a:gd name="connsiteY317" fmla="*/ 172950 h 3316365"/>
                <a:gd name="connsiteX318" fmla="*/ 509731 w 3069639"/>
                <a:gd name="connsiteY318" fmla="*/ 163671 h 3316365"/>
                <a:gd name="connsiteX319" fmla="*/ 537272 w 3069639"/>
                <a:gd name="connsiteY319" fmla="*/ 154527 h 3316365"/>
                <a:gd name="connsiteX320" fmla="*/ 565085 w 3069639"/>
                <a:gd name="connsiteY320" fmla="*/ 145586 h 3316365"/>
                <a:gd name="connsiteX321" fmla="*/ 593236 w 3069639"/>
                <a:gd name="connsiteY321" fmla="*/ 136849 h 3316365"/>
                <a:gd name="connsiteX322" fmla="*/ 611823 w 3069639"/>
                <a:gd name="connsiteY322" fmla="*/ 131226 h 3316365"/>
                <a:gd name="connsiteX323" fmla="*/ 630478 w 3069639"/>
                <a:gd name="connsiteY323" fmla="*/ 125740 h 3316365"/>
                <a:gd name="connsiteX324" fmla="*/ 649268 w 3069639"/>
                <a:gd name="connsiteY324" fmla="*/ 120322 h 3316365"/>
                <a:gd name="connsiteX325" fmla="*/ 668194 w 3069639"/>
                <a:gd name="connsiteY325" fmla="*/ 115038 h 3316365"/>
                <a:gd name="connsiteX326" fmla="*/ 716493 w 3069639"/>
                <a:gd name="connsiteY326" fmla="*/ 102033 h 3316365"/>
                <a:gd name="connsiteX327" fmla="*/ 765470 w 3069639"/>
                <a:gd name="connsiteY327" fmla="*/ 89705 h 3316365"/>
                <a:gd name="connsiteX328" fmla="*/ 815057 w 3069639"/>
                <a:gd name="connsiteY328" fmla="*/ 78055 h 3316365"/>
                <a:gd name="connsiteX329" fmla="*/ 865187 w 3069639"/>
                <a:gd name="connsiteY329" fmla="*/ 67150 h 3316365"/>
                <a:gd name="connsiteX330" fmla="*/ 915793 w 3069639"/>
                <a:gd name="connsiteY330" fmla="*/ 56990 h 3316365"/>
                <a:gd name="connsiteX331" fmla="*/ 966873 w 3069639"/>
                <a:gd name="connsiteY331" fmla="*/ 47575 h 3316365"/>
                <a:gd name="connsiteX332" fmla="*/ 1018360 w 3069639"/>
                <a:gd name="connsiteY332" fmla="*/ 38973 h 3316365"/>
                <a:gd name="connsiteX333" fmla="*/ 1070186 w 3069639"/>
                <a:gd name="connsiteY333" fmla="*/ 31184 h 3316365"/>
                <a:gd name="connsiteX334" fmla="*/ 1122284 w 3069639"/>
                <a:gd name="connsiteY334" fmla="*/ 24275 h 3316365"/>
                <a:gd name="connsiteX335" fmla="*/ 1174584 w 3069639"/>
                <a:gd name="connsiteY335" fmla="*/ 18179 h 3316365"/>
                <a:gd name="connsiteX336" fmla="*/ 1227021 w 3069639"/>
                <a:gd name="connsiteY336" fmla="*/ 12963 h 3316365"/>
                <a:gd name="connsiteX337" fmla="*/ 1279525 w 3069639"/>
                <a:gd name="connsiteY337" fmla="*/ 8628 h 3316365"/>
                <a:gd name="connsiteX338" fmla="*/ 1332098 w 3069639"/>
                <a:gd name="connsiteY338" fmla="*/ 5174 h 3316365"/>
                <a:gd name="connsiteX339" fmla="*/ 1384602 w 3069639"/>
                <a:gd name="connsiteY339" fmla="*/ 2600 h 3316365"/>
                <a:gd name="connsiteX340" fmla="*/ 1437039 w 3069639"/>
                <a:gd name="connsiteY340" fmla="*/ 907 h 3316365"/>
                <a:gd name="connsiteX341" fmla="*/ 1489408 w 3069639"/>
                <a:gd name="connsiteY341" fmla="*/ 94 h 331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3069639" h="3316365">
                  <a:moveTo>
                    <a:pt x="1489408" y="94"/>
                  </a:moveTo>
                  <a:cubicBezTo>
                    <a:pt x="1506842" y="-42"/>
                    <a:pt x="1524275" y="-42"/>
                    <a:pt x="1541573" y="161"/>
                  </a:cubicBezTo>
                  <a:cubicBezTo>
                    <a:pt x="1558939" y="365"/>
                    <a:pt x="1576305" y="703"/>
                    <a:pt x="1593535" y="1177"/>
                  </a:cubicBezTo>
                  <a:cubicBezTo>
                    <a:pt x="1610833" y="1652"/>
                    <a:pt x="1628132" y="2261"/>
                    <a:pt x="1645293" y="3006"/>
                  </a:cubicBezTo>
                  <a:cubicBezTo>
                    <a:pt x="1662524" y="3819"/>
                    <a:pt x="1679686" y="4699"/>
                    <a:pt x="1696780" y="5784"/>
                  </a:cubicBezTo>
                  <a:cubicBezTo>
                    <a:pt x="1731173" y="7883"/>
                    <a:pt x="1765226" y="10592"/>
                    <a:pt x="1798872" y="13912"/>
                  </a:cubicBezTo>
                  <a:cubicBezTo>
                    <a:pt x="1832790" y="17230"/>
                    <a:pt x="1866301" y="21159"/>
                    <a:pt x="1899472" y="25629"/>
                  </a:cubicBezTo>
                  <a:cubicBezTo>
                    <a:pt x="1932847" y="30168"/>
                    <a:pt x="1965883" y="35247"/>
                    <a:pt x="1998444" y="40937"/>
                  </a:cubicBezTo>
                  <a:cubicBezTo>
                    <a:pt x="2031276" y="46626"/>
                    <a:pt x="2063702" y="52994"/>
                    <a:pt x="2095652" y="59835"/>
                  </a:cubicBezTo>
                  <a:cubicBezTo>
                    <a:pt x="2111729" y="63289"/>
                    <a:pt x="2127738" y="66947"/>
                    <a:pt x="2143543" y="70673"/>
                  </a:cubicBezTo>
                  <a:cubicBezTo>
                    <a:pt x="2159418" y="74465"/>
                    <a:pt x="2175223" y="78394"/>
                    <a:pt x="2190825" y="82458"/>
                  </a:cubicBezTo>
                  <a:cubicBezTo>
                    <a:pt x="2206563" y="86590"/>
                    <a:pt x="2222097" y="90790"/>
                    <a:pt x="2237563" y="95192"/>
                  </a:cubicBezTo>
                  <a:cubicBezTo>
                    <a:pt x="2253098" y="99595"/>
                    <a:pt x="2268428" y="104201"/>
                    <a:pt x="2283692" y="108874"/>
                  </a:cubicBezTo>
                  <a:cubicBezTo>
                    <a:pt x="2299022" y="113616"/>
                    <a:pt x="2314217" y="118492"/>
                    <a:pt x="2329209" y="123504"/>
                  </a:cubicBezTo>
                  <a:cubicBezTo>
                    <a:pt x="2344336" y="128585"/>
                    <a:pt x="2359259" y="133732"/>
                    <a:pt x="2374048" y="139084"/>
                  </a:cubicBezTo>
                  <a:cubicBezTo>
                    <a:pt x="2388903" y="144434"/>
                    <a:pt x="2403624" y="149921"/>
                    <a:pt x="2418141" y="155610"/>
                  </a:cubicBezTo>
                  <a:cubicBezTo>
                    <a:pt x="2432793" y="161300"/>
                    <a:pt x="2447242" y="167125"/>
                    <a:pt x="2461487" y="173154"/>
                  </a:cubicBezTo>
                  <a:cubicBezTo>
                    <a:pt x="2490250" y="185211"/>
                    <a:pt x="2518265" y="197944"/>
                    <a:pt x="2545536" y="211288"/>
                  </a:cubicBezTo>
                  <a:cubicBezTo>
                    <a:pt x="2573076" y="224767"/>
                    <a:pt x="2599871" y="238923"/>
                    <a:pt x="2625784" y="253622"/>
                  </a:cubicBezTo>
                  <a:cubicBezTo>
                    <a:pt x="2651969" y="268523"/>
                    <a:pt x="2677340" y="284034"/>
                    <a:pt x="2701692" y="300155"/>
                  </a:cubicBezTo>
                  <a:cubicBezTo>
                    <a:pt x="2726316" y="316478"/>
                    <a:pt x="2749991" y="333412"/>
                    <a:pt x="2772648" y="350955"/>
                  </a:cubicBezTo>
                  <a:cubicBezTo>
                    <a:pt x="2795509" y="368633"/>
                    <a:pt x="2817215" y="387057"/>
                    <a:pt x="2837770" y="406022"/>
                  </a:cubicBezTo>
                  <a:cubicBezTo>
                    <a:pt x="2858527" y="425192"/>
                    <a:pt x="2878064" y="444970"/>
                    <a:pt x="2896312" y="465357"/>
                  </a:cubicBezTo>
                  <a:cubicBezTo>
                    <a:pt x="2914763" y="485949"/>
                    <a:pt x="2931858" y="507082"/>
                    <a:pt x="2947595" y="528757"/>
                  </a:cubicBezTo>
                  <a:cubicBezTo>
                    <a:pt x="2963468" y="550634"/>
                    <a:pt x="2977917" y="573122"/>
                    <a:pt x="2990806" y="596016"/>
                  </a:cubicBezTo>
                  <a:cubicBezTo>
                    <a:pt x="2997319" y="607599"/>
                    <a:pt x="3003424" y="619249"/>
                    <a:pt x="3009122" y="631034"/>
                  </a:cubicBezTo>
                  <a:cubicBezTo>
                    <a:pt x="3014888" y="642888"/>
                    <a:pt x="3020246" y="654810"/>
                    <a:pt x="3025199" y="666866"/>
                  </a:cubicBezTo>
                  <a:cubicBezTo>
                    <a:pt x="3030219" y="678923"/>
                    <a:pt x="3034763" y="691183"/>
                    <a:pt x="3038901" y="703442"/>
                  </a:cubicBezTo>
                  <a:cubicBezTo>
                    <a:pt x="3043107" y="715769"/>
                    <a:pt x="3046839" y="728233"/>
                    <a:pt x="3050162" y="740763"/>
                  </a:cubicBezTo>
                  <a:cubicBezTo>
                    <a:pt x="3053486" y="753362"/>
                    <a:pt x="3056403" y="766028"/>
                    <a:pt x="3058845" y="778763"/>
                  </a:cubicBezTo>
                  <a:cubicBezTo>
                    <a:pt x="3061355" y="791564"/>
                    <a:pt x="3063390" y="804366"/>
                    <a:pt x="3065018" y="817302"/>
                  </a:cubicBezTo>
                  <a:cubicBezTo>
                    <a:pt x="3066646" y="830307"/>
                    <a:pt x="3067867" y="843313"/>
                    <a:pt x="3068614" y="856385"/>
                  </a:cubicBezTo>
                  <a:cubicBezTo>
                    <a:pt x="3069360" y="869525"/>
                    <a:pt x="3069699" y="882666"/>
                    <a:pt x="3069631" y="895874"/>
                  </a:cubicBezTo>
                  <a:cubicBezTo>
                    <a:pt x="3069427" y="922494"/>
                    <a:pt x="3067528" y="949181"/>
                    <a:pt x="3063933" y="975867"/>
                  </a:cubicBezTo>
                  <a:cubicBezTo>
                    <a:pt x="3060269" y="1002825"/>
                    <a:pt x="3054911" y="1029783"/>
                    <a:pt x="3047991" y="1056674"/>
                  </a:cubicBezTo>
                  <a:cubicBezTo>
                    <a:pt x="3040937" y="1083835"/>
                    <a:pt x="3032322" y="1110861"/>
                    <a:pt x="3022078" y="1137751"/>
                  </a:cubicBezTo>
                  <a:cubicBezTo>
                    <a:pt x="3011767" y="1164845"/>
                    <a:pt x="2999896" y="1191803"/>
                    <a:pt x="2986532" y="1218490"/>
                  </a:cubicBezTo>
                  <a:cubicBezTo>
                    <a:pt x="2979817" y="1231901"/>
                    <a:pt x="2972762" y="1245313"/>
                    <a:pt x="2965368" y="1258589"/>
                  </a:cubicBezTo>
                  <a:cubicBezTo>
                    <a:pt x="2957906" y="1271932"/>
                    <a:pt x="2950173" y="1285208"/>
                    <a:pt x="2942033" y="1298417"/>
                  </a:cubicBezTo>
                  <a:cubicBezTo>
                    <a:pt x="2933892" y="1311692"/>
                    <a:pt x="2925414" y="1324833"/>
                    <a:pt x="2916595" y="1337972"/>
                  </a:cubicBezTo>
                  <a:cubicBezTo>
                    <a:pt x="2907776" y="1351113"/>
                    <a:pt x="2898618" y="1364186"/>
                    <a:pt x="2889189" y="1377190"/>
                  </a:cubicBezTo>
                  <a:cubicBezTo>
                    <a:pt x="2879693" y="1390195"/>
                    <a:pt x="2869924" y="1403201"/>
                    <a:pt x="2859885" y="1416070"/>
                  </a:cubicBezTo>
                  <a:cubicBezTo>
                    <a:pt x="2849845" y="1429007"/>
                    <a:pt x="2839466" y="1441809"/>
                    <a:pt x="2828815" y="1454543"/>
                  </a:cubicBezTo>
                  <a:cubicBezTo>
                    <a:pt x="2818097" y="1467277"/>
                    <a:pt x="2807177" y="1480010"/>
                    <a:pt x="2795915" y="1492541"/>
                  </a:cubicBezTo>
                  <a:cubicBezTo>
                    <a:pt x="2784587" y="1505140"/>
                    <a:pt x="2773054" y="1517603"/>
                    <a:pt x="2761252" y="1529998"/>
                  </a:cubicBezTo>
                  <a:cubicBezTo>
                    <a:pt x="2749449" y="1542394"/>
                    <a:pt x="2737374" y="1554721"/>
                    <a:pt x="2725095" y="1566981"/>
                  </a:cubicBezTo>
                  <a:cubicBezTo>
                    <a:pt x="2712817" y="1579241"/>
                    <a:pt x="2700268" y="1591433"/>
                    <a:pt x="2687515" y="1603490"/>
                  </a:cubicBezTo>
                  <a:cubicBezTo>
                    <a:pt x="2674762" y="1615613"/>
                    <a:pt x="2661737" y="1627602"/>
                    <a:pt x="2648509" y="1639524"/>
                  </a:cubicBezTo>
                  <a:cubicBezTo>
                    <a:pt x="2635282" y="1651445"/>
                    <a:pt x="2621783" y="1663298"/>
                    <a:pt x="2608147" y="1675017"/>
                  </a:cubicBezTo>
                  <a:cubicBezTo>
                    <a:pt x="2604756" y="1677930"/>
                    <a:pt x="2601297" y="1680841"/>
                    <a:pt x="2597837" y="1683754"/>
                  </a:cubicBezTo>
                  <a:cubicBezTo>
                    <a:pt x="2594377" y="1686666"/>
                    <a:pt x="2590850" y="1689511"/>
                    <a:pt x="2587390" y="1692424"/>
                  </a:cubicBezTo>
                  <a:cubicBezTo>
                    <a:pt x="2583862" y="1695336"/>
                    <a:pt x="2580402" y="1698182"/>
                    <a:pt x="2576875" y="1701094"/>
                  </a:cubicBezTo>
                  <a:cubicBezTo>
                    <a:pt x="2573348" y="1703939"/>
                    <a:pt x="2569821" y="1706852"/>
                    <a:pt x="2566361" y="1709764"/>
                  </a:cubicBezTo>
                  <a:cubicBezTo>
                    <a:pt x="2564597" y="1711186"/>
                    <a:pt x="2562834" y="1712677"/>
                    <a:pt x="2561069" y="1714099"/>
                  </a:cubicBezTo>
                  <a:cubicBezTo>
                    <a:pt x="2559307" y="1715521"/>
                    <a:pt x="2557542" y="1717011"/>
                    <a:pt x="2555778" y="1718434"/>
                  </a:cubicBezTo>
                  <a:cubicBezTo>
                    <a:pt x="2554015" y="1719857"/>
                    <a:pt x="2552251" y="1721346"/>
                    <a:pt x="2550488" y="1722769"/>
                  </a:cubicBezTo>
                  <a:cubicBezTo>
                    <a:pt x="2548656" y="1724259"/>
                    <a:pt x="2546892" y="1725682"/>
                    <a:pt x="2545129" y="1727104"/>
                  </a:cubicBezTo>
                  <a:lnTo>
                    <a:pt x="2523489" y="1744106"/>
                  </a:lnTo>
                  <a:lnTo>
                    <a:pt x="2501647" y="1761106"/>
                  </a:lnTo>
                  <a:cubicBezTo>
                    <a:pt x="2499815" y="1762528"/>
                    <a:pt x="2497983" y="1763951"/>
                    <a:pt x="2496151" y="1765373"/>
                  </a:cubicBezTo>
                  <a:cubicBezTo>
                    <a:pt x="2494319" y="1766795"/>
                    <a:pt x="2492489" y="1768218"/>
                    <a:pt x="2490657" y="1769640"/>
                  </a:cubicBezTo>
                  <a:cubicBezTo>
                    <a:pt x="2488825" y="1771064"/>
                    <a:pt x="2486993" y="1772418"/>
                    <a:pt x="2485161" y="1773840"/>
                  </a:cubicBezTo>
                  <a:cubicBezTo>
                    <a:pt x="2483331" y="1775194"/>
                    <a:pt x="2481499" y="1776617"/>
                    <a:pt x="2479600" y="1777972"/>
                  </a:cubicBezTo>
                  <a:lnTo>
                    <a:pt x="2434557" y="1811161"/>
                  </a:lnTo>
                  <a:cubicBezTo>
                    <a:pt x="2432725" y="1812516"/>
                    <a:pt x="2430826" y="1813939"/>
                    <a:pt x="2428927" y="1815293"/>
                  </a:cubicBezTo>
                  <a:cubicBezTo>
                    <a:pt x="2427027" y="1816648"/>
                    <a:pt x="2425128" y="1818002"/>
                    <a:pt x="2423229" y="1819357"/>
                  </a:cubicBezTo>
                  <a:cubicBezTo>
                    <a:pt x="2421329" y="1820712"/>
                    <a:pt x="2419362" y="1822067"/>
                    <a:pt x="2417463" y="1823421"/>
                  </a:cubicBezTo>
                  <a:cubicBezTo>
                    <a:pt x="2415564" y="1824776"/>
                    <a:pt x="2413596" y="1826130"/>
                    <a:pt x="2411697" y="1827486"/>
                  </a:cubicBezTo>
                  <a:lnTo>
                    <a:pt x="2388564" y="1843673"/>
                  </a:lnTo>
                  <a:lnTo>
                    <a:pt x="2365297" y="1859862"/>
                  </a:lnTo>
                  <a:cubicBezTo>
                    <a:pt x="2363398" y="1861216"/>
                    <a:pt x="2361430" y="1862503"/>
                    <a:pt x="2359464" y="1863859"/>
                  </a:cubicBezTo>
                  <a:cubicBezTo>
                    <a:pt x="2357497" y="1865146"/>
                    <a:pt x="2355528" y="1866500"/>
                    <a:pt x="2353562" y="1867787"/>
                  </a:cubicBezTo>
                  <a:cubicBezTo>
                    <a:pt x="2351594" y="1869074"/>
                    <a:pt x="2349628" y="1870429"/>
                    <a:pt x="2347660" y="1871716"/>
                  </a:cubicBezTo>
                  <a:cubicBezTo>
                    <a:pt x="2345692" y="1873003"/>
                    <a:pt x="2343726" y="1874290"/>
                    <a:pt x="2341759" y="1875644"/>
                  </a:cubicBezTo>
                  <a:lnTo>
                    <a:pt x="2294071" y="1907275"/>
                  </a:lnTo>
                  <a:lnTo>
                    <a:pt x="2245364" y="1938027"/>
                  </a:lnTo>
                  <a:lnTo>
                    <a:pt x="2220876" y="1953403"/>
                  </a:lnTo>
                  <a:lnTo>
                    <a:pt x="2195980" y="1968372"/>
                  </a:lnTo>
                  <a:lnTo>
                    <a:pt x="2145986" y="1998310"/>
                  </a:lnTo>
                  <a:lnTo>
                    <a:pt x="2095245" y="2027368"/>
                  </a:lnTo>
                  <a:lnTo>
                    <a:pt x="2069739" y="2041931"/>
                  </a:lnTo>
                  <a:lnTo>
                    <a:pt x="2043893" y="2056019"/>
                  </a:lnTo>
                  <a:lnTo>
                    <a:pt x="1992068" y="2084264"/>
                  </a:lnTo>
                  <a:lnTo>
                    <a:pt x="1939563" y="2111697"/>
                  </a:lnTo>
                  <a:cubicBezTo>
                    <a:pt x="1930813" y="2116303"/>
                    <a:pt x="1921994" y="2120841"/>
                    <a:pt x="1913175" y="2125379"/>
                  </a:cubicBezTo>
                  <a:cubicBezTo>
                    <a:pt x="1904357" y="2129917"/>
                    <a:pt x="1895538" y="2134388"/>
                    <a:pt x="1886651" y="2138790"/>
                  </a:cubicBezTo>
                  <a:cubicBezTo>
                    <a:pt x="1877765" y="2143261"/>
                    <a:pt x="1868878" y="2147664"/>
                    <a:pt x="1859992" y="2152066"/>
                  </a:cubicBezTo>
                  <a:cubicBezTo>
                    <a:pt x="1851038" y="2156469"/>
                    <a:pt x="1842151" y="2160871"/>
                    <a:pt x="1833265" y="2165342"/>
                  </a:cubicBezTo>
                  <a:cubicBezTo>
                    <a:pt x="1828788" y="2167577"/>
                    <a:pt x="1824311" y="2169812"/>
                    <a:pt x="1819834" y="2171979"/>
                  </a:cubicBezTo>
                  <a:cubicBezTo>
                    <a:pt x="1815356" y="2174215"/>
                    <a:pt x="1810812" y="2176315"/>
                    <a:pt x="1806335" y="2178483"/>
                  </a:cubicBezTo>
                  <a:cubicBezTo>
                    <a:pt x="1801858" y="2180650"/>
                    <a:pt x="1797312" y="2182750"/>
                    <a:pt x="1792835" y="2184916"/>
                  </a:cubicBezTo>
                  <a:cubicBezTo>
                    <a:pt x="1788358" y="2187084"/>
                    <a:pt x="1783813" y="2189185"/>
                    <a:pt x="1779336" y="2191351"/>
                  </a:cubicBezTo>
                  <a:lnTo>
                    <a:pt x="1726085" y="2216616"/>
                  </a:lnTo>
                  <a:lnTo>
                    <a:pt x="1692100" y="2232737"/>
                  </a:lnTo>
                  <a:cubicBezTo>
                    <a:pt x="1689250" y="2234092"/>
                    <a:pt x="1686401" y="2235446"/>
                    <a:pt x="1683621" y="2236801"/>
                  </a:cubicBezTo>
                  <a:cubicBezTo>
                    <a:pt x="1680839" y="2238155"/>
                    <a:pt x="1678126" y="2239578"/>
                    <a:pt x="1675344" y="2240933"/>
                  </a:cubicBezTo>
                  <a:cubicBezTo>
                    <a:pt x="1672564" y="2242287"/>
                    <a:pt x="1669850" y="2243710"/>
                    <a:pt x="1667068" y="2245065"/>
                  </a:cubicBezTo>
                  <a:cubicBezTo>
                    <a:pt x="1664287" y="2246487"/>
                    <a:pt x="1661507" y="2247841"/>
                    <a:pt x="1658725" y="2249197"/>
                  </a:cubicBezTo>
                  <a:cubicBezTo>
                    <a:pt x="1647736" y="2254682"/>
                    <a:pt x="1636746" y="2260238"/>
                    <a:pt x="1625961" y="2265791"/>
                  </a:cubicBezTo>
                  <a:cubicBezTo>
                    <a:pt x="1615106" y="2271346"/>
                    <a:pt x="1604388" y="2276967"/>
                    <a:pt x="1593807" y="2282589"/>
                  </a:cubicBezTo>
                  <a:cubicBezTo>
                    <a:pt x="1583224" y="2288279"/>
                    <a:pt x="1572710" y="2293969"/>
                    <a:pt x="1562331" y="2299658"/>
                  </a:cubicBezTo>
                  <a:cubicBezTo>
                    <a:pt x="1551952" y="2305348"/>
                    <a:pt x="1541709" y="2311105"/>
                    <a:pt x="1531533" y="2316930"/>
                  </a:cubicBezTo>
                  <a:cubicBezTo>
                    <a:pt x="1521426" y="2322755"/>
                    <a:pt x="1511386" y="2328580"/>
                    <a:pt x="1501550" y="2334473"/>
                  </a:cubicBezTo>
                  <a:cubicBezTo>
                    <a:pt x="1491647" y="2340367"/>
                    <a:pt x="1481946" y="2346327"/>
                    <a:pt x="1472314" y="2352287"/>
                  </a:cubicBezTo>
                  <a:cubicBezTo>
                    <a:pt x="1462681" y="2358248"/>
                    <a:pt x="1453184" y="2364276"/>
                    <a:pt x="1443822" y="2370305"/>
                  </a:cubicBezTo>
                  <a:cubicBezTo>
                    <a:pt x="1434462" y="2376401"/>
                    <a:pt x="1425236" y="2382429"/>
                    <a:pt x="1416147" y="2388525"/>
                  </a:cubicBezTo>
                  <a:cubicBezTo>
                    <a:pt x="1397966" y="2400717"/>
                    <a:pt x="1380261" y="2413045"/>
                    <a:pt x="1363166" y="2425508"/>
                  </a:cubicBezTo>
                  <a:cubicBezTo>
                    <a:pt x="1346004" y="2437970"/>
                    <a:pt x="1329453" y="2450501"/>
                    <a:pt x="1313511" y="2463167"/>
                  </a:cubicBezTo>
                  <a:cubicBezTo>
                    <a:pt x="1297502" y="2475901"/>
                    <a:pt x="1282103" y="2488636"/>
                    <a:pt x="1267384" y="2501437"/>
                  </a:cubicBezTo>
                  <a:cubicBezTo>
                    <a:pt x="1252595" y="2514239"/>
                    <a:pt x="1238485" y="2527176"/>
                    <a:pt x="1224986" y="2540113"/>
                  </a:cubicBezTo>
                  <a:cubicBezTo>
                    <a:pt x="1211486" y="2553050"/>
                    <a:pt x="1198666" y="2566122"/>
                    <a:pt x="1186456" y="2579128"/>
                  </a:cubicBezTo>
                  <a:cubicBezTo>
                    <a:pt x="1174245" y="2592201"/>
                    <a:pt x="1162713" y="2605273"/>
                    <a:pt x="1151792" y="2618345"/>
                  </a:cubicBezTo>
                  <a:cubicBezTo>
                    <a:pt x="1140802" y="2631486"/>
                    <a:pt x="1130627" y="2644559"/>
                    <a:pt x="1121063" y="2657563"/>
                  </a:cubicBezTo>
                  <a:cubicBezTo>
                    <a:pt x="1111497" y="2670637"/>
                    <a:pt x="1102679" y="2683709"/>
                    <a:pt x="1094539" y="2696646"/>
                  </a:cubicBezTo>
                  <a:cubicBezTo>
                    <a:pt x="1090469" y="2703149"/>
                    <a:pt x="1086534" y="2709651"/>
                    <a:pt x="1082735" y="2716086"/>
                  </a:cubicBezTo>
                  <a:cubicBezTo>
                    <a:pt x="1078937" y="2722588"/>
                    <a:pt x="1075274" y="2729023"/>
                    <a:pt x="1071814" y="2735458"/>
                  </a:cubicBezTo>
                  <a:cubicBezTo>
                    <a:pt x="1068355" y="2741892"/>
                    <a:pt x="1065030" y="2748327"/>
                    <a:pt x="1061910" y="2754694"/>
                  </a:cubicBezTo>
                  <a:cubicBezTo>
                    <a:pt x="1058790" y="2761129"/>
                    <a:pt x="1055873" y="2767495"/>
                    <a:pt x="1053091" y="2773863"/>
                  </a:cubicBezTo>
                  <a:cubicBezTo>
                    <a:pt x="1052413" y="2775421"/>
                    <a:pt x="1051735" y="2777047"/>
                    <a:pt x="1051057" y="2778605"/>
                  </a:cubicBezTo>
                  <a:cubicBezTo>
                    <a:pt x="1050379" y="2780162"/>
                    <a:pt x="1049699" y="2781787"/>
                    <a:pt x="1049021" y="2783345"/>
                  </a:cubicBezTo>
                  <a:cubicBezTo>
                    <a:pt x="1048343" y="2784903"/>
                    <a:pt x="1047665" y="2786529"/>
                    <a:pt x="1047054" y="2788087"/>
                  </a:cubicBezTo>
                  <a:cubicBezTo>
                    <a:pt x="1046444" y="2789645"/>
                    <a:pt x="1045833" y="2791271"/>
                    <a:pt x="1045290" y="2792828"/>
                  </a:cubicBezTo>
                  <a:lnTo>
                    <a:pt x="1041560" y="2802311"/>
                  </a:lnTo>
                  <a:lnTo>
                    <a:pt x="1038303" y="2811726"/>
                  </a:lnTo>
                  <a:lnTo>
                    <a:pt x="1036608" y="2816400"/>
                  </a:lnTo>
                  <a:lnTo>
                    <a:pt x="1035183" y="2821141"/>
                  </a:lnTo>
                  <a:cubicBezTo>
                    <a:pt x="1034912" y="2821954"/>
                    <a:pt x="1034708" y="2822767"/>
                    <a:pt x="1034437" y="2823512"/>
                  </a:cubicBezTo>
                  <a:cubicBezTo>
                    <a:pt x="1034165" y="2824256"/>
                    <a:pt x="1033963" y="2825070"/>
                    <a:pt x="1033691" y="2825815"/>
                  </a:cubicBezTo>
                  <a:cubicBezTo>
                    <a:pt x="1033419" y="2826559"/>
                    <a:pt x="1033216" y="2827373"/>
                    <a:pt x="1032944" y="2828117"/>
                  </a:cubicBezTo>
                  <a:cubicBezTo>
                    <a:pt x="1032741" y="2828862"/>
                    <a:pt x="1032470" y="2829675"/>
                    <a:pt x="1032198" y="2830420"/>
                  </a:cubicBezTo>
                  <a:lnTo>
                    <a:pt x="1029621" y="2839768"/>
                  </a:lnTo>
                  <a:cubicBezTo>
                    <a:pt x="1029417" y="2840512"/>
                    <a:pt x="1029145" y="2841258"/>
                    <a:pt x="1028943" y="2842071"/>
                  </a:cubicBezTo>
                  <a:cubicBezTo>
                    <a:pt x="1028739" y="2842815"/>
                    <a:pt x="1028467" y="2843629"/>
                    <a:pt x="1028263" y="2844373"/>
                  </a:cubicBezTo>
                  <a:cubicBezTo>
                    <a:pt x="1028060" y="2845119"/>
                    <a:pt x="1027857" y="2845932"/>
                    <a:pt x="1027654" y="2846676"/>
                  </a:cubicBezTo>
                  <a:cubicBezTo>
                    <a:pt x="1027450" y="2847422"/>
                    <a:pt x="1027246" y="2848234"/>
                    <a:pt x="1027111" y="2848979"/>
                  </a:cubicBezTo>
                  <a:cubicBezTo>
                    <a:pt x="1025618" y="2855211"/>
                    <a:pt x="1024194" y="2861375"/>
                    <a:pt x="1022904" y="2867472"/>
                  </a:cubicBezTo>
                  <a:cubicBezTo>
                    <a:pt x="1021616" y="2873634"/>
                    <a:pt x="1020531" y="2879731"/>
                    <a:pt x="1019513" y="2885827"/>
                  </a:cubicBezTo>
                  <a:cubicBezTo>
                    <a:pt x="1018495" y="2891923"/>
                    <a:pt x="1017682" y="2898019"/>
                    <a:pt x="1017003" y="2904047"/>
                  </a:cubicBezTo>
                  <a:cubicBezTo>
                    <a:pt x="1016325" y="2910143"/>
                    <a:pt x="1015782" y="2916172"/>
                    <a:pt x="1015443" y="2922132"/>
                  </a:cubicBezTo>
                  <a:cubicBezTo>
                    <a:pt x="1014968" y="2928161"/>
                    <a:pt x="1014696" y="2934121"/>
                    <a:pt x="1014561" y="2940081"/>
                  </a:cubicBezTo>
                  <a:cubicBezTo>
                    <a:pt x="1014426" y="2946043"/>
                    <a:pt x="1014426" y="2952003"/>
                    <a:pt x="1014629" y="2957895"/>
                  </a:cubicBezTo>
                  <a:cubicBezTo>
                    <a:pt x="1014765" y="2963788"/>
                    <a:pt x="1015104" y="2969682"/>
                    <a:pt x="1015511" y="2975574"/>
                  </a:cubicBezTo>
                  <a:cubicBezTo>
                    <a:pt x="1015985" y="2981467"/>
                    <a:pt x="1016528" y="2987360"/>
                    <a:pt x="1017139" y="2993185"/>
                  </a:cubicBezTo>
                  <a:cubicBezTo>
                    <a:pt x="1018564" y="3004835"/>
                    <a:pt x="1020598" y="3016418"/>
                    <a:pt x="1023108" y="3027932"/>
                  </a:cubicBezTo>
                  <a:cubicBezTo>
                    <a:pt x="1025686" y="3039447"/>
                    <a:pt x="1028739" y="3050894"/>
                    <a:pt x="1032334" y="3062206"/>
                  </a:cubicBezTo>
                  <a:cubicBezTo>
                    <a:pt x="1035929" y="3073518"/>
                    <a:pt x="1040067" y="3084761"/>
                    <a:pt x="1044748" y="3095870"/>
                  </a:cubicBezTo>
                  <a:cubicBezTo>
                    <a:pt x="1049429" y="3106978"/>
                    <a:pt x="1054652" y="3118019"/>
                    <a:pt x="1060417" y="3128856"/>
                  </a:cubicBezTo>
                  <a:cubicBezTo>
                    <a:pt x="1066115" y="3139694"/>
                    <a:pt x="1072425" y="3150463"/>
                    <a:pt x="1079276" y="3160961"/>
                  </a:cubicBezTo>
                  <a:cubicBezTo>
                    <a:pt x="1086127" y="3171528"/>
                    <a:pt x="1093521" y="3181892"/>
                    <a:pt x="1101390" y="3191984"/>
                  </a:cubicBezTo>
                  <a:cubicBezTo>
                    <a:pt x="1109326" y="3202144"/>
                    <a:pt x="1117738" y="3212033"/>
                    <a:pt x="1126625" y="3221719"/>
                  </a:cubicBezTo>
                  <a:cubicBezTo>
                    <a:pt x="1135579" y="3231404"/>
                    <a:pt x="1144940" y="3240888"/>
                    <a:pt x="1154777" y="3250032"/>
                  </a:cubicBezTo>
                  <a:cubicBezTo>
                    <a:pt x="1164681" y="3259243"/>
                    <a:pt x="1174992" y="3268117"/>
                    <a:pt x="1185777" y="3276651"/>
                  </a:cubicBezTo>
                  <a:cubicBezTo>
                    <a:pt x="1196631" y="3285253"/>
                    <a:pt x="1207824" y="3293517"/>
                    <a:pt x="1219424" y="3301442"/>
                  </a:cubicBezTo>
                  <a:lnTo>
                    <a:pt x="1243132" y="3316365"/>
                  </a:lnTo>
                  <a:lnTo>
                    <a:pt x="833957" y="3316365"/>
                  </a:lnTo>
                  <a:lnTo>
                    <a:pt x="811869" y="3282476"/>
                  </a:lnTo>
                  <a:cubicBezTo>
                    <a:pt x="801965" y="3265678"/>
                    <a:pt x="792875" y="3248609"/>
                    <a:pt x="784667" y="3231337"/>
                  </a:cubicBezTo>
                  <a:cubicBezTo>
                    <a:pt x="776527" y="3214133"/>
                    <a:pt x="769201" y="3196726"/>
                    <a:pt x="762688" y="3179182"/>
                  </a:cubicBezTo>
                  <a:cubicBezTo>
                    <a:pt x="756244" y="3161707"/>
                    <a:pt x="750614" y="3144163"/>
                    <a:pt x="745866" y="3126418"/>
                  </a:cubicBezTo>
                  <a:cubicBezTo>
                    <a:pt x="741185" y="3108806"/>
                    <a:pt x="737251" y="3091061"/>
                    <a:pt x="734198" y="3073247"/>
                  </a:cubicBezTo>
                  <a:cubicBezTo>
                    <a:pt x="731145" y="3055500"/>
                    <a:pt x="728907" y="3037753"/>
                    <a:pt x="727550" y="3019939"/>
                  </a:cubicBezTo>
                  <a:cubicBezTo>
                    <a:pt x="726940" y="3011066"/>
                    <a:pt x="726533" y="3002126"/>
                    <a:pt x="726261" y="2993253"/>
                  </a:cubicBezTo>
                  <a:cubicBezTo>
                    <a:pt x="725990" y="2984380"/>
                    <a:pt x="725922" y="2975507"/>
                    <a:pt x="726057" y="2966633"/>
                  </a:cubicBezTo>
                  <a:cubicBezTo>
                    <a:pt x="726194" y="2957828"/>
                    <a:pt x="726533" y="2948955"/>
                    <a:pt x="727075" y="2940081"/>
                  </a:cubicBezTo>
                  <a:cubicBezTo>
                    <a:pt x="727618" y="2931276"/>
                    <a:pt x="728432" y="2922471"/>
                    <a:pt x="729449" y="2913598"/>
                  </a:cubicBezTo>
                  <a:cubicBezTo>
                    <a:pt x="730399" y="2904793"/>
                    <a:pt x="731553" y="2895986"/>
                    <a:pt x="732909" y="2887181"/>
                  </a:cubicBezTo>
                  <a:cubicBezTo>
                    <a:pt x="734265" y="2878376"/>
                    <a:pt x="735893" y="2869638"/>
                    <a:pt x="737657" y="2860833"/>
                  </a:cubicBezTo>
                  <a:cubicBezTo>
                    <a:pt x="739489" y="2852028"/>
                    <a:pt x="741456" y="2843290"/>
                    <a:pt x="743627" y="2834552"/>
                  </a:cubicBezTo>
                  <a:cubicBezTo>
                    <a:pt x="745798" y="2825815"/>
                    <a:pt x="748172" y="2817077"/>
                    <a:pt x="750682" y="2808407"/>
                  </a:cubicBezTo>
                  <a:cubicBezTo>
                    <a:pt x="760721" y="2773863"/>
                    <a:pt x="774085" y="2739387"/>
                    <a:pt x="790501" y="2705248"/>
                  </a:cubicBezTo>
                  <a:cubicBezTo>
                    <a:pt x="806781" y="2671381"/>
                    <a:pt x="826114" y="2637854"/>
                    <a:pt x="848365" y="2604732"/>
                  </a:cubicBezTo>
                  <a:cubicBezTo>
                    <a:pt x="870411" y="2571880"/>
                    <a:pt x="895374" y="2539503"/>
                    <a:pt x="923052" y="2507668"/>
                  </a:cubicBezTo>
                  <a:cubicBezTo>
                    <a:pt x="950525" y="2476105"/>
                    <a:pt x="980712" y="2445082"/>
                    <a:pt x="1013544" y="2414738"/>
                  </a:cubicBezTo>
                  <a:cubicBezTo>
                    <a:pt x="1029756" y="2399702"/>
                    <a:pt x="1046647" y="2384731"/>
                    <a:pt x="1064148" y="2370034"/>
                  </a:cubicBezTo>
                  <a:cubicBezTo>
                    <a:pt x="1081583" y="2355336"/>
                    <a:pt x="1099559" y="2340840"/>
                    <a:pt x="1118145" y="2326548"/>
                  </a:cubicBezTo>
                  <a:cubicBezTo>
                    <a:pt x="1136597" y="2312257"/>
                    <a:pt x="1155658" y="2298236"/>
                    <a:pt x="1175263" y="2284350"/>
                  </a:cubicBezTo>
                  <a:cubicBezTo>
                    <a:pt x="1194800" y="2270465"/>
                    <a:pt x="1214811" y="2256850"/>
                    <a:pt x="1235365" y="2243439"/>
                  </a:cubicBezTo>
                  <a:cubicBezTo>
                    <a:pt x="1245608" y="2236801"/>
                    <a:pt x="1255987" y="2230096"/>
                    <a:pt x="1266434" y="2223525"/>
                  </a:cubicBezTo>
                  <a:cubicBezTo>
                    <a:pt x="1276880" y="2216887"/>
                    <a:pt x="1287462" y="2210385"/>
                    <a:pt x="1298180" y="2203883"/>
                  </a:cubicBezTo>
                  <a:cubicBezTo>
                    <a:pt x="1308898" y="2197380"/>
                    <a:pt x="1319685" y="2190945"/>
                    <a:pt x="1330605" y="2184578"/>
                  </a:cubicBezTo>
                  <a:cubicBezTo>
                    <a:pt x="1341527" y="2178212"/>
                    <a:pt x="1352517" y="2171912"/>
                    <a:pt x="1363641" y="2165613"/>
                  </a:cubicBezTo>
                  <a:cubicBezTo>
                    <a:pt x="1374766" y="2159382"/>
                    <a:pt x="1386027" y="2153218"/>
                    <a:pt x="1397356" y="2147054"/>
                  </a:cubicBezTo>
                  <a:cubicBezTo>
                    <a:pt x="1408684" y="2140890"/>
                    <a:pt x="1420148" y="2134794"/>
                    <a:pt x="1431680" y="2128765"/>
                  </a:cubicBezTo>
                  <a:cubicBezTo>
                    <a:pt x="1443144" y="2122737"/>
                    <a:pt x="1454812" y="2116776"/>
                    <a:pt x="1466480" y="2110816"/>
                  </a:cubicBezTo>
                  <a:cubicBezTo>
                    <a:pt x="1478147" y="2104856"/>
                    <a:pt x="1489951" y="2098962"/>
                    <a:pt x="1501822" y="2093137"/>
                  </a:cubicBezTo>
                  <a:cubicBezTo>
                    <a:pt x="1504807" y="2091715"/>
                    <a:pt x="1507791" y="2090226"/>
                    <a:pt x="1510777" y="2088803"/>
                  </a:cubicBezTo>
                  <a:cubicBezTo>
                    <a:pt x="1513693" y="2087380"/>
                    <a:pt x="1516678" y="2085890"/>
                    <a:pt x="1519663" y="2084468"/>
                  </a:cubicBezTo>
                  <a:cubicBezTo>
                    <a:pt x="1522647" y="2083045"/>
                    <a:pt x="1525632" y="2081555"/>
                    <a:pt x="1528617" y="2080132"/>
                  </a:cubicBezTo>
                  <a:cubicBezTo>
                    <a:pt x="1531602" y="2078710"/>
                    <a:pt x="1534654" y="2077288"/>
                    <a:pt x="1537707" y="2075865"/>
                  </a:cubicBezTo>
                  <a:lnTo>
                    <a:pt x="1574066" y="2058864"/>
                  </a:lnTo>
                  <a:lnTo>
                    <a:pt x="1623314" y="2035835"/>
                  </a:lnTo>
                  <a:cubicBezTo>
                    <a:pt x="1627453" y="2033871"/>
                    <a:pt x="1631591" y="2031974"/>
                    <a:pt x="1635729" y="2030010"/>
                  </a:cubicBezTo>
                  <a:cubicBezTo>
                    <a:pt x="1639867" y="2028046"/>
                    <a:pt x="1644005" y="2026149"/>
                    <a:pt x="1648142" y="2024185"/>
                  </a:cubicBezTo>
                  <a:cubicBezTo>
                    <a:pt x="1652280" y="2022220"/>
                    <a:pt x="1656418" y="2020256"/>
                    <a:pt x="1660557" y="2018292"/>
                  </a:cubicBezTo>
                  <a:cubicBezTo>
                    <a:pt x="1664626" y="2016328"/>
                    <a:pt x="1668765" y="2014295"/>
                    <a:pt x="1672834" y="2012263"/>
                  </a:cubicBezTo>
                  <a:cubicBezTo>
                    <a:pt x="1680975" y="2008200"/>
                    <a:pt x="1689183" y="2004203"/>
                    <a:pt x="1697391" y="2000207"/>
                  </a:cubicBezTo>
                  <a:cubicBezTo>
                    <a:pt x="1705599" y="1996211"/>
                    <a:pt x="1713807" y="1992214"/>
                    <a:pt x="1721947" y="1988218"/>
                  </a:cubicBezTo>
                  <a:cubicBezTo>
                    <a:pt x="1730088" y="1984222"/>
                    <a:pt x="1738228" y="1980157"/>
                    <a:pt x="1746368" y="1976094"/>
                  </a:cubicBezTo>
                  <a:cubicBezTo>
                    <a:pt x="1754440" y="1972029"/>
                    <a:pt x="1762581" y="1967897"/>
                    <a:pt x="1770585" y="1963698"/>
                  </a:cubicBezTo>
                  <a:lnTo>
                    <a:pt x="1818816" y="1938975"/>
                  </a:lnTo>
                  <a:lnTo>
                    <a:pt x="1866436" y="1913508"/>
                  </a:lnTo>
                  <a:lnTo>
                    <a:pt x="1890111" y="1900773"/>
                  </a:lnTo>
                  <a:lnTo>
                    <a:pt x="1913515" y="1887701"/>
                  </a:lnTo>
                  <a:lnTo>
                    <a:pt x="1960049" y="1861556"/>
                  </a:lnTo>
                  <a:lnTo>
                    <a:pt x="2005838" y="1834733"/>
                  </a:lnTo>
                  <a:lnTo>
                    <a:pt x="2028631" y="1821322"/>
                  </a:lnTo>
                  <a:lnTo>
                    <a:pt x="2051017" y="1807571"/>
                  </a:lnTo>
                  <a:lnTo>
                    <a:pt x="2095652" y="1780004"/>
                  </a:lnTo>
                  <a:lnTo>
                    <a:pt x="2139270" y="1751759"/>
                  </a:lnTo>
                  <a:cubicBezTo>
                    <a:pt x="2141101" y="1750608"/>
                    <a:pt x="2142865" y="1749388"/>
                    <a:pt x="2144697" y="1748236"/>
                  </a:cubicBezTo>
                  <a:cubicBezTo>
                    <a:pt x="2146529" y="1747086"/>
                    <a:pt x="2148292" y="1745866"/>
                    <a:pt x="2150124" y="1744714"/>
                  </a:cubicBezTo>
                  <a:cubicBezTo>
                    <a:pt x="2151955" y="1743563"/>
                    <a:pt x="2153718" y="1742344"/>
                    <a:pt x="2155550" y="1741193"/>
                  </a:cubicBezTo>
                  <a:cubicBezTo>
                    <a:pt x="2157315" y="1739974"/>
                    <a:pt x="2159146" y="1738822"/>
                    <a:pt x="2160909" y="1737602"/>
                  </a:cubicBezTo>
                  <a:lnTo>
                    <a:pt x="2182142" y="1723108"/>
                  </a:lnTo>
                  <a:cubicBezTo>
                    <a:pt x="2185670" y="1720669"/>
                    <a:pt x="2189197" y="1718231"/>
                    <a:pt x="2192724" y="1715860"/>
                  </a:cubicBezTo>
                  <a:cubicBezTo>
                    <a:pt x="2196251" y="1713489"/>
                    <a:pt x="2199780" y="1711051"/>
                    <a:pt x="2203307" y="1708680"/>
                  </a:cubicBezTo>
                  <a:cubicBezTo>
                    <a:pt x="2206834" y="1706242"/>
                    <a:pt x="2210294" y="1703871"/>
                    <a:pt x="2213821" y="1701433"/>
                  </a:cubicBezTo>
                  <a:cubicBezTo>
                    <a:pt x="2217348" y="1698994"/>
                    <a:pt x="2220808" y="1696556"/>
                    <a:pt x="2224268" y="1694117"/>
                  </a:cubicBezTo>
                  <a:cubicBezTo>
                    <a:pt x="2238106" y="1684363"/>
                    <a:pt x="2251808" y="1674542"/>
                    <a:pt x="2265375" y="1664585"/>
                  </a:cubicBezTo>
                  <a:cubicBezTo>
                    <a:pt x="2278943" y="1654629"/>
                    <a:pt x="2292306" y="1644604"/>
                    <a:pt x="2305534" y="1634512"/>
                  </a:cubicBezTo>
                  <a:cubicBezTo>
                    <a:pt x="2318695" y="1624420"/>
                    <a:pt x="2331786" y="1614259"/>
                    <a:pt x="2344675" y="1604032"/>
                  </a:cubicBezTo>
                  <a:cubicBezTo>
                    <a:pt x="2357564" y="1593871"/>
                    <a:pt x="2370317" y="1583576"/>
                    <a:pt x="2382867" y="1573213"/>
                  </a:cubicBezTo>
                  <a:cubicBezTo>
                    <a:pt x="2395416" y="1562850"/>
                    <a:pt x="2407694" y="1552419"/>
                    <a:pt x="2419837" y="1541852"/>
                  </a:cubicBezTo>
                  <a:cubicBezTo>
                    <a:pt x="2431912" y="1531353"/>
                    <a:pt x="2443782" y="1520719"/>
                    <a:pt x="2455518" y="1510017"/>
                  </a:cubicBezTo>
                  <a:cubicBezTo>
                    <a:pt x="2467185" y="1499315"/>
                    <a:pt x="2478650" y="1488613"/>
                    <a:pt x="2489979" y="1477775"/>
                  </a:cubicBezTo>
                  <a:cubicBezTo>
                    <a:pt x="2501239" y="1467006"/>
                    <a:pt x="2512297" y="1456101"/>
                    <a:pt x="2523150" y="1445195"/>
                  </a:cubicBezTo>
                  <a:cubicBezTo>
                    <a:pt x="2534003" y="1434290"/>
                    <a:pt x="2544586" y="1423318"/>
                    <a:pt x="2554965" y="1412209"/>
                  </a:cubicBezTo>
                  <a:cubicBezTo>
                    <a:pt x="2565276" y="1401101"/>
                    <a:pt x="2575384" y="1389993"/>
                    <a:pt x="2585219" y="1378748"/>
                  </a:cubicBezTo>
                  <a:cubicBezTo>
                    <a:pt x="2595055" y="1367573"/>
                    <a:pt x="2604620" y="1356261"/>
                    <a:pt x="2613914" y="1344949"/>
                  </a:cubicBezTo>
                  <a:cubicBezTo>
                    <a:pt x="2623207" y="1333638"/>
                    <a:pt x="2632297" y="1322259"/>
                    <a:pt x="2641048" y="1310812"/>
                  </a:cubicBezTo>
                  <a:cubicBezTo>
                    <a:pt x="2649866" y="1299433"/>
                    <a:pt x="2658346" y="1287917"/>
                    <a:pt x="2666554" y="1276403"/>
                  </a:cubicBezTo>
                  <a:cubicBezTo>
                    <a:pt x="2674762" y="1264888"/>
                    <a:pt x="2682699" y="1253374"/>
                    <a:pt x="2690296" y="1241723"/>
                  </a:cubicBezTo>
                  <a:cubicBezTo>
                    <a:pt x="2697894" y="1230140"/>
                    <a:pt x="2705219" y="1218558"/>
                    <a:pt x="2712206" y="1206840"/>
                  </a:cubicBezTo>
                  <a:cubicBezTo>
                    <a:pt x="2719194" y="1195190"/>
                    <a:pt x="2725910" y="1183472"/>
                    <a:pt x="2732286" y="1171754"/>
                  </a:cubicBezTo>
                  <a:cubicBezTo>
                    <a:pt x="2744971" y="1148453"/>
                    <a:pt x="2756436" y="1124883"/>
                    <a:pt x="2766476" y="1101176"/>
                  </a:cubicBezTo>
                  <a:cubicBezTo>
                    <a:pt x="2776447" y="1077604"/>
                    <a:pt x="2785061" y="1053965"/>
                    <a:pt x="2792252" y="1030258"/>
                  </a:cubicBezTo>
                  <a:cubicBezTo>
                    <a:pt x="2799375" y="1006686"/>
                    <a:pt x="2805141" y="983116"/>
                    <a:pt x="2809415" y="959544"/>
                  </a:cubicBezTo>
                  <a:cubicBezTo>
                    <a:pt x="2813688" y="936176"/>
                    <a:pt x="2816470" y="912808"/>
                    <a:pt x="2817758" y="889507"/>
                  </a:cubicBezTo>
                  <a:cubicBezTo>
                    <a:pt x="2818436" y="877924"/>
                    <a:pt x="2818708" y="866410"/>
                    <a:pt x="2818573" y="854895"/>
                  </a:cubicBezTo>
                  <a:cubicBezTo>
                    <a:pt x="2818505" y="843448"/>
                    <a:pt x="2818030" y="832001"/>
                    <a:pt x="2817148" y="820622"/>
                  </a:cubicBezTo>
                  <a:cubicBezTo>
                    <a:pt x="2816334" y="809310"/>
                    <a:pt x="2815113" y="797999"/>
                    <a:pt x="2813485" y="786754"/>
                  </a:cubicBezTo>
                  <a:cubicBezTo>
                    <a:pt x="2811856" y="775579"/>
                    <a:pt x="2809890" y="764402"/>
                    <a:pt x="2807583" y="753362"/>
                  </a:cubicBezTo>
                  <a:cubicBezTo>
                    <a:pt x="2805277" y="742389"/>
                    <a:pt x="2802496" y="731416"/>
                    <a:pt x="2799443" y="720511"/>
                  </a:cubicBezTo>
                  <a:cubicBezTo>
                    <a:pt x="2796390" y="709674"/>
                    <a:pt x="2792931" y="698903"/>
                    <a:pt x="2789131" y="688202"/>
                  </a:cubicBezTo>
                  <a:cubicBezTo>
                    <a:pt x="2785333" y="677568"/>
                    <a:pt x="2781195" y="667001"/>
                    <a:pt x="2776718" y="656570"/>
                  </a:cubicBezTo>
                  <a:cubicBezTo>
                    <a:pt x="2772241" y="646139"/>
                    <a:pt x="2767425" y="635844"/>
                    <a:pt x="2762269" y="625615"/>
                  </a:cubicBezTo>
                  <a:cubicBezTo>
                    <a:pt x="2752026" y="605296"/>
                    <a:pt x="2740426" y="585382"/>
                    <a:pt x="2727538" y="565874"/>
                  </a:cubicBezTo>
                  <a:cubicBezTo>
                    <a:pt x="2714785" y="546571"/>
                    <a:pt x="2700743" y="527741"/>
                    <a:pt x="2685480" y="509317"/>
                  </a:cubicBezTo>
                  <a:cubicBezTo>
                    <a:pt x="2670353" y="491097"/>
                    <a:pt x="2654072" y="473350"/>
                    <a:pt x="2636706" y="456146"/>
                  </a:cubicBezTo>
                  <a:cubicBezTo>
                    <a:pt x="2619476" y="439076"/>
                    <a:pt x="2601160" y="422482"/>
                    <a:pt x="2581827" y="406497"/>
                  </a:cubicBezTo>
                  <a:cubicBezTo>
                    <a:pt x="2562698" y="390647"/>
                    <a:pt x="2542483" y="375272"/>
                    <a:pt x="2521455" y="360505"/>
                  </a:cubicBezTo>
                  <a:cubicBezTo>
                    <a:pt x="2500560" y="345875"/>
                    <a:pt x="2478853" y="331718"/>
                    <a:pt x="2456265" y="318172"/>
                  </a:cubicBezTo>
                  <a:cubicBezTo>
                    <a:pt x="2433946" y="304760"/>
                    <a:pt x="2410746" y="291823"/>
                    <a:pt x="2386869" y="279495"/>
                  </a:cubicBezTo>
                  <a:cubicBezTo>
                    <a:pt x="2363126" y="267236"/>
                    <a:pt x="2338706" y="255519"/>
                    <a:pt x="2313606" y="244409"/>
                  </a:cubicBezTo>
                  <a:cubicBezTo>
                    <a:pt x="2301125" y="238855"/>
                    <a:pt x="2288508" y="233505"/>
                    <a:pt x="2275687" y="228221"/>
                  </a:cubicBezTo>
                  <a:cubicBezTo>
                    <a:pt x="2262934" y="223005"/>
                    <a:pt x="2250045" y="217858"/>
                    <a:pt x="2237021" y="212913"/>
                  </a:cubicBezTo>
                  <a:cubicBezTo>
                    <a:pt x="2223996" y="207969"/>
                    <a:pt x="2210904" y="203160"/>
                    <a:pt x="2197609" y="198486"/>
                  </a:cubicBezTo>
                  <a:cubicBezTo>
                    <a:pt x="2184381" y="193812"/>
                    <a:pt x="2171017" y="189274"/>
                    <a:pt x="2157517" y="184872"/>
                  </a:cubicBezTo>
                  <a:cubicBezTo>
                    <a:pt x="2144087" y="180536"/>
                    <a:pt x="2130519" y="176269"/>
                    <a:pt x="2116816" y="172137"/>
                  </a:cubicBezTo>
                  <a:cubicBezTo>
                    <a:pt x="2103114" y="168006"/>
                    <a:pt x="2089343" y="164078"/>
                    <a:pt x="2075437" y="160217"/>
                  </a:cubicBezTo>
                  <a:cubicBezTo>
                    <a:pt x="2061598" y="156423"/>
                    <a:pt x="2047625" y="152697"/>
                    <a:pt x="2033515" y="149176"/>
                  </a:cubicBezTo>
                  <a:cubicBezTo>
                    <a:pt x="2019473" y="145654"/>
                    <a:pt x="2005296" y="142267"/>
                    <a:pt x="1990982" y="139015"/>
                  </a:cubicBezTo>
                  <a:cubicBezTo>
                    <a:pt x="1962559" y="132513"/>
                    <a:pt x="1933662" y="126553"/>
                    <a:pt x="1904424" y="121066"/>
                  </a:cubicBezTo>
                  <a:cubicBezTo>
                    <a:pt x="1875323" y="115647"/>
                    <a:pt x="1845882" y="110703"/>
                    <a:pt x="1816035" y="106368"/>
                  </a:cubicBezTo>
                  <a:cubicBezTo>
                    <a:pt x="1786391" y="102033"/>
                    <a:pt x="1756340" y="98240"/>
                    <a:pt x="1726017" y="94989"/>
                  </a:cubicBezTo>
                  <a:cubicBezTo>
                    <a:pt x="1695899" y="91805"/>
                    <a:pt x="1665373" y="89095"/>
                    <a:pt x="1634575" y="86929"/>
                  </a:cubicBezTo>
                  <a:cubicBezTo>
                    <a:pt x="1619245" y="85844"/>
                    <a:pt x="1603846" y="84896"/>
                    <a:pt x="1588380" y="84084"/>
                  </a:cubicBezTo>
                  <a:cubicBezTo>
                    <a:pt x="1572981" y="83270"/>
                    <a:pt x="1557515" y="82593"/>
                    <a:pt x="1541981" y="82052"/>
                  </a:cubicBezTo>
                  <a:cubicBezTo>
                    <a:pt x="1526446" y="81510"/>
                    <a:pt x="1510912" y="81104"/>
                    <a:pt x="1495309" y="80832"/>
                  </a:cubicBezTo>
                  <a:cubicBezTo>
                    <a:pt x="1479708" y="80561"/>
                    <a:pt x="1464106" y="80426"/>
                    <a:pt x="1448436" y="80426"/>
                  </a:cubicBezTo>
                  <a:cubicBezTo>
                    <a:pt x="1432833" y="80426"/>
                    <a:pt x="1417164" y="80629"/>
                    <a:pt x="1401426" y="80900"/>
                  </a:cubicBezTo>
                  <a:cubicBezTo>
                    <a:pt x="1385756" y="81171"/>
                    <a:pt x="1370018" y="81645"/>
                    <a:pt x="1354280" y="82187"/>
                  </a:cubicBezTo>
                  <a:cubicBezTo>
                    <a:pt x="1338611" y="82729"/>
                    <a:pt x="1322873" y="83474"/>
                    <a:pt x="1307067" y="84287"/>
                  </a:cubicBezTo>
                  <a:cubicBezTo>
                    <a:pt x="1291329" y="85167"/>
                    <a:pt x="1275592" y="86115"/>
                    <a:pt x="1259786" y="87200"/>
                  </a:cubicBezTo>
                  <a:cubicBezTo>
                    <a:pt x="1244048" y="88351"/>
                    <a:pt x="1228243" y="89570"/>
                    <a:pt x="1212505" y="90925"/>
                  </a:cubicBezTo>
                  <a:cubicBezTo>
                    <a:pt x="1196767" y="92279"/>
                    <a:pt x="1181029" y="93770"/>
                    <a:pt x="1165291" y="95395"/>
                  </a:cubicBezTo>
                  <a:cubicBezTo>
                    <a:pt x="1149621" y="97021"/>
                    <a:pt x="1133883" y="98782"/>
                    <a:pt x="1118214" y="100678"/>
                  </a:cubicBezTo>
                  <a:cubicBezTo>
                    <a:pt x="1102543" y="102575"/>
                    <a:pt x="1086873" y="104607"/>
                    <a:pt x="1071272" y="106775"/>
                  </a:cubicBezTo>
                  <a:cubicBezTo>
                    <a:pt x="1055669" y="108942"/>
                    <a:pt x="1040067" y="111178"/>
                    <a:pt x="1024533" y="113616"/>
                  </a:cubicBezTo>
                  <a:cubicBezTo>
                    <a:pt x="1008998" y="116054"/>
                    <a:pt x="993532" y="118627"/>
                    <a:pt x="978065" y="121270"/>
                  </a:cubicBezTo>
                  <a:cubicBezTo>
                    <a:pt x="962599" y="123979"/>
                    <a:pt x="947269" y="126756"/>
                    <a:pt x="931938" y="129669"/>
                  </a:cubicBezTo>
                  <a:cubicBezTo>
                    <a:pt x="916675" y="132582"/>
                    <a:pt x="901412" y="135629"/>
                    <a:pt x="886217" y="138744"/>
                  </a:cubicBezTo>
                  <a:cubicBezTo>
                    <a:pt x="864985" y="143080"/>
                    <a:pt x="843888" y="147753"/>
                    <a:pt x="822995" y="152562"/>
                  </a:cubicBezTo>
                  <a:cubicBezTo>
                    <a:pt x="802101" y="157439"/>
                    <a:pt x="781343" y="162452"/>
                    <a:pt x="760789" y="167735"/>
                  </a:cubicBezTo>
                  <a:cubicBezTo>
                    <a:pt x="740235" y="173018"/>
                    <a:pt x="719885" y="178437"/>
                    <a:pt x="699669" y="184126"/>
                  </a:cubicBezTo>
                  <a:cubicBezTo>
                    <a:pt x="679523" y="189816"/>
                    <a:pt x="659511" y="195641"/>
                    <a:pt x="639703" y="201669"/>
                  </a:cubicBezTo>
                  <a:cubicBezTo>
                    <a:pt x="631156" y="204312"/>
                    <a:pt x="622676" y="206953"/>
                    <a:pt x="614197" y="209595"/>
                  </a:cubicBezTo>
                  <a:cubicBezTo>
                    <a:pt x="605717" y="212304"/>
                    <a:pt x="597306" y="215014"/>
                    <a:pt x="588894" y="217723"/>
                  </a:cubicBezTo>
                  <a:cubicBezTo>
                    <a:pt x="580484" y="220500"/>
                    <a:pt x="572139" y="223277"/>
                    <a:pt x="563864" y="226054"/>
                  </a:cubicBezTo>
                  <a:cubicBezTo>
                    <a:pt x="555588" y="228831"/>
                    <a:pt x="547311" y="231676"/>
                    <a:pt x="539103" y="234521"/>
                  </a:cubicBezTo>
                  <a:cubicBezTo>
                    <a:pt x="511834" y="244003"/>
                    <a:pt x="485107" y="253757"/>
                    <a:pt x="458787" y="263849"/>
                  </a:cubicBezTo>
                  <a:cubicBezTo>
                    <a:pt x="432466" y="273874"/>
                    <a:pt x="406621" y="284237"/>
                    <a:pt x="381319" y="294872"/>
                  </a:cubicBezTo>
                  <a:cubicBezTo>
                    <a:pt x="355948" y="305506"/>
                    <a:pt x="331052" y="316343"/>
                    <a:pt x="306700" y="327451"/>
                  </a:cubicBezTo>
                  <a:cubicBezTo>
                    <a:pt x="282279" y="338559"/>
                    <a:pt x="258333" y="349871"/>
                    <a:pt x="234930" y="361386"/>
                  </a:cubicBezTo>
                  <a:cubicBezTo>
                    <a:pt x="223194" y="367144"/>
                    <a:pt x="211595" y="372969"/>
                    <a:pt x="200130" y="378794"/>
                  </a:cubicBezTo>
                  <a:cubicBezTo>
                    <a:pt x="188599" y="384618"/>
                    <a:pt x="177270" y="390512"/>
                    <a:pt x="166009" y="396472"/>
                  </a:cubicBezTo>
                  <a:cubicBezTo>
                    <a:pt x="154748" y="402432"/>
                    <a:pt x="143624" y="408394"/>
                    <a:pt x="132567" y="414421"/>
                  </a:cubicBezTo>
                  <a:cubicBezTo>
                    <a:pt x="121510" y="420450"/>
                    <a:pt x="110588" y="426546"/>
                    <a:pt x="99734" y="432643"/>
                  </a:cubicBezTo>
                  <a:cubicBezTo>
                    <a:pt x="97089" y="434200"/>
                    <a:pt x="94375" y="435690"/>
                    <a:pt x="91662" y="437248"/>
                  </a:cubicBezTo>
                  <a:cubicBezTo>
                    <a:pt x="88949" y="438805"/>
                    <a:pt x="86235" y="440296"/>
                    <a:pt x="83522" y="441854"/>
                  </a:cubicBezTo>
                  <a:cubicBezTo>
                    <a:pt x="80808" y="443412"/>
                    <a:pt x="78095" y="444902"/>
                    <a:pt x="75449" y="446460"/>
                  </a:cubicBezTo>
                  <a:cubicBezTo>
                    <a:pt x="72736" y="447950"/>
                    <a:pt x="70090" y="449507"/>
                    <a:pt x="67445" y="451065"/>
                  </a:cubicBezTo>
                  <a:lnTo>
                    <a:pt x="35833" y="469760"/>
                  </a:lnTo>
                  <a:cubicBezTo>
                    <a:pt x="33188" y="471318"/>
                    <a:pt x="30611" y="472876"/>
                    <a:pt x="28033" y="474433"/>
                  </a:cubicBezTo>
                  <a:cubicBezTo>
                    <a:pt x="25454" y="476059"/>
                    <a:pt x="22877" y="477617"/>
                    <a:pt x="20299" y="479175"/>
                  </a:cubicBezTo>
                  <a:cubicBezTo>
                    <a:pt x="17789" y="480733"/>
                    <a:pt x="15212" y="482359"/>
                    <a:pt x="12634" y="483917"/>
                  </a:cubicBezTo>
                  <a:cubicBezTo>
                    <a:pt x="10057" y="485474"/>
                    <a:pt x="7478" y="487100"/>
                    <a:pt x="4900" y="488658"/>
                  </a:cubicBezTo>
                  <a:lnTo>
                    <a:pt x="0" y="491663"/>
                  </a:lnTo>
                  <a:lnTo>
                    <a:pt x="0" y="389098"/>
                  </a:lnTo>
                  <a:lnTo>
                    <a:pt x="4222" y="386719"/>
                  </a:lnTo>
                  <a:cubicBezTo>
                    <a:pt x="15958" y="380216"/>
                    <a:pt x="27761" y="373714"/>
                    <a:pt x="39701" y="367279"/>
                  </a:cubicBezTo>
                  <a:cubicBezTo>
                    <a:pt x="51639" y="360844"/>
                    <a:pt x="63647" y="354478"/>
                    <a:pt x="75856" y="348110"/>
                  </a:cubicBezTo>
                  <a:cubicBezTo>
                    <a:pt x="87999" y="341743"/>
                    <a:pt x="100345" y="335444"/>
                    <a:pt x="112758" y="329144"/>
                  </a:cubicBezTo>
                  <a:cubicBezTo>
                    <a:pt x="125241" y="322913"/>
                    <a:pt x="137790" y="316614"/>
                    <a:pt x="150475" y="310450"/>
                  </a:cubicBezTo>
                  <a:cubicBezTo>
                    <a:pt x="175845" y="298123"/>
                    <a:pt x="201827" y="285930"/>
                    <a:pt x="228418" y="273941"/>
                  </a:cubicBezTo>
                  <a:cubicBezTo>
                    <a:pt x="254941" y="262021"/>
                    <a:pt x="282075" y="250235"/>
                    <a:pt x="309753" y="238720"/>
                  </a:cubicBezTo>
                  <a:cubicBezTo>
                    <a:pt x="337362" y="227205"/>
                    <a:pt x="365581" y="215962"/>
                    <a:pt x="394411" y="204989"/>
                  </a:cubicBezTo>
                  <a:cubicBezTo>
                    <a:pt x="423173" y="194016"/>
                    <a:pt x="452546" y="183314"/>
                    <a:pt x="482461" y="172950"/>
                  </a:cubicBezTo>
                  <a:cubicBezTo>
                    <a:pt x="491483" y="169834"/>
                    <a:pt x="500573" y="166719"/>
                    <a:pt x="509731" y="163671"/>
                  </a:cubicBezTo>
                  <a:cubicBezTo>
                    <a:pt x="518888" y="160555"/>
                    <a:pt x="528046" y="157507"/>
                    <a:pt x="537272" y="154527"/>
                  </a:cubicBezTo>
                  <a:cubicBezTo>
                    <a:pt x="546498" y="151479"/>
                    <a:pt x="555723" y="148499"/>
                    <a:pt x="565085" y="145586"/>
                  </a:cubicBezTo>
                  <a:cubicBezTo>
                    <a:pt x="574445" y="142605"/>
                    <a:pt x="583807" y="139693"/>
                    <a:pt x="593236" y="136849"/>
                  </a:cubicBezTo>
                  <a:cubicBezTo>
                    <a:pt x="599410" y="134952"/>
                    <a:pt x="605582" y="133055"/>
                    <a:pt x="611823" y="131226"/>
                  </a:cubicBezTo>
                  <a:cubicBezTo>
                    <a:pt x="617996" y="129398"/>
                    <a:pt x="624237" y="127569"/>
                    <a:pt x="630478" y="125740"/>
                  </a:cubicBezTo>
                  <a:cubicBezTo>
                    <a:pt x="636719" y="123911"/>
                    <a:pt x="642960" y="122082"/>
                    <a:pt x="649268" y="120322"/>
                  </a:cubicBezTo>
                  <a:cubicBezTo>
                    <a:pt x="655577" y="118560"/>
                    <a:pt x="661886" y="116799"/>
                    <a:pt x="668194" y="115038"/>
                  </a:cubicBezTo>
                  <a:cubicBezTo>
                    <a:pt x="684203" y="110568"/>
                    <a:pt x="700280" y="106232"/>
                    <a:pt x="716493" y="102033"/>
                  </a:cubicBezTo>
                  <a:cubicBezTo>
                    <a:pt x="732705" y="97833"/>
                    <a:pt x="749054" y="93702"/>
                    <a:pt x="765470" y="89705"/>
                  </a:cubicBezTo>
                  <a:cubicBezTo>
                    <a:pt x="781953" y="85709"/>
                    <a:pt x="798438" y="81781"/>
                    <a:pt x="815057" y="78055"/>
                  </a:cubicBezTo>
                  <a:cubicBezTo>
                    <a:pt x="831677" y="74330"/>
                    <a:pt x="848365" y="70673"/>
                    <a:pt x="865187" y="67150"/>
                  </a:cubicBezTo>
                  <a:cubicBezTo>
                    <a:pt x="881943" y="63628"/>
                    <a:pt x="898834" y="60241"/>
                    <a:pt x="915793" y="56990"/>
                  </a:cubicBezTo>
                  <a:cubicBezTo>
                    <a:pt x="932752" y="53738"/>
                    <a:pt x="949779" y="50556"/>
                    <a:pt x="966873" y="47575"/>
                  </a:cubicBezTo>
                  <a:cubicBezTo>
                    <a:pt x="983967" y="44595"/>
                    <a:pt x="1001129" y="41682"/>
                    <a:pt x="1018360" y="38973"/>
                  </a:cubicBezTo>
                  <a:cubicBezTo>
                    <a:pt x="1035590" y="36195"/>
                    <a:pt x="1052888" y="33621"/>
                    <a:pt x="1070186" y="31184"/>
                  </a:cubicBezTo>
                  <a:cubicBezTo>
                    <a:pt x="1087551" y="28745"/>
                    <a:pt x="1104918" y="26442"/>
                    <a:pt x="1122284" y="24275"/>
                  </a:cubicBezTo>
                  <a:cubicBezTo>
                    <a:pt x="1139717" y="22107"/>
                    <a:pt x="1157151" y="20075"/>
                    <a:pt x="1174584" y="18179"/>
                  </a:cubicBezTo>
                  <a:cubicBezTo>
                    <a:pt x="1192086" y="16282"/>
                    <a:pt x="1209519" y="14589"/>
                    <a:pt x="1227021" y="12963"/>
                  </a:cubicBezTo>
                  <a:cubicBezTo>
                    <a:pt x="1244522" y="11405"/>
                    <a:pt x="1262024" y="9915"/>
                    <a:pt x="1279525" y="8628"/>
                  </a:cubicBezTo>
                  <a:cubicBezTo>
                    <a:pt x="1297095" y="7341"/>
                    <a:pt x="1314596" y="6190"/>
                    <a:pt x="1332098" y="5174"/>
                  </a:cubicBezTo>
                  <a:cubicBezTo>
                    <a:pt x="1349599" y="4158"/>
                    <a:pt x="1367101" y="3345"/>
                    <a:pt x="1384602" y="2600"/>
                  </a:cubicBezTo>
                  <a:cubicBezTo>
                    <a:pt x="1402104" y="1923"/>
                    <a:pt x="1419605" y="1313"/>
                    <a:pt x="1437039" y="907"/>
                  </a:cubicBezTo>
                  <a:cubicBezTo>
                    <a:pt x="1454541" y="500"/>
                    <a:pt x="1472042" y="230"/>
                    <a:pt x="1489408" y="9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B4F929AE-BED7-93EA-B453-DA71008C57DF}"/>
                </a:ext>
              </a:extLst>
            </p:cNvPr>
            <p:cNvSpPr/>
            <p:nvPr userDrawn="1"/>
          </p:nvSpPr>
          <p:spPr>
            <a:xfrm>
              <a:off x="2123921" y="5486521"/>
              <a:ext cx="9602423" cy="1371479"/>
            </a:xfrm>
            <a:custGeom>
              <a:avLst/>
              <a:gdLst>
                <a:gd name="connsiteX0" fmla="*/ 3872192 w 9602423"/>
                <a:gd name="connsiteY0" fmla="*/ 50 h 1371479"/>
                <a:gd name="connsiteX1" fmla="*/ 3986630 w 9602423"/>
                <a:gd name="connsiteY1" fmla="*/ 1201 h 1371479"/>
                <a:gd name="connsiteX2" fmla="*/ 4104053 w 9602423"/>
                <a:gd name="connsiteY2" fmla="*/ 4114 h 1371479"/>
                <a:gd name="connsiteX3" fmla="*/ 4224528 w 9602423"/>
                <a:gd name="connsiteY3" fmla="*/ 8788 h 1371479"/>
                <a:gd name="connsiteX4" fmla="*/ 4348056 w 9602423"/>
                <a:gd name="connsiteY4" fmla="*/ 15290 h 1371479"/>
                <a:gd name="connsiteX5" fmla="*/ 4474705 w 9602423"/>
                <a:gd name="connsiteY5" fmla="*/ 23690 h 1371479"/>
                <a:gd name="connsiteX6" fmla="*/ 4604541 w 9602423"/>
                <a:gd name="connsiteY6" fmla="*/ 34120 h 1371479"/>
                <a:gd name="connsiteX7" fmla="*/ 4737635 w 9602423"/>
                <a:gd name="connsiteY7" fmla="*/ 46583 h 1371479"/>
                <a:gd name="connsiteX8" fmla="*/ 4874051 w 9602423"/>
                <a:gd name="connsiteY8" fmla="*/ 61146 h 1371479"/>
                <a:gd name="connsiteX9" fmla="*/ 5013928 w 9602423"/>
                <a:gd name="connsiteY9" fmla="*/ 77877 h 1371479"/>
                <a:gd name="connsiteX10" fmla="*/ 5157331 w 9602423"/>
                <a:gd name="connsiteY10" fmla="*/ 97045 h 1371479"/>
                <a:gd name="connsiteX11" fmla="*/ 5304331 w 9602423"/>
                <a:gd name="connsiteY11" fmla="*/ 118584 h 1371479"/>
                <a:gd name="connsiteX12" fmla="*/ 5454857 w 9602423"/>
                <a:gd name="connsiteY12" fmla="*/ 142494 h 1371479"/>
                <a:gd name="connsiteX13" fmla="*/ 5608979 w 9602423"/>
                <a:gd name="connsiteY13" fmla="*/ 168910 h 1371479"/>
                <a:gd name="connsiteX14" fmla="*/ 5766763 w 9602423"/>
                <a:gd name="connsiteY14" fmla="*/ 197900 h 1371479"/>
                <a:gd name="connsiteX15" fmla="*/ 5928278 w 9602423"/>
                <a:gd name="connsiteY15" fmla="*/ 229532 h 1371479"/>
                <a:gd name="connsiteX16" fmla="*/ 6093525 w 9602423"/>
                <a:gd name="connsiteY16" fmla="*/ 264008 h 1371479"/>
                <a:gd name="connsiteX17" fmla="*/ 6262638 w 9602423"/>
                <a:gd name="connsiteY17" fmla="*/ 301330 h 1371479"/>
                <a:gd name="connsiteX18" fmla="*/ 6435550 w 9602423"/>
                <a:gd name="connsiteY18" fmla="*/ 341428 h 1371479"/>
                <a:gd name="connsiteX19" fmla="*/ 6612397 w 9602423"/>
                <a:gd name="connsiteY19" fmla="*/ 384508 h 1371479"/>
                <a:gd name="connsiteX20" fmla="*/ 6793179 w 9602423"/>
                <a:gd name="connsiteY20" fmla="*/ 430566 h 1371479"/>
                <a:gd name="connsiteX21" fmla="*/ 6977894 w 9602423"/>
                <a:gd name="connsiteY21" fmla="*/ 479741 h 1371479"/>
                <a:gd name="connsiteX22" fmla="*/ 7166544 w 9602423"/>
                <a:gd name="connsiteY22" fmla="*/ 532167 h 1371479"/>
                <a:gd name="connsiteX23" fmla="*/ 7359264 w 9602423"/>
                <a:gd name="connsiteY23" fmla="*/ 587845 h 1371479"/>
                <a:gd name="connsiteX24" fmla="*/ 7556054 w 9602423"/>
                <a:gd name="connsiteY24" fmla="*/ 646773 h 1371479"/>
                <a:gd name="connsiteX25" fmla="*/ 7756982 w 9602423"/>
                <a:gd name="connsiteY25" fmla="*/ 709020 h 1371479"/>
                <a:gd name="connsiteX26" fmla="*/ 7962116 w 9602423"/>
                <a:gd name="connsiteY26" fmla="*/ 774722 h 1371479"/>
                <a:gd name="connsiteX27" fmla="*/ 8171388 w 9602423"/>
                <a:gd name="connsiteY27" fmla="*/ 844013 h 1371479"/>
                <a:gd name="connsiteX28" fmla="*/ 8384933 w 9602423"/>
                <a:gd name="connsiteY28" fmla="*/ 916963 h 1371479"/>
                <a:gd name="connsiteX29" fmla="*/ 8602888 w 9602423"/>
                <a:gd name="connsiteY29" fmla="*/ 993570 h 1371479"/>
                <a:gd name="connsiteX30" fmla="*/ 8825320 w 9602423"/>
                <a:gd name="connsiteY30" fmla="*/ 1073970 h 1371479"/>
                <a:gd name="connsiteX31" fmla="*/ 9283750 w 9602423"/>
                <a:gd name="connsiteY31" fmla="*/ 1246353 h 1371479"/>
                <a:gd name="connsiteX32" fmla="*/ 9283208 w 9602423"/>
                <a:gd name="connsiteY32" fmla="*/ 1246150 h 1371479"/>
                <a:gd name="connsiteX33" fmla="*/ 9602423 w 9602423"/>
                <a:gd name="connsiteY33" fmla="*/ 1371479 h 1371479"/>
                <a:gd name="connsiteX34" fmla="*/ 8841143 w 9602423"/>
                <a:gd name="connsiteY34" fmla="*/ 1371479 h 1371479"/>
                <a:gd name="connsiteX35" fmla="*/ 8615302 w 9602423"/>
                <a:gd name="connsiteY35" fmla="*/ 1281980 h 1371479"/>
                <a:gd name="connsiteX36" fmla="*/ 8414103 w 9602423"/>
                <a:gd name="connsiteY36" fmla="*/ 1205238 h 1371479"/>
                <a:gd name="connsiteX37" fmla="*/ 8216498 w 9602423"/>
                <a:gd name="connsiteY37" fmla="*/ 1131950 h 1371479"/>
                <a:gd name="connsiteX38" fmla="*/ 8022557 w 9602423"/>
                <a:gd name="connsiteY38" fmla="*/ 1062049 h 1371479"/>
                <a:gd name="connsiteX39" fmla="*/ 7832143 w 9602423"/>
                <a:gd name="connsiteY39" fmla="*/ 995466 h 1371479"/>
                <a:gd name="connsiteX40" fmla="*/ 7645122 w 9602423"/>
                <a:gd name="connsiteY40" fmla="*/ 932203 h 1371479"/>
                <a:gd name="connsiteX41" fmla="*/ 7461627 w 9602423"/>
                <a:gd name="connsiteY41" fmla="*/ 872056 h 1371479"/>
                <a:gd name="connsiteX42" fmla="*/ 7281592 w 9602423"/>
                <a:gd name="connsiteY42" fmla="*/ 815024 h 1371479"/>
                <a:gd name="connsiteX43" fmla="*/ 7105017 w 9602423"/>
                <a:gd name="connsiteY43" fmla="*/ 761039 h 1371479"/>
                <a:gd name="connsiteX44" fmla="*/ 6931970 w 9602423"/>
                <a:gd name="connsiteY44" fmla="*/ 710103 h 1371479"/>
                <a:gd name="connsiteX45" fmla="*/ 6762245 w 9602423"/>
                <a:gd name="connsiteY45" fmla="*/ 662149 h 1371479"/>
                <a:gd name="connsiteX46" fmla="*/ 6595846 w 9602423"/>
                <a:gd name="connsiteY46" fmla="*/ 617106 h 1371479"/>
                <a:gd name="connsiteX47" fmla="*/ 6432770 w 9602423"/>
                <a:gd name="connsiteY47" fmla="*/ 574839 h 1371479"/>
                <a:gd name="connsiteX48" fmla="*/ 6273018 w 9602423"/>
                <a:gd name="connsiteY48" fmla="*/ 535351 h 1371479"/>
                <a:gd name="connsiteX49" fmla="*/ 6116589 w 9602423"/>
                <a:gd name="connsiteY49" fmla="*/ 498503 h 1371479"/>
                <a:gd name="connsiteX50" fmla="*/ 5963418 w 9602423"/>
                <a:gd name="connsiteY50" fmla="*/ 464298 h 1371479"/>
                <a:gd name="connsiteX51" fmla="*/ 5813502 w 9602423"/>
                <a:gd name="connsiteY51" fmla="*/ 432802 h 1371479"/>
                <a:gd name="connsiteX52" fmla="*/ 5666842 w 9602423"/>
                <a:gd name="connsiteY52" fmla="*/ 403811 h 1371479"/>
                <a:gd name="connsiteX53" fmla="*/ 5523370 w 9602423"/>
                <a:gd name="connsiteY53" fmla="*/ 377259 h 1371479"/>
                <a:gd name="connsiteX54" fmla="*/ 5383019 w 9602423"/>
                <a:gd name="connsiteY54" fmla="*/ 353079 h 1371479"/>
                <a:gd name="connsiteX55" fmla="*/ 5245856 w 9602423"/>
                <a:gd name="connsiteY55" fmla="*/ 331200 h 1371479"/>
                <a:gd name="connsiteX56" fmla="*/ 5111678 w 9602423"/>
                <a:gd name="connsiteY56" fmla="*/ 311558 h 1371479"/>
                <a:gd name="connsiteX57" fmla="*/ 4980688 w 9602423"/>
                <a:gd name="connsiteY57" fmla="*/ 294218 h 1371479"/>
                <a:gd name="connsiteX58" fmla="*/ 4852683 w 9602423"/>
                <a:gd name="connsiteY58" fmla="*/ 279046 h 1371479"/>
                <a:gd name="connsiteX59" fmla="*/ 4727595 w 9602423"/>
                <a:gd name="connsiteY59" fmla="*/ 265838 h 1371479"/>
                <a:gd name="connsiteX60" fmla="*/ 4605423 w 9602423"/>
                <a:gd name="connsiteY60" fmla="*/ 254593 h 1371479"/>
                <a:gd name="connsiteX61" fmla="*/ 4486101 w 9602423"/>
                <a:gd name="connsiteY61" fmla="*/ 245314 h 1371479"/>
                <a:gd name="connsiteX62" fmla="*/ 4369560 w 9602423"/>
                <a:gd name="connsiteY62" fmla="*/ 237864 h 1371479"/>
                <a:gd name="connsiteX63" fmla="*/ 4255732 w 9602423"/>
                <a:gd name="connsiteY63" fmla="*/ 232241 h 1371479"/>
                <a:gd name="connsiteX64" fmla="*/ 4144551 w 9602423"/>
                <a:gd name="connsiteY64" fmla="*/ 228380 h 1371479"/>
                <a:gd name="connsiteX65" fmla="*/ 4036082 w 9602423"/>
                <a:gd name="connsiteY65" fmla="*/ 226213 h 1371479"/>
                <a:gd name="connsiteX66" fmla="*/ 3930123 w 9602423"/>
                <a:gd name="connsiteY66" fmla="*/ 225671 h 1371479"/>
                <a:gd name="connsiteX67" fmla="*/ 3826675 w 9602423"/>
                <a:gd name="connsiteY67" fmla="*/ 226620 h 1371479"/>
                <a:gd name="connsiteX68" fmla="*/ 3626899 w 9602423"/>
                <a:gd name="connsiteY68" fmla="*/ 233054 h 1371479"/>
                <a:gd name="connsiteX69" fmla="*/ 3436215 w 9602423"/>
                <a:gd name="connsiteY69" fmla="*/ 244976 h 1371479"/>
                <a:gd name="connsiteX70" fmla="*/ 3254009 w 9602423"/>
                <a:gd name="connsiteY70" fmla="*/ 262044 h 1371479"/>
                <a:gd name="connsiteX71" fmla="*/ 3079807 w 9602423"/>
                <a:gd name="connsiteY71" fmla="*/ 283923 h 1371479"/>
                <a:gd name="connsiteX72" fmla="*/ 2913069 w 9602423"/>
                <a:gd name="connsiteY72" fmla="*/ 310204 h 1371479"/>
                <a:gd name="connsiteX73" fmla="*/ 2753249 w 9602423"/>
                <a:gd name="connsiteY73" fmla="*/ 340615 h 1371479"/>
                <a:gd name="connsiteX74" fmla="*/ 2599874 w 9602423"/>
                <a:gd name="connsiteY74" fmla="*/ 374889 h 1371479"/>
                <a:gd name="connsiteX75" fmla="*/ 2452400 w 9602423"/>
                <a:gd name="connsiteY75" fmla="*/ 412752 h 1371479"/>
                <a:gd name="connsiteX76" fmla="*/ 2420991 w 9602423"/>
                <a:gd name="connsiteY76" fmla="*/ 421490 h 1371479"/>
                <a:gd name="connsiteX77" fmla="*/ 2389856 w 9602423"/>
                <a:gd name="connsiteY77" fmla="*/ 430363 h 1371479"/>
                <a:gd name="connsiteX78" fmla="*/ 2358991 w 9602423"/>
                <a:gd name="connsiteY78" fmla="*/ 439439 h 1371479"/>
                <a:gd name="connsiteX79" fmla="*/ 2328328 w 9602423"/>
                <a:gd name="connsiteY79" fmla="*/ 448651 h 1371479"/>
                <a:gd name="connsiteX80" fmla="*/ 2220539 w 9602423"/>
                <a:gd name="connsiteY80" fmla="*/ 482992 h 1371479"/>
                <a:gd name="connsiteX81" fmla="*/ 2115665 w 9602423"/>
                <a:gd name="connsiteY81" fmla="*/ 519230 h 1371479"/>
                <a:gd name="connsiteX82" fmla="*/ 2013573 w 9602423"/>
                <a:gd name="connsiteY82" fmla="*/ 557296 h 1371479"/>
                <a:gd name="connsiteX83" fmla="*/ 1913990 w 9602423"/>
                <a:gd name="connsiteY83" fmla="*/ 597124 h 1371479"/>
                <a:gd name="connsiteX84" fmla="*/ 1670258 w 9602423"/>
                <a:gd name="connsiteY84" fmla="*/ 707056 h 1371479"/>
                <a:gd name="connsiteX85" fmla="*/ 1440025 w 9602423"/>
                <a:gd name="connsiteY85" fmla="*/ 827690 h 1371479"/>
                <a:gd name="connsiteX86" fmla="*/ 1221189 w 9602423"/>
                <a:gd name="connsiteY86" fmla="*/ 958755 h 1371479"/>
                <a:gd name="connsiteX87" fmla="*/ 1011918 w 9602423"/>
                <a:gd name="connsiteY87" fmla="*/ 1099980 h 1371479"/>
                <a:gd name="connsiteX88" fmla="*/ 960837 w 9602423"/>
                <a:gd name="connsiteY88" fmla="*/ 1136827 h 1371479"/>
                <a:gd name="connsiteX89" fmla="*/ 910300 w 9602423"/>
                <a:gd name="connsiteY89" fmla="*/ 1174420 h 1371479"/>
                <a:gd name="connsiteX90" fmla="*/ 860237 w 9602423"/>
                <a:gd name="connsiteY90" fmla="*/ 1212622 h 1371479"/>
                <a:gd name="connsiteX91" fmla="*/ 810514 w 9602423"/>
                <a:gd name="connsiteY91" fmla="*/ 1251365 h 1371479"/>
                <a:gd name="connsiteX92" fmla="*/ 722397 w 9602423"/>
                <a:gd name="connsiteY92" fmla="*/ 1321673 h 1371479"/>
                <a:gd name="connsiteX93" fmla="*/ 713170 w 9602423"/>
                <a:gd name="connsiteY93" fmla="*/ 1329056 h 1371479"/>
                <a:gd name="connsiteX94" fmla="*/ 703809 w 9602423"/>
                <a:gd name="connsiteY94" fmla="*/ 1336236 h 1371479"/>
                <a:gd name="connsiteX95" fmla="*/ 694380 w 9602423"/>
                <a:gd name="connsiteY95" fmla="*/ 1343348 h 1371479"/>
                <a:gd name="connsiteX96" fmla="*/ 684951 w 9602423"/>
                <a:gd name="connsiteY96" fmla="*/ 1350460 h 1371479"/>
                <a:gd name="connsiteX97" fmla="*/ 666093 w 9602423"/>
                <a:gd name="connsiteY97" fmla="*/ 1364820 h 1371479"/>
                <a:gd name="connsiteX98" fmla="*/ 661344 w 9602423"/>
                <a:gd name="connsiteY98" fmla="*/ 1368342 h 1371479"/>
                <a:gd name="connsiteX99" fmla="*/ 656970 w 9602423"/>
                <a:gd name="connsiteY99" fmla="*/ 1371479 h 1371479"/>
                <a:gd name="connsiteX100" fmla="*/ 0 w 9602423"/>
                <a:gd name="connsiteY100" fmla="*/ 1371479 h 1371479"/>
                <a:gd name="connsiteX101" fmla="*/ 47232 w 9602423"/>
                <a:gd name="connsiteY101" fmla="*/ 1351815 h 1371479"/>
                <a:gd name="connsiteX102" fmla="*/ 106520 w 9602423"/>
                <a:gd name="connsiteY102" fmla="*/ 1324450 h 1371479"/>
                <a:gd name="connsiteX103" fmla="*/ 176797 w 9602423"/>
                <a:gd name="connsiteY103" fmla="*/ 1288551 h 1371479"/>
                <a:gd name="connsiteX104" fmla="*/ 246463 w 9602423"/>
                <a:gd name="connsiteY104" fmla="*/ 1249266 h 1371479"/>
                <a:gd name="connsiteX105" fmla="*/ 315181 w 9602423"/>
                <a:gd name="connsiteY105" fmla="*/ 1206728 h 1371479"/>
                <a:gd name="connsiteX106" fmla="*/ 382677 w 9602423"/>
                <a:gd name="connsiteY106" fmla="*/ 1161076 h 1371479"/>
                <a:gd name="connsiteX107" fmla="*/ 386883 w 9602423"/>
                <a:gd name="connsiteY107" fmla="*/ 1158164 h 1371479"/>
                <a:gd name="connsiteX108" fmla="*/ 391089 w 9602423"/>
                <a:gd name="connsiteY108" fmla="*/ 1155251 h 1371479"/>
                <a:gd name="connsiteX109" fmla="*/ 395294 w 9602423"/>
                <a:gd name="connsiteY109" fmla="*/ 1152338 h 1371479"/>
                <a:gd name="connsiteX110" fmla="*/ 399433 w 9602423"/>
                <a:gd name="connsiteY110" fmla="*/ 1149358 h 1371479"/>
                <a:gd name="connsiteX111" fmla="*/ 415849 w 9602423"/>
                <a:gd name="connsiteY111" fmla="*/ 1137233 h 1371479"/>
                <a:gd name="connsiteX112" fmla="*/ 424125 w 9602423"/>
                <a:gd name="connsiteY112" fmla="*/ 1131206 h 1371479"/>
                <a:gd name="connsiteX113" fmla="*/ 432400 w 9602423"/>
                <a:gd name="connsiteY113" fmla="*/ 1125177 h 1371479"/>
                <a:gd name="connsiteX114" fmla="*/ 440608 w 9602423"/>
                <a:gd name="connsiteY114" fmla="*/ 1119081 h 1371479"/>
                <a:gd name="connsiteX115" fmla="*/ 448681 w 9602423"/>
                <a:gd name="connsiteY115" fmla="*/ 1112849 h 1371479"/>
                <a:gd name="connsiteX116" fmla="*/ 534493 w 9602423"/>
                <a:gd name="connsiteY116" fmla="*/ 1046808 h 1371479"/>
                <a:gd name="connsiteX117" fmla="*/ 585369 w 9602423"/>
                <a:gd name="connsiteY117" fmla="*/ 1008471 h 1371479"/>
                <a:gd name="connsiteX118" fmla="*/ 636585 w 9602423"/>
                <a:gd name="connsiteY118" fmla="*/ 970676 h 1371479"/>
                <a:gd name="connsiteX119" fmla="*/ 688274 w 9602423"/>
                <a:gd name="connsiteY119" fmla="*/ 933490 h 1371479"/>
                <a:gd name="connsiteX120" fmla="*/ 740576 w 9602423"/>
                <a:gd name="connsiteY120" fmla="*/ 896982 h 1371479"/>
                <a:gd name="connsiteX121" fmla="*/ 954733 w 9602423"/>
                <a:gd name="connsiteY121" fmla="*/ 756570 h 1371479"/>
                <a:gd name="connsiteX122" fmla="*/ 1178792 w 9602423"/>
                <a:gd name="connsiteY122" fmla="*/ 625572 h 1371479"/>
                <a:gd name="connsiteX123" fmla="*/ 1414790 w 9602423"/>
                <a:gd name="connsiteY123" fmla="*/ 504328 h 1371479"/>
                <a:gd name="connsiteX124" fmla="*/ 1665035 w 9602423"/>
                <a:gd name="connsiteY124" fmla="*/ 393109 h 1371479"/>
                <a:gd name="connsiteX125" fmla="*/ 1767399 w 9602423"/>
                <a:gd name="connsiteY125" fmla="*/ 352604 h 1371479"/>
                <a:gd name="connsiteX126" fmla="*/ 1872408 w 9602423"/>
                <a:gd name="connsiteY126" fmla="*/ 313726 h 1371479"/>
                <a:gd name="connsiteX127" fmla="*/ 1980334 w 9602423"/>
                <a:gd name="connsiteY127" fmla="*/ 276540 h 1371479"/>
                <a:gd name="connsiteX128" fmla="*/ 2091448 w 9602423"/>
                <a:gd name="connsiteY128" fmla="*/ 241250 h 1371479"/>
                <a:gd name="connsiteX129" fmla="*/ 2123127 w 9602423"/>
                <a:gd name="connsiteY129" fmla="*/ 231700 h 1371479"/>
                <a:gd name="connsiteX130" fmla="*/ 2155077 w 9602423"/>
                <a:gd name="connsiteY130" fmla="*/ 222352 h 1371479"/>
                <a:gd name="connsiteX131" fmla="*/ 2187299 w 9602423"/>
                <a:gd name="connsiteY131" fmla="*/ 213140 h 1371479"/>
                <a:gd name="connsiteX132" fmla="*/ 2219792 w 9602423"/>
                <a:gd name="connsiteY132" fmla="*/ 204064 h 1371479"/>
                <a:gd name="connsiteX133" fmla="*/ 2372286 w 9602423"/>
                <a:gd name="connsiteY133" fmla="*/ 164576 h 1371479"/>
                <a:gd name="connsiteX134" fmla="*/ 2531157 w 9602423"/>
                <a:gd name="connsiteY134" fmla="*/ 128609 h 1371479"/>
                <a:gd name="connsiteX135" fmla="*/ 2697014 w 9602423"/>
                <a:gd name="connsiteY135" fmla="*/ 96368 h 1371479"/>
                <a:gd name="connsiteX136" fmla="*/ 2870400 w 9602423"/>
                <a:gd name="connsiteY136" fmla="*/ 68122 h 1371479"/>
                <a:gd name="connsiteX137" fmla="*/ 3051928 w 9602423"/>
                <a:gd name="connsiteY137" fmla="*/ 44280 h 1371479"/>
                <a:gd name="connsiteX138" fmla="*/ 3242274 w 9602423"/>
                <a:gd name="connsiteY138" fmla="*/ 25112 h 1371479"/>
                <a:gd name="connsiteX139" fmla="*/ 3441981 w 9602423"/>
                <a:gd name="connsiteY139" fmla="*/ 11091 h 1371479"/>
                <a:gd name="connsiteX140" fmla="*/ 3651727 w 9602423"/>
                <a:gd name="connsiteY140" fmla="*/ 2556 h 1371479"/>
                <a:gd name="connsiteX141" fmla="*/ 3760603 w 9602423"/>
                <a:gd name="connsiteY141" fmla="*/ 524 h 1371479"/>
                <a:gd name="connsiteX142" fmla="*/ 3872192 w 9602423"/>
                <a:gd name="connsiteY142" fmla="*/ 50 h 137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9602423" h="1371479">
                  <a:moveTo>
                    <a:pt x="3872192" y="50"/>
                  </a:moveTo>
                  <a:cubicBezTo>
                    <a:pt x="3909909" y="185"/>
                    <a:pt x="3948032" y="524"/>
                    <a:pt x="3986630" y="1201"/>
                  </a:cubicBezTo>
                  <a:cubicBezTo>
                    <a:pt x="4025364" y="1879"/>
                    <a:pt x="4064505" y="2827"/>
                    <a:pt x="4104053" y="4114"/>
                  </a:cubicBezTo>
                  <a:cubicBezTo>
                    <a:pt x="4143804" y="5333"/>
                    <a:pt x="4183963" y="6891"/>
                    <a:pt x="4224528" y="8788"/>
                  </a:cubicBezTo>
                  <a:cubicBezTo>
                    <a:pt x="4265298" y="10616"/>
                    <a:pt x="4306473" y="12784"/>
                    <a:pt x="4348056" y="15290"/>
                  </a:cubicBezTo>
                  <a:cubicBezTo>
                    <a:pt x="4389843" y="17728"/>
                    <a:pt x="4432036" y="20573"/>
                    <a:pt x="4474705" y="23690"/>
                  </a:cubicBezTo>
                  <a:cubicBezTo>
                    <a:pt x="4517508" y="26872"/>
                    <a:pt x="4560788" y="30327"/>
                    <a:pt x="4604541" y="34120"/>
                  </a:cubicBezTo>
                  <a:cubicBezTo>
                    <a:pt x="4648431" y="37981"/>
                    <a:pt x="4692795" y="42112"/>
                    <a:pt x="4737635" y="46583"/>
                  </a:cubicBezTo>
                  <a:cubicBezTo>
                    <a:pt x="4782676" y="51121"/>
                    <a:pt x="4828126" y="55930"/>
                    <a:pt x="4874051" y="61146"/>
                  </a:cubicBezTo>
                  <a:cubicBezTo>
                    <a:pt x="4920247" y="66361"/>
                    <a:pt x="4966849" y="71915"/>
                    <a:pt x="5013928" y="77877"/>
                  </a:cubicBezTo>
                  <a:cubicBezTo>
                    <a:pt x="5061277" y="83904"/>
                    <a:pt x="5109099" y="90272"/>
                    <a:pt x="5157331" y="97045"/>
                  </a:cubicBezTo>
                  <a:cubicBezTo>
                    <a:pt x="5205901" y="103886"/>
                    <a:pt x="5254879" y="111066"/>
                    <a:pt x="5304331" y="118584"/>
                  </a:cubicBezTo>
                  <a:cubicBezTo>
                    <a:pt x="5354054" y="126170"/>
                    <a:pt x="5404251" y="134163"/>
                    <a:pt x="5454857" y="142494"/>
                  </a:cubicBezTo>
                  <a:cubicBezTo>
                    <a:pt x="5505801" y="150894"/>
                    <a:pt x="5557152" y="159699"/>
                    <a:pt x="5608979" y="168910"/>
                  </a:cubicBezTo>
                  <a:cubicBezTo>
                    <a:pt x="5661143" y="178190"/>
                    <a:pt x="5713716" y="187876"/>
                    <a:pt x="5766763" y="197900"/>
                  </a:cubicBezTo>
                  <a:cubicBezTo>
                    <a:pt x="5820149" y="207993"/>
                    <a:pt x="5874010" y="218559"/>
                    <a:pt x="5928278" y="229532"/>
                  </a:cubicBezTo>
                  <a:cubicBezTo>
                    <a:pt x="5982886" y="240573"/>
                    <a:pt x="6037969" y="252088"/>
                    <a:pt x="6093525" y="264008"/>
                  </a:cubicBezTo>
                  <a:cubicBezTo>
                    <a:pt x="6149490" y="276065"/>
                    <a:pt x="6205860" y="288461"/>
                    <a:pt x="6262638" y="301330"/>
                  </a:cubicBezTo>
                  <a:cubicBezTo>
                    <a:pt x="6319825" y="314267"/>
                    <a:pt x="6377484" y="327611"/>
                    <a:pt x="6435550" y="341428"/>
                  </a:cubicBezTo>
                  <a:cubicBezTo>
                    <a:pt x="6494092" y="355382"/>
                    <a:pt x="6553042" y="369741"/>
                    <a:pt x="6612397" y="384508"/>
                  </a:cubicBezTo>
                  <a:cubicBezTo>
                    <a:pt x="6672228" y="399409"/>
                    <a:pt x="6732533" y="414784"/>
                    <a:pt x="6793179" y="430566"/>
                  </a:cubicBezTo>
                  <a:cubicBezTo>
                    <a:pt x="6854366" y="446484"/>
                    <a:pt x="6915961" y="462875"/>
                    <a:pt x="6977894" y="479741"/>
                  </a:cubicBezTo>
                  <a:cubicBezTo>
                    <a:pt x="7040370" y="496743"/>
                    <a:pt x="7103254" y="514218"/>
                    <a:pt x="7166544" y="532167"/>
                  </a:cubicBezTo>
                  <a:cubicBezTo>
                    <a:pt x="7230377" y="550320"/>
                    <a:pt x="7294617" y="568811"/>
                    <a:pt x="7359264" y="587845"/>
                  </a:cubicBezTo>
                  <a:cubicBezTo>
                    <a:pt x="7424453" y="607013"/>
                    <a:pt x="7490050" y="626656"/>
                    <a:pt x="7556054" y="646773"/>
                  </a:cubicBezTo>
                  <a:cubicBezTo>
                    <a:pt x="7622668" y="667025"/>
                    <a:pt x="7689621" y="687820"/>
                    <a:pt x="7756982" y="709020"/>
                  </a:cubicBezTo>
                  <a:cubicBezTo>
                    <a:pt x="7824953" y="730424"/>
                    <a:pt x="7893331" y="752370"/>
                    <a:pt x="7962116" y="774722"/>
                  </a:cubicBezTo>
                  <a:cubicBezTo>
                    <a:pt x="8031511" y="797345"/>
                    <a:pt x="8101247" y="820443"/>
                    <a:pt x="8171388" y="844013"/>
                  </a:cubicBezTo>
                  <a:cubicBezTo>
                    <a:pt x="8242208" y="867856"/>
                    <a:pt x="8313367" y="892173"/>
                    <a:pt x="8384933" y="916963"/>
                  </a:cubicBezTo>
                  <a:cubicBezTo>
                    <a:pt x="8457178" y="942024"/>
                    <a:pt x="8529829" y="967560"/>
                    <a:pt x="8602888" y="993570"/>
                  </a:cubicBezTo>
                  <a:cubicBezTo>
                    <a:pt x="8676625" y="1019919"/>
                    <a:pt x="8750769" y="1046673"/>
                    <a:pt x="8825320" y="1073970"/>
                  </a:cubicBezTo>
                  <a:cubicBezTo>
                    <a:pt x="8976728" y="1129376"/>
                    <a:pt x="9129561" y="1186882"/>
                    <a:pt x="9283750" y="1246353"/>
                  </a:cubicBezTo>
                  <a:lnTo>
                    <a:pt x="9283208" y="1246150"/>
                  </a:lnTo>
                  <a:lnTo>
                    <a:pt x="9602423" y="1371479"/>
                  </a:lnTo>
                  <a:lnTo>
                    <a:pt x="8841143" y="1371479"/>
                  </a:lnTo>
                  <a:lnTo>
                    <a:pt x="8615302" y="1281980"/>
                  </a:lnTo>
                  <a:cubicBezTo>
                    <a:pt x="8547941" y="1255903"/>
                    <a:pt x="8480852" y="1230367"/>
                    <a:pt x="8414103" y="1205238"/>
                  </a:cubicBezTo>
                  <a:cubicBezTo>
                    <a:pt x="8347896" y="1180380"/>
                    <a:pt x="8282028" y="1155928"/>
                    <a:pt x="8216498" y="1131950"/>
                  </a:cubicBezTo>
                  <a:cubicBezTo>
                    <a:pt x="8151579" y="1108244"/>
                    <a:pt x="8086933" y="1084875"/>
                    <a:pt x="8022557" y="1062049"/>
                  </a:cubicBezTo>
                  <a:cubicBezTo>
                    <a:pt x="7958725" y="1039426"/>
                    <a:pt x="7895298" y="1017209"/>
                    <a:pt x="7832143" y="995466"/>
                  </a:cubicBezTo>
                  <a:cubicBezTo>
                    <a:pt x="7769463" y="973927"/>
                    <a:pt x="7707124" y="952862"/>
                    <a:pt x="7645122" y="932203"/>
                  </a:cubicBezTo>
                  <a:cubicBezTo>
                    <a:pt x="7583663" y="911680"/>
                    <a:pt x="7522475" y="891631"/>
                    <a:pt x="7461627" y="872056"/>
                  </a:cubicBezTo>
                  <a:cubicBezTo>
                    <a:pt x="7401254" y="852616"/>
                    <a:pt x="7341288" y="833583"/>
                    <a:pt x="7281592" y="815024"/>
                  </a:cubicBezTo>
                  <a:cubicBezTo>
                    <a:pt x="7222372" y="796600"/>
                    <a:pt x="7163559" y="778583"/>
                    <a:pt x="7105017" y="761039"/>
                  </a:cubicBezTo>
                  <a:cubicBezTo>
                    <a:pt x="7047017" y="743632"/>
                    <a:pt x="6989358" y="726631"/>
                    <a:pt x="6931970" y="710103"/>
                  </a:cubicBezTo>
                  <a:cubicBezTo>
                    <a:pt x="6875056" y="693712"/>
                    <a:pt x="6818482" y="677728"/>
                    <a:pt x="6762245" y="662149"/>
                  </a:cubicBezTo>
                  <a:cubicBezTo>
                    <a:pt x="6706417" y="646705"/>
                    <a:pt x="6650927" y="631668"/>
                    <a:pt x="6595846" y="617106"/>
                  </a:cubicBezTo>
                  <a:cubicBezTo>
                    <a:pt x="6541103" y="602610"/>
                    <a:pt x="6486767" y="588522"/>
                    <a:pt x="6432770" y="574839"/>
                  </a:cubicBezTo>
                  <a:cubicBezTo>
                    <a:pt x="6379180" y="561293"/>
                    <a:pt x="6325861" y="548084"/>
                    <a:pt x="6273018" y="535351"/>
                  </a:cubicBezTo>
                  <a:cubicBezTo>
                    <a:pt x="6220514" y="522685"/>
                    <a:pt x="6168347" y="510357"/>
                    <a:pt x="6116589" y="498503"/>
                  </a:cubicBezTo>
                  <a:cubicBezTo>
                    <a:pt x="6065170" y="486650"/>
                    <a:pt x="6014090" y="475271"/>
                    <a:pt x="5963418" y="464298"/>
                  </a:cubicBezTo>
                  <a:cubicBezTo>
                    <a:pt x="5913084" y="453392"/>
                    <a:pt x="5863089" y="442894"/>
                    <a:pt x="5813502" y="432802"/>
                  </a:cubicBezTo>
                  <a:cubicBezTo>
                    <a:pt x="5764253" y="422777"/>
                    <a:pt x="5715344" y="413091"/>
                    <a:pt x="5666842" y="403811"/>
                  </a:cubicBezTo>
                  <a:cubicBezTo>
                    <a:pt x="5618611" y="394600"/>
                    <a:pt x="5570786" y="385726"/>
                    <a:pt x="5523370" y="377259"/>
                  </a:cubicBezTo>
                  <a:cubicBezTo>
                    <a:pt x="5476157" y="368860"/>
                    <a:pt x="5429418" y="360801"/>
                    <a:pt x="5383019" y="353079"/>
                  </a:cubicBezTo>
                  <a:cubicBezTo>
                    <a:pt x="5336891" y="345425"/>
                    <a:pt x="5291171" y="338110"/>
                    <a:pt x="5245856" y="331200"/>
                  </a:cubicBezTo>
                  <a:cubicBezTo>
                    <a:pt x="5200678" y="324292"/>
                    <a:pt x="5155974" y="317722"/>
                    <a:pt x="5111678" y="311558"/>
                  </a:cubicBezTo>
                  <a:cubicBezTo>
                    <a:pt x="5067653" y="305394"/>
                    <a:pt x="5023968" y="299637"/>
                    <a:pt x="4980688" y="294218"/>
                  </a:cubicBezTo>
                  <a:cubicBezTo>
                    <a:pt x="4937613" y="288800"/>
                    <a:pt x="4894944" y="283787"/>
                    <a:pt x="4852683" y="279046"/>
                  </a:cubicBezTo>
                  <a:cubicBezTo>
                    <a:pt x="4810625" y="274304"/>
                    <a:pt x="4768907" y="269901"/>
                    <a:pt x="4727595" y="265838"/>
                  </a:cubicBezTo>
                  <a:cubicBezTo>
                    <a:pt x="4686486" y="261773"/>
                    <a:pt x="4645785" y="257981"/>
                    <a:pt x="4605423" y="254593"/>
                  </a:cubicBezTo>
                  <a:cubicBezTo>
                    <a:pt x="4565265" y="251207"/>
                    <a:pt x="4525514" y="248091"/>
                    <a:pt x="4486101" y="245314"/>
                  </a:cubicBezTo>
                  <a:cubicBezTo>
                    <a:pt x="4446891" y="242537"/>
                    <a:pt x="4408022" y="240030"/>
                    <a:pt x="4369560" y="237864"/>
                  </a:cubicBezTo>
                  <a:cubicBezTo>
                    <a:pt x="4331234" y="235696"/>
                    <a:pt x="4293245" y="233799"/>
                    <a:pt x="4255732" y="232241"/>
                  </a:cubicBezTo>
                  <a:cubicBezTo>
                    <a:pt x="4218288" y="230684"/>
                    <a:pt x="4181249" y="229397"/>
                    <a:pt x="4144551" y="228380"/>
                  </a:cubicBezTo>
                  <a:cubicBezTo>
                    <a:pt x="4108055" y="227364"/>
                    <a:pt x="4071899" y="226687"/>
                    <a:pt x="4036082" y="226213"/>
                  </a:cubicBezTo>
                  <a:cubicBezTo>
                    <a:pt x="4000401" y="225806"/>
                    <a:pt x="3965059" y="225604"/>
                    <a:pt x="3930123" y="225671"/>
                  </a:cubicBezTo>
                  <a:cubicBezTo>
                    <a:pt x="3895323" y="225739"/>
                    <a:pt x="3860796" y="226077"/>
                    <a:pt x="3826675" y="226620"/>
                  </a:cubicBezTo>
                  <a:cubicBezTo>
                    <a:pt x="3758703" y="227839"/>
                    <a:pt x="3692090" y="229938"/>
                    <a:pt x="3626899" y="233054"/>
                  </a:cubicBezTo>
                  <a:cubicBezTo>
                    <a:pt x="3562049" y="236102"/>
                    <a:pt x="3498487" y="240099"/>
                    <a:pt x="3436215" y="244976"/>
                  </a:cubicBezTo>
                  <a:cubicBezTo>
                    <a:pt x="3374213" y="249853"/>
                    <a:pt x="3313500" y="255542"/>
                    <a:pt x="3254009" y="262044"/>
                  </a:cubicBezTo>
                  <a:cubicBezTo>
                    <a:pt x="3194721" y="268547"/>
                    <a:pt x="3136654" y="275862"/>
                    <a:pt x="3079807" y="283923"/>
                  </a:cubicBezTo>
                  <a:cubicBezTo>
                    <a:pt x="3023098" y="291982"/>
                    <a:pt x="2967540" y="300720"/>
                    <a:pt x="2913069" y="310204"/>
                  </a:cubicBezTo>
                  <a:cubicBezTo>
                    <a:pt x="2858733" y="319686"/>
                    <a:pt x="2805481" y="329778"/>
                    <a:pt x="2753249" y="340615"/>
                  </a:cubicBezTo>
                  <a:cubicBezTo>
                    <a:pt x="2701152" y="351386"/>
                    <a:pt x="2650003" y="362832"/>
                    <a:pt x="2599874" y="374889"/>
                  </a:cubicBezTo>
                  <a:cubicBezTo>
                    <a:pt x="2549744" y="386878"/>
                    <a:pt x="2500630" y="399544"/>
                    <a:pt x="2452400" y="412752"/>
                  </a:cubicBezTo>
                  <a:cubicBezTo>
                    <a:pt x="2441886" y="415665"/>
                    <a:pt x="2431438" y="418578"/>
                    <a:pt x="2420991" y="421490"/>
                  </a:cubicBezTo>
                  <a:cubicBezTo>
                    <a:pt x="2410613" y="424403"/>
                    <a:pt x="2400166" y="427383"/>
                    <a:pt x="2389856" y="430363"/>
                  </a:cubicBezTo>
                  <a:cubicBezTo>
                    <a:pt x="2379545" y="433343"/>
                    <a:pt x="2369233" y="436392"/>
                    <a:pt x="2358991" y="439439"/>
                  </a:cubicBezTo>
                  <a:cubicBezTo>
                    <a:pt x="2348747" y="442487"/>
                    <a:pt x="2338504" y="445536"/>
                    <a:pt x="2328328" y="448651"/>
                  </a:cubicBezTo>
                  <a:cubicBezTo>
                    <a:pt x="2291901" y="459760"/>
                    <a:pt x="2255948" y="471207"/>
                    <a:pt x="2220539" y="482992"/>
                  </a:cubicBezTo>
                  <a:cubicBezTo>
                    <a:pt x="2185061" y="494710"/>
                    <a:pt x="2150125" y="506835"/>
                    <a:pt x="2115665" y="519230"/>
                  </a:cubicBezTo>
                  <a:cubicBezTo>
                    <a:pt x="2081205" y="531625"/>
                    <a:pt x="2047152" y="544291"/>
                    <a:pt x="2013573" y="557296"/>
                  </a:cubicBezTo>
                  <a:cubicBezTo>
                    <a:pt x="1979995" y="570302"/>
                    <a:pt x="1946755" y="583577"/>
                    <a:pt x="1913990" y="597124"/>
                  </a:cubicBezTo>
                  <a:cubicBezTo>
                    <a:pt x="1830147" y="632007"/>
                    <a:pt x="1748947" y="668719"/>
                    <a:pt x="1670258" y="707056"/>
                  </a:cubicBezTo>
                  <a:cubicBezTo>
                    <a:pt x="1591231" y="745597"/>
                    <a:pt x="1514577" y="785830"/>
                    <a:pt x="1440025" y="827690"/>
                  </a:cubicBezTo>
                  <a:cubicBezTo>
                    <a:pt x="1365136" y="869753"/>
                    <a:pt x="1292213" y="913509"/>
                    <a:pt x="1221189" y="958755"/>
                  </a:cubicBezTo>
                  <a:cubicBezTo>
                    <a:pt x="1149691" y="1004272"/>
                    <a:pt x="1080024" y="1051415"/>
                    <a:pt x="1011918" y="1099980"/>
                  </a:cubicBezTo>
                  <a:cubicBezTo>
                    <a:pt x="994754" y="1112172"/>
                    <a:pt x="977728" y="1124432"/>
                    <a:pt x="960837" y="1136827"/>
                  </a:cubicBezTo>
                  <a:cubicBezTo>
                    <a:pt x="943878" y="1149290"/>
                    <a:pt x="927056" y="1161821"/>
                    <a:pt x="910300" y="1174420"/>
                  </a:cubicBezTo>
                  <a:cubicBezTo>
                    <a:pt x="893544" y="1187086"/>
                    <a:pt x="876857" y="1199819"/>
                    <a:pt x="860237" y="1212622"/>
                  </a:cubicBezTo>
                  <a:cubicBezTo>
                    <a:pt x="843618" y="1225423"/>
                    <a:pt x="827066" y="1238360"/>
                    <a:pt x="810514" y="1251365"/>
                  </a:cubicBezTo>
                  <a:lnTo>
                    <a:pt x="722397" y="1321673"/>
                  </a:lnTo>
                  <a:cubicBezTo>
                    <a:pt x="719344" y="1324180"/>
                    <a:pt x="716291" y="1326685"/>
                    <a:pt x="713170" y="1329056"/>
                  </a:cubicBezTo>
                  <a:cubicBezTo>
                    <a:pt x="710051" y="1331427"/>
                    <a:pt x="706930" y="1333865"/>
                    <a:pt x="703809" y="1336236"/>
                  </a:cubicBezTo>
                  <a:cubicBezTo>
                    <a:pt x="700689" y="1338606"/>
                    <a:pt x="697501" y="1340977"/>
                    <a:pt x="694380" y="1343348"/>
                  </a:cubicBezTo>
                  <a:cubicBezTo>
                    <a:pt x="691260" y="1345718"/>
                    <a:pt x="688072" y="1348089"/>
                    <a:pt x="684951" y="1350460"/>
                  </a:cubicBezTo>
                  <a:lnTo>
                    <a:pt x="666093" y="1364820"/>
                  </a:lnTo>
                  <a:cubicBezTo>
                    <a:pt x="664532" y="1366039"/>
                    <a:pt x="662905" y="1367190"/>
                    <a:pt x="661344" y="1368342"/>
                  </a:cubicBezTo>
                  <a:lnTo>
                    <a:pt x="656970" y="1371479"/>
                  </a:lnTo>
                  <a:lnTo>
                    <a:pt x="0" y="1371479"/>
                  </a:lnTo>
                  <a:lnTo>
                    <a:pt x="47232" y="1351815"/>
                  </a:lnTo>
                  <a:cubicBezTo>
                    <a:pt x="66972" y="1343144"/>
                    <a:pt x="86780" y="1334001"/>
                    <a:pt x="106520" y="1324450"/>
                  </a:cubicBezTo>
                  <a:cubicBezTo>
                    <a:pt x="129991" y="1313070"/>
                    <a:pt x="153462" y="1301081"/>
                    <a:pt x="176797" y="1288551"/>
                  </a:cubicBezTo>
                  <a:cubicBezTo>
                    <a:pt x="200133" y="1276020"/>
                    <a:pt x="223332" y="1262948"/>
                    <a:pt x="246463" y="1249266"/>
                  </a:cubicBezTo>
                  <a:cubicBezTo>
                    <a:pt x="269528" y="1235651"/>
                    <a:pt x="292456" y="1221427"/>
                    <a:pt x="315181" y="1206728"/>
                  </a:cubicBezTo>
                  <a:cubicBezTo>
                    <a:pt x="337905" y="1192030"/>
                    <a:pt x="360427" y="1176858"/>
                    <a:pt x="382677" y="1161076"/>
                  </a:cubicBezTo>
                  <a:cubicBezTo>
                    <a:pt x="384102" y="1160128"/>
                    <a:pt x="385458" y="1159179"/>
                    <a:pt x="386883" y="1158164"/>
                  </a:cubicBezTo>
                  <a:cubicBezTo>
                    <a:pt x="388307" y="1157148"/>
                    <a:pt x="389664" y="1156199"/>
                    <a:pt x="391089" y="1155251"/>
                  </a:cubicBezTo>
                  <a:cubicBezTo>
                    <a:pt x="392514" y="1154303"/>
                    <a:pt x="393937" y="1153287"/>
                    <a:pt x="395294" y="1152338"/>
                  </a:cubicBezTo>
                  <a:cubicBezTo>
                    <a:pt x="396651" y="1151323"/>
                    <a:pt x="398076" y="1150374"/>
                    <a:pt x="399433" y="1149358"/>
                  </a:cubicBezTo>
                  <a:lnTo>
                    <a:pt x="415849" y="1137233"/>
                  </a:lnTo>
                  <a:cubicBezTo>
                    <a:pt x="418629" y="1135202"/>
                    <a:pt x="421343" y="1133237"/>
                    <a:pt x="424125" y="1131206"/>
                  </a:cubicBezTo>
                  <a:cubicBezTo>
                    <a:pt x="426906" y="1129241"/>
                    <a:pt x="429686" y="1127209"/>
                    <a:pt x="432400" y="1125177"/>
                  </a:cubicBezTo>
                  <a:cubicBezTo>
                    <a:pt x="435182" y="1123145"/>
                    <a:pt x="437896" y="1121112"/>
                    <a:pt x="440608" y="1119081"/>
                  </a:cubicBezTo>
                  <a:cubicBezTo>
                    <a:pt x="443322" y="1117049"/>
                    <a:pt x="445967" y="1114950"/>
                    <a:pt x="448681" y="1112849"/>
                  </a:cubicBezTo>
                  <a:lnTo>
                    <a:pt x="534493" y="1046808"/>
                  </a:lnTo>
                  <a:cubicBezTo>
                    <a:pt x="551383" y="1033940"/>
                    <a:pt x="568342" y="1021206"/>
                    <a:pt x="585369" y="1008471"/>
                  </a:cubicBezTo>
                  <a:cubicBezTo>
                    <a:pt x="602395" y="995805"/>
                    <a:pt x="619422" y="983206"/>
                    <a:pt x="636585" y="970676"/>
                  </a:cubicBezTo>
                  <a:cubicBezTo>
                    <a:pt x="653747" y="958213"/>
                    <a:pt x="670909" y="945818"/>
                    <a:pt x="688274" y="933490"/>
                  </a:cubicBezTo>
                  <a:cubicBezTo>
                    <a:pt x="705573" y="921230"/>
                    <a:pt x="723007" y="909038"/>
                    <a:pt x="740576" y="896982"/>
                  </a:cubicBezTo>
                  <a:cubicBezTo>
                    <a:pt x="810242" y="848823"/>
                    <a:pt x="881537" y="801951"/>
                    <a:pt x="954733" y="756570"/>
                  </a:cubicBezTo>
                  <a:cubicBezTo>
                    <a:pt x="1027384" y="711459"/>
                    <a:pt x="1102003" y="667770"/>
                    <a:pt x="1178792" y="625572"/>
                  </a:cubicBezTo>
                  <a:cubicBezTo>
                    <a:pt x="1255107" y="583645"/>
                    <a:pt x="1333728" y="543140"/>
                    <a:pt x="1414790" y="504328"/>
                  </a:cubicBezTo>
                  <a:cubicBezTo>
                    <a:pt x="1495515" y="465653"/>
                    <a:pt x="1578885" y="428534"/>
                    <a:pt x="1665035" y="393109"/>
                  </a:cubicBezTo>
                  <a:cubicBezTo>
                    <a:pt x="1698750" y="379360"/>
                    <a:pt x="1732803" y="365880"/>
                    <a:pt x="1767399" y="352604"/>
                  </a:cubicBezTo>
                  <a:cubicBezTo>
                    <a:pt x="1801927" y="339397"/>
                    <a:pt x="1836930" y="326392"/>
                    <a:pt x="1872408" y="313726"/>
                  </a:cubicBezTo>
                  <a:cubicBezTo>
                    <a:pt x="1907885" y="300991"/>
                    <a:pt x="1943838" y="288596"/>
                    <a:pt x="1980334" y="276540"/>
                  </a:cubicBezTo>
                  <a:cubicBezTo>
                    <a:pt x="2016828" y="264483"/>
                    <a:pt x="2053867" y="252697"/>
                    <a:pt x="2091448" y="241250"/>
                  </a:cubicBezTo>
                  <a:cubicBezTo>
                    <a:pt x="2101963" y="237999"/>
                    <a:pt x="2112545" y="234883"/>
                    <a:pt x="2123127" y="231700"/>
                  </a:cubicBezTo>
                  <a:cubicBezTo>
                    <a:pt x="2133709" y="228584"/>
                    <a:pt x="2144360" y="225468"/>
                    <a:pt x="2155077" y="222352"/>
                  </a:cubicBezTo>
                  <a:cubicBezTo>
                    <a:pt x="2165795" y="219236"/>
                    <a:pt x="2176513" y="216189"/>
                    <a:pt x="2187299" y="213140"/>
                  </a:cubicBezTo>
                  <a:cubicBezTo>
                    <a:pt x="2198085" y="210092"/>
                    <a:pt x="2208939" y="207045"/>
                    <a:pt x="2219792" y="204064"/>
                  </a:cubicBezTo>
                  <a:cubicBezTo>
                    <a:pt x="2269651" y="190314"/>
                    <a:pt x="2320459" y="177174"/>
                    <a:pt x="2372286" y="164576"/>
                  </a:cubicBezTo>
                  <a:cubicBezTo>
                    <a:pt x="2424180" y="151977"/>
                    <a:pt x="2477091" y="139988"/>
                    <a:pt x="2531157" y="128609"/>
                  </a:cubicBezTo>
                  <a:cubicBezTo>
                    <a:pt x="2585289" y="117230"/>
                    <a:pt x="2640575" y="106460"/>
                    <a:pt x="2697014" y="96368"/>
                  </a:cubicBezTo>
                  <a:cubicBezTo>
                    <a:pt x="2753588" y="86275"/>
                    <a:pt x="2811383" y="76792"/>
                    <a:pt x="2870400" y="68122"/>
                  </a:cubicBezTo>
                  <a:cubicBezTo>
                    <a:pt x="2929553" y="59453"/>
                    <a:pt x="2990062" y="51460"/>
                    <a:pt x="3051928" y="44280"/>
                  </a:cubicBezTo>
                  <a:cubicBezTo>
                    <a:pt x="3113997" y="37033"/>
                    <a:pt x="3177423" y="30666"/>
                    <a:pt x="3242274" y="25112"/>
                  </a:cubicBezTo>
                  <a:cubicBezTo>
                    <a:pt x="3307395" y="19557"/>
                    <a:pt x="3373942" y="14883"/>
                    <a:pt x="3441981" y="11091"/>
                  </a:cubicBezTo>
                  <a:cubicBezTo>
                    <a:pt x="3510359" y="7297"/>
                    <a:pt x="3580228" y="4385"/>
                    <a:pt x="3651727" y="2556"/>
                  </a:cubicBezTo>
                  <a:cubicBezTo>
                    <a:pt x="3687612" y="1607"/>
                    <a:pt x="3723904" y="930"/>
                    <a:pt x="3760603" y="524"/>
                  </a:cubicBezTo>
                  <a:cubicBezTo>
                    <a:pt x="3797369" y="50"/>
                    <a:pt x="3834611" y="-86"/>
                    <a:pt x="3872192" y="5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4" name="Freeform: Shape 33">
            <a:extLst>
              <a:ext uri="{FF2B5EF4-FFF2-40B4-BE49-F238E27FC236}">
                <a16:creationId xmlns:a16="http://schemas.microsoft.com/office/drawing/2014/main" id="{58E1DEDB-233E-1D5D-68A0-71242C1D0DE0}"/>
              </a:ext>
            </a:extLst>
          </p:cNvPr>
          <p:cNvSpPr/>
          <p:nvPr userDrawn="1"/>
        </p:nvSpPr>
        <p:spPr>
          <a:xfrm>
            <a:off x="2988124" y="5798010"/>
            <a:ext cx="7706792" cy="1059990"/>
          </a:xfrm>
          <a:custGeom>
            <a:avLst/>
            <a:gdLst>
              <a:gd name="connsiteX0" fmla="*/ 3130972 w 7706792"/>
              <a:gd name="connsiteY0" fmla="*/ 0 h 1059990"/>
              <a:gd name="connsiteX1" fmla="*/ 3234760 w 7706792"/>
              <a:gd name="connsiteY1" fmla="*/ 881 h 1059990"/>
              <a:gd name="connsiteX2" fmla="*/ 3340923 w 7706792"/>
              <a:gd name="connsiteY2" fmla="*/ 3387 h 1059990"/>
              <a:gd name="connsiteX3" fmla="*/ 3449595 w 7706792"/>
              <a:gd name="connsiteY3" fmla="*/ 7587 h 1059990"/>
              <a:gd name="connsiteX4" fmla="*/ 3560913 w 7706792"/>
              <a:gd name="connsiteY4" fmla="*/ 13547 h 1059990"/>
              <a:gd name="connsiteX5" fmla="*/ 3674808 w 7706792"/>
              <a:gd name="connsiteY5" fmla="*/ 21269 h 1059990"/>
              <a:gd name="connsiteX6" fmla="*/ 3791349 w 7706792"/>
              <a:gd name="connsiteY6" fmla="*/ 30819 h 1059990"/>
              <a:gd name="connsiteX7" fmla="*/ 3910604 w 7706792"/>
              <a:gd name="connsiteY7" fmla="*/ 42267 h 1059990"/>
              <a:gd name="connsiteX8" fmla="*/ 4032640 w 7706792"/>
              <a:gd name="connsiteY8" fmla="*/ 55678 h 1059990"/>
              <a:gd name="connsiteX9" fmla="*/ 4157457 w 7706792"/>
              <a:gd name="connsiteY9" fmla="*/ 71053 h 1059990"/>
              <a:gd name="connsiteX10" fmla="*/ 4285122 w 7706792"/>
              <a:gd name="connsiteY10" fmla="*/ 88528 h 1059990"/>
              <a:gd name="connsiteX11" fmla="*/ 4415706 w 7706792"/>
              <a:gd name="connsiteY11" fmla="*/ 108239 h 1059990"/>
              <a:gd name="connsiteX12" fmla="*/ 4549273 w 7706792"/>
              <a:gd name="connsiteY12" fmla="*/ 130185 h 1059990"/>
              <a:gd name="connsiteX13" fmla="*/ 4685758 w 7706792"/>
              <a:gd name="connsiteY13" fmla="*/ 154366 h 1059990"/>
              <a:gd name="connsiteX14" fmla="*/ 4825227 w 7706792"/>
              <a:gd name="connsiteY14" fmla="*/ 180917 h 1059990"/>
              <a:gd name="connsiteX15" fmla="*/ 4967681 w 7706792"/>
              <a:gd name="connsiteY15" fmla="*/ 209839 h 1059990"/>
              <a:gd name="connsiteX16" fmla="*/ 5113187 w 7706792"/>
              <a:gd name="connsiteY16" fmla="*/ 241133 h 1059990"/>
              <a:gd name="connsiteX17" fmla="*/ 5261746 w 7706792"/>
              <a:gd name="connsiteY17" fmla="*/ 275067 h 1059990"/>
              <a:gd name="connsiteX18" fmla="*/ 5413426 w 7706792"/>
              <a:gd name="connsiteY18" fmla="*/ 311644 h 1059990"/>
              <a:gd name="connsiteX19" fmla="*/ 5568159 w 7706792"/>
              <a:gd name="connsiteY19" fmla="*/ 350794 h 1059990"/>
              <a:gd name="connsiteX20" fmla="*/ 5726080 w 7706792"/>
              <a:gd name="connsiteY20" fmla="*/ 392585 h 1059990"/>
              <a:gd name="connsiteX21" fmla="*/ 5887188 w 7706792"/>
              <a:gd name="connsiteY21" fmla="*/ 437155 h 1059990"/>
              <a:gd name="connsiteX22" fmla="*/ 6051418 w 7706792"/>
              <a:gd name="connsiteY22" fmla="*/ 484568 h 1059990"/>
              <a:gd name="connsiteX23" fmla="*/ 6218767 w 7706792"/>
              <a:gd name="connsiteY23" fmla="*/ 534894 h 1059990"/>
              <a:gd name="connsiteX24" fmla="*/ 6389372 w 7706792"/>
              <a:gd name="connsiteY24" fmla="*/ 588133 h 1059990"/>
              <a:gd name="connsiteX25" fmla="*/ 6563234 w 7706792"/>
              <a:gd name="connsiteY25" fmla="*/ 644284 h 1059990"/>
              <a:gd name="connsiteX26" fmla="*/ 6740285 w 7706792"/>
              <a:gd name="connsiteY26" fmla="*/ 703484 h 1059990"/>
              <a:gd name="connsiteX27" fmla="*/ 6920590 w 7706792"/>
              <a:gd name="connsiteY27" fmla="*/ 765732 h 1059990"/>
              <a:gd name="connsiteX28" fmla="*/ 7104152 w 7706792"/>
              <a:gd name="connsiteY28" fmla="*/ 831163 h 1059990"/>
              <a:gd name="connsiteX29" fmla="*/ 7290971 w 7706792"/>
              <a:gd name="connsiteY29" fmla="*/ 899844 h 1059990"/>
              <a:gd name="connsiteX30" fmla="*/ 7481114 w 7706792"/>
              <a:gd name="connsiteY30" fmla="*/ 971778 h 1059990"/>
              <a:gd name="connsiteX31" fmla="*/ 7674716 w 7706792"/>
              <a:gd name="connsiteY31" fmla="*/ 1047030 h 1059990"/>
              <a:gd name="connsiteX32" fmla="*/ 7706792 w 7706792"/>
              <a:gd name="connsiteY32" fmla="*/ 1059990 h 1059990"/>
              <a:gd name="connsiteX33" fmla="*/ 6945878 w 7706792"/>
              <a:gd name="connsiteY33" fmla="*/ 1059990 h 1059990"/>
              <a:gd name="connsiteX34" fmla="*/ 6784174 w 7706792"/>
              <a:gd name="connsiteY34" fmla="*/ 999074 h 1059990"/>
              <a:gd name="connsiteX35" fmla="*/ 6622590 w 7706792"/>
              <a:gd name="connsiteY35" fmla="*/ 940147 h 1059990"/>
              <a:gd name="connsiteX36" fmla="*/ 6463720 w 7706792"/>
              <a:gd name="connsiteY36" fmla="*/ 883994 h 1059990"/>
              <a:gd name="connsiteX37" fmla="*/ 6307564 w 7706792"/>
              <a:gd name="connsiteY37" fmla="*/ 830621 h 1059990"/>
              <a:gd name="connsiteX38" fmla="*/ 6154052 w 7706792"/>
              <a:gd name="connsiteY38" fmla="*/ 779887 h 1059990"/>
              <a:gd name="connsiteX39" fmla="*/ 6003118 w 7706792"/>
              <a:gd name="connsiteY39" fmla="*/ 731797 h 1059990"/>
              <a:gd name="connsiteX40" fmla="*/ 5854831 w 7706792"/>
              <a:gd name="connsiteY40" fmla="*/ 686415 h 1059990"/>
              <a:gd name="connsiteX41" fmla="*/ 5709121 w 7706792"/>
              <a:gd name="connsiteY41" fmla="*/ 643607 h 1059990"/>
              <a:gd name="connsiteX42" fmla="*/ 5566055 w 7706792"/>
              <a:gd name="connsiteY42" fmla="*/ 603306 h 1059990"/>
              <a:gd name="connsiteX43" fmla="*/ 5425568 w 7706792"/>
              <a:gd name="connsiteY43" fmla="*/ 565442 h 1059990"/>
              <a:gd name="connsiteX44" fmla="*/ 5287661 w 7706792"/>
              <a:gd name="connsiteY44" fmla="*/ 529950 h 1059990"/>
              <a:gd name="connsiteX45" fmla="*/ 5152328 w 7706792"/>
              <a:gd name="connsiteY45" fmla="*/ 496828 h 1059990"/>
              <a:gd name="connsiteX46" fmla="*/ 5019575 w 7706792"/>
              <a:gd name="connsiteY46" fmla="*/ 466212 h 1059990"/>
              <a:gd name="connsiteX47" fmla="*/ 4889399 w 7706792"/>
              <a:gd name="connsiteY47" fmla="*/ 437832 h 1059990"/>
              <a:gd name="connsiteX48" fmla="*/ 4761733 w 7706792"/>
              <a:gd name="connsiteY48" fmla="*/ 411686 h 1059990"/>
              <a:gd name="connsiteX49" fmla="*/ 4636510 w 7706792"/>
              <a:gd name="connsiteY49" fmla="*/ 387641 h 1059990"/>
              <a:gd name="connsiteX50" fmla="*/ 4513795 w 7706792"/>
              <a:gd name="connsiteY50" fmla="*/ 365696 h 1059990"/>
              <a:gd name="connsiteX51" fmla="*/ 4393591 w 7706792"/>
              <a:gd name="connsiteY51" fmla="*/ 345849 h 1059990"/>
              <a:gd name="connsiteX52" fmla="*/ 4275897 w 7706792"/>
              <a:gd name="connsiteY52" fmla="*/ 328171 h 1059990"/>
              <a:gd name="connsiteX53" fmla="*/ 4160576 w 7706792"/>
              <a:gd name="connsiteY53" fmla="*/ 312456 h 1059990"/>
              <a:gd name="connsiteX54" fmla="*/ 4047631 w 7706792"/>
              <a:gd name="connsiteY54" fmla="*/ 298639 h 1059990"/>
              <a:gd name="connsiteX55" fmla="*/ 3937059 w 7706792"/>
              <a:gd name="connsiteY55" fmla="*/ 286650 h 1059990"/>
              <a:gd name="connsiteX56" fmla="*/ 3828794 w 7706792"/>
              <a:gd name="connsiteY56" fmla="*/ 276422 h 1059990"/>
              <a:gd name="connsiteX57" fmla="*/ 3722768 w 7706792"/>
              <a:gd name="connsiteY57" fmla="*/ 267955 h 1059990"/>
              <a:gd name="connsiteX58" fmla="*/ 3618912 w 7706792"/>
              <a:gd name="connsiteY58" fmla="*/ 261182 h 1059990"/>
              <a:gd name="connsiteX59" fmla="*/ 3517295 w 7706792"/>
              <a:gd name="connsiteY59" fmla="*/ 256102 h 1059990"/>
              <a:gd name="connsiteX60" fmla="*/ 3417848 w 7706792"/>
              <a:gd name="connsiteY60" fmla="*/ 252647 h 1059990"/>
              <a:gd name="connsiteX61" fmla="*/ 3320504 w 7706792"/>
              <a:gd name="connsiteY61" fmla="*/ 250818 h 1059990"/>
              <a:gd name="connsiteX62" fmla="*/ 3225196 w 7706792"/>
              <a:gd name="connsiteY62" fmla="*/ 250412 h 1059990"/>
              <a:gd name="connsiteX63" fmla="*/ 3040549 w 7706792"/>
              <a:gd name="connsiteY63" fmla="*/ 254002 h 1059990"/>
              <a:gd name="connsiteX64" fmla="*/ 2863498 w 7706792"/>
              <a:gd name="connsiteY64" fmla="*/ 263078 h 1059990"/>
              <a:gd name="connsiteX65" fmla="*/ 2693639 w 7706792"/>
              <a:gd name="connsiteY65" fmla="*/ 277235 h 1059990"/>
              <a:gd name="connsiteX66" fmla="*/ 2530562 w 7706792"/>
              <a:gd name="connsiteY66" fmla="*/ 296200 h 1059990"/>
              <a:gd name="connsiteX67" fmla="*/ 2373863 w 7706792"/>
              <a:gd name="connsiteY67" fmla="*/ 319704 h 1059990"/>
              <a:gd name="connsiteX68" fmla="*/ 2223134 w 7706792"/>
              <a:gd name="connsiteY68" fmla="*/ 347474 h 1059990"/>
              <a:gd name="connsiteX69" fmla="*/ 2077966 w 7706792"/>
              <a:gd name="connsiteY69" fmla="*/ 379242 h 1059990"/>
              <a:gd name="connsiteX70" fmla="*/ 1938021 w 7706792"/>
              <a:gd name="connsiteY70" fmla="*/ 414802 h 1059990"/>
              <a:gd name="connsiteX71" fmla="*/ 1908174 w 7706792"/>
              <a:gd name="connsiteY71" fmla="*/ 423065 h 1059990"/>
              <a:gd name="connsiteX72" fmla="*/ 1878530 w 7706792"/>
              <a:gd name="connsiteY72" fmla="*/ 431464 h 1059990"/>
              <a:gd name="connsiteX73" fmla="*/ 1849158 w 7706792"/>
              <a:gd name="connsiteY73" fmla="*/ 440067 h 1059990"/>
              <a:gd name="connsiteX74" fmla="*/ 1819988 w 7706792"/>
              <a:gd name="connsiteY74" fmla="*/ 448805 h 1059990"/>
              <a:gd name="connsiteX75" fmla="*/ 1717150 w 7706792"/>
              <a:gd name="connsiteY75" fmla="*/ 481656 h 1059990"/>
              <a:gd name="connsiteX76" fmla="*/ 1616957 w 7706792"/>
              <a:gd name="connsiteY76" fmla="*/ 516539 h 1059990"/>
              <a:gd name="connsiteX77" fmla="*/ 1519206 w 7706792"/>
              <a:gd name="connsiteY77" fmla="*/ 553453 h 1059990"/>
              <a:gd name="connsiteX78" fmla="*/ 1423694 w 7706792"/>
              <a:gd name="connsiteY78" fmla="*/ 592197 h 1059990"/>
              <a:gd name="connsiteX79" fmla="*/ 1189662 w 7706792"/>
              <a:gd name="connsiteY79" fmla="*/ 700098 h 1059990"/>
              <a:gd name="connsiteX80" fmla="*/ 967977 w 7706792"/>
              <a:gd name="connsiteY80" fmla="*/ 819783 h 1059990"/>
              <a:gd name="connsiteX81" fmla="*/ 756806 w 7706792"/>
              <a:gd name="connsiteY81" fmla="*/ 950984 h 1059990"/>
              <a:gd name="connsiteX82" fmla="*/ 602111 w 7706792"/>
              <a:gd name="connsiteY82" fmla="*/ 1059990 h 1059990"/>
              <a:gd name="connsiteX83" fmla="*/ 0 w 7706792"/>
              <a:gd name="connsiteY83" fmla="*/ 1059990 h 1059990"/>
              <a:gd name="connsiteX84" fmla="*/ 51522 w 7706792"/>
              <a:gd name="connsiteY84" fmla="*/ 1018379 h 1059990"/>
              <a:gd name="connsiteX85" fmla="*/ 100838 w 7706792"/>
              <a:gd name="connsiteY85" fmla="*/ 979432 h 1059990"/>
              <a:gd name="connsiteX86" fmla="*/ 150426 w 7706792"/>
              <a:gd name="connsiteY86" fmla="*/ 941094 h 1059990"/>
              <a:gd name="connsiteX87" fmla="*/ 200488 w 7706792"/>
              <a:gd name="connsiteY87" fmla="*/ 903367 h 1059990"/>
              <a:gd name="connsiteX88" fmla="*/ 251161 w 7706792"/>
              <a:gd name="connsiteY88" fmla="*/ 866384 h 1059990"/>
              <a:gd name="connsiteX89" fmla="*/ 458602 w 7706792"/>
              <a:gd name="connsiteY89" fmla="*/ 724821 h 1059990"/>
              <a:gd name="connsiteX90" fmla="*/ 675472 w 7706792"/>
              <a:gd name="connsiteY90" fmla="*/ 593687 h 1059990"/>
              <a:gd name="connsiteX91" fmla="*/ 903534 w 7706792"/>
              <a:gd name="connsiteY91" fmla="*/ 473256 h 1059990"/>
              <a:gd name="connsiteX92" fmla="*/ 1144824 w 7706792"/>
              <a:gd name="connsiteY92" fmla="*/ 363799 h 1059990"/>
              <a:gd name="connsiteX93" fmla="*/ 1243320 w 7706792"/>
              <a:gd name="connsiteY93" fmla="*/ 324242 h 1059990"/>
              <a:gd name="connsiteX94" fmla="*/ 1344260 w 7706792"/>
              <a:gd name="connsiteY94" fmla="*/ 286446 h 1059990"/>
              <a:gd name="connsiteX95" fmla="*/ 1447844 w 7706792"/>
              <a:gd name="connsiteY95" fmla="*/ 250548 h 1059990"/>
              <a:gd name="connsiteX96" fmla="*/ 1554345 w 7706792"/>
              <a:gd name="connsiteY96" fmla="*/ 216613 h 1059990"/>
              <a:gd name="connsiteX97" fmla="*/ 1584667 w 7706792"/>
              <a:gd name="connsiteY97" fmla="*/ 207469 h 1059990"/>
              <a:gd name="connsiteX98" fmla="*/ 1615261 w 7706792"/>
              <a:gd name="connsiteY98" fmla="*/ 198528 h 1059990"/>
              <a:gd name="connsiteX99" fmla="*/ 1646059 w 7706792"/>
              <a:gd name="connsiteY99" fmla="*/ 189723 h 1059990"/>
              <a:gd name="connsiteX100" fmla="*/ 1677127 w 7706792"/>
              <a:gd name="connsiteY100" fmla="*/ 181121 h 1059990"/>
              <a:gd name="connsiteX101" fmla="*/ 1822702 w 7706792"/>
              <a:gd name="connsiteY101" fmla="*/ 143800 h 1059990"/>
              <a:gd name="connsiteX102" fmla="*/ 1974042 w 7706792"/>
              <a:gd name="connsiteY102" fmla="*/ 110136 h 1059990"/>
              <a:gd name="connsiteX103" fmla="*/ 2131556 w 7706792"/>
              <a:gd name="connsiteY103" fmla="*/ 80400 h 1059990"/>
              <a:gd name="connsiteX104" fmla="*/ 2295785 w 7706792"/>
              <a:gd name="connsiteY104" fmla="*/ 54797 h 1059990"/>
              <a:gd name="connsiteX105" fmla="*/ 2467204 w 7706792"/>
              <a:gd name="connsiteY105" fmla="*/ 33731 h 1059990"/>
              <a:gd name="connsiteX106" fmla="*/ 2646289 w 7706792"/>
              <a:gd name="connsiteY106" fmla="*/ 17408 h 1059990"/>
              <a:gd name="connsiteX107" fmla="*/ 2833583 w 7706792"/>
              <a:gd name="connsiteY107" fmla="*/ 6231 h 1059990"/>
              <a:gd name="connsiteX108" fmla="*/ 3029559 w 7706792"/>
              <a:gd name="connsiteY108" fmla="*/ 610 h 1059990"/>
              <a:gd name="connsiteX109" fmla="*/ 3130972 w 7706792"/>
              <a:gd name="connsiteY109" fmla="*/ 0 h 10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7706792" h="1059990">
                <a:moveTo>
                  <a:pt x="3130972" y="0"/>
                </a:moveTo>
                <a:cubicBezTo>
                  <a:pt x="3165230" y="0"/>
                  <a:pt x="3199826" y="339"/>
                  <a:pt x="3234760" y="881"/>
                </a:cubicBezTo>
                <a:cubicBezTo>
                  <a:pt x="3269763" y="1423"/>
                  <a:pt x="3305174" y="2303"/>
                  <a:pt x="3340923" y="3387"/>
                </a:cubicBezTo>
                <a:cubicBezTo>
                  <a:pt x="3376740" y="4538"/>
                  <a:pt x="3412965" y="5893"/>
                  <a:pt x="3449595" y="7587"/>
                </a:cubicBezTo>
                <a:cubicBezTo>
                  <a:pt x="3486361" y="9280"/>
                  <a:pt x="3523467" y="11244"/>
                  <a:pt x="3560913" y="13547"/>
                </a:cubicBezTo>
                <a:cubicBezTo>
                  <a:pt x="3598494" y="15850"/>
                  <a:pt x="3636481" y="18424"/>
                  <a:pt x="3674808" y="21269"/>
                </a:cubicBezTo>
                <a:cubicBezTo>
                  <a:pt x="3713271" y="24114"/>
                  <a:pt x="3752141" y="27297"/>
                  <a:pt x="3791349" y="30819"/>
                </a:cubicBezTo>
                <a:cubicBezTo>
                  <a:pt x="3830693" y="34341"/>
                  <a:pt x="3870445" y="38135"/>
                  <a:pt x="3910604" y="42267"/>
                </a:cubicBezTo>
                <a:cubicBezTo>
                  <a:pt x="3950898" y="46465"/>
                  <a:pt x="3991599" y="50868"/>
                  <a:pt x="4032640" y="55678"/>
                </a:cubicBezTo>
                <a:cubicBezTo>
                  <a:pt x="4073884" y="60487"/>
                  <a:pt x="4115466" y="65566"/>
                  <a:pt x="4157457" y="71053"/>
                </a:cubicBezTo>
                <a:cubicBezTo>
                  <a:pt x="4199650" y="76539"/>
                  <a:pt x="4242183" y="82364"/>
                  <a:pt x="4285122" y="88528"/>
                </a:cubicBezTo>
                <a:cubicBezTo>
                  <a:pt x="4328265" y="94692"/>
                  <a:pt x="4371816" y="101262"/>
                  <a:pt x="4415706" y="108239"/>
                </a:cubicBezTo>
                <a:cubicBezTo>
                  <a:pt x="4459867" y="115215"/>
                  <a:pt x="4504366" y="122531"/>
                  <a:pt x="4549273" y="130185"/>
                </a:cubicBezTo>
                <a:cubicBezTo>
                  <a:pt x="4594383" y="137839"/>
                  <a:pt x="4639902" y="145966"/>
                  <a:pt x="4685758" y="154366"/>
                </a:cubicBezTo>
                <a:cubicBezTo>
                  <a:pt x="4731885" y="162900"/>
                  <a:pt x="4778352" y="171706"/>
                  <a:pt x="4825227" y="180917"/>
                </a:cubicBezTo>
                <a:cubicBezTo>
                  <a:pt x="4872306" y="190197"/>
                  <a:pt x="4919857" y="199815"/>
                  <a:pt x="4967681" y="209839"/>
                </a:cubicBezTo>
                <a:cubicBezTo>
                  <a:pt x="5015844" y="219864"/>
                  <a:pt x="5064346" y="230295"/>
                  <a:pt x="5113187" y="241133"/>
                </a:cubicBezTo>
                <a:cubicBezTo>
                  <a:pt x="5162301" y="252038"/>
                  <a:pt x="5211888" y="263349"/>
                  <a:pt x="5261746" y="275067"/>
                </a:cubicBezTo>
                <a:cubicBezTo>
                  <a:pt x="5311945" y="286854"/>
                  <a:pt x="5362550" y="299045"/>
                  <a:pt x="5413426" y="311644"/>
                </a:cubicBezTo>
                <a:cubicBezTo>
                  <a:pt x="5464642" y="324310"/>
                  <a:pt x="5516264" y="337382"/>
                  <a:pt x="5568159" y="350794"/>
                </a:cubicBezTo>
                <a:cubicBezTo>
                  <a:pt x="5620460" y="364273"/>
                  <a:pt x="5673100" y="378226"/>
                  <a:pt x="5726080" y="392585"/>
                </a:cubicBezTo>
                <a:cubicBezTo>
                  <a:pt x="5779466" y="407013"/>
                  <a:pt x="5833192" y="421915"/>
                  <a:pt x="5887188" y="437155"/>
                </a:cubicBezTo>
                <a:cubicBezTo>
                  <a:pt x="5941591" y="452530"/>
                  <a:pt x="5996403" y="468380"/>
                  <a:pt x="6051418" y="484568"/>
                </a:cubicBezTo>
                <a:cubicBezTo>
                  <a:pt x="6106908" y="500892"/>
                  <a:pt x="6162667" y="517690"/>
                  <a:pt x="6218767" y="534894"/>
                </a:cubicBezTo>
                <a:cubicBezTo>
                  <a:pt x="6275342" y="552235"/>
                  <a:pt x="6332188" y="569980"/>
                  <a:pt x="6389372" y="588133"/>
                </a:cubicBezTo>
                <a:cubicBezTo>
                  <a:pt x="6447032" y="606422"/>
                  <a:pt x="6504964" y="625116"/>
                  <a:pt x="6563234" y="644284"/>
                </a:cubicBezTo>
                <a:cubicBezTo>
                  <a:pt x="6621912" y="663589"/>
                  <a:pt x="6680996" y="683300"/>
                  <a:pt x="6740285" y="703484"/>
                </a:cubicBezTo>
                <a:cubicBezTo>
                  <a:pt x="6800116" y="723805"/>
                  <a:pt x="6860217" y="744530"/>
                  <a:pt x="6920590" y="765732"/>
                </a:cubicBezTo>
                <a:cubicBezTo>
                  <a:pt x="6981506" y="787068"/>
                  <a:pt x="7042694" y="808878"/>
                  <a:pt x="7104152" y="831163"/>
                </a:cubicBezTo>
                <a:cubicBezTo>
                  <a:pt x="7166154" y="853650"/>
                  <a:pt x="7228426" y="876544"/>
                  <a:pt x="7290971" y="899844"/>
                </a:cubicBezTo>
                <a:cubicBezTo>
                  <a:pt x="7354058" y="923416"/>
                  <a:pt x="7417416" y="947394"/>
                  <a:pt x="7481114" y="971778"/>
                </a:cubicBezTo>
                <a:cubicBezTo>
                  <a:pt x="7545354" y="996433"/>
                  <a:pt x="7609932" y="1021494"/>
                  <a:pt x="7674716" y="1047030"/>
                </a:cubicBezTo>
                <a:lnTo>
                  <a:pt x="7706792" y="1059990"/>
                </a:lnTo>
                <a:lnTo>
                  <a:pt x="6945878" y="1059990"/>
                </a:lnTo>
                <a:lnTo>
                  <a:pt x="6784174" y="999074"/>
                </a:lnTo>
                <a:cubicBezTo>
                  <a:pt x="6730042" y="979025"/>
                  <a:pt x="6676180" y="959383"/>
                  <a:pt x="6622590" y="940147"/>
                </a:cubicBezTo>
                <a:cubicBezTo>
                  <a:pt x="6569407" y="921045"/>
                  <a:pt x="6516428" y="902283"/>
                  <a:pt x="6463720" y="883994"/>
                </a:cubicBezTo>
                <a:cubicBezTo>
                  <a:pt x="6411419" y="865842"/>
                  <a:pt x="6359390" y="848028"/>
                  <a:pt x="6307564" y="830621"/>
                </a:cubicBezTo>
                <a:cubicBezTo>
                  <a:pt x="6256144" y="813349"/>
                  <a:pt x="6204928" y="796414"/>
                  <a:pt x="6154052" y="779887"/>
                </a:cubicBezTo>
                <a:cubicBezTo>
                  <a:pt x="6103448" y="763429"/>
                  <a:pt x="6053181" y="747443"/>
                  <a:pt x="6003118" y="731797"/>
                </a:cubicBezTo>
                <a:cubicBezTo>
                  <a:pt x="5953396" y="716285"/>
                  <a:pt x="5904011" y="701181"/>
                  <a:pt x="5854831" y="686415"/>
                </a:cubicBezTo>
                <a:cubicBezTo>
                  <a:pt x="5805989" y="671784"/>
                  <a:pt x="5757419" y="657493"/>
                  <a:pt x="5709121" y="643607"/>
                </a:cubicBezTo>
                <a:cubicBezTo>
                  <a:pt x="5661160" y="629790"/>
                  <a:pt x="5613472" y="616378"/>
                  <a:pt x="5566055" y="603306"/>
                </a:cubicBezTo>
                <a:cubicBezTo>
                  <a:pt x="5518910" y="590301"/>
                  <a:pt x="5472104" y="577702"/>
                  <a:pt x="5425568" y="565442"/>
                </a:cubicBezTo>
                <a:cubicBezTo>
                  <a:pt x="5379306" y="553251"/>
                  <a:pt x="5333313" y="541397"/>
                  <a:pt x="5287661" y="529950"/>
                </a:cubicBezTo>
                <a:cubicBezTo>
                  <a:pt x="5242278" y="518503"/>
                  <a:pt x="5197099" y="507463"/>
                  <a:pt x="5152328" y="496828"/>
                </a:cubicBezTo>
                <a:cubicBezTo>
                  <a:pt x="5107761" y="486261"/>
                  <a:pt x="5063532" y="476034"/>
                  <a:pt x="5019575" y="466212"/>
                </a:cubicBezTo>
                <a:cubicBezTo>
                  <a:pt x="4975889" y="456391"/>
                  <a:pt x="4932475" y="446908"/>
                  <a:pt x="4889399" y="437832"/>
                </a:cubicBezTo>
                <a:cubicBezTo>
                  <a:pt x="4846528" y="428755"/>
                  <a:pt x="4803995" y="420085"/>
                  <a:pt x="4761733" y="411686"/>
                </a:cubicBezTo>
                <a:cubicBezTo>
                  <a:pt x="4719675" y="403287"/>
                  <a:pt x="4677957" y="395295"/>
                  <a:pt x="4636510" y="387641"/>
                </a:cubicBezTo>
                <a:cubicBezTo>
                  <a:pt x="4595333" y="379988"/>
                  <a:pt x="4554428" y="372672"/>
                  <a:pt x="4513795" y="365696"/>
                </a:cubicBezTo>
                <a:cubicBezTo>
                  <a:pt x="4473434" y="358719"/>
                  <a:pt x="4433342" y="352081"/>
                  <a:pt x="4393591" y="345849"/>
                </a:cubicBezTo>
                <a:cubicBezTo>
                  <a:pt x="4354043" y="339617"/>
                  <a:pt x="4314835" y="333725"/>
                  <a:pt x="4275897" y="328171"/>
                </a:cubicBezTo>
                <a:cubicBezTo>
                  <a:pt x="4237163" y="322617"/>
                  <a:pt x="4198700" y="317401"/>
                  <a:pt x="4160576" y="312456"/>
                </a:cubicBezTo>
                <a:cubicBezTo>
                  <a:pt x="4122589" y="307579"/>
                  <a:pt x="4084941" y="302973"/>
                  <a:pt x="4047631" y="298639"/>
                </a:cubicBezTo>
                <a:cubicBezTo>
                  <a:pt x="4010457" y="294372"/>
                  <a:pt x="3973623" y="290375"/>
                  <a:pt x="3937059" y="286650"/>
                </a:cubicBezTo>
                <a:cubicBezTo>
                  <a:pt x="3900699" y="282924"/>
                  <a:pt x="3864612" y="279538"/>
                  <a:pt x="3828794" y="276422"/>
                </a:cubicBezTo>
                <a:cubicBezTo>
                  <a:pt x="3793180" y="273307"/>
                  <a:pt x="3757838" y="270461"/>
                  <a:pt x="3722768" y="267955"/>
                </a:cubicBezTo>
                <a:cubicBezTo>
                  <a:pt x="3687832" y="265450"/>
                  <a:pt x="3653237" y="263146"/>
                  <a:pt x="3618912" y="261182"/>
                </a:cubicBezTo>
                <a:cubicBezTo>
                  <a:pt x="3584723" y="259217"/>
                  <a:pt x="3550873" y="257524"/>
                  <a:pt x="3517295" y="256102"/>
                </a:cubicBezTo>
                <a:cubicBezTo>
                  <a:pt x="3483851" y="254679"/>
                  <a:pt x="3450680" y="253528"/>
                  <a:pt x="3417848" y="252647"/>
                </a:cubicBezTo>
                <a:cubicBezTo>
                  <a:pt x="3385083" y="251835"/>
                  <a:pt x="3352658" y="251158"/>
                  <a:pt x="3320504" y="250818"/>
                </a:cubicBezTo>
                <a:cubicBezTo>
                  <a:pt x="3288418" y="250412"/>
                  <a:pt x="3256672" y="250277"/>
                  <a:pt x="3225196" y="250412"/>
                </a:cubicBezTo>
                <a:cubicBezTo>
                  <a:pt x="3162448" y="250683"/>
                  <a:pt x="3100922" y="251903"/>
                  <a:pt x="3040549" y="254002"/>
                </a:cubicBezTo>
                <a:cubicBezTo>
                  <a:pt x="2980379" y="256170"/>
                  <a:pt x="2921362" y="259217"/>
                  <a:pt x="2863498" y="263078"/>
                </a:cubicBezTo>
                <a:cubicBezTo>
                  <a:pt x="2805771" y="266939"/>
                  <a:pt x="2749196" y="271681"/>
                  <a:pt x="2693639" y="277235"/>
                </a:cubicBezTo>
                <a:cubicBezTo>
                  <a:pt x="2638217" y="282789"/>
                  <a:pt x="2583881" y="289088"/>
                  <a:pt x="2530562" y="296200"/>
                </a:cubicBezTo>
                <a:cubicBezTo>
                  <a:pt x="2477311" y="303312"/>
                  <a:pt x="2425147" y="311170"/>
                  <a:pt x="2373863" y="319704"/>
                </a:cubicBezTo>
                <a:cubicBezTo>
                  <a:pt x="2322648" y="328238"/>
                  <a:pt x="2272449" y="337518"/>
                  <a:pt x="2223134" y="347474"/>
                </a:cubicBezTo>
                <a:cubicBezTo>
                  <a:pt x="2173885" y="357364"/>
                  <a:pt x="2125518" y="367999"/>
                  <a:pt x="2077966" y="379242"/>
                </a:cubicBezTo>
                <a:cubicBezTo>
                  <a:pt x="2030549" y="390486"/>
                  <a:pt x="1983878" y="402340"/>
                  <a:pt x="1938021" y="414802"/>
                </a:cubicBezTo>
                <a:cubicBezTo>
                  <a:pt x="1928050" y="417511"/>
                  <a:pt x="1918078" y="420289"/>
                  <a:pt x="1908174" y="423065"/>
                </a:cubicBezTo>
                <a:cubicBezTo>
                  <a:pt x="1898202" y="425843"/>
                  <a:pt x="1888366" y="428621"/>
                  <a:pt x="1878530" y="431464"/>
                </a:cubicBezTo>
                <a:cubicBezTo>
                  <a:pt x="1868695" y="434310"/>
                  <a:pt x="1858926" y="437155"/>
                  <a:pt x="1849158" y="440067"/>
                </a:cubicBezTo>
                <a:cubicBezTo>
                  <a:pt x="1839390" y="442912"/>
                  <a:pt x="1829689" y="445825"/>
                  <a:pt x="1819988" y="448805"/>
                </a:cubicBezTo>
                <a:cubicBezTo>
                  <a:pt x="1785256" y="459439"/>
                  <a:pt x="1750999" y="470344"/>
                  <a:pt x="1717150" y="481656"/>
                </a:cubicBezTo>
                <a:cubicBezTo>
                  <a:pt x="1683300" y="492900"/>
                  <a:pt x="1649925" y="504550"/>
                  <a:pt x="1616957" y="516539"/>
                </a:cubicBezTo>
                <a:cubicBezTo>
                  <a:pt x="1583989" y="528528"/>
                  <a:pt x="1551360" y="540856"/>
                  <a:pt x="1519206" y="553453"/>
                </a:cubicBezTo>
                <a:cubicBezTo>
                  <a:pt x="1486985" y="566052"/>
                  <a:pt x="1455170" y="578989"/>
                  <a:pt x="1423694" y="592197"/>
                </a:cubicBezTo>
                <a:cubicBezTo>
                  <a:pt x="1343310" y="626200"/>
                  <a:pt x="1265367" y="662234"/>
                  <a:pt x="1189662" y="700098"/>
                </a:cubicBezTo>
                <a:cubicBezTo>
                  <a:pt x="1113687" y="738164"/>
                  <a:pt x="1039815" y="778059"/>
                  <a:pt x="967977" y="819783"/>
                </a:cubicBezTo>
                <a:cubicBezTo>
                  <a:pt x="895732" y="861778"/>
                  <a:pt x="825387" y="905534"/>
                  <a:pt x="756806" y="950984"/>
                </a:cubicBezTo>
                <a:lnTo>
                  <a:pt x="602111" y="1059990"/>
                </a:lnTo>
                <a:lnTo>
                  <a:pt x="0" y="1059990"/>
                </a:lnTo>
                <a:lnTo>
                  <a:pt x="51522" y="1018379"/>
                </a:lnTo>
                <a:cubicBezTo>
                  <a:pt x="67938" y="1005306"/>
                  <a:pt x="84354" y="992301"/>
                  <a:pt x="100838" y="979432"/>
                </a:cubicBezTo>
                <a:cubicBezTo>
                  <a:pt x="117255" y="966562"/>
                  <a:pt x="133807" y="953760"/>
                  <a:pt x="150426" y="941094"/>
                </a:cubicBezTo>
                <a:cubicBezTo>
                  <a:pt x="166978" y="928428"/>
                  <a:pt x="183665" y="915830"/>
                  <a:pt x="200488" y="903367"/>
                </a:cubicBezTo>
                <a:cubicBezTo>
                  <a:pt x="217244" y="890904"/>
                  <a:pt x="234135" y="878576"/>
                  <a:pt x="251161" y="866384"/>
                </a:cubicBezTo>
                <a:cubicBezTo>
                  <a:pt x="318658" y="817683"/>
                  <a:pt x="387714" y="770405"/>
                  <a:pt x="458602" y="724821"/>
                </a:cubicBezTo>
                <a:cubicBezTo>
                  <a:pt x="529014" y="679506"/>
                  <a:pt x="601191" y="635750"/>
                  <a:pt x="675472" y="593687"/>
                </a:cubicBezTo>
                <a:cubicBezTo>
                  <a:pt x="749344" y="551828"/>
                  <a:pt x="825252" y="511662"/>
                  <a:pt x="903534" y="473256"/>
                </a:cubicBezTo>
                <a:cubicBezTo>
                  <a:pt x="981476" y="434987"/>
                  <a:pt x="1061861" y="398479"/>
                  <a:pt x="1144824" y="363799"/>
                </a:cubicBezTo>
                <a:cubicBezTo>
                  <a:pt x="1177249" y="350320"/>
                  <a:pt x="1210081" y="337111"/>
                  <a:pt x="1243320" y="324242"/>
                </a:cubicBezTo>
                <a:cubicBezTo>
                  <a:pt x="1276560" y="311373"/>
                  <a:pt x="1310207" y="298707"/>
                  <a:pt x="1344260" y="286446"/>
                </a:cubicBezTo>
                <a:cubicBezTo>
                  <a:pt x="1378313" y="274186"/>
                  <a:pt x="1412841" y="262198"/>
                  <a:pt x="1447844" y="250548"/>
                </a:cubicBezTo>
                <a:cubicBezTo>
                  <a:pt x="1482847" y="238898"/>
                  <a:pt x="1518325" y="227586"/>
                  <a:pt x="1554345" y="216613"/>
                </a:cubicBezTo>
                <a:cubicBezTo>
                  <a:pt x="1564453" y="213497"/>
                  <a:pt x="1574492" y="210449"/>
                  <a:pt x="1584667" y="207469"/>
                </a:cubicBezTo>
                <a:cubicBezTo>
                  <a:pt x="1594842" y="204489"/>
                  <a:pt x="1605017" y="201508"/>
                  <a:pt x="1615261" y="198528"/>
                </a:cubicBezTo>
                <a:cubicBezTo>
                  <a:pt x="1625436" y="195548"/>
                  <a:pt x="1635748" y="192635"/>
                  <a:pt x="1646059" y="189723"/>
                </a:cubicBezTo>
                <a:cubicBezTo>
                  <a:pt x="1656369" y="186810"/>
                  <a:pt x="1666748" y="183965"/>
                  <a:pt x="1677127" y="181121"/>
                </a:cubicBezTo>
                <a:cubicBezTo>
                  <a:pt x="1724747" y="168116"/>
                  <a:pt x="1773250" y="155652"/>
                  <a:pt x="1822702" y="143800"/>
                </a:cubicBezTo>
                <a:cubicBezTo>
                  <a:pt x="1872221" y="131946"/>
                  <a:pt x="1922623" y="120702"/>
                  <a:pt x="1974042" y="110136"/>
                </a:cubicBezTo>
                <a:cubicBezTo>
                  <a:pt x="2025529" y="99569"/>
                  <a:pt x="2078033" y="89613"/>
                  <a:pt x="2131556" y="80400"/>
                </a:cubicBezTo>
                <a:cubicBezTo>
                  <a:pt x="2185213" y="71120"/>
                  <a:pt x="2239957" y="62586"/>
                  <a:pt x="2295785" y="54797"/>
                </a:cubicBezTo>
                <a:cubicBezTo>
                  <a:pt x="2351748" y="47007"/>
                  <a:pt x="2408934" y="39963"/>
                  <a:pt x="2467204" y="33731"/>
                </a:cubicBezTo>
                <a:cubicBezTo>
                  <a:pt x="2525679" y="27433"/>
                  <a:pt x="2585373" y="22014"/>
                  <a:pt x="2646289" y="17408"/>
                </a:cubicBezTo>
                <a:cubicBezTo>
                  <a:pt x="2707477" y="12802"/>
                  <a:pt x="2769885" y="9076"/>
                  <a:pt x="2833583" y="6231"/>
                </a:cubicBezTo>
                <a:cubicBezTo>
                  <a:pt x="2897551" y="3387"/>
                  <a:pt x="2962876" y="1491"/>
                  <a:pt x="3029559" y="610"/>
                </a:cubicBezTo>
                <a:cubicBezTo>
                  <a:pt x="3063002" y="136"/>
                  <a:pt x="3096851" y="0"/>
                  <a:pt x="31309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56D6913B-975D-AF46-F540-2DFC426F81F8}"/>
              </a:ext>
            </a:extLst>
          </p:cNvPr>
          <p:cNvSpPr/>
          <p:nvPr userDrawn="1"/>
        </p:nvSpPr>
        <p:spPr>
          <a:xfrm>
            <a:off x="3826533" y="6143386"/>
            <a:ext cx="5827689" cy="714614"/>
          </a:xfrm>
          <a:custGeom>
            <a:avLst/>
            <a:gdLst>
              <a:gd name="connsiteX0" fmla="*/ 2460999 w 5827689"/>
              <a:gd name="connsiteY0" fmla="*/ 0 h 714614"/>
              <a:gd name="connsiteX1" fmla="*/ 2553934 w 5827689"/>
              <a:gd name="connsiteY1" fmla="*/ 746 h 714614"/>
              <a:gd name="connsiteX2" fmla="*/ 2648768 w 5827689"/>
              <a:gd name="connsiteY2" fmla="*/ 2913 h 714614"/>
              <a:gd name="connsiteX3" fmla="*/ 2745569 w 5827689"/>
              <a:gd name="connsiteY3" fmla="*/ 6639 h 714614"/>
              <a:gd name="connsiteX4" fmla="*/ 2844404 w 5827689"/>
              <a:gd name="connsiteY4" fmla="*/ 11989 h 714614"/>
              <a:gd name="connsiteX5" fmla="*/ 2945411 w 5827689"/>
              <a:gd name="connsiteY5" fmla="*/ 18966 h 714614"/>
              <a:gd name="connsiteX6" fmla="*/ 3048453 w 5827689"/>
              <a:gd name="connsiteY6" fmla="*/ 27635 h 714614"/>
              <a:gd name="connsiteX7" fmla="*/ 3153598 w 5827689"/>
              <a:gd name="connsiteY7" fmla="*/ 37999 h 714614"/>
              <a:gd name="connsiteX8" fmla="*/ 3260845 w 5827689"/>
              <a:gd name="connsiteY8" fmla="*/ 50123 h 714614"/>
              <a:gd name="connsiteX9" fmla="*/ 3370331 w 5827689"/>
              <a:gd name="connsiteY9" fmla="*/ 64077 h 714614"/>
              <a:gd name="connsiteX10" fmla="*/ 3481988 w 5827689"/>
              <a:gd name="connsiteY10" fmla="*/ 79858 h 714614"/>
              <a:gd name="connsiteX11" fmla="*/ 3595952 w 5827689"/>
              <a:gd name="connsiteY11" fmla="*/ 97537 h 714614"/>
              <a:gd name="connsiteX12" fmla="*/ 3712221 w 5827689"/>
              <a:gd name="connsiteY12" fmla="*/ 117315 h 714614"/>
              <a:gd name="connsiteX13" fmla="*/ 3830797 w 5827689"/>
              <a:gd name="connsiteY13" fmla="*/ 139126 h 714614"/>
              <a:gd name="connsiteX14" fmla="*/ 3951680 w 5827689"/>
              <a:gd name="connsiteY14" fmla="*/ 162968 h 714614"/>
              <a:gd name="connsiteX15" fmla="*/ 4074868 w 5827689"/>
              <a:gd name="connsiteY15" fmla="*/ 188910 h 714614"/>
              <a:gd name="connsiteX16" fmla="*/ 4200431 w 5827689"/>
              <a:gd name="connsiteY16" fmla="*/ 216952 h 714614"/>
              <a:gd name="connsiteX17" fmla="*/ 4328301 w 5827689"/>
              <a:gd name="connsiteY17" fmla="*/ 247228 h 714614"/>
              <a:gd name="connsiteX18" fmla="*/ 4458613 w 5827689"/>
              <a:gd name="connsiteY18" fmla="*/ 279877 h 714614"/>
              <a:gd name="connsiteX19" fmla="*/ 4591299 w 5827689"/>
              <a:gd name="connsiteY19" fmla="*/ 314828 h 714614"/>
              <a:gd name="connsiteX20" fmla="*/ 4726427 w 5827689"/>
              <a:gd name="connsiteY20" fmla="*/ 352081 h 714614"/>
              <a:gd name="connsiteX21" fmla="*/ 4863997 w 5827689"/>
              <a:gd name="connsiteY21" fmla="*/ 391705 h 714614"/>
              <a:gd name="connsiteX22" fmla="*/ 5004009 w 5827689"/>
              <a:gd name="connsiteY22" fmla="*/ 433700 h 714614"/>
              <a:gd name="connsiteX23" fmla="*/ 5146395 w 5827689"/>
              <a:gd name="connsiteY23" fmla="*/ 478202 h 714614"/>
              <a:gd name="connsiteX24" fmla="*/ 5291223 w 5827689"/>
              <a:gd name="connsiteY24" fmla="*/ 525344 h 714614"/>
              <a:gd name="connsiteX25" fmla="*/ 5438425 w 5827689"/>
              <a:gd name="connsiteY25" fmla="*/ 574993 h 714614"/>
              <a:gd name="connsiteX26" fmla="*/ 5588139 w 5827689"/>
              <a:gd name="connsiteY26" fmla="*/ 627216 h 714614"/>
              <a:gd name="connsiteX27" fmla="*/ 5740293 w 5827689"/>
              <a:gd name="connsiteY27" fmla="*/ 682080 h 714614"/>
              <a:gd name="connsiteX28" fmla="*/ 5827689 w 5827689"/>
              <a:gd name="connsiteY28" fmla="*/ 714614 h 714614"/>
              <a:gd name="connsiteX29" fmla="*/ 5006432 w 5827689"/>
              <a:gd name="connsiteY29" fmla="*/ 714614 h 714614"/>
              <a:gd name="connsiteX30" fmla="*/ 4969005 w 5827689"/>
              <a:gd name="connsiteY30" fmla="*/ 702197 h 714614"/>
              <a:gd name="connsiteX31" fmla="*/ 4845545 w 5827689"/>
              <a:gd name="connsiteY31" fmla="*/ 662844 h 714614"/>
              <a:gd name="connsiteX32" fmla="*/ 4723985 w 5827689"/>
              <a:gd name="connsiteY32" fmla="*/ 625658 h 714614"/>
              <a:gd name="connsiteX33" fmla="*/ 4604391 w 5827689"/>
              <a:gd name="connsiteY33" fmla="*/ 590572 h 714614"/>
              <a:gd name="connsiteX34" fmla="*/ 4486697 w 5827689"/>
              <a:gd name="connsiteY34" fmla="*/ 557518 h 714614"/>
              <a:gd name="connsiteX35" fmla="*/ 4370970 w 5827689"/>
              <a:gd name="connsiteY35" fmla="*/ 526564 h 714614"/>
              <a:gd name="connsiteX36" fmla="*/ 4257142 w 5827689"/>
              <a:gd name="connsiteY36" fmla="*/ 497777 h 714614"/>
              <a:gd name="connsiteX37" fmla="*/ 4145146 w 5827689"/>
              <a:gd name="connsiteY37" fmla="*/ 470886 h 714614"/>
              <a:gd name="connsiteX38" fmla="*/ 4035049 w 5827689"/>
              <a:gd name="connsiteY38" fmla="*/ 445960 h 714614"/>
              <a:gd name="connsiteX39" fmla="*/ 3926785 w 5827689"/>
              <a:gd name="connsiteY39" fmla="*/ 422863 h 714614"/>
              <a:gd name="connsiteX40" fmla="*/ 3820350 w 5827689"/>
              <a:gd name="connsiteY40" fmla="*/ 401663 h 714614"/>
              <a:gd name="connsiteX41" fmla="*/ 3715748 w 5827689"/>
              <a:gd name="connsiteY41" fmla="*/ 382290 h 714614"/>
              <a:gd name="connsiteX42" fmla="*/ 3612979 w 5827689"/>
              <a:gd name="connsiteY42" fmla="*/ 364815 h 714614"/>
              <a:gd name="connsiteX43" fmla="*/ 3512039 w 5827689"/>
              <a:gd name="connsiteY43" fmla="*/ 349101 h 714614"/>
              <a:gd name="connsiteX44" fmla="*/ 3412797 w 5827689"/>
              <a:gd name="connsiteY44" fmla="*/ 335079 h 714614"/>
              <a:gd name="connsiteX45" fmla="*/ 3315385 w 5827689"/>
              <a:gd name="connsiteY45" fmla="*/ 322752 h 714614"/>
              <a:gd name="connsiteX46" fmla="*/ 3219669 w 5827689"/>
              <a:gd name="connsiteY46" fmla="*/ 312050 h 714614"/>
              <a:gd name="connsiteX47" fmla="*/ 3125650 w 5827689"/>
              <a:gd name="connsiteY47" fmla="*/ 302906 h 714614"/>
              <a:gd name="connsiteX48" fmla="*/ 3033258 w 5827689"/>
              <a:gd name="connsiteY48" fmla="*/ 295320 h 714614"/>
              <a:gd name="connsiteX49" fmla="*/ 2942563 w 5827689"/>
              <a:gd name="connsiteY49" fmla="*/ 289291 h 714614"/>
              <a:gd name="connsiteX50" fmla="*/ 2853495 w 5827689"/>
              <a:gd name="connsiteY50" fmla="*/ 284821 h 714614"/>
              <a:gd name="connsiteX51" fmla="*/ 2765987 w 5827689"/>
              <a:gd name="connsiteY51" fmla="*/ 281841 h 714614"/>
              <a:gd name="connsiteX52" fmla="*/ 2680039 w 5827689"/>
              <a:gd name="connsiteY52" fmla="*/ 280215 h 714614"/>
              <a:gd name="connsiteX53" fmla="*/ 2512826 w 5827689"/>
              <a:gd name="connsiteY53" fmla="*/ 281164 h 714614"/>
              <a:gd name="connsiteX54" fmla="*/ 2351513 w 5827689"/>
              <a:gd name="connsiteY54" fmla="*/ 287327 h 714614"/>
              <a:gd name="connsiteX55" fmla="*/ 2195832 w 5827689"/>
              <a:gd name="connsiteY55" fmla="*/ 298504 h 714614"/>
              <a:gd name="connsiteX56" fmla="*/ 2045576 w 5827689"/>
              <a:gd name="connsiteY56" fmla="*/ 314489 h 714614"/>
              <a:gd name="connsiteX57" fmla="*/ 1900342 w 5827689"/>
              <a:gd name="connsiteY57" fmla="*/ 335012 h 714614"/>
              <a:gd name="connsiteX58" fmla="*/ 1759989 w 5827689"/>
              <a:gd name="connsiteY58" fmla="*/ 359938 h 714614"/>
              <a:gd name="connsiteX59" fmla="*/ 1624184 w 5827689"/>
              <a:gd name="connsiteY59" fmla="*/ 388996 h 714614"/>
              <a:gd name="connsiteX60" fmla="*/ 1492719 w 5827689"/>
              <a:gd name="connsiteY60" fmla="*/ 421982 h 714614"/>
              <a:gd name="connsiteX61" fmla="*/ 1464703 w 5827689"/>
              <a:gd name="connsiteY61" fmla="*/ 429636 h 714614"/>
              <a:gd name="connsiteX62" fmla="*/ 1436890 w 5827689"/>
              <a:gd name="connsiteY62" fmla="*/ 437493 h 714614"/>
              <a:gd name="connsiteX63" fmla="*/ 1409281 w 5827689"/>
              <a:gd name="connsiteY63" fmla="*/ 445554 h 714614"/>
              <a:gd name="connsiteX64" fmla="*/ 1381875 w 5827689"/>
              <a:gd name="connsiteY64" fmla="*/ 453749 h 714614"/>
              <a:gd name="connsiteX65" fmla="*/ 1284600 w 5827689"/>
              <a:gd name="connsiteY65" fmla="*/ 484907 h 714614"/>
              <a:gd name="connsiteX66" fmla="*/ 1189563 w 5827689"/>
              <a:gd name="connsiteY66" fmla="*/ 518300 h 714614"/>
              <a:gd name="connsiteX67" fmla="*/ 1096629 w 5827689"/>
              <a:gd name="connsiteY67" fmla="*/ 553793 h 714614"/>
              <a:gd name="connsiteX68" fmla="*/ 1005661 w 5827689"/>
              <a:gd name="connsiteY68" fmla="*/ 591317 h 714614"/>
              <a:gd name="connsiteX69" fmla="*/ 782280 w 5827689"/>
              <a:gd name="connsiteY69" fmla="*/ 696847 h 714614"/>
              <a:gd name="connsiteX70" fmla="*/ 750447 w 5827689"/>
              <a:gd name="connsiteY70" fmla="*/ 714614 h 714614"/>
              <a:gd name="connsiteX71" fmla="*/ 0 w 5827689"/>
              <a:gd name="connsiteY71" fmla="*/ 714614 h 714614"/>
              <a:gd name="connsiteX72" fmla="*/ 32022 w 5827689"/>
              <a:gd name="connsiteY72" fmla="*/ 691766 h 714614"/>
              <a:gd name="connsiteX73" fmla="*/ 240954 w 5827689"/>
              <a:gd name="connsiteY73" fmla="*/ 560566 h 714614"/>
              <a:gd name="connsiteX74" fmla="*/ 460266 w 5827689"/>
              <a:gd name="connsiteY74" fmla="*/ 441151 h 714614"/>
              <a:gd name="connsiteX75" fmla="*/ 691583 w 5827689"/>
              <a:gd name="connsiteY75" fmla="*/ 333792 h 714614"/>
              <a:gd name="connsiteX76" fmla="*/ 785943 w 5827689"/>
              <a:gd name="connsiteY76" fmla="*/ 295388 h 714614"/>
              <a:gd name="connsiteX77" fmla="*/ 882473 w 5827689"/>
              <a:gd name="connsiteY77" fmla="*/ 258879 h 714614"/>
              <a:gd name="connsiteX78" fmla="*/ 981376 w 5827689"/>
              <a:gd name="connsiteY78" fmla="*/ 224335 h 714614"/>
              <a:gd name="connsiteX79" fmla="*/ 1082790 w 5827689"/>
              <a:gd name="connsiteY79" fmla="*/ 191891 h 714614"/>
              <a:gd name="connsiteX80" fmla="*/ 1111484 w 5827689"/>
              <a:gd name="connsiteY80" fmla="*/ 183288 h 714614"/>
              <a:gd name="connsiteX81" fmla="*/ 1140450 w 5827689"/>
              <a:gd name="connsiteY81" fmla="*/ 174821 h 714614"/>
              <a:gd name="connsiteX82" fmla="*/ 1169619 w 5827689"/>
              <a:gd name="connsiteY82" fmla="*/ 166558 h 714614"/>
              <a:gd name="connsiteX83" fmla="*/ 1198993 w 5827689"/>
              <a:gd name="connsiteY83" fmla="*/ 158430 h 714614"/>
              <a:gd name="connsiteX84" fmla="*/ 1336765 w 5827689"/>
              <a:gd name="connsiteY84" fmla="*/ 123479 h 714614"/>
              <a:gd name="connsiteX85" fmla="*/ 1479558 w 5827689"/>
              <a:gd name="connsiteY85" fmla="*/ 92389 h 714614"/>
              <a:gd name="connsiteX86" fmla="*/ 1627643 w 5827689"/>
              <a:gd name="connsiteY86" fmla="*/ 65364 h 714614"/>
              <a:gd name="connsiteX87" fmla="*/ 1781425 w 5827689"/>
              <a:gd name="connsiteY87" fmla="*/ 42605 h 714614"/>
              <a:gd name="connsiteX88" fmla="*/ 1941313 w 5827689"/>
              <a:gd name="connsiteY88" fmla="*/ 24453 h 714614"/>
              <a:gd name="connsiteX89" fmla="*/ 2107645 w 5827689"/>
              <a:gd name="connsiteY89" fmla="*/ 11108 h 714614"/>
              <a:gd name="connsiteX90" fmla="*/ 2280761 w 5827689"/>
              <a:gd name="connsiteY90" fmla="*/ 2845 h 714614"/>
              <a:gd name="connsiteX91" fmla="*/ 2460999 w 5827689"/>
              <a:gd name="connsiteY91" fmla="*/ 0 h 71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827689" h="714614">
                <a:moveTo>
                  <a:pt x="2460999" y="0"/>
                </a:moveTo>
                <a:cubicBezTo>
                  <a:pt x="2491729" y="0"/>
                  <a:pt x="2522662" y="271"/>
                  <a:pt x="2553934" y="746"/>
                </a:cubicBezTo>
                <a:cubicBezTo>
                  <a:pt x="2585274" y="1219"/>
                  <a:pt x="2616885" y="1964"/>
                  <a:pt x="2648768" y="2913"/>
                </a:cubicBezTo>
                <a:cubicBezTo>
                  <a:pt x="2680717" y="3929"/>
                  <a:pt x="2713008" y="5148"/>
                  <a:pt x="2745569" y="6639"/>
                </a:cubicBezTo>
                <a:cubicBezTo>
                  <a:pt x="2778197" y="8128"/>
                  <a:pt x="2811166" y="9957"/>
                  <a:pt x="2844404" y="11989"/>
                </a:cubicBezTo>
                <a:cubicBezTo>
                  <a:pt x="2877779" y="14022"/>
                  <a:pt x="2911493" y="16392"/>
                  <a:pt x="2945411" y="18966"/>
                </a:cubicBezTo>
                <a:cubicBezTo>
                  <a:pt x="2979465" y="21608"/>
                  <a:pt x="3013789" y="24453"/>
                  <a:pt x="3048453" y="27635"/>
                </a:cubicBezTo>
                <a:cubicBezTo>
                  <a:pt x="3083253" y="30819"/>
                  <a:pt x="3118256" y="34274"/>
                  <a:pt x="3153598" y="37999"/>
                </a:cubicBezTo>
                <a:cubicBezTo>
                  <a:pt x="3189008" y="41724"/>
                  <a:pt x="3224825" y="45788"/>
                  <a:pt x="3260845" y="50123"/>
                </a:cubicBezTo>
                <a:cubicBezTo>
                  <a:pt x="3297069" y="54458"/>
                  <a:pt x="3333564" y="59132"/>
                  <a:pt x="3370331" y="64077"/>
                </a:cubicBezTo>
                <a:cubicBezTo>
                  <a:pt x="3407234" y="69021"/>
                  <a:pt x="3444475" y="74304"/>
                  <a:pt x="3481988" y="79858"/>
                </a:cubicBezTo>
                <a:cubicBezTo>
                  <a:pt x="3519705" y="85413"/>
                  <a:pt x="3557692" y="91306"/>
                  <a:pt x="3595952" y="97537"/>
                </a:cubicBezTo>
                <a:cubicBezTo>
                  <a:pt x="3634414" y="103768"/>
                  <a:pt x="3673148" y="110338"/>
                  <a:pt x="3712221" y="117315"/>
                </a:cubicBezTo>
                <a:cubicBezTo>
                  <a:pt x="3751431" y="124293"/>
                  <a:pt x="3790978" y="131540"/>
                  <a:pt x="3830797" y="139126"/>
                </a:cubicBezTo>
                <a:cubicBezTo>
                  <a:pt x="3870820" y="146780"/>
                  <a:pt x="3911114" y="154704"/>
                  <a:pt x="3951680" y="162968"/>
                </a:cubicBezTo>
                <a:cubicBezTo>
                  <a:pt x="3992449" y="171299"/>
                  <a:pt x="4033489" y="179969"/>
                  <a:pt x="4074868" y="188910"/>
                </a:cubicBezTo>
                <a:cubicBezTo>
                  <a:pt x="4116452" y="197918"/>
                  <a:pt x="4158306" y="207266"/>
                  <a:pt x="4200431" y="216952"/>
                </a:cubicBezTo>
                <a:cubicBezTo>
                  <a:pt x="4242761" y="226705"/>
                  <a:pt x="4285362" y="236798"/>
                  <a:pt x="4328301" y="247228"/>
                </a:cubicBezTo>
                <a:cubicBezTo>
                  <a:pt x="4371445" y="257728"/>
                  <a:pt x="4414927" y="268632"/>
                  <a:pt x="4458613" y="279877"/>
                </a:cubicBezTo>
                <a:cubicBezTo>
                  <a:pt x="4502571" y="291188"/>
                  <a:pt x="4546799" y="302838"/>
                  <a:pt x="4591299" y="314828"/>
                </a:cubicBezTo>
                <a:cubicBezTo>
                  <a:pt x="4636069" y="326884"/>
                  <a:pt x="4681113" y="339348"/>
                  <a:pt x="4726427" y="352081"/>
                </a:cubicBezTo>
                <a:cubicBezTo>
                  <a:pt x="4772012" y="364950"/>
                  <a:pt x="4817868" y="378158"/>
                  <a:pt x="4863997" y="391705"/>
                </a:cubicBezTo>
                <a:cubicBezTo>
                  <a:pt x="4910395" y="405320"/>
                  <a:pt x="4957067" y="419341"/>
                  <a:pt x="5004009" y="433700"/>
                </a:cubicBezTo>
                <a:cubicBezTo>
                  <a:pt x="5051223" y="448128"/>
                  <a:pt x="5098707" y="462962"/>
                  <a:pt x="5146395" y="478202"/>
                </a:cubicBezTo>
                <a:cubicBezTo>
                  <a:pt x="5194423" y="493510"/>
                  <a:pt x="5242721" y="509223"/>
                  <a:pt x="5291223" y="525344"/>
                </a:cubicBezTo>
                <a:cubicBezTo>
                  <a:pt x="5340064" y="541533"/>
                  <a:pt x="5389109" y="558060"/>
                  <a:pt x="5438425" y="574993"/>
                </a:cubicBezTo>
                <a:cubicBezTo>
                  <a:pt x="5488081" y="591994"/>
                  <a:pt x="5538008" y="609402"/>
                  <a:pt x="5588139" y="627216"/>
                </a:cubicBezTo>
                <a:cubicBezTo>
                  <a:pt x="5638608" y="645098"/>
                  <a:pt x="5689348" y="663386"/>
                  <a:pt x="5740293" y="682080"/>
                </a:cubicBezTo>
                <a:lnTo>
                  <a:pt x="5827689" y="714614"/>
                </a:lnTo>
                <a:lnTo>
                  <a:pt x="5006432" y="714614"/>
                </a:lnTo>
                <a:lnTo>
                  <a:pt x="4969005" y="702197"/>
                </a:lnTo>
                <a:cubicBezTo>
                  <a:pt x="4927627" y="688719"/>
                  <a:pt x="4886518" y="675645"/>
                  <a:pt x="4845545" y="662844"/>
                </a:cubicBezTo>
                <a:cubicBezTo>
                  <a:pt x="4804775" y="650110"/>
                  <a:pt x="4764279" y="637714"/>
                  <a:pt x="4723985" y="625658"/>
                </a:cubicBezTo>
                <a:cubicBezTo>
                  <a:pt x="4683893" y="613669"/>
                  <a:pt x="4644007" y="601951"/>
                  <a:pt x="4604391" y="590572"/>
                </a:cubicBezTo>
                <a:cubicBezTo>
                  <a:pt x="4564910" y="579260"/>
                  <a:pt x="4525703" y="568220"/>
                  <a:pt x="4486697" y="557518"/>
                </a:cubicBezTo>
                <a:cubicBezTo>
                  <a:pt x="4447895" y="546883"/>
                  <a:pt x="4409297" y="536588"/>
                  <a:pt x="4370970" y="526564"/>
                </a:cubicBezTo>
                <a:cubicBezTo>
                  <a:pt x="4332778" y="516674"/>
                  <a:pt x="4294859" y="507057"/>
                  <a:pt x="4257142" y="497777"/>
                </a:cubicBezTo>
                <a:cubicBezTo>
                  <a:pt x="4219562" y="488497"/>
                  <a:pt x="4182253" y="479556"/>
                  <a:pt x="4145146" y="470886"/>
                </a:cubicBezTo>
                <a:cubicBezTo>
                  <a:pt x="4108244" y="462284"/>
                  <a:pt x="4071545" y="453953"/>
                  <a:pt x="4035049" y="445960"/>
                </a:cubicBezTo>
                <a:cubicBezTo>
                  <a:pt x="3998758" y="437968"/>
                  <a:pt x="3962670" y="430246"/>
                  <a:pt x="3926785" y="422863"/>
                </a:cubicBezTo>
                <a:cubicBezTo>
                  <a:pt x="3891035" y="415547"/>
                  <a:pt x="3855558" y="408436"/>
                  <a:pt x="3820350" y="401663"/>
                </a:cubicBezTo>
                <a:cubicBezTo>
                  <a:pt x="3785280" y="394889"/>
                  <a:pt x="3750345" y="388454"/>
                  <a:pt x="3715748" y="382290"/>
                </a:cubicBezTo>
                <a:cubicBezTo>
                  <a:pt x="3681220" y="376194"/>
                  <a:pt x="3646964" y="370369"/>
                  <a:pt x="3612979" y="364815"/>
                </a:cubicBezTo>
                <a:cubicBezTo>
                  <a:pt x="3579128" y="359261"/>
                  <a:pt x="3545482" y="354046"/>
                  <a:pt x="3512039" y="349101"/>
                </a:cubicBezTo>
                <a:cubicBezTo>
                  <a:pt x="3478732" y="344156"/>
                  <a:pt x="3445629" y="339483"/>
                  <a:pt x="3412797" y="335079"/>
                </a:cubicBezTo>
                <a:cubicBezTo>
                  <a:pt x="3380100" y="330745"/>
                  <a:pt x="3347607" y="326613"/>
                  <a:pt x="3315385" y="322752"/>
                </a:cubicBezTo>
                <a:cubicBezTo>
                  <a:pt x="3283231" y="318959"/>
                  <a:pt x="3251348" y="315370"/>
                  <a:pt x="3219669" y="312050"/>
                </a:cubicBezTo>
                <a:cubicBezTo>
                  <a:pt x="3188126" y="308731"/>
                  <a:pt x="3156786" y="305684"/>
                  <a:pt x="3125650" y="302906"/>
                </a:cubicBezTo>
                <a:cubicBezTo>
                  <a:pt x="3094581" y="300129"/>
                  <a:pt x="3063784" y="297623"/>
                  <a:pt x="3033258" y="295320"/>
                </a:cubicBezTo>
                <a:cubicBezTo>
                  <a:pt x="3002801" y="293017"/>
                  <a:pt x="2972546" y="291053"/>
                  <a:pt x="2942563" y="289291"/>
                </a:cubicBezTo>
                <a:cubicBezTo>
                  <a:pt x="2912647" y="287531"/>
                  <a:pt x="2882935" y="286040"/>
                  <a:pt x="2853495" y="284821"/>
                </a:cubicBezTo>
                <a:cubicBezTo>
                  <a:pt x="2824054" y="283602"/>
                  <a:pt x="2794952" y="282587"/>
                  <a:pt x="2765987" y="281841"/>
                </a:cubicBezTo>
                <a:cubicBezTo>
                  <a:pt x="2737089" y="281028"/>
                  <a:pt x="2708463" y="280554"/>
                  <a:pt x="2680039" y="280215"/>
                </a:cubicBezTo>
                <a:cubicBezTo>
                  <a:pt x="2623397" y="279605"/>
                  <a:pt x="2567637" y="279944"/>
                  <a:pt x="2512826" y="281164"/>
                </a:cubicBezTo>
                <a:cubicBezTo>
                  <a:pt x="2458219" y="282315"/>
                  <a:pt x="2404425" y="284415"/>
                  <a:pt x="2351513" y="287327"/>
                </a:cubicBezTo>
                <a:cubicBezTo>
                  <a:pt x="2298805" y="290172"/>
                  <a:pt x="2246912" y="293966"/>
                  <a:pt x="2195832" y="298504"/>
                </a:cubicBezTo>
                <a:cubicBezTo>
                  <a:pt x="2144955" y="303042"/>
                  <a:pt x="2094824" y="308393"/>
                  <a:pt x="2045576" y="314489"/>
                </a:cubicBezTo>
                <a:cubicBezTo>
                  <a:pt x="1996395" y="320585"/>
                  <a:pt x="1947962" y="327426"/>
                  <a:pt x="1900342" y="335012"/>
                </a:cubicBezTo>
                <a:cubicBezTo>
                  <a:pt x="1852789" y="342599"/>
                  <a:pt x="1806049" y="350929"/>
                  <a:pt x="1759989" y="359938"/>
                </a:cubicBezTo>
                <a:cubicBezTo>
                  <a:pt x="1713998" y="368947"/>
                  <a:pt x="1668751" y="378633"/>
                  <a:pt x="1624184" y="388996"/>
                </a:cubicBezTo>
                <a:cubicBezTo>
                  <a:pt x="1579615" y="399291"/>
                  <a:pt x="1535862" y="410332"/>
                  <a:pt x="1492719" y="421982"/>
                </a:cubicBezTo>
                <a:cubicBezTo>
                  <a:pt x="1483357" y="424489"/>
                  <a:pt x="1473997" y="427063"/>
                  <a:pt x="1464703" y="429636"/>
                </a:cubicBezTo>
                <a:cubicBezTo>
                  <a:pt x="1455410" y="432210"/>
                  <a:pt x="1446116" y="434852"/>
                  <a:pt x="1436890" y="437493"/>
                </a:cubicBezTo>
                <a:cubicBezTo>
                  <a:pt x="1427665" y="440135"/>
                  <a:pt x="1418439" y="442845"/>
                  <a:pt x="1409281" y="445554"/>
                </a:cubicBezTo>
                <a:cubicBezTo>
                  <a:pt x="1400123" y="448263"/>
                  <a:pt x="1390966" y="450973"/>
                  <a:pt x="1381875" y="453749"/>
                </a:cubicBezTo>
                <a:cubicBezTo>
                  <a:pt x="1349043" y="463774"/>
                  <a:pt x="1316619" y="474137"/>
                  <a:pt x="1284600" y="484907"/>
                </a:cubicBezTo>
                <a:cubicBezTo>
                  <a:pt x="1252514" y="495676"/>
                  <a:pt x="1220903" y="506785"/>
                  <a:pt x="1189563" y="518300"/>
                </a:cubicBezTo>
                <a:cubicBezTo>
                  <a:pt x="1158223" y="529747"/>
                  <a:pt x="1127290" y="541600"/>
                  <a:pt x="1096629" y="553793"/>
                </a:cubicBezTo>
                <a:cubicBezTo>
                  <a:pt x="1065967" y="565984"/>
                  <a:pt x="1035644" y="578515"/>
                  <a:pt x="1005661" y="591317"/>
                </a:cubicBezTo>
                <a:cubicBezTo>
                  <a:pt x="929076" y="624371"/>
                  <a:pt x="854661" y="659593"/>
                  <a:pt x="782280" y="696847"/>
                </a:cubicBezTo>
                <a:lnTo>
                  <a:pt x="750447" y="714614"/>
                </a:lnTo>
                <a:lnTo>
                  <a:pt x="0" y="714614"/>
                </a:lnTo>
                <a:lnTo>
                  <a:pt x="32022" y="691766"/>
                </a:lnTo>
                <a:cubicBezTo>
                  <a:pt x="99857" y="646250"/>
                  <a:pt x="169456" y="602426"/>
                  <a:pt x="240954" y="560566"/>
                </a:cubicBezTo>
                <a:cubicBezTo>
                  <a:pt x="312046" y="518842"/>
                  <a:pt x="385105" y="479014"/>
                  <a:pt x="460266" y="441151"/>
                </a:cubicBezTo>
                <a:cubicBezTo>
                  <a:pt x="535088" y="403423"/>
                  <a:pt x="612149" y="367593"/>
                  <a:pt x="691583" y="333792"/>
                </a:cubicBezTo>
                <a:cubicBezTo>
                  <a:pt x="722720" y="320720"/>
                  <a:pt x="754128" y="307919"/>
                  <a:pt x="785943" y="295388"/>
                </a:cubicBezTo>
                <a:cubicBezTo>
                  <a:pt x="817758" y="282925"/>
                  <a:pt x="849912" y="270733"/>
                  <a:pt x="882473" y="258879"/>
                </a:cubicBezTo>
                <a:cubicBezTo>
                  <a:pt x="915033" y="247026"/>
                  <a:pt x="948002" y="235511"/>
                  <a:pt x="981376" y="224335"/>
                </a:cubicBezTo>
                <a:cubicBezTo>
                  <a:pt x="1014751" y="213158"/>
                  <a:pt x="1048533" y="202321"/>
                  <a:pt x="1082790" y="191891"/>
                </a:cubicBezTo>
                <a:cubicBezTo>
                  <a:pt x="1092287" y="189045"/>
                  <a:pt x="1101851" y="186133"/>
                  <a:pt x="1111484" y="183288"/>
                </a:cubicBezTo>
                <a:cubicBezTo>
                  <a:pt x="1121117" y="180444"/>
                  <a:pt x="1130750" y="177599"/>
                  <a:pt x="1140450" y="174821"/>
                </a:cubicBezTo>
                <a:cubicBezTo>
                  <a:pt x="1150151" y="172045"/>
                  <a:pt x="1159851" y="169267"/>
                  <a:pt x="1169619" y="166558"/>
                </a:cubicBezTo>
                <a:cubicBezTo>
                  <a:pt x="1179387" y="163781"/>
                  <a:pt x="1189156" y="161072"/>
                  <a:pt x="1198993" y="158430"/>
                </a:cubicBezTo>
                <a:cubicBezTo>
                  <a:pt x="1244103" y="146170"/>
                  <a:pt x="1290027" y="134520"/>
                  <a:pt x="1336765" y="123479"/>
                </a:cubicBezTo>
                <a:cubicBezTo>
                  <a:pt x="1383572" y="112439"/>
                  <a:pt x="1431125" y="102075"/>
                  <a:pt x="1479558" y="92389"/>
                </a:cubicBezTo>
                <a:cubicBezTo>
                  <a:pt x="1528061" y="82703"/>
                  <a:pt x="1577377" y="73694"/>
                  <a:pt x="1627643" y="65364"/>
                </a:cubicBezTo>
                <a:cubicBezTo>
                  <a:pt x="1677976" y="57032"/>
                  <a:pt x="1729260" y="49446"/>
                  <a:pt x="1781425" y="42605"/>
                </a:cubicBezTo>
                <a:cubicBezTo>
                  <a:pt x="1833726" y="35764"/>
                  <a:pt x="1887045" y="29736"/>
                  <a:pt x="1941313" y="24453"/>
                </a:cubicBezTo>
                <a:cubicBezTo>
                  <a:pt x="1995785" y="19169"/>
                  <a:pt x="2051207" y="14699"/>
                  <a:pt x="2107645" y="11108"/>
                </a:cubicBezTo>
                <a:cubicBezTo>
                  <a:pt x="2164287" y="7518"/>
                  <a:pt x="2222016" y="4742"/>
                  <a:pt x="2280761" y="2845"/>
                </a:cubicBezTo>
                <a:cubicBezTo>
                  <a:pt x="2339711" y="1016"/>
                  <a:pt x="2399812" y="0"/>
                  <a:pt x="246099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 name="Freeform: Shape 54">
            <a:extLst>
              <a:ext uri="{FF2B5EF4-FFF2-40B4-BE49-F238E27FC236}">
                <a16:creationId xmlns:a16="http://schemas.microsoft.com/office/drawing/2014/main" id="{99C7595E-EA18-EA12-5111-2B11E913FDF1}"/>
              </a:ext>
            </a:extLst>
          </p:cNvPr>
          <p:cNvSpPr/>
          <p:nvPr userDrawn="1"/>
        </p:nvSpPr>
        <p:spPr>
          <a:xfrm>
            <a:off x="6422163" y="6844772"/>
            <a:ext cx="611275" cy="13228"/>
          </a:xfrm>
          <a:custGeom>
            <a:avLst/>
            <a:gdLst>
              <a:gd name="connsiteX0" fmla="*/ 415173 w 611275"/>
              <a:gd name="connsiteY0" fmla="*/ 1557 h 13228"/>
              <a:gd name="connsiteX1" fmla="*/ 611275 w 611275"/>
              <a:gd name="connsiteY1" fmla="*/ 13228 h 13228"/>
              <a:gd name="connsiteX2" fmla="*/ 0 w 611275"/>
              <a:gd name="connsiteY2" fmla="*/ 13228 h 13228"/>
              <a:gd name="connsiteX3" fmla="*/ 124974 w 611275"/>
              <a:gd name="connsiteY3" fmla="*/ 3589 h 13228"/>
              <a:gd name="connsiteX4" fmla="*/ 415173 w 611275"/>
              <a:gd name="connsiteY4" fmla="*/ 1557 h 13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275" h="13228">
                <a:moveTo>
                  <a:pt x="415173" y="1557"/>
                </a:moveTo>
                <a:lnTo>
                  <a:pt x="611275" y="13228"/>
                </a:lnTo>
                <a:lnTo>
                  <a:pt x="0" y="13228"/>
                </a:lnTo>
                <a:lnTo>
                  <a:pt x="124974" y="3589"/>
                </a:lnTo>
                <a:cubicBezTo>
                  <a:pt x="219401" y="-340"/>
                  <a:pt x="316202" y="-1084"/>
                  <a:pt x="415173" y="155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92C58336-0181-2AAB-7EF2-9EC6149A3E7A}"/>
              </a:ext>
            </a:extLst>
          </p:cNvPr>
          <p:cNvSpPr/>
          <p:nvPr userDrawn="1"/>
        </p:nvSpPr>
        <p:spPr>
          <a:xfrm>
            <a:off x="4899982" y="6529682"/>
            <a:ext cx="3605346" cy="328318"/>
          </a:xfrm>
          <a:custGeom>
            <a:avLst/>
            <a:gdLst>
              <a:gd name="connsiteX0" fmla="*/ 1690095 w 3605346"/>
              <a:gd name="connsiteY0" fmla="*/ 533 h 328318"/>
              <a:gd name="connsiteX1" fmla="*/ 1773262 w 3605346"/>
              <a:gd name="connsiteY1" fmla="*/ 2429 h 328318"/>
              <a:gd name="connsiteX2" fmla="*/ 1857852 w 3605346"/>
              <a:gd name="connsiteY2" fmla="*/ 5680 h 328318"/>
              <a:gd name="connsiteX3" fmla="*/ 1943867 w 3605346"/>
              <a:gd name="connsiteY3" fmla="*/ 10355 h 328318"/>
              <a:gd name="connsiteX4" fmla="*/ 2031442 w 3605346"/>
              <a:gd name="connsiteY4" fmla="*/ 16586 h 328318"/>
              <a:gd name="connsiteX5" fmla="*/ 2120510 w 3605346"/>
              <a:gd name="connsiteY5" fmla="*/ 24308 h 328318"/>
              <a:gd name="connsiteX6" fmla="*/ 2211070 w 3605346"/>
              <a:gd name="connsiteY6" fmla="*/ 33519 h 328318"/>
              <a:gd name="connsiteX7" fmla="*/ 2303190 w 3605346"/>
              <a:gd name="connsiteY7" fmla="*/ 44289 h 328318"/>
              <a:gd name="connsiteX8" fmla="*/ 2396870 w 3605346"/>
              <a:gd name="connsiteY8" fmla="*/ 56616 h 328318"/>
              <a:gd name="connsiteX9" fmla="*/ 2492179 w 3605346"/>
              <a:gd name="connsiteY9" fmla="*/ 70637 h 328318"/>
              <a:gd name="connsiteX10" fmla="*/ 2589049 w 3605346"/>
              <a:gd name="connsiteY10" fmla="*/ 86217 h 328318"/>
              <a:gd name="connsiteX11" fmla="*/ 2687545 w 3605346"/>
              <a:gd name="connsiteY11" fmla="*/ 103489 h 328318"/>
              <a:gd name="connsiteX12" fmla="*/ 2787738 w 3605346"/>
              <a:gd name="connsiteY12" fmla="*/ 122590 h 328318"/>
              <a:gd name="connsiteX13" fmla="*/ 2889490 w 3605346"/>
              <a:gd name="connsiteY13" fmla="*/ 143451 h 328318"/>
              <a:gd name="connsiteX14" fmla="*/ 2992939 w 3605346"/>
              <a:gd name="connsiteY14" fmla="*/ 166075 h 328318"/>
              <a:gd name="connsiteX15" fmla="*/ 3098084 w 3605346"/>
              <a:gd name="connsiteY15" fmla="*/ 190526 h 328318"/>
              <a:gd name="connsiteX16" fmla="*/ 3204925 w 3605346"/>
              <a:gd name="connsiteY16" fmla="*/ 216807 h 328318"/>
              <a:gd name="connsiteX17" fmla="*/ 3313461 w 3605346"/>
              <a:gd name="connsiteY17" fmla="*/ 244985 h 328318"/>
              <a:gd name="connsiteX18" fmla="*/ 3423760 w 3605346"/>
              <a:gd name="connsiteY18" fmla="*/ 275194 h 328318"/>
              <a:gd name="connsiteX19" fmla="*/ 3535756 w 3605346"/>
              <a:gd name="connsiteY19" fmla="*/ 307435 h 328318"/>
              <a:gd name="connsiteX20" fmla="*/ 3605346 w 3605346"/>
              <a:gd name="connsiteY20" fmla="*/ 328318 h 328318"/>
              <a:gd name="connsiteX21" fmla="*/ 2133456 w 3605346"/>
              <a:gd name="connsiteY21" fmla="*/ 328318 h 328318"/>
              <a:gd name="connsiteX22" fmla="*/ 1937354 w 3605346"/>
              <a:gd name="connsiteY22" fmla="*/ 316647 h 328318"/>
              <a:gd name="connsiteX23" fmla="*/ 1647155 w 3605346"/>
              <a:gd name="connsiteY23" fmla="*/ 318679 h 328318"/>
              <a:gd name="connsiteX24" fmla="*/ 1522181 w 3605346"/>
              <a:gd name="connsiteY24" fmla="*/ 328318 h 328318"/>
              <a:gd name="connsiteX25" fmla="*/ 0 w 3605346"/>
              <a:gd name="connsiteY25" fmla="*/ 328318 h 328318"/>
              <a:gd name="connsiteX26" fmla="*/ 52279 w 3605346"/>
              <a:gd name="connsiteY26" fmla="*/ 303439 h 328318"/>
              <a:gd name="connsiteX27" fmla="*/ 142026 w 3605346"/>
              <a:gd name="connsiteY27" fmla="*/ 266252 h 328318"/>
              <a:gd name="connsiteX28" fmla="*/ 233603 w 3605346"/>
              <a:gd name="connsiteY28" fmla="*/ 231166 h 328318"/>
              <a:gd name="connsiteX29" fmla="*/ 327148 w 3605346"/>
              <a:gd name="connsiteY29" fmla="*/ 198181 h 328318"/>
              <a:gd name="connsiteX30" fmla="*/ 422864 w 3605346"/>
              <a:gd name="connsiteY30" fmla="*/ 167497 h 328318"/>
              <a:gd name="connsiteX31" fmla="*/ 449727 w 3605346"/>
              <a:gd name="connsiteY31" fmla="*/ 159436 h 328318"/>
              <a:gd name="connsiteX32" fmla="*/ 476794 w 3605346"/>
              <a:gd name="connsiteY32" fmla="*/ 151579 h 328318"/>
              <a:gd name="connsiteX33" fmla="*/ 504063 w 3605346"/>
              <a:gd name="connsiteY33" fmla="*/ 143858 h 328318"/>
              <a:gd name="connsiteX34" fmla="*/ 531536 w 3605346"/>
              <a:gd name="connsiteY34" fmla="*/ 136339 h 328318"/>
              <a:gd name="connsiteX35" fmla="*/ 660559 w 3605346"/>
              <a:gd name="connsiteY35" fmla="*/ 104098 h 328318"/>
              <a:gd name="connsiteX36" fmla="*/ 793652 w 3605346"/>
              <a:gd name="connsiteY36" fmla="*/ 75785 h 328318"/>
              <a:gd name="connsiteX37" fmla="*/ 931018 w 3605346"/>
              <a:gd name="connsiteY37" fmla="*/ 51672 h 328318"/>
              <a:gd name="connsiteX38" fmla="*/ 1072862 w 3605346"/>
              <a:gd name="connsiteY38" fmla="*/ 31894 h 328318"/>
              <a:gd name="connsiteX39" fmla="*/ 1219522 w 3605346"/>
              <a:gd name="connsiteY39" fmla="*/ 16721 h 328318"/>
              <a:gd name="connsiteX40" fmla="*/ 1371134 w 3605346"/>
              <a:gd name="connsiteY40" fmla="*/ 6290 h 328318"/>
              <a:gd name="connsiteX41" fmla="*/ 1527901 w 3605346"/>
              <a:gd name="connsiteY41" fmla="*/ 804 h 328318"/>
              <a:gd name="connsiteX42" fmla="*/ 1690095 w 3605346"/>
              <a:gd name="connsiteY42" fmla="*/ 533 h 328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05346" h="328318">
                <a:moveTo>
                  <a:pt x="1690095" y="533"/>
                </a:moveTo>
                <a:cubicBezTo>
                  <a:pt x="1717636" y="940"/>
                  <a:pt x="1745313" y="1549"/>
                  <a:pt x="1773262" y="2429"/>
                </a:cubicBezTo>
                <a:cubicBezTo>
                  <a:pt x="1801278" y="3310"/>
                  <a:pt x="1829429" y="4393"/>
                  <a:pt x="1857852" y="5680"/>
                </a:cubicBezTo>
                <a:cubicBezTo>
                  <a:pt x="1886274" y="6967"/>
                  <a:pt x="1914968" y="8526"/>
                  <a:pt x="1943867" y="10355"/>
                </a:cubicBezTo>
                <a:cubicBezTo>
                  <a:pt x="1972833" y="12183"/>
                  <a:pt x="2002002" y="14283"/>
                  <a:pt x="2031442" y="16586"/>
                </a:cubicBezTo>
                <a:cubicBezTo>
                  <a:pt x="2060950" y="18889"/>
                  <a:pt x="2090594" y="21463"/>
                  <a:pt x="2120510" y="24308"/>
                </a:cubicBezTo>
                <a:cubicBezTo>
                  <a:pt x="2150493" y="27084"/>
                  <a:pt x="2180680" y="30200"/>
                  <a:pt x="2211070" y="33519"/>
                </a:cubicBezTo>
                <a:cubicBezTo>
                  <a:pt x="2241596" y="36838"/>
                  <a:pt x="2272257" y="40428"/>
                  <a:pt x="2303190" y="44289"/>
                </a:cubicBezTo>
                <a:cubicBezTo>
                  <a:pt x="2334190" y="48150"/>
                  <a:pt x="2365463" y="52214"/>
                  <a:pt x="2396870" y="56616"/>
                </a:cubicBezTo>
                <a:cubicBezTo>
                  <a:pt x="2428482" y="61087"/>
                  <a:pt x="2460228" y="65760"/>
                  <a:pt x="2492179" y="70637"/>
                </a:cubicBezTo>
                <a:cubicBezTo>
                  <a:pt x="2524265" y="75582"/>
                  <a:pt x="2556554" y="80730"/>
                  <a:pt x="2589049" y="86217"/>
                </a:cubicBezTo>
                <a:cubicBezTo>
                  <a:pt x="2621677" y="91702"/>
                  <a:pt x="2654509" y="97460"/>
                  <a:pt x="2687545" y="103489"/>
                </a:cubicBezTo>
                <a:cubicBezTo>
                  <a:pt x="2720716" y="109516"/>
                  <a:pt x="2754091" y="115884"/>
                  <a:pt x="2787738" y="122590"/>
                </a:cubicBezTo>
                <a:cubicBezTo>
                  <a:pt x="2821451" y="129227"/>
                  <a:pt x="2855369" y="136204"/>
                  <a:pt x="2889490" y="143451"/>
                </a:cubicBezTo>
                <a:cubicBezTo>
                  <a:pt x="2923747" y="150699"/>
                  <a:pt x="2958275" y="158217"/>
                  <a:pt x="2992939" y="166075"/>
                </a:cubicBezTo>
                <a:cubicBezTo>
                  <a:pt x="3027807" y="173932"/>
                  <a:pt x="3062810" y="182127"/>
                  <a:pt x="3098084" y="190526"/>
                </a:cubicBezTo>
                <a:cubicBezTo>
                  <a:pt x="3133494" y="198993"/>
                  <a:pt x="3169107" y="207731"/>
                  <a:pt x="3204925" y="216807"/>
                </a:cubicBezTo>
                <a:cubicBezTo>
                  <a:pt x="3240878" y="225883"/>
                  <a:pt x="3277101" y="235298"/>
                  <a:pt x="3313461" y="244985"/>
                </a:cubicBezTo>
                <a:cubicBezTo>
                  <a:pt x="3350024" y="254738"/>
                  <a:pt x="3386791" y="264830"/>
                  <a:pt x="3423760" y="275194"/>
                </a:cubicBezTo>
                <a:cubicBezTo>
                  <a:pt x="3460867" y="285625"/>
                  <a:pt x="3498244" y="296394"/>
                  <a:pt x="3535756" y="307435"/>
                </a:cubicBezTo>
                <a:lnTo>
                  <a:pt x="3605346" y="328318"/>
                </a:lnTo>
                <a:lnTo>
                  <a:pt x="2133456" y="328318"/>
                </a:lnTo>
                <a:lnTo>
                  <a:pt x="1937354" y="316647"/>
                </a:lnTo>
                <a:cubicBezTo>
                  <a:pt x="1838383" y="314006"/>
                  <a:pt x="1741582" y="314750"/>
                  <a:pt x="1647155" y="318679"/>
                </a:cubicBezTo>
                <a:lnTo>
                  <a:pt x="1522181" y="328318"/>
                </a:lnTo>
                <a:lnTo>
                  <a:pt x="0" y="328318"/>
                </a:lnTo>
                <a:lnTo>
                  <a:pt x="52279" y="303439"/>
                </a:lnTo>
                <a:cubicBezTo>
                  <a:pt x="81923" y="290705"/>
                  <a:pt x="111839" y="278310"/>
                  <a:pt x="142026" y="266252"/>
                </a:cubicBezTo>
                <a:cubicBezTo>
                  <a:pt x="172213" y="254263"/>
                  <a:pt x="202739" y="242546"/>
                  <a:pt x="233603" y="231166"/>
                </a:cubicBezTo>
                <a:cubicBezTo>
                  <a:pt x="264401" y="219787"/>
                  <a:pt x="295605" y="208814"/>
                  <a:pt x="327148" y="198181"/>
                </a:cubicBezTo>
                <a:cubicBezTo>
                  <a:pt x="358692" y="187546"/>
                  <a:pt x="390574" y="177318"/>
                  <a:pt x="422864" y="167497"/>
                </a:cubicBezTo>
                <a:cubicBezTo>
                  <a:pt x="431751" y="164788"/>
                  <a:pt x="440705" y="162078"/>
                  <a:pt x="449727" y="159436"/>
                </a:cubicBezTo>
                <a:cubicBezTo>
                  <a:pt x="458681" y="156795"/>
                  <a:pt x="467704" y="154221"/>
                  <a:pt x="476794" y="151579"/>
                </a:cubicBezTo>
                <a:cubicBezTo>
                  <a:pt x="485883" y="148938"/>
                  <a:pt x="494973" y="146364"/>
                  <a:pt x="504063" y="143858"/>
                </a:cubicBezTo>
                <a:cubicBezTo>
                  <a:pt x="513221" y="141284"/>
                  <a:pt x="522379" y="138778"/>
                  <a:pt x="531536" y="136339"/>
                </a:cubicBezTo>
                <a:cubicBezTo>
                  <a:pt x="573934" y="124960"/>
                  <a:pt x="616941" y="114191"/>
                  <a:pt x="660559" y="104098"/>
                </a:cubicBezTo>
                <a:cubicBezTo>
                  <a:pt x="704245" y="93938"/>
                  <a:pt x="748610" y="84523"/>
                  <a:pt x="793652" y="75785"/>
                </a:cubicBezTo>
                <a:cubicBezTo>
                  <a:pt x="838762" y="67047"/>
                  <a:pt x="884552" y="58988"/>
                  <a:pt x="931018" y="51672"/>
                </a:cubicBezTo>
                <a:cubicBezTo>
                  <a:pt x="977554" y="44356"/>
                  <a:pt x="1024834" y="37719"/>
                  <a:pt x="1072862" y="31894"/>
                </a:cubicBezTo>
                <a:cubicBezTo>
                  <a:pt x="1121026" y="26069"/>
                  <a:pt x="1169866" y="20988"/>
                  <a:pt x="1219522" y="16721"/>
                </a:cubicBezTo>
                <a:cubicBezTo>
                  <a:pt x="1269244" y="12454"/>
                  <a:pt x="1319850" y="8932"/>
                  <a:pt x="1371134" y="6290"/>
                </a:cubicBezTo>
                <a:cubicBezTo>
                  <a:pt x="1422553" y="3581"/>
                  <a:pt x="1474855" y="1752"/>
                  <a:pt x="1527901" y="804"/>
                </a:cubicBezTo>
                <a:cubicBezTo>
                  <a:pt x="1581151" y="-145"/>
                  <a:pt x="1635216" y="-280"/>
                  <a:pt x="1690095" y="53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Freeform: Shape 72">
            <a:extLst>
              <a:ext uri="{FF2B5EF4-FFF2-40B4-BE49-F238E27FC236}">
                <a16:creationId xmlns:a16="http://schemas.microsoft.com/office/drawing/2014/main" id="{EA069BA1-AC87-C793-872F-F6DE3673B67A}"/>
              </a:ext>
            </a:extLst>
          </p:cNvPr>
          <p:cNvSpPr/>
          <p:nvPr userDrawn="1"/>
        </p:nvSpPr>
        <p:spPr>
          <a:xfrm>
            <a:off x="0" y="3662208"/>
            <a:ext cx="2730667" cy="3192502"/>
          </a:xfrm>
          <a:custGeom>
            <a:avLst/>
            <a:gdLst>
              <a:gd name="connsiteX0" fmla="*/ 1433647 w 2730667"/>
              <a:gd name="connsiteY0" fmla="*/ 0 h 3192502"/>
              <a:gd name="connsiteX1" fmla="*/ 1478553 w 2730667"/>
              <a:gd name="connsiteY1" fmla="*/ 475 h 3192502"/>
              <a:gd name="connsiteX2" fmla="*/ 1523257 w 2730667"/>
              <a:gd name="connsiteY2" fmla="*/ 1762 h 3192502"/>
              <a:gd name="connsiteX3" fmla="*/ 1567757 w 2730667"/>
              <a:gd name="connsiteY3" fmla="*/ 3793 h 3192502"/>
              <a:gd name="connsiteX4" fmla="*/ 1611985 w 2730667"/>
              <a:gd name="connsiteY4" fmla="*/ 6638 h 3192502"/>
              <a:gd name="connsiteX5" fmla="*/ 1699561 w 2730667"/>
              <a:gd name="connsiteY5" fmla="*/ 14630 h 3192502"/>
              <a:gd name="connsiteX6" fmla="*/ 1785712 w 2730667"/>
              <a:gd name="connsiteY6" fmla="*/ 25807 h 3192502"/>
              <a:gd name="connsiteX7" fmla="*/ 1870234 w 2730667"/>
              <a:gd name="connsiteY7" fmla="*/ 40166 h 3192502"/>
              <a:gd name="connsiteX8" fmla="*/ 1952925 w 2730667"/>
              <a:gd name="connsiteY8" fmla="*/ 57642 h 3192502"/>
              <a:gd name="connsiteX9" fmla="*/ 1993559 w 2730667"/>
              <a:gd name="connsiteY9" fmla="*/ 67599 h 3192502"/>
              <a:gd name="connsiteX10" fmla="*/ 2033582 w 2730667"/>
              <a:gd name="connsiteY10" fmla="*/ 78368 h 3192502"/>
              <a:gd name="connsiteX11" fmla="*/ 2072994 w 2730667"/>
              <a:gd name="connsiteY11" fmla="*/ 89950 h 3192502"/>
              <a:gd name="connsiteX12" fmla="*/ 2111796 w 2730667"/>
              <a:gd name="connsiteY12" fmla="*/ 102346 h 3192502"/>
              <a:gd name="connsiteX13" fmla="*/ 2149919 w 2730667"/>
              <a:gd name="connsiteY13" fmla="*/ 115554 h 3192502"/>
              <a:gd name="connsiteX14" fmla="*/ 2187432 w 2730667"/>
              <a:gd name="connsiteY14" fmla="*/ 129575 h 3192502"/>
              <a:gd name="connsiteX15" fmla="*/ 2224199 w 2730667"/>
              <a:gd name="connsiteY15" fmla="*/ 144408 h 3192502"/>
              <a:gd name="connsiteX16" fmla="*/ 2260220 w 2730667"/>
              <a:gd name="connsiteY16" fmla="*/ 160056 h 3192502"/>
              <a:gd name="connsiteX17" fmla="*/ 2329615 w 2730667"/>
              <a:gd name="connsiteY17" fmla="*/ 193990 h 3192502"/>
              <a:gd name="connsiteX18" fmla="*/ 2395279 w 2730667"/>
              <a:gd name="connsiteY18" fmla="*/ 231311 h 3192502"/>
              <a:gd name="connsiteX19" fmla="*/ 2456738 w 2730667"/>
              <a:gd name="connsiteY19" fmla="*/ 272087 h 3192502"/>
              <a:gd name="connsiteX20" fmla="*/ 2513517 w 2730667"/>
              <a:gd name="connsiteY20" fmla="*/ 316249 h 3192502"/>
              <a:gd name="connsiteX21" fmla="*/ 2564868 w 2730667"/>
              <a:gd name="connsiteY21" fmla="*/ 363867 h 3192502"/>
              <a:gd name="connsiteX22" fmla="*/ 2610317 w 2730667"/>
              <a:gd name="connsiteY22" fmla="*/ 414802 h 3192502"/>
              <a:gd name="connsiteX23" fmla="*/ 2649254 w 2730667"/>
              <a:gd name="connsiteY23" fmla="*/ 468853 h 3192502"/>
              <a:gd name="connsiteX24" fmla="*/ 2681205 w 2730667"/>
              <a:gd name="connsiteY24" fmla="*/ 525885 h 3192502"/>
              <a:gd name="connsiteX25" fmla="*/ 2694366 w 2730667"/>
              <a:gd name="connsiteY25" fmla="*/ 555417 h 3192502"/>
              <a:gd name="connsiteX26" fmla="*/ 2705558 w 2730667"/>
              <a:gd name="connsiteY26" fmla="*/ 585559 h 3192502"/>
              <a:gd name="connsiteX27" fmla="*/ 2714784 w 2730667"/>
              <a:gd name="connsiteY27" fmla="*/ 616310 h 3192502"/>
              <a:gd name="connsiteX28" fmla="*/ 2721907 w 2730667"/>
              <a:gd name="connsiteY28" fmla="*/ 647604 h 3192502"/>
              <a:gd name="connsiteX29" fmla="*/ 2726926 w 2730667"/>
              <a:gd name="connsiteY29" fmla="*/ 679370 h 3192502"/>
              <a:gd name="connsiteX30" fmla="*/ 2729843 w 2730667"/>
              <a:gd name="connsiteY30" fmla="*/ 711545 h 3192502"/>
              <a:gd name="connsiteX31" fmla="*/ 2730657 w 2730667"/>
              <a:gd name="connsiteY31" fmla="*/ 744124 h 3192502"/>
              <a:gd name="connsiteX32" fmla="*/ 2729300 w 2730667"/>
              <a:gd name="connsiteY32" fmla="*/ 777043 h 3192502"/>
              <a:gd name="connsiteX33" fmla="*/ 2720279 w 2730667"/>
              <a:gd name="connsiteY33" fmla="*/ 843558 h 3192502"/>
              <a:gd name="connsiteX34" fmla="*/ 2702844 w 2730667"/>
              <a:gd name="connsiteY34" fmla="*/ 910682 h 3192502"/>
              <a:gd name="connsiteX35" fmla="*/ 2677270 w 2730667"/>
              <a:gd name="connsiteY35" fmla="*/ 978009 h 3192502"/>
              <a:gd name="connsiteX36" fmla="*/ 2643760 w 2730667"/>
              <a:gd name="connsiteY36" fmla="*/ 1045066 h 3192502"/>
              <a:gd name="connsiteX37" fmla="*/ 2624156 w 2730667"/>
              <a:gd name="connsiteY37" fmla="*/ 1078459 h 3192502"/>
              <a:gd name="connsiteX38" fmla="*/ 2602788 w 2730667"/>
              <a:gd name="connsiteY38" fmla="*/ 1111648 h 3192502"/>
              <a:gd name="connsiteX39" fmla="*/ 2579724 w 2730667"/>
              <a:gd name="connsiteY39" fmla="*/ 1144635 h 3192502"/>
              <a:gd name="connsiteX40" fmla="*/ 2555032 w 2730667"/>
              <a:gd name="connsiteY40" fmla="*/ 1177350 h 3192502"/>
              <a:gd name="connsiteX41" fmla="*/ 2528779 w 2730667"/>
              <a:gd name="connsiteY41" fmla="*/ 1209862 h 3192502"/>
              <a:gd name="connsiteX42" fmla="*/ 2500967 w 2730667"/>
              <a:gd name="connsiteY42" fmla="*/ 1242036 h 3192502"/>
              <a:gd name="connsiteX43" fmla="*/ 2471662 w 2730667"/>
              <a:gd name="connsiteY43" fmla="*/ 1273871 h 3192502"/>
              <a:gd name="connsiteX44" fmla="*/ 2440865 w 2730667"/>
              <a:gd name="connsiteY44" fmla="*/ 1305299 h 3192502"/>
              <a:gd name="connsiteX45" fmla="*/ 2408711 w 2730667"/>
              <a:gd name="connsiteY45" fmla="*/ 1336389 h 3192502"/>
              <a:gd name="connsiteX46" fmla="*/ 2375404 w 2730667"/>
              <a:gd name="connsiteY46" fmla="*/ 1367208 h 3192502"/>
              <a:gd name="connsiteX47" fmla="*/ 2340876 w 2730667"/>
              <a:gd name="connsiteY47" fmla="*/ 1397621 h 3192502"/>
              <a:gd name="connsiteX48" fmla="*/ 2305194 w 2730667"/>
              <a:gd name="connsiteY48" fmla="*/ 1427626 h 3192502"/>
              <a:gd name="connsiteX49" fmla="*/ 2268292 w 2730667"/>
              <a:gd name="connsiteY49" fmla="*/ 1457091 h 3192502"/>
              <a:gd name="connsiteX50" fmla="*/ 2230439 w 2730667"/>
              <a:gd name="connsiteY50" fmla="*/ 1486217 h 3192502"/>
              <a:gd name="connsiteX51" fmla="*/ 2191638 w 2730667"/>
              <a:gd name="connsiteY51" fmla="*/ 1515003 h 3192502"/>
              <a:gd name="connsiteX52" fmla="*/ 2151887 w 2730667"/>
              <a:gd name="connsiteY52" fmla="*/ 1543316 h 3192502"/>
              <a:gd name="connsiteX53" fmla="*/ 2141846 w 2730667"/>
              <a:gd name="connsiteY53" fmla="*/ 1550360 h 3192502"/>
              <a:gd name="connsiteX54" fmla="*/ 2131671 w 2730667"/>
              <a:gd name="connsiteY54" fmla="*/ 1557269 h 3192502"/>
              <a:gd name="connsiteX55" fmla="*/ 2121429 w 2730667"/>
              <a:gd name="connsiteY55" fmla="*/ 1564178 h 3192502"/>
              <a:gd name="connsiteX56" fmla="*/ 2111185 w 2730667"/>
              <a:gd name="connsiteY56" fmla="*/ 1571086 h 3192502"/>
              <a:gd name="connsiteX57" fmla="*/ 2090564 w 2730667"/>
              <a:gd name="connsiteY57" fmla="*/ 1584972 h 3192502"/>
              <a:gd name="connsiteX58" fmla="*/ 2085409 w 2730667"/>
              <a:gd name="connsiteY58" fmla="*/ 1588427 h 3192502"/>
              <a:gd name="connsiteX59" fmla="*/ 2080185 w 2730667"/>
              <a:gd name="connsiteY59" fmla="*/ 1591813 h 3192502"/>
              <a:gd name="connsiteX60" fmla="*/ 2074893 w 2730667"/>
              <a:gd name="connsiteY60" fmla="*/ 1595200 h 3192502"/>
              <a:gd name="connsiteX61" fmla="*/ 2069671 w 2730667"/>
              <a:gd name="connsiteY61" fmla="*/ 1598587 h 3192502"/>
              <a:gd name="connsiteX62" fmla="*/ 2027477 w 2730667"/>
              <a:gd name="connsiteY62" fmla="*/ 1625681 h 3192502"/>
              <a:gd name="connsiteX63" fmla="*/ 1984333 w 2730667"/>
              <a:gd name="connsiteY63" fmla="*/ 1652164 h 3192502"/>
              <a:gd name="connsiteX64" fmla="*/ 1962626 w 2730667"/>
              <a:gd name="connsiteY64" fmla="*/ 1665372 h 3192502"/>
              <a:gd name="connsiteX65" fmla="*/ 1940580 w 2730667"/>
              <a:gd name="connsiteY65" fmla="*/ 1678310 h 3192502"/>
              <a:gd name="connsiteX66" fmla="*/ 1896284 w 2730667"/>
              <a:gd name="connsiteY66" fmla="*/ 1704116 h 3192502"/>
              <a:gd name="connsiteX67" fmla="*/ 1851173 w 2730667"/>
              <a:gd name="connsiteY67" fmla="*/ 1729246 h 3192502"/>
              <a:gd name="connsiteX68" fmla="*/ 1828516 w 2730667"/>
              <a:gd name="connsiteY68" fmla="*/ 1741844 h 3192502"/>
              <a:gd name="connsiteX69" fmla="*/ 1805587 w 2730667"/>
              <a:gd name="connsiteY69" fmla="*/ 1754104 h 3192502"/>
              <a:gd name="connsiteX70" fmla="*/ 1759527 w 2730667"/>
              <a:gd name="connsiteY70" fmla="*/ 1778623 h 3192502"/>
              <a:gd name="connsiteX71" fmla="*/ 1712789 w 2730667"/>
              <a:gd name="connsiteY71" fmla="*/ 1802534 h 3192502"/>
              <a:gd name="connsiteX72" fmla="*/ 1689317 w 2730667"/>
              <a:gd name="connsiteY72" fmla="*/ 1814455 h 3192502"/>
              <a:gd name="connsiteX73" fmla="*/ 1665643 w 2730667"/>
              <a:gd name="connsiteY73" fmla="*/ 1826173 h 3192502"/>
              <a:gd name="connsiteX74" fmla="*/ 1641901 w 2730667"/>
              <a:gd name="connsiteY74" fmla="*/ 1837755 h 3192502"/>
              <a:gd name="connsiteX75" fmla="*/ 1618091 w 2730667"/>
              <a:gd name="connsiteY75" fmla="*/ 1849337 h 3192502"/>
              <a:gd name="connsiteX76" fmla="*/ 1606152 w 2730667"/>
              <a:gd name="connsiteY76" fmla="*/ 1855163 h 3192502"/>
              <a:gd name="connsiteX77" fmla="*/ 1594145 w 2730667"/>
              <a:gd name="connsiteY77" fmla="*/ 1860853 h 3192502"/>
              <a:gd name="connsiteX78" fmla="*/ 1582070 w 2730667"/>
              <a:gd name="connsiteY78" fmla="*/ 1866474 h 3192502"/>
              <a:gd name="connsiteX79" fmla="*/ 1569996 w 2730667"/>
              <a:gd name="connsiteY79" fmla="*/ 1872096 h 3192502"/>
              <a:gd name="connsiteX80" fmla="*/ 1522171 w 2730667"/>
              <a:gd name="connsiteY80" fmla="*/ 1894380 h 3192502"/>
              <a:gd name="connsiteX81" fmla="*/ 1484998 w 2730667"/>
              <a:gd name="connsiteY81" fmla="*/ 1911720 h 3192502"/>
              <a:gd name="connsiteX82" fmla="*/ 1475705 w 2730667"/>
              <a:gd name="connsiteY82" fmla="*/ 1916056 h 3192502"/>
              <a:gd name="connsiteX83" fmla="*/ 1466547 w 2730667"/>
              <a:gd name="connsiteY83" fmla="*/ 1920458 h 3192502"/>
              <a:gd name="connsiteX84" fmla="*/ 1457389 w 2730667"/>
              <a:gd name="connsiteY84" fmla="*/ 1924928 h 3192502"/>
              <a:gd name="connsiteX85" fmla="*/ 1448231 w 2730667"/>
              <a:gd name="connsiteY85" fmla="*/ 1929331 h 3192502"/>
              <a:gd name="connsiteX86" fmla="*/ 1412007 w 2730667"/>
              <a:gd name="connsiteY86" fmla="*/ 1947348 h 3192502"/>
              <a:gd name="connsiteX87" fmla="*/ 1376258 w 2730667"/>
              <a:gd name="connsiteY87" fmla="*/ 1965704 h 3192502"/>
              <a:gd name="connsiteX88" fmla="*/ 1340984 w 2730667"/>
              <a:gd name="connsiteY88" fmla="*/ 1984398 h 3192502"/>
              <a:gd name="connsiteX89" fmla="*/ 1306252 w 2730667"/>
              <a:gd name="connsiteY89" fmla="*/ 2003432 h 3192502"/>
              <a:gd name="connsiteX90" fmla="*/ 1272199 w 2730667"/>
              <a:gd name="connsiteY90" fmla="*/ 2022872 h 3192502"/>
              <a:gd name="connsiteX91" fmla="*/ 1238689 w 2730667"/>
              <a:gd name="connsiteY91" fmla="*/ 2042650 h 3192502"/>
              <a:gd name="connsiteX92" fmla="*/ 1205788 w 2730667"/>
              <a:gd name="connsiteY92" fmla="*/ 2062834 h 3192502"/>
              <a:gd name="connsiteX93" fmla="*/ 1173499 w 2730667"/>
              <a:gd name="connsiteY93" fmla="*/ 2083359 h 3192502"/>
              <a:gd name="connsiteX94" fmla="*/ 1110955 w 2730667"/>
              <a:gd name="connsiteY94" fmla="*/ 2125557 h 3192502"/>
              <a:gd name="connsiteX95" fmla="*/ 1051191 w 2730667"/>
              <a:gd name="connsiteY95" fmla="*/ 2169312 h 3192502"/>
              <a:gd name="connsiteX96" fmla="*/ 994413 w 2730667"/>
              <a:gd name="connsiteY96" fmla="*/ 2214559 h 3192502"/>
              <a:gd name="connsiteX97" fmla="*/ 940823 w 2730667"/>
              <a:gd name="connsiteY97" fmla="*/ 2261295 h 3192502"/>
              <a:gd name="connsiteX98" fmla="*/ 844158 w 2730667"/>
              <a:gd name="connsiteY98" fmla="*/ 2359171 h 3192502"/>
              <a:gd name="connsiteX99" fmla="*/ 763163 w 2730667"/>
              <a:gd name="connsiteY99" fmla="*/ 2462668 h 3192502"/>
              <a:gd name="connsiteX100" fmla="*/ 699194 w 2730667"/>
              <a:gd name="connsiteY100" fmla="*/ 2571177 h 3192502"/>
              <a:gd name="connsiteX101" fmla="*/ 654016 w 2730667"/>
              <a:gd name="connsiteY101" fmla="*/ 2684022 h 3192502"/>
              <a:gd name="connsiteX102" fmla="*/ 645807 w 2730667"/>
              <a:gd name="connsiteY102" fmla="*/ 2712809 h 3192502"/>
              <a:gd name="connsiteX103" fmla="*/ 638821 w 2730667"/>
              <a:gd name="connsiteY103" fmla="*/ 2741799 h 3192502"/>
              <a:gd name="connsiteX104" fmla="*/ 633122 w 2730667"/>
              <a:gd name="connsiteY104" fmla="*/ 2770992 h 3192502"/>
              <a:gd name="connsiteX105" fmla="*/ 628849 w 2730667"/>
              <a:gd name="connsiteY105" fmla="*/ 2800389 h 3192502"/>
              <a:gd name="connsiteX106" fmla="*/ 625729 w 2730667"/>
              <a:gd name="connsiteY106" fmla="*/ 2829921 h 3192502"/>
              <a:gd name="connsiteX107" fmla="*/ 624101 w 2730667"/>
              <a:gd name="connsiteY107" fmla="*/ 2859587 h 3192502"/>
              <a:gd name="connsiteX108" fmla="*/ 623829 w 2730667"/>
              <a:gd name="connsiteY108" fmla="*/ 2889391 h 3192502"/>
              <a:gd name="connsiteX109" fmla="*/ 624779 w 2730667"/>
              <a:gd name="connsiteY109" fmla="*/ 2919261 h 3192502"/>
              <a:gd name="connsiteX110" fmla="*/ 631292 w 2730667"/>
              <a:gd name="connsiteY110" fmla="*/ 2979206 h 3192502"/>
              <a:gd name="connsiteX111" fmla="*/ 643434 w 2730667"/>
              <a:gd name="connsiteY111" fmla="*/ 3039150 h 3192502"/>
              <a:gd name="connsiteX112" fmla="*/ 661410 w 2730667"/>
              <a:gd name="connsiteY112" fmla="*/ 3098892 h 3192502"/>
              <a:gd name="connsiteX113" fmla="*/ 685288 w 2730667"/>
              <a:gd name="connsiteY113" fmla="*/ 3158023 h 3192502"/>
              <a:gd name="connsiteX114" fmla="*/ 702894 w 2730667"/>
              <a:gd name="connsiteY114" fmla="*/ 3192502 h 3192502"/>
              <a:gd name="connsiteX115" fmla="*/ 383131 w 2730667"/>
              <a:gd name="connsiteY115" fmla="*/ 3192502 h 3192502"/>
              <a:gd name="connsiteX116" fmla="*/ 379419 w 2730667"/>
              <a:gd name="connsiteY116" fmla="*/ 3181933 h 3192502"/>
              <a:gd name="connsiteX117" fmla="*/ 359476 w 2730667"/>
              <a:gd name="connsiteY117" fmla="*/ 3102616 h 3192502"/>
              <a:gd name="connsiteX118" fmla="*/ 347129 w 2730667"/>
              <a:gd name="connsiteY118" fmla="*/ 3023572 h 3192502"/>
              <a:gd name="connsiteX119" fmla="*/ 342177 w 2730667"/>
              <a:gd name="connsiteY119" fmla="*/ 2945271 h 3192502"/>
              <a:gd name="connsiteX120" fmla="*/ 342517 w 2730667"/>
              <a:gd name="connsiteY120" fmla="*/ 2906460 h 3192502"/>
              <a:gd name="connsiteX121" fmla="*/ 344551 w 2730667"/>
              <a:gd name="connsiteY121" fmla="*/ 2867987 h 3192502"/>
              <a:gd name="connsiteX122" fmla="*/ 348282 w 2730667"/>
              <a:gd name="connsiteY122" fmla="*/ 2829853 h 3192502"/>
              <a:gd name="connsiteX123" fmla="*/ 353778 w 2730667"/>
              <a:gd name="connsiteY123" fmla="*/ 2792057 h 3192502"/>
              <a:gd name="connsiteX124" fmla="*/ 360764 w 2730667"/>
              <a:gd name="connsiteY124" fmla="*/ 2754668 h 3192502"/>
              <a:gd name="connsiteX125" fmla="*/ 369447 w 2730667"/>
              <a:gd name="connsiteY125" fmla="*/ 2717753 h 3192502"/>
              <a:gd name="connsiteX126" fmla="*/ 379690 w 2730667"/>
              <a:gd name="connsiteY126" fmla="*/ 2681313 h 3192502"/>
              <a:gd name="connsiteX127" fmla="*/ 391358 w 2730667"/>
              <a:gd name="connsiteY127" fmla="*/ 2645346 h 3192502"/>
              <a:gd name="connsiteX128" fmla="*/ 392850 w 2730667"/>
              <a:gd name="connsiteY128" fmla="*/ 2640875 h 3192502"/>
              <a:gd name="connsiteX129" fmla="*/ 394479 w 2730667"/>
              <a:gd name="connsiteY129" fmla="*/ 2636405 h 3192502"/>
              <a:gd name="connsiteX130" fmla="*/ 396174 w 2730667"/>
              <a:gd name="connsiteY130" fmla="*/ 2631935 h 3192502"/>
              <a:gd name="connsiteX131" fmla="*/ 397870 w 2730667"/>
              <a:gd name="connsiteY131" fmla="*/ 2627464 h 3192502"/>
              <a:gd name="connsiteX132" fmla="*/ 404517 w 2730667"/>
              <a:gd name="connsiteY132" fmla="*/ 2609785 h 3192502"/>
              <a:gd name="connsiteX133" fmla="*/ 411708 w 2730667"/>
              <a:gd name="connsiteY133" fmla="*/ 2592242 h 3192502"/>
              <a:gd name="connsiteX134" fmla="*/ 415235 w 2730667"/>
              <a:gd name="connsiteY134" fmla="*/ 2583572 h 3192502"/>
              <a:gd name="connsiteX135" fmla="*/ 419103 w 2730667"/>
              <a:gd name="connsiteY135" fmla="*/ 2574903 h 3192502"/>
              <a:gd name="connsiteX136" fmla="*/ 426836 w 2730667"/>
              <a:gd name="connsiteY136" fmla="*/ 2557630 h 3192502"/>
              <a:gd name="connsiteX137" fmla="*/ 435111 w 2730667"/>
              <a:gd name="connsiteY137" fmla="*/ 2540562 h 3192502"/>
              <a:gd name="connsiteX138" fmla="*/ 439181 w 2730667"/>
              <a:gd name="connsiteY138" fmla="*/ 2532027 h 3192502"/>
              <a:gd name="connsiteX139" fmla="*/ 443523 w 2730667"/>
              <a:gd name="connsiteY139" fmla="*/ 2523560 h 3192502"/>
              <a:gd name="connsiteX140" fmla="*/ 447932 w 2730667"/>
              <a:gd name="connsiteY140" fmla="*/ 2515093 h 3192502"/>
              <a:gd name="connsiteX141" fmla="*/ 452342 w 2730667"/>
              <a:gd name="connsiteY141" fmla="*/ 2506694 h 3192502"/>
              <a:gd name="connsiteX142" fmla="*/ 470793 w 2730667"/>
              <a:gd name="connsiteY142" fmla="*/ 2473370 h 3192502"/>
              <a:gd name="connsiteX143" fmla="*/ 490600 w 2730667"/>
              <a:gd name="connsiteY143" fmla="*/ 2440654 h 3192502"/>
              <a:gd name="connsiteX144" fmla="*/ 511562 w 2730667"/>
              <a:gd name="connsiteY144" fmla="*/ 2408548 h 3192502"/>
              <a:gd name="connsiteX145" fmla="*/ 533609 w 2730667"/>
              <a:gd name="connsiteY145" fmla="*/ 2376985 h 3192502"/>
              <a:gd name="connsiteX146" fmla="*/ 580821 w 2730667"/>
              <a:gd name="connsiteY146" fmla="*/ 2315617 h 3192502"/>
              <a:gd name="connsiteX147" fmla="*/ 632173 w 2730667"/>
              <a:gd name="connsiteY147" fmla="*/ 2256622 h 3192502"/>
              <a:gd name="connsiteX148" fmla="*/ 687255 w 2730667"/>
              <a:gd name="connsiteY148" fmla="*/ 2199996 h 3192502"/>
              <a:gd name="connsiteX149" fmla="*/ 745661 w 2730667"/>
              <a:gd name="connsiteY149" fmla="*/ 2145673 h 3192502"/>
              <a:gd name="connsiteX150" fmla="*/ 807188 w 2730667"/>
              <a:gd name="connsiteY150" fmla="*/ 2093586 h 3192502"/>
              <a:gd name="connsiteX151" fmla="*/ 871496 w 2730667"/>
              <a:gd name="connsiteY151" fmla="*/ 2043733 h 3192502"/>
              <a:gd name="connsiteX152" fmla="*/ 938381 w 2730667"/>
              <a:gd name="connsiteY152" fmla="*/ 1996049 h 3192502"/>
              <a:gd name="connsiteX153" fmla="*/ 1007641 w 2730667"/>
              <a:gd name="connsiteY153" fmla="*/ 1950397 h 3192502"/>
              <a:gd name="connsiteX154" fmla="*/ 1043051 w 2730667"/>
              <a:gd name="connsiteY154" fmla="*/ 1928316 h 3192502"/>
              <a:gd name="connsiteX155" fmla="*/ 1079004 w 2730667"/>
              <a:gd name="connsiteY155" fmla="*/ 1906708 h 3192502"/>
              <a:gd name="connsiteX156" fmla="*/ 1115432 w 2730667"/>
              <a:gd name="connsiteY156" fmla="*/ 1885575 h 3192502"/>
              <a:gd name="connsiteX157" fmla="*/ 1152334 w 2730667"/>
              <a:gd name="connsiteY157" fmla="*/ 1864916 h 3192502"/>
              <a:gd name="connsiteX158" fmla="*/ 1189779 w 2730667"/>
              <a:gd name="connsiteY158" fmla="*/ 1844732 h 3192502"/>
              <a:gd name="connsiteX159" fmla="*/ 1227632 w 2730667"/>
              <a:gd name="connsiteY159" fmla="*/ 1825021 h 3192502"/>
              <a:gd name="connsiteX160" fmla="*/ 1265890 w 2730667"/>
              <a:gd name="connsiteY160" fmla="*/ 1805717 h 3192502"/>
              <a:gd name="connsiteX161" fmla="*/ 1304556 w 2730667"/>
              <a:gd name="connsiteY161" fmla="*/ 1786819 h 3192502"/>
              <a:gd name="connsiteX162" fmla="*/ 1314324 w 2730667"/>
              <a:gd name="connsiteY162" fmla="*/ 1782146 h 3192502"/>
              <a:gd name="connsiteX163" fmla="*/ 1324025 w 2730667"/>
              <a:gd name="connsiteY163" fmla="*/ 1777472 h 3192502"/>
              <a:gd name="connsiteX164" fmla="*/ 1333793 w 2730667"/>
              <a:gd name="connsiteY164" fmla="*/ 1772798 h 3192502"/>
              <a:gd name="connsiteX165" fmla="*/ 1343629 w 2730667"/>
              <a:gd name="connsiteY165" fmla="*/ 1768260 h 3192502"/>
              <a:gd name="connsiteX166" fmla="*/ 1383041 w 2730667"/>
              <a:gd name="connsiteY166" fmla="*/ 1750107 h 3192502"/>
              <a:gd name="connsiteX167" fmla="*/ 1427134 w 2730667"/>
              <a:gd name="connsiteY167" fmla="*/ 1729788 h 3192502"/>
              <a:gd name="connsiteX168" fmla="*/ 1438192 w 2730667"/>
              <a:gd name="connsiteY168" fmla="*/ 1724707 h 3192502"/>
              <a:gd name="connsiteX169" fmla="*/ 1449249 w 2730667"/>
              <a:gd name="connsiteY169" fmla="*/ 1719627 h 3192502"/>
              <a:gd name="connsiteX170" fmla="*/ 1460306 w 2730667"/>
              <a:gd name="connsiteY170" fmla="*/ 1714479 h 3192502"/>
              <a:gd name="connsiteX171" fmla="*/ 1471228 w 2730667"/>
              <a:gd name="connsiteY171" fmla="*/ 1709264 h 3192502"/>
              <a:gd name="connsiteX172" fmla="*/ 1493070 w 2730667"/>
              <a:gd name="connsiteY172" fmla="*/ 1698765 h 3192502"/>
              <a:gd name="connsiteX173" fmla="*/ 1514845 w 2730667"/>
              <a:gd name="connsiteY173" fmla="*/ 1688267 h 3192502"/>
              <a:gd name="connsiteX174" fmla="*/ 1536553 w 2730667"/>
              <a:gd name="connsiteY174" fmla="*/ 1677700 h 3192502"/>
              <a:gd name="connsiteX175" fmla="*/ 1557989 w 2730667"/>
              <a:gd name="connsiteY175" fmla="*/ 1666930 h 3192502"/>
              <a:gd name="connsiteX176" fmla="*/ 1600725 w 2730667"/>
              <a:gd name="connsiteY176" fmla="*/ 1645459 h 3192502"/>
              <a:gd name="connsiteX177" fmla="*/ 1642783 w 2730667"/>
              <a:gd name="connsiteY177" fmla="*/ 1623378 h 3192502"/>
              <a:gd name="connsiteX178" fmla="*/ 1663744 w 2730667"/>
              <a:gd name="connsiteY178" fmla="*/ 1612405 h 3192502"/>
              <a:gd name="connsiteX179" fmla="*/ 1684434 w 2730667"/>
              <a:gd name="connsiteY179" fmla="*/ 1601093 h 3192502"/>
              <a:gd name="connsiteX180" fmla="*/ 1725610 w 2730667"/>
              <a:gd name="connsiteY180" fmla="*/ 1578537 h 3192502"/>
              <a:gd name="connsiteX181" fmla="*/ 1765972 w 2730667"/>
              <a:gd name="connsiteY181" fmla="*/ 1555440 h 3192502"/>
              <a:gd name="connsiteX182" fmla="*/ 1786051 w 2730667"/>
              <a:gd name="connsiteY182" fmla="*/ 1543926 h 3192502"/>
              <a:gd name="connsiteX183" fmla="*/ 1805791 w 2730667"/>
              <a:gd name="connsiteY183" fmla="*/ 1532140 h 3192502"/>
              <a:gd name="connsiteX184" fmla="*/ 1845067 w 2730667"/>
              <a:gd name="connsiteY184" fmla="*/ 1508569 h 3192502"/>
              <a:gd name="connsiteX185" fmla="*/ 1883395 w 2730667"/>
              <a:gd name="connsiteY185" fmla="*/ 1484455 h 3192502"/>
              <a:gd name="connsiteX186" fmla="*/ 1888143 w 2730667"/>
              <a:gd name="connsiteY186" fmla="*/ 1481475 h 3192502"/>
              <a:gd name="connsiteX187" fmla="*/ 1892959 w 2730667"/>
              <a:gd name="connsiteY187" fmla="*/ 1478495 h 3192502"/>
              <a:gd name="connsiteX188" fmla="*/ 1897708 w 2730667"/>
              <a:gd name="connsiteY188" fmla="*/ 1475515 h 3192502"/>
              <a:gd name="connsiteX189" fmla="*/ 1902456 w 2730667"/>
              <a:gd name="connsiteY189" fmla="*/ 1472466 h 3192502"/>
              <a:gd name="connsiteX190" fmla="*/ 1921043 w 2730667"/>
              <a:gd name="connsiteY190" fmla="*/ 1460139 h 3192502"/>
              <a:gd name="connsiteX191" fmla="*/ 1930337 w 2730667"/>
              <a:gd name="connsiteY191" fmla="*/ 1453975 h 3192502"/>
              <a:gd name="connsiteX192" fmla="*/ 1939630 w 2730667"/>
              <a:gd name="connsiteY192" fmla="*/ 1447878 h 3192502"/>
              <a:gd name="connsiteX193" fmla="*/ 1948855 w 2730667"/>
              <a:gd name="connsiteY193" fmla="*/ 1441716 h 3192502"/>
              <a:gd name="connsiteX194" fmla="*/ 1958013 w 2730667"/>
              <a:gd name="connsiteY194" fmla="*/ 1435483 h 3192502"/>
              <a:gd name="connsiteX195" fmla="*/ 1994034 w 2730667"/>
              <a:gd name="connsiteY195" fmla="*/ 1410422 h 3192502"/>
              <a:gd name="connsiteX196" fmla="*/ 2029172 w 2730667"/>
              <a:gd name="connsiteY196" fmla="*/ 1385022 h 3192502"/>
              <a:gd name="connsiteX197" fmla="*/ 2063430 w 2730667"/>
              <a:gd name="connsiteY197" fmla="*/ 1359351 h 3192502"/>
              <a:gd name="connsiteX198" fmla="*/ 2096872 w 2730667"/>
              <a:gd name="connsiteY198" fmla="*/ 1333409 h 3192502"/>
              <a:gd name="connsiteX199" fmla="*/ 2129162 w 2730667"/>
              <a:gd name="connsiteY199" fmla="*/ 1307128 h 3192502"/>
              <a:gd name="connsiteX200" fmla="*/ 2160366 w 2730667"/>
              <a:gd name="connsiteY200" fmla="*/ 1280509 h 3192502"/>
              <a:gd name="connsiteX201" fmla="*/ 2190485 w 2730667"/>
              <a:gd name="connsiteY201" fmla="*/ 1253619 h 3192502"/>
              <a:gd name="connsiteX202" fmla="*/ 2219586 w 2730667"/>
              <a:gd name="connsiteY202" fmla="*/ 1226457 h 3192502"/>
              <a:gd name="connsiteX203" fmla="*/ 2247535 w 2730667"/>
              <a:gd name="connsiteY203" fmla="*/ 1199024 h 3192502"/>
              <a:gd name="connsiteX204" fmla="*/ 2274058 w 2730667"/>
              <a:gd name="connsiteY204" fmla="*/ 1171322 h 3192502"/>
              <a:gd name="connsiteX205" fmla="*/ 2299293 w 2730667"/>
              <a:gd name="connsiteY205" fmla="*/ 1143348 h 3192502"/>
              <a:gd name="connsiteX206" fmla="*/ 2323170 w 2730667"/>
              <a:gd name="connsiteY206" fmla="*/ 1115170 h 3192502"/>
              <a:gd name="connsiteX207" fmla="*/ 2345692 w 2730667"/>
              <a:gd name="connsiteY207" fmla="*/ 1086858 h 3192502"/>
              <a:gd name="connsiteX208" fmla="*/ 2366789 w 2730667"/>
              <a:gd name="connsiteY208" fmla="*/ 1058342 h 3192502"/>
              <a:gd name="connsiteX209" fmla="*/ 2386393 w 2730667"/>
              <a:gd name="connsiteY209" fmla="*/ 1029690 h 3192502"/>
              <a:gd name="connsiteX210" fmla="*/ 2404437 w 2730667"/>
              <a:gd name="connsiteY210" fmla="*/ 1000971 h 3192502"/>
              <a:gd name="connsiteX211" fmla="*/ 2435778 w 2730667"/>
              <a:gd name="connsiteY211" fmla="*/ 943262 h 3192502"/>
              <a:gd name="connsiteX212" fmla="*/ 2460266 w 2730667"/>
              <a:gd name="connsiteY212" fmla="*/ 885417 h 3192502"/>
              <a:gd name="connsiteX213" fmla="*/ 2477768 w 2730667"/>
              <a:gd name="connsiteY213" fmla="*/ 827843 h 3192502"/>
              <a:gd name="connsiteX214" fmla="*/ 2488146 w 2730667"/>
              <a:gd name="connsiteY214" fmla="*/ 770811 h 3192502"/>
              <a:gd name="connsiteX215" fmla="*/ 2490656 w 2730667"/>
              <a:gd name="connsiteY215" fmla="*/ 742566 h 3192502"/>
              <a:gd name="connsiteX216" fmla="*/ 2491335 w 2730667"/>
              <a:gd name="connsiteY216" fmla="*/ 714592 h 3192502"/>
              <a:gd name="connsiteX217" fmla="*/ 2490181 w 2730667"/>
              <a:gd name="connsiteY217" fmla="*/ 686957 h 3192502"/>
              <a:gd name="connsiteX218" fmla="*/ 2487264 w 2730667"/>
              <a:gd name="connsiteY218" fmla="*/ 659660 h 3192502"/>
              <a:gd name="connsiteX219" fmla="*/ 2482516 w 2730667"/>
              <a:gd name="connsiteY219" fmla="*/ 632702 h 3192502"/>
              <a:gd name="connsiteX220" fmla="*/ 2475936 w 2730667"/>
              <a:gd name="connsiteY220" fmla="*/ 606218 h 3192502"/>
              <a:gd name="connsiteX221" fmla="*/ 2467660 w 2730667"/>
              <a:gd name="connsiteY221" fmla="*/ 580209 h 3192502"/>
              <a:gd name="connsiteX222" fmla="*/ 2457688 w 2730667"/>
              <a:gd name="connsiteY222" fmla="*/ 554673 h 3192502"/>
              <a:gd name="connsiteX223" fmla="*/ 2432860 w 2730667"/>
              <a:gd name="connsiteY223" fmla="*/ 505227 h 3192502"/>
              <a:gd name="connsiteX224" fmla="*/ 2401860 w 2730667"/>
              <a:gd name="connsiteY224" fmla="*/ 458151 h 3192502"/>
              <a:gd name="connsiteX225" fmla="*/ 2365093 w 2730667"/>
              <a:gd name="connsiteY225" fmla="*/ 413583 h 3192502"/>
              <a:gd name="connsiteX226" fmla="*/ 2322967 w 2730667"/>
              <a:gd name="connsiteY226" fmla="*/ 371723 h 3192502"/>
              <a:gd name="connsiteX227" fmla="*/ 2275821 w 2730667"/>
              <a:gd name="connsiteY227" fmla="*/ 332641 h 3192502"/>
              <a:gd name="connsiteX228" fmla="*/ 2224335 w 2730667"/>
              <a:gd name="connsiteY228" fmla="*/ 296404 h 3192502"/>
              <a:gd name="connsiteX229" fmla="*/ 2168913 w 2730667"/>
              <a:gd name="connsiteY229" fmla="*/ 263011 h 3192502"/>
              <a:gd name="connsiteX230" fmla="*/ 2109829 w 2730667"/>
              <a:gd name="connsiteY230" fmla="*/ 232530 h 3192502"/>
              <a:gd name="connsiteX231" fmla="*/ 2079031 w 2730667"/>
              <a:gd name="connsiteY231" fmla="*/ 218374 h 3192502"/>
              <a:gd name="connsiteX232" fmla="*/ 2047488 w 2730667"/>
              <a:gd name="connsiteY232" fmla="*/ 204963 h 3192502"/>
              <a:gd name="connsiteX233" fmla="*/ 2015266 w 2730667"/>
              <a:gd name="connsiteY233" fmla="*/ 192229 h 3192502"/>
              <a:gd name="connsiteX234" fmla="*/ 1982367 w 2730667"/>
              <a:gd name="connsiteY234" fmla="*/ 180240 h 3192502"/>
              <a:gd name="connsiteX235" fmla="*/ 1948855 w 2730667"/>
              <a:gd name="connsiteY235" fmla="*/ 168928 h 3192502"/>
              <a:gd name="connsiteX236" fmla="*/ 1914734 w 2730667"/>
              <a:gd name="connsiteY236" fmla="*/ 158294 h 3192502"/>
              <a:gd name="connsiteX237" fmla="*/ 1880003 w 2730667"/>
              <a:gd name="connsiteY237" fmla="*/ 148405 h 3192502"/>
              <a:gd name="connsiteX238" fmla="*/ 1844728 w 2730667"/>
              <a:gd name="connsiteY238" fmla="*/ 139261 h 3192502"/>
              <a:gd name="connsiteX239" fmla="*/ 1772688 w 2730667"/>
              <a:gd name="connsiteY239" fmla="*/ 123073 h 3192502"/>
              <a:gd name="connsiteX240" fmla="*/ 1698883 w 2730667"/>
              <a:gd name="connsiteY240" fmla="*/ 109661 h 3192502"/>
              <a:gd name="connsiteX241" fmla="*/ 1623585 w 2730667"/>
              <a:gd name="connsiteY241" fmla="*/ 99095 h 3192502"/>
              <a:gd name="connsiteX242" fmla="*/ 1546864 w 2730667"/>
              <a:gd name="connsiteY242" fmla="*/ 91373 h 3192502"/>
              <a:gd name="connsiteX243" fmla="*/ 1508130 w 2730667"/>
              <a:gd name="connsiteY243" fmla="*/ 88596 h 3192502"/>
              <a:gd name="connsiteX244" fmla="*/ 1469124 w 2730667"/>
              <a:gd name="connsiteY244" fmla="*/ 86496 h 3192502"/>
              <a:gd name="connsiteX245" fmla="*/ 1429916 w 2730667"/>
              <a:gd name="connsiteY245" fmla="*/ 85073 h 3192502"/>
              <a:gd name="connsiteX246" fmla="*/ 1390504 w 2730667"/>
              <a:gd name="connsiteY246" fmla="*/ 84329 h 3192502"/>
              <a:gd name="connsiteX247" fmla="*/ 1350956 w 2730667"/>
              <a:gd name="connsiteY247" fmla="*/ 84329 h 3192502"/>
              <a:gd name="connsiteX248" fmla="*/ 1311272 w 2730667"/>
              <a:gd name="connsiteY248" fmla="*/ 85073 h 3192502"/>
              <a:gd name="connsiteX249" fmla="*/ 1271521 w 2730667"/>
              <a:gd name="connsiteY249" fmla="*/ 86564 h 3192502"/>
              <a:gd name="connsiteX250" fmla="*/ 1231701 w 2730667"/>
              <a:gd name="connsiteY250" fmla="*/ 88732 h 3192502"/>
              <a:gd name="connsiteX251" fmla="*/ 1191882 w 2730667"/>
              <a:gd name="connsiteY251" fmla="*/ 91576 h 3192502"/>
              <a:gd name="connsiteX252" fmla="*/ 1152130 w 2730667"/>
              <a:gd name="connsiteY252" fmla="*/ 95098 h 3192502"/>
              <a:gd name="connsiteX253" fmla="*/ 1112446 w 2730667"/>
              <a:gd name="connsiteY253" fmla="*/ 99298 h 3192502"/>
              <a:gd name="connsiteX254" fmla="*/ 1072831 w 2730667"/>
              <a:gd name="connsiteY254" fmla="*/ 104242 h 3192502"/>
              <a:gd name="connsiteX255" fmla="*/ 1033419 w 2730667"/>
              <a:gd name="connsiteY255" fmla="*/ 109865 h 3192502"/>
              <a:gd name="connsiteX256" fmla="*/ 994142 w 2730667"/>
              <a:gd name="connsiteY256" fmla="*/ 116163 h 3192502"/>
              <a:gd name="connsiteX257" fmla="*/ 955136 w 2730667"/>
              <a:gd name="connsiteY257" fmla="*/ 123141 h 3192502"/>
              <a:gd name="connsiteX258" fmla="*/ 916403 w 2730667"/>
              <a:gd name="connsiteY258" fmla="*/ 130726 h 3192502"/>
              <a:gd name="connsiteX259" fmla="*/ 862813 w 2730667"/>
              <a:gd name="connsiteY259" fmla="*/ 142377 h 3192502"/>
              <a:gd name="connsiteX260" fmla="*/ 809902 w 2730667"/>
              <a:gd name="connsiteY260" fmla="*/ 155179 h 3192502"/>
              <a:gd name="connsiteX261" fmla="*/ 757736 w 2730667"/>
              <a:gd name="connsiteY261" fmla="*/ 169064 h 3192502"/>
              <a:gd name="connsiteX262" fmla="*/ 706453 w 2730667"/>
              <a:gd name="connsiteY262" fmla="*/ 184033 h 3192502"/>
              <a:gd name="connsiteX263" fmla="*/ 684610 w 2730667"/>
              <a:gd name="connsiteY263" fmla="*/ 190806 h 3192502"/>
              <a:gd name="connsiteX264" fmla="*/ 662903 w 2730667"/>
              <a:gd name="connsiteY264" fmla="*/ 197783 h 3192502"/>
              <a:gd name="connsiteX265" fmla="*/ 641399 w 2730667"/>
              <a:gd name="connsiteY265" fmla="*/ 204963 h 3192502"/>
              <a:gd name="connsiteX266" fmla="*/ 620098 w 2730667"/>
              <a:gd name="connsiteY266" fmla="*/ 212279 h 3192502"/>
              <a:gd name="connsiteX267" fmla="*/ 550703 w 2730667"/>
              <a:gd name="connsiteY267" fmla="*/ 237746 h 3192502"/>
              <a:gd name="connsiteX268" fmla="*/ 483411 w 2730667"/>
              <a:gd name="connsiteY268" fmla="*/ 264907 h 3192502"/>
              <a:gd name="connsiteX269" fmla="*/ 418288 w 2730667"/>
              <a:gd name="connsiteY269" fmla="*/ 293626 h 3192502"/>
              <a:gd name="connsiteX270" fmla="*/ 355269 w 2730667"/>
              <a:gd name="connsiteY270" fmla="*/ 323768 h 3192502"/>
              <a:gd name="connsiteX271" fmla="*/ 324608 w 2730667"/>
              <a:gd name="connsiteY271" fmla="*/ 339347 h 3192502"/>
              <a:gd name="connsiteX272" fmla="*/ 294490 w 2730667"/>
              <a:gd name="connsiteY272" fmla="*/ 355196 h 3192502"/>
              <a:gd name="connsiteX273" fmla="*/ 264846 w 2730667"/>
              <a:gd name="connsiteY273" fmla="*/ 371385 h 3192502"/>
              <a:gd name="connsiteX274" fmla="*/ 235676 w 2730667"/>
              <a:gd name="connsiteY274" fmla="*/ 387844 h 3192502"/>
              <a:gd name="connsiteX275" fmla="*/ 228485 w 2730667"/>
              <a:gd name="connsiteY275" fmla="*/ 392044 h 3192502"/>
              <a:gd name="connsiteX276" fmla="*/ 221294 w 2730667"/>
              <a:gd name="connsiteY276" fmla="*/ 396175 h 3192502"/>
              <a:gd name="connsiteX277" fmla="*/ 214105 w 2730667"/>
              <a:gd name="connsiteY277" fmla="*/ 400375 h 3192502"/>
              <a:gd name="connsiteX278" fmla="*/ 206982 w 2730667"/>
              <a:gd name="connsiteY278" fmla="*/ 404574 h 3192502"/>
              <a:gd name="connsiteX279" fmla="*/ 178763 w 2730667"/>
              <a:gd name="connsiteY279" fmla="*/ 421576 h 3192502"/>
              <a:gd name="connsiteX280" fmla="*/ 171775 w 2730667"/>
              <a:gd name="connsiteY280" fmla="*/ 425843 h 3192502"/>
              <a:gd name="connsiteX281" fmla="*/ 164855 w 2730667"/>
              <a:gd name="connsiteY281" fmla="*/ 430178 h 3192502"/>
              <a:gd name="connsiteX282" fmla="*/ 157936 w 2730667"/>
              <a:gd name="connsiteY282" fmla="*/ 434513 h 3192502"/>
              <a:gd name="connsiteX283" fmla="*/ 151018 w 2730667"/>
              <a:gd name="connsiteY283" fmla="*/ 438848 h 3192502"/>
              <a:gd name="connsiteX284" fmla="*/ 144099 w 2730667"/>
              <a:gd name="connsiteY284" fmla="*/ 443182 h 3192502"/>
              <a:gd name="connsiteX285" fmla="*/ 137315 w 2730667"/>
              <a:gd name="connsiteY285" fmla="*/ 447518 h 3192502"/>
              <a:gd name="connsiteX286" fmla="*/ 130532 w 2730667"/>
              <a:gd name="connsiteY286" fmla="*/ 451920 h 3192502"/>
              <a:gd name="connsiteX287" fmla="*/ 123748 w 2730667"/>
              <a:gd name="connsiteY287" fmla="*/ 456323 h 3192502"/>
              <a:gd name="connsiteX288" fmla="*/ 110248 w 2730667"/>
              <a:gd name="connsiteY288" fmla="*/ 465129 h 3192502"/>
              <a:gd name="connsiteX289" fmla="*/ 96953 w 2730667"/>
              <a:gd name="connsiteY289" fmla="*/ 474001 h 3192502"/>
              <a:gd name="connsiteX290" fmla="*/ 83725 w 2730667"/>
              <a:gd name="connsiteY290" fmla="*/ 482943 h 3192502"/>
              <a:gd name="connsiteX291" fmla="*/ 70497 w 2730667"/>
              <a:gd name="connsiteY291" fmla="*/ 491951 h 3192502"/>
              <a:gd name="connsiteX292" fmla="*/ 57540 w 2730667"/>
              <a:gd name="connsiteY292" fmla="*/ 501028 h 3192502"/>
              <a:gd name="connsiteX293" fmla="*/ 44584 w 2730667"/>
              <a:gd name="connsiteY293" fmla="*/ 510104 h 3192502"/>
              <a:gd name="connsiteX294" fmla="*/ 31695 w 2730667"/>
              <a:gd name="connsiteY294" fmla="*/ 519248 h 3192502"/>
              <a:gd name="connsiteX295" fmla="*/ 19010 w 2730667"/>
              <a:gd name="connsiteY295" fmla="*/ 528459 h 3192502"/>
              <a:gd name="connsiteX296" fmla="*/ 6325 w 2730667"/>
              <a:gd name="connsiteY296" fmla="*/ 537739 h 3192502"/>
              <a:gd name="connsiteX297" fmla="*/ 0 w 2730667"/>
              <a:gd name="connsiteY297" fmla="*/ 542308 h 3192502"/>
              <a:gd name="connsiteX298" fmla="*/ 0 w 2730667"/>
              <a:gd name="connsiteY298" fmla="*/ 421053 h 3192502"/>
              <a:gd name="connsiteX299" fmla="*/ 13312 w 2730667"/>
              <a:gd name="connsiteY299" fmla="*/ 412500 h 3192502"/>
              <a:gd name="connsiteX300" fmla="*/ 20638 w 2730667"/>
              <a:gd name="connsiteY300" fmla="*/ 407825 h 3192502"/>
              <a:gd name="connsiteX301" fmla="*/ 27964 w 2730667"/>
              <a:gd name="connsiteY301" fmla="*/ 403152 h 3192502"/>
              <a:gd name="connsiteX302" fmla="*/ 35358 w 2730667"/>
              <a:gd name="connsiteY302" fmla="*/ 398479 h 3192502"/>
              <a:gd name="connsiteX303" fmla="*/ 42888 w 2730667"/>
              <a:gd name="connsiteY303" fmla="*/ 393872 h 3192502"/>
              <a:gd name="connsiteX304" fmla="*/ 50418 w 2730667"/>
              <a:gd name="connsiteY304" fmla="*/ 389266 h 3192502"/>
              <a:gd name="connsiteX305" fmla="*/ 57879 w 2730667"/>
              <a:gd name="connsiteY305" fmla="*/ 384661 h 3192502"/>
              <a:gd name="connsiteX306" fmla="*/ 65409 w 2730667"/>
              <a:gd name="connsiteY306" fmla="*/ 380055 h 3192502"/>
              <a:gd name="connsiteX307" fmla="*/ 73007 w 2730667"/>
              <a:gd name="connsiteY307" fmla="*/ 375449 h 3192502"/>
              <a:gd name="connsiteX308" fmla="*/ 103737 w 2730667"/>
              <a:gd name="connsiteY308" fmla="*/ 357228 h 3192502"/>
              <a:gd name="connsiteX309" fmla="*/ 111469 w 2730667"/>
              <a:gd name="connsiteY309" fmla="*/ 352690 h 3192502"/>
              <a:gd name="connsiteX310" fmla="*/ 119338 w 2730667"/>
              <a:gd name="connsiteY310" fmla="*/ 348220 h 3192502"/>
              <a:gd name="connsiteX311" fmla="*/ 127207 w 2730667"/>
              <a:gd name="connsiteY311" fmla="*/ 343750 h 3192502"/>
              <a:gd name="connsiteX312" fmla="*/ 135076 w 2730667"/>
              <a:gd name="connsiteY312" fmla="*/ 339279 h 3192502"/>
              <a:gd name="connsiteX313" fmla="*/ 166959 w 2730667"/>
              <a:gd name="connsiteY313" fmla="*/ 321532 h 3192502"/>
              <a:gd name="connsiteX314" fmla="*/ 199452 w 2730667"/>
              <a:gd name="connsiteY314" fmla="*/ 304057 h 3192502"/>
              <a:gd name="connsiteX315" fmla="*/ 232555 w 2730667"/>
              <a:gd name="connsiteY315" fmla="*/ 286853 h 3192502"/>
              <a:gd name="connsiteX316" fmla="*/ 266269 w 2730667"/>
              <a:gd name="connsiteY316" fmla="*/ 269919 h 3192502"/>
              <a:gd name="connsiteX317" fmla="*/ 335733 w 2730667"/>
              <a:gd name="connsiteY317" fmla="*/ 237001 h 3192502"/>
              <a:gd name="connsiteX318" fmla="*/ 407909 w 2730667"/>
              <a:gd name="connsiteY318" fmla="*/ 205436 h 3192502"/>
              <a:gd name="connsiteX319" fmla="*/ 482731 w 2730667"/>
              <a:gd name="connsiteY319" fmla="*/ 175363 h 3192502"/>
              <a:gd name="connsiteX320" fmla="*/ 560267 w 2730667"/>
              <a:gd name="connsiteY320" fmla="*/ 147050 h 3192502"/>
              <a:gd name="connsiteX321" fmla="*/ 584146 w 2730667"/>
              <a:gd name="connsiteY321" fmla="*/ 138854 h 3192502"/>
              <a:gd name="connsiteX322" fmla="*/ 608227 w 2730667"/>
              <a:gd name="connsiteY322" fmla="*/ 130862 h 3192502"/>
              <a:gd name="connsiteX323" fmla="*/ 632580 w 2730667"/>
              <a:gd name="connsiteY323" fmla="*/ 123073 h 3192502"/>
              <a:gd name="connsiteX324" fmla="*/ 657136 w 2730667"/>
              <a:gd name="connsiteY324" fmla="*/ 115486 h 3192502"/>
              <a:gd name="connsiteX325" fmla="*/ 714865 w 2730667"/>
              <a:gd name="connsiteY325" fmla="*/ 98620 h 3192502"/>
              <a:gd name="connsiteX326" fmla="*/ 773677 w 2730667"/>
              <a:gd name="connsiteY326" fmla="*/ 82838 h 3192502"/>
              <a:gd name="connsiteX327" fmla="*/ 833508 w 2730667"/>
              <a:gd name="connsiteY327" fmla="*/ 68276 h 3192502"/>
              <a:gd name="connsiteX328" fmla="*/ 894220 w 2730667"/>
              <a:gd name="connsiteY328" fmla="*/ 55000 h 3192502"/>
              <a:gd name="connsiteX329" fmla="*/ 938178 w 2730667"/>
              <a:gd name="connsiteY329" fmla="*/ 46330 h 3192502"/>
              <a:gd name="connsiteX330" fmla="*/ 982474 w 2730667"/>
              <a:gd name="connsiteY330" fmla="*/ 38337 h 3192502"/>
              <a:gd name="connsiteX331" fmla="*/ 1027042 w 2730667"/>
              <a:gd name="connsiteY331" fmla="*/ 31090 h 3192502"/>
              <a:gd name="connsiteX332" fmla="*/ 1071882 w 2730667"/>
              <a:gd name="connsiteY332" fmla="*/ 24588 h 3192502"/>
              <a:gd name="connsiteX333" fmla="*/ 1116923 w 2730667"/>
              <a:gd name="connsiteY333" fmla="*/ 18830 h 3192502"/>
              <a:gd name="connsiteX334" fmla="*/ 1162102 w 2730667"/>
              <a:gd name="connsiteY334" fmla="*/ 13818 h 3192502"/>
              <a:gd name="connsiteX335" fmla="*/ 1207348 w 2730667"/>
              <a:gd name="connsiteY335" fmla="*/ 9551 h 3192502"/>
              <a:gd name="connsiteX336" fmla="*/ 1252662 w 2730667"/>
              <a:gd name="connsiteY336" fmla="*/ 6096 h 3192502"/>
              <a:gd name="connsiteX337" fmla="*/ 1297977 w 2730667"/>
              <a:gd name="connsiteY337" fmla="*/ 3387 h 3192502"/>
              <a:gd name="connsiteX338" fmla="*/ 1343290 w 2730667"/>
              <a:gd name="connsiteY338" fmla="*/ 1491 h 3192502"/>
              <a:gd name="connsiteX339" fmla="*/ 1388537 w 2730667"/>
              <a:gd name="connsiteY339" fmla="*/ 339 h 3192502"/>
              <a:gd name="connsiteX340" fmla="*/ 1433647 w 2730667"/>
              <a:gd name="connsiteY340" fmla="*/ 0 h 319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2730667" h="3192502">
                <a:moveTo>
                  <a:pt x="1433647" y="0"/>
                </a:moveTo>
                <a:cubicBezTo>
                  <a:pt x="1448638" y="0"/>
                  <a:pt x="1463630" y="204"/>
                  <a:pt x="1478553" y="475"/>
                </a:cubicBezTo>
                <a:cubicBezTo>
                  <a:pt x="1493477" y="813"/>
                  <a:pt x="1508402" y="1219"/>
                  <a:pt x="1523257" y="1762"/>
                </a:cubicBezTo>
                <a:cubicBezTo>
                  <a:pt x="1538181" y="2303"/>
                  <a:pt x="1552969" y="2980"/>
                  <a:pt x="1567757" y="3793"/>
                </a:cubicBezTo>
                <a:cubicBezTo>
                  <a:pt x="1582545" y="4606"/>
                  <a:pt x="1597333" y="5554"/>
                  <a:pt x="1611985" y="6638"/>
                </a:cubicBezTo>
                <a:cubicBezTo>
                  <a:pt x="1641494" y="8738"/>
                  <a:pt x="1670663" y="11447"/>
                  <a:pt x="1699561" y="14630"/>
                </a:cubicBezTo>
                <a:cubicBezTo>
                  <a:pt x="1728662" y="17814"/>
                  <a:pt x="1757356" y="21540"/>
                  <a:pt x="1785712" y="25807"/>
                </a:cubicBezTo>
                <a:cubicBezTo>
                  <a:pt x="1814271" y="30074"/>
                  <a:pt x="1842422" y="34883"/>
                  <a:pt x="1870234" y="40166"/>
                </a:cubicBezTo>
                <a:cubicBezTo>
                  <a:pt x="1898183" y="45449"/>
                  <a:pt x="1925791" y="51274"/>
                  <a:pt x="1952925" y="57642"/>
                </a:cubicBezTo>
                <a:cubicBezTo>
                  <a:pt x="1966629" y="60825"/>
                  <a:pt x="1980128" y="64144"/>
                  <a:pt x="1993559" y="67599"/>
                </a:cubicBezTo>
                <a:cubicBezTo>
                  <a:pt x="2006991" y="71053"/>
                  <a:pt x="2020354" y="74643"/>
                  <a:pt x="2033582" y="78368"/>
                </a:cubicBezTo>
                <a:cubicBezTo>
                  <a:pt x="2046810" y="82093"/>
                  <a:pt x="2059970" y="85954"/>
                  <a:pt x="2072994" y="89950"/>
                </a:cubicBezTo>
                <a:cubicBezTo>
                  <a:pt x="2086087" y="93947"/>
                  <a:pt x="2098976" y="98078"/>
                  <a:pt x="2111796" y="102346"/>
                </a:cubicBezTo>
                <a:cubicBezTo>
                  <a:pt x="2124617" y="106613"/>
                  <a:pt x="2137370" y="111016"/>
                  <a:pt x="2149919" y="115554"/>
                </a:cubicBezTo>
                <a:cubicBezTo>
                  <a:pt x="2162604" y="120092"/>
                  <a:pt x="2175086" y="124766"/>
                  <a:pt x="2187432" y="129575"/>
                </a:cubicBezTo>
                <a:cubicBezTo>
                  <a:pt x="2199846" y="134384"/>
                  <a:pt x="2212124" y="139329"/>
                  <a:pt x="2224199" y="144408"/>
                </a:cubicBezTo>
                <a:cubicBezTo>
                  <a:pt x="2236341" y="149489"/>
                  <a:pt x="2248348" y="154704"/>
                  <a:pt x="2260220" y="160056"/>
                </a:cubicBezTo>
                <a:cubicBezTo>
                  <a:pt x="2284029" y="170825"/>
                  <a:pt x="2307162" y="182137"/>
                  <a:pt x="2329615" y="193990"/>
                </a:cubicBezTo>
                <a:cubicBezTo>
                  <a:pt x="2352272" y="205911"/>
                  <a:pt x="2374183" y="218374"/>
                  <a:pt x="2395279" y="231311"/>
                </a:cubicBezTo>
                <a:cubicBezTo>
                  <a:pt x="2416580" y="244383"/>
                  <a:pt x="2437067" y="257998"/>
                  <a:pt x="2456738" y="272087"/>
                </a:cubicBezTo>
                <a:cubicBezTo>
                  <a:pt x="2476547" y="286311"/>
                  <a:pt x="2495472" y="301009"/>
                  <a:pt x="2513517" y="316249"/>
                </a:cubicBezTo>
                <a:cubicBezTo>
                  <a:pt x="2531628" y="331625"/>
                  <a:pt x="2548791" y="347542"/>
                  <a:pt x="2564868" y="363867"/>
                </a:cubicBezTo>
                <a:cubicBezTo>
                  <a:pt x="2581148" y="380394"/>
                  <a:pt x="2596275" y="397394"/>
                  <a:pt x="2610317" y="414802"/>
                </a:cubicBezTo>
                <a:cubicBezTo>
                  <a:pt x="2624427" y="432413"/>
                  <a:pt x="2637451" y="450431"/>
                  <a:pt x="2649254" y="468853"/>
                </a:cubicBezTo>
                <a:cubicBezTo>
                  <a:pt x="2661193" y="487481"/>
                  <a:pt x="2671844" y="506514"/>
                  <a:pt x="2681205" y="525885"/>
                </a:cubicBezTo>
                <a:cubicBezTo>
                  <a:pt x="2685954" y="535639"/>
                  <a:pt x="2690296" y="545461"/>
                  <a:pt x="2694366" y="555417"/>
                </a:cubicBezTo>
                <a:cubicBezTo>
                  <a:pt x="2698435" y="565375"/>
                  <a:pt x="2702166" y="575399"/>
                  <a:pt x="2705558" y="585559"/>
                </a:cubicBezTo>
                <a:cubicBezTo>
                  <a:pt x="2709018" y="595720"/>
                  <a:pt x="2712071" y="606015"/>
                  <a:pt x="2714784" y="616310"/>
                </a:cubicBezTo>
                <a:cubicBezTo>
                  <a:pt x="2717497" y="626674"/>
                  <a:pt x="2719871" y="637105"/>
                  <a:pt x="2721907" y="647604"/>
                </a:cubicBezTo>
                <a:cubicBezTo>
                  <a:pt x="2723941" y="658170"/>
                  <a:pt x="2725638" y="668737"/>
                  <a:pt x="2726926" y="679370"/>
                </a:cubicBezTo>
                <a:cubicBezTo>
                  <a:pt x="2728283" y="690005"/>
                  <a:pt x="2729233" y="700774"/>
                  <a:pt x="2729843" y="711545"/>
                </a:cubicBezTo>
                <a:cubicBezTo>
                  <a:pt x="2730454" y="722382"/>
                  <a:pt x="2730725" y="733220"/>
                  <a:pt x="2730657" y="744124"/>
                </a:cubicBezTo>
                <a:cubicBezTo>
                  <a:pt x="2730589" y="755097"/>
                  <a:pt x="2730115" y="766070"/>
                  <a:pt x="2729300" y="777043"/>
                </a:cubicBezTo>
                <a:cubicBezTo>
                  <a:pt x="2727740" y="799192"/>
                  <a:pt x="2724688" y="821341"/>
                  <a:pt x="2720279" y="843558"/>
                </a:cubicBezTo>
                <a:cubicBezTo>
                  <a:pt x="2715801" y="865910"/>
                  <a:pt x="2709967" y="888330"/>
                  <a:pt x="2702844" y="910682"/>
                </a:cubicBezTo>
                <a:cubicBezTo>
                  <a:pt x="2695655" y="933170"/>
                  <a:pt x="2687106" y="955657"/>
                  <a:pt x="2677270" y="978009"/>
                </a:cubicBezTo>
                <a:cubicBezTo>
                  <a:pt x="2667367" y="1000497"/>
                  <a:pt x="2656174" y="1022849"/>
                  <a:pt x="2643760" y="1045066"/>
                </a:cubicBezTo>
                <a:cubicBezTo>
                  <a:pt x="2637519" y="1056242"/>
                  <a:pt x="2630939" y="1067418"/>
                  <a:pt x="2624156" y="1078459"/>
                </a:cubicBezTo>
                <a:cubicBezTo>
                  <a:pt x="2617304" y="1089567"/>
                  <a:pt x="2610182" y="1100608"/>
                  <a:pt x="2602788" y="1111648"/>
                </a:cubicBezTo>
                <a:cubicBezTo>
                  <a:pt x="2595394" y="1122689"/>
                  <a:pt x="2587660" y="1133729"/>
                  <a:pt x="2579724" y="1144635"/>
                </a:cubicBezTo>
                <a:cubicBezTo>
                  <a:pt x="2571787" y="1155608"/>
                  <a:pt x="2563512" y="1166512"/>
                  <a:pt x="2555032" y="1177350"/>
                </a:cubicBezTo>
                <a:cubicBezTo>
                  <a:pt x="2546553" y="1188255"/>
                  <a:pt x="2537801" y="1199093"/>
                  <a:pt x="2528779" y="1209862"/>
                </a:cubicBezTo>
                <a:cubicBezTo>
                  <a:pt x="2519758" y="1220632"/>
                  <a:pt x="2510464" y="1231401"/>
                  <a:pt x="2500967" y="1242036"/>
                </a:cubicBezTo>
                <a:cubicBezTo>
                  <a:pt x="2491470" y="1252738"/>
                  <a:pt x="2481702" y="1263305"/>
                  <a:pt x="2471662" y="1273871"/>
                </a:cubicBezTo>
                <a:cubicBezTo>
                  <a:pt x="2461622" y="1284438"/>
                  <a:pt x="2451379" y="1294868"/>
                  <a:pt x="2440865" y="1305299"/>
                </a:cubicBezTo>
                <a:cubicBezTo>
                  <a:pt x="2430350" y="1315730"/>
                  <a:pt x="2419632" y="1326093"/>
                  <a:pt x="2408711" y="1336389"/>
                </a:cubicBezTo>
                <a:cubicBezTo>
                  <a:pt x="2397790" y="1346753"/>
                  <a:pt x="2386665" y="1357048"/>
                  <a:pt x="2375404" y="1367208"/>
                </a:cubicBezTo>
                <a:cubicBezTo>
                  <a:pt x="2364075" y="1377435"/>
                  <a:pt x="2352544" y="1387596"/>
                  <a:pt x="2340876" y="1397621"/>
                </a:cubicBezTo>
                <a:cubicBezTo>
                  <a:pt x="2329140" y="1407713"/>
                  <a:pt x="2317269" y="1417738"/>
                  <a:pt x="2305194" y="1427626"/>
                </a:cubicBezTo>
                <a:cubicBezTo>
                  <a:pt x="2293052" y="1437516"/>
                  <a:pt x="2280774" y="1447337"/>
                  <a:pt x="2268292" y="1457091"/>
                </a:cubicBezTo>
                <a:cubicBezTo>
                  <a:pt x="2255810" y="1466844"/>
                  <a:pt x="2243193" y="1476598"/>
                  <a:pt x="2230439" y="1486217"/>
                </a:cubicBezTo>
                <a:cubicBezTo>
                  <a:pt x="2217687" y="1495903"/>
                  <a:pt x="2204730" y="1505520"/>
                  <a:pt x="2191638" y="1515003"/>
                </a:cubicBezTo>
                <a:cubicBezTo>
                  <a:pt x="2178546" y="1524554"/>
                  <a:pt x="2165318" y="1533969"/>
                  <a:pt x="2151887" y="1543316"/>
                </a:cubicBezTo>
                <a:cubicBezTo>
                  <a:pt x="2148563" y="1545687"/>
                  <a:pt x="2145238" y="1548057"/>
                  <a:pt x="2141846" y="1550360"/>
                </a:cubicBezTo>
                <a:cubicBezTo>
                  <a:pt x="2138455" y="1552664"/>
                  <a:pt x="2135063" y="1554967"/>
                  <a:pt x="2131671" y="1557269"/>
                </a:cubicBezTo>
                <a:cubicBezTo>
                  <a:pt x="2128279" y="1559572"/>
                  <a:pt x="2124820" y="1561875"/>
                  <a:pt x="2121429" y="1564178"/>
                </a:cubicBezTo>
                <a:cubicBezTo>
                  <a:pt x="2118037" y="1566481"/>
                  <a:pt x="2114577" y="1568784"/>
                  <a:pt x="2111185" y="1571086"/>
                </a:cubicBezTo>
                <a:lnTo>
                  <a:pt x="2090564" y="1584972"/>
                </a:lnTo>
                <a:cubicBezTo>
                  <a:pt x="2088867" y="1586124"/>
                  <a:pt x="2087172" y="1587275"/>
                  <a:pt x="2085409" y="1588427"/>
                </a:cubicBezTo>
                <a:cubicBezTo>
                  <a:pt x="2083712" y="1589578"/>
                  <a:pt x="2081949" y="1590662"/>
                  <a:pt x="2080185" y="1591813"/>
                </a:cubicBezTo>
                <a:cubicBezTo>
                  <a:pt x="2078421" y="1592965"/>
                  <a:pt x="2076658" y="1594048"/>
                  <a:pt x="2074893" y="1595200"/>
                </a:cubicBezTo>
                <a:cubicBezTo>
                  <a:pt x="2073198" y="1596351"/>
                  <a:pt x="2071434" y="1597436"/>
                  <a:pt x="2069671" y="1598587"/>
                </a:cubicBezTo>
                <a:lnTo>
                  <a:pt x="2027477" y="1625681"/>
                </a:lnTo>
                <a:lnTo>
                  <a:pt x="1984333" y="1652164"/>
                </a:lnTo>
                <a:lnTo>
                  <a:pt x="1962626" y="1665372"/>
                </a:lnTo>
                <a:lnTo>
                  <a:pt x="1940580" y="1678310"/>
                </a:lnTo>
                <a:lnTo>
                  <a:pt x="1896284" y="1704116"/>
                </a:lnTo>
                <a:lnTo>
                  <a:pt x="1851173" y="1729246"/>
                </a:lnTo>
                <a:lnTo>
                  <a:pt x="1828516" y="1741844"/>
                </a:lnTo>
                <a:lnTo>
                  <a:pt x="1805587" y="1754104"/>
                </a:lnTo>
                <a:lnTo>
                  <a:pt x="1759527" y="1778623"/>
                </a:lnTo>
                <a:lnTo>
                  <a:pt x="1712789" y="1802534"/>
                </a:lnTo>
                <a:cubicBezTo>
                  <a:pt x="1704988" y="1806530"/>
                  <a:pt x="1697186" y="1810526"/>
                  <a:pt x="1689317" y="1814455"/>
                </a:cubicBezTo>
                <a:cubicBezTo>
                  <a:pt x="1681448" y="1818383"/>
                  <a:pt x="1673580" y="1822312"/>
                  <a:pt x="1665643" y="1826173"/>
                </a:cubicBezTo>
                <a:cubicBezTo>
                  <a:pt x="1657774" y="1830034"/>
                  <a:pt x="1649837" y="1833895"/>
                  <a:pt x="1641901" y="1837755"/>
                </a:cubicBezTo>
                <a:cubicBezTo>
                  <a:pt x="1633964" y="1841616"/>
                  <a:pt x="1626028" y="1845476"/>
                  <a:pt x="1618091" y="1849337"/>
                </a:cubicBezTo>
                <a:cubicBezTo>
                  <a:pt x="1614089" y="1851302"/>
                  <a:pt x="1610154" y="1853266"/>
                  <a:pt x="1606152" y="1855163"/>
                </a:cubicBezTo>
                <a:cubicBezTo>
                  <a:pt x="1602149" y="1857059"/>
                  <a:pt x="1598147" y="1858956"/>
                  <a:pt x="1594145" y="1860853"/>
                </a:cubicBezTo>
                <a:cubicBezTo>
                  <a:pt x="1590143" y="1862748"/>
                  <a:pt x="1586072" y="1864578"/>
                  <a:pt x="1582070" y="1866474"/>
                </a:cubicBezTo>
                <a:cubicBezTo>
                  <a:pt x="1578001" y="1868304"/>
                  <a:pt x="1573998" y="1870199"/>
                  <a:pt x="1569996" y="1872096"/>
                </a:cubicBezTo>
                <a:lnTo>
                  <a:pt x="1522171" y="1894380"/>
                </a:lnTo>
                <a:lnTo>
                  <a:pt x="1484998" y="1911720"/>
                </a:lnTo>
                <a:cubicBezTo>
                  <a:pt x="1481878" y="1913143"/>
                  <a:pt x="1478757" y="1914565"/>
                  <a:pt x="1475705" y="1916056"/>
                </a:cubicBezTo>
                <a:cubicBezTo>
                  <a:pt x="1472652" y="1917478"/>
                  <a:pt x="1469600" y="1918968"/>
                  <a:pt x="1466547" y="1920458"/>
                </a:cubicBezTo>
                <a:cubicBezTo>
                  <a:pt x="1463494" y="1921948"/>
                  <a:pt x="1460442" y="1923439"/>
                  <a:pt x="1457389" y="1924928"/>
                </a:cubicBezTo>
                <a:cubicBezTo>
                  <a:pt x="1454336" y="1926350"/>
                  <a:pt x="1451284" y="1927841"/>
                  <a:pt x="1448231" y="1929331"/>
                </a:cubicBezTo>
                <a:cubicBezTo>
                  <a:pt x="1436088" y="1935292"/>
                  <a:pt x="1424014" y="1941320"/>
                  <a:pt x="1412007" y="1947348"/>
                </a:cubicBezTo>
                <a:cubicBezTo>
                  <a:pt x="1400000" y="1953444"/>
                  <a:pt x="1388061" y="1959541"/>
                  <a:pt x="1376258" y="1965704"/>
                </a:cubicBezTo>
                <a:cubicBezTo>
                  <a:pt x="1364387" y="1971868"/>
                  <a:pt x="1352651" y="1978100"/>
                  <a:pt x="1340984" y="1984398"/>
                </a:cubicBezTo>
                <a:cubicBezTo>
                  <a:pt x="1329316" y="1990698"/>
                  <a:pt x="1317716" y="1997064"/>
                  <a:pt x="1306252" y="2003432"/>
                </a:cubicBezTo>
                <a:cubicBezTo>
                  <a:pt x="1294787" y="2009867"/>
                  <a:pt x="1283460" y="2016302"/>
                  <a:pt x="1272199" y="2022872"/>
                </a:cubicBezTo>
                <a:cubicBezTo>
                  <a:pt x="1260938" y="2029374"/>
                  <a:pt x="1249746" y="2036012"/>
                  <a:pt x="1238689" y="2042650"/>
                </a:cubicBezTo>
                <a:cubicBezTo>
                  <a:pt x="1227632" y="2049356"/>
                  <a:pt x="1216642" y="2056061"/>
                  <a:pt x="1205788" y="2062834"/>
                </a:cubicBezTo>
                <a:cubicBezTo>
                  <a:pt x="1194935" y="2069608"/>
                  <a:pt x="1184149" y="2076449"/>
                  <a:pt x="1173499" y="2083359"/>
                </a:cubicBezTo>
                <a:cubicBezTo>
                  <a:pt x="1152198" y="2097175"/>
                  <a:pt x="1131305" y="2111264"/>
                  <a:pt x="1110955" y="2125557"/>
                </a:cubicBezTo>
                <a:cubicBezTo>
                  <a:pt x="1090536" y="2139916"/>
                  <a:pt x="1070593" y="2154479"/>
                  <a:pt x="1051191" y="2169312"/>
                </a:cubicBezTo>
                <a:cubicBezTo>
                  <a:pt x="1031722" y="2184146"/>
                  <a:pt x="1012796" y="2199251"/>
                  <a:pt x="994413" y="2214559"/>
                </a:cubicBezTo>
                <a:cubicBezTo>
                  <a:pt x="975962" y="2229866"/>
                  <a:pt x="958054" y="2245512"/>
                  <a:pt x="940823" y="2261295"/>
                </a:cubicBezTo>
                <a:cubicBezTo>
                  <a:pt x="906024" y="2292994"/>
                  <a:pt x="873734" y="2325710"/>
                  <a:pt x="844158" y="2359171"/>
                </a:cubicBezTo>
                <a:cubicBezTo>
                  <a:pt x="814378" y="2392902"/>
                  <a:pt x="787312" y="2427446"/>
                  <a:pt x="763163" y="2462668"/>
                </a:cubicBezTo>
                <a:cubicBezTo>
                  <a:pt x="738810" y="2498228"/>
                  <a:pt x="717374" y="2534465"/>
                  <a:pt x="699194" y="2571177"/>
                </a:cubicBezTo>
                <a:cubicBezTo>
                  <a:pt x="680810" y="2608296"/>
                  <a:pt x="665684" y="2645956"/>
                  <a:pt x="654016" y="2684022"/>
                </a:cubicBezTo>
                <a:cubicBezTo>
                  <a:pt x="651099" y="2693573"/>
                  <a:pt x="648317" y="2703190"/>
                  <a:pt x="645807" y="2712809"/>
                </a:cubicBezTo>
                <a:cubicBezTo>
                  <a:pt x="643298" y="2722426"/>
                  <a:pt x="640924" y="2732112"/>
                  <a:pt x="638821" y="2741799"/>
                </a:cubicBezTo>
                <a:cubicBezTo>
                  <a:pt x="636651" y="2751485"/>
                  <a:pt x="634750" y="2761238"/>
                  <a:pt x="633122" y="2770992"/>
                </a:cubicBezTo>
                <a:cubicBezTo>
                  <a:pt x="631427" y="2780813"/>
                  <a:pt x="630002" y="2790567"/>
                  <a:pt x="628849" y="2800389"/>
                </a:cubicBezTo>
                <a:cubicBezTo>
                  <a:pt x="627561" y="2810210"/>
                  <a:pt x="626542" y="2820099"/>
                  <a:pt x="625729" y="2829921"/>
                </a:cubicBezTo>
                <a:cubicBezTo>
                  <a:pt x="624982" y="2839809"/>
                  <a:pt x="624440" y="2849699"/>
                  <a:pt x="624101" y="2859587"/>
                </a:cubicBezTo>
                <a:cubicBezTo>
                  <a:pt x="623829" y="2869545"/>
                  <a:pt x="623693" y="2879433"/>
                  <a:pt x="623829" y="2889391"/>
                </a:cubicBezTo>
                <a:cubicBezTo>
                  <a:pt x="623897" y="2899348"/>
                  <a:pt x="624236" y="2909305"/>
                  <a:pt x="624779" y="2919261"/>
                </a:cubicBezTo>
                <a:cubicBezTo>
                  <a:pt x="626000" y="2939243"/>
                  <a:pt x="628171" y="2959292"/>
                  <a:pt x="631292" y="2979206"/>
                </a:cubicBezTo>
                <a:cubicBezTo>
                  <a:pt x="634411" y="2999255"/>
                  <a:pt x="638414" y="3019236"/>
                  <a:pt x="643434" y="3039150"/>
                </a:cubicBezTo>
                <a:cubicBezTo>
                  <a:pt x="648521" y="3059200"/>
                  <a:pt x="654491" y="3079113"/>
                  <a:pt x="661410" y="3098892"/>
                </a:cubicBezTo>
                <a:cubicBezTo>
                  <a:pt x="668397" y="3118737"/>
                  <a:pt x="676402" y="3138516"/>
                  <a:pt x="685288" y="3158023"/>
                </a:cubicBezTo>
                <a:lnTo>
                  <a:pt x="702894" y="3192502"/>
                </a:lnTo>
                <a:lnTo>
                  <a:pt x="383131" y="3192502"/>
                </a:lnTo>
                <a:lnTo>
                  <a:pt x="379419" y="3181933"/>
                </a:lnTo>
                <a:cubicBezTo>
                  <a:pt x="371482" y="3155585"/>
                  <a:pt x="364835" y="3129168"/>
                  <a:pt x="359476" y="3102616"/>
                </a:cubicBezTo>
                <a:cubicBezTo>
                  <a:pt x="354117" y="3076268"/>
                  <a:pt x="349978" y="3049920"/>
                  <a:pt x="347129" y="3023572"/>
                </a:cubicBezTo>
                <a:cubicBezTo>
                  <a:pt x="344280" y="2997494"/>
                  <a:pt x="342652" y="2971349"/>
                  <a:pt x="342177" y="2945271"/>
                </a:cubicBezTo>
                <a:cubicBezTo>
                  <a:pt x="342041" y="2932335"/>
                  <a:pt x="342109" y="2919397"/>
                  <a:pt x="342517" y="2906460"/>
                </a:cubicBezTo>
                <a:cubicBezTo>
                  <a:pt x="342923" y="2893590"/>
                  <a:pt x="343602" y="2880789"/>
                  <a:pt x="344551" y="2867987"/>
                </a:cubicBezTo>
                <a:cubicBezTo>
                  <a:pt x="345501" y="2855253"/>
                  <a:pt x="346722" y="2842519"/>
                  <a:pt x="348282" y="2829853"/>
                </a:cubicBezTo>
                <a:cubicBezTo>
                  <a:pt x="349775" y="2817187"/>
                  <a:pt x="351607" y="2804588"/>
                  <a:pt x="353778" y="2792057"/>
                </a:cubicBezTo>
                <a:cubicBezTo>
                  <a:pt x="355812" y="2779527"/>
                  <a:pt x="358118" y="2767063"/>
                  <a:pt x="360764" y="2754668"/>
                </a:cubicBezTo>
                <a:cubicBezTo>
                  <a:pt x="363410" y="2742341"/>
                  <a:pt x="366259" y="2730013"/>
                  <a:pt x="369447" y="2717753"/>
                </a:cubicBezTo>
                <a:cubicBezTo>
                  <a:pt x="372635" y="2705562"/>
                  <a:pt x="376027" y="2693437"/>
                  <a:pt x="379690" y="2681313"/>
                </a:cubicBezTo>
                <a:cubicBezTo>
                  <a:pt x="383353" y="2669256"/>
                  <a:pt x="387220" y="2657267"/>
                  <a:pt x="391358" y="2645346"/>
                </a:cubicBezTo>
                <a:cubicBezTo>
                  <a:pt x="391832" y="2643855"/>
                  <a:pt x="392308" y="2642366"/>
                  <a:pt x="392850" y="2640875"/>
                </a:cubicBezTo>
                <a:cubicBezTo>
                  <a:pt x="393393" y="2639386"/>
                  <a:pt x="393936" y="2637895"/>
                  <a:pt x="394479" y="2636405"/>
                </a:cubicBezTo>
                <a:cubicBezTo>
                  <a:pt x="395088" y="2634915"/>
                  <a:pt x="395631" y="2633424"/>
                  <a:pt x="396174" y="2631935"/>
                </a:cubicBezTo>
                <a:cubicBezTo>
                  <a:pt x="396785" y="2630444"/>
                  <a:pt x="397328" y="2628954"/>
                  <a:pt x="397870" y="2627464"/>
                </a:cubicBezTo>
                <a:lnTo>
                  <a:pt x="404517" y="2609785"/>
                </a:lnTo>
                <a:lnTo>
                  <a:pt x="411708" y="2592242"/>
                </a:lnTo>
                <a:lnTo>
                  <a:pt x="415235" y="2583572"/>
                </a:lnTo>
                <a:lnTo>
                  <a:pt x="419103" y="2574903"/>
                </a:lnTo>
                <a:lnTo>
                  <a:pt x="426836" y="2557630"/>
                </a:lnTo>
                <a:lnTo>
                  <a:pt x="435111" y="2540562"/>
                </a:lnTo>
                <a:cubicBezTo>
                  <a:pt x="436400" y="2537717"/>
                  <a:pt x="437757" y="2534871"/>
                  <a:pt x="439181" y="2532027"/>
                </a:cubicBezTo>
                <a:cubicBezTo>
                  <a:pt x="440606" y="2529182"/>
                  <a:pt x="442030" y="2526405"/>
                  <a:pt x="443523" y="2523560"/>
                </a:cubicBezTo>
                <a:cubicBezTo>
                  <a:pt x="445016" y="2520716"/>
                  <a:pt x="446440" y="2517871"/>
                  <a:pt x="447932" y="2515093"/>
                </a:cubicBezTo>
                <a:cubicBezTo>
                  <a:pt x="449425" y="2512317"/>
                  <a:pt x="450918" y="2509471"/>
                  <a:pt x="452342" y="2506694"/>
                </a:cubicBezTo>
                <a:cubicBezTo>
                  <a:pt x="458243" y="2495518"/>
                  <a:pt x="464416" y="2484410"/>
                  <a:pt x="470793" y="2473370"/>
                </a:cubicBezTo>
                <a:cubicBezTo>
                  <a:pt x="477170" y="2462397"/>
                  <a:pt x="483817" y="2451491"/>
                  <a:pt x="490600" y="2440654"/>
                </a:cubicBezTo>
                <a:cubicBezTo>
                  <a:pt x="497384" y="2429885"/>
                  <a:pt x="504371" y="2419183"/>
                  <a:pt x="511562" y="2408548"/>
                </a:cubicBezTo>
                <a:cubicBezTo>
                  <a:pt x="518753" y="2397914"/>
                  <a:pt x="526079" y="2387415"/>
                  <a:pt x="533609" y="2376985"/>
                </a:cubicBezTo>
                <a:cubicBezTo>
                  <a:pt x="548532" y="2356189"/>
                  <a:pt x="564338" y="2335734"/>
                  <a:pt x="580821" y="2315617"/>
                </a:cubicBezTo>
                <a:cubicBezTo>
                  <a:pt x="597237" y="2295568"/>
                  <a:pt x="614333" y="2275925"/>
                  <a:pt x="632173" y="2256622"/>
                </a:cubicBezTo>
                <a:cubicBezTo>
                  <a:pt x="649877" y="2237384"/>
                  <a:pt x="668262" y="2218554"/>
                  <a:pt x="687255" y="2199996"/>
                </a:cubicBezTo>
                <a:cubicBezTo>
                  <a:pt x="706114" y="2181572"/>
                  <a:pt x="725650" y="2163419"/>
                  <a:pt x="745661" y="2145673"/>
                </a:cubicBezTo>
                <a:cubicBezTo>
                  <a:pt x="765673" y="2127927"/>
                  <a:pt x="786160" y="2110587"/>
                  <a:pt x="807188" y="2093586"/>
                </a:cubicBezTo>
                <a:cubicBezTo>
                  <a:pt x="828149" y="2076652"/>
                  <a:pt x="849585" y="2059989"/>
                  <a:pt x="871496" y="2043733"/>
                </a:cubicBezTo>
                <a:cubicBezTo>
                  <a:pt x="893338" y="2027545"/>
                  <a:pt x="915656" y="2011627"/>
                  <a:pt x="938381" y="1996049"/>
                </a:cubicBezTo>
                <a:cubicBezTo>
                  <a:pt x="961038" y="1980538"/>
                  <a:pt x="984170" y="1965298"/>
                  <a:pt x="1007641" y="1950397"/>
                </a:cubicBezTo>
                <a:cubicBezTo>
                  <a:pt x="1019309" y="1942946"/>
                  <a:pt x="1031181" y="1935630"/>
                  <a:pt x="1043051" y="1928316"/>
                </a:cubicBezTo>
                <a:cubicBezTo>
                  <a:pt x="1054990" y="1921000"/>
                  <a:pt x="1066929" y="1913820"/>
                  <a:pt x="1079004" y="1906708"/>
                </a:cubicBezTo>
                <a:cubicBezTo>
                  <a:pt x="1091078" y="1899596"/>
                  <a:pt x="1103221" y="1892551"/>
                  <a:pt x="1115432" y="1885575"/>
                </a:cubicBezTo>
                <a:cubicBezTo>
                  <a:pt x="1127641" y="1878598"/>
                  <a:pt x="1139920" y="1871757"/>
                  <a:pt x="1152334" y="1864916"/>
                </a:cubicBezTo>
                <a:cubicBezTo>
                  <a:pt x="1164748" y="1858143"/>
                  <a:pt x="1177230" y="1851369"/>
                  <a:pt x="1189779" y="1844732"/>
                </a:cubicBezTo>
                <a:cubicBezTo>
                  <a:pt x="1202328" y="1838093"/>
                  <a:pt x="1214946" y="1831523"/>
                  <a:pt x="1227632" y="1825021"/>
                </a:cubicBezTo>
                <a:cubicBezTo>
                  <a:pt x="1240316" y="1818519"/>
                  <a:pt x="1253069" y="1812084"/>
                  <a:pt x="1265890" y="1805717"/>
                </a:cubicBezTo>
                <a:cubicBezTo>
                  <a:pt x="1278711" y="1799350"/>
                  <a:pt x="1291599" y="1793051"/>
                  <a:pt x="1304556" y="1786819"/>
                </a:cubicBezTo>
                <a:cubicBezTo>
                  <a:pt x="1307813" y="1785262"/>
                  <a:pt x="1311068" y="1783704"/>
                  <a:pt x="1314324" y="1782146"/>
                </a:cubicBezTo>
                <a:cubicBezTo>
                  <a:pt x="1317581" y="1780587"/>
                  <a:pt x="1320769" y="1779029"/>
                  <a:pt x="1324025" y="1777472"/>
                </a:cubicBezTo>
                <a:cubicBezTo>
                  <a:pt x="1327281" y="1775914"/>
                  <a:pt x="1330537" y="1774356"/>
                  <a:pt x="1333793" y="1772798"/>
                </a:cubicBezTo>
                <a:cubicBezTo>
                  <a:pt x="1337049" y="1771309"/>
                  <a:pt x="1340306" y="1769750"/>
                  <a:pt x="1343629" y="1768260"/>
                </a:cubicBezTo>
                <a:lnTo>
                  <a:pt x="1383041" y="1750107"/>
                </a:lnTo>
                <a:lnTo>
                  <a:pt x="1427134" y="1729788"/>
                </a:lnTo>
                <a:cubicBezTo>
                  <a:pt x="1430798" y="1728094"/>
                  <a:pt x="1434529" y="1726400"/>
                  <a:pt x="1438192" y="1724707"/>
                </a:cubicBezTo>
                <a:cubicBezTo>
                  <a:pt x="1441855" y="1723014"/>
                  <a:pt x="1445586" y="1721320"/>
                  <a:pt x="1449249" y="1719627"/>
                </a:cubicBezTo>
                <a:cubicBezTo>
                  <a:pt x="1452980" y="1717934"/>
                  <a:pt x="1456643" y="1716173"/>
                  <a:pt x="1460306" y="1714479"/>
                </a:cubicBezTo>
                <a:cubicBezTo>
                  <a:pt x="1463969" y="1712786"/>
                  <a:pt x="1467633" y="1711025"/>
                  <a:pt x="1471228" y="1709264"/>
                </a:cubicBezTo>
                <a:cubicBezTo>
                  <a:pt x="1478486" y="1705741"/>
                  <a:pt x="1485812" y="1702220"/>
                  <a:pt x="1493070" y="1698765"/>
                </a:cubicBezTo>
                <a:cubicBezTo>
                  <a:pt x="1500329" y="1695243"/>
                  <a:pt x="1507587" y="1691788"/>
                  <a:pt x="1514845" y="1688267"/>
                </a:cubicBezTo>
                <a:cubicBezTo>
                  <a:pt x="1522104" y="1684745"/>
                  <a:pt x="1529362" y="1681222"/>
                  <a:pt x="1536553" y="1677700"/>
                </a:cubicBezTo>
                <a:cubicBezTo>
                  <a:pt x="1543744" y="1674110"/>
                  <a:pt x="1550866" y="1670588"/>
                  <a:pt x="1557989" y="1666930"/>
                </a:cubicBezTo>
                <a:lnTo>
                  <a:pt x="1600725" y="1645459"/>
                </a:lnTo>
                <a:lnTo>
                  <a:pt x="1642783" y="1623378"/>
                </a:lnTo>
                <a:lnTo>
                  <a:pt x="1663744" y="1612405"/>
                </a:lnTo>
                <a:lnTo>
                  <a:pt x="1684434" y="1601093"/>
                </a:lnTo>
                <a:lnTo>
                  <a:pt x="1725610" y="1578537"/>
                </a:lnTo>
                <a:lnTo>
                  <a:pt x="1765972" y="1555440"/>
                </a:lnTo>
                <a:lnTo>
                  <a:pt x="1786051" y="1543926"/>
                </a:lnTo>
                <a:lnTo>
                  <a:pt x="1805791" y="1532140"/>
                </a:lnTo>
                <a:lnTo>
                  <a:pt x="1845067" y="1508569"/>
                </a:lnTo>
                <a:lnTo>
                  <a:pt x="1883395" y="1484455"/>
                </a:lnTo>
                <a:cubicBezTo>
                  <a:pt x="1884955" y="1483507"/>
                  <a:pt x="1886515" y="1482491"/>
                  <a:pt x="1888143" y="1481475"/>
                </a:cubicBezTo>
                <a:cubicBezTo>
                  <a:pt x="1889771" y="1480527"/>
                  <a:pt x="1891331" y="1479511"/>
                  <a:pt x="1892959" y="1478495"/>
                </a:cubicBezTo>
                <a:cubicBezTo>
                  <a:pt x="1894519" y="1477546"/>
                  <a:pt x="1896147" y="1476531"/>
                  <a:pt x="1897708" y="1475515"/>
                </a:cubicBezTo>
                <a:cubicBezTo>
                  <a:pt x="1899335" y="1474499"/>
                  <a:pt x="1900896" y="1473482"/>
                  <a:pt x="1902456" y="1472466"/>
                </a:cubicBezTo>
                <a:lnTo>
                  <a:pt x="1921043" y="1460139"/>
                </a:lnTo>
                <a:cubicBezTo>
                  <a:pt x="1924096" y="1458039"/>
                  <a:pt x="1927216" y="1456007"/>
                  <a:pt x="1930337" y="1453975"/>
                </a:cubicBezTo>
                <a:cubicBezTo>
                  <a:pt x="1933457" y="1451943"/>
                  <a:pt x="1936509" y="1449911"/>
                  <a:pt x="1939630" y="1447878"/>
                </a:cubicBezTo>
                <a:cubicBezTo>
                  <a:pt x="1942683" y="1445847"/>
                  <a:pt x="1945803" y="1443747"/>
                  <a:pt x="1948855" y="1441716"/>
                </a:cubicBezTo>
                <a:cubicBezTo>
                  <a:pt x="1951908" y="1439615"/>
                  <a:pt x="1954961" y="1437584"/>
                  <a:pt x="1958013" y="1435483"/>
                </a:cubicBezTo>
                <a:cubicBezTo>
                  <a:pt x="1970156" y="1427153"/>
                  <a:pt x="1982163" y="1418821"/>
                  <a:pt x="1994034" y="1410422"/>
                </a:cubicBezTo>
                <a:cubicBezTo>
                  <a:pt x="2005905" y="1402023"/>
                  <a:pt x="2017572" y="1393556"/>
                  <a:pt x="2029172" y="1385022"/>
                </a:cubicBezTo>
                <a:cubicBezTo>
                  <a:pt x="2040705" y="1376556"/>
                  <a:pt x="2052169" y="1367953"/>
                  <a:pt x="2063430" y="1359351"/>
                </a:cubicBezTo>
                <a:cubicBezTo>
                  <a:pt x="2074758" y="1350749"/>
                  <a:pt x="2085883" y="1342078"/>
                  <a:pt x="2096872" y="1333409"/>
                </a:cubicBezTo>
                <a:cubicBezTo>
                  <a:pt x="2107793" y="1324739"/>
                  <a:pt x="2118580" y="1315934"/>
                  <a:pt x="2129162" y="1307128"/>
                </a:cubicBezTo>
                <a:cubicBezTo>
                  <a:pt x="2139744" y="1298322"/>
                  <a:pt x="2150123" y="1289449"/>
                  <a:pt x="2160366" y="1280509"/>
                </a:cubicBezTo>
                <a:cubicBezTo>
                  <a:pt x="2170541" y="1271635"/>
                  <a:pt x="2180581" y="1262626"/>
                  <a:pt x="2190485" y="1253619"/>
                </a:cubicBezTo>
                <a:cubicBezTo>
                  <a:pt x="2200389" y="1244610"/>
                  <a:pt x="2210089" y="1235533"/>
                  <a:pt x="2219586" y="1226457"/>
                </a:cubicBezTo>
                <a:cubicBezTo>
                  <a:pt x="2229151" y="1217381"/>
                  <a:pt x="2238445" y="1208237"/>
                  <a:pt x="2247535" y="1199024"/>
                </a:cubicBezTo>
                <a:cubicBezTo>
                  <a:pt x="2256556" y="1189813"/>
                  <a:pt x="2265443" y="1180602"/>
                  <a:pt x="2274058" y="1171322"/>
                </a:cubicBezTo>
                <a:cubicBezTo>
                  <a:pt x="2282673" y="1162042"/>
                  <a:pt x="2291085" y="1152695"/>
                  <a:pt x="2299293" y="1143348"/>
                </a:cubicBezTo>
                <a:cubicBezTo>
                  <a:pt x="2307434" y="1134000"/>
                  <a:pt x="2315438" y="1124585"/>
                  <a:pt x="2323170" y="1115170"/>
                </a:cubicBezTo>
                <a:cubicBezTo>
                  <a:pt x="2330904" y="1105755"/>
                  <a:pt x="2338434" y="1096340"/>
                  <a:pt x="2345692" y="1086858"/>
                </a:cubicBezTo>
                <a:cubicBezTo>
                  <a:pt x="2352950" y="1077374"/>
                  <a:pt x="2360005" y="1067892"/>
                  <a:pt x="2366789" y="1058342"/>
                </a:cubicBezTo>
                <a:cubicBezTo>
                  <a:pt x="2373572" y="1048791"/>
                  <a:pt x="2380084" y="1039241"/>
                  <a:pt x="2386393" y="1029690"/>
                </a:cubicBezTo>
                <a:cubicBezTo>
                  <a:pt x="2392634" y="1020140"/>
                  <a:pt x="2398671" y="1010590"/>
                  <a:pt x="2404437" y="1000971"/>
                </a:cubicBezTo>
                <a:cubicBezTo>
                  <a:pt x="2415970" y="981870"/>
                  <a:pt x="2426416" y="962565"/>
                  <a:pt x="2435778" y="943262"/>
                </a:cubicBezTo>
                <a:cubicBezTo>
                  <a:pt x="2445071" y="924026"/>
                  <a:pt x="2453211" y="904721"/>
                  <a:pt x="2460266" y="885417"/>
                </a:cubicBezTo>
                <a:cubicBezTo>
                  <a:pt x="2467253" y="866249"/>
                  <a:pt x="2473087" y="847012"/>
                  <a:pt x="2477768" y="827843"/>
                </a:cubicBezTo>
                <a:cubicBezTo>
                  <a:pt x="2482380" y="808811"/>
                  <a:pt x="2485907" y="789777"/>
                  <a:pt x="2488146" y="770811"/>
                </a:cubicBezTo>
                <a:cubicBezTo>
                  <a:pt x="2489299" y="761329"/>
                  <a:pt x="2490114" y="751981"/>
                  <a:pt x="2490656" y="742566"/>
                </a:cubicBezTo>
                <a:cubicBezTo>
                  <a:pt x="2491198" y="733220"/>
                  <a:pt x="2491402" y="723872"/>
                  <a:pt x="2491335" y="714592"/>
                </a:cubicBezTo>
                <a:cubicBezTo>
                  <a:pt x="2491266" y="705381"/>
                  <a:pt x="2490859" y="696101"/>
                  <a:pt x="2490181" y="686957"/>
                </a:cubicBezTo>
                <a:cubicBezTo>
                  <a:pt x="2489503" y="677813"/>
                  <a:pt x="2488553" y="668737"/>
                  <a:pt x="2487264" y="659660"/>
                </a:cubicBezTo>
                <a:cubicBezTo>
                  <a:pt x="2485976" y="650584"/>
                  <a:pt x="2484415" y="641643"/>
                  <a:pt x="2482516" y="632702"/>
                </a:cubicBezTo>
                <a:cubicBezTo>
                  <a:pt x="2480617" y="623829"/>
                  <a:pt x="2478446" y="614956"/>
                  <a:pt x="2475936" y="606218"/>
                </a:cubicBezTo>
                <a:cubicBezTo>
                  <a:pt x="2473494" y="597480"/>
                  <a:pt x="2470712" y="588810"/>
                  <a:pt x="2467660" y="580209"/>
                </a:cubicBezTo>
                <a:cubicBezTo>
                  <a:pt x="2464607" y="571606"/>
                  <a:pt x="2461283" y="563139"/>
                  <a:pt x="2457688" y="554673"/>
                </a:cubicBezTo>
                <a:cubicBezTo>
                  <a:pt x="2450497" y="537874"/>
                  <a:pt x="2442222" y="521416"/>
                  <a:pt x="2432860" y="505227"/>
                </a:cubicBezTo>
                <a:cubicBezTo>
                  <a:pt x="2423567" y="489241"/>
                  <a:pt x="2413256" y="473528"/>
                  <a:pt x="2401860" y="458151"/>
                </a:cubicBezTo>
                <a:cubicBezTo>
                  <a:pt x="2390598" y="442911"/>
                  <a:pt x="2378320" y="428078"/>
                  <a:pt x="2365093" y="413583"/>
                </a:cubicBezTo>
                <a:cubicBezTo>
                  <a:pt x="2352001" y="399224"/>
                  <a:pt x="2337959" y="385270"/>
                  <a:pt x="2322967" y="371723"/>
                </a:cubicBezTo>
                <a:cubicBezTo>
                  <a:pt x="2308112" y="358312"/>
                  <a:pt x="2292374" y="345239"/>
                  <a:pt x="2275821" y="332641"/>
                </a:cubicBezTo>
                <a:cubicBezTo>
                  <a:pt x="2259405" y="320178"/>
                  <a:pt x="2242243" y="308054"/>
                  <a:pt x="2224335" y="296404"/>
                </a:cubicBezTo>
                <a:cubicBezTo>
                  <a:pt x="2206562" y="284821"/>
                  <a:pt x="2188110" y="273713"/>
                  <a:pt x="2168913" y="263011"/>
                </a:cubicBezTo>
                <a:cubicBezTo>
                  <a:pt x="2149852" y="252444"/>
                  <a:pt x="2130179" y="242217"/>
                  <a:pt x="2109829" y="232530"/>
                </a:cubicBezTo>
                <a:cubicBezTo>
                  <a:pt x="2099721" y="227721"/>
                  <a:pt x="2089410" y="222979"/>
                  <a:pt x="2079031" y="218374"/>
                </a:cubicBezTo>
                <a:cubicBezTo>
                  <a:pt x="2068652" y="213836"/>
                  <a:pt x="2058138" y="209366"/>
                  <a:pt x="2047488" y="204963"/>
                </a:cubicBezTo>
                <a:cubicBezTo>
                  <a:pt x="2036906" y="200628"/>
                  <a:pt x="2026119" y="196360"/>
                  <a:pt x="2015266" y="192229"/>
                </a:cubicBezTo>
                <a:cubicBezTo>
                  <a:pt x="2004413" y="188165"/>
                  <a:pt x="1993424" y="184169"/>
                  <a:pt x="1982367" y="180240"/>
                </a:cubicBezTo>
                <a:cubicBezTo>
                  <a:pt x="1971309" y="176379"/>
                  <a:pt x="1960184" y="172586"/>
                  <a:pt x="1948855" y="168928"/>
                </a:cubicBezTo>
                <a:cubicBezTo>
                  <a:pt x="1937595" y="165271"/>
                  <a:pt x="1926199" y="161681"/>
                  <a:pt x="1914734" y="158294"/>
                </a:cubicBezTo>
                <a:cubicBezTo>
                  <a:pt x="1903270" y="154908"/>
                  <a:pt x="1891670" y="151588"/>
                  <a:pt x="1880003" y="148405"/>
                </a:cubicBezTo>
                <a:cubicBezTo>
                  <a:pt x="1868335" y="145222"/>
                  <a:pt x="1856600" y="142173"/>
                  <a:pt x="1844728" y="139261"/>
                </a:cubicBezTo>
                <a:cubicBezTo>
                  <a:pt x="1821121" y="133435"/>
                  <a:pt x="1797040" y="128017"/>
                  <a:pt x="1772688" y="123073"/>
                </a:cubicBezTo>
                <a:cubicBezTo>
                  <a:pt x="1748402" y="118128"/>
                  <a:pt x="1723779" y="113657"/>
                  <a:pt x="1698883" y="109661"/>
                </a:cubicBezTo>
                <a:cubicBezTo>
                  <a:pt x="1674123" y="105665"/>
                  <a:pt x="1649024" y="102143"/>
                  <a:pt x="1623585" y="99095"/>
                </a:cubicBezTo>
                <a:cubicBezTo>
                  <a:pt x="1598283" y="96047"/>
                  <a:pt x="1572709" y="93473"/>
                  <a:pt x="1546864" y="91373"/>
                </a:cubicBezTo>
                <a:cubicBezTo>
                  <a:pt x="1534043" y="90357"/>
                  <a:pt x="1521086" y="89409"/>
                  <a:pt x="1508130" y="88596"/>
                </a:cubicBezTo>
                <a:cubicBezTo>
                  <a:pt x="1495174" y="87783"/>
                  <a:pt x="1482149" y="87106"/>
                  <a:pt x="1469124" y="86496"/>
                </a:cubicBezTo>
                <a:cubicBezTo>
                  <a:pt x="1456100" y="85887"/>
                  <a:pt x="1443008" y="85412"/>
                  <a:pt x="1429916" y="85073"/>
                </a:cubicBezTo>
                <a:cubicBezTo>
                  <a:pt x="1416823" y="84667"/>
                  <a:pt x="1403664" y="84465"/>
                  <a:pt x="1390504" y="84329"/>
                </a:cubicBezTo>
                <a:cubicBezTo>
                  <a:pt x="1377343" y="84194"/>
                  <a:pt x="1364183" y="84194"/>
                  <a:pt x="1350956" y="84329"/>
                </a:cubicBezTo>
                <a:cubicBezTo>
                  <a:pt x="1337796" y="84465"/>
                  <a:pt x="1324500" y="84735"/>
                  <a:pt x="1311272" y="85073"/>
                </a:cubicBezTo>
                <a:cubicBezTo>
                  <a:pt x="1298044" y="85481"/>
                  <a:pt x="1284816" y="85954"/>
                  <a:pt x="1271521" y="86564"/>
                </a:cubicBezTo>
                <a:cubicBezTo>
                  <a:pt x="1258224" y="87174"/>
                  <a:pt x="1244997" y="87919"/>
                  <a:pt x="1231701" y="88732"/>
                </a:cubicBezTo>
                <a:cubicBezTo>
                  <a:pt x="1218405" y="89544"/>
                  <a:pt x="1205177" y="90492"/>
                  <a:pt x="1191882" y="91576"/>
                </a:cubicBezTo>
                <a:cubicBezTo>
                  <a:pt x="1178654" y="92593"/>
                  <a:pt x="1165358" y="93811"/>
                  <a:pt x="1152130" y="95098"/>
                </a:cubicBezTo>
                <a:cubicBezTo>
                  <a:pt x="1138902" y="96385"/>
                  <a:pt x="1125674" y="97740"/>
                  <a:pt x="1112446" y="99298"/>
                </a:cubicBezTo>
                <a:cubicBezTo>
                  <a:pt x="1099219" y="100856"/>
                  <a:pt x="1085991" y="102481"/>
                  <a:pt x="1072831" y="104242"/>
                </a:cubicBezTo>
                <a:cubicBezTo>
                  <a:pt x="1059671" y="106004"/>
                  <a:pt x="1046511" y="107900"/>
                  <a:pt x="1033419" y="109865"/>
                </a:cubicBezTo>
                <a:cubicBezTo>
                  <a:pt x="1020259" y="111829"/>
                  <a:pt x="1007166" y="113928"/>
                  <a:pt x="994142" y="116163"/>
                </a:cubicBezTo>
                <a:cubicBezTo>
                  <a:pt x="981118" y="118399"/>
                  <a:pt x="968093" y="120702"/>
                  <a:pt x="955136" y="123141"/>
                </a:cubicBezTo>
                <a:cubicBezTo>
                  <a:pt x="942180" y="125578"/>
                  <a:pt x="929291" y="128085"/>
                  <a:pt x="916403" y="130726"/>
                </a:cubicBezTo>
                <a:cubicBezTo>
                  <a:pt x="898427" y="134452"/>
                  <a:pt x="880586" y="138312"/>
                  <a:pt x="862813" y="142377"/>
                </a:cubicBezTo>
                <a:cubicBezTo>
                  <a:pt x="845040" y="146441"/>
                  <a:pt x="827403" y="150708"/>
                  <a:pt x="809902" y="155179"/>
                </a:cubicBezTo>
                <a:cubicBezTo>
                  <a:pt x="792332" y="159581"/>
                  <a:pt x="774966" y="164254"/>
                  <a:pt x="757736" y="169064"/>
                </a:cubicBezTo>
                <a:cubicBezTo>
                  <a:pt x="740506" y="173873"/>
                  <a:pt x="723412" y="178886"/>
                  <a:pt x="706453" y="184033"/>
                </a:cubicBezTo>
                <a:cubicBezTo>
                  <a:pt x="699194" y="186268"/>
                  <a:pt x="691868" y="188503"/>
                  <a:pt x="684610" y="190806"/>
                </a:cubicBezTo>
                <a:cubicBezTo>
                  <a:pt x="677352" y="193109"/>
                  <a:pt x="670092" y="195413"/>
                  <a:pt x="662903" y="197783"/>
                </a:cubicBezTo>
                <a:cubicBezTo>
                  <a:pt x="655712" y="200154"/>
                  <a:pt x="648521" y="202592"/>
                  <a:pt x="641399" y="204963"/>
                </a:cubicBezTo>
                <a:cubicBezTo>
                  <a:pt x="634276" y="207333"/>
                  <a:pt x="627153" y="209840"/>
                  <a:pt x="620098" y="212279"/>
                </a:cubicBezTo>
                <a:cubicBezTo>
                  <a:pt x="596628" y="220474"/>
                  <a:pt x="573495" y="228941"/>
                  <a:pt x="550703" y="237746"/>
                </a:cubicBezTo>
                <a:cubicBezTo>
                  <a:pt x="527911" y="246551"/>
                  <a:pt x="505456" y="255560"/>
                  <a:pt x="483411" y="264907"/>
                </a:cubicBezTo>
                <a:cubicBezTo>
                  <a:pt x="461364" y="274255"/>
                  <a:pt x="439657" y="283805"/>
                  <a:pt x="418288" y="293626"/>
                </a:cubicBezTo>
                <a:cubicBezTo>
                  <a:pt x="396920" y="303448"/>
                  <a:pt x="375892" y="313540"/>
                  <a:pt x="355269" y="323768"/>
                </a:cubicBezTo>
                <a:cubicBezTo>
                  <a:pt x="344959" y="328916"/>
                  <a:pt x="334715" y="334131"/>
                  <a:pt x="324608" y="339347"/>
                </a:cubicBezTo>
                <a:cubicBezTo>
                  <a:pt x="314500" y="344562"/>
                  <a:pt x="304461" y="349846"/>
                  <a:pt x="294490" y="355196"/>
                </a:cubicBezTo>
                <a:cubicBezTo>
                  <a:pt x="284517" y="360548"/>
                  <a:pt x="274613" y="365966"/>
                  <a:pt x="264846" y="371385"/>
                </a:cubicBezTo>
                <a:cubicBezTo>
                  <a:pt x="255009" y="376871"/>
                  <a:pt x="245309" y="382358"/>
                  <a:pt x="235676" y="387844"/>
                </a:cubicBezTo>
                <a:cubicBezTo>
                  <a:pt x="233301" y="389266"/>
                  <a:pt x="230860" y="390688"/>
                  <a:pt x="228485" y="392044"/>
                </a:cubicBezTo>
                <a:cubicBezTo>
                  <a:pt x="226111" y="393398"/>
                  <a:pt x="223669" y="394753"/>
                  <a:pt x="221294" y="396175"/>
                </a:cubicBezTo>
                <a:cubicBezTo>
                  <a:pt x="218921" y="397598"/>
                  <a:pt x="216478" y="398953"/>
                  <a:pt x="214105" y="400375"/>
                </a:cubicBezTo>
                <a:cubicBezTo>
                  <a:pt x="211730" y="401798"/>
                  <a:pt x="209356" y="403152"/>
                  <a:pt x="206982" y="404574"/>
                </a:cubicBezTo>
                <a:lnTo>
                  <a:pt x="178763" y="421576"/>
                </a:lnTo>
                <a:cubicBezTo>
                  <a:pt x="176388" y="422998"/>
                  <a:pt x="174082" y="424420"/>
                  <a:pt x="171775" y="425843"/>
                </a:cubicBezTo>
                <a:cubicBezTo>
                  <a:pt x="169468" y="427334"/>
                  <a:pt x="167162" y="428756"/>
                  <a:pt x="164855" y="430178"/>
                </a:cubicBezTo>
                <a:cubicBezTo>
                  <a:pt x="162549" y="431601"/>
                  <a:pt x="160243" y="433090"/>
                  <a:pt x="157936" y="434513"/>
                </a:cubicBezTo>
                <a:cubicBezTo>
                  <a:pt x="155630" y="435935"/>
                  <a:pt x="153324" y="437426"/>
                  <a:pt x="151018" y="438848"/>
                </a:cubicBezTo>
                <a:cubicBezTo>
                  <a:pt x="148711" y="440270"/>
                  <a:pt x="146405" y="441760"/>
                  <a:pt x="144099" y="443182"/>
                </a:cubicBezTo>
                <a:cubicBezTo>
                  <a:pt x="141859" y="444605"/>
                  <a:pt x="139553" y="446027"/>
                  <a:pt x="137315" y="447518"/>
                </a:cubicBezTo>
                <a:cubicBezTo>
                  <a:pt x="135009" y="449008"/>
                  <a:pt x="132770" y="450431"/>
                  <a:pt x="130532" y="451920"/>
                </a:cubicBezTo>
                <a:cubicBezTo>
                  <a:pt x="128225" y="453411"/>
                  <a:pt x="125986" y="454833"/>
                  <a:pt x="123748" y="456323"/>
                </a:cubicBezTo>
                <a:cubicBezTo>
                  <a:pt x="119203" y="459236"/>
                  <a:pt x="114725" y="462148"/>
                  <a:pt x="110248" y="465129"/>
                </a:cubicBezTo>
                <a:cubicBezTo>
                  <a:pt x="105839" y="468041"/>
                  <a:pt x="101362" y="471021"/>
                  <a:pt x="96953" y="474001"/>
                </a:cubicBezTo>
                <a:cubicBezTo>
                  <a:pt x="92543" y="476981"/>
                  <a:pt x="88134" y="479962"/>
                  <a:pt x="83725" y="482943"/>
                </a:cubicBezTo>
                <a:cubicBezTo>
                  <a:pt x="79315" y="485990"/>
                  <a:pt x="74906" y="488970"/>
                  <a:pt x="70497" y="491951"/>
                </a:cubicBezTo>
                <a:cubicBezTo>
                  <a:pt x="66155" y="494999"/>
                  <a:pt x="61882" y="497979"/>
                  <a:pt x="57540" y="501028"/>
                </a:cubicBezTo>
                <a:cubicBezTo>
                  <a:pt x="53267" y="504008"/>
                  <a:pt x="48926" y="507055"/>
                  <a:pt x="44584" y="510104"/>
                </a:cubicBezTo>
                <a:cubicBezTo>
                  <a:pt x="40242" y="513152"/>
                  <a:pt x="35969" y="516199"/>
                  <a:pt x="31695" y="519248"/>
                </a:cubicBezTo>
                <a:cubicBezTo>
                  <a:pt x="27422" y="522296"/>
                  <a:pt x="23215" y="525344"/>
                  <a:pt x="19010" y="528459"/>
                </a:cubicBezTo>
                <a:lnTo>
                  <a:pt x="6325" y="537739"/>
                </a:lnTo>
                <a:lnTo>
                  <a:pt x="0" y="542308"/>
                </a:lnTo>
                <a:lnTo>
                  <a:pt x="0" y="421053"/>
                </a:lnTo>
                <a:lnTo>
                  <a:pt x="13312" y="412500"/>
                </a:lnTo>
                <a:cubicBezTo>
                  <a:pt x="15754" y="410941"/>
                  <a:pt x="18196" y="409383"/>
                  <a:pt x="20638" y="407825"/>
                </a:cubicBezTo>
                <a:cubicBezTo>
                  <a:pt x="23080" y="406268"/>
                  <a:pt x="25523" y="404710"/>
                  <a:pt x="27964" y="403152"/>
                </a:cubicBezTo>
                <a:cubicBezTo>
                  <a:pt x="30406" y="401594"/>
                  <a:pt x="32848" y="400036"/>
                  <a:pt x="35358" y="398479"/>
                </a:cubicBezTo>
                <a:cubicBezTo>
                  <a:pt x="37868" y="396988"/>
                  <a:pt x="40378" y="395430"/>
                  <a:pt x="42888" y="393872"/>
                </a:cubicBezTo>
                <a:cubicBezTo>
                  <a:pt x="45398" y="392383"/>
                  <a:pt x="47908" y="390825"/>
                  <a:pt x="50418" y="389266"/>
                </a:cubicBezTo>
                <a:cubicBezTo>
                  <a:pt x="52860" y="387777"/>
                  <a:pt x="55369" y="386219"/>
                  <a:pt x="57879" y="384661"/>
                </a:cubicBezTo>
                <a:cubicBezTo>
                  <a:pt x="60389" y="383103"/>
                  <a:pt x="62899" y="381613"/>
                  <a:pt x="65409" y="380055"/>
                </a:cubicBezTo>
                <a:cubicBezTo>
                  <a:pt x="67919" y="378497"/>
                  <a:pt x="70429" y="377006"/>
                  <a:pt x="73007" y="375449"/>
                </a:cubicBezTo>
                <a:lnTo>
                  <a:pt x="103737" y="357228"/>
                </a:lnTo>
                <a:cubicBezTo>
                  <a:pt x="106314" y="355671"/>
                  <a:pt x="108892" y="354180"/>
                  <a:pt x="111469" y="352690"/>
                </a:cubicBezTo>
                <a:cubicBezTo>
                  <a:pt x="114116" y="351200"/>
                  <a:pt x="116693" y="349710"/>
                  <a:pt x="119338" y="348220"/>
                </a:cubicBezTo>
                <a:cubicBezTo>
                  <a:pt x="121983" y="346730"/>
                  <a:pt x="124562" y="345239"/>
                  <a:pt x="127207" y="343750"/>
                </a:cubicBezTo>
                <a:cubicBezTo>
                  <a:pt x="129852" y="342259"/>
                  <a:pt x="132499" y="340770"/>
                  <a:pt x="135076" y="339279"/>
                </a:cubicBezTo>
                <a:cubicBezTo>
                  <a:pt x="145590" y="333319"/>
                  <a:pt x="156241" y="327425"/>
                  <a:pt x="166959" y="321532"/>
                </a:cubicBezTo>
                <a:cubicBezTo>
                  <a:pt x="177677" y="315707"/>
                  <a:pt x="188531" y="309882"/>
                  <a:pt x="199452" y="304057"/>
                </a:cubicBezTo>
                <a:cubicBezTo>
                  <a:pt x="210374" y="298300"/>
                  <a:pt x="221431" y="292543"/>
                  <a:pt x="232555" y="286853"/>
                </a:cubicBezTo>
                <a:cubicBezTo>
                  <a:pt x="243680" y="281163"/>
                  <a:pt x="254941" y="275542"/>
                  <a:pt x="266269" y="269919"/>
                </a:cubicBezTo>
                <a:cubicBezTo>
                  <a:pt x="288927" y="258744"/>
                  <a:pt x="312126" y="247771"/>
                  <a:pt x="335733" y="237001"/>
                </a:cubicBezTo>
                <a:cubicBezTo>
                  <a:pt x="359339" y="226299"/>
                  <a:pt x="383420" y="215732"/>
                  <a:pt x="407909" y="205436"/>
                </a:cubicBezTo>
                <a:cubicBezTo>
                  <a:pt x="432398" y="195142"/>
                  <a:pt x="457294" y="185117"/>
                  <a:pt x="482731" y="175363"/>
                </a:cubicBezTo>
                <a:cubicBezTo>
                  <a:pt x="508102" y="165677"/>
                  <a:pt x="533948" y="156195"/>
                  <a:pt x="560267" y="147050"/>
                </a:cubicBezTo>
                <a:cubicBezTo>
                  <a:pt x="568204" y="144273"/>
                  <a:pt x="576141" y="141564"/>
                  <a:pt x="584146" y="138854"/>
                </a:cubicBezTo>
                <a:cubicBezTo>
                  <a:pt x="592150" y="136145"/>
                  <a:pt x="600155" y="133504"/>
                  <a:pt x="608227" y="130862"/>
                </a:cubicBezTo>
                <a:cubicBezTo>
                  <a:pt x="616300" y="128220"/>
                  <a:pt x="624440" y="125646"/>
                  <a:pt x="632580" y="123073"/>
                </a:cubicBezTo>
                <a:cubicBezTo>
                  <a:pt x="640720" y="120499"/>
                  <a:pt x="648928" y="117993"/>
                  <a:pt x="657136" y="115486"/>
                </a:cubicBezTo>
                <a:cubicBezTo>
                  <a:pt x="676198" y="109729"/>
                  <a:pt x="695463" y="104039"/>
                  <a:pt x="714865" y="98620"/>
                </a:cubicBezTo>
                <a:cubicBezTo>
                  <a:pt x="734265" y="93134"/>
                  <a:pt x="753869" y="87919"/>
                  <a:pt x="773677" y="82838"/>
                </a:cubicBezTo>
                <a:cubicBezTo>
                  <a:pt x="793485" y="77759"/>
                  <a:pt x="813429" y="72949"/>
                  <a:pt x="833508" y="68276"/>
                </a:cubicBezTo>
                <a:cubicBezTo>
                  <a:pt x="853587" y="63602"/>
                  <a:pt x="873870" y="59200"/>
                  <a:pt x="894220" y="55000"/>
                </a:cubicBezTo>
                <a:cubicBezTo>
                  <a:pt x="908805" y="52019"/>
                  <a:pt x="923458" y="49108"/>
                  <a:pt x="938178" y="46330"/>
                </a:cubicBezTo>
                <a:cubicBezTo>
                  <a:pt x="952898" y="43553"/>
                  <a:pt x="967686" y="40911"/>
                  <a:pt x="982474" y="38337"/>
                </a:cubicBezTo>
                <a:cubicBezTo>
                  <a:pt x="997263" y="35832"/>
                  <a:pt x="1012118" y="33393"/>
                  <a:pt x="1027042" y="31090"/>
                </a:cubicBezTo>
                <a:cubicBezTo>
                  <a:pt x="1041966" y="28787"/>
                  <a:pt x="1056890" y="26619"/>
                  <a:pt x="1071882" y="24588"/>
                </a:cubicBezTo>
                <a:cubicBezTo>
                  <a:pt x="1086873" y="22556"/>
                  <a:pt x="1101865" y="20592"/>
                  <a:pt x="1116923" y="18830"/>
                </a:cubicBezTo>
                <a:cubicBezTo>
                  <a:pt x="1131983" y="17002"/>
                  <a:pt x="1147043" y="15376"/>
                  <a:pt x="1162102" y="13818"/>
                </a:cubicBezTo>
                <a:cubicBezTo>
                  <a:pt x="1177161" y="12260"/>
                  <a:pt x="1192289" y="10838"/>
                  <a:pt x="1207348" y="9551"/>
                </a:cubicBezTo>
                <a:cubicBezTo>
                  <a:pt x="1222475" y="8264"/>
                  <a:pt x="1237535" y="7112"/>
                  <a:pt x="1252662" y="6096"/>
                </a:cubicBezTo>
                <a:cubicBezTo>
                  <a:pt x="1267790" y="5080"/>
                  <a:pt x="1282917" y="4132"/>
                  <a:pt x="1297977" y="3387"/>
                </a:cubicBezTo>
                <a:cubicBezTo>
                  <a:pt x="1313104" y="2641"/>
                  <a:pt x="1328230" y="2032"/>
                  <a:pt x="1343290" y="1491"/>
                </a:cubicBezTo>
                <a:cubicBezTo>
                  <a:pt x="1358417" y="948"/>
                  <a:pt x="1373477" y="610"/>
                  <a:pt x="1388537" y="339"/>
                </a:cubicBezTo>
                <a:cubicBezTo>
                  <a:pt x="1403664" y="68"/>
                  <a:pt x="1418655" y="0"/>
                  <a:pt x="143364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Shape 71">
            <a:extLst>
              <a:ext uri="{FF2B5EF4-FFF2-40B4-BE49-F238E27FC236}">
                <a16:creationId xmlns:a16="http://schemas.microsoft.com/office/drawing/2014/main" id="{828F2D2C-08BC-56A5-21DF-CD44AD54875C}"/>
              </a:ext>
            </a:extLst>
          </p:cNvPr>
          <p:cNvSpPr/>
          <p:nvPr userDrawn="1"/>
        </p:nvSpPr>
        <p:spPr>
          <a:xfrm>
            <a:off x="-1" y="3777456"/>
            <a:ext cx="2407028" cy="3077254"/>
          </a:xfrm>
          <a:custGeom>
            <a:avLst/>
            <a:gdLst>
              <a:gd name="connsiteX0" fmla="*/ 1337051 w 2407028"/>
              <a:gd name="connsiteY0" fmla="*/ 101 h 3077254"/>
              <a:gd name="connsiteX1" fmla="*/ 1374562 w 2407028"/>
              <a:gd name="connsiteY1" fmla="*/ 101 h 3077254"/>
              <a:gd name="connsiteX2" fmla="*/ 1411940 w 2407028"/>
              <a:gd name="connsiteY2" fmla="*/ 847 h 3077254"/>
              <a:gd name="connsiteX3" fmla="*/ 1449114 w 2407028"/>
              <a:gd name="connsiteY3" fmla="*/ 2269 h 3077254"/>
              <a:gd name="connsiteX4" fmla="*/ 1486084 w 2407028"/>
              <a:gd name="connsiteY4" fmla="*/ 4369 h 3077254"/>
              <a:gd name="connsiteX5" fmla="*/ 1522851 w 2407028"/>
              <a:gd name="connsiteY5" fmla="*/ 7146 h 3077254"/>
              <a:gd name="connsiteX6" fmla="*/ 1595570 w 2407028"/>
              <a:gd name="connsiteY6" fmla="*/ 14733 h 3077254"/>
              <a:gd name="connsiteX7" fmla="*/ 1667001 w 2407028"/>
              <a:gd name="connsiteY7" fmla="*/ 25028 h 3077254"/>
              <a:gd name="connsiteX8" fmla="*/ 1736871 w 2407028"/>
              <a:gd name="connsiteY8" fmla="*/ 38032 h 3077254"/>
              <a:gd name="connsiteX9" fmla="*/ 1805046 w 2407028"/>
              <a:gd name="connsiteY9" fmla="*/ 53747 h 3077254"/>
              <a:gd name="connsiteX10" fmla="*/ 1838420 w 2407028"/>
              <a:gd name="connsiteY10" fmla="*/ 62620 h 3077254"/>
              <a:gd name="connsiteX11" fmla="*/ 1871252 w 2407028"/>
              <a:gd name="connsiteY11" fmla="*/ 72171 h 3077254"/>
              <a:gd name="connsiteX12" fmla="*/ 1903475 w 2407028"/>
              <a:gd name="connsiteY12" fmla="*/ 82398 h 3077254"/>
              <a:gd name="connsiteX13" fmla="*/ 1935086 w 2407028"/>
              <a:gd name="connsiteY13" fmla="*/ 93304 h 3077254"/>
              <a:gd name="connsiteX14" fmla="*/ 1966086 w 2407028"/>
              <a:gd name="connsiteY14" fmla="*/ 104886 h 3077254"/>
              <a:gd name="connsiteX15" fmla="*/ 1996477 w 2407028"/>
              <a:gd name="connsiteY15" fmla="*/ 117146 h 3077254"/>
              <a:gd name="connsiteX16" fmla="*/ 2026189 w 2407028"/>
              <a:gd name="connsiteY16" fmla="*/ 130083 h 3077254"/>
              <a:gd name="connsiteX17" fmla="*/ 2055155 w 2407028"/>
              <a:gd name="connsiteY17" fmla="*/ 143630 h 3077254"/>
              <a:gd name="connsiteX18" fmla="*/ 2110575 w 2407028"/>
              <a:gd name="connsiteY18" fmla="*/ 172823 h 3077254"/>
              <a:gd name="connsiteX19" fmla="*/ 2162470 w 2407028"/>
              <a:gd name="connsiteY19" fmla="*/ 204725 h 3077254"/>
              <a:gd name="connsiteX20" fmla="*/ 2210497 w 2407028"/>
              <a:gd name="connsiteY20" fmla="*/ 239338 h 3077254"/>
              <a:gd name="connsiteX21" fmla="*/ 2254318 w 2407028"/>
              <a:gd name="connsiteY21" fmla="*/ 276524 h 3077254"/>
              <a:gd name="connsiteX22" fmla="*/ 2293324 w 2407028"/>
              <a:gd name="connsiteY22" fmla="*/ 316283 h 3077254"/>
              <a:gd name="connsiteX23" fmla="*/ 2327173 w 2407028"/>
              <a:gd name="connsiteY23" fmla="*/ 358549 h 3077254"/>
              <a:gd name="connsiteX24" fmla="*/ 2355529 w 2407028"/>
              <a:gd name="connsiteY24" fmla="*/ 403118 h 3077254"/>
              <a:gd name="connsiteX25" fmla="*/ 2378051 w 2407028"/>
              <a:gd name="connsiteY25" fmla="*/ 449787 h 3077254"/>
              <a:gd name="connsiteX26" fmla="*/ 2387004 w 2407028"/>
              <a:gd name="connsiteY26" fmla="*/ 473900 h 3077254"/>
              <a:gd name="connsiteX27" fmla="*/ 2394331 w 2407028"/>
              <a:gd name="connsiteY27" fmla="*/ 498420 h 3077254"/>
              <a:gd name="connsiteX28" fmla="*/ 2400028 w 2407028"/>
              <a:gd name="connsiteY28" fmla="*/ 523414 h 3077254"/>
              <a:gd name="connsiteX29" fmla="*/ 2404099 w 2407028"/>
              <a:gd name="connsiteY29" fmla="*/ 548746 h 3077254"/>
              <a:gd name="connsiteX30" fmla="*/ 2406405 w 2407028"/>
              <a:gd name="connsiteY30" fmla="*/ 574485 h 3077254"/>
              <a:gd name="connsiteX31" fmla="*/ 2407015 w 2407028"/>
              <a:gd name="connsiteY31" fmla="*/ 600494 h 3077254"/>
              <a:gd name="connsiteX32" fmla="*/ 2405930 w 2407028"/>
              <a:gd name="connsiteY32" fmla="*/ 626844 h 3077254"/>
              <a:gd name="connsiteX33" fmla="*/ 2403149 w 2407028"/>
              <a:gd name="connsiteY33" fmla="*/ 653394 h 3077254"/>
              <a:gd name="connsiteX34" fmla="*/ 2392499 w 2407028"/>
              <a:gd name="connsiteY34" fmla="*/ 707108 h 3077254"/>
              <a:gd name="connsiteX35" fmla="*/ 2375202 w 2407028"/>
              <a:gd name="connsiteY35" fmla="*/ 761362 h 3077254"/>
              <a:gd name="connsiteX36" fmla="*/ 2351323 w 2407028"/>
              <a:gd name="connsiteY36" fmla="*/ 815888 h 3077254"/>
              <a:gd name="connsiteX37" fmla="*/ 2321001 w 2407028"/>
              <a:gd name="connsiteY37" fmla="*/ 870346 h 3077254"/>
              <a:gd name="connsiteX38" fmla="*/ 2303567 w 2407028"/>
              <a:gd name="connsiteY38" fmla="*/ 897508 h 3077254"/>
              <a:gd name="connsiteX39" fmla="*/ 2284640 w 2407028"/>
              <a:gd name="connsiteY39" fmla="*/ 924533 h 3077254"/>
              <a:gd name="connsiteX40" fmla="*/ 2264358 w 2407028"/>
              <a:gd name="connsiteY40" fmla="*/ 951491 h 3077254"/>
              <a:gd name="connsiteX41" fmla="*/ 2242651 w 2407028"/>
              <a:gd name="connsiteY41" fmla="*/ 978314 h 3077254"/>
              <a:gd name="connsiteX42" fmla="*/ 2219655 w 2407028"/>
              <a:gd name="connsiteY42" fmla="*/ 1004933 h 3077254"/>
              <a:gd name="connsiteX43" fmla="*/ 2195369 w 2407028"/>
              <a:gd name="connsiteY43" fmla="*/ 1031418 h 3077254"/>
              <a:gd name="connsiteX44" fmla="*/ 2169863 w 2407028"/>
              <a:gd name="connsiteY44" fmla="*/ 1057698 h 3077254"/>
              <a:gd name="connsiteX45" fmla="*/ 2143001 w 2407028"/>
              <a:gd name="connsiteY45" fmla="*/ 1083708 h 3077254"/>
              <a:gd name="connsiteX46" fmla="*/ 2115053 w 2407028"/>
              <a:gd name="connsiteY46" fmla="*/ 1109515 h 3077254"/>
              <a:gd name="connsiteX47" fmla="*/ 2086087 w 2407028"/>
              <a:gd name="connsiteY47" fmla="*/ 1135118 h 3077254"/>
              <a:gd name="connsiteX48" fmla="*/ 2056036 w 2407028"/>
              <a:gd name="connsiteY48" fmla="*/ 1160451 h 3077254"/>
              <a:gd name="connsiteX49" fmla="*/ 2024968 w 2407028"/>
              <a:gd name="connsiteY49" fmla="*/ 1185512 h 3077254"/>
              <a:gd name="connsiteX50" fmla="*/ 1992814 w 2407028"/>
              <a:gd name="connsiteY50" fmla="*/ 1210235 h 3077254"/>
              <a:gd name="connsiteX51" fmla="*/ 1959778 w 2407028"/>
              <a:gd name="connsiteY51" fmla="*/ 1234755 h 3077254"/>
              <a:gd name="connsiteX52" fmla="*/ 1925928 w 2407028"/>
              <a:gd name="connsiteY52" fmla="*/ 1259003 h 3077254"/>
              <a:gd name="connsiteX53" fmla="*/ 1891197 w 2407028"/>
              <a:gd name="connsiteY53" fmla="*/ 1282913 h 3077254"/>
              <a:gd name="connsiteX54" fmla="*/ 1882378 w 2407028"/>
              <a:gd name="connsiteY54" fmla="*/ 1288873 h 3077254"/>
              <a:gd name="connsiteX55" fmla="*/ 1873423 w 2407028"/>
              <a:gd name="connsiteY55" fmla="*/ 1294767 h 3077254"/>
              <a:gd name="connsiteX56" fmla="*/ 1864469 w 2407028"/>
              <a:gd name="connsiteY56" fmla="*/ 1300592 h 3077254"/>
              <a:gd name="connsiteX57" fmla="*/ 1855515 w 2407028"/>
              <a:gd name="connsiteY57" fmla="*/ 1306485 h 3077254"/>
              <a:gd name="connsiteX58" fmla="*/ 1837539 w 2407028"/>
              <a:gd name="connsiteY58" fmla="*/ 1318203 h 3077254"/>
              <a:gd name="connsiteX59" fmla="*/ 1832993 w 2407028"/>
              <a:gd name="connsiteY59" fmla="*/ 1321115 h 3077254"/>
              <a:gd name="connsiteX60" fmla="*/ 1828381 w 2407028"/>
              <a:gd name="connsiteY60" fmla="*/ 1324028 h 3077254"/>
              <a:gd name="connsiteX61" fmla="*/ 1823768 w 2407028"/>
              <a:gd name="connsiteY61" fmla="*/ 1326873 h 3077254"/>
              <a:gd name="connsiteX62" fmla="*/ 1819155 w 2407028"/>
              <a:gd name="connsiteY62" fmla="*/ 1329717 h 3077254"/>
              <a:gd name="connsiteX63" fmla="*/ 1782185 w 2407028"/>
              <a:gd name="connsiteY63" fmla="*/ 1352815 h 3077254"/>
              <a:gd name="connsiteX64" fmla="*/ 1744333 w 2407028"/>
              <a:gd name="connsiteY64" fmla="*/ 1375437 h 3077254"/>
              <a:gd name="connsiteX65" fmla="*/ 1725272 w 2407028"/>
              <a:gd name="connsiteY65" fmla="*/ 1386749 h 3077254"/>
              <a:gd name="connsiteX66" fmla="*/ 1705870 w 2407028"/>
              <a:gd name="connsiteY66" fmla="*/ 1397857 h 3077254"/>
              <a:gd name="connsiteX67" fmla="*/ 1666933 w 2407028"/>
              <a:gd name="connsiteY67" fmla="*/ 1420007 h 3077254"/>
              <a:gd name="connsiteX68" fmla="*/ 1627182 w 2407028"/>
              <a:gd name="connsiteY68" fmla="*/ 1441682 h 3077254"/>
              <a:gd name="connsiteX69" fmla="*/ 1607238 w 2407028"/>
              <a:gd name="connsiteY69" fmla="*/ 1452519 h 3077254"/>
              <a:gd name="connsiteX70" fmla="*/ 1586955 w 2407028"/>
              <a:gd name="connsiteY70" fmla="*/ 1463086 h 3077254"/>
              <a:gd name="connsiteX71" fmla="*/ 1546254 w 2407028"/>
              <a:gd name="connsiteY71" fmla="*/ 1484286 h 3077254"/>
              <a:gd name="connsiteX72" fmla="*/ 1504875 w 2407028"/>
              <a:gd name="connsiteY72" fmla="*/ 1505013 h 3077254"/>
              <a:gd name="connsiteX73" fmla="*/ 1484117 w 2407028"/>
              <a:gd name="connsiteY73" fmla="*/ 1515376 h 3077254"/>
              <a:gd name="connsiteX74" fmla="*/ 1463155 w 2407028"/>
              <a:gd name="connsiteY74" fmla="*/ 1525536 h 3077254"/>
              <a:gd name="connsiteX75" fmla="*/ 1442060 w 2407028"/>
              <a:gd name="connsiteY75" fmla="*/ 1535628 h 3077254"/>
              <a:gd name="connsiteX76" fmla="*/ 1420963 w 2407028"/>
              <a:gd name="connsiteY76" fmla="*/ 1545720 h 3077254"/>
              <a:gd name="connsiteX77" fmla="*/ 1410380 w 2407028"/>
              <a:gd name="connsiteY77" fmla="*/ 1550801 h 3077254"/>
              <a:gd name="connsiteX78" fmla="*/ 1399662 w 2407028"/>
              <a:gd name="connsiteY78" fmla="*/ 1555745 h 3077254"/>
              <a:gd name="connsiteX79" fmla="*/ 1388944 w 2407028"/>
              <a:gd name="connsiteY79" fmla="*/ 1560622 h 3077254"/>
              <a:gd name="connsiteX80" fmla="*/ 1378226 w 2407028"/>
              <a:gd name="connsiteY80" fmla="*/ 1565566 h 3077254"/>
              <a:gd name="connsiteX81" fmla="*/ 1335354 w 2407028"/>
              <a:gd name="connsiteY81" fmla="*/ 1585210 h 3077254"/>
              <a:gd name="connsiteX82" fmla="*/ 1295196 w 2407028"/>
              <a:gd name="connsiteY82" fmla="*/ 1603633 h 3077254"/>
              <a:gd name="connsiteX83" fmla="*/ 1285156 w 2407028"/>
              <a:gd name="connsiteY83" fmla="*/ 1608239 h 3077254"/>
              <a:gd name="connsiteX84" fmla="*/ 1275252 w 2407028"/>
              <a:gd name="connsiteY84" fmla="*/ 1612981 h 3077254"/>
              <a:gd name="connsiteX85" fmla="*/ 1265348 w 2407028"/>
              <a:gd name="connsiteY85" fmla="*/ 1617722 h 3077254"/>
              <a:gd name="connsiteX86" fmla="*/ 1255377 w 2407028"/>
              <a:gd name="connsiteY86" fmla="*/ 1622463 h 3077254"/>
              <a:gd name="connsiteX87" fmla="*/ 1215896 w 2407028"/>
              <a:gd name="connsiteY87" fmla="*/ 1641699 h 3077254"/>
              <a:gd name="connsiteX88" fmla="*/ 1176755 w 2407028"/>
              <a:gd name="connsiteY88" fmla="*/ 1661343 h 3077254"/>
              <a:gd name="connsiteX89" fmla="*/ 1137953 w 2407028"/>
              <a:gd name="connsiteY89" fmla="*/ 1681460 h 3077254"/>
              <a:gd name="connsiteX90" fmla="*/ 1099558 w 2407028"/>
              <a:gd name="connsiteY90" fmla="*/ 1701983 h 3077254"/>
              <a:gd name="connsiteX91" fmla="*/ 1061706 w 2407028"/>
              <a:gd name="connsiteY91" fmla="*/ 1723048 h 3077254"/>
              <a:gd name="connsiteX92" fmla="*/ 1024262 w 2407028"/>
              <a:gd name="connsiteY92" fmla="*/ 1744654 h 3077254"/>
              <a:gd name="connsiteX93" fmla="*/ 987223 w 2407028"/>
              <a:gd name="connsiteY93" fmla="*/ 1766737 h 3077254"/>
              <a:gd name="connsiteX94" fmla="*/ 950660 w 2407028"/>
              <a:gd name="connsiteY94" fmla="*/ 1789359 h 3077254"/>
              <a:gd name="connsiteX95" fmla="*/ 879094 w 2407028"/>
              <a:gd name="connsiteY95" fmla="*/ 1836164 h 3077254"/>
              <a:gd name="connsiteX96" fmla="*/ 809698 w 2407028"/>
              <a:gd name="connsiteY96" fmla="*/ 1885203 h 3077254"/>
              <a:gd name="connsiteX97" fmla="*/ 742745 w 2407028"/>
              <a:gd name="connsiteY97" fmla="*/ 1936612 h 3077254"/>
              <a:gd name="connsiteX98" fmla="*/ 678437 w 2407028"/>
              <a:gd name="connsiteY98" fmla="*/ 1990461 h 3077254"/>
              <a:gd name="connsiteX99" fmla="*/ 617115 w 2407028"/>
              <a:gd name="connsiteY99" fmla="*/ 2046883 h 3077254"/>
              <a:gd name="connsiteX100" fmla="*/ 558979 w 2407028"/>
              <a:gd name="connsiteY100" fmla="*/ 2105880 h 3077254"/>
              <a:gd name="connsiteX101" fmla="*/ 504440 w 2407028"/>
              <a:gd name="connsiteY101" fmla="*/ 2167585 h 3077254"/>
              <a:gd name="connsiteX102" fmla="*/ 453970 w 2407028"/>
              <a:gd name="connsiteY102" fmla="*/ 2232068 h 3077254"/>
              <a:gd name="connsiteX103" fmla="*/ 430296 w 2407028"/>
              <a:gd name="connsiteY103" fmla="*/ 2265324 h 3077254"/>
              <a:gd name="connsiteX104" fmla="*/ 407707 w 2407028"/>
              <a:gd name="connsiteY104" fmla="*/ 2299260 h 3077254"/>
              <a:gd name="connsiteX105" fmla="*/ 386339 w 2407028"/>
              <a:gd name="connsiteY105" fmla="*/ 2333872 h 3077254"/>
              <a:gd name="connsiteX106" fmla="*/ 366259 w 2407028"/>
              <a:gd name="connsiteY106" fmla="*/ 2369161 h 3077254"/>
              <a:gd name="connsiteX107" fmla="*/ 361511 w 2407028"/>
              <a:gd name="connsiteY107" fmla="*/ 2378102 h 3077254"/>
              <a:gd name="connsiteX108" fmla="*/ 356762 w 2407028"/>
              <a:gd name="connsiteY108" fmla="*/ 2387043 h 3077254"/>
              <a:gd name="connsiteX109" fmla="*/ 352082 w 2407028"/>
              <a:gd name="connsiteY109" fmla="*/ 2396052 h 3077254"/>
              <a:gd name="connsiteX110" fmla="*/ 347605 w 2407028"/>
              <a:gd name="connsiteY110" fmla="*/ 2405127 h 3077254"/>
              <a:gd name="connsiteX111" fmla="*/ 338651 w 2407028"/>
              <a:gd name="connsiteY111" fmla="*/ 2423280 h 3077254"/>
              <a:gd name="connsiteX112" fmla="*/ 330171 w 2407028"/>
              <a:gd name="connsiteY112" fmla="*/ 2441704 h 3077254"/>
              <a:gd name="connsiteX113" fmla="*/ 325965 w 2407028"/>
              <a:gd name="connsiteY113" fmla="*/ 2450916 h 3077254"/>
              <a:gd name="connsiteX114" fmla="*/ 321963 w 2407028"/>
              <a:gd name="connsiteY114" fmla="*/ 2460263 h 3077254"/>
              <a:gd name="connsiteX115" fmla="*/ 314094 w 2407028"/>
              <a:gd name="connsiteY115" fmla="*/ 2478958 h 3077254"/>
              <a:gd name="connsiteX116" fmla="*/ 312195 w 2407028"/>
              <a:gd name="connsiteY116" fmla="*/ 2483699 h 3077254"/>
              <a:gd name="connsiteX117" fmla="*/ 310363 w 2407028"/>
              <a:gd name="connsiteY117" fmla="*/ 2488440 h 3077254"/>
              <a:gd name="connsiteX118" fmla="*/ 308531 w 2407028"/>
              <a:gd name="connsiteY118" fmla="*/ 2493182 h 3077254"/>
              <a:gd name="connsiteX119" fmla="*/ 306700 w 2407028"/>
              <a:gd name="connsiteY119" fmla="*/ 2497924 h 3077254"/>
              <a:gd name="connsiteX120" fmla="*/ 304868 w 2407028"/>
              <a:gd name="connsiteY120" fmla="*/ 2502664 h 3077254"/>
              <a:gd name="connsiteX121" fmla="*/ 303037 w 2407028"/>
              <a:gd name="connsiteY121" fmla="*/ 2507406 h 3077254"/>
              <a:gd name="connsiteX122" fmla="*/ 301273 w 2407028"/>
              <a:gd name="connsiteY122" fmla="*/ 2512147 h 3077254"/>
              <a:gd name="connsiteX123" fmla="*/ 299578 w 2407028"/>
              <a:gd name="connsiteY123" fmla="*/ 2516889 h 3077254"/>
              <a:gd name="connsiteX124" fmla="*/ 286553 w 2407028"/>
              <a:gd name="connsiteY124" fmla="*/ 2555362 h 3077254"/>
              <a:gd name="connsiteX125" fmla="*/ 275021 w 2407028"/>
              <a:gd name="connsiteY125" fmla="*/ 2594444 h 3077254"/>
              <a:gd name="connsiteX126" fmla="*/ 265117 w 2407028"/>
              <a:gd name="connsiteY126" fmla="*/ 2634068 h 3077254"/>
              <a:gd name="connsiteX127" fmla="*/ 256977 w 2407028"/>
              <a:gd name="connsiteY127" fmla="*/ 2674234 h 3077254"/>
              <a:gd name="connsiteX128" fmla="*/ 250465 w 2407028"/>
              <a:gd name="connsiteY128" fmla="*/ 2714874 h 3077254"/>
              <a:gd name="connsiteX129" fmla="*/ 245851 w 2407028"/>
              <a:gd name="connsiteY129" fmla="*/ 2755989 h 3077254"/>
              <a:gd name="connsiteX130" fmla="*/ 243071 w 2407028"/>
              <a:gd name="connsiteY130" fmla="*/ 2797577 h 3077254"/>
              <a:gd name="connsiteX131" fmla="*/ 242053 w 2407028"/>
              <a:gd name="connsiteY131" fmla="*/ 2839573 h 3077254"/>
              <a:gd name="connsiteX132" fmla="*/ 246055 w 2407028"/>
              <a:gd name="connsiteY132" fmla="*/ 2924511 h 3077254"/>
              <a:gd name="connsiteX133" fmla="*/ 258062 w 2407028"/>
              <a:gd name="connsiteY133" fmla="*/ 3010466 h 3077254"/>
              <a:gd name="connsiteX134" fmla="*/ 273724 w 2407028"/>
              <a:gd name="connsiteY134" fmla="*/ 3077254 h 3077254"/>
              <a:gd name="connsiteX135" fmla="*/ 0 w 2407028"/>
              <a:gd name="connsiteY135" fmla="*/ 3077254 h 3077254"/>
              <a:gd name="connsiteX136" fmla="*/ 0 w 2407028"/>
              <a:gd name="connsiteY136" fmla="*/ 2637353 h 3077254"/>
              <a:gd name="connsiteX137" fmla="*/ 17518 w 2407028"/>
              <a:gd name="connsiteY137" fmla="*/ 2571212 h 3077254"/>
              <a:gd name="connsiteX138" fmla="*/ 49876 w 2407028"/>
              <a:gd name="connsiteY138" fmla="*/ 2479906 h 3077254"/>
              <a:gd name="connsiteX139" fmla="*/ 52047 w 2407028"/>
              <a:gd name="connsiteY139" fmla="*/ 2474284 h 3077254"/>
              <a:gd name="connsiteX140" fmla="*/ 54353 w 2407028"/>
              <a:gd name="connsiteY140" fmla="*/ 2468730 h 3077254"/>
              <a:gd name="connsiteX141" fmla="*/ 56727 w 2407028"/>
              <a:gd name="connsiteY141" fmla="*/ 2463175 h 3077254"/>
              <a:gd name="connsiteX142" fmla="*/ 59101 w 2407028"/>
              <a:gd name="connsiteY142" fmla="*/ 2457621 h 3077254"/>
              <a:gd name="connsiteX143" fmla="*/ 61407 w 2407028"/>
              <a:gd name="connsiteY143" fmla="*/ 2452135 h 3077254"/>
              <a:gd name="connsiteX144" fmla="*/ 63714 w 2407028"/>
              <a:gd name="connsiteY144" fmla="*/ 2446648 h 3077254"/>
              <a:gd name="connsiteX145" fmla="*/ 66088 w 2407028"/>
              <a:gd name="connsiteY145" fmla="*/ 2441163 h 3077254"/>
              <a:gd name="connsiteX146" fmla="*/ 68530 w 2407028"/>
              <a:gd name="connsiteY146" fmla="*/ 2435676 h 3077254"/>
              <a:gd name="connsiteX147" fmla="*/ 78503 w 2407028"/>
              <a:gd name="connsiteY147" fmla="*/ 2413865 h 3077254"/>
              <a:gd name="connsiteX148" fmla="*/ 83522 w 2407028"/>
              <a:gd name="connsiteY148" fmla="*/ 2403028 h 3077254"/>
              <a:gd name="connsiteX149" fmla="*/ 88813 w 2407028"/>
              <a:gd name="connsiteY149" fmla="*/ 2392326 h 3077254"/>
              <a:gd name="connsiteX150" fmla="*/ 99463 w 2407028"/>
              <a:gd name="connsiteY150" fmla="*/ 2370990 h 3077254"/>
              <a:gd name="connsiteX151" fmla="*/ 110656 w 2407028"/>
              <a:gd name="connsiteY151" fmla="*/ 2349924 h 3077254"/>
              <a:gd name="connsiteX152" fmla="*/ 116287 w 2407028"/>
              <a:gd name="connsiteY152" fmla="*/ 2339426 h 3077254"/>
              <a:gd name="connsiteX153" fmla="*/ 122120 w 2407028"/>
              <a:gd name="connsiteY153" fmla="*/ 2329063 h 3077254"/>
              <a:gd name="connsiteX154" fmla="*/ 128022 w 2407028"/>
              <a:gd name="connsiteY154" fmla="*/ 2318767 h 3077254"/>
              <a:gd name="connsiteX155" fmla="*/ 133923 w 2407028"/>
              <a:gd name="connsiteY155" fmla="*/ 2308472 h 3077254"/>
              <a:gd name="connsiteX156" fmla="*/ 158412 w 2407028"/>
              <a:gd name="connsiteY156" fmla="*/ 2267967 h 3077254"/>
              <a:gd name="connsiteX157" fmla="*/ 184325 w 2407028"/>
              <a:gd name="connsiteY157" fmla="*/ 2228410 h 3077254"/>
              <a:gd name="connsiteX158" fmla="*/ 211391 w 2407028"/>
              <a:gd name="connsiteY158" fmla="*/ 2189802 h 3077254"/>
              <a:gd name="connsiteX159" fmla="*/ 239543 w 2407028"/>
              <a:gd name="connsiteY159" fmla="*/ 2152142 h 3077254"/>
              <a:gd name="connsiteX160" fmla="*/ 298967 w 2407028"/>
              <a:gd name="connsiteY160" fmla="*/ 2079599 h 3077254"/>
              <a:gd name="connsiteX161" fmla="*/ 362189 w 2407028"/>
              <a:gd name="connsiteY161" fmla="*/ 2010849 h 3077254"/>
              <a:gd name="connsiteX162" fmla="*/ 428735 w 2407028"/>
              <a:gd name="connsiteY162" fmla="*/ 1945621 h 3077254"/>
              <a:gd name="connsiteX163" fmla="*/ 498131 w 2407028"/>
              <a:gd name="connsiteY163" fmla="*/ 1883780 h 3077254"/>
              <a:gd name="connsiteX164" fmla="*/ 570105 w 2407028"/>
              <a:gd name="connsiteY164" fmla="*/ 1825191 h 3077254"/>
              <a:gd name="connsiteX165" fmla="*/ 644249 w 2407028"/>
              <a:gd name="connsiteY165" fmla="*/ 1769717 h 3077254"/>
              <a:gd name="connsiteX166" fmla="*/ 720360 w 2407028"/>
              <a:gd name="connsiteY166" fmla="*/ 1717088 h 3077254"/>
              <a:gd name="connsiteX167" fmla="*/ 798235 w 2407028"/>
              <a:gd name="connsiteY167" fmla="*/ 1667235 h 3077254"/>
              <a:gd name="connsiteX168" fmla="*/ 837782 w 2407028"/>
              <a:gd name="connsiteY168" fmla="*/ 1643257 h 3077254"/>
              <a:gd name="connsiteX169" fmla="*/ 877670 w 2407028"/>
              <a:gd name="connsiteY169" fmla="*/ 1619889 h 3077254"/>
              <a:gd name="connsiteX170" fmla="*/ 917895 w 2407028"/>
              <a:gd name="connsiteY170" fmla="*/ 1597131 h 3077254"/>
              <a:gd name="connsiteX171" fmla="*/ 958461 w 2407028"/>
              <a:gd name="connsiteY171" fmla="*/ 1574914 h 3077254"/>
              <a:gd name="connsiteX172" fmla="*/ 999366 w 2407028"/>
              <a:gd name="connsiteY172" fmla="*/ 1553375 h 3077254"/>
              <a:gd name="connsiteX173" fmla="*/ 1040542 w 2407028"/>
              <a:gd name="connsiteY173" fmla="*/ 1532309 h 3077254"/>
              <a:gd name="connsiteX174" fmla="*/ 1081990 w 2407028"/>
              <a:gd name="connsiteY174" fmla="*/ 1511786 h 3077254"/>
              <a:gd name="connsiteX175" fmla="*/ 1123708 w 2407028"/>
              <a:gd name="connsiteY175" fmla="*/ 1491737 h 3077254"/>
              <a:gd name="connsiteX176" fmla="*/ 1134222 w 2407028"/>
              <a:gd name="connsiteY176" fmla="*/ 1486793 h 3077254"/>
              <a:gd name="connsiteX177" fmla="*/ 1144670 w 2407028"/>
              <a:gd name="connsiteY177" fmla="*/ 1481847 h 3077254"/>
              <a:gd name="connsiteX178" fmla="*/ 1155184 w 2407028"/>
              <a:gd name="connsiteY178" fmla="*/ 1476970 h 3077254"/>
              <a:gd name="connsiteX179" fmla="*/ 1165766 w 2407028"/>
              <a:gd name="connsiteY179" fmla="*/ 1472161 h 3077254"/>
              <a:gd name="connsiteX180" fmla="*/ 1207959 w 2407028"/>
              <a:gd name="connsiteY180" fmla="*/ 1453061 h 3077254"/>
              <a:gd name="connsiteX181" fmla="*/ 1247372 w 2407028"/>
              <a:gd name="connsiteY181" fmla="*/ 1435180 h 3077254"/>
              <a:gd name="connsiteX182" fmla="*/ 1257208 w 2407028"/>
              <a:gd name="connsiteY182" fmla="*/ 1430709 h 3077254"/>
              <a:gd name="connsiteX183" fmla="*/ 1267044 w 2407028"/>
              <a:gd name="connsiteY183" fmla="*/ 1426306 h 3077254"/>
              <a:gd name="connsiteX184" fmla="*/ 1276813 w 2407028"/>
              <a:gd name="connsiteY184" fmla="*/ 1421835 h 3077254"/>
              <a:gd name="connsiteX185" fmla="*/ 1286445 w 2407028"/>
              <a:gd name="connsiteY185" fmla="*/ 1417297 h 3077254"/>
              <a:gd name="connsiteX186" fmla="*/ 1305710 w 2407028"/>
              <a:gd name="connsiteY186" fmla="*/ 1408221 h 3077254"/>
              <a:gd name="connsiteX187" fmla="*/ 1324975 w 2407028"/>
              <a:gd name="connsiteY187" fmla="*/ 1399144 h 3077254"/>
              <a:gd name="connsiteX188" fmla="*/ 1344105 w 2407028"/>
              <a:gd name="connsiteY188" fmla="*/ 1390000 h 3077254"/>
              <a:gd name="connsiteX189" fmla="*/ 1363031 w 2407028"/>
              <a:gd name="connsiteY189" fmla="*/ 1380653 h 3077254"/>
              <a:gd name="connsiteX190" fmla="*/ 1400679 w 2407028"/>
              <a:gd name="connsiteY190" fmla="*/ 1362094 h 3077254"/>
              <a:gd name="connsiteX191" fmla="*/ 1437650 w 2407028"/>
              <a:gd name="connsiteY191" fmla="*/ 1343129 h 3077254"/>
              <a:gd name="connsiteX192" fmla="*/ 1456101 w 2407028"/>
              <a:gd name="connsiteY192" fmla="*/ 1333645 h 3077254"/>
              <a:gd name="connsiteX193" fmla="*/ 1474214 w 2407028"/>
              <a:gd name="connsiteY193" fmla="*/ 1323960 h 3077254"/>
              <a:gd name="connsiteX194" fmla="*/ 1510301 w 2407028"/>
              <a:gd name="connsiteY194" fmla="*/ 1304656 h 3077254"/>
              <a:gd name="connsiteX195" fmla="*/ 1545576 w 2407028"/>
              <a:gd name="connsiteY195" fmla="*/ 1284945 h 3077254"/>
              <a:gd name="connsiteX196" fmla="*/ 1563144 w 2407028"/>
              <a:gd name="connsiteY196" fmla="*/ 1275124 h 3077254"/>
              <a:gd name="connsiteX197" fmla="*/ 1580375 w 2407028"/>
              <a:gd name="connsiteY197" fmla="*/ 1265099 h 3077254"/>
              <a:gd name="connsiteX198" fmla="*/ 1614565 w 2407028"/>
              <a:gd name="connsiteY198" fmla="*/ 1245050 h 3077254"/>
              <a:gd name="connsiteX199" fmla="*/ 1647871 w 2407028"/>
              <a:gd name="connsiteY199" fmla="*/ 1224663 h 3077254"/>
              <a:gd name="connsiteX200" fmla="*/ 1652009 w 2407028"/>
              <a:gd name="connsiteY200" fmla="*/ 1222089 h 3077254"/>
              <a:gd name="connsiteX201" fmla="*/ 1656147 w 2407028"/>
              <a:gd name="connsiteY201" fmla="*/ 1219582 h 3077254"/>
              <a:gd name="connsiteX202" fmla="*/ 1660286 w 2407028"/>
              <a:gd name="connsiteY202" fmla="*/ 1217008 h 3077254"/>
              <a:gd name="connsiteX203" fmla="*/ 1664355 w 2407028"/>
              <a:gd name="connsiteY203" fmla="*/ 1214434 h 3077254"/>
              <a:gd name="connsiteX204" fmla="*/ 1680500 w 2407028"/>
              <a:gd name="connsiteY204" fmla="*/ 1204071 h 3077254"/>
              <a:gd name="connsiteX205" fmla="*/ 1688572 w 2407028"/>
              <a:gd name="connsiteY205" fmla="*/ 1198923 h 3077254"/>
              <a:gd name="connsiteX206" fmla="*/ 1696645 w 2407028"/>
              <a:gd name="connsiteY206" fmla="*/ 1193775 h 3077254"/>
              <a:gd name="connsiteX207" fmla="*/ 1704649 w 2407028"/>
              <a:gd name="connsiteY207" fmla="*/ 1188627 h 3077254"/>
              <a:gd name="connsiteX208" fmla="*/ 1712518 w 2407028"/>
              <a:gd name="connsiteY208" fmla="*/ 1183412 h 3077254"/>
              <a:gd name="connsiteX209" fmla="*/ 1743655 w 2407028"/>
              <a:gd name="connsiteY209" fmla="*/ 1162415 h 3077254"/>
              <a:gd name="connsiteX210" fmla="*/ 1773977 w 2407028"/>
              <a:gd name="connsiteY210" fmla="*/ 1141214 h 3077254"/>
              <a:gd name="connsiteX211" fmla="*/ 1803486 w 2407028"/>
              <a:gd name="connsiteY211" fmla="*/ 1119877 h 3077254"/>
              <a:gd name="connsiteX212" fmla="*/ 1832248 w 2407028"/>
              <a:gd name="connsiteY212" fmla="*/ 1098338 h 3077254"/>
              <a:gd name="connsiteX213" fmla="*/ 1859992 w 2407028"/>
              <a:gd name="connsiteY213" fmla="*/ 1076596 h 3077254"/>
              <a:gd name="connsiteX214" fmla="*/ 1886787 w 2407028"/>
              <a:gd name="connsiteY214" fmla="*/ 1054650 h 3077254"/>
              <a:gd name="connsiteX215" fmla="*/ 1912564 w 2407028"/>
              <a:gd name="connsiteY215" fmla="*/ 1032569 h 3077254"/>
              <a:gd name="connsiteX216" fmla="*/ 1937460 w 2407028"/>
              <a:gd name="connsiteY216" fmla="*/ 1010352 h 3077254"/>
              <a:gd name="connsiteX217" fmla="*/ 1961338 w 2407028"/>
              <a:gd name="connsiteY217" fmla="*/ 988000 h 3077254"/>
              <a:gd name="connsiteX218" fmla="*/ 1983995 w 2407028"/>
              <a:gd name="connsiteY218" fmla="*/ 965513 h 3077254"/>
              <a:gd name="connsiteX219" fmla="*/ 2005499 w 2407028"/>
              <a:gd name="connsiteY219" fmla="*/ 942889 h 3077254"/>
              <a:gd name="connsiteX220" fmla="*/ 2025917 w 2407028"/>
              <a:gd name="connsiteY220" fmla="*/ 920199 h 3077254"/>
              <a:gd name="connsiteX221" fmla="*/ 2045182 w 2407028"/>
              <a:gd name="connsiteY221" fmla="*/ 897440 h 3077254"/>
              <a:gd name="connsiteX222" fmla="*/ 2063294 w 2407028"/>
              <a:gd name="connsiteY222" fmla="*/ 874613 h 3077254"/>
              <a:gd name="connsiteX223" fmla="*/ 2080185 w 2407028"/>
              <a:gd name="connsiteY223" fmla="*/ 851787 h 3077254"/>
              <a:gd name="connsiteX224" fmla="*/ 2095787 w 2407028"/>
              <a:gd name="connsiteY224" fmla="*/ 828893 h 3077254"/>
              <a:gd name="connsiteX225" fmla="*/ 2123125 w 2407028"/>
              <a:gd name="connsiteY225" fmla="*/ 783173 h 3077254"/>
              <a:gd name="connsiteX226" fmla="*/ 2145036 w 2407028"/>
              <a:gd name="connsiteY226" fmla="*/ 737588 h 3077254"/>
              <a:gd name="connsiteX227" fmla="*/ 2161384 w 2407028"/>
              <a:gd name="connsiteY227" fmla="*/ 692342 h 3077254"/>
              <a:gd name="connsiteX228" fmla="*/ 2172238 w 2407028"/>
              <a:gd name="connsiteY228" fmla="*/ 647638 h 3077254"/>
              <a:gd name="connsiteX229" fmla="*/ 2175562 w 2407028"/>
              <a:gd name="connsiteY229" fmla="*/ 625557 h 3077254"/>
              <a:gd name="connsiteX230" fmla="*/ 2177461 w 2407028"/>
              <a:gd name="connsiteY230" fmla="*/ 603678 h 3077254"/>
              <a:gd name="connsiteX231" fmla="*/ 2177936 w 2407028"/>
              <a:gd name="connsiteY231" fmla="*/ 582003 h 3077254"/>
              <a:gd name="connsiteX232" fmla="*/ 2177054 w 2407028"/>
              <a:gd name="connsiteY232" fmla="*/ 560599 h 3077254"/>
              <a:gd name="connsiteX233" fmla="*/ 2174748 w 2407028"/>
              <a:gd name="connsiteY233" fmla="*/ 539534 h 3077254"/>
              <a:gd name="connsiteX234" fmla="*/ 2171084 w 2407028"/>
              <a:gd name="connsiteY234" fmla="*/ 518740 h 3077254"/>
              <a:gd name="connsiteX235" fmla="*/ 2165997 w 2407028"/>
              <a:gd name="connsiteY235" fmla="*/ 498284 h 3077254"/>
              <a:gd name="connsiteX236" fmla="*/ 2159621 w 2407028"/>
              <a:gd name="connsiteY236" fmla="*/ 478167 h 3077254"/>
              <a:gd name="connsiteX237" fmla="*/ 2142933 w 2407028"/>
              <a:gd name="connsiteY237" fmla="*/ 439085 h 3077254"/>
              <a:gd name="connsiteX238" fmla="*/ 2121293 w 2407028"/>
              <a:gd name="connsiteY238" fmla="*/ 401628 h 3077254"/>
              <a:gd name="connsiteX239" fmla="*/ 2094974 w 2407028"/>
              <a:gd name="connsiteY239" fmla="*/ 365932 h 3077254"/>
              <a:gd name="connsiteX240" fmla="*/ 2064176 w 2407028"/>
              <a:gd name="connsiteY240" fmla="*/ 332133 h 3077254"/>
              <a:gd name="connsiteX241" fmla="*/ 2029105 w 2407028"/>
              <a:gd name="connsiteY241" fmla="*/ 300366 h 3077254"/>
              <a:gd name="connsiteX242" fmla="*/ 1990236 w 2407028"/>
              <a:gd name="connsiteY242" fmla="*/ 270630 h 3077254"/>
              <a:gd name="connsiteX243" fmla="*/ 1947839 w 2407028"/>
              <a:gd name="connsiteY243" fmla="*/ 242995 h 3077254"/>
              <a:gd name="connsiteX244" fmla="*/ 1902186 w 2407028"/>
              <a:gd name="connsiteY244" fmla="*/ 217528 h 3077254"/>
              <a:gd name="connsiteX245" fmla="*/ 1878240 w 2407028"/>
              <a:gd name="connsiteY245" fmla="*/ 205674 h 3077254"/>
              <a:gd name="connsiteX246" fmla="*/ 1853616 w 2407028"/>
              <a:gd name="connsiteY246" fmla="*/ 194362 h 3077254"/>
              <a:gd name="connsiteX247" fmla="*/ 1828313 w 2407028"/>
              <a:gd name="connsiteY247" fmla="*/ 183593 h 3077254"/>
              <a:gd name="connsiteX248" fmla="*/ 1802400 w 2407028"/>
              <a:gd name="connsiteY248" fmla="*/ 173365 h 3077254"/>
              <a:gd name="connsiteX249" fmla="*/ 1775944 w 2407028"/>
              <a:gd name="connsiteY249" fmla="*/ 163747 h 3077254"/>
              <a:gd name="connsiteX250" fmla="*/ 1748946 w 2407028"/>
              <a:gd name="connsiteY250" fmla="*/ 154670 h 3077254"/>
              <a:gd name="connsiteX251" fmla="*/ 1721337 w 2407028"/>
              <a:gd name="connsiteY251" fmla="*/ 146204 h 3077254"/>
              <a:gd name="connsiteX252" fmla="*/ 1693253 w 2407028"/>
              <a:gd name="connsiteY252" fmla="*/ 138347 h 3077254"/>
              <a:gd name="connsiteX253" fmla="*/ 1635797 w 2407028"/>
              <a:gd name="connsiteY253" fmla="*/ 124325 h 3077254"/>
              <a:gd name="connsiteX254" fmla="*/ 1576780 w 2407028"/>
              <a:gd name="connsiteY254" fmla="*/ 112607 h 3077254"/>
              <a:gd name="connsiteX255" fmla="*/ 1516406 w 2407028"/>
              <a:gd name="connsiteY255" fmla="*/ 103192 h 3077254"/>
              <a:gd name="connsiteX256" fmla="*/ 1454812 w 2407028"/>
              <a:gd name="connsiteY256" fmla="*/ 96216 h 3077254"/>
              <a:gd name="connsiteX257" fmla="*/ 1423675 w 2407028"/>
              <a:gd name="connsiteY257" fmla="*/ 93575 h 3077254"/>
              <a:gd name="connsiteX258" fmla="*/ 1392336 w 2407028"/>
              <a:gd name="connsiteY258" fmla="*/ 91542 h 3077254"/>
              <a:gd name="connsiteX259" fmla="*/ 1360860 w 2407028"/>
              <a:gd name="connsiteY259" fmla="*/ 90053 h 3077254"/>
              <a:gd name="connsiteX260" fmla="*/ 1329249 w 2407028"/>
              <a:gd name="connsiteY260" fmla="*/ 89172 h 3077254"/>
              <a:gd name="connsiteX261" fmla="*/ 1297502 w 2407028"/>
              <a:gd name="connsiteY261" fmla="*/ 88901 h 3077254"/>
              <a:gd name="connsiteX262" fmla="*/ 1265620 w 2407028"/>
              <a:gd name="connsiteY262" fmla="*/ 89239 h 3077254"/>
              <a:gd name="connsiteX263" fmla="*/ 1233669 w 2407028"/>
              <a:gd name="connsiteY263" fmla="*/ 90188 h 3077254"/>
              <a:gd name="connsiteX264" fmla="*/ 1201718 w 2407028"/>
              <a:gd name="connsiteY264" fmla="*/ 91678 h 3077254"/>
              <a:gd name="connsiteX265" fmla="*/ 1169768 w 2407028"/>
              <a:gd name="connsiteY265" fmla="*/ 93777 h 3077254"/>
              <a:gd name="connsiteX266" fmla="*/ 1137818 w 2407028"/>
              <a:gd name="connsiteY266" fmla="*/ 96419 h 3077254"/>
              <a:gd name="connsiteX267" fmla="*/ 1105936 w 2407028"/>
              <a:gd name="connsiteY267" fmla="*/ 99603 h 3077254"/>
              <a:gd name="connsiteX268" fmla="*/ 1074121 w 2407028"/>
              <a:gd name="connsiteY268" fmla="*/ 103396 h 3077254"/>
              <a:gd name="connsiteX269" fmla="*/ 1042374 w 2407028"/>
              <a:gd name="connsiteY269" fmla="*/ 107731 h 3077254"/>
              <a:gd name="connsiteX270" fmla="*/ 1010763 w 2407028"/>
              <a:gd name="connsiteY270" fmla="*/ 112675 h 3077254"/>
              <a:gd name="connsiteX271" fmla="*/ 979287 w 2407028"/>
              <a:gd name="connsiteY271" fmla="*/ 118161 h 3077254"/>
              <a:gd name="connsiteX272" fmla="*/ 947947 w 2407028"/>
              <a:gd name="connsiteY272" fmla="*/ 124190 h 3077254"/>
              <a:gd name="connsiteX273" fmla="*/ 904532 w 2407028"/>
              <a:gd name="connsiteY273" fmla="*/ 133470 h 3077254"/>
              <a:gd name="connsiteX274" fmla="*/ 861525 w 2407028"/>
              <a:gd name="connsiteY274" fmla="*/ 143765 h 3077254"/>
              <a:gd name="connsiteX275" fmla="*/ 818992 w 2407028"/>
              <a:gd name="connsiteY275" fmla="*/ 155077 h 3077254"/>
              <a:gd name="connsiteX276" fmla="*/ 776934 w 2407028"/>
              <a:gd name="connsiteY276" fmla="*/ 167337 h 3077254"/>
              <a:gd name="connsiteX277" fmla="*/ 758957 w 2407028"/>
              <a:gd name="connsiteY277" fmla="*/ 172891 h 3077254"/>
              <a:gd name="connsiteX278" fmla="*/ 741050 w 2407028"/>
              <a:gd name="connsiteY278" fmla="*/ 178648 h 3077254"/>
              <a:gd name="connsiteX279" fmla="*/ 723276 w 2407028"/>
              <a:gd name="connsiteY279" fmla="*/ 184541 h 3077254"/>
              <a:gd name="connsiteX280" fmla="*/ 705639 w 2407028"/>
              <a:gd name="connsiteY280" fmla="*/ 190637 h 3077254"/>
              <a:gd name="connsiteX281" fmla="*/ 647844 w 2407028"/>
              <a:gd name="connsiteY281" fmla="*/ 211974 h 3077254"/>
              <a:gd name="connsiteX282" fmla="*/ 591337 w 2407028"/>
              <a:gd name="connsiteY282" fmla="*/ 235003 h 3077254"/>
              <a:gd name="connsiteX283" fmla="*/ 536187 w 2407028"/>
              <a:gd name="connsiteY283" fmla="*/ 259590 h 3077254"/>
              <a:gd name="connsiteX284" fmla="*/ 482393 w 2407028"/>
              <a:gd name="connsiteY284" fmla="*/ 285668 h 3077254"/>
              <a:gd name="connsiteX285" fmla="*/ 456073 w 2407028"/>
              <a:gd name="connsiteY285" fmla="*/ 299282 h 3077254"/>
              <a:gd name="connsiteX286" fmla="*/ 430093 w 2407028"/>
              <a:gd name="connsiteY286" fmla="*/ 313236 h 3077254"/>
              <a:gd name="connsiteX287" fmla="*/ 404383 w 2407028"/>
              <a:gd name="connsiteY287" fmla="*/ 327460 h 3077254"/>
              <a:gd name="connsiteX288" fmla="*/ 379013 w 2407028"/>
              <a:gd name="connsiteY288" fmla="*/ 342023 h 3077254"/>
              <a:gd name="connsiteX289" fmla="*/ 372772 w 2407028"/>
              <a:gd name="connsiteY289" fmla="*/ 345748 h 3077254"/>
              <a:gd name="connsiteX290" fmla="*/ 366463 w 2407028"/>
              <a:gd name="connsiteY290" fmla="*/ 349405 h 3077254"/>
              <a:gd name="connsiteX291" fmla="*/ 360222 w 2407028"/>
              <a:gd name="connsiteY291" fmla="*/ 353131 h 3077254"/>
              <a:gd name="connsiteX292" fmla="*/ 354049 w 2407028"/>
              <a:gd name="connsiteY292" fmla="*/ 356856 h 3077254"/>
              <a:gd name="connsiteX293" fmla="*/ 329357 w 2407028"/>
              <a:gd name="connsiteY293" fmla="*/ 372028 h 3077254"/>
              <a:gd name="connsiteX294" fmla="*/ 323252 w 2407028"/>
              <a:gd name="connsiteY294" fmla="*/ 375889 h 3077254"/>
              <a:gd name="connsiteX295" fmla="*/ 317215 w 2407028"/>
              <a:gd name="connsiteY295" fmla="*/ 379750 h 3077254"/>
              <a:gd name="connsiteX296" fmla="*/ 311178 w 2407028"/>
              <a:gd name="connsiteY296" fmla="*/ 383611 h 3077254"/>
              <a:gd name="connsiteX297" fmla="*/ 305072 w 2407028"/>
              <a:gd name="connsiteY297" fmla="*/ 387472 h 3077254"/>
              <a:gd name="connsiteX298" fmla="*/ 298967 w 2407028"/>
              <a:gd name="connsiteY298" fmla="*/ 391333 h 3077254"/>
              <a:gd name="connsiteX299" fmla="*/ 292930 w 2407028"/>
              <a:gd name="connsiteY299" fmla="*/ 395261 h 3077254"/>
              <a:gd name="connsiteX300" fmla="*/ 286960 w 2407028"/>
              <a:gd name="connsiteY300" fmla="*/ 399190 h 3077254"/>
              <a:gd name="connsiteX301" fmla="*/ 280991 w 2407028"/>
              <a:gd name="connsiteY301" fmla="*/ 403186 h 3077254"/>
              <a:gd name="connsiteX302" fmla="*/ 269052 w 2407028"/>
              <a:gd name="connsiteY302" fmla="*/ 411110 h 3077254"/>
              <a:gd name="connsiteX303" fmla="*/ 257249 w 2407028"/>
              <a:gd name="connsiteY303" fmla="*/ 419171 h 3077254"/>
              <a:gd name="connsiteX304" fmla="*/ 245512 w 2407028"/>
              <a:gd name="connsiteY304" fmla="*/ 427300 h 3077254"/>
              <a:gd name="connsiteX305" fmla="*/ 233777 w 2407028"/>
              <a:gd name="connsiteY305" fmla="*/ 435428 h 3077254"/>
              <a:gd name="connsiteX306" fmla="*/ 222246 w 2407028"/>
              <a:gd name="connsiteY306" fmla="*/ 443691 h 3077254"/>
              <a:gd name="connsiteX307" fmla="*/ 210713 w 2407028"/>
              <a:gd name="connsiteY307" fmla="*/ 452022 h 3077254"/>
              <a:gd name="connsiteX308" fmla="*/ 199249 w 2407028"/>
              <a:gd name="connsiteY308" fmla="*/ 460353 h 3077254"/>
              <a:gd name="connsiteX309" fmla="*/ 187921 w 2407028"/>
              <a:gd name="connsiteY309" fmla="*/ 468821 h 3077254"/>
              <a:gd name="connsiteX310" fmla="*/ 176592 w 2407028"/>
              <a:gd name="connsiteY310" fmla="*/ 477287 h 3077254"/>
              <a:gd name="connsiteX311" fmla="*/ 170894 w 2407028"/>
              <a:gd name="connsiteY311" fmla="*/ 481554 h 3077254"/>
              <a:gd name="connsiteX312" fmla="*/ 165331 w 2407028"/>
              <a:gd name="connsiteY312" fmla="*/ 485821 h 3077254"/>
              <a:gd name="connsiteX313" fmla="*/ 143081 w 2407028"/>
              <a:gd name="connsiteY313" fmla="*/ 503161 h 3077254"/>
              <a:gd name="connsiteX314" fmla="*/ 137519 w 2407028"/>
              <a:gd name="connsiteY314" fmla="*/ 507496 h 3077254"/>
              <a:gd name="connsiteX315" fmla="*/ 132024 w 2407028"/>
              <a:gd name="connsiteY315" fmla="*/ 511899 h 3077254"/>
              <a:gd name="connsiteX316" fmla="*/ 126597 w 2407028"/>
              <a:gd name="connsiteY316" fmla="*/ 516302 h 3077254"/>
              <a:gd name="connsiteX317" fmla="*/ 121103 w 2407028"/>
              <a:gd name="connsiteY317" fmla="*/ 520704 h 3077254"/>
              <a:gd name="connsiteX318" fmla="*/ 115608 w 2407028"/>
              <a:gd name="connsiteY318" fmla="*/ 525107 h 3077254"/>
              <a:gd name="connsiteX319" fmla="*/ 110113 w 2407028"/>
              <a:gd name="connsiteY319" fmla="*/ 529510 h 3077254"/>
              <a:gd name="connsiteX320" fmla="*/ 104687 w 2407028"/>
              <a:gd name="connsiteY320" fmla="*/ 533980 h 3077254"/>
              <a:gd name="connsiteX321" fmla="*/ 99328 w 2407028"/>
              <a:gd name="connsiteY321" fmla="*/ 538450 h 3077254"/>
              <a:gd name="connsiteX322" fmla="*/ 77824 w 2407028"/>
              <a:gd name="connsiteY322" fmla="*/ 556468 h 3077254"/>
              <a:gd name="connsiteX323" fmla="*/ 72533 w 2407028"/>
              <a:gd name="connsiteY323" fmla="*/ 561006 h 3077254"/>
              <a:gd name="connsiteX324" fmla="*/ 67242 w 2407028"/>
              <a:gd name="connsiteY324" fmla="*/ 565544 h 3077254"/>
              <a:gd name="connsiteX325" fmla="*/ 62018 w 2407028"/>
              <a:gd name="connsiteY325" fmla="*/ 570150 h 3077254"/>
              <a:gd name="connsiteX326" fmla="*/ 56727 w 2407028"/>
              <a:gd name="connsiteY326" fmla="*/ 574756 h 3077254"/>
              <a:gd name="connsiteX327" fmla="*/ 46145 w 2407028"/>
              <a:gd name="connsiteY327" fmla="*/ 583967 h 3077254"/>
              <a:gd name="connsiteX328" fmla="*/ 35766 w 2407028"/>
              <a:gd name="connsiteY328" fmla="*/ 593247 h 3077254"/>
              <a:gd name="connsiteX329" fmla="*/ 25456 w 2407028"/>
              <a:gd name="connsiteY329" fmla="*/ 602595 h 3077254"/>
              <a:gd name="connsiteX330" fmla="*/ 15077 w 2407028"/>
              <a:gd name="connsiteY330" fmla="*/ 611942 h 3077254"/>
              <a:gd name="connsiteX331" fmla="*/ 9921 w 2407028"/>
              <a:gd name="connsiteY331" fmla="*/ 616683 h 3077254"/>
              <a:gd name="connsiteX332" fmla="*/ 4833 w 2407028"/>
              <a:gd name="connsiteY332" fmla="*/ 621425 h 3077254"/>
              <a:gd name="connsiteX333" fmla="*/ 0 w 2407028"/>
              <a:gd name="connsiteY333" fmla="*/ 625930 h 3077254"/>
              <a:gd name="connsiteX334" fmla="*/ 0 w 2407028"/>
              <a:gd name="connsiteY334" fmla="*/ 474901 h 3077254"/>
              <a:gd name="connsiteX335" fmla="*/ 2119 w 2407028"/>
              <a:gd name="connsiteY335" fmla="*/ 473223 h 3077254"/>
              <a:gd name="connsiteX336" fmla="*/ 8021 w 2407028"/>
              <a:gd name="connsiteY336" fmla="*/ 468550 h 3077254"/>
              <a:gd name="connsiteX337" fmla="*/ 14058 w 2407028"/>
              <a:gd name="connsiteY337" fmla="*/ 463943 h 3077254"/>
              <a:gd name="connsiteX338" fmla="*/ 38208 w 2407028"/>
              <a:gd name="connsiteY338" fmla="*/ 445520 h 3077254"/>
              <a:gd name="connsiteX339" fmla="*/ 44245 w 2407028"/>
              <a:gd name="connsiteY339" fmla="*/ 440913 h 3077254"/>
              <a:gd name="connsiteX340" fmla="*/ 50419 w 2407028"/>
              <a:gd name="connsiteY340" fmla="*/ 436375 h 3077254"/>
              <a:gd name="connsiteX341" fmla="*/ 62765 w 2407028"/>
              <a:gd name="connsiteY341" fmla="*/ 427300 h 3077254"/>
              <a:gd name="connsiteX342" fmla="*/ 75043 w 2407028"/>
              <a:gd name="connsiteY342" fmla="*/ 418291 h 3077254"/>
              <a:gd name="connsiteX343" fmla="*/ 87593 w 2407028"/>
              <a:gd name="connsiteY343" fmla="*/ 409350 h 3077254"/>
              <a:gd name="connsiteX344" fmla="*/ 100210 w 2407028"/>
              <a:gd name="connsiteY344" fmla="*/ 400477 h 3077254"/>
              <a:gd name="connsiteX345" fmla="*/ 112759 w 2407028"/>
              <a:gd name="connsiteY345" fmla="*/ 391603 h 3077254"/>
              <a:gd name="connsiteX346" fmla="*/ 125648 w 2407028"/>
              <a:gd name="connsiteY346" fmla="*/ 382865 h 3077254"/>
              <a:gd name="connsiteX347" fmla="*/ 138469 w 2407028"/>
              <a:gd name="connsiteY347" fmla="*/ 374129 h 3077254"/>
              <a:gd name="connsiteX348" fmla="*/ 151425 w 2407028"/>
              <a:gd name="connsiteY348" fmla="*/ 365458 h 3077254"/>
              <a:gd name="connsiteX349" fmla="*/ 164517 w 2407028"/>
              <a:gd name="connsiteY349" fmla="*/ 356856 h 3077254"/>
              <a:gd name="connsiteX350" fmla="*/ 171029 w 2407028"/>
              <a:gd name="connsiteY350" fmla="*/ 352589 h 3077254"/>
              <a:gd name="connsiteX351" fmla="*/ 177610 w 2407028"/>
              <a:gd name="connsiteY351" fmla="*/ 348322 h 3077254"/>
              <a:gd name="connsiteX352" fmla="*/ 184257 w 2407028"/>
              <a:gd name="connsiteY352" fmla="*/ 344055 h 3077254"/>
              <a:gd name="connsiteX353" fmla="*/ 190973 w 2407028"/>
              <a:gd name="connsiteY353" fmla="*/ 339855 h 3077254"/>
              <a:gd name="connsiteX354" fmla="*/ 197621 w 2407028"/>
              <a:gd name="connsiteY354" fmla="*/ 335655 h 3077254"/>
              <a:gd name="connsiteX355" fmla="*/ 204268 w 2407028"/>
              <a:gd name="connsiteY355" fmla="*/ 331456 h 3077254"/>
              <a:gd name="connsiteX356" fmla="*/ 210985 w 2407028"/>
              <a:gd name="connsiteY356" fmla="*/ 327256 h 3077254"/>
              <a:gd name="connsiteX357" fmla="*/ 217700 w 2407028"/>
              <a:gd name="connsiteY357" fmla="*/ 323057 h 3077254"/>
              <a:gd name="connsiteX358" fmla="*/ 244970 w 2407028"/>
              <a:gd name="connsiteY358" fmla="*/ 306530 h 3077254"/>
              <a:gd name="connsiteX359" fmla="*/ 251890 w 2407028"/>
              <a:gd name="connsiteY359" fmla="*/ 302466 h 3077254"/>
              <a:gd name="connsiteX360" fmla="*/ 258877 w 2407028"/>
              <a:gd name="connsiteY360" fmla="*/ 298402 h 3077254"/>
              <a:gd name="connsiteX361" fmla="*/ 265863 w 2407028"/>
              <a:gd name="connsiteY361" fmla="*/ 294337 h 3077254"/>
              <a:gd name="connsiteX362" fmla="*/ 272850 w 2407028"/>
              <a:gd name="connsiteY362" fmla="*/ 290274 h 3077254"/>
              <a:gd name="connsiteX363" fmla="*/ 301002 w 2407028"/>
              <a:gd name="connsiteY363" fmla="*/ 274289 h 3077254"/>
              <a:gd name="connsiteX364" fmla="*/ 329628 w 2407028"/>
              <a:gd name="connsiteY364" fmla="*/ 258641 h 3077254"/>
              <a:gd name="connsiteX365" fmla="*/ 358662 w 2407028"/>
              <a:gd name="connsiteY365" fmla="*/ 243266 h 3077254"/>
              <a:gd name="connsiteX366" fmla="*/ 388171 w 2407028"/>
              <a:gd name="connsiteY366" fmla="*/ 228230 h 3077254"/>
              <a:gd name="connsiteX367" fmla="*/ 448747 w 2407028"/>
              <a:gd name="connsiteY367" fmla="*/ 199171 h 3077254"/>
              <a:gd name="connsiteX368" fmla="*/ 511291 w 2407028"/>
              <a:gd name="connsiteY368" fmla="*/ 171536 h 3077254"/>
              <a:gd name="connsiteX369" fmla="*/ 575803 w 2407028"/>
              <a:gd name="connsiteY369" fmla="*/ 145459 h 3077254"/>
              <a:gd name="connsiteX370" fmla="*/ 642213 w 2407028"/>
              <a:gd name="connsiteY370" fmla="*/ 121074 h 3077254"/>
              <a:gd name="connsiteX371" fmla="*/ 662564 w 2407028"/>
              <a:gd name="connsiteY371" fmla="*/ 114098 h 3077254"/>
              <a:gd name="connsiteX372" fmla="*/ 683118 w 2407028"/>
              <a:gd name="connsiteY372" fmla="*/ 107257 h 3077254"/>
              <a:gd name="connsiteX373" fmla="*/ 703807 w 2407028"/>
              <a:gd name="connsiteY373" fmla="*/ 100618 h 3077254"/>
              <a:gd name="connsiteX374" fmla="*/ 724701 w 2407028"/>
              <a:gd name="connsiteY374" fmla="*/ 94116 h 3077254"/>
              <a:gd name="connsiteX375" fmla="*/ 773610 w 2407028"/>
              <a:gd name="connsiteY375" fmla="*/ 79824 h 3077254"/>
              <a:gd name="connsiteX376" fmla="*/ 823265 w 2407028"/>
              <a:gd name="connsiteY376" fmla="*/ 66616 h 3077254"/>
              <a:gd name="connsiteX377" fmla="*/ 873599 w 2407028"/>
              <a:gd name="connsiteY377" fmla="*/ 54492 h 3077254"/>
              <a:gd name="connsiteX378" fmla="*/ 924543 w 2407028"/>
              <a:gd name="connsiteY378" fmla="*/ 43451 h 3077254"/>
              <a:gd name="connsiteX379" fmla="*/ 961378 w 2407028"/>
              <a:gd name="connsiteY379" fmla="*/ 36272 h 3077254"/>
              <a:gd name="connsiteX380" fmla="*/ 998417 w 2407028"/>
              <a:gd name="connsiteY380" fmla="*/ 29702 h 3077254"/>
              <a:gd name="connsiteX381" fmla="*/ 1035658 w 2407028"/>
              <a:gd name="connsiteY381" fmla="*/ 23741 h 3077254"/>
              <a:gd name="connsiteX382" fmla="*/ 1073103 w 2407028"/>
              <a:gd name="connsiteY382" fmla="*/ 18458 h 3077254"/>
              <a:gd name="connsiteX383" fmla="*/ 1110684 w 2407028"/>
              <a:gd name="connsiteY383" fmla="*/ 13852 h 3077254"/>
              <a:gd name="connsiteX384" fmla="*/ 1148400 w 2407028"/>
              <a:gd name="connsiteY384" fmla="*/ 9923 h 3077254"/>
              <a:gd name="connsiteX385" fmla="*/ 1186117 w 2407028"/>
              <a:gd name="connsiteY385" fmla="*/ 6605 h 3077254"/>
              <a:gd name="connsiteX386" fmla="*/ 1223901 w 2407028"/>
              <a:gd name="connsiteY386" fmla="*/ 3962 h 3077254"/>
              <a:gd name="connsiteX387" fmla="*/ 1261685 w 2407028"/>
              <a:gd name="connsiteY387" fmla="*/ 1998 h 3077254"/>
              <a:gd name="connsiteX388" fmla="*/ 1299401 w 2407028"/>
              <a:gd name="connsiteY388" fmla="*/ 711 h 3077254"/>
              <a:gd name="connsiteX389" fmla="*/ 1337051 w 2407028"/>
              <a:gd name="connsiteY389" fmla="*/ 101 h 307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Lst>
            <a:rect l="l" t="t" r="r" b="b"/>
            <a:pathLst>
              <a:path w="2407028" h="3077254">
                <a:moveTo>
                  <a:pt x="1337051" y="101"/>
                </a:moveTo>
                <a:cubicBezTo>
                  <a:pt x="1349599" y="-34"/>
                  <a:pt x="1362081" y="-34"/>
                  <a:pt x="1374562" y="101"/>
                </a:cubicBezTo>
                <a:cubicBezTo>
                  <a:pt x="1387045" y="237"/>
                  <a:pt x="1399527" y="508"/>
                  <a:pt x="1411940" y="847"/>
                </a:cubicBezTo>
                <a:cubicBezTo>
                  <a:pt x="1424354" y="1186"/>
                  <a:pt x="1436768" y="1659"/>
                  <a:pt x="1449114" y="2269"/>
                </a:cubicBezTo>
                <a:cubicBezTo>
                  <a:pt x="1461460" y="2879"/>
                  <a:pt x="1473806" y="3556"/>
                  <a:pt x="1486084" y="4369"/>
                </a:cubicBezTo>
                <a:cubicBezTo>
                  <a:pt x="1498362" y="5182"/>
                  <a:pt x="1510641" y="6130"/>
                  <a:pt x="1522851" y="7146"/>
                </a:cubicBezTo>
                <a:cubicBezTo>
                  <a:pt x="1547339" y="9246"/>
                  <a:pt x="1571624" y="11752"/>
                  <a:pt x="1595570" y="14733"/>
                </a:cubicBezTo>
                <a:cubicBezTo>
                  <a:pt x="1619720" y="17713"/>
                  <a:pt x="1643529" y="21167"/>
                  <a:pt x="1667001" y="25028"/>
                </a:cubicBezTo>
                <a:cubicBezTo>
                  <a:pt x="1690608" y="28888"/>
                  <a:pt x="1713943" y="33292"/>
                  <a:pt x="1736871" y="38032"/>
                </a:cubicBezTo>
                <a:cubicBezTo>
                  <a:pt x="1759936" y="42842"/>
                  <a:pt x="1782728" y="48126"/>
                  <a:pt x="1805046" y="53747"/>
                </a:cubicBezTo>
                <a:cubicBezTo>
                  <a:pt x="1816306" y="56592"/>
                  <a:pt x="1827432" y="59572"/>
                  <a:pt x="1838420" y="62620"/>
                </a:cubicBezTo>
                <a:cubicBezTo>
                  <a:pt x="1849477" y="65736"/>
                  <a:pt x="1860399" y="68851"/>
                  <a:pt x="1871252" y="72171"/>
                </a:cubicBezTo>
                <a:cubicBezTo>
                  <a:pt x="1882107" y="75490"/>
                  <a:pt x="1892825" y="78876"/>
                  <a:pt x="1903475" y="82398"/>
                </a:cubicBezTo>
                <a:cubicBezTo>
                  <a:pt x="1914124" y="85921"/>
                  <a:pt x="1924639" y="89578"/>
                  <a:pt x="1935086" y="93304"/>
                </a:cubicBezTo>
                <a:cubicBezTo>
                  <a:pt x="1945532" y="97096"/>
                  <a:pt x="1955844" y="100957"/>
                  <a:pt x="1966086" y="104886"/>
                </a:cubicBezTo>
                <a:cubicBezTo>
                  <a:pt x="1976330" y="108883"/>
                  <a:pt x="1986505" y="112946"/>
                  <a:pt x="1996477" y="117146"/>
                </a:cubicBezTo>
                <a:cubicBezTo>
                  <a:pt x="2006516" y="121345"/>
                  <a:pt x="2016420" y="125681"/>
                  <a:pt x="2026189" y="130083"/>
                </a:cubicBezTo>
                <a:cubicBezTo>
                  <a:pt x="2036025" y="134486"/>
                  <a:pt x="2045658" y="139024"/>
                  <a:pt x="2055155" y="143630"/>
                </a:cubicBezTo>
                <a:cubicBezTo>
                  <a:pt x="2074216" y="152910"/>
                  <a:pt x="2092735" y="162663"/>
                  <a:pt x="2110575" y="172823"/>
                </a:cubicBezTo>
                <a:cubicBezTo>
                  <a:pt x="2128552" y="183050"/>
                  <a:pt x="2145850" y="193685"/>
                  <a:pt x="2162470" y="204725"/>
                </a:cubicBezTo>
                <a:cubicBezTo>
                  <a:pt x="2179157" y="215902"/>
                  <a:pt x="2195234" y="227416"/>
                  <a:pt x="2210497" y="239338"/>
                </a:cubicBezTo>
                <a:cubicBezTo>
                  <a:pt x="2225896" y="251327"/>
                  <a:pt x="2240480" y="263722"/>
                  <a:pt x="2254318" y="276524"/>
                </a:cubicBezTo>
                <a:cubicBezTo>
                  <a:pt x="2268157" y="289393"/>
                  <a:pt x="2281181" y="302669"/>
                  <a:pt x="2293324" y="316283"/>
                </a:cubicBezTo>
                <a:cubicBezTo>
                  <a:pt x="2305535" y="330034"/>
                  <a:pt x="2316795" y="344122"/>
                  <a:pt x="2327173" y="358549"/>
                </a:cubicBezTo>
                <a:cubicBezTo>
                  <a:pt x="2337620" y="373112"/>
                  <a:pt x="2347049" y="387946"/>
                  <a:pt x="2355529" y="403118"/>
                </a:cubicBezTo>
                <a:cubicBezTo>
                  <a:pt x="2364076" y="418358"/>
                  <a:pt x="2371606" y="433937"/>
                  <a:pt x="2378051" y="449787"/>
                </a:cubicBezTo>
                <a:cubicBezTo>
                  <a:pt x="2381306" y="457779"/>
                  <a:pt x="2384290" y="465772"/>
                  <a:pt x="2387004" y="473900"/>
                </a:cubicBezTo>
                <a:cubicBezTo>
                  <a:pt x="2389717" y="481961"/>
                  <a:pt x="2392160" y="490156"/>
                  <a:pt x="2394331" y="498420"/>
                </a:cubicBezTo>
                <a:cubicBezTo>
                  <a:pt x="2396501" y="506683"/>
                  <a:pt x="2398401" y="515015"/>
                  <a:pt x="2400028" y="523414"/>
                </a:cubicBezTo>
                <a:cubicBezTo>
                  <a:pt x="2401725" y="531813"/>
                  <a:pt x="2403014" y="540212"/>
                  <a:pt x="2404099" y="548746"/>
                </a:cubicBezTo>
                <a:cubicBezTo>
                  <a:pt x="2405116" y="557280"/>
                  <a:pt x="2405930" y="565883"/>
                  <a:pt x="2406405" y="574485"/>
                </a:cubicBezTo>
                <a:cubicBezTo>
                  <a:pt x="2406880" y="583087"/>
                  <a:pt x="2407084" y="591757"/>
                  <a:pt x="2407015" y="600494"/>
                </a:cubicBezTo>
                <a:cubicBezTo>
                  <a:pt x="2406948" y="609301"/>
                  <a:pt x="2406541" y="618037"/>
                  <a:pt x="2405930" y="626844"/>
                </a:cubicBezTo>
                <a:cubicBezTo>
                  <a:pt x="2405320" y="635649"/>
                  <a:pt x="2404370" y="644522"/>
                  <a:pt x="2403149" y="653394"/>
                </a:cubicBezTo>
                <a:cubicBezTo>
                  <a:pt x="2400707" y="671208"/>
                  <a:pt x="2397179" y="689159"/>
                  <a:pt x="2392499" y="707108"/>
                </a:cubicBezTo>
                <a:cubicBezTo>
                  <a:pt x="2387818" y="725193"/>
                  <a:pt x="2382052" y="743278"/>
                  <a:pt x="2375202" y="761362"/>
                </a:cubicBezTo>
                <a:cubicBezTo>
                  <a:pt x="2368350" y="779583"/>
                  <a:pt x="2360345" y="797735"/>
                  <a:pt x="2351323" y="815888"/>
                </a:cubicBezTo>
                <a:cubicBezTo>
                  <a:pt x="2342301" y="834109"/>
                  <a:pt x="2332126" y="852262"/>
                  <a:pt x="2321001" y="870346"/>
                </a:cubicBezTo>
                <a:cubicBezTo>
                  <a:pt x="2315438" y="879422"/>
                  <a:pt x="2309604" y="888499"/>
                  <a:pt x="2303567" y="897508"/>
                </a:cubicBezTo>
                <a:cubicBezTo>
                  <a:pt x="2297462" y="906517"/>
                  <a:pt x="2291153" y="915525"/>
                  <a:pt x="2284640" y="924533"/>
                </a:cubicBezTo>
                <a:cubicBezTo>
                  <a:pt x="2278129" y="933542"/>
                  <a:pt x="2271345" y="942551"/>
                  <a:pt x="2264358" y="951491"/>
                </a:cubicBezTo>
                <a:cubicBezTo>
                  <a:pt x="2257304" y="960500"/>
                  <a:pt x="2250113" y="969441"/>
                  <a:pt x="2242651" y="978314"/>
                </a:cubicBezTo>
                <a:cubicBezTo>
                  <a:pt x="2235188" y="987187"/>
                  <a:pt x="2227523" y="996061"/>
                  <a:pt x="2219655" y="1004933"/>
                </a:cubicBezTo>
                <a:cubicBezTo>
                  <a:pt x="2211718" y="1013807"/>
                  <a:pt x="2203645" y="1022612"/>
                  <a:pt x="2195369" y="1031418"/>
                </a:cubicBezTo>
                <a:cubicBezTo>
                  <a:pt x="2187094" y="1040223"/>
                  <a:pt x="2178614" y="1048961"/>
                  <a:pt x="2169863" y="1057698"/>
                </a:cubicBezTo>
                <a:cubicBezTo>
                  <a:pt x="2161113" y="1066436"/>
                  <a:pt x="2152158" y="1075105"/>
                  <a:pt x="2143001" y="1083708"/>
                </a:cubicBezTo>
                <a:cubicBezTo>
                  <a:pt x="2133843" y="1092378"/>
                  <a:pt x="2124550" y="1100980"/>
                  <a:pt x="2115053" y="1109515"/>
                </a:cubicBezTo>
                <a:cubicBezTo>
                  <a:pt x="2105555" y="1118117"/>
                  <a:pt x="2095923" y="1126651"/>
                  <a:pt x="2086087" y="1135118"/>
                </a:cubicBezTo>
                <a:cubicBezTo>
                  <a:pt x="2076250" y="1143585"/>
                  <a:pt x="2066212" y="1152052"/>
                  <a:pt x="2056036" y="1160451"/>
                </a:cubicBezTo>
                <a:cubicBezTo>
                  <a:pt x="2045861" y="1168849"/>
                  <a:pt x="2035482" y="1177181"/>
                  <a:pt x="2024968" y="1185512"/>
                </a:cubicBezTo>
                <a:cubicBezTo>
                  <a:pt x="2014385" y="1193775"/>
                  <a:pt x="2003667" y="1202039"/>
                  <a:pt x="1992814" y="1210235"/>
                </a:cubicBezTo>
                <a:cubicBezTo>
                  <a:pt x="1981892" y="1218499"/>
                  <a:pt x="1970902" y="1226627"/>
                  <a:pt x="1959778" y="1234755"/>
                </a:cubicBezTo>
                <a:cubicBezTo>
                  <a:pt x="1948653" y="1242883"/>
                  <a:pt x="1937324" y="1251011"/>
                  <a:pt x="1925928" y="1259003"/>
                </a:cubicBezTo>
                <a:cubicBezTo>
                  <a:pt x="1914463" y="1266996"/>
                  <a:pt x="1902932" y="1274989"/>
                  <a:pt x="1891197" y="1282913"/>
                </a:cubicBezTo>
                <a:cubicBezTo>
                  <a:pt x="1888279" y="1284945"/>
                  <a:pt x="1885362" y="1286909"/>
                  <a:pt x="1882378" y="1288873"/>
                </a:cubicBezTo>
                <a:cubicBezTo>
                  <a:pt x="1879393" y="1290839"/>
                  <a:pt x="1876409" y="1292803"/>
                  <a:pt x="1873423" y="1294767"/>
                </a:cubicBezTo>
                <a:cubicBezTo>
                  <a:pt x="1870439" y="1296663"/>
                  <a:pt x="1867454" y="1298628"/>
                  <a:pt x="1864469" y="1300592"/>
                </a:cubicBezTo>
                <a:cubicBezTo>
                  <a:pt x="1861485" y="1302557"/>
                  <a:pt x="1858500" y="1304521"/>
                  <a:pt x="1855515" y="1306485"/>
                </a:cubicBezTo>
                <a:lnTo>
                  <a:pt x="1837539" y="1318203"/>
                </a:lnTo>
                <a:cubicBezTo>
                  <a:pt x="1836046" y="1319151"/>
                  <a:pt x="1834554" y="1320099"/>
                  <a:pt x="1832993" y="1321115"/>
                </a:cubicBezTo>
                <a:cubicBezTo>
                  <a:pt x="1831433" y="1322131"/>
                  <a:pt x="1829942" y="1323080"/>
                  <a:pt x="1828381" y="1324028"/>
                </a:cubicBezTo>
                <a:cubicBezTo>
                  <a:pt x="1826821" y="1324976"/>
                  <a:pt x="1825329" y="1325925"/>
                  <a:pt x="1823768" y="1326873"/>
                </a:cubicBezTo>
                <a:cubicBezTo>
                  <a:pt x="1822208" y="1327820"/>
                  <a:pt x="1820715" y="1328769"/>
                  <a:pt x="1819155" y="1329717"/>
                </a:cubicBezTo>
                <a:lnTo>
                  <a:pt x="1782185" y="1352815"/>
                </a:lnTo>
                <a:lnTo>
                  <a:pt x="1744333" y="1375437"/>
                </a:lnTo>
                <a:lnTo>
                  <a:pt x="1725272" y="1386749"/>
                </a:lnTo>
                <a:lnTo>
                  <a:pt x="1705870" y="1397857"/>
                </a:lnTo>
                <a:lnTo>
                  <a:pt x="1666933" y="1420007"/>
                </a:lnTo>
                <a:lnTo>
                  <a:pt x="1627182" y="1441682"/>
                </a:lnTo>
                <a:lnTo>
                  <a:pt x="1607238" y="1452519"/>
                </a:lnTo>
                <a:lnTo>
                  <a:pt x="1586955" y="1463086"/>
                </a:lnTo>
                <a:lnTo>
                  <a:pt x="1546254" y="1484286"/>
                </a:lnTo>
                <a:lnTo>
                  <a:pt x="1504875" y="1505013"/>
                </a:lnTo>
                <a:cubicBezTo>
                  <a:pt x="1498023" y="1508535"/>
                  <a:pt x="1491104" y="1511989"/>
                  <a:pt x="1484117" y="1515376"/>
                </a:cubicBezTo>
                <a:cubicBezTo>
                  <a:pt x="1477198" y="1518762"/>
                  <a:pt x="1470211" y="1522150"/>
                  <a:pt x="1463155" y="1525536"/>
                </a:cubicBezTo>
                <a:cubicBezTo>
                  <a:pt x="1456169" y="1528922"/>
                  <a:pt x="1449114" y="1532242"/>
                  <a:pt x="1442060" y="1535628"/>
                </a:cubicBezTo>
                <a:cubicBezTo>
                  <a:pt x="1435072" y="1538947"/>
                  <a:pt x="1428017" y="1542334"/>
                  <a:pt x="1420963" y="1545720"/>
                </a:cubicBezTo>
                <a:cubicBezTo>
                  <a:pt x="1417434" y="1547482"/>
                  <a:pt x="1413907" y="1549108"/>
                  <a:pt x="1410380" y="1550801"/>
                </a:cubicBezTo>
                <a:cubicBezTo>
                  <a:pt x="1406785" y="1552494"/>
                  <a:pt x="1403258" y="1554119"/>
                  <a:pt x="1399662" y="1555745"/>
                </a:cubicBezTo>
                <a:cubicBezTo>
                  <a:pt x="1396067" y="1557371"/>
                  <a:pt x="1392540" y="1558996"/>
                  <a:pt x="1388944" y="1560622"/>
                </a:cubicBezTo>
                <a:cubicBezTo>
                  <a:pt x="1385349" y="1562248"/>
                  <a:pt x="1381753" y="1563941"/>
                  <a:pt x="1378226" y="1565566"/>
                </a:cubicBezTo>
                <a:lnTo>
                  <a:pt x="1335354" y="1585210"/>
                </a:lnTo>
                <a:lnTo>
                  <a:pt x="1295196" y="1603633"/>
                </a:lnTo>
                <a:cubicBezTo>
                  <a:pt x="1291804" y="1605123"/>
                  <a:pt x="1288480" y="1606681"/>
                  <a:pt x="1285156" y="1608239"/>
                </a:cubicBezTo>
                <a:cubicBezTo>
                  <a:pt x="1281900" y="1609797"/>
                  <a:pt x="1278576" y="1611423"/>
                  <a:pt x="1275252" y="1612981"/>
                </a:cubicBezTo>
                <a:cubicBezTo>
                  <a:pt x="1271928" y="1614538"/>
                  <a:pt x="1268672" y="1616163"/>
                  <a:pt x="1265348" y="1617722"/>
                </a:cubicBezTo>
                <a:cubicBezTo>
                  <a:pt x="1262025" y="1619347"/>
                  <a:pt x="1258700" y="1620905"/>
                  <a:pt x="1255377" y="1622463"/>
                </a:cubicBezTo>
                <a:cubicBezTo>
                  <a:pt x="1242149" y="1628830"/>
                  <a:pt x="1228989" y="1635197"/>
                  <a:pt x="1215896" y="1641699"/>
                </a:cubicBezTo>
                <a:cubicBezTo>
                  <a:pt x="1202804" y="1648202"/>
                  <a:pt x="1189712" y="1654704"/>
                  <a:pt x="1176755" y="1661343"/>
                </a:cubicBezTo>
                <a:cubicBezTo>
                  <a:pt x="1163731" y="1667980"/>
                  <a:pt x="1150842" y="1674686"/>
                  <a:pt x="1137953" y="1681460"/>
                </a:cubicBezTo>
                <a:cubicBezTo>
                  <a:pt x="1125065" y="1688233"/>
                  <a:pt x="1112312" y="1695074"/>
                  <a:pt x="1099558" y="1701983"/>
                </a:cubicBezTo>
                <a:cubicBezTo>
                  <a:pt x="1086873" y="1708891"/>
                  <a:pt x="1074256" y="1715936"/>
                  <a:pt x="1061706" y="1723048"/>
                </a:cubicBezTo>
                <a:cubicBezTo>
                  <a:pt x="1049158" y="1730160"/>
                  <a:pt x="1036675" y="1737407"/>
                  <a:pt x="1024262" y="1744654"/>
                </a:cubicBezTo>
                <a:cubicBezTo>
                  <a:pt x="1011780" y="1751903"/>
                  <a:pt x="999502" y="1759286"/>
                  <a:pt x="987223" y="1766737"/>
                </a:cubicBezTo>
                <a:cubicBezTo>
                  <a:pt x="974945" y="1774187"/>
                  <a:pt x="962736" y="1781773"/>
                  <a:pt x="950660" y="1789359"/>
                </a:cubicBezTo>
                <a:cubicBezTo>
                  <a:pt x="926444" y="1804599"/>
                  <a:pt x="902565" y="1820246"/>
                  <a:pt x="879094" y="1836164"/>
                </a:cubicBezTo>
                <a:cubicBezTo>
                  <a:pt x="855555" y="1852149"/>
                  <a:pt x="832423" y="1868472"/>
                  <a:pt x="809698" y="1885203"/>
                </a:cubicBezTo>
                <a:cubicBezTo>
                  <a:pt x="786906" y="1902001"/>
                  <a:pt x="764588" y="1919137"/>
                  <a:pt x="742745" y="1936612"/>
                </a:cubicBezTo>
                <a:cubicBezTo>
                  <a:pt x="720835" y="1954155"/>
                  <a:pt x="699330" y="1972106"/>
                  <a:pt x="678437" y="1990461"/>
                </a:cubicBezTo>
                <a:cubicBezTo>
                  <a:pt x="657477" y="2008885"/>
                  <a:pt x="636990" y="2027715"/>
                  <a:pt x="617115" y="2046883"/>
                </a:cubicBezTo>
                <a:cubicBezTo>
                  <a:pt x="597170" y="2066119"/>
                  <a:pt x="577770" y="2085830"/>
                  <a:pt x="558979" y="2105880"/>
                </a:cubicBezTo>
                <a:cubicBezTo>
                  <a:pt x="540121" y="2126064"/>
                  <a:pt x="521942" y="2146656"/>
                  <a:pt x="504440" y="2167585"/>
                </a:cubicBezTo>
                <a:cubicBezTo>
                  <a:pt x="486871" y="2188718"/>
                  <a:pt x="470047" y="2210190"/>
                  <a:pt x="453970" y="2232068"/>
                </a:cubicBezTo>
                <a:cubicBezTo>
                  <a:pt x="445898" y="2243108"/>
                  <a:pt x="438029" y="2254149"/>
                  <a:pt x="430296" y="2265324"/>
                </a:cubicBezTo>
                <a:cubicBezTo>
                  <a:pt x="422563" y="2276569"/>
                  <a:pt x="415033" y="2287880"/>
                  <a:pt x="407707" y="2299260"/>
                </a:cubicBezTo>
                <a:cubicBezTo>
                  <a:pt x="400380" y="2310706"/>
                  <a:pt x="393258" y="2322222"/>
                  <a:pt x="386339" y="2333872"/>
                </a:cubicBezTo>
                <a:cubicBezTo>
                  <a:pt x="379420" y="2345522"/>
                  <a:pt x="372704" y="2357308"/>
                  <a:pt x="366259" y="2369161"/>
                </a:cubicBezTo>
                <a:cubicBezTo>
                  <a:pt x="364699" y="2372142"/>
                  <a:pt x="363139" y="2375122"/>
                  <a:pt x="361511" y="2378102"/>
                </a:cubicBezTo>
                <a:cubicBezTo>
                  <a:pt x="359951" y="2381082"/>
                  <a:pt x="358323" y="2384063"/>
                  <a:pt x="356762" y="2387043"/>
                </a:cubicBezTo>
                <a:cubicBezTo>
                  <a:pt x="355202" y="2390023"/>
                  <a:pt x="353642" y="2393071"/>
                  <a:pt x="352082" y="2396052"/>
                </a:cubicBezTo>
                <a:cubicBezTo>
                  <a:pt x="350589" y="2399099"/>
                  <a:pt x="349030" y="2402080"/>
                  <a:pt x="347605" y="2405127"/>
                </a:cubicBezTo>
                <a:lnTo>
                  <a:pt x="338651" y="2423280"/>
                </a:lnTo>
                <a:lnTo>
                  <a:pt x="330171" y="2441704"/>
                </a:lnTo>
                <a:lnTo>
                  <a:pt x="325965" y="2450916"/>
                </a:lnTo>
                <a:lnTo>
                  <a:pt x="321963" y="2460263"/>
                </a:lnTo>
                <a:lnTo>
                  <a:pt x="314094" y="2478958"/>
                </a:lnTo>
                <a:cubicBezTo>
                  <a:pt x="313416" y="2480583"/>
                  <a:pt x="312806" y="2482141"/>
                  <a:pt x="312195" y="2483699"/>
                </a:cubicBezTo>
                <a:cubicBezTo>
                  <a:pt x="311584" y="2485325"/>
                  <a:pt x="310974" y="2486883"/>
                  <a:pt x="310363" y="2488440"/>
                </a:cubicBezTo>
                <a:cubicBezTo>
                  <a:pt x="309753" y="2490066"/>
                  <a:pt x="309142" y="2491624"/>
                  <a:pt x="308531" y="2493182"/>
                </a:cubicBezTo>
                <a:cubicBezTo>
                  <a:pt x="307921" y="2494740"/>
                  <a:pt x="307310" y="2496366"/>
                  <a:pt x="306700" y="2497924"/>
                </a:cubicBezTo>
                <a:cubicBezTo>
                  <a:pt x="306089" y="2499481"/>
                  <a:pt x="305479" y="2501106"/>
                  <a:pt x="304868" y="2502664"/>
                </a:cubicBezTo>
                <a:cubicBezTo>
                  <a:pt x="304258" y="2504222"/>
                  <a:pt x="303648" y="2505848"/>
                  <a:pt x="303037" y="2507406"/>
                </a:cubicBezTo>
                <a:cubicBezTo>
                  <a:pt x="302427" y="2508964"/>
                  <a:pt x="301884" y="2510590"/>
                  <a:pt x="301273" y="2512147"/>
                </a:cubicBezTo>
                <a:cubicBezTo>
                  <a:pt x="300663" y="2513705"/>
                  <a:pt x="300120" y="2515330"/>
                  <a:pt x="299578" y="2516889"/>
                </a:cubicBezTo>
                <a:cubicBezTo>
                  <a:pt x="294964" y="2529622"/>
                  <a:pt x="290623" y="2542424"/>
                  <a:pt x="286553" y="2555362"/>
                </a:cubicBezTo>
                <a:cubicBezTo>
                  <a:pt x="282415" y="2568299"/>
                  <a:pt x="278616" y="2581371"/>
                  <a:pt x="275021" y="2594444"/>
                </a:cubicBezTo>
                <a:cubicBezTo>
                  <a:pt x="271425" y="2607585"/>
                  <a:pt x="268102" y="2620792"/>
                  <a:pt x="265117" y="2634068"/>
                </a:cubicBezTo>
                <a:cubicBezTo>
                  <a:pt x="262065" y="2647411"/>
                  <a:pt x="259351" y="2660756"/>
                  <a:pt x="256977" y="2674234"/>
                </a:cubicBezTo>
                <a:cubicBezTo>
                  <a:pt x="254467" y="2687714"/>
                  <a:pt x="252296" y="2701260"/>
                  <a:pt x="250465" y="2714874"/>
                </a:cubicBezTo>
                <a:cubicBezTo>
                  <a:pt x="248633" y="2728489"/>
                  <a:pt x="247073" y="2742239"/>
                  <a:pt x="245851" y="2755989"/>
                </a:cubicBezTo>
                <a:cubicBezTo>
                  <a:pt x="244630" y="2769807"/>
                  <a:pt x="243681" y="2783693"/>
                  <a:pt x="243071" y="2797577"/>
                </a:cubicBezTo>
                <a:cubicBezTo>
                  <a:pt x="242460" y="2811531"/>
                  <a:pt x="242053" y="2825552"/>
                  <a:pt x="242053" y="2839573"/>
                </a:cubicBezTo>
                <a:cubicBezTo>
                  <a:pt x="242053" y="2867818"/>
                  <a:pt x="243410" y="2896130"/>
                  <a:pt x="246055" y="2924511"/>
                </a:cubicBezTo>
                <a:cubicBezTo>
                  <a:pt x="248701" y="2953162"/>
                  <a:pt x="252703" y="2981813"/>
                  <a:pt x="258062" y="3010466"/>
                </a:cubicBezTo>
                <a:lnTo>
                  <a:pt x="273724" y="3077254"/>
                </a:lnTo>
                <a:lnTo>
                  <a:pt x="0" y="3077254"/>
                </a:lnTo>
                <a:lnTo>
                  <a:pt x="0" y="2637353"/>
                </a:lnTo>
                <a:lnTo>
                  <a:pt x="17518" y="2571212"/>
                </a:lnTo>
                <a:cubicBezTo>
                  <a:pt x="27083" y="2540324"/>
                  <a:pt x="37869" y="2509844"/>
                  <a:pt x="49876" y="2479906"/>
                </a:cubicBezTo>
                <a:cubicBezTo>
                  <a:pt x="50554" y="2478009"/>
                  <a:pt x="51300" y="2476181"/>
                  <a:pt x="52047" y="2474284"/>
                </a:cubicBezTo>
                <a:cubicBezTo>
                  <a:pt x="52792" y="2472455"/>
                  <a:pt x="53607" y="2470558"/>
                  <a:pt x="54353" y="2468730"/>
                </a:cubicBezTo>
                <a:cubicBezTo>
                  <a:pt x="55167" y="2466901"/>
                  <a:pt x="55913" y="2465004"/>
                  <a:pt x="56727" y="2463175"/>
                </a:cubicBezTo>
                <a:cubicBezTo>
                  <a:pt x="57541" y="2461347"/>
                  <a:pt x="58288" y="2459450"/>
                  <a:pt x="59101" y="2457621"/>
                </a:cubicBezTo>
                <a:cubicBezTo>
                  <a:pt x="59848" y="2455793"/>
                  <a:pt x="60661" y="2453964"/>
                  <a:pt x="61407" y="2452135"/>
                </a:cubicBezTo>
                <a:cubicBezTo>
                  <a:pt x="62154" y="2450306"/>
                  <a:pt x="62900" y="2448477"/>
                  <a:pt x="63714" y="2446648"/>
                </a:cubicBezTo>
                <a:cubicBezTo>
                  <a:pt x="64528" y="2444820"/>
                  <a:pt x="65275" y="2442991"/>
                  <a:pt x="66088" y="2441163"/>
                </a:cubicBezTo>
                <a:cubicBezTo>
                  <a:pt x="66902" y="2439333"/>
                  <a:pt x="67716" y="2437504"/>
                  <a:pt x="68530" y="2435676"/>
                </a:cubicBezTo>
                <a:lnTo>
                  <a:pt x="78503" y="2413865"/>
                </a:lnTo>
                <a:lnTo>
                  <a:pt x="83522" y="2403028"/>
                </a:lnTo>
                <a:lnTo>
                  <a:pt x="88813" y="2392326"/>
                </a:lnTo>
                <a:lnTo>
                  <a:pt x="99463" y="2370990"/>
                </a:lnTo>
                <a:lnTo>
                  <a:pt x="110656" y="2349924"/>
                </a:lnTo>
                <a:cubicBezTo>
                  <a:pt x="112487" y="2346402"/>
                  <a:pt x="114388" y="2342881"/>
                  <a:pt x="116287" y="2339426"/>
                </a:cubicBezTo>
                <a:cubicBezTo>
                  <a:pt x="118254" y="2335971"/>
                  <a:pt x="120153" y="2332517"/>
                  <a:pt x="122120" y="2329063"/>
                </a:cubicBezTo>
                <a:cubicBezTo>
                  <a:pt x="124087" y="2325676"/>
                  <a:pt x="126054" y="2322222"/>
                  <a:pt x="128022" y="2318767"/>
                </a:cubicBezTo>
                <a:cubicBezTo>
                  <a:pt x="129989" y="2315313"/>
                  <a:pt x="131956" y="2311926"/>
                  <a:pt x="133923" y="2308472"/>
                </a:cubicBezTo>
                <a:cubicBezTo>
                  <a:pt x="141792" y="2294857"/>
                  <a:pt x="150000" y="2281310"/>
                  <a:pt x="158412" y="2267967"/>
                </a:cubicBezTo>
                <a:cubicBezTo>
                  <a:pt x="166824" y="2254624"/>
                  <a:pt x="175506" y="2241483"/>
                  <a:pt x="184325" y="2228410"/>
                </a:cubicBezTo>
                <a:cubicBezTo>
                  <a:pt x="193144" y="2215405"/>
                  <a:pt x="202166" y="2202536"/>
                  <a:pt x="211391" y="2189802"/>
                </a:cubicBezTo>
                <a:cubicBezTo>
                  <a:pt x="220617" y="2177136"/>
                  <a:pt x="229978" y="2164537"/>
                  <a:pt x="239543" y="2152142"/>
                </a:cubicBezTo>
                <a:cubicBezTo>
                  <a:pt x="258605" y="2127351"/>
                  <a:pt x="278413" y="2103238"/>
                  <a:pt x="298967" y="2079599"/>
                </a:cubicBezTo>
                <a:cubicBezTo>
                  <a:pt x="319386" y="2056163"/>
                  <a:pt x="340482" y="2033201"/>
                  <a:pt x="362189" y="2010849"/>
                </a:cubicBezTo>
                <a:cubicBezTo>
                  <a:pt x="383761" y="1988564"/>
                  <a:pt x="406011" y="1966822"/>
                  <a:pt x="428735" y="1945621"/>
                </a:cubicBezTo>
                <a:cubicBezTo>
                  <a:pt x="451393" y="1924489"/>
                  <a:pt x="474524" y="1903897"/>
                  <a:pt x="498131" y="1883780"/>
                </a:cubicBezTo>
                <a:cubicBezTo>
                  <a:pt x="521670" y="1863732"/>
                  <a:pt x="545684" y="1844223"/>
                  <a:pt x="570105" y="1825191"/>
                </a:cubicBezTo>
                <a:cubicBezTo>
                  <a:pt x="594390" y="1806225"/>
                  <a:pt x="619149" y="1787733"/>
                  <a:pt x="644249" y="1769717"/>
                </a:cubicBezTo>
                <a:cubicBezTo>
                  <a:pt x="669280" y="1751699"/>
                  <a:pt x="694649" y="1734156"/>
                  <a:pt x="720360" y="1717088"/>
                </a:cubicBezTo>
                <a:cubicBezTo>
                  <a:pt x="746001" y="1700086"/>
                  <a:pt x="771982" y="1683424"/>
                  <a:pt x="798235" y="1667235"/>
                </a:cubicBezTo>
                <a:cubicBezTo>
                  <a:pt x="811395" y="1659107"/>
                  <a:pt x="824554" y="1651182"/>
                  <a:pt x="837782" y="1643257"/>
                </a:cubicBezTo>
                <a:cubicBezTo>
                  <a:pt x="851010" y="1635400"/>
                  <a:pt x="864307" y="1627611"/>
                  <a:pt x="877670" y="1619889"/>
                </a:cubicBezTo>
                <a:cubicBezTo>
                  <a:pt x="891033" y="1612235"/>
                  <a:pt x="904397" y="1604649"/>
                  <a:pt x="917895" y="1597131"/>
                </a:cubicBezTo>
                <a:cubicBezTo>
                  <a:pt x="931395" y="1589613"/>
                  <a:pt x="944894" y="1582229"/>
                  <a:pt x="958461" y="1574914"/>
                </a:cubicBezTo>
                <a:cubicBezTo>
                  <a:pt x="972028" y="1567666"/>
                  <a:pt x="985663" y="1560487"/>
                  <a:pt x="999366" y="1553375"/>
                </a:cubicBezTo>
                <a:cubicBezTo>
                  <a:pt x="1013001" y="1546263"/>
                  <a:pt x="1026772" y="1539218"/>
                  <a:pt x="1040542" y="1532309"/>
                </a:cubicBezTo>
                <a:cubicBezTo>
                  <a:pt x="1054313" y="1525401"/>
                  <a:pt x="1068151" y="1518560"/>
                  <a:pt x="1081990" y="1511786"/>
                </a:cubicBezTo>
                <a:cubicBezTo>
                  <a:pt x="1095896" y="1505013"/>
                  <a:pt x="1109734" y="1498307"/>
                  <a:pt x="1123708" y="1491737"/>
                </a:cubicBezTo>
                <a:cubicBezTo>
                  <a:pt x="1127235" y="1490111"/>
                  <a:pt x="1130763" y="1488418"/>
                  <a:pt x="1134222" y="1486793"/>
                </a:cubicBezTo>
                <a:cubicBezTo>
                  <a:pt x="1137682" y="1485167"/>
                  <a:pt x="1141210" y="1483473"/>
                  <a:pt x="1144670" y="1481847"/>
                </a:cubicBezTo>
                <a:cubicBezTo>
                  <a:pt x="1148197" y="1480222"/>
                  <a:pt x="1151657" y="1478596"/>
                  <a:pt x="1155184" y="1476970"/>
                </a:cubicBezTo>
                <a:cubicBezTo>
                  <a:pt x="1158711" y="1475345"/>
                  <a:pt x="1162238" y="1473719"/>
                  <a:pt x="1165766" y="1472161"/>
                </a:cubicBezTo>
                <a:lnTo>
                  <a:pt x="1207959" y="1453061"/>
                </a:lnTo>
                <a:lnTo>
                  <a:pt x="1247372" y="1435180"/>
                </a:lnTo>
                <a:cubicBezTo>
                  <a:pt x="1250629" y="1433689"/>
                  <a:pt x="1253952" y="1432198"/>
                  <a:pt x="1257208" y="1430709"/>
                </a:cubicBezTo>
                <a:cubicBezTo>
                  <a:pt x="1260464" y="1429286"/>
                  <a:pt x="1263788" y="1427796"/>
                  <a:pt x="1267044" y="1426306"/>
                </a:cubicBezTo>
                <a:cubicBezTo>
                  <a:pt x="1270300" y="1424816"/>
                  <a:pt x="1273556" y="1423326"/>
                  <a:pt x="1276813" y="1421835"/>
                </a:cubicBezTo>
                <a:cubicBezTo>
                  <a:pt x="1280001" y="1420346"/>
                  <a:pt x="1283257" y="1418855"/>
                  <a:pt x="1286445" y="1417297"/>
                </a:cubicBezTo>
                <a:cubicBezTo>
                  <a:pt x="1292890" y="1414249"/>
                  <a:pt x="1299266" y="1411269"/>
                  <a:pt x="1305710" y="1408221"/>
                </a:cubicBezTo>
                <a:cubicBezTo>
                  <a:pt x="1312155" y="1405240"/>
                  <a:pt x="1318599" y="1402193"/>
                  <a:pt x="1324975" y="1399144"/>
                </a:cubicBezTo>
                <a:cubicBezTo>
                  <a:pt x="1331351" y="1396097"/>
                  <a:pt x="1337729" y="1393049"/>
                  <a:pt x="1344105" y="1390000"/>
                </a:cubicBezTo>
                <a:cubicBezTo>
                  <a:pt x="1350481" y="1386885"/>
                  <a:pt x="1356790" y="1383769"/>
                  <a:pt x="1363031" y="1380653"/>
                </a:cubicBezTo>
                <a:lnTo>
                  <a:pt x="1400679" y="1362094"/>
                </a:lnTo>
                <a:lnTo>
                  <a:pt x="1437650" y="1343129"/>
                </a:lnTo>
                <a:lnTo>
                  <a:pt x="1456101" y="1333645"/>
                </a:lnTo>
                <a:lnTo>
                  <a:pt x="1474214" y="1323960"/>
                </a:lnTo>
                <a:lnTo>
                  <a:pt x="1510301" y="1304656"/>
                </a:lnTo>
                <a:lnTo>
                  <a:pt x="1545576" y="1284945"/>
                </a:lnTo>
                <a:lnTo>
                  <a:pt x="1563144" y="1275124"/>
                </a:lnTo>
                <a:lnTo>
                  <a:pt x="1580375" y="1265099"/>
                </a:lnTo>
                <a:lnTo>
                  <a:pt x="1614565" y="1245050"/>
                </a:lnTo>
                <a:lnTo>
                  <a:pt x="1647871" y="1224663"/>
                </a:lnTo>
                <a:cubicBezTo>
                  <a:pt x="1649227" y="1223782"/>
                  <a:pt x="1650653" y="1222901"/>
                  <a:pt x="1652009" y="1222089"/>
                </a:cubicBezTo>
                <a:cubicBezTo>
                  <a:pt x="1653366" y="1221275"/>
                  <a:pt x="1654790" y="1220395"/>
                  <a:pt x="1656147" y="1219582"/>
                </a:cubicBezTo>
                <a:cubicBezTo>
                  <a:pt x="1657504" y="1218701"/>
                  <a:pt x="1658928" y="1217889"/>
                  <a:pt x="1660286" y="1217008"/>
                </a:cubicBezTo>
                <a:cubicBezTo>
                  <a:pt x="1661642" y="1216127"/>
                  <a:pt x="1662998" y="1215315"/>
                  <a:pt x="1664355" y="1214434"/>
                </a:cubicBezTo>
                <a:lnTo>
                  <a:pt x="1680500" y="1204071"/>
                </a:lnTo>
                <a:cubicBezTo>
                  <a:pt x="1683213" y="1202378"/>
                  <a:pt x="1685859" y="1200616"/>
                  <a:pt x="1688572" y="1198923"/>
                </a:cubicBezTo>
                <a:cubicBezTo>
                  <a:pt x="1691286" y="1197230"/>
                  <a:pt x="1693931" y="1195468"/>
                  <a:pt x="1696645" y="1193775"/>
                </a:cubicBezTo>
                <a:cubicBezTo>
                  <a:pt x="1699290" y="1192082"/>
                  <a:pt x="1702004" y="1190389"/>
                  <a:pt x="1704649" y="1188627"/>
                </a:cubicBezTo>
                <a:cubicBezTo>
                  <a:pt x="1707295" y="1186934"/>
                  <a:pt x="1709941" y="1185174"/>
                  <a:pt x="1712518" y="1183412"/>
                </a:cubicBezTo>
                <a:cubicBezTo>
                  <a:pt x="1723032" y="1176436"/>
                  <a:pt x="1733411" y="1169459"/>
                  <a:pt x="1743655" y="1162415"/>
                </a:cubicBezTo>
                <a:cubicBezTo>
                  <a:pt x="1753897" y="1155371"/>
                  <a:pt x="1764005" y="1148326"/>
                  <a:pt x="1773977" y="1141214"/>
                </a:cubicBezTo>
                <a:cubicBezTo>
                  <a:pt x="1783949" y="1134170"/>
                  <a:pt x="1793785" y="1127058"/>
                  <a:pt x="1803486" y="1119877"/>
                </a:cubicBezTo>
                <a:cubicBezTo>
                  <a:pt x="1813185" y="1112698"/>
                  <a:pt x="1822751" y="1105518"/>
                  <a:pt x="1832248" y="1098338"/>
                </a:cubicBezTo>
                <a:cubicBezTo>
                  <a:pt x="1841677" y="1091159"/>
                  <a:pt x="1850902" y="1083912"/>
                  <a:pt x="1859992" y="1076596"/>
                </a:cubicBezTo>
                <a:cubicBezTo>
                  <a:pt x="1869082" y="1069280"/>
                  <a:pt x="1878036" y="1061965"/>
                  <a:pt x="1886787" y="1054650"/>
                </a:cubicBezTo>
                <a:cubicBezTo>
                  <a:pt x="1895537" y="1047335"/>
                  <a:pt x="1904085" y="1039952"/>
                  <a:pt x="1912564" y="1032569"/>
                </a:cubicBezTo>
                <a:cubicBezTo>
                  <a:pt x="1921044" y="1025186"/>
                  <a:pt x="1929320" y="1017803"/>
                  <a:pt x="1937460" y="1010352"/>
                </a:cubicBezTo>
                <a:cubicBezTo>
                  <a:pt x="1945600" y="1002902"/>
                  <a:pt x="1953537" y="995451"/>
                  <a:pt x="1961338" y="988000"/>
                </a:cubicBezTo>
                <a:cubicBezTo>
                  <a:pt x="1969072" y="980549"/>
                  <a:pt x="1976601" y="973031"/>
                  <a:pt x="1983995" y="965513"/>
                </a:cubicBezTo>
                <a:cubicBezTo>
                  <a:pt x="1991321" y="957993"/>
                  <a:pt x="1998512" y="950475"/>
                  <a:pt x="2005499" y="942889"/>
                </a:cubicBezTo>
                <a:cubicBezTo>
                  <a:pt x="2012486" y="935371"/>
                  <a:pt x="2019270" y="927784"/>
                  <a:pt x="2025917" y="920199"/>
                </a:cubicBezTo>
                <a:cubicBezTo>
                  <a:pt x="2032497" y="912613"/>
                  <a:pt x="2038941" y="905026"/>
                  <a:pt x="2045182" y="897440"/>
                </a:cubicBezTo>
                <a:cubicBezTo>
                  <a:pt x="2051423" y="889853"/>
                  <a:pt x="2057461" y="882268"/>
                  <a:pt x="2063294" y="874613"/>
                </a:cubicBezTo>
                <a:cubicBezTo>
                  <a:pt x="2069128" y="867027"/>
                  <a:pt x="2074759" y="859442"/>
                  <a:pt x="2080185" y="851787"/>
                </a:cubicBezTo>
                <a:cubicBezTo>
                  <a:pt x="2085544" y="844133"/>
                  <a:pt x="2090768" y="836547"/>
                  <a:pt x="2095787" y="828893"/>
                </a:cubicBezTo>
                <a:cubicBezTo>
                  <a:pt x="2105759" y="813721"/>
                  <a:pt x="2114917" y="798412"/>
                  <a:pt x="2123125" y="783173"/>
                </a:cubicBezTo>
                <a:cubicBezTo>
                  <a:pt x="2131333" y="768001"/>
                  <a:pt x="2138659" y="752761"/>
                  <a:pt x="2145036" y="737588"/>
                </a:cubicBezTo>
                <a:cubicBezTo>
                  <a:pt x="2151345" y="722483"/>
                  <a:pt x="2156839" y="707379"/>
                  <a:pt x="2161384" y="692342"/>
                </a:cubicBezTo>
                <a:cubicBezTo>
                  <a:pt x="2165929" y="677372"/>
                  <a:pt x="2169524" y="662471"/>
                  <a:pt x="2172238" y="647638"/>
                </a:cubicBezTo>
                <a:cubicBezTo>
                  <a:pt x="2173594" y="640255"/>
                  <a:pt x="2174680" y="632871"/>
                  <a:pt x="2175562" y="625557"/>
                </a:cubicBezTo>
                <a:cubicBezTo>
                  <a:pt x="2176444" y="618241"/>
                  <a:pt x="2177054" y="610926"/>
                  <a:pt x="2177461" y="603678"/>
                </a:cubicBezTo>
                <a:cubicBezTo>
                  <a:pt x="2177801" y="596431"/>
                  <a:pt x="2177936" y="589184"/>
                  <a:pt x="2177936" y="582003"/>
                </a:cubicBezTo>
                <a:cubicBezTo>
                  <a:pt x="2177868" y="574823"/>
                  <a:pt x="2177597" y="567711"/>
                  <a:pt x="2177054" y="560599"/>
                </a:cubicBezTo>
                <a:cubicBezTo>
                  <a:pt x="2176511" y="553555"/>
                  <a:pt x="2175765" y="546511"/>
                  <a:pt x="2174748" y="539534"/>
                </a:cubicBezTo>
                <a:cubicBezTo>
                  <a:pt x="2173798" y="532558"/>
                  <a:pt x="2172577" y="525649"/>
                  <a:pt x="2171084" y="518740"/>
                </a:cubicBezTo>
                <a:cubicBezTo>
                  <a:pt x="2169593" y="511899"/>
                  <a:pt x="2167896" y="505058"/>
                  <a:pt x="2165997" y="498284"/>
                </a:cubicBezTo>
                <a:cubicBezTo>
                  <a:pt x="2164098" y="491511"/>
                  <a:pt x="2161994" y="484806"/>
                  <a:pt x="2159621" y="478167"/>
                </a:cubicBezTo>
                <a:cubicBezTo>
                  <a:pt x="2154940" y="464960"/>
                  <a:pt x="2149377" y="451886"/>
                  <a:pt x="2142933" y="439085"/>
                </a:cubicBezTo>
                <a:cubicBezTo>
                  <a:pt x="2136557" y="426350"/>
                  <a:pt x="2129299" y="413888"/>
                  <a:pt x="2121293" y="401628"/>
                </a:cubicBezTo>
                <a:cubicBezTo>
                  <a:pt x="2113289" y="389436"/>
                  <a:pt x="2104538" y="377582"/>
                  <a:pt x="2094974" y="365932"/>
                </a:cubicBezTo>
                <a:cubicBezTo>
                  <a:pt x="2085477" y="354418"/>
                  <a:pt x="2075233" y="343106"/>
                  <a:pt x="2064176" y="332133"/>
                </a:cubicBezTo>
                <a:cubicBezTo>
                  <a:pt x="2053187" y="321296"/>
                  <a:pt x="2041519" y="310662"/>
                  <a:pt x="2029105" y="300366"/>
                </a:cubicBezTo>
                <a:cubicBezTo>
                  <a:pt x="2016827" y="290139"/>
                  <a:pt x="2003803" y="280249"/>
                  <a:pt x="1990236" y="270630"/>
                </a:cubicBezTo>
                <a:cubicBezTo>
                  <a:pt x="1976669" y="261080"/>
                  <a:pt x="1962559" y="251869"/>
                  <a:pt x="1947839" y="242995"/>
                </a:cubicBezTo>
                <a:cubicBezTo>
                  <a:pt x="1933187" y="234122"/>
                  <a:pt x="1917923" y="225656"/>
                  <a:pt x="1902186" y="217528"/>
                </a:cubicBezTo>
                <a:cubicBezTo>
                  <a:pt x="1894317" y="213531"/>
                  <a:pt x="1886380" y="209535"/>
                  <a:pt x="1878240" y="205674"/>
                </a:cubicBezTo>
                <a:cubicBezTo>
                  <a:pt x="1870167" y="201813"/>
                  <a:pt x="1861959" y="198020"/>
                  <a:pt x="1853616" y="194362"/>
                </a:cubicBezTo>
                <a:cubicBezTo>
                  <a:pt x="1845272" y="190705"/>
                  <a:pt x="1836860" y="187115"/>
                  <a:pt x="1828313" y="183593"/>
                </a:cubicBezTo>
                <a:cubicBezTo>
                  <a:pt x="1819766" y="180070"/>
                  <a:pt x="1811151" y="176684"/>
                  <a:pt x="1802400" y="173365"/>
                </a:cubicBezTo>
                <a:cubicBezTo>
                  <a:pt x="1793718" y="170114"/>
                  <a:pt x="1784899" y="166863"/>
                  <a:pt x="1775944" y="163747"/>
                </a:cubicBezTo>
                <a:cubicBezTo>
                  <a:pt x="1767058" y="160631"/>
                  <a:pt x="1758035" y="157583"/>
                  <a:pt x="1748946" y="154670"/>
                </a:cubicBezTo>
                <a:cubicBezTo>
                  <a:pt x="1739856" y="151758"/>
                  <a:pt x="1730631" y="148913"/>
                  <a:pt x="1721337" y="146204"/>
                </a:cubicBezTo>
                <a:cubicBezTo>
                  <a:pt x="1712111" y="143494"/>
                  <a:pt x="1702682" y="140852"/>
                  <a:pt x="1693253" y="138347"/>
                </a:cubicBezTo>
                <a:cubicBezTo>
                  <a:pt x="1674462" y="133334"/>
                  <a:pt x="1655266" y="128661"/>
                  <a:pt x="1635797" y="124325"/>
                </a:cubicBezTo>
                <a:cubicBezTo>
                  <a:pt x="1616464" y="120058"/>
                  <a:pt x="1596724" y="116130"/>
                  <a:pt x="1576780" y="112607"/>
                </a:cubicBezTo>
                <a:cubicBezTo>
                  <a:pt x="1556972" y="109085"/>
                  <a:pt x="1536825" y="105970"/>
                  <a:pt x="1516406" y="103192"/>
                </a:cubicBezTo>
                <a:cubicBezTo>
                  <a:pt x="1496124" y="100483"/>
                  <a:pt x="1475570" y="98181"/>
                  <a:pt x="1454812" y="96216"/>
                </a:cubicBezTo>
                <a:cubicBezTo>
                  <a:pt x="1444501" y="95200"/>
                  <a:pt x="1434122" y="94387"/>
                  <a:pt x="1423675" y="93575"/>
                </a:cubicBezTo>
                <a:cubicBezTo>
                  <a:pt x="1413229" y="92829"/>
                  <a:pt x="1402782" y="92152"/>
                  <a:pt x="1392336" y="91542"/>
                </a:cubicBezTo>
                <a:cubicBezTo>
                  <a:pt x="1381889" y="90932"/>
                  <a:pt x="1371374" y="90459"/>
                  <a:pt x="1360860" y="90053"/>
                </a:cubicBezTo>
                <a:cubicBezTo>
                  <a:pt x="1350346" y="89645"/>
                  <a:pt x="1339831" y="89375"/>
                  <a:pt x="1329249" y="89172"/>
                </a:cubicBezTo>
                <a:cubicBezTo>
                  <a:pt x="1318734" y="88968"/>
                  <a:pt x="1308085" y="88901"/>
                  <a:pt x="1297502" y="88901"/>
                </a:cubicBezTo>
                <a:cubicBezTo>
                  <a:pt x="1286852" y="88901"/>
                  <a:pt x="1276270" y="89037"/>
                  <a:pt x="1265620" y="89239"/>
                </a:cubicBezTo>
                <a:cubicBezTo>
                  <a:pt x="1254969" y="89510"/>
                  <a:pt x="1244320" y="89781"/>
                  <a:pt x="1233669" y="90188"/>
                </a:cubicBezTo>
                <a:cubicBezTo>
                  <a:pt x="1223019" y="90594"/>
                  <a:pt x="1212369" y="91068"/>
                  <a:pt x="1201718" y="91678"/>
                </a:cubicBezTo>
                <a:cubicBezTo>
                  <a:pt x="1191069" y="92288"/>
                  <a:pt x="1180419" y="92965"/>
                  <a:pt x="1169768" y="93777"/>
                </a:cubicBezTo>
                <a:cubicBezTo>
                  <a:pt x="1159118" y="94591"/>
                  <a:pt x="1148468" y="95471"/>
                  <a:pt x="1137818" y="96419"/>
                </a:cubicBezTo>
                <a:cubicBezTo>
                  <a:pt x="1127168" y="97367"/>
                  <a:pt x="1116585" y="98452"/>
                  <a:pt x="1105936" y="99603"/>
                </a:cubicBezTo>
                <a:cubicBezTo>
                  <a:pt x="1095353" y="100755"/>
                  <a:pt x="1084702" y="102041"/>
                  <a:pt x="1074121" y="103396"/>
                </a:cubicBezTo>
                <a:cubicBezTo>
                  <a:pt x="1063538" y="104750"/>
                  <a:pt x="1052956" y="106173"/>
                  <a:pt x="1042374" y="107731"/>
                </a:cubicBezTo>
                <a:cubicBezTo>
                  <a:pt x="1031792" y="109289"/>
                  <a:pt x="1021277" y="110914"/>
                  <a:pt x="1010763" y="112675"/>
                </a:cubicBezTo>
                <a:cubicBezTo>
                  <a:pt x="1000248" y="114437"/>
                  <a:pt x="989733" y="116266"/>
                  <a:pt x="979287" y="118161"/>
                </a:cubicBezTo>
                <a:cubicBezTo>
                  <a:pt x="968773" y="120058"/>
                  <a:pt x="958326" y="122091"/>
                  <a:pt x="947947" y="124190"/>
                </a:cubicBezTo>
                <a:cubicBezTo>
                  <a:pt x="933431" y="127103"/>
                  <a:pt x="918914" y="130219"/>
                  <a:pt x="904532" y="133470"/>
                </a:cubicBezTo>
                <a:cubicBezTo>
                  <a:pt x="890151" y="136721"/>
                  <a:pt x="875770" y="140175"/>
                  <a:pt x="861525" y="143765"/>
                </a:cubicBezTo>
                <a:cubicBezTo>
                  <a:pt x="847280" y="147355"/>
                  <a:pt x="833102" y="151148"/>
                  <a:pt x="818992" y="155077"/>
                </a:cubicBezTo>
                <a:cubicBezTo>
                  <a:pt x="804882" y="159005"/>
                  <a:pt x="790841" y="163070"/>
                  <a:pt x="776934" y="167337"/>
                </a:cubicBezTo>
                <a:cubicBezTo>
                  <a:pt x="770965" y="169166"/>
                  <a:pt x="764927" y="170994"/>
                  <a:pt x="758957" y="172891"/>
                </a:cubicBezTo>
                <a:cubicBezTo>
                  <a:pt x="752989" y="174787"/>
                  <a:pt x="747019" y="176684"/>
                  <a:pt x="741050" y="178648"/>
                </a:cubicBezTo>
                <a:cubicBezTo>
                  <a:pt x="735080" y="180545"/>
                  <a:pt x="729178" y="182509"/>
                  <a:pt x="723276" y="184541"/>
                </a:cubicBezTo>
                <a:cubicBezTo>
                  <a:pt x="717375" y="186573"/>
                  <a:pt x="711473" y="188606"/>
                  <a:pt x="705639" y="190637"/>
                </a:cubicBezTo>
                <a:cubicBezTo>
                  <a:pt x="686171" y="197478"/>
                  <a:pt x="666905" y="204590"/>
                  <a:pt x="647844" y="211974"/>
                </a:cubicBezTo>
                <a:cubicBezTo>
                  <a:pt x="628782" y="219424"/>
                  <a:pt x="609924" y="227078"/>
                  <a:pt x="591337" y="235003"/>
                </a:cubicBezTo>
                <a:cubicBezTo>
                  <a:pt x="572750" y="242928"/>
                  <a:pt x="554367" y="251123"/>
                  <a:pt x="536187" y="259590"/>
                </a:cubicBezTo>
                <a:cubicBezTo>
                  <a:pt x="518007" y="268056"/>
                  <a:pt x="500099" y="276727"/>
                  <a:pt x="482393" y="285668"/>
                </a:cubicBezTo>
                <a:cubicBezTo>
                  <a:pt x="473574" y="290139"/>
                  <a:pt x="464756" y="294677"/>
                  <a:pt x="456073" y="299282"/>
                </a:cubicBezTo>
                <a:cubicBezTo>
                  <a:pt x="447390" y="303888"/>
                  <a:pt x="438708" y="308561"/>
                  <a:pt x="430093" y="313236"/>
                </a:cubicBezTo>
                <a:cubicBezTo>
                  <a:pt x="421477" y="317909"/>
                  <a:pt x="412862" y="322651"/>
                  <a:pt x="404383" y="327460"/>
                </a:cubicBezTo>
                <a:cubicBezTo>
                  <a:pt x="395836" y="332268"/>
                  <a:pt x="387424" y="337145"/>
                  <a:pt x="379013" y="342023"/>
                </a:cubicBezTo>
                <a:cubicBezTo>
                  <a:pt x="376977" y="343309"/>
                  <a:pt x="374874" y="344528"/>
                  <a:pt x="372772" y="345748"/>
                </a:cubicBezTo>
                <a:cubicBezTo>
                  <a:pt x="370669" y="346967"/>
                  <a:pt x="368565" y="348187"/>
                  <a:pt x="366463" y="349405"/>
                </a:cubicBezTo>
                <a:cubicBezTo>
                  <a:pt x="364428" y="350624"/>
                  <a:pt x="362325" y="351911"/>
                  <a:pt x="360222" y="353131"/>
                </a:cubicBezTo>
                <a:cubicBezTo>
                  <a:pt x="358187" y="354349"/>
                  <a:pt x="356084" y="355569"/>
                  <a:pt x="354049" y="356856"/>
                </a:cubicBezTo>
                <a:lnTo>
                  <a:pt x="329357" y="372028"/>
                </a:lnTo>
                <a:cubicBezTo>
                  <a:pt x="327322" y="373315"/>
                  <a:pt x="325287" y="374602"/>
                  <a:pt x="323252" y="375889"/>
                </a:cubicBezTo>
                <a:cubicBezTo>
                  <a:pt x="321285" y="377176"/>
                  <a:pt x="319249" y="378463"/>
                  <a:pt x="317215" y="379750"/>
                </a:cubicBezTo>
                <a:cubicBezTo>
                  <a:pt x="315247" y="381037"/>
                  <a:pt x="313212" y="382324"/>
                  <a:pt x="311178" y="383611"/>
                </a:cubicBezTo>
                <a:cubicBezTo>
                  <a:pt x="309142" y="384898"/>
                  <a:pt x="307107" y="386185"/>
                  <a:pt x="305072" y="387472"/>
                </a:cubicBezTo>
                <a:cubicBezTo>
                  <a:pt x="303037" y="388759"/>
                  <a:pt x="301002" y="390046"/>
                  <a:pt x="298967" y="391333"/>
                </a:cubicBezTo>
                <a:cubicBezTo>
                  <a:pt x="296931" y="392619"/>
                  <a:pt x="294897" y="393974"/>
                  <a:pt x="292930" y="395261"/>
                </a:cubicBezTo>
                <a:cubicBezTo>
                  <a:pt x="290962" y="396548"/>
                  <a:pt x="288927" y="397835"/>
                  <a:pt x="286960" y="399190"/>
                </a:cubicBezTo>
                <a:cubicBezTo>
                  <a:pt x="284992" y="400544"/>
                  <a:pt x="282958" y="401831"/>
                  <a:pt x="280991" y="403186"/>
                </a:cubicBezTo>
                <a:cubicBezTo>
                  <a:pt x="276988" y="405760"/>
                  <a:pt x="272986" y="408469"/>
                  <a:pt x="269052" y="411110"/>
                </a:cubicBezTo>
                <a:cubicBezTo>
                  <a:pt x="265117" y="413820"/>
                  <a:pt x="261183" y="416462"/>
                  <a:pt x="257249" y="419171"/>
                </a:cubicBezTo>
                <a:cubicBezTo>
                  <a:pt x="253314" y="421881"/>
                  <a:pt x="249447" y="424590"/>
                  <a:pt x="245512" y="427300"/>
                </a:cubicBezTo>
                <a:cubicBezTo>
                  <a:pt x="241646" y="430009"/>
                  <a:pt x="237712" y="432718"/>
                  <a:pt x="233777" y="435428"/>
                </a:cubicBezTo>
                <a:cubicBezTo>
                  <a:pt x="229911" y="438204"/>
                  <a:pt x="226112" y="440913"/>
                  <a:pt x="222246" y="443691"/>
                </a:cubicBezTo>
                <a:cubicBezTo>
                  <a:pt x="218446" y="446468"/>
                  <a:pt x="214580" y="449245"/>
                  <a:pt x="210713" y="452022"/>
                </a:cubicBezTo>
                <a:cubicBezTo>
                  <a:pt x="206914" y="454799"/>
                  <a:pt x="203048" y="457576"/>
                  <a:pt x="199249" y="460353"/>
                </a:cubicBezTo>
                <a:cubicBezTo>
                  <a:pt x="195451" y="463131"/>
                  <a:pt x="191651" y="465976"/>
                  <a:pt x="187921" y="468821"/>
                </a:cubicBezTo>
                <a:lnTo>
                  <a:pt x="176592" y="477287"/>
                </a:lnTo>
                <a:lnTo>
                  <a:pt x="170894" y="481554"/>
                </a:lnTo>
                <a:lnTo>
                  <a:pt x="165331" y="485821"/>
                </a:lnTo>
                <a:lnTo>
                  <a:pt x="143081" y="503161"/>
                </a:lnTo>
                <a:cubicBezTo>
                  <a:pt x="141182" y="504584"/>
                  <a:pt x="139351" y="506006"/>
                  <a:pt x="137519" y="507496"/>
                </a:cubicBezTo>
                <a:cubicBezTo>
                  <a:pt x="135687" y="508986"/>
                  <a:pt x="133856" y="510409"/>
                  <a:pt x="132024" y="511899"/>
                </a:cubicBezTo>
                <a:cubicBezTo>
                  <a:pt x="130193" y="513389"/>
                  <a:pt x="128429" y="514811"/>
                  <a:pt x="126597" y="516302"/>
                </a:cubicBezTo>
                <a:cubicBezTo>
                  <a:pt x="124765" y="517791"/>
                  <a:pt x="122935" y="519214"/>
                  <a:pt x="121103" y="520704"/>
                </a:cubicBezTo>
                <a:cubicBezTo>
                  <a:pt x="119271" y="522194"/>
                  <a:pt x="117439" y="523616"/>
                  <a:pt x="115608" y="525107"/>
                </a:cubicBezTo>
                <a:cubicBezTo>
                  <a:pt x="113777" y="526529"/>
                  <a:pt x="111945" y="528020"/>
                  <a:pt x="110113" y="529510"/>
                </a:cubicBezTo>
                <a:cubicBezTo>
                  <a:pt x="108282" y="531000"/>
                  <a:pt x="106519" y="532490"/>
                  <a:pt x="104687" y="533980"/>
                </a:cubicBezTo>
                <a:cubicBezTo>
                  <a:pt x="102855" y="535470"/>
                  <a:pt x="101091" y="536961"/>
                  <a:pt x="99328" y="538450"/>
                </a:cubicBezTo>
                <a:lnTo>
                  <a:pt x="77824" y="556468"/>
                </a:lnTo>
                <a:cubicBezTo>
                  <a:pt x="76060" y="557958"/>
                  <a:pt x="74296" y="559516"/>
                  <a:pt x="72533" y="561006"/>
                </a:cubicBezTo>
                <a:cubicBezTo>
                  <a:pt x="70769" y="562496"/>
                  <a:pt x="69006" y="564054"/>
                  <a:pt x="67242" y="565544"/>
                </a:cubicBezTo>
                <a:cubicBezTo>
                  <a:pt x="65546" y="567102"/>
                  <a:pt x="63782" y="568592"/>
                  <a:pt x="62018" y="570150"/>
                </a:cubicBezTo>
                <a:cubicBezTo>
                  <a:pt x="60255" y="571708"/>
                  <a:pt x="58491" y="573265"/>
                  <a:pt x="56727" y="574756"/>
                </a:cubicBezTo>
                <a:cubicBezTo>
                  <a:pt x="53132" y="577803"/>
                  <a:pt x="49604" y="580920"/>
                  <a:pt x="46145" y="583967"/>
                </a:cubicBezTo>
                <a:cubicBezTo>
                  <a:pt x="42685" y="587016"/>
                  <a:pt x="39225" y="590131"/>
                  <a:pt x="35766" y="593247"/>
                </a:cubicBezTo>
                <a:cubicBezTo>
                  <a:pt x="32374" y="596363"/>
                  <a:pt x="28914" y="599478"/>
                  <a:pt x="25456" y="602595"/>
                </a:cubicBezTo>
                <a:cubicBezTo>
                  <a:pt x="21996" y="605710"/>
                  <a:pt x="18536" y="608826"/>
                  <a:pt x="15077" y="611942"/>
                </a:cubicBezTo>
                <a:cubicBezTo>
                  <a:pt x="13313" y="613568"/>
                  <a:pt x="11617" y="615126"/>
                  <a:pt x="9921" y="616683"/>
                </a:cubicBezTo>
                <a:cubicBezTo>
                  <a:pt x="8225" y="618241"/>
                  <a:pt x="6529" y="619867"/>
                  <a:pt x="4833" y="621425"/>
                </a:cubicBezTo>
                <a:lnTo>
                  <a:pt x="0" y="625930"/>
                </a:lnTo>
                <a:lnTo>
                  <a:pt x="0" y="474901"/>
                </a:lnTo>
                <a:lnTo>
                  <a:pt x="2119" y="473223"/>
                </a:lnTo>
                <a:cubicBezTo>
                  <a:pt x="4087" y="471665"/>
                  <a:pt x="6054" y="470107"/>
                  <a:pt x="8021" y="468550"/>
                </a:cubicBezTo>
                <a:cubicBezTo>
                  <a:pt x="10057" y="467059"/>
                  <a:pt x="12024" y="465501"/>
                  <a:pt x="14058" y="463943"/>
                </a:cubicBezTo>
                <a:lnTo>
                  <a:pt x="38208" y="445520"/>
                </a:lnTo>
                <a:lnTo>
                  <a:pt x="44245" y="440913"/>
                </a:lnTo>
                <a:lnTo>
                  <a:pt x="50419" y="436375"/>
                </a:lnTo>
                <a:lnTo>
                  <a:pt x="62765" y="427300"/>
                </a:lnTo>
                <a:cubicBezTo>
                  <a:pt x="66766" y="424319"/>
                  <a:pt x="70905" y="421271"/>
                  <a:pt x="75043" y="418291"/>
                </a:cubicBezTo>
                <a:cubicBezTo>
                  <a:pt x="79248" y="415310"/>
                  <a:pt x="83386" y="412330"/>
                  <a:pt x="87593" y="409350"/>
                </a:cubicBezTo>
                <a:cubicBezTo>
                  <a:pt x="91798" y="406370"/>
                  <a:pt x="96004" y="403457"/>
                  <a:pt x="100210" y="400477"/>
                </a:cubicBezTo>
                <a:cubicBezTo>
                  <a:pt x="104415" y="397497"/>
                  <a:pt x="108621" y="394584"/>
                  <a:pt x="112759" y="391603"/>
                </a:cubicBezTo>
                <a:cubicBezTo>
                  <a:pt x="117100" y="388690"/>
                  <a:pt x="121374" y="385778"/>
                  <a:pt x="125648" y="382865"/>
                </a:cubicBezTo>
                <a:cubicBezTo>
                  <a:pt x="129922" y="379953"/>
                  <a:pt x="134195" y="377040"/>
                  <a:pt x="138469" y="374129"/>
                </a:cubicBezTo>
                <a:cubicBezTo>
                  <a:pt x="142810" y="371215"/>
                  <a:pt x="147084" y="368371"/>
                  <a:pt x="151425" y="365458"/>
                </a:cubicBezTo>
                <a:cubicBezTo>
                  <a:pt x="155767" y="362546"/>
                  <a:pt x="160108" y="359701"/>
                  <a:pt x="164517" y="356856"/>
                </a:cubicBezTo>
                <a:cubicBezTo>
                  <a:pt x="166688" y="355434"/>
                  <a:pt x="168859" y="354011"/>
                  <a:pt x="171029" y="352589"/>
                </a:cubicBezTo>
                <a:cubicBezTo>
                  <a:pt x="173200" y="351167"/>
                  <a:pt x="175439" y="349744"/>
                  <a:pt x="177610" y="348322"/>
                </a:cubicBezTo>
                <a:cubicBezTo>
                  <a:pt x="179848" y="346900"/>
                  <a:pt x="182019" y="345477"/>
                  <a:pt x="184257" y="344055"/>
                </a:cubicBezTo>
                <a:cubicBezTo>
                  <a:pt x="186496" y="342631"/>
                  <a:pt x="188734" y="341277"/>
                  <a:pt x="190973" y="339855"/>
                </a:cubicBezTo>
                <a:cubicBezTo>
                  <a:pt x="193144" y="338432"/>
                  <a:pt x="195382" y="337077"/>
                  <a:pt x="197621" y="335655"/>
                </a:cubicBezTo>
                <a:cubicBezTo>
                  <a:pt x="199860" y="334232"/>
                  <a:pt x="202030" y="332878"/>
                  <a:pt x="204268" y="331456"/>
                </a:cubicBezTo>
                <a:cubicBezTo>
                  <a:pt x="206508" y="330034"/>
                  <a:pt x="208746" y="328678"/>
                  <a:pt x="210985" y="327256"/>
                </a:cubicBezTo>
                <a:cubicBezTo>
                  <a:pt x="213223" y="325834"/>
                  <a:pt x="215462" y="324411"/>
                  <a:pt x="217700" y="323057"/>
                </a:cubicBezTo>
                <a:lnTo>
                  <a:pt x="244970" y="306530"/>
                </a:lnTo>
                <a:cubicBezTo>
                  <a:pt x="247276" y="305175"/>
                  <a:pt x="249583" y="303821"/>
                  <a:pt x="251890" y="302466"/>
                </a:cubicBezTo>
                <a:cubicBezTo>
                  <a:pt x="254263" y="301111"/>
                  <a:pt x="256569" y="299756"/>
                  <a:pt x="258877" y="298402"/>
                </a:cubicBezTo>
                <a:cubicBezTo>
                  <a:pt x="261183" y="297047"/>
                  <a:pt x="263556" y="295693"/>
                  <a:pt x="265863" y="294337"/>
                </a:cubicBezTo>
                <a:cubicBezTo>
                  <a:pt x="268237" y="292983"/>
                  <a:pt x="270544" y="291628"/>
                  <a:pt x="272850" y="290274"/>
                </a:cubicBezTo>
                <a:cubicBezTo>
                  <a:pt x="282143" y="284855"/>
                  <a:pt x="291505" y="279572"/>
                  <a:pt x="301002" y="274289"/>
                </a:cubicBezTo>
                <a:cubicBezTo>
                  <a:pt x="310498" y="269073"/>
                  <a:pt x="319995" y="263789"/>
                  <a:pt x="329628" y="258641"/>
                </a:cubicBezTo>
                <a:cubicBezTo>
                  <a:pt x="339193" y="253494"/>
                  <a:pt x="348894" y="248347"/>
                  <a:pt x="358662" y="243266"/>
                </a:cubicBezTo>
                <a:cubicBezTo>
                  <a:pt x="368362" y="238254"/>
                  <a:pt x="378266" y="233174"/>
                  <a:pt x="388171" y="228230"/>
                </a:cubicBezTo>
                <a:cubicBezTo>
                  <a:pt x="407978" y="218340"/>
                  <a:pt x="428193" y="208654"/>
                  <a:pt x="448747" y="199171"/>
                </a:cubicBezTo>
                <a:cubicBezTo>
                  <a:pt x="469234" y="189756"/>
                  <a:pt x="490127" y="180478"/>
                  <a:pt x="511291" y="171536"/>
                </a:cubicBezTo>
                <a:cubicBezTo>
                  <a:pt x="532456" y="162595"/>
                  <a:pt x="553959" y="153857"/>
                  <a:pt x="575803" y="145459"/>
                </a:cubicBezTo>
                <a:cubicBezTo>
                  <a:pt x="597646" y="137060"/>
                  <a:pt x="619760" y="128932"/>
                  <a:pt x="642213" y="121074"/>
                </a:cubicBezTo>
                <a:cubicBezTo>
                  <a:pt x="648928" y="118771"/>
                  <a:pt x="655713" y="116401"/>
                  <a:pt x="662564" y="114098"/>
                </a:cubicBezTo>
                <a:cubicBezTo>
                  <a:pt x="669415" y="111795"/>
                  <a:pt x="676266" y="109492"/>
                  <a:pt x="683118" y="107257"/>
                </a:cubicBezTo>
                <a:cubicBezTo>
                  <a:pt x="689970" y="105022"/>
                  <a:pt x="696889" y="102786"/>
                  <a:pt x="703807" y="100618"/>
                </a:cubicBezTo>
                <a:cubicBezTo>
                  <a:pt x="710726" y="98383"/>
                  <a:pt x="717714" y="96216"/>
                  <a:pt x="724701" y="94116"/>
                </a:cubicBezTo>
                <a:cubicBezTo>
                  <a:pt x="740913" y="89172"/>
                  <a:pt x="757194" y="84430"/>
                  <a:pt x="773610" y="79824"/>
                </a:cubicBezTo>
                <a:cubicBezTo>
                  <a:pt x="790026" y="75286"/>
                  <a:pt x="806578" y="70815"/>
                  <a:pt x="823265" y="66616"/>
                </a:cubicBezTo>
                <a:cubicBezTo>
                  <a:pt x="839953" y="62417"/>
                  <a:pt x="856708" y="58353"/>
                  <a:pt x="873599" y="54492"/>
                </a:cubicBezTo>
                <a:cubicBezTo>
                  <a:pt x="890491" y="50631"/>
                  <a:pt x="907449" y="46906"/>
                  <a:pt x="924543" y="43451"/>
                </a:cubicBezTo>
                <a:cubicBezTo>
                  <a:pt x="936822" y="40945"/>
                  <a:pt x="949032" y="38575"/>
                  <a:pt x="961378" y="36272"/>
                </a:cubicBezTo>
                <a:cubicBezTo>
                  <a:pt x="973656" y="33969"/>
                  <a:pt x="986002" y="31801"/>
                  <a:pt x="998417" y="29702"/>
                </a:cubicBezTo>
                <a:cubicBezTo>
                  <a:pt x="1010763" y="27601"/>
                  <a:pt x="1023245" y="25637"/>
                  <a:pt x="1035658" y="23741"/>
                </a:cubicBezTo>
                <a:cubicBezTo>
                  <a:pt x="1048139" y="21844"/>
                  <a:pt x="1060621" y="20083"/>
                  <a:pt x="1073103" y="18458"/>
                </a:cubicBezTo>
                <a:cubicBezTo>
                  <a:pt x="1085585" y="16832"/>
                  <a:pt x="1098134" y="15274"/>
                  <a:pt x="1110684" y="13852"/>
                </a:cubicBezTo>
                <a:cubicBezTo>
                  <a:pt x="1123301" y="12429"/>
                  <a:pt x="1135851" y="11142"/>
                  <a:pt x="1148400" y="9923"/>
                </a:cubicBezTo>
                <a:cubicBezTo>
                  <a:pt x="1160950" y="8704"/>
                  <a:pt x="1173567" y="7621"/>
                  <a:pt x="1186117" y="6605"/>
                </a:cubicBezTo>
                <a:cubicBezTo>
                  <a:pt x="1198734" y="5588"/>
                  <a:pt x="1211351" y="4708"/>
                  <a:pt x="1223901" y="3962"/>
                </a:cubicBezTo>
                <a:cubicBezTo>
                  <a:pt x="1236518" y="3217"/>
                  <a:pt x="1249136" y="2540"/>
                  <a:pt x="1261685" y="1998"/>
                </a:cubicBezTo>
                <a:cubicBezTo>
                  <a:pt x="1274303" y="1457"/>
                  <a:pt x="1286852" y="1050"/>
                  <a:pt x="1299401" y="711"/>
                </a:cubicBezTo>
                <a:cubicBezTo>
                  <a:pt x="1311951" y="440"/>
                  <a:pt x="1324501" y="170"/>
                  <a:pt x="1337051" y="101"/>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6409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cholars Logo B">
    <p:bg>
      <p:bgPr>
        <a:solidFill>
          <a:schemeClr val="tx2"/>
        </a:solidFill>
        <a:effectLst/>
      </p:bgPr>
    </p:bg>
    <p:spTree>
      <p:nvGrpSpPr>
        <p:cNvPr id="1" name=""/>
        <p:cNvGrpSpPr/>
        <p:nvPr/>
      </p:nvGrpSpPr>
      <p:grpSpPr>
        <a:xfrm>
          <a:off x="0" y="0"/>
          <a:ext cx="0" cy="0"/>
          <a:chOff x="0" y="0"/>
          <a:chExt cx="0" cy="0"/>
        </a:xfrm>
      </p:grpSpPr>
      <p:pic>
        <p:nvPicPr>
          <p:cNvPr id="42" name="Graphic 41">
            <a:extLst>
              <a:ext uri="{FF2B5EF4-FFF2-40B4-BE49-F238E27FC236}">
                <a16:creationId xmlns:a16="http://schemas.microsoft.com/office/drawing/2014/main" id="{EDE4393B-09DB-9722-1CB2-67D2E2A3865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56005" y="1011663"/>
            <a:ext cx="3373370" cy="3499951"/>
          </a:xfrm>
          <a:prstGeom prst="rect">
            <a:avLst/>
          </a:prstGeom>
        </p:spPr>
      </p:pic>
      <p:grpSp>
        <p:nvGrpSpPr>
          <p:cNvPr id="79" name="Group 78">
            <a:extLst>
              <a:ext uri="{FF2B5EF4-FFF2-40B4-BE49-F238E27FC236}">
                <a16:creationId xmlns:a16="http://schemas.microsoft.com/office/drawing/2014/main" id="{0A5F9BE1-09A0-F05E-7F0C-1D7AA1C4BEB4}"/>
              </a:ext>
            </a:extLst>
          </p:cNvPr>
          <p:cNvGrpSpPr/>
          <p:nvPr userDrawn="1"/>
        </p:nvGrpSpPr>
        <p:grpSpPr>
          <a:xfrm>
            <a:off x="0" y="3541635"/>
            <a:ext cx="11726344" cy="3316365"/>
            <a:chOff x="0" y="3541635"/>
            <a:chExt cx="11726344" cy="3316365"/>
          </a:xfrm>
          <a:solidFill>
            <a:schemeClr val="accent1"/>
          </a:solidFill>
        </p:grpSpPr>
        <p:sp>
          <p:nvSpPr>
            <p:cNvPr id="61" name="Freeform: Shape 60">
              <a:extLst>
                <a:ext uri="{FF2B5EF4-FFF2-40B4-BE49-F238E27FC236}">
                  <a16:creationId xmlns:a16="http://schemas.microsoft.com/office/drawing/2014/main" id="{F8E2D7E5-F135-3D84-38C4-9751CED55211}"/>
                </a:ext>
              </a:extLst>
            </p:cNvPr>
            <p:cNvSpPr/>
            <p:nvPr userDrawn="1"/>
          </p:nvSpPr>
          <p:spPr>
            <a:xfrm>
              <a:off x="0" y="3541635"/>
              <a:ext cx="3069639" cy="3316365"/>
            </a:xfrm>
            <a:custGeom>
              <a:avLst/>
              <a:gdLst>
                <a:gd name="connsiteX0" fmla="*/ 1489408 w 3069639"/>
                <a:gd name="connsiteY0" fmla="*/ 94 h 3316365"/>
                <a:gd name="connsiteX1" fmla="*/ 1541573 w 3069639"/>
                <a:gd name="connsiteY1" fmla="*/ 161 h 3316365"/>
                <a:gd name="connsiteX2" fmla="*/ 1593535 w 3069639"/>
                <a:gd name="connsiteY2" fmla="*/ 1177 h 3316365"/>
                <a:gd name="connsiteX3" fmla="*/ 1645293 w 3069639"/>
                <a:gd name="connsiteY3" fmla="*/ 3006 h 3316365"/>
                <a:gd name="connsiteX4" fmla="*/ 1696780 w 3069639"/>
                <a:gd name="connsiteY4" fmla="*/ 5784 h 3316365"/>
                <a:gd name="connsiteX5" fmla="*/ 1798872 w 3069639"/>
                <a:gd name="connsiteY5" fmla="*/ 13912 h 3316365"/>
                <a:gd name="connsiteX6" fmla="*/ 1899472 w 3069639"/>
                <a:gd name="connsiteY6" fmla="*/ 25629 h 3316365"/>
                <a:gd name="connsiteX7" fmla="*/ 1998444 w 3069639"/>
                <a:gd name="connsiteY7" fmla="*/ 40937 h 3316365"/>
                <a:gd name="connsiteX8" fmla="*/ 2095652 w 3069639"/>
                <a:gd name="connsiteY8" fmla="*/ 59835 h 3316365"/>
                <a:gd name="connsiteX9" fmla="*/ 2143543 w 3069639"/>
                <a:gd name="connsiteY9" fmla="*/ 70673 h 3316365"/>
                <a:gd name="connsiteX10" fmla="*/ 2190825 w 3069639"/>
                <a:gd name="connsiteY10" fmla="*/ 82458 h 3316365"/>
                <a:gd name="connsiteX11" fmla="*/ 2237563 w 3069639"/>
                <a:gd name="connsiteY11" fmla="*/ 95192 h 3316365"/>
                <a:gd name="connsiteX12" fmla="*/ 2283692 w 3069639"/>
                <a:gd name="connsiteY12" fmla="*/ 108874 h 3316365"/>
                <a:gd name="connsiteX13" fmla="*/ 2329209 w 3069639"/>
                <a:gd name="connsiteY13" fmla="*/ 123504 h 3316365"/>
                <a:gd name="connsiteX14" fmla="*/ 2374048 w 3069639"/>
                <a:gd name="connsiteY14" fmla="*/ 139084 h 3316365"/>
                <a:gd name="connsiteX15" fmla="*/ 2418141 w 3069639"/>
                <a:gd name="connsiteY15" fmla="*/ 155610 h 3316365"/>
                <a:gd name="connsiteX16" fmla="*/ 2461487 w 3069639"/>
                <a:gd name="connsiteY16" fmla="*/ 173154 h 3316365"/>
                <a:gd name="connsiteX17" fmla="*/ 2545536 w 3069639"/>
                <a:gd name="connsiteY17" fmla="*/ 211288 h 3316365"/>
                <a:gd name="connsiteX18" fmla="*/ 2625784 w 3069639"/>
                <a:gd name="connsiteY18" fmla="*/ 253622 h 3316365"/>
                <a:gd name="connsiteX19" fmla="*/ 2701692 w 3069639"/>
                <a:gd name="connsiteY19" fmla="*/ 300155 h 3316365"/>
                <a:gd name="connsiteX20" fmla="*/ 2772648 w 3069639"/>
                <a:gd name="connsiteY20" fmla="*/ 350955 h 3316365"/>
                <a:gd name="connsiteX21" fmla="*/ 2837770 w 3069639"/>
                <a:gd name="connsiteY21" fmla="*/ 406022 h 3316365"/>
                <a:gd name="connsiteX22" fmla="*/ 2896312 w 3069639"/>
                <a:gd name="connsiteY22" fmla="*/ 465357 h 3316365"/>
                <a:gd name="connsiteX23" fmla="*/ 2947595 w 3069639"/>
                <a:gd name="connsiteY23" fmla="*/ 528757 h 3316365"/>
                <a:gd name="connsiteX24" fmla="*/ 2990806 w 3069639"/>
                <a:gd name="connsiteY24" fmla="*/ 596016 h 3316365"/>
                <a:gd name="connsiteX25" fmla="*/ 3009122 w 3069639"/>
                <a:gd name="connsiteY25" fmla="*/ 631034 h 3316365"/>
                <a:gd name="connsiteX26" fmla="*/ 3025199 w 3069639"/>
                <a:gd name="connsiteY26" fmla="*/ 666866 h 3316365"/>
                <a:gd name="connsiteX27" fmla="*/ 3038901 w 3069639"/>
                <a:gd name="connsiteY27" fmla="*/ 703442 h 3316365"/>
                <a:gd name="connsiteX28" fmla="*/ 3050162 w 3069639"/>
                <a:gd name="connsiteY28" fmla="*/ 740763 h 3316365"/>
                <a:gd name="connsiteX29" fmla="*/ 3058845 w 3069639"/>
                <a:gd name="connsiteY29" fmla="*/ 778763 h 3316365"/>
                <a:gd name="connsiteX30" fmla="*/ 3065018 w 3069639"/>
                <a:gd name="connsiteY30" fmla="*/ 817302 h 3316365"/>
                <a:gd name="connsiteX31" fmla="*/ 3068614 w 3069639"/>
                <a:gd name="connsiteY31" fmla="*/ 856385 h 3316365"/>
                <a:gd name="connsiteX32" fmla="*/ 3069631 w 3069639"/>
                <a:gd name="connsiteY32" fmla="*/ 895874 h 3316365"/>
                <a:gd name="connsiteX33" fmla="*/ 3063933 w 3069639"/>
                <a:gd name="connsiteY33" fmla="*/ 975867 h 3316365"/>
                <a:gd name="connsiteX34" fmla="*/ 3047991 w 3069639"/>
                <a:gd name="connsiteY34" fmla="*/ 1056674 h 3316365"/>
                <a:gd name="connsiteX35" fmla="*/ 3022078 w 3069639"/>
                <a:gd name="connsiteY35" fmla="*/ 1137751 h 3316365"/>
                <a:gd name="connsiteX36" fmla="*/ 2986532 w 3069639"/>
                <a:gd name="connsiteY36" fmla="*/ 1218490 h 3316365"/>
                <a:gd name="connsiteX37" fmla="*/ 2965368 w 3069639"/>
                <a:gd name="connsiteY37" fmla="*/ 1258589 h 3316365"/>
                <a:gd name="connsiteX38" fmla="*/ 2942033 w 3069639"/>
                <a:gd name="connsiteY38" fmla="*/ 1298417 h 3316365"/>
                <a:gd name="connsiteX39" fmla="*/ 2916595 w 3069639"/>
                <a:gd name="connsiteY39" fmla="*/ 1337972 h 3316365"/>
                <a:gd name="connsiteX40" fmla="*/ 2889189 w 3069639"/>
                <a:gd name="connsiteY40" fmla="*/ 1377190 h 3316365"/>
                <a:gd name="connsiteX41" fmla="*/ 2859885 w 3069639"/>
                <a:gd name="connsiteY41" fmla="*/ 1416070 h 3316365"/>
                <a:gd name="connsiteX42" fmla="*/ 2828815 w 3069639"/>
                <a:gd name="connsiteY42" fmla="*/ 1454543 h 3316365"/>
                <a:gd name="connsiteX43" fmla="*/ 2795915 w 3069639"/>
                <a:gd name="connsiteY43" fmla="*/ 1492541 h 3316365"/>
                <a:gd name="connsiteX44" fmla="*/ 2761252 w 3069639"/>
                <a:gd name="connsiteY44" fmla="*/ 1529998 h 3316365"/>
                <a:gd name="connsiteX45" fmla="*/ 2725095 w 3069639"/>
                <a:gd name="connsiteY45" fmla="*/ 1566981 h 3316365"/>
                <a:gd name="connsiteX46" fmla="*/ 2687515 w 3069639"/>
                <a:gd name="connsiteY46" fmla="*/ 1603490 h 3316365"/>
                <a:gd name="connsiteX47" fmla="*/ 2648509 w 3069639"/>
                <a:gd name="connsiteY47" fmla="*/ 1639524 h 3316365"/>
                <a:gd name="connsiteX48" fmla="*/ 2608147 w 3069639"/>
                <a:gd name="connsiteY48" fmla="*/ 1675017 h 3316365"/>
                <a:gd name="connsiteX49" fmla="*/ 2597837 w 3069639"/>
                <a:gd name="connsiteY49" fmla="*/ 1683754 h 3316365"/>
                <a:gd name="connsiteX50" fmla="*/ 2587390 w 3069639"/>
                <a:gd name="connsiteY50" fmla="*/ 1692424 h 3316365"/>
                <a:gd name="connsiteX51" fmla="*/ 2576875 w 3069639"/>
                <a:gd name="connsiteY51" fmla="*/ 1701094 h 3316365"/>
                <a:gd name="connsiteX52" fmla="*/ 2566361 w 3069639"/>
                <a:gd name="connsiteY52" fmla="*/ 1709764 h 3316365"/>
                <a:gd name="connsiteX53" fmla="*/ 2561069 w 3069639"/>
                <a:gd name="connsiteY53" fmla="*/ 1714099 h 3316365"/>
                <a:gd name="connsiteX54" fmla="*/ 2555778 w 3069639"/>
                <a:gd name="connsiteY54" fmla="*/ 1718434 h 3316365"/>
                <a:gd name="connsiteX55" fmla="*/ 2550488 w 3069639"/>
                <a:gd name="connsiteY55" fmla="*/ 1722769 h 3316365"/>
                <a:gd name="connsiteX56" fmla="*/ 2545129 w 3069639"/>
                <a:gd name="connsiteY56" fmla="*/ 1727104 h 3316365"/>
                <a:gd name="connsiteX57" fmla="*/ 2523489 w 3069639"/>
                <a:gd name="connsiteY57" fmla="*/ 1744106 h 3316365"/>
                <a:gd name="connsiteX58" fmla="*/ 2501647 w 3069639"/>
                <a:gd name="connsiteY58" fmla="*/ 1761106 h 3316365"/>
                <a:gd name="connsiteX59" fmla="*/ 2496151 w 3069639"/>
                <a:gd name="connsiteY59" fmla="*/ 1765373 h 3316365"/>
                <a:gd name="connsiteX60" fmla="*/ 2490657 w 3069639"/>
                <a:gd name="connsiteY60" fmla="*/ 1769640 h 3316365"/>
                <a:gd name="connsiteX61" fmla="*/ 2485161 w 3069639"/>
                <a:gd name="connsiteY61" fmla="*/ 1773840 h 3316365"/>
                <a:gd name="connsiteX62" fmla="*/ 2479600 w 3069639"/>
                <a:gd name="connsiteY62" fmla="*/ 1777972 h 3316365"/>
                <a:gd name="connsiteX63" fmla="*/ 2434557 w 3069639"/>
                <a:gd name="connsiteY63" fmla="*/ 1811161 h 3316365"/>
                <a:gd name="connsiteX64" fmla="*/ 2428927 w 3069639"/>
                <a:gd name="connsiteY64" fmla="*/ 1815293 h 3316365"/>
                <a:gd name="connsiteX65" fmla="*/ 2423229 w 3069639"/>
                <a:gd name="connsiteY65" fmla="*/ 1819357 h 3316365"/>
                <a:gd name="connsiteX66" fmla="*/ 2417463 w 3069639"/>
                <a:gd name="connsiteY66" fmla="*/ 1823421 h 3316365"/>
                <a:gd name="connsiteX67" fmla="*/ 2411697 w 3069639"/>
                <a:gd name="connsiteY67" fmla="*/ 1827486 h 3316365"/>
                <a:gd name="connsiteX68" fmla="*/ 2388564 w 3069639"/>
                <a:gd name="connsiteY68" fmla="*/ 1843673 h 3316365"/>
                <a:gd name="connsiteX69" fmla="*/ 2365297 w 3069639"/>
                <a:gd name="connsiteY69" fmla="*/ 1859862 h 3316365"/>
                <a:gd name="connsiteX70" fmla="*/ 2359464 w 3069639"/>
                <a:gd name="connsiteY70" fmla="*/ 1863859 h 3316365"/>
                <a:gd name="connsiteX71" fmla="*/ 2353562 w 3069639"/>
                <a:gd name="connsiteY71" fmla="*/ 1867787 h 3316365"/>
                <a:gd name="connsiteX72" fmla="*/ 2347660 w 3069639"/>
                <a:gd name="connsiteY72" fmla="*/ 1871716 h 3316365"/>
                <a:gd name="connsiteX73" fmla="*/ 2341759 w 3069639"/>
                <a:gd name="connsiteY73" fmla="*/ 1875644 h 3316365"/>
                <a:gd name="connsiteX74" fmla="*/ 2294071 w 3069639"/>
                <a:gd name="connsiteY74" fmla="*/ 1907275 h 3316365"/>
                <a:gd name="connsiteX75" fmla="*/ 2245364 w 3069639"/>
                <a:gd name="connsiteY75" fmla="*/ 1938027 h 3316365"/>
                <a:gd name="connsiteX76" fmla="*/ 2220876 w 3069639"/>
                <a:gd name="connsiteY76" fmla="*/ 1953403 h 3316365"/>
                <a:gd name="connsiteX77" fmla="*/ 2195980 w 3069639"/>
                <a:gd name="connsiteY77" fmla="*/ 1968372 h 3316365"/>
                <a:gd name="connsiteX78" fmla="*/ 2145986 w 3069639"/>
                <a:gd name="connsiteY78" fmla="*/ 1998310 h 3316365"/>
                <a:gd name="connsiteX79" fmla="*/ 2095245 w 3069639"/>
                <a:gd name="connsiteY79" fmla="*/ 2027368 h 3316365"/>
                <a:gd name="connsiteX80" fmla="*/ 2069739 w 3069639"/>
                <a:gd name="connsiteY80" fmla="*/ 2041931 h 3316365"/>
                <a:gd name="connsiteX81" fmla="*/ 2043893 w 3069639"/>
                <a:gd name="connsiteY81" fmla="*/ 2056019 h 3316365"/>
                <a:gd name="connsiteX82" fmla="*/ 1992068 w 3069639"/>
                <a:gd name="connsiteY82" fmla="*/ 2084264 h 3316365"/>
                <a:gd name="connsiteX83" fmla="*/ 1939563 w 3069639"/>
                <a:gd name="connsiteY83" fmla="*/ 2111697 h 3316365"/>
                <a:gd name="connsiteX84" fmla="*/ 1913175 w 3069639"/>
                <a:gd name="connsiteY84" fmla="*/ 2125379 h 3316365"/>
                <a:gd name="connsiteX85" fmla="*/ 1886651 w 3069639"/>
                <a:gd name="connsiteY85" fmla="*/ 2138790 h 3316365"/>
                <a:gd name="connsiteX86" fmla="*/ 1859992 w 3069639"/>
                <a:gd name="connsiteY86" fmla="*/ 2152066 h 3316365"/>
                <a:gd name="connsiteX87" fmla="*/ 1833265 w 3069639"/>
                <a:gd name="connsiteY87" fmla="*/ 2165342 h 3316365"/>
                <a:gd name="connsiteX88" fmla="*/ 1819834 w 3069639"/>
                <a:gd name="connsiteY88" fmla="*/ 2171979 h 3316365"/>
                <a:gd name="connsiteX89" fmla="*/ 1806335 w 3069639"/>
                <a:gd name="connsiteY89" fmla="*/ 2178483 h 3316365"/>
                <a:gd name="connsiteX90" fmla="*/ 1792835 w 3069639"/>
                <a:gd name="connsiteY90" fmla="*/ 2184916 h 3316365"/>
                <a:gd name="connsiteX91" fmla="*/ 1779336 w 3069639"/>
                <a:gd name="connsiteY91" fmla="*/ 2191351 h 3316365"/>
                <a:gd name="connsiteX92" fmla="*/ 1726085 w 3069639"/>
                <a:gd name="connsiteY92" fmla="*/ 2216616 h 3316365"/>
                <a:gd name="connsiteX93" fmla="*/ 1692100 w 3069639"/>
                <a:gd name="connsiteY93" fmla="*/ 2232737 h 3316365"/>
                <a:gd name="connsiteX94" fmla="*/ 1683621 w 3069639"/>
                <a:gd name="connsiteY94" fmla="*/ 2236801 h 3316365"/>
                <a:gd name="connsiteX95" fmla="*/ 1675344 w 3069639"/>
                <a:gd name="connsiteY95" fmla="*/ 2240933 h 3316365"/>
                <a:gd name="connsiteX96" fmla="*/ 1667068 w 3069639"/>
                <a:gd name="connsiteY96" fmla="*/ 2245065 h 3316365"/>
                <a:gd name="connsiteX97" fmla="*/ 1658725 w 3069639"/>
                <a:gd name="connsiteY97" fmla="*/ 2249197 h 3316365"/>
                <a:gd name="connsiteX98" fmla="*/ 1625961 w 3069639"/>
                <a:gd name="connsiteY98" fmla="*/ 2265791 h 3316365"/>
                <a:gd name="connsiteX99" fmla="*/ 1593807 w 3069639"/>
                <a:gd name="connsiteY99" fmla="*/ 2282589 h 3316365"/>
                <a:gd name="connsiteX100" fmla="*/ 1562331 w 3069639"/>
                <a:gd name="connsiteY100" fmla="*/ 2299658 h 3316365"/>
                <a:gd name="connsiteX101" fmla="*/ 1531533 w 3069639"/>
                <a:gd name="connsiteY101" fmla="*/ 2316930 h 3316365"/>
                <a:gd name="connsiteX102" fmla="*/ 1501550 w 3069639"/>
                <a:gd name="connsiteY102" fmla="*/ 2334473 h 3316365"/>
                <a:gd name="connsiteX103" fmla="*/ 1472314 w 3069639"/>
                <a:gd name="connsiteY103" fmla="*/ 2352287 h 3316365"/>
                <a:gd name="connsiteX104" fmla="*/ 1443822 w 3069639"/>
                <a:gd name="connsiteY104" fmla="*/ 2370305 h 3316365"/>
                <a:gd name="connsiteX105" fmla="*/ 1416147 w 3069639"/>
                <a:gd name="connsiteY105" fmla="*/ 2388525 h 3316365"/>
                <a:gd name="connsiteX106" fmla="*/ 1363166 w 3069639"/>
                <a:gd name="connsiteY106" fmla="*/ 2425508 h 3316365"/>
                <a:gd name="connsiteX107" fmla="*/ 1313511 w 3069639"/>
                <a:gd name="connsiteY107" fmla="*/ 2463167 h 3316365"/>
                <a:gd name="connsiteX108" fmla="*/ 1267384 w 3069639"/>
                <a:gd name="connsiteY108" fmla="*/ 2501437 h 3316365"/>
                <a:gd name="connsiteX109" fmla="*/ 1224986 w 3069639"/>
                <a:gd name="connsiteY109" fmla="*/ 2540113 h 3316365"/>
                <a:gd name="connsiteX110" fmla="*/ 1186456 w 3069639"/>
                <a:gd name="connsiteY110" fmla="*/ 2579128 h 3316365"/>
                <a:gd name="connsiteX111" fmla="*/ 1151792 w 3069639"/>
                <a:gd name="connsiteY111" fmla="*/ 2618345 h 3316365"/>
                <a:gd name="connsiteX112" fmla="*/ 1121063 w 3069639"/>
                <a:gd name="connsiteY112" fmla="*/ 2657563 h 3316365"/>
                <a:gd name="connsiteX113" fmla="*/ 1094539 w 3069639"/>
                <a:gd name="connsiteY113" fmla="*/ 2696646 h 3316365"/>
                <a:gd name="connsiteX114" fmla="*/ 1082735 w 3069639"/>
                <a:gd name="connsiteY114" fmla="*/ 2716086 h 3316365"/>
                <a:gd name="connsiteX115" fmla="*/ 1071814 w 3069639"/>
                <a:gd name="connsiteY115" fmla="*/ 2735458 h 3316365"/>
                <a:gd name="connsiteX116" fmla="*/ 1061910 w 3069639"/>
                <a:gd name="connsiteY116" fmla="*/ 2754694 h 3316365"/>
                <a:gd name="connsiteX117" fmla="*/ 1053091 w 3069639"/>
                <a:gd name="connsiteY117" fmla="*/ 2773863 h 3316365"/>
                <a:gd name="connsiteX118" fmla="*/ 1051057 w 3069639"/>
                <a:gd name="connsiteY118" fmla="*/ 2778605 h 3316365"/>
                <a:gd name="connsiteX119" fmla="*/ 1049021 w 3069639"/>
                <a:gd name="connsiteY119" fmla="*/ 2783345 h 3316365"/>
                <a:gd name="connsiteX120" fmla="*/ 1047054 w 3069639"/>
                <a:gd name="connsiteY120" fmla="*/ 2788087 h 3316365"/>
                <a:gd name="connsiteX121" fmla="*/ 1045290 w 3069639"/>
                <a:gd name="connsiteY121" fmla="*/ 2792828 h 3316365"/>
                <a:gd name="connsiteX122" fmla="*/ 1041560 w 3069639"/>
                <a:gd name="connsiteY122" fmla="*/ 2802311 h 3316365"/>
                <a:gd name="connsiteX123" fmla="*/ 1038303 w 3069639"/>
                <a:gd name="connsiteY123" fmla="*/ 2811726 h 3316365"/>
                <a:gd name="connsiteX124" fmla="*/ 1036608 w 3069639"/>
                <a:gd name="connsiteY124" fmla="*/ 2816400 h 3316365"/>
                <a:gd name="connsiteX125" fmla="*/ 1035183 w 3069639"/>
                <a:gd name="connsiteY125" fmla="*/ 2821141 h 3316365"/>
                <a:gd name="connsiteX126" fmla="*/ 1034437 w 3069639"/>
                <a:gd name="connsiteY126" fmla="*/ 2823512 h 3316365"/>
                <a:gd name="connsiteX127" fmla="*/ 1033691 w 3069639"/>
                <a:gd name="connsiteY127" fmla="*/ 2825815 h 3316365"/>
                <a:gd name="connsiteX128" fmla="*/ 1032944 w 3069639"/>
                <a:gd name="connsiteY128" fmla="*/ 2828117 h 3316365"/>
                <a:gd name="connsiteX129" fmla="*/ 1032198 w 3069639"/>
                <a:gd name="connsiteY129" fmla="*/ 2830420 h 3316365"/>
                <a:gd name="connsiteX130" fmla="*/ 1029621 w 3069639"/>
                <a:gd name="connsiteY130" fmla="*/ 2839768 h 3316365"/>
                <a:gd name="connsiteX131" fmla="*/ 1028943 w 3069639"/>
                <a:gd name="connsiteY131" fmla="*/ 2842071 h 3316365"/>
                <a:gd name="connsiteX132" fmla="*/ 1028263 w 3069639"/>
                <a:gd name="connsiteY132" fmla="*/ 2844373 h 3316365"/>
                <a:gd name="connsiteX133" fmla="*/ 1027654 w 3069639"/>
                <a:gd name="connsiteY133" fmla="*/ 2846676 h 3316365"/>
                <a:gd name="connsiteX134" fmla="*/ 1027111 w 3069639"/>
                <a:gd name="connsiteY134" fmla="*/ 2848979 h 3316365"/>
                <a:gd name="connsiteX135" fmla="*/ 1022904 w 3069639"/>
                <a:gd name="connsiteY135" fmla="*/ 2867472 h 3316365"/>
                <a:gd name="connsiteX136" fmla="*/ 1019513 w 3069639"/>
                <a:gd name="connsiteY136" fmla="*/ 2885827 h 3316365"/>
                <a:gd name="connsiteX137" fmla="*/ 1017003 w 3069639"/>
                <a:gd name="connsiteY137" fmla="*/ 2904047 h 3316365"/>
                <a:gd name="connsiteX138" fmla="*/ 1015443 w 3069639"/>
                <a:gd name="connsiteY138" fmla="*/ 2922132 h 3316365"/>
                <a:gd name="connsiteX139" fmla="*/ 1014561 w 3069639"/>
                <a:gd name="connsiteY139" fmla="*/ 2940081 h 3316365"/>
                <a:gd name="connsiteX140" fmla="*/ 1014629 w 3069639"/>
                <a:gd name="connsiteY140" fmla="*/ 2957895 h 3316365"/>
                <a:gd name="connsiteX141" fmla="*/ 1015511 w 3069639"/>
                <a:gd name="connsiteY141" fmla="*/ 2975574 h 3316365"/>
                <a:gd name="connsiteX142" fmla="*/ 1017139 w 3069639"/>
                <a:gd name="connsiteY142" fmla="*/ 2993185 h 3316365"/>
                <a:gd name="connsiteX143" fmla="*/ 1023108 w 3069639"/>
                <a:gd name="connsiteY143" fmla="*/ 3027932 h 3316365"/>
                <a:gd name="connsiteX144" fmla="*/ 1032334 w 3069639"/>
                <a:gd name="connsiteY144" fmla="*/ 3062206 h 3316365"/>
                <a:gd name="connsiteX145" fmla="*/ 1044748 w 3069639"/>
                <a:gd name="connsiteY145" fmla="*/ 3095870 h 3316365"/>
                <a:gd name="connsiteX146" fmla="*/ 1060417 w 3069639"/>
                <a:gd name="connsiteY146" fmla="*/ 3128856 h 3316365"/>
                <a:gd name="connsiteX147" fmla="*/ 1079276 w 3069639"/>
                <a:gd name="connsiteY147" fmla="*/ 3160961 h 3316365"/>
                <a:gd name="connsiteX148" fmla="*/ 1101390 w 3069639"/>
                <a:gd name="connsiteY148" fmla="*/ 3191984 h 3316365"/>
                <a:gd name="connsiteX149" fmla="*/ 1126625 w 3069639"/>
                <a:gd name="connsiteY149" fmla="*/ 3221719 h 3316365"/>
                <a:gd name="connsiteX150" fmla="*/ 1154777 w 3069639"/>
                <a:gd name="connsiteY150" fmla="*/ 3250032 h 3316365"/>
                <a:gd name="connsiteX151" fmla="*/ 1185777 w 3069639"/>
                <a:gd name="connsiteY151" fmla="*/ 3276651 h 3316365"/>
                <a:gd name="connsiteX152" fmla="*/ 1219424 w 3069639"/>
                <a:gd name="connsiteY152" fmla="*/ 3301442 h 3316365"/>
                <a:gd name="connsiteX153" fmla="*/ 1243132 w 3069639"/>
                <a:gd name="connsiteY153" fmla="*/ 3316365 h 3316365"/>
                <a:gd name="connsiteX154" fmla="*/ 833957 w 3069639"/>
                <a:gd name="connsiteY154" fmla="*/ 3316365 h 3316365"/>
                <a:gd name="connsiteX155" fmla="*/ 811869 w 3069639"/>
                <a:gd name="connsiteY155" fmla="*/ 3282476 h 3316365"/>
                <a:gd name="connsiteX156" fmla="*/ 784667 w 3069639"/>
                <a:gd name="connsiteY156" fmla="*/ 3231337 h 3316365"/>
                <a:gd name="connsiteX157" fmla="*/ 762688 w 3069639"/>
                <a:gd name="connsiteY157" fmla="*/ 3179182 h 3316365"/>
                <a:gd name="connsiteX158" fmla="*/ 745866 w 3069639"/>
                <a:gd name="connsiteY158" fmla="*/ 3126418 h 3316365"/>
                <a:gd name="connsiteX159" fmla="*/ 734198 w 3069639"/>
                <a:gd name="connsiteY159" fmla="*/ 3073247 h 3316365"/>
                <a:gd name="connsiteX160" fmla="*/ 727550 w 3069639"/>
                <a:gd name="connsiteY160" fmla="*/ 3019939 h 3316365"/>
                <a:gd name="connsiteX161" fmla="*/ 726261 w 3069639"/>
                <a:gd name="connsiteY161" fmla="*/ 2993253 h 3316365"/>
                <a:gd name="connsiteX162" fmla="*/ 726057 w 3069639"/>
                <a:gd name="connsiteY162" fmla="*/ 2966633 h 3316365"/>
                <a:gd name="connsiteX163" fmla="*/ 727075 w 3069639"/>
                <a:gd name="connsiteY163" fmla="*/ 2940081 h 3316365"/>
                <a:gd name="connsiteX164" fmla="*/ 729449 w 3069639"/>
                <a:gd name="connsiteY164" fmla="*/ 2913598 h 3316365"/>
                <a:gd name="connsiteX165" fmla="*/ 732909 w 3069639"/>
                <a:gd name="connsiteY165" fmla="*/ 2887181 h 3316365"/>
                <a:gd name="connsiteX166" fmla="*/ 737657 w 3069639"/>
                <a:gd name="connsiteY166" fmla="*/ 2860833 h 3316365"/>
                <a:gd name="connsiteX167" fmla="*/ 743627 w 3069639"/>
                <a:gd name="connsiteY167" fmla="*/ 2834552 h 3316365"/>
                <a:gd name="connsiteX168" fmla="*/ 750682 w 3069639"/>
                <a:gd name="connsiteY168" fmla="*/ 2808407 h 3316365"/>
                <a:gd name="connsiteX169" fmla="*/ 790501 w 3069639"/>
                <a:gd name="connsiteY169" fmla="*/ 2705248 h 3316365"/>
                <a:gd name="connsiteX170" fmla="*/ 848365 w 3069639"/>
                <a:gd name="connsiteY170" fmla="*/ 2604732 h 3316365"/>
                <a:gd name="connsiteX171" fmla="*/ 923052 w 3069639"/>
                <a:gd name="connsiteY171" fmla="*/ 2507668 h 3316365"/>
                <a:gd name="connsiteX172" fmla="*/ 1013544 w 3069639"/>
                <a:gd name="connsiteY172" fmla="*/ 2414738 h 3316365"/>
                <a:gd name="connsiteX173" fmla="*/ 1064148 w 3069639"/>
                <a:gd name="connsiteY173" fmla="*/ 2370034 h 3316365"/>
                <a:gd name="connsiteX174" fmla="*/ 1118145 w 3069639"/>
                <a:gd name="connsiteY174" fmla="*/ 2326548 h 3316365"/>
                <a:gd name="connsiteX175" fmla="*/ 1175263 w 3069639"/>
                <a:gd name="connsiteY175" fmla="*/ 2284350 h 3316365"/>
                <a:gd name="connsiteX176" fmla="*/ 1235365 w 3069639"/>
                <a:gd name="connsiteY176" fmla="*/ 2243439 h 3316365"/>
                <a:gd name="connsiteX177" fmla="*/ 1266434 w 3069639"/>
                <a:gd name="connsiteY177" fmla="*/ 2223525 h 3316365"/>
                <a:gd name="connsiteX178" fmla="*/ 1298180 w 3069639"/>
                <a:gd name="connsiteY178" fmla="*/ 2203883 h 3316365"/>
                <a:gd name="connsiteX179" fmla="*/ 1330605 w 3069639"/>
                <a:gd name="connsiteY179" fmla="*/ 2184578 h 3316365"/>
                <a:gd name="connsiteX180" fmla="*/ 1363641 w 3069639"/>
                <a:gd name="connsiteY180" fmla="*/ 2165613 h 3316365"/>
                <a:gd name="connsiteX181" fmla="*/ 1397356 w 3069639"/>
                <a:gd name="connsiteY181" fmla="*/ 2147054 h 3316365"/>
                <a:gd name="connsiteX182" fmla="*/ 1431680 w 3069639"/>
                <a:gd name="connsiteY182" fmla="*/ 2128765 h 3316365"/>
                <a:gd name="connsiteX183" fmla="*/ 1466480 w 3069639"/>
                <a:gd name="connsiteY183" fmla="*/ 2110816 h 3316365"/>
                <a:gd name="connsiteX184" fmla="*/ 1501822 w 3069639"/>
                <a:gd name="connsiteY184" fmla="*/ 2093137 h 3316365"/>
                <a:gd name="connsiteX185" fmla="*/ 1510777 w 3069639"/>
                <a:gd name="connsiteY185" fmla="*/ 2088803 h 3316365"/>
                <a:gd name="connsiteX186" fmla="*/ 1519663 w 3069639"/>
                <a:gd name="connsiteY186" fmla="*/ 2084468 h 3316365"/>
                <a:gd name="connsiteX187" fmla="*/ 1528617 w 3069639"/>
                <a:gd name="connsiteY187" fmla="*/ 2080132 h 3316365"/>
                <a:gd name="connsiteX188" fmla="*/ 1537707 w 3069639"/>
                <a:gd name="connsiteY188" fmla="*/ 2075865 h 3316365"/>
                <a:gd name="connsiteX189" fmla="*/ 1574066 w 3069639"/>
                <a:gd name="connsiteY189" fmla="*/ 2058864 h 3316365"/>
                <a:gd name="connsiteX190" fmla="*/ 1623314 w 3069639"/>
                <a:gd name="connsiteY190" fmla="*/ 2035835 h 3316365"/>
                <a:gd name="connsiteX191" fmla="*/ 1635729 w 3069639"/>
                <a:gd name="connsiteY191" fmla="*/ 2030010 h 3316365"/>
                <a:gd name="connsiteX192" fmla="*/ 1648142 w 3069639"/>
                <a:gd name="connsiteY192" fmla="*/ 2024185 h 3316365"/>
                <a:gd name="connsiteX193" fmla="*/ 1660557 w 3069639"/>
                <a:gd name="connsiteY193" fmla="*/ 2018292 h 3316365"/>
                <a:gd name="connsiteX194" fmla="*/ 1672834 w 3069639"/>
                <a:gd name="connsiteY194" fmla="*/ 2012263 h 3316365"/>
                <a:gd name="connsiteX195" fmla="*/ 1697391 w 3069639"/>
                <a:gd name="connsiteY195" fmla="*/ 2000207 h 3316365"/>
                <a:gd name="connsiteX196" fmla="*/ 1721947 w 3069639"/>
                <a:gd name="connsiteY196" fmla="*/ 1988218 h 3316365"/>
                <a:gd name="connsiteX197" fmla="*/ 1746368 w 3069639"/>
                <a:gd name="connsiteY197" fmla="*/ 1976094 h 3316365"/>
                <a:gd name="connsiteX198" fmla="*/ 1770585 w 3069639"/>
                <a:gd name="connsiteY198" fmla="*/ 1963698 h 3316365"/>
                <a:gd name="connsiteX199" fmla="*/ 1818816 w 3069639"/>
                <a:gd name="connsiteY199" fmla="*/ 1938975 h 3316365"/>
                <a:gd name="connsiteX200" fmla="*/ 1866436 w 3069639"/>
                <a:gd name="connsiteY200" fmla="*/ 1913508 h 3316365"/>
                <a:gd name="connsiteX201" fmla="*/ 1890111 w 3069639"/>
                <a:gd name="connsiteY201" fmla="*/ 1900773 h 3316365"/>
                <a:gd name="connsiteX202" fmla="*/ 1913515 w 3069639"/>
                <a:gd name="connsiteY202" fmla="*/ 1887701 h 3316365"/>
                <a:gd name="connsiteX203" fmla="*/ 1960049 w 3069639"/>
                <a:gd name="connsiteY203" fmla="*/ 1861556 h 3316365"/>
                <a:gd name="connsiteX204" fmla="*/ 2005838 w 3069639"/>
                <a:gd name="connsiteY204" fmla="*/ 1834733 h 3316365"/>
                <a:gd name="connsiteX205" fmla="*/ 2028631 w 3069639"/>
                <a:gd name="connsiteY205" fmla="*/ 1821322 h 3316365"/>
                <a:gd name="connsiteX206" fmla="*/ 2051017 w 3069639"/>
                <a:gd name="connsiteY206" fmla="*/ 1807571 h 3316365"/>
                <a:gd name="connsiteX207" fmla="*/ 2095652 w 3069639"/>
                <a:gd name="connsiteY207" fmla="*/ 1780004 h 3316365"/>
                <a:gd name="connsiteX208" fmla="*/ 2139270 w 3069639"/>
                <a:gd name="connsiteY208" fmla="*/ 1751759 h 3316365"/>
                <a:gd name="connsiteX209" fmla="*/ 2144697 w 3069639"/>
                <a:gd name="connsiteY209" fmla="*/ 1748236 h 3316365"/>
                <a:gd name="connsiteX210" fmla="*/ 2150124 w 3069639"/>
                <a:gd name="connsiteY210" fmla="*/ 1744714 h 3316365"/>
                <a:gd name="connsiteX211" fmla="*/ 2155550 w 3069639"/>
                <a:gd name="connsiteY211" fmla="*/ 1741193 h 3316365"/>
                <a:gd name="connsiteX212" fmla="*/ 2160909 w 3069639"/>
                <a:gd name="connsiteY212" fmla="*/ 1737602 h 3316365"/>
                <a:gd name="connsiteX213" fmla="*/ 2182142 w 3069639"/>
                <a:gd name="connsiteY213" fmla="*/ 1723108 h 3316365"/>
                <a:gd name="connsiteX214" fmla="*/ 2192724 w 3069639"/>
                <a:gd name="connsiteY214" fmla="*/ 1715860 h 3316365"/>
                <a:gd name="connsiteX215" fmla="*/ 2203307 w 3069639"/>
                <a:gd name="connsiteY215" fmla="*/ 1708680 h 3316365"/>
                <a:gd name="connsiteX216" fmla="*/ 2213821 w 3069639"/>
                <a:gd name="connsiteY216" fmla="*/ 1701433 h 3316365"/>
                <a:gd name="connsiteX217" fmla="*/ 2224268 w 3069639"/>
                <a:gd name="connsiteY217" fmla="*/ 1694117 h 3316365"/>
                <a:gd name="connsiteX218" fmla="*/ 2265375 w 3069639"/>
                <a:gd name="connsiteY218" fmla="*/ 1664585 h 3316365"/>
                <a:gd name="connsiteX219" fmla="*/ 2305534 w 3069639"/>
                <a:gd name="connsiteY219" fmla="*/ 1634512 h 3316365"/>
                <a:gd name="connsiteX220" fmla="*/ 2344675 w 3069639"/>
                <a:gd name="connsiteY220" fmla="*/ 1604032 h 3316365"/>
                <a:gd name="connsiteX221" fmla="*/ 2382867 w 3069639"/>
                <a:gd name="connsiteY221" fmla="*/ 1573213 h 3316365"/>
                <a:gd name="connsiteX222" fmla="*/ 2419837 w 3069639"/>
                <a:gd name="connsiteY222" fmla="*/ 1541852 h 3316365"/>
                <a:gd name="connsiteX223" fmla="*/ 2455518 w 3069639"/>
                <a:gd name="connsiteY223" fmla="*/ 1510017 h 3316365"/>
                <a:gd name="connsiteX224" fmla="*/ 2489979 w 3069639"/>
                <a:gd name="connsiteY224" fmla="*/ 1477775 h 3316365"/>
                <a:gd name="connsiteX225" fmla="*/ 2523150 w 3069639"/>
                <a:gd name="connsiteY225" fmla="*/ 1445195 h 3316365"/>
                <a:gd name="connsiteX226" fmla="*/ 2554965 w 3069639"/>
                <a:gd name="connsiteY226" fmla="*/ 1412209 h 3316365"/>
                <a:gd name="connsiteX227" fmla="*/ 2585219 w 3069639"/>
                <a:gd name="connsiteY227" fmla="*/ 1378748 h 3316365"/>
                <a:gd name="connsiteX228" fmla="*/ 2613914 w 3069639"/>
                <a:gd name="connsiteY228" fmla="*/ 1344949 h 3316365"/>
                <a:gd name="connsiteX229" fmla="*/ 2641048 w 3069639"/>
                <a:gd name="connsiteY229" fmla="*/ 1310812 h 3316365"/>
                <a:gd name="connsiteX230" fmla="*/ 2666554 w 3069639"/>
                <a:gd name="connsiteY230" fmla="*/ 1276403 h 3316365"/>
                <a:gd name="connsiteX231" fmla="*/ 2690296 w 3069639"/>
                <a:gd name="connsiteY231" fmla="*/ 1241723 h 3316365"/>
                <a:gd name="connsiteX232" fmla="*/ 2712206 w 3069639"/>
                <a:gd name="connsiteY232" fmla="*/ 1206840 h 3316365"/>
                <a:gd name="connsiteX233" fmla="*/ 2732286 w 3069639"/>
                <a:gd name="connsiteY233" fmla="*/ 1171754 h 3316365"/>
                <a:gd name="connsiteX234" fmla="*/ 2766476 w 3069639"/>
                <a:gd name="connsiteY234" fmla="*/ 1101176 h 3316365"/>
                <a:gd name="connsiteX235" fmla="*/ 2792252 w 3069639"/>
                <a:gd name="connsiteY235" fmla="*/ 1030258 h 3316365"/>
                <a:gd name="connsiteX236" fmla="*/ 2809415 w 3069639"/>
                <a:gd name="connsiteY236" fmla="*/ 959544 h 3316365"/>
                <a:gd name="connsiteX237" fmla="*/ 2817758 w 3069639"/>
                <a:gd name="connsiteY237" fmla="*/ 889507 h 3316365"/>
                <a:gd name="connsiteX238" fmla="*/ 2818573 w 3069639"/>
                <a:gd name="connsiteY238" fmla="*/ 854895 h 3316365"/>
                <a:gd name="connsiteX239" fmla="*/ 2817148 w 3069639"/>
                <a:gd name="connsiteY239" fmla="*/ 820622 h 3316365"/>
                <a:gd name="connsiteX240" fmla="*/ 2813485 w 3069639"/>
                <a:gd name="connsiteY240" fmla="*/ 786754 h 3316365"/>
                <a:gd name="connsiteX241" fmla="*/ 2807583 w 3069639"/>
                <a:gd name="connsiteY241" fmla="*/ 753362 h 3316365"/>
                <a:gd name="connsiteX242" fmla="*/ 2799443 w 3069639"/>
                <a:gd name="connsiteY242" fmla="*/ 720511 h 3316365"/>
                <a:gd name="connsiteX243" fmla="*/ 2789131 w 3069639"/>
                <a:gd name="connsiteY243" fmla="*/ 688202 h 3316365"/>
                <a:gd name="connsiteX244" fmla="*/ 2776718 w 3069639"/>
                <a:gd name="connsiteY244" fmla="*/ 656570 h 3316365"/>
                <a:gd name="connsiteX245" fmla="*/ 2762269 w 3069639"/>
                <a:gd name="connsiteY245" fmla="*/ 625615 h 3316365"/>
                <a:gd name="connsiteX246" fmla="*/ 2727538 w 3069639"/>
                <a:gd name="connsiteY246" fmla="*/ 565874 h 3316365"/>
                <a:gd name="connsiteX247" fmla="*/ 2685480 w 3069639"/>
                <a:gd name="connsiteY247" fmla="*/ 509317 h 3316365"/>
                <a:gd name="connsiteX248" fmla="*/ 2636706 w 3069639"/>
                <a:gd name="connsiteY248" fmla="*/ 456146 h 3316365"/>
                <a:gd name="connsiteX249" fmla="*/ 2581827 w 3069639"/>
                <a:gd name="connsiteY249" fmla="*/ 406497 h 3316365"/>
                <a:gd name="connsiteX250" fmla="*/ 2521455 w 3069639"/>
                <a:gd name="connsiteY250" fmla="*/ 360505 h 3316365"/>
                <a:gd name="connsiteX251" fmla="*/ 2456265 w 3069639"/>
                <a:gd name="connsiteY251" fmla="*/ 318172 h 3316365"/>
                <a:gd name="connsiteX252" fmla="*/ 2386869 w 3069639"/>
                <a:gd name="connsiteY252" fmla="*/ 279495 h 3316365"/>
                <a:gd name="connsiteX253" fmla="*/ 2313606 w 3069639"/>
                <a:gd name="connsiteY253" fmla="*/ 244409 h 3316365"/>
                <a:gd name="connsiteX254" fmla="*/ 2275687 w 3069639"/>
                <a:gd name="connsiteY254" fmla="*/ 228221 h 3316365"/>
                <a:gd name="connsiteX255" fmla="*/ 2237021 w 3069639"/>
                <a:gd name="connsiteY255" fmla="*/ 212913 h 3316365"/>
                <a:gd name="connsiteX256" fmla="*/ 2197609 w 3069639"/>
                <a:gd name="connsiteY256" fmla="*/ 198486 h 3316365"/>
                <a:gd name="connsiteX257" fmla="*/ 2157517 w 3069639"/>
                <a:gd name="connsiteY257" fmla="*/ 184872 h 3316365"/>
                <a:gd name="connsiteX258" fmla="*/ 2116816 w 3069639"/>
                <a:gd name="connsiteY258" fmla="*/ 172137 h 3316365"/>
                <a:gd name="connsiteX259" fmla="*/ 2075437 w 3069639"/>
                <a:gd name="connsiteY259" fmla="*/ 160217 h 3316365"/>
                <a:gd name="connsiteX260" fmla="*/ 2033515 w 3069639"/>
                <a:gd name="connsiteY260" fmla="*/ 149176 h 3316365"/>
                <a:gd name="connsiteX261" fmla="*/ 1990982 w 3069639"/>
                <a:gd name="connsiteY261" fmla="*/ 139015 h 3316365"/>
                <a:gd name="connsiteX262" fmla="*/ 1904424 w 3069639"/>
                <a:gd name="connsiteY262" fmla="*/ 121066 h 3316365"/>
                <a:gd name="connsiteX263" fmla="*/ 1816035 w 3069639"/>
                <a:gd name="connsiteY263" fmla="*/ 106368 h 3316365"/>
                <a:gd name="connsiteX264" fmla="*/ 1726017 w 3069639"/>
                <a:gd name="connsiteY264" fmla="*/ 94989 h 3316365"/>
                <a:gd name="connsiteX265" fmla="*/ 1634575 w 3069639"/>
                <a:gd name="connsiteY265" fmla="*/ 86929 h 3316365"/>
                <a:gd name="connsiteX266" fmla="*/ 1588380 w 3069639"/>
                <a:gd name="connsiteY266" fmla="*/ 84084 h 3316365"/>
                <a:gd name="connsiteX267" fmla="*/ 1541981 w 3069639"/>
                <a:gd name="connsiteY267" fmla="*/ 82052 h 3316365"/>
                <a:gd name="connsiteX268" fmla="*/ 1495309 w 3069639"/>
                <a:gd name="connsiteY268" fmla="*/ 80832 h 3316365"/>
                <a:gd name="connsiteX269" fmla="*/ 1448436 w 3069639"/>
                <a:gd name="connsiteY269" fmla="*/ 80426 h 3316365"/>
                <a:gd name="connsiteX270" fmla="*/ 1401426 w 3069639"/>
                <a:gd name="connsiteY270" fmla="*/ 80900 h 3316365"/>
                <a:gd name="connsiteX271" fmla="*/ 1354280 w 3069639"/>
                <a:gd name="connsiteY271" fmla="*/ 82187 h 3316365"/>
                <a:gd name="connsiteX272" fmla="*/ 1307067 w 3069639"/>
                <a:gd name="connsiteY272" fmla="*/ 84287 h 3316365"/>
                <a:gd name="connsiteX273" fmla="*/ 1259786 w 3069639"/>
                <a:gd name="connsiteY273" fmla="*/ 87200 h 3316365"/>
                <a:gd name="connsiteX274" fmla="*/ 1212505 w 3069639"/>
                <a:gd name="connsiteY274" fmla="*/ 90925 h 3316365"/>
                <a:gd name="connsiteX275" fmla="*/ 1165291 w 3069639"/>
                <a:gd name="connsiteY275" fmla="*/ 95395 h 3316365"/>
                <a:gd name="connsiteX276" fmla="*/ 1118214 w 3069639"/>
                <a:gd name="connsiteY276" fmla="*/ 100678 h 3316365"/>
                <a:gd name="connsiteX277" fmla="*/ 1071272 w 3069639"/>
                <a:gd name="connsiteY277" fmla="*/ 106775 h 3316365"/>
                <a:gd name="connsiteX278" fmla="*/ 1024533 w 3069639"/>
                <a:gd name="connsiteY278" fmla="*/ 113616 h 3316365"/>
                <a:gd name="connsiteX279" fmla="*/ 978065 w 3069639"/>
                <a:gd name="connsiteY279" fmla="*/ 121270 h 3316365"/>
                <a:gd name="connsiteX280" fmla="*/ 931938 w 3069639"/>
                <a:gd name="connsiteY280" fmla="*/ 129669 h 3316365"/>
                <a:gd name="connsiteX281" fmla="*/ 886217 w 3069639"/>
                <a:gd name="connsiteY281" fmla="*/ 138744 h 3316365"/>
                <a:gd name="connsiteX282" fmla="*/ 822995 w 3069639"/>
                <a:gd name="connsiteY282" fmla="*/ 152562 h 3316365"/>
                <a:gd name="connsiteX283" fmla="*/ 760789 w 3069639"/>
                <a:gd name="connsiteY283" fmla="*/ 167735 h 3316365"/>
                <a:gd name="connsiteX284" fmla="*/ 699669 w 3069639"/>
                <a:gd name="connsiteY284" fmla="*/ 184126 h 3316365"/>
                <a:gd name="connsiteX285" fmla="*/ 639703 w 3069639"/>
                <a:gd name="connsiteY285" fmla="*/ 201669 h 3316365"/>
                <a:gd name="connsiteX286" fmla="*/ 614197 w 3069639"/>
                <a:gd name="connsiteY286" fmla="*/ 209595 h 3316365"/>
                <a:gd name="connsiteX287" fmla="*/ 588894 w 3069639"/>
                <a:gd name="connsiteY287" fmla="*/ 217723 h 3316365"/>
                <a:gd name="connsiteX288" fmla="*/ 563864 w 3069639"/>
                <a:gd name="connsiteY288" fmla="*/ 226054 h 3316365"/>
                <a:gd name="connsiteX289" fmla="*/ 539103 w 3069639"/>
                <a:gd name="connsiteY289" fmla="*/ 234521 h 3316365"/>
                <a:gd name="connsiteX290" fmla="*/ 458787 w 3069639"/>
                <a:gd name="connsiteY290" fmla="*/ 263849 h 3316365"/>
                <a:gd name="connsiteX291" fmla="*/ 381319 w 3069639"/>
                <a:gd name="connsiteY291" fmla="*/ 294872 h 3316365"/>
                <a:gd name="connsiteX292" fmla="*/ 306700 w 3069639"/>
                <a:gd name="connsiteY292" fmla="*/ 327451 h 3316365"/>
                <a:gd name="connsiteX293" fmla="*/ 234930 w 3069639"/>
                <a:gd name="connsiteY293" fmla="*/ 361386 h 3316365"/>
                <a:gd name="connsiteX294" fmla="*/ 200130 w 3069639"/>
                <a:gd name="connsiteY294" fmla="*/ 378794 h 3316365"/>
                <a:gd name="connsiteX295" fmla="*/ 166009 w 3069639"/>
                <a:gd name="connsiteY295" fmla="*/ 396472 h 3316365"/>
                <a:gd name="connsiteX296" fmla="*/ 132567 w 3069639"/>
                <a:gd name="connsiteY296" fmla="*/ 414421 h 3316365"/>
                <a:gd name="connsiteX297" fmla="*/ 99734 w 3069639"/>
                <a:gd name="connsiteY297" fmla="*/ 432643 h 3316365"/>
                <a:gd name="connsiteX298" fmla="*/ 91662 w 3069639"/>
                <a:gd name="connsiteY298" fmla="*/ 437248 h 3316365"/>
                <a:gd name="connsiteX299" fmla="*/ 83522 w 3069639"/>
                <a:gd name="connsiteY299" fmla="*/ 441854 h 3316365"/>
                <a:gd name="connsiteX300" fmla="*/ 75449 w 3069639"/>
                <a:gd name="connsiteY300" fmla="*/ 446460 h 3316365"/>
                <a:gd name="connsiteX301" fmla="*/ 67445 w 3069639"/>
                <a:gd name="connsiteY301" fmla="*/ 451065 h 3316365"/>
                <a:gd name="connsiteX302" fmla="*/ 35833 w 3069639"/>
                <a:gd name="connsiteY302" fmla="*/ 469760 h 3316365"/>
                <a:gd name="connsiteX303" fmla="*/ 28033 w 3069639"/>
                <a:gd name="connsiteY303" fmla="*/ 474433 h 3316365"/>
                <a:gd name="connsiteX304" fmla="*/ 20299 w 3069639"/>
                <a:gd name="connsiteY304" fmla="*/ 479175 h 3316365"/>
                <a:gd name="connsiteX305" fmla="*/ 12634 w 3069639"/>
                <a:gd name="connsiteY305" fmla="*/ 483917 h 3316365"/>
                <a:gd name="connsiteX306" fmla="*/ 4900 w 3069639"/>
                <a:gd name="connsiteY306" fmla="*/ 488658 h 3316365"/>
                <a:gd name="connsiteX307" fmla="*/ 0 w 3069639"/>
                <a:gd name="connsiteY307" fmla="*/ 491663 h 3316365"/>
                <a:gd name="connsiteX308" fmla="*/ 0 w 3069639"/>
                <a:gd name="connsiteY308" fmla="*/ 389098 h 3316365"/>
                <a:gd name="connsiteX309" fmla="*/ 4222 w 3069639"/>
                <a:gd name="connsiteY309" fmla="*/ 386719 h 3316365"/>
                <a:gd name="connsiteX310" fmla="*/ 39701 w 3069639"/>
                <a:gd name="connsiteY310" fmla="*/ 367279 h 3316365"/>
                <a:gd name="connsiteX311" fmla="*/ 75856 w 3069639"/>
                <a:gd name="connsiteY311" fmla="*/ 348110 h 3316365"/>
                <a:gd name="connsiteX312" fmla="*/ 112758 w 3069639"/>
                <a:gd name="connsiteY312" fmla="*/ 329144 h 3316365"/>
                <a:gd name="connsiteX313" fmla="*/ 150475 w 3069639"/>
                <a:gd name="connsiteY313" fmla="*/ 310450 h 3316365"/>
                <a:gd name="connsiteX314" fmla="*/ 228418 w 3069639"/>
                <a:gd name="connsiteY314" fmla="*/ 273941 h 3316365"/>
                <a:gd name="connsiteX315" fmla="*/ 309753 w 3069639"/>
                <a:gd name="connsiteY315" fmla="*/ 238720 h 3316365"/>
                <a:gd name="connsiteX316" fmla="*/ 394411 w 3069639"/>
                <a:gd name="connsiteY316" fmla="*/ 204989 h 3316365"/>
                <a:gd name="connsiteX317" fmla="*/ 482461 w 3069639"/>
                <a:gd name="connsiteY317" fmla="*/ 172950 h 3316365"/>
                <a:gd name="connsiteX318" fmla="*/ 509731 w 3069639"/>
                <a:gd name="connsiteY318" fmla="*/ 163671 h 3316365"/>
                <a:gd name="connsiteX319" fmla="*/ 537272 w 3069639"/>
                <a:gd name="connsiteY319" fmla="*/ 154527 h 3316365"/>
                <a:gd name="connsiteX320" fmla="*/ 565085 w 3069639"/>
                <a:gd name="connsiteY320" fmla="*/ 145586 h 3316365"/>
                <a:gd name="connsiteX321" fmla="*/ 593236 w 3069639"/>
                <a:gd name="connsiteY321" fmla="*/ 136849 h 3316365"/>
                <a:gd name="connsiteX322" fmla="*/ 611823 w 3069639"/>
                <a:gd name="connsiteY322" fmla="*/ 131226 h 3316365"/>
                <a:gd name="connsiteX323" fmla="*/ 630478 w 3069639"/>
                <a:gd name="connsiteY323" fmla="*/ 125740 h 3316365"/>
                <a:gd name="connsiteX324" fmla="*/ 649268 w 3069639"/>
                <a:gd name="connsiteY324" fmla="*/ 120322 h 3316365"/>
                <a:gd name="connsiteX325" fmla="*/ 668194 w 3069639"/>
                <a:gd name="connsiteY325" fmla="*/ 115038 h 3316365"/>
                <a:gd name="connsiteX326" fmla="*/ 716493 w 3069639"/>
                <a:gd name="connsiteY326" fmla="*/ 102033 h 3316365"/>
                <a:gd name="connsiteX327" fmla="*/ 765470 w 3069639"/>
                <a:gd name="connsiteY327" fmla="*/ 89705 h 3316365"/>
                <a:gd name="connsiteX328" fmla="*/ 815057 w 3069639"/>
                <a:gd name="connsiteY328" fmla="*/ 78055 h 3316365"/>
                <a:gd name="connsiteX329" fmla="*/ 865187 w 3069639"/>
                <a:gd name="connsiteY329" fmla="*/ 67150 h 3316365"/>
                <a:gd name="connsiteX330" fmla="*/ 915793 w 3069639"/>
                <a:gd name="connsiteY330" fmla="*/ 56990 h 3316365"/>
                <a:gd name="connsiteX331" fmla="*/ 966873 w 3069639"/>
                <a:gd name="connsiteY331" fmla="*/ 47575 h 3316365"/>
                <a:gd name="connsiteX332" fmla="*/ 1018360 w 3069639"/>
                <a:gd name="connsiteY332" fmla="*/ 38973 h 3316365"/>
                <a:gd name="connsiteX333" fmla="*/ 1070186 w 3069639"/>
                <a:gd name="connsiteY333" fmla="*/ 31184 h 3316365"/>
                <a:gd name="connsiteX334" fmla="*/ 1122284 w 3069639"/>
                <a:gd name="connsiteY334" fmla="*/ 24275 h 3316365"/>
                <a:gd name="connsiteX335" fmla="*/ 1174584 w 3069639"/>
                <a:gd name="connsiteY335" fmla="*/ 18179 h 3316365"/>
                <a:gd name="connsiteX336" fmla="*/ 1227021 w 3069639"/>
                <a:gd name="connsiteY336" fmla="*/ 12963 h 3316365"/>
                <a:gd name="connsiteX337" fmla="*/ 1279525 w 3069639"/>
                <a:gd name="connsiteY337" fmla="*/ 8628 h 3316365"/>
                <a:gd name="connsiteX338" fmla="*/ 1332098 w 3069639"/>
                <a:gd name="connsiteY338" fmla="*/ 5174 h 3316365"/>
                <a:gd name="connsiteX339" fmla="*/ 1384602 w 3069639"/>
                <a:gd name="connsiteY339" fmla="*/ 2600 h 3316365"/>
                <a:gd name="connsiteX340" fmla="*/ 1437039 w 3069639"/>
                <a:gd name="connsiteY340" fmla="*/ 907 h 3316365"/>
                <a:gd name="connsiteX341" fmla="*/ 1489408 w 3069639"/>
                <a:gd name="connsiteY341" fmla="*/ 94 h 331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3069639" h="3316365">
                  <a:moveTo>
                    <a:pt x="1489408" y="94"/>
                  </a:moveTo>
                  <a:cubicBezTo>
                    <a:pt x="1506842" y="-42"/>
                    <a:pt x="1524275" y="-42"/>
                    <a:pt x="1541573" y="161"/>
                  </a:cubicBezTo>
                  <a:cubicBezTo>
                    <a:pt x="1558939" y="365"/>
                    <a:pt x="1576305" y="703"/>
                    <a:pt x="1593535" y="1177"/>
                  </a:cubicBezTo>
                  <a:cubicBezTo>
                    <a:pt x="1610833" y="1652"/>
                    <a:pt x="1628132" y="2261"/>
                    <a:pt x="1645293" y="3006"/>
                  </a:cubicBezTo>
                  <a:cubicBezTo>
                    <a:pt x="1662524" y="3819"/>
                    <a:pt x="1679686" y="4699"/>
                    <a:pt x="1696780" y="5784"/>
                  </a:cubicBezTo>
                  <a:cubicBezTo>
                    <a:pt x="1731173" y="7883"/>
                    <a:pt x="1765226" y="10592"/>
                    <a:pt x="1798872" y="13912"/>
                  </a:cubicBezTo>
                  <a:cubicBezTo>
                    <a:pt x="1832790" y="17230"/>
                    <a:pt x="1866301" y="21159"/>
                    <a:pt x="1899472" y="25629"/>
                  </a:cubicBezTo>
                  <a:cubicBezTo>
                    <a:pt x="1932847" y="30168"/>
                    <a:pt x="1965883" y="35247"/>
                    <a:pt x="1998444" y="40937"/>
                  </a:cubicBezTo>
                  <a:cubicBezTo>
                    <a:pt x="2031276" y="46626"/>
                    <a:pt x="2063702" y="52994"/>
                    <a:pt x="2095652" y="59835"/>
                  </a:cubicBezTo>
                  <a:cubicBezTo>
                    <a:pt x="2111729" y="63289"/>
                    <a:pt x="2127738" y="66947"/>
                    <a:pt x="2143543" y="70673"/>
                  </a:cubicBezTo>
                  <a:cubicBezTo>
                    <a:pt x="2159418" y="74465"/>
                    <a:pt x="2175223" y="78394"/>
                    <a:pt x="2190825" y="82458"/>
                  </a:cubicBezTo>
                  <a:cubicBezTo>
                    <a:pt x="2206563" y="86590"/>
                    <a:pt x="2222097" y="90790"/>
                    <a:pt x="2237563" y="95192"/>
                  </a:cubicBezTo>
                  <a:cubicBezTo>
                    <a:pt x="2253098" y="99595"/>
                    <a:pt x="2268428" y="104201"/>
                    <a:pt x="2283692" y="108874"/>
                  </a:cubicBezTo>
                  <a:cubicBezTo>
                    <a:pt x="2299022" y="113616"/>
                    <a:pt x="2314217" y="118492"/>
                    <a:pt x="2329209" y="123504"/>
                  </a:cubicBezTo>
                  <a:cubicBezTo>
                    <a:pt x="2344336" y="128585"/>
                    <a:pt x="2359259" y="133732"/>
                    <a:pt x="2374048" y="139084"/>
                  </a:cubicBezTo>
                  <a:cubicBezTo>
                    <a:pt x="2388903" y="144434"/>
                    <a:pt x="2403624" y="149921"/>
                    <a:pt x="2418141" y="155610"/>
                  </a:cubicBezTo>
                  <a:cubicBezTo>
                    <a:pt x="2432793" y="161300"/>
                    <a:pt x="2447242" y="167125"/>
                    <a:pt x="2461487" y="173154"/>
                  </a:cubicBezTo>
                  <a:cubicBezTo>
                    <a:pt x="2490250" y="185211"/>
                    <a:pt x="2518265" y="197944"/>
                    <a:pt x="2545536" y="211288"/>
                  </a:cubicBezTo>
                  <a:cubicBezTo>
                    <a:pt x="2573076" y="224767"/>
                    <a:pt x="2599871" y="238923"/>
                    <a:pt x="2625784" y="253622"/>
                  </a:cubicBezTo>
                  <a:cubicBezTo>
                    <a:pt x="2651969" y="268523"/>
                    <a:pt x="2677340" y="284034"/>
                    <a:pt x="2701692" y="300155"/>
                  </a:cubicBezTo>
                  <a:cubicBezTo>
                    <a:pt x="2726316" y="316478"/>
                    <a:pt x="2749991" y="333412"/>
                    <a:pt x="2772648" y="350955"/>
                  </a:cubicBezTo>
                  <a:cubicBezTo>
                    <a:pt x="2795509" y="368633"/>
                    <a:pt x="2817215" y="387057"/>
                    <a:pt x="2837770" y="406022"/>
                  </a:cubicBezTo>
                  <a:cubicBezTo>
                    <a:pt x="2858527" y="425192"/>
                    <a:pt x="2878064" y="444970"/>
                    <a:pt x="2896312" y="465357"/>
                  </a:cubicBezTo>
                  <a:cubicBezTo>
                    <a:pt x="2914763" y="485949"/>
                    <a:pt x="2931858" y="507082"/>
                    <a:pt x="2947595" y="528757"/>
                  </a:cubicBezTo>
                  <a:cubicBezTo>
                    <a:pt x="2963468" y="550634"/>
                    <a:pt x="2977917" y="573122"/>
                    <a:pt x="2990806" y="596016"/>
                  </a:cubicBezTo>
                  <a:cubicBezTo>
                    <a:pt x="2997319" y="607599"/>
                    <a:pt x="3003424" y="619249"/>
                    <a:pt x="3009122" y="631034"/>
                  </a:cubicBezTo>
                  <a:cubicBezTo>
                    <a:pt x="3014888" y="642888"/>
                    <a:pt x="3020246" y="654810"/>
                    <a:pt x="3025199" y="666866"/>
                  </a:cubicBezTo>
                  <a:cubicBezTo>
                    <a:pt x="3030219" y="678923"/>
                    <a:pt x="3034763" y="691183"/>
                    <a:pt x="3038901" y="703442"/>
                  </a:cubicBezTo>
                  <a:cubicBezTo>
                    <a:pt x="3043107" y="715769"/>
                    <a:pt x="3046839" y="728233"/>
                    <a:pt x="3050162" y="740763"/>
                  </a:cubicBezTo>
                  <a:cubicBezTo>
                    <a:pt x="3053486" y="753362"/>
                    <a:pt x="3056403" y="766028"/>
                    <a:pt x="3058845" y="778763"/>
                  </a:cubicBezTo>
                  <a:cubicBezTo>
                    <a:pt x="3061355" y="791564"/>
                    <a:pt x="3063390" y="804366"/>
                    <a:pt x="3065018" y="817302"/>
                  </a:cubicBezTo>
                  <a:cubicBezTo>
                    <a:pt x="3066646" y="830307"/>
                    <a:pt x="3067867" y="843313"/>
                    <a:pt x="3068614" y="856385"/>
                  </a:cubicBezTo>
                  <a:cubicBezTo>
                    <a:pt x="3069360" y="869525"/>
                    <a:pt x="3069699" y="882666"/>
                    <a:pt x="3069631" y="895874"/>
                  </a:cubicBezTo>
                  <a:cubicBezTo>
                    <a:pt x="3069427" y="922494"/>
                    <a:pt x="3067528" y="949181"/>
                    <a:pt x="3063933" y="975867"/>
                  </a:cubicBezTo>
                  <a:cubicBezTo>
                    <a:pt x="3060269" y="1002825"/>
                    <a:pt x="3054911" y="1029783"/>
                    <a:pt x="3047991" y="1056674"/>
                  </a:cubicBezTo>
                  <a:cubicBezTo>
                    <a:pt x="3040937" y="1083835"/>
                    <a:pt x="3032322" y="1110861"/>
                    <a:pt x="3022078" y="1137751"/>
                  </a:cubicBezTo>
                  <a:cubicBezTo>
                    <a:pt x="3011767" y="1164845"/>
                    <a:pt x="2999896" y="1191803"/>
                    <a:pt x="2986532" y="1218490"/>
                  </a:cubicBezTo>
                  <a:cubicBezTo>
                    <a:pt x="2979817" y="1231901"/>
                    <a:pt x="2972762" y="1245313"/>
                    <a:pt x="2965368" y="1258589"/>
                  </a:cubicBezTo>
                  <a:cubicBezTo>
                    <a:pt x="2957906" y="1271932"/>
                    <a:pt x="2950173" y="1285208"/>
                    <a:pt x="2942033" y="1298417"/>
                  </a:cubicBezTo>
                  <a:cubicBezTo>
                    <a:pt x="2933892" y="1311692"/>
                    <a:pt x="2925414" y="1324833"/>
                    <a:pt x="2916595" y="1337972"/>
                  </a:cubicBezTo>
                  <a:cubicBezTo>
                    <a:pt x="2907776" y="1351113"/>
                    <a:pt x="2898618" y="1364186"/>
                    <a:pt x="2889189" y="1377190"/>
                  </a:cubicBezTo>
                  <a:cubicBezTo>
                    <a:pt x="2879693" y="1390195"/>
                    <a:pt x="2869924" y="1403201"/>
                    <a:pt x="2859885" y="1416070"/>
                  </a:cubicBezTo>
                  <a:cubicBezTo>
                    <a:pt x="2849845" y="1429007"/>
                    <a:pt x="2839466" y="1441809"/>
                    <a:pt x="2828815" y="1454543"/>
                  </a:cubicBezTo>
                  <a:cubicBezTo>
                    <a:pt x="2818097" y="1467277"/>
                    <a:pt x="2807177" y="1480010"/>
                    <a:pt x="2795915" y="1492541"/>
                  </a:cubicBezTo>
                  <a:cubicBezTo>
                    <a:pt x="2784587" y="1505140"/>
                    <a:pt x="2773054" y="1517603"/>
                    <a:pt x="2761252" y="1529998"/>
                  </a:cubicBezTo>
                  <a:cubicBezTo>
                    <a:pt x="2749449" y="1542394"/>
                    <a:pt x="2737374" y="1554721"/>
                    <a:pt x="2725095" y="1566981"/>
                  </a:cubicBezTo>
                  <a:cubicBezTo>
                    <a:pt x="2712817" y="1579241"/>
                    <a:pt x="2700268" y="1591433"/>
                    <a:pt x="2687515" y="1603490"/>
                  </a:cubicBezTo>
                  <a:cubicBezTo>
                    <a:pt x="2674762" y="1615613"/>
                    <a:pt x="2661737" y="1627602"/>
                    <a:pt x="2648509" y="1639524"/>
                  </a:cubicBezTo>
                  <a:cubicBezTo>
                    <a:pt x="2635282" y="1651445"/>
                    <a:pt x="2621783" y="1663298"/>
                    <a:pt x="2608147" y="1675017"/>
                  </a:cubicBezTo>
                  <a:cubicBezTo>
                    <a:pt x="2604756" y="1677930"/>
                    <a:pt x="2601297" y="1680841"/>
                    <a:pt x="2597837" y="1683754"/>
                  </a:cubicBezTo>
                  <a:cubicBezTo>
                    <a:pt x="2594377" y="1686666"/>
                    <a:pt x="2590850" y="1689511"/>
                    <a:pt x="2587390" y="1692424"/>
                  </a:cubicBezTo>
                  <a:cubicBezTo>
                    <a:pt x="2583862" y="1695336"/>
                    <a:pt x="2580402" y="1698182"/>
                    <a:pt x="2576875" y="1701094"/>
                  </a:cubicBezTo>
                  <a:cubicBezTo>
                    <a:pt x="2573348" y="1703939"/>
                    <a:pt x="2569821" y="1706852"/>
                    <a:pt x="2566361" y="1709764"/>
                  </a:cubicBezTo>
                  <a:cubicBezTo>
                    <a:pt x="2564597" y="1711186"/>
                    <a:pt x="2562834" y="1712677"/>
                    <a:pt x="2561069" y="1714099"/>
                  </a:cubicBezTo>
                  <a:cubicBezTo>
                    <a:pt x="2559307" y="1715521"/>
                    <a:pt x="2557542" y="1717011"/>
                    <a:pt x="2555778" y="1718434"/>
                  </a:cubicBezTo>
                  <a:cubicBezTo>
                    <a:pt x="2554015" y="1719857"/>
                    <a:pt x="2552251" y="1721346"/>
                    <a:pt x="2550488" y="1722769"/>
                  </a:cubicBezTo>
                  <a:cubicBezTo>
                    <a:pt x="2548656" y="1724259"/>
                    <a:pt x="2546892" y="1725682"/>
                    <a:pt x="2545129" y="1727104"/>
                  </a:cubicBezTo>
                  <a:lnTo>
                    <a:pt x="2523489" y="1744106"/>
                  </a:lnTo>
                  <a:lnTo>
                    <a:pt x="2501647" y="1761106"/>
                  </a:lnTo>
                  <a:cubicBezTo>
                    <a:pt x="2499815" y="1762528"/>
                    <a:pt x="2497983" y="1763951"/>
                    <a:pt x="2496151" y="1765373"/>
                  </a:cubicBezTo>
                  <a:cubicBezTo>
                    <a:pt x="2494319" y="1766795"/>
                    <a:pt x="2492489" y="1768218"/>
                    <a:pt x="2490657" y="1769640"/>
                  </a:cubicBezTo>
                  <a:cubicBezTo>
                    <a:pt x="2488825" y="1771064"/>
                    <a:pt x="2486993" y="1772418"/>
                    <a:pt x="2485161" y="1773840"/>
                  </a:cubicBezTo>
                  <a:cubicBezTo>
                    <a:pt x="2483331" y="1775194"/>
                    <a:pt x="2481499" y="1776617"/>
                    <a:pt x="2479600" y="1777972"/>
                  </a:cubicBezTo>
                  <a:lnTo>
                    <a:pt x="2434557" y="1811161"/>
                  </a:lnTo>
                  <a:cubicBezTo>
                    <a:pt x="2432725" y="1812516"/>
                    <a:pt x="2430826" y="1813939"/>
                    <a:pt x="2428927" y="1815293"/>
                  </a:cubicBezTo>
                  <a:cubicBezTo>
                    <a:pt x="2427027" y="1816648"/>
                    <a:pt x="2425128" y="1818002"/>
                    <a:pt x="2423229" y="1819357"/>
                  </a:cubicBezTo>
                  <a:cubicBezTo>
                    <a:pt x="2421329" y="1820712"/>
                    <a:pt x="2419362" y="1822067"/>
                    <a:pt x="2417463" y="1823421"/>
                  </a:cubicBezTo>
                  <a:cubicBezTo>
                    <a:pt x="2415564" y="1824776"/>
                    <a:pt x="2413596" y="1826130"/>
                    <a:pt x="2411697" y="1827486"/>
                  </a:cubicBezTo>
                  <a:lnTo>
                    <a:pt x="2388564" y="1843673"/>
                  </a:lnTo>
                  <a:lnTo>
                    <a:pt x="2365297" y="1859862"/>
                  </a:lnTo>
                  <a:cubicBezTo>
                    <a:pt x="2363398" y="1861216"/>
                    <a:pt x="2361430" y="1862503"/>
                    <a:pt x="2359464" y="1863859"/>
                  </a:cubicBezTo>
                  <a:cubicBezTo>
                    <a:pt x="2357497" y="1865146"/>
                    <a:pt x="2355528" y="1866500"/>
                    <a:pt x="2353562" y="1867787"/>
                  </a:cubicBezTo>
                  <a:cubicBezTo>
                    <a:pt x="2351594" y="1869074"/>
                    <a:pt x="2349628" y="1870429"/>
                    <a:pt x="2347660" y="1871716"/>
                  </a:cubicBezTo>
                  <a:cubicBezTo>
                    <a:pt x="2345692" y="1873003"/>
                    <a:pt x="2343726" y="1874290"/>
                    <a:pt x="2341759" y="1875644"/>
                  </a:cubicBezTo>
                  <a:lnTo>
                    <a:pt x="2294071" y="1907275"/>
                  </a:lnTo>
                  <a:lnTo>
                    <a:pt x="2245364" y="1938027"/>
                  </a:lnTo>
                  <a:lnTo>
                    <a:pt x="2220876" y="1953403"/>
                  </a:lnTo>
                  <a:lnTo>
                    <a:pt x="2195980" y="1968372"/>
                  </a:lnTo>
                  <a:lnTo>
                    <a:pt x="2145986" y="1998310"/>
                  </a:lnTo>
                  <a:lnTo>
                    <a:pt x="2095245" y="2027368"/>
                  </a:lnTo>
                  <a:lnTo>
                    <a:pt x="2069739" y="2041931"/>
                  </a:lnTo>
                  <a:lnTo>
                    <a:pt x="2043893" y="2056019"/>
                  </a:lnTo>
                  <a:lnTo>
                    <a:pt x="1992068" y="2084264"/>
                  </a:lnTo>
                  <a:lnTo>
                    <a:pt x="1939563" y="2111697"/>
                  </a:lnTo>
                  <a:cubicBezTo>
                    <a:pt x="1930813" y="2116303"/>
                    <a:pt x="1921994" y="2120841"/>
                    <a:pt x="1913175" y="2125379"/>
                  </a:cubicBezTo>
                  <a:cubicBezTo>
                    <a:pt x="1904357" y="2129917"/>
                    <a:pt x="1895538" y="2134388"/>
                    <a:pt x="1886651" y="2138790"/>
                  </a:cubicBezTo>
                  <a:cubicBezTo>
                    <a:pt x="1877765" y="2143261"/>
                    <a:pt x="1868878" y="2147664"/>
                    <a:pt x="1859992" y="2152066"/>
                  </a:cubicBezTo>
                  <a:cubicBezTo>
                    <a:pt x="1851038" y="2156469"/>
                    <a:pt x="1842151" y="2160871"/>
                    <a:pt x="1833265" y="2165342"/>
                  </a:cubicBezTo>
                  <a:cubicBezTo>
                    <a:pt x="1828788" y="2167577"/>
                    <a:pt x="1824311" y="2169812"/>
                    <a:pt x="1819834" y="2171979"/>
                  </a:cubicBezTo>
                  <a:cubicBezTo>
                    <a:pt x="1815356" y="2174215"/>
                    <a:pt x="1810812" y="2176315"/>
                    <a:pt x="1806335" y="2178483"/>
                  </a:cubicBezTo>
                  <a:cubicBezTo>
                    <a:pt x="1801858" y="2180650"/>
                    <a:pt x="1797312" y="2182750"/>
                    <a:pt x="1792835" y="2184916"/>
                  </a:cubicBezTo>
                  <a:cubicBezTo>
                    <a:pt x="1788358" y="2187084"/>
                    <a:pt x="1783813" y="2189185"/>
                    <a:pt x="1779336" y="2191351"/>
                  </a:cubicBezTo>
                  <a:lnTo>
                    <a:pt x="1726085" y="2216616"/>
                  </a:lnTo>
                  <a:lnTo>
                    <a:pt x="1692100" y="2232737"/>
                  </a:lnTo>
                  <a:cubicBezTo>
                    <a:pt x="1689250" y="2234092"/>
                    <a:pt x="1686401" y="2235446"/>
                    <a:pt x="1683621" y="2236801"/>
                  </a:cubicBezTo>
                  <a:cubicBezTo>
                    <a:pt x="1680839" y="2238155"/>
                    <a:pt x="1678126" y="2239578"/>
                    <a:pt x="1675344" y="2240933"/>
                  </a:cubicBezTo>
                  <a:cubicBezTo>
                    <a:pt x="1672564" y="2242287"/>
                    <a:pt x="1669850" y="2243710"/>
                    <a:pt x="1667068" y="2245065"/>
                  </a:cubicBezTo>
                  <a:cubicBezTo>
                    <a:pt x="1664287" y="2246487"/>
                    <a:pt x="1661507" y="2247841"/>
                    <a:pt x="1658725" y="2249197"/>
                  </a:cubicBezTo>
                  <a:cubicBezTo>
                    <a:pt x="1647736" y="2254682"/>
                    <a:pt x="1636746" y="2260238"/>
                    <a:pt x="1625961" y="2265791"/>
                  </a:cubicBezTo>
                  <a:cubicBezTo>
                    <a:pt x="1615106" y="2271346"/>
                    <a:pt x="1604388" y="2276967"/>
                    <a:pt x="1593807" y="2282589"/>
                  </a:cubicBezTo>
                  <a:cubicBezTo>
                    <a:pt x="1583224" y="2288279"/>
                    <a:pt x="1572710" y="2293969"/>
                    <a:pt x="1562331" y="2299658"/>
                  </a:cubicBezTo>
                  <a:cubicBezTo>
                    <a:pt x="1551952" y="2305348"/>
                    <a:pt x="1541709" y="2311105"/>
                    <a:pt x="1531533" y="2316930"/>
                  </a:cubicBezTo>
                  <a:cubicBezTo>
                    <a:pt x="1521426" y="2322755"/>
                    <a:pt x="1511386" y="2328580"/>
                    <a:pt x="1501550" y="2334473"/>
                  </a:cubicBezTo>
                  <a:cubicBezTo>
                    <a:pt x="1491647" y="2340367"/>
                    <a:pt x="1481946" y="2346327"/>
                    <a:pt x="1472314" y="2352287"/>
                  </a:cubicBezTo>
                  <a:cubicBezTo>
                    <a:pt x="1462681" y="2358248"/>
                    <a:pt x="1453184" y="2364276"/>
                    <a:pt x="1443822" y="2370305"/>
                  </a:cubicBezTo>
                  <a:cubicBezTo>
                    <a:pt x="1434462" y="2376401"/>
                    <a:pt x="1425236" y="2382429"/>
                    <a:pt x="1416147" y="2388525"/>
                  </a:cubicBezTo>
                  <a:cubicBezTo>
                    <a:pt x="1397966" y="2400717"/>
                    <a:pt x="1380261" y="2413045"/>
                    <a:pt x="1363166" y="2425508"/>
                  </a:cubicBezTo>
                  <a:cubicBezTo>
                    <a:pt x="1346004" y="2437970"/>
                    <a:pt x="1329453" y="2450501"/>
                    <a:pt x="1313511" y="2463167"/>
                  </a:cubicBezTo>
                  <a:cubicBezTo>
                    <a:pt x="1297502" y="2475901"/>
                    <a:pt x="1282103" y="2488636"/>
                    <a:pt x="1267384" y="2501437"/>
                  </a:cubicBezTo>
                  <a:cubicBezTo>
                    <a:pt x="1252595" y="2514239"/>
                    <a:pt x="1238485" y="2527176"/>
                    <a:pt x="1224986" y="2540113"/>
                  </a:cubicBezTo>
                  <a:cubicBezTo>
                    <a:pt x="1211486" y="2553050"/>
                    <a:pt x="1198666" y="2566122"/>
                    <a:pt x="1186456" y="2579128"/>
                  </a:cubicBezTo>
                  <a:cubicBezTo>
                    <a:pt x="1174245" y="2592201"/>
                    <a:pt x="1162713" y="2605273"/>
                    <a:pt x="1151792" y="2618345"/>
                  </a:cubicBezTo>
                  <a:cubicBezTo>
                    <a:pt x="1140802" y="2631486"/>
                    <a:pt x="1130627" y="2644559"/>
                    <a:pt x="1121063" y="2657563"/>
                  </a:cubicBezTo>
                  <a:cubicBezTo>
                    <a:pt x="1111497" y="2670637"/>
                    <a:pt x="1102679" y="2683709"/>
                    <a:pt x="1094539" y="2696646"/>
                  </a:cubicBezTo>
                  <a:cubicBezTo>
                    <a:pt x="1090469" y="2703149"/>
                    <a:pt x="1086534" y="2709651"/>
                    <a:pt x="1082735" y="2716086"/>
                  </a:cubicBezTo>
                  <a:cubicBezTo>
                    <a:pt x="1078937" y="2722588"/>
                    <a:pt x="1075274" y="2729023"/>
                    <a:pt x="1071814" y="2735458"/>
                  </a:cubicBezTo>
                  <a:cubicBezTo>
                    <a:pt x="1068355" y="2741892"/>
                    <a:pt x="1065030" y="2748327"/>
                    <a:pt x="1061910" y="2754694"/>
                  </a:cubicBezTo>
                  <a:cubicBezTo>
                    <a:pt x="1058790" y="2761129"/>
                    <a:pt x="1055873" y="2767495"/>
                    <a:pt x="1053091" y="2773863"/>
                  </a:cubicBezTo>
                  <a:cubicBezTo>
                    <a:pt x="1052413" y="2775421"/>
                    <a:pt x="1051735" y="2777047"/>
                    <a:pt x="1051057" y="2778605"/>
                  </a:cubicBezTo>
                  <a:cubicBezTo>
                    <a:pt x="1050379" y="2780162"/>
                    <a:pt x="1049699" y="2781787"/>
                    <a:pt x="1049021" y="2783345"/>
                  </a:cubicBezTo>
                  <a:cubicBezTo>
                    <a:pt x="1048343" y="2784903"/>
                    <a:pt x="1047665" y="2786529"/>
                    <a:pt x="1047054" y="2788087"/>
                  </a:cubicBezTo>
                  <a:cubicBezTo>
                    <a:pt x="1046444" y="2789645"/>
                    <a:pt x="1045833" y="2791271"/>
                    <a:pt x="1045290" y="2792828"/>
                  </a:cubicBezTo>
                  <a:lnTo>
                    <a:pt x="1041560" y="2802311"/>
                  </a:lnTo>
                  <a:lnTo>
                    <a:pt x="1038303" y="2811726"/>
                  </a:lnTo>
                  <a:lnTo>
                    <a:pt x="1036608" y="2816400"/>
                  </a:lnTo>
                  <a:lnTo>
                    <a:pt x="1035183" y="2821141"/>
                  </a:lnTo>
                  <a:cubicBezTo>
                    <a:pt x="1034912" y="2821954"/>
                    <a:pt x="1034708" y="2822767"/>
                    <a:pt x="1034437" y="2823512"/>
                  </a:cubicBezTo>
                  <a:cubicBezTo>
                    <a:pt x="1034165" y="2824256"/>
                    <a:pt x="1033963" y="2825070"/>
                    <a:pt x="1033691" y="2825815"/>
                  </a:cubicBezTo>
                  <a:cubicBezTo>
                    <a:pt x="1033419" y="2826559"/>
                    <a:pt x="1033216" y="2827373"/>
                    <a:pt x="1032944" y="2828117"/>
                  </a:cubicBezTo>
                  <a:cubicBezTo>
                    <a:pt x="1032741" y="2828862"/>
                    <a:pt x="1032470" y="2829675"/>
                    <a:pt x="1032198" y="2830420"/>
                  </a:cubicBezTo>
                  <a:lnTo>
                    <a:pt x="1029621" y="2839768"/>
                  </a:lnTo>
                  <a:cubicBezTo>
                    <a:pt x="1029417" y="2840512"/>
                    <a:pt x="1029145" y="2841258"/>
                    <a:pt x="1028943" y="2842071"/>
                  </a:cubicBezTo>
                  <a:cubicBezTo>
                    <a:pt x="1028739" y="2842815"/>
                    <a:pt x="1028467" y="2843629"/>
                    <a:pt x="1028263" y="2844373"/>
                  </a:cubicBezTo>
                  <a:cubicBezTo>
                    <a:pt x="1028060" y="2845119"/>
                    <a:pt x="1027857" y="2845932"/>
                    <a:pt x="1027654" y="2846676"/>
                  </a:cubicBezTo>
                  <a:cubicBezTo>
                    <a:pt x="1027450" y="2847422"/>
                    <a:pt x="1027246" y="2848234"/>
                    <a:pt x="1027111" y="2848979"/>
                  </a:cubicBezTo>
                  <a:cubicBezTo>
                    <a:pt x="1025618" y="2855211"/>
                    <a:pt x="1024194" y="2861375"/>
                    <a:pt x="1022904" y="2867472"/>
                  </a:cubicBezTo>
                  <a:cubicBezTo>
                    <a:pt x="1021616" y="2873634"/>
                    <a:pt x="1020531" y="2879731"/>
                    <a:pt x="1019513" y="2885827"/>
                  </a:cubicBezTo>
                  <a:cubicBezTo>
                    <a:pt x="1018495" y="2891923"/>
                    <a:pt x="1017682" y="2898019"/>
                    <a:pt x="1017003" y="2904047"/>
                  </a:cubicBezTo>
                  <a:cubicBezTo>
                    <a:pt x="1016325" y="2910143"/>
                    <a:pt x="1015782" y="2916172"/>
                    <a:pt x="1015443" y="2922132"/>
                  </a:cubicBezTo>
                  <a:cubicBezTo>
                    <a:pt x="1014968" y="2928161"/>
                    <a:pt x="1014696" y="2934121"/>
                    <a:pt x="1014561" y="2940081"/>
                  </a:cubicBezTo>
                  <a:cubicBezTo>
                    <a:pt x="1014426" y="2946043"/>
                    <a:pt x="1014426" y="2952003"/>
                    <a:pt x="1014629" y="2957895"/>
                  </a:cubicBezTo>
                  <a:cubicBezTo>
                    <a:pt x="1014765" y="2963788"/>
                    <a:pt x="1015104" y="2969682"/>
                    <a:pt x="1015511" y="2975574"/>
                  </a:cubicBezTo>
                  <a:cubicBezTo>
                    <a:pt x="1015985" y="2981467"/>
                    <a:pt x="1016528" y="2987360"/>
                    <a:pt x="1017139" y="2993185"/>
                  </a:cubicBezTo>
                  <a:cubicBezTo>
                    <a:pt x="1018564" y="3004835"/>
                    <a:pt x="1020598" y="3016418"/>
                    <a:pt x="1023108" y="3027932"/>
                  </a:cubicBezTo>
                  <a:cubicBezTo>
                    <a:pt x="1025686" y="3039447"/>
                    <a:pt x="1028739" y="3050894"/>
                    <a:pt x="1032334" y="3062206"/>
                  </a:cubicBezTo>
                  <a:cubicBezTo>
                    <a:pt x="1035929" y="3073518"/>
                    <a:pt x="1040067" y="3084761"/>
                    <a:pt x="1044748" y="3095870"/>
                  </a:cubicBezTo>
                  <a:cubicBezTo>
                    <a:pt x="1049429" y="3106978"/>
                    <a:pt x="1054652" y="3118019"/>
                    <a:pt x="1060417" y="3128856"/>
                  </a:cubicBezTo>
                  <a:cubicBezTo>
                    <a:pt x="1066115" y="3139694"/>
                    <a:pt x="1072425" y="3150463"/>
                    <a:pt x="1079276" y="3160961"/>
                  </a:cubicBezTo>
                  <a:cubicBezTo>
                    <a:pt x="1086127" y="3171528"/>
                    <a:pt x="1093521" y="3181892"/>
                    <a:pt x="1101390" y="3191984"/>
                  </a:cubicBezTo>
                  <a:cubicBezTo>
                    <a:pt x="1109326" y="3202144"/>
                    <a:pt x="1117738" y="3212033"/>
                    <a:pt x="1126625" y="3221719"/>
                  </a:cubicBezTo>
                  <a:cubicBezTo>
                    <a:pt x="1135579" y="3231404"/>
                    <a:pt x="1144940" y="3240888"/>
                    <a:pt x="1154777" y="3250032"/>
                  </a:cubicBezTo>
                  <a:cubicBezTo>
                    <a:pt x="1164681" y="3259243"/>
                    <a:pt x="1174992" y="3268117"/>
                    <a:pt x="1185777" y="3276651"/>
                  </a:cubicBezTo>
                  <a:cubicBezTo>
                    <a:pt x="1196631" y="3285253"/>
                    <a:pt x="1207824" y="3293517"/>
                    <a:pt x="1219424" y="3301442"/>
                  </a:cubicBezTo>
                  <a:lnTo>
                    <a:pt x="1243132" y="3316365"/>
                  </a:lnTo>
                  <a:lnTo>
                    <a:pt x="833957" y="3316365"/>
                  </a:lnTo>
                  <a:lnTo>
                    <a:pt x="811869" y="3282476"/>
                  </a:lnTo>
                  <a:cubicBezTo>
                    <a:pt x="801965" y="3265678"/>
                    <a:pt x="792875" y="3248609"/>
                    <a:pt x="784667" y="3231337"/>
                  </a:cubicBezTo>
                  <a:cubicBezTo>
                    <a:pt x="776527" y="3214133"/>
                    <a:pt x="769201" y="3196726"/>
                    <a:pt x="762688" y="3179182"/>
                  </a:cubicBezTo>
                  <a:cubicBezTo>
                    <a:pt x="756244" y="3161707"/>
                    <a:pt x="750614" y="3144163"/>
                    <a:pt x="745866" y="3126418"/>
                  </a:cubicBezTo>
                  <a:cubicBezTo>
                    <a:pt x="741185" y="3108806"/>
                    <a:pt x="737251" y="3091061"/>
                    <a:pt x="734198" y="3073247"/>
                  </a:cubicBezTo>
                  <a:cubicBezTo>
                    <a:pt x="731145" y="3055500"/>
                    <a:pt x="728907" y="3037753"/>
                    <a:pt x="727550" y="3019939"/>
                  </a:cubicBezTo>
                  <a:cubicBezTo>
                    <a:pt x="726940" y="3011066"/>
                    <a:pt x="726533" y="3002126"/>
                    <a:pt x="726261" y="2993253"/>
                  </a:cubicBezTo>
                  <a:cubicBezTo>
                    <a:pt x="725990" y="2984380"/>
                    <a:pt x="725922" y="2975507"/>
                    <a:pt x="726057" y="2966633"/>
                  </a:cubicBezTo>
                  <a:cubicBezTo>
                    <a:pt x="726194" y="2957828"/>
                    <a:pt x="726533" y="2948955"/>
                    <a:pt x="727075" y="2940081"/>
                  </a:cubicBezTo>
                  <a:cubicBezTo>
                    <a:pt x="727618" y="2931276"/>
                    <a:pt x="728432" y="2922471"/>
                    <a:pt x="729449" y="2913598"/>
                  </a:cubicBezTo>
                  <a:cubicBezTo>
                    <a:pt x="730399" y="2904793"/>
                    <a:pt x="731553" y="2895986"/>
                    <a:pt x="732909" y="2887181"/>
                  </a:cubicBezTo>
                  <a:cubicBezTo>
                    <a:pt x="734265" y="2878376"/>
                    <a:pt x="735893" y="2869638"/>
                    <a:pt x="737657" y="2860833"/>
                  </a:cubicBezTo>
                  <a:cubicBezTo>
                    <a:pt x="739489" y="2852028"/>
                    <a:pt x="741456" y="2843290"/>
                    <a:pt x="743627" y="2834552"/>
                  </a:cubicBezTo>
                  <a:cubicBezTo>
                    <a:pt x="745798" y="2825815"/>
                    <a:pt x="748172" y="2817077"/>
                    <a:pt x="750682" y="2808407"/>
                  </a:cubicBezTo>
                  <a:cubicBezTo>
                    <a:pt x="760721" y="2773863"/>
                    <a:pt x="774085" y="2739387"/>
                    <a:pt x="790501" y="2705248"/>
                  </a:cubicBezTo>
                  <a:cubicBezTo>
                    <a:pt x="806781" y="2671381"/>
                    <a:pt x="826114" y="2637854"/>
                    <a:pt x="848365" y="2604732"/>
                  </a:cubicBezTo>
                  <a:cubicBezTo>
                    <a:pt x="870411" y="2571880"/>
                    <a:pt x="895374" y="2539503"/>
                    <a:pt x="923052" y="2507668"/>
                  </a:cubicBezTo>
                  <a:cubicBezTo>
                    <a:pt x="950525" y="2476105"/>
                    <a:pt x="980712" y="2445082"/>
                    <a:pt x="1013544" y="2414738"/>
                  </a:cubicBezTo>
                  <a:cubicBezTo>
                    <a:pt x="1029756" y="2399702"/>
                    <a:pt x="1046647" y="2384731"/>
                    <a:pt x="1064148" y="2370034"/>
                  </a:cubicBezTo>
                  <a:cubicBezTo>
                    <a:pt x="1081583" y="2355336"/>
                    <a:pt x="1099559" y="2340840"/>
                    <a:pt x="1118145" y="2326548"/>
                  </a:cubicBezTo>
                  <a:cubicBezTo>
                    <a:pt x="1136597" y="2312257"/>
                    <a:pt x="1155658" y="2298236"/>
                    <a:pt x="1175263" y="2284350"/>
                  </a:cubicBezTo>
                  <a:cubicBezTo>
                    <a:pt x="1194800" y="2270465"/>
                    <a:pt x="1214811" y="2256850"/>
                    <a:pt x="1235365" y="2243439"/>
                  </a:cubicBezTo>
                  <a:cubicBezTo>
                    <a:pt x="1245608" y="2236801"/>
                    <a:pt x="1255987" y="2230096"/>
                    <a:pt x="1266434" y="2223525"/>
                  </a:cubicBezTo>
                  <a:cubicBezTo>
                    <a:pt x="1276880" y="2216887"/>
                    <a:pt x="1287462" y="2210385"/>
                    <a:pt x="1298180" y="2203883"/>
                  </a:cubicBezTo>
                  <a:cubicBezTo>
                    <a:pt x="1308898" y="2197380"/>
                    <a:pt x="1319685" y="2190945"/>
                    <a:pt x="1330605" y="2184578"/>
                  </a:cubicBezTo>
                  <a:cubicBezTo>
                    <a:pt x="1341527" y="2178212"/>
                    <a:pt x="1352517" y="2171912"/>
                    <a:pt x="1363641" y="2165613"/>
                  </a:cubicBezTo>
                  <a:cubicBezTo>
                    <a:pt x="1374766" y="2159382"/>
                    <a:pt x="1386027" y="2153218"/>
                    <a:pt x="1397356" y="2147054"/>
                  </a:cubicBezTo>
                  <a:cubicBezTo>
                    <a:pt x="1408684" y="2140890"/>
                    <a:pt x="1420148" y="2134794"/>
                    <a:pt x="1431680" y="2128765"/>
                  </a:cubicBezTo>
                  <a:cubicBezTo>
                    <a:pt x="1443144" y="2122737"/>
                    <a:pt x="1454812" y="2116776"/>
                    <a:pt x="1466480" y="2110816"/>
                  </a:cubicBezTo>
                  <a:cubicBezTo>
                    <a:pt x="1478147" y="2104856"/>
                    <a:pt x="1489951" y="2098962"/>
                    <a:pt x="1501822" y="2093137"/>
                  </a:cubicBezTo>
                  <a:cubicBezTo>
                    <a:pt x="1504807" y="2091715"/>
                    <a:pt x="1507791" y="2090226"/>
                    <a:pt x="1510777" y="2088803"/>
                  </a:cubicBezTo>
                  <a:cubicBezTo>
                    <a:pt x="1513693" y="2087380"/>
                    <a:pt x="1516678" y="2085890"/>
                    <a:pt x="1519663" y="2084468"/>
                  </a:cubicBezTo>
                  <a:cubicBezTo>
                    <a:pt x="1522647" y="2083045"/>
                    <a:pt x="1525632" y="2081555"/>
                    <a:pt x="1528617" y="2080132"/>
                  </a:cubicBezTo>
                  <a:cubicBezTo>
                    <a:pt x="1531602" y="2078710"/>
                    <a:pt x="1534654" y="2077288"/>
                    <a:pt x="1537707" y="2075865"/>
                  </a:cubicBezTo>
                  <a:lnTo>
                    <a:pt x="1574066" y="2058864"/>
                  </a:lnTo>
                  <a:lnTo>
                    <a:pt x="1623314" y="2035835"/>
                  </a:lnTo>
                  <a:cubicBezTo>
                    <a:pt x="1627453" y="2033871"/>
                    <a:pt x="1631591" y="2031974"/>
                    <a:pt x="1635729" y="2030010"/>
                  </a:cubicBezTo>
                  <a:cubicBezTo>
                    <a:pt x="1639867" y="2028046"/>
                    <a:pt x="1644005" y="2026149"/>
                    <a:pt x="1648142" y="2024185"/>
                  </a:cubicBezTo>
                  <a:cubicBezTo>
                    <a:pt x="1652280" y="2022220"/>
                    <a:pt x="1656418" y="2020256"/>
                    <a:pt x="1660557" y="2018292"/>
                  </a:cubicBezTo>
                  <a:cubicBezTo>
                    <a:pt x="1664626" y="2016328"/>
                    <a:pt x="1668765" y="2014295"/>
                    <a:pt x="1672834" y="2012263"/>
                  </a:cubicBezTo>
                  <a:cubicBezTo>
                    <a:pt x="1680975" y="2008200"/>
                    <a:pt x="1689183" y="2004203"/>
                    <a:pt x="1697391" y="2000207"/>
                  </a:cubicBezTo>
                  <a:cubicBezTo>
                    <a:pt x="1705599" y="1996211"/>
                    <a:pt x="1713807" y="1992214"/>
                    <a:pt x="1721947" y="1988218"/>
                  </a:cubicBezTo>
                  <a:cubicBezTo>
                    <a:pt x="1730088" y="1984222"/>
                    <a:pt x="1738228" y="1980157"/>
                    <a:pt x="1746368" y="1976094"/>
                  </a:cubicBezTo>
                  <a:cubicBezTo>
                    <a:pt x="1754440" y="1972029"/>
                    <a:pt x="1762581" y="1967897"/>
                    <a:pt x="1770585" y="1963698"/>
                  </a:cubicBezTo>
                  <a:lnTo>
                    <a:pt x="1818816" y="1938975"/>
                  </a:lnTo>
                  <a:lnTo>
                    <a:pt x="1866436" y="1913508"/>
                  </a:lnTo>
                  <a:lnTo>
                    <a:pt x="1890111" y="1900773"/>
                  </a:lnTo>
                  <a:lnTo>
                    <a:pt x="1913515" y="1887701"/>
                  </a:lnTo>
                  <a:lnTo>
                    <a:pt x="1960049" y="1861556"/>
                  </a:lnTo>
                  <a:lnTo>
                    <a:pt x="2005838" y="1834733"/>
                  </a:lnTo>
                  <a:lnTo>
                    <a:pt x="2028631" y="1821322"/>
                  </a:lnTo>
                  <a:lnTo>
                    <a:pt x="2051017" y="1807571"/>
                  </a:lnTo>
                  <a:lnTo>
                    <a:pt x="2095652" y="1780004"/>
                  </a:lnTo>
                  <a:lnTo>
                    <a:pt x="2139270" y="1751759"/>
                  </a:lnTo>
                  <a:cubicBezTo>
                    <a:pt x="2141101" y="1750608"/>
                    <a:pt x="2142865" y="1749388"/>
                    <a:pt x="2144697" y="1748236"/>
                  </a:cubicBezTo>
                  <a:cubicBezTo>
                    <a:pt x="2146529" y="1747086"/>
                    <a:pt x="2148292" y="1745866"/>
                    <a:pt x="2150124" y="1744714"/>
                  </a:cubicBezTo>
                  <a:cubicBezTo>
                    <a:pt x="2151955" y="1743563"/>
                    <a:pt x="2153718" y="1742344"/>
                    <a:pt x="2155550" y="1741193"/>
                  </a:cubicBezTo>
                  <a:cubicBezTo>
                    <a:pt x="2157315" y="1739974"/>
                    <a:pt x="2159146" y="1738822"/>
                    <a:pt x="2160909" y="1737602"/>
                  </a:cubicBezTo>
                  <a:lnTo>
                    <a:pt x="2182142" y="1723108"/>
                  </a:lnTo>
                  <a:cubicBezTo>
                    <a:pt x="2185670" y="1720669"/>
                    <a:pt x="2189197" y="1718231"/>
                    <a:pt x="2192724" y="1715860"/>
                  </a:cubicBezTo>
                  <a:cubicBezTo>
                    <a:pt x="2196251" y="1713489"/>
                    <a:pt x="2199780" y="1711051"/>
                    <a:pt x="2203307" y="1708680"/>
                  </a:cubicBezTo>
                  <a:cubicBezTo>
                    <a:pt x="2206834" y="1706242"/>
                    <a:pt x="2210294" y="1703871"/>
                    <a:pt x="2213821" y="1701433"/>
                  </a:cubicBezTo>
                  <a:cubicBezTo>
                    <a:pt x="2217348" y="1698994"/>
                    <a:pt x="2220808" y="1696556"/>
                    <a:pt x="2224268" y="1694117"/>
                  </a:cubicBezTo>
                  <a:cubicBezTo>
                    <a:pt x="2238106" y="1684363"/>
                    <a:pt x="2251808" y="1674542"/>
                    <a:pt x="2265375" y="1664585"/>
                  </a:cubicBezTo>
                  <a:cubicBezTo>
                    <a:pt x="2278943" y="1654629"/>
                    <a:pt x="2292306" y="1644604"/>
                    <a:pt x="2305534" y="1634512"/>
                  </a:cubicBezTo>
                  <a:cubicBezTo>
                    <a:pt x="2318695" y="1624420"/>
                    <a:pt x="2331786" y="1614259"/>
                    <a:pt x="2344675" y="1604032"/>
                  </a:cubicBezTo>
                  <a:cubicBezTo>
                    <a:pt x="2357564" y="1593871"/>
                    <a:pt x="2370317" y="1583576"/>
                    <a:pt x="2382867" y="1573213"/>
                  </a:cubicBezTo>
                  <a:cubicBezTo>
                    <a:pt x="2395416" y="1562850"/>
                    <a:pt x="2407694" y="1552419"/>
                    <a:pt x="2419837" y="1541852"/>
                  </a:cubicBezTo>
                  <a:cubicBezTo>
                    <a:pt x="2431912" y="1531353"/>
                    <a:pt x="2443782" y="1520719"/>
                    <a:pt x="2455518" y="1510017"/>
                  </a:cubicBezTo>
                  <a:cubicBezTo>
                    <a:pt x="2467185" y="1499315"/>
                    <a:pt x="2478650" y="1488613"/>
                    <a:pt x="2489979" y="1477775"/>
                  </a:cubicBezTo>
                  <a:cubicBezTo>
                    <a:pt x="2501239" y="1467006"/>
                    <a:pt x="2512297" y="1456101"/>
                    <a:pt x="2523150" y="1445195"/>
                  </a:cubicBezTo>
                  <a:cubicBezTo>
                    <a:pt x="2534003" y="1434290"/>
                    <a:pt x="2544586" y="1423318"/>
                    <a:pt x="2554965" y="1412209"/>
                  </a:cubicBezTo>
                  <a:cubicBezTo>
                    <a:pt x="2565276" y="1401101"/>
                    <a:pt x="2575384" y="1389993"/>
                    <a:pt x="2585219" y="1378748"/>
                  </a:cubicBezTo>
                  <a:cubicBezTo>
                    <a:pt x="2595055" y="1367573"/>
                    <a:pt x="2604620" y="1356261"/>
                    <a:pt x="2613914" y="1344949"/>
                  </a:cubicBezTo>
                  <a:cubicBezTo>
                    <a:pt x="2623207" y="1333638"/>
                    <a:pt x="2632297" y="1322259"/>
                    <a:pt x="2641048" y="1310812"/>
                  </a:cubicBezTo>
                  <a:cubicBezTo>
                    <a:pt x="2649866" y="1299433"/>
                    <a:pt x="2658346" y="1287917"/>
                    <a:pt x="2666554" y="1276403"/>
                  </a:cubicBezTo>
                  <a:cubicBezTo>
                    <a:pt x="2674762" y="1264888"/>
                    <a:pt x="2682699" y="1253374"/>
                    <a:pt x="2690296" y="1241723"/>
                  </a:cubicBezTo>
                  <a:cubicBezTo>
                    <a:pt x="2697894" y="1230140"/>
                    <a:pt x="2705219" y="1218558"/>
                    <a:pt x="2712206" y="1206840"/>
                  </a:cubicBezTo>
                  <a:cubicBezTo>
                    <a:pt x="2719194" y="1195190"/>
                    <a:pt x="2725910" y="1183472"/>
                    <a:pt x="2732286" y="1171754"/>
                  </a:cubicBezTo>
                  <a:cubicBezTo>
                    <a:pt x="2744971" y="1148453"/>
                    <a:pt x="2756436" y="1124883"/>
                    <a:pt x="2766476" y="1101176"/>
                  </a:cubicBezTo>
                  <a:cubicBezTo>
                    <a:pt x="2776447" y="1077604"/>
                    <a:pt x="2785061" y="1053965"/>
                    <a:pt x="2792252" y="1030258"/>
                  </a:cubicBezTo>
                  <a:cubicBezTo>
                    <a:pt x="2799375" y="1006686"/>
                    <a:pt x="2805141" y="983116"/>
                    <a:pt x="2809415" y="959544"/>
                  </a:cubicBezTo>
                  <a:cubicBezTo>
                    <a:pt x="2813688" y="936176"/>
                    <a:pt x="2816470" y="912808"/>
                    <a:pt x="2817758" y="889507"/>
                  </a:cubicBezTo>
                  <a:cubicBezTo>
                    <a:pt x="2818436" y="877924"/>
                    <a:pt x="2818708" y="866410"/>
                    <a:pt x="2818573" y="854895"/>
                  </a:cubicBezTo>
                  <a:cubicBezTo>
                    <a:pt x="2818505" y="843448"/>
                    <a:pt x="2818030" y="832001"/>
                    <a:pt x="2817148" y="820622"/>
                  </a:cubicBezTo>
                  <a:cubicBezTo>
                    <a:pt x="2816334" y="809310"/>
                    <a:pt x="2815113" y="797999"/>
                    <a:pt x="2813485" y="786754"/>
                  </a:cubicBezTo>
                  <a:cubicBezTo>
                    <a:pt x="2811856" y="775579"/>
                    <a:pt x="2809890" y="764402"/>
                    <a:pt x="2807583" y="753362"/>
                  </a:cubicBezTo>
                  <a:cubicBezTo>
                    <a:pt x="2805277" y="742389"/>
                    <a:pt x="2802496" y="731416"/>
                    <a:pt x="2799443" y="720511"/>
                  </a:cubicBezTo>
                  <a:cubicBezTo>
                    <a:pt x="2796390" y="709674"/>
                    <a:pt x="2792931" y="698903"/>
                    <a:pt x="2789131" y="688202"/>
                  </a:cubicBezTo>
                  <a:cubicBezTo>
                    <a:pt x="2785333" y="677568"/>
                    <a:pt x="2781195" y="667001"/>
                    <a:pt x="2776718" y="656570"/>
                  </a:cubicBezTo>
                  <a:cubicBezTo>
                    <a:pt x="2772241" y="646139"/>
                    <a:pt x="2767425" y="635844"/>
                    <a:pt x="2762269" y="625615"/>
                  </a:cubicBezTo>
                  <a:cubicBezTo>
                    <a:pt x="2752026" y="605296"/>
                    <a:pt x="2740426" y="585382"/>
                    <a:pt x="2727538" y="565874"/>
                  </a:cubicBezTo>
                  <a:cubicBezTo>
                    <a:pt x="2714785" y="546571"/>
                    <a:pt x="2700743" y="527741"/>
                    <a:pt x="2685480" y="509317"/>
                  </a:cubicBezTo>
                  <a:cubicBezTo>
                    <a:pt x="2670353" y="491097"/>
                    <a:pt x="2654072" y="473350"/>
                    <a:pt x="2636706" y="456146"/>
                  </a:cubicBezTo>
                  <a:cubicBezTo>
                    <a:pt x="2619476" y="439076"/>
                    <a:pt x="2601160" y="422482"/>
                    <a:pt x="2581827" y="406497"/>
                  </a:cubicBezTo>
                  <a:cubicBezTo>
                    <a:pt x="2562698" y="390647"/>
                    <a:pt x="2542483" y="375272"/>
                    <a:pt x="2521455" y="360505"/>
                  </a:cubicBezTo>
                  <a:cubicBezTo>
                    <a:pt x="2500560" y="345875"/>
                    <a:pt x="2478853" y="331718"/>
                    <a:pt x="2456265" y="318172"/>
                  </a:cubicBezTo>
                  <a:cubicBezTo>
                    <a:pt x="2433946" y="304760"/>
                    <a:pt x="2410746" y="291823"/>
                    <a:pt x="2386869" y="279495"/>
                  </a:cubicBezTo>
                  <a:cubicBezTo>
                    <a:pt x="2363126" y="267236"/>
                    <a:pt x="2338706" y="255519"/>
                    <a:pt x="2313606" y="244409"/>
                  </a:cubicBezTo>
                  <a:cubicBezTo>
                    <a:pt x="2301125" y="238855"/>
                    <a:pt x="2288508" y="233505"/>
                    <a:pt x="2275687" y="228221"/>
                  </a:cubicBezTo>
                  <a:cubicBezTo>
                    <a:pt x="2262934" y="223005"/>
                    <a:pt x="2250045" y="217858"/>
                    <a:pt x="2237021" y="212913"/>
                  </a:cubicBezTo>
                  <a:cubicBezTo>
                    <a:pt x="2223996" y="207969"/>
                    <a:pt x="2210904" y="203160"/>
                    <a:pt x="2197609" y="198486"/>
                  </a:cubicBezTo>
                  <a:cubicBezTo>
                    <a:pt x="2184381" y="193812"/>
                    <a:pt x="2171017" y="189274"/>
                    <a:pt x="2157517" y="184872"/>
                  </a:cubicBezTo>
                  <a:cubicBezTo>
                    <a:pt x="2144087" y="180536"/>
                    <a:pt x="2130519" y="176269"/>
                    <a:pt x="2116816" y="172137"/>
                  </a:cubicBezTo>
                  <a:cubicBezTo>
                    <a:pt x="2103114" y="168006"/>
                    <a:pt x="2089343" y="164078"/>
                    <a:pt x="2075437" y="160217"/>
                  </a:cubicBezTo>
                  <a:cubicBezTo>
                    <a:pt x="2061598" y="156423"/>
                    <a:pt x="2047625" y="152697"/>
                    <a:pt x="2033515" y="149176"/>
                  </a:cubicBezTo>
                  <a:cubicBezTo>
                    <a:pt x="2019473" y="145654"/>
                    <a:pt x="2005296" y="142267"/>
                    <a:pt x="1990982" y="139015"/>
                  </a:cubicBezTo>
                  <a:cubicBezTo>
                    <a:pt x="1962559" y="132513"/>
                    <a:pt x="1933662" y="126553"/>
                    <a:pt x="1904424" y="121066"/>
                  </a:cubicBezTo>
                  <a:cubicBezTo>
                    <a:pt x="1875323" y="115647"/>
                    <a:pt x="1845882" y="110703"/>
                    <a:pt x="1816035" y="106368"/>
                  </a:cubicBezTo>
                  <a:cubicBezTo>
                    <a:pt x="1786391" y="102033"/>
                    <a:pt x="1756340" y="98240"/>
                    <a:pt x="1726017" y="94989"/>
                  </a:cubicBezTo>
                  <a:cubicBezTo>
                    <a:pt x="1695899" y="91805"/>
                    <a:pt x="1665373" y="89095"/>
                    <a:pt x="1634575" y="86929"/>
                  </a:cubicBezTo>
                  <a:cubicBezTo>
                    <a:pt x="1619245" y="85844"/>
                    <a:pt x="1603846" y="84896"/>
                    <a:pt x="1588380" y="84084"/>
                  </a:cubicBezTo>
                  <a:cubicBezTo>
                    <a:pt x="1572981" y="83270"/>
                    <a:pt x="1557515" y="82593"/>
                    <a:pt x="1541981" y="82052"/>
                  </a:cubicBezTo>
                  <a:cubicBezTo>
                    <a:pt x="1526446" y="81510"/>
                    <a:pt x="1510912" y="81104"/>
                    <a:pt x="1495309" y="80832"/>
                  </a:cubicBezTo>
                  <a:cubicBezTo>
                    <a:pt x="1479708" y="80561"/>
                    <a:pt x="1464106" y="80426"/>
                    <a:pt x="1448436" y="80426"/>
                  </a:cubicBezTo>
                  <a:cubicBezTo>
                    <a:pt x="1432833" y="80426"/>
                    <a:pt x="1417164" y="80629"/>
                    <a:pt x="1401426" y="80900"/>
                  </a:cubicBezTo>
                  <a:cubicBezTo>
                    <a:pt x="1385756" y="81171"/>
                    <a:pt x="1370018" y="81645"/>
                    <a:pt x="1354280" y="82187"/>
                  </a:cubicBezTo>
                  <a:cubicBezTo>
                    <a:pt x="1338611" y="82729"/>
                    <a:pt x="1322873" y="83474"/>
                    <a:pt x="1307067" y="84287"/>
                  </a:cubicBezTo>
                  <a:cubicBezTo>
                    <a:pt x="1291329" y="85167"/>
                    <a:pt x="1275592" y="86115"/>
                    <a:pt x="1259786" y="87200"/>
                  </a:cubicBezTo>
                  <a:cubicBezTo>
                    <a:pt x="1244048" y="88351"/>
                    <a:pt x="1228243" y="89570"/>
                    <a:pt x="1212505" y="90925"/>
                  </a:cubicBezTo>
                  <a:cubicBezTo>
                    <a:pt x="1196767" y="92279"/>
                    <a:pt x="1181029" y="93770"/>
                    <a:pt x="1165291" y="95395"/>
                  </a:cubicBezTo>
                  <a:cubicBezTo>
                    <a:pt x="1149621" y="97021"/>
                    <a:pt x="1133883" y="98782"/>
                    <a:pt x="1118214" y="100678"/>
                  </a:cubicBezTo>
                  <a:cubicBezTo>
                    <a:pt x="1102543" y="102575"/>
                    <a:pt x="1086873" y="104607"/>
                    <a:pt x="1071272" y="106775"/>
                  </a:cubicBezTo>
                  <a:cubicBezTo>
                    <a:pt x="1055669" y="108942"/>
                    <a:pt x="1040067" y="111178"/>
                    <a:pt x="1024533" y="113616"/>
                  </a:cubicBezTo>
                  <a:cubicBezTo>
                    <a:pt x="1008998" y="116054"/>
                    <a:pt x="993532" y="118627"/>
                    <a:pt x="978065" y="121270"/>
                  </a:cubicBezTo>
                  <a:cubicBezTo>
                    <a:pt x="962599" y="123979"/>
                    <a:pt x="947269" y="126756"/>
                    <a:pt x="931938" y="129669"/>
                  </a:cubicBezTo>
                  <a:cubicBezTo>
                    <a:pt x="916675" y="132582"/>
                    <a:pt x="901412" y="135629"/>
                    <a:pt x="886217" y="138744"/>
                  </a:cubicBezTo>
                  <a:cubicBezTo>
                    <a:pt x="864985" y="143080"/>
                    <a:pt x="843888" y="147753"/>
                    <a:pt x="822995" y="152562"/>
                  </a:cubicBezTo>
                  <a:cubicBezTo>
                    <a:pt x="802101" y="157439"/>
                    <a:pt x="781343" y="162452"/>
                    <a:pt x="760789" y="167735"/>
                  </a:cubicBezTo>
                  <a:cubicBezTo>
                    <a:pt x="740235" y="173018"/>
                    <a:pt x="719885" y="178437"/>
                    <a:pt x="699669" y="184126"/>
                  </a:cubicBezTo>
                  <a:cubicBezTo>
                    <a:pt x="679523" y="189816"/>
                    <a:pt x="659511" y="195641"/>
                    <a:pt x="639703" y="201669"/>
                  </a:cubicBezTo>
                  <a:cubicBezTo>
                    <a:pt x="631156" y="204312"/>
                    <a:pt x="622676" y="206953"/>
                    <a:pt x="614197" y="209595"/>
                  </a:cubicBezTo>
                  <a:cubicBezTo>
                    <a:pt x="605717" y="212304"/>
                    <a:pt x="597306" y="215014"/>
                    <a:pt x="588894" y="217723"/>
                  </a:cubicBezTo>
                  <a:cubicBezTo>
                    <a:pt x="580484" y="220500"/>
                    <a:pt x="572139" y="223277"/>
                    <a:pt x="563864" y="226054"/>
                  </a:cubicBezTo>
                  <a:cubicBezTo>
                    <a:pt x="555588" y="228831"/>
                    <a:pt x="547311" y="231676"/>
                    <a:pt x="539103" y="234521"/>
                  </a:cubicBezTo>
                  <a:cubicBezTo>
                    <a:pt x="511834" y="244003"/>
                    <a:pt x="485107" y="253757"/>
                    <a:pt x="458787" y="263849"/>
                  </a:cubicBezTo>
                  <a:cubicBezTo>
                    <a:pt x="432466" y="273874"/>
                    <a:pt x="406621" y="284237"/>
                    <a:pt x="381319" y="294872"/>
                  </a:cubicBezTo>
                  <a:cubicBezTo>
                    <a:pt x="355948" y="305506"/>
                    <a:pt x="331052" y="316343"/>
                    <a:pt x="306700" y="327451"/>
                  </a:cubicBezTo>
                  <a:cubicBezTo>
                    <a:pt x="282279" y="338559"/>
                    <a:pt x="258333" y="349871"/>
                    <a:pt x="234930" y="361386"/>
                  </a:cubicBezTo>
                  <a:cubicBezTo>
                    <a:pt x="223194" y="367144"/>
                    <a:pt x="211595" y="372969"/>
                    <a:pt x="200130" y="378794"/>
                  </a:cubicBezTo>
                  <a:cubicBezTo>
                    <a:pt x="188599" y="384618"/>
                    <a:pt x="177270" y="390512"/>
                    <a:pt x="166009" y="396472"/>
                  </a:cubicBezTo>
                  <a:cubicBezTo>
                    <a:pt x="154748" y="402432"/>
                    <a:pt x="143624" y="408394"/>
                    <a:pt x="132567" y="414421"/>
                  </a:cubicBezTo>
                  <a:cubicBezTo>
                    <a:pt x="121510" y="420450"/>
                    <a:pt x="110588" y="426546"/>
                    <a:pt x="99734" y="432643"/>
                  </a:cubicBezTo>
                  <a:cubicBezTo>
                    <a:pt x="97089" y="434200"/>
                    <a:pt x="94375" y="435690"/>
                    <a:pt x="91662" y="437248"/>
                  </a:cubicBezTo>
                  <a:cubicBezTo>
                    <a:pt x="88949" y="438805"/>
                    <a:pt x="86235" y="440296"/>
                    <a:pt x="83522" y="441854"/>
                  </a:cubicBezTo>
                  <a:cubicBezTo>
                    <a:pt x="80808" y="443412"/>
                    <a:pt x="78095" y="444902"/>
                    <a:pt x="75449" y="446460"/>
                  </a:cubicBezTo>
                  <a:cubicBezTo>
                    <a:pt x="72736" y="447950"/>
                    <a:pt x="70090" y="449507"/>
                    <a:pt x="67445" y="451065"/>
                  </a:cubicBezTo>
                  <a:lnTo>
                    <a:pt x="35833" y="469760"/>
                  </a:lnTo>
                  <a:cubicBezTo>
                    <a:pt x="33188" y="471318"/>
                    <a:pt x="30611" y="472876"/>
                    <a:pt x="28033" y="474433"/>
                  </a:cubicBezTo>
                  <a:cubicBezTo>
                    <a:pt x="25454" y="476059"/>
                    <a:pt x="22877" y="477617"/>
                    <a:pt x="20299" y="479175"/>
                  </a:cubicBezTo>
                  <a:cubicBezTo>
                    <a:pt x="17789" y="480733"/>
                    <a:pt x="15212" y="482359"/>
                    <a:pt x="12634" y="483917"/>
                  </a:cubicBezTo>
                  <a:cubicBezTo>
                    <a:pt x="10057" y="485474"/>
                    <a:pt x="7478" y="487100"/>
                    <a:pt x="4900" y="488658"/>
                  </a:cubicBezTo>
                  <a:lnTo>
                    <a:pt x="0" y="491663"/>
                  </a:lnTo>
                  <a:lnTo>
                    <a:pt x="0" y="389098"/>
                  </a:lnTo>
                  <a:lnTo>
                    <a:pt x="4222" y="386719"/>
                  </a:lnTo>
                  <a:cubicBezTo>
                    <a:pt x="15958" y="380216"/>
                    <a:pt x="27761" y="373714"/>
                    <a:pt x="39701" y="367279"/>
                  </a:cubicBezTo>
                  <a:cubicBezTo>
                    <a:pt x="51639" y="360844"/>
                    <a:pt x="63647" y="354478"/>
                    <a:pt x="75856" y="348110"/>
                  </a:cubicBezTo>
                  <a:cubicBezTo>
                    <a:pt x="87999" y="341743"/>
                    <a:pt x="100345" y="335444"/>
                    <a:pt x="112758" y="329144"/>
                  </a:cubicBezTo>
                  <a:cubicBezTo>
                    <a:pt x="125241" y="322913"/>
                    <a:pt x="137790" y="316614"/>
                    <a:pt x="150475" y="310450"/>
                  </a:cubicBezTo>
                  <a:cubicBezTo>
                    <a:pt x="175845" y="298123"/>
                    <a:pt x="201827" y="285930"/>
                    <a:pt x="228418" y="273941"/>
                  </a:cubicBezTo>
                  <a:cubicBezTo>
                    <a:pt x="254941" y="262021"/>
                    <a:pt x="282075" y="250235"/>
                    <a:pt x="309753" y="238720"/>
                  </a:cubicBezTo>
                  <a:cubicBezTo>
                    <a:pt x="337362" y="227205"/>
                    <a:pt x="365581" y="215962"/>
                    <a:pt x="394411" y="204989"/>
                  </a:cubicBezTo>
                  <a:cubicBezTo>
                    <a:pt x="423173" y="194016"/>
                    <a:pt x="452546" y="183314"/>
                    <a:pt x="482461" y="172950"/>
                  </a:cubicBezTo>
                  <a:cubicBezTo>
                    <a:pt x="491483" y="169834"/>
                    <a:pt x="500573" y="166719"/>
                    <a:pt x="509731" y="163671"/>
                  </a:cubicBezTo>
                  <a:cubicBezTo>
                    <a:pt x="518888" y="160555"/>
                    <a:pt x="528046" y="157507"/>
                    <a:pt x="537272" y="154527"/>
                  </a:cubicBezTo>
                  <a:cubicBezTo>
                    <a:pt x="546498" y="151479"/>
                    <a:pt x="555723" y="148499"/>
                    <a:pt x="565085" y="145586"/>
                  </a:cubicBezTo>
                  <a:cubicBezTo>
                    <a:pt x="574445" y="142605"/>
                    <a:pt x="583807" y="139693"/>
                    <a:pt x="593236" y="136849"/>
                  </a:cubicBezTo>
                  <a:cubicBezTo>
                    <a:pt x="599410" y="134952"/>
                    <a:pt x="605582" y="133055"/>
                    <a:pt x="611823" y="131226"/>
                  </a:cubicBezTo>
                  <a:cubicBezTo>
                    <a:pt x="617996" y="129398"/>
                    <a:pt x="624237" y="127569"/>
                    <a:pt x="630478" y="125740"/>
                  </a:cubicBezTo>
                  <a:cubicBezTo>
                    <a:pt x="636719" y="123911"/>
                    <a:pt x="642960" y="122082"/>
                    <a:pt x="649268" y="120322"/>
                  </a:cubicBezTo>
                  <a:cubicBezTo>
                    <a:pt x="655577" y="118560"/>
                    <a:pt x="661886" y="116799"/>
                    <a:pt x="668194" y="115038"/>
                  </a:cubicBezTo>
                  <a:cubicBezTo>
                    <a:pt x="684203" y="110568"/>
                    <a:pt x="700280" y="106232"/>
                    <a:pt x="716493" y="102033"/>
                  </a:cubicBezTo>
                  <a:cubicBezTo>
                    <a:pt x="732705" y="97833"/>
                    <a:pt x="749054" y="93702"/>
                    <a:pt x="765470" y="89705"/>
                  </a:cubicBezTo>
                  <a:cubicBezTo>
                    <a:pt x="781953" y="85709"/>
                    <a:pt x="798438" y="81781"/>
                    <a:pt x="815057" y="78055"/>
                  </a:cubicBezTo>
                  <a:cubicBezTo>
                    <a:pt x="831677" y="74330"/>
                    <a:pt x="848365" y="70673"/>
                    <a:pt x="865187" y="67150"/>
                  </a:cubicBezTo>
                  <a:cubicBezTo>
                    <a:pt x="881943" y="63628"/>
                    <a:pt x="898834" y="60241"/>
                    <a:pt x="915793" y="56990"/>
                  </a:cubicBezTo>
                  <a:cubicBezTo>
                    <a:pt x="932752" y="53738"/>
                    <a:pt x="949779" y="50556"/>
                    <a:pt x="966873" y="47575"/>
                  </a:cubicBezTo>
                  <a:cubicBezTo>
                    <a:pt x="983967" y="44595"/>
                    <a:pt x="1001129" y="41682"/>
                    <a:pt x="1018360" y="38973"/>
                  </a:cubicBezTo>
                  <a:cubicBezTo>
                    <a:pt x="1035590" y="36195"/>
                    <a:pt x="1052888" y="33621"/>
                    <a:pt x="1070186" y="31184"/>
                  </a:cubicBezTo>
                  <a:cubicBezTo>
                    <a:pt x="1087551" y="28745"/>
                    <a:pt x="1104918" y="26442"/>
                    <a:pt x="1122284" y="24275"/>
                  </a:cubicBezTo>
                  <a:cubicBezTo>
                    <a:pt x="1139717" y="22107"/>
                    <a:pt x="1157151" y="20075"/>
                    <a:pt x="1174584" y="18179"/>
                  </a:cubicBezTo>
                  <a:cubicBezTo>
                    <a:pt x="1192086" y="16282"/>
                    <a:pt x="1209519" y="14589"/>
                    <a:pt x="1227021" y="12963"/>
                  </a:cubicBezTo>
                  <a:cubicBezTo>
                    <a:pt x="1244522" y="11405"/>
                    <a:pt x="1262024" y="9915"/>
                    <a:pt x="1279525" y="8628"/>
                  </a:cubicBezTo>
                  <a:cubicBezTo>
                    <a:pt x="1297095" y="7341"/>
                    <a:pt x="1314596" y="6190"/>
                    <a:pt x="1332098" y="5174"/>
                  </a:cubicBezTo>
                  <a:cubicBezTo>
                    <a:pt x="1349599" y="4158"/>
                    <a:pt x="1367101" y="3345"/>
                    <a:pt x="1384602" y="2600"/>
                  </a:cubicBezTo>
                  <a:cubicBezTo>
                    <a:pt x="1402104" y="1923"/>
                    <a:pt x="1419605" y="1313"/>
                    <a:pt x="1437039" y="907"/>
                  </a:cubicBezTo>
                  <a:cubicBezTo>
                    <a:pt x="1454541" y="500"/>
                    <a:pt x="1472042" y="230"/>
                    <a:pt x="1489408" y="9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B4F929AE-BED7-93EA-B453-DA71008C57DF}"/>
                </a:ext>
              </a:extLst>
            </p:cNvPr>
            <p:cNvSpPr/>
            <p:nvPr userDrawn="1"/>
          </p:nvSpPr>
          <p:spPr>
            <a:xfrm>
              <a:off x="2123921" y="5486521"/>
              <a:ext cx="9602423" cy="1371479"/>
            </a:xfrm>
            <a:custGeom>
              <a:avLst/>
              <a:gdLst>
                <a:gd name="connsiteX0" fmla="*/ 3872192 w 9602423"/>
                <a:gd name="connsiteY0" fmla="*/ 50 h 1371479"/>
                <a:gd name="connsiteX1" fmla="*/ 3986630 w 9602423"/>
                <a:gd name="connsiteY1" fmla="*/ 1201 h 1371479"/>
                <a:gd name="connsiteX2" fmla="*/ 4104053 w 9602423"/>
                <a:gd name="connsiteY2" fmla="*/ 4114 h 1371479"/>
                <a:gd name="connsiteX3" fmla="*/ 4224528 w 9602423"/>
                <a:gd name="connsiteY3" fmla="*/ 8788 h 1371479"/>
                <a:gd name="connsiteX4" fmla="*/ 4348056 w 9602423"/>
                <a:gd name="connsiteY4" fmla="*/ 15290 h 1371479"/>
                <a:gd name="connsiteX5" fmla="*/ 4474705 w 9602423"/>
                <a:gd name="connsiteY5" fmla="*/ 23690 h 1371479"/>
                <a:gd name="connsiteX6" fmla="*/ 4604541 w 9602423"/>
                <a:gd name="connsiteY6" fmla="*/ 34120 h 1371479"/>
                <a:gd name="connsiteX7" fmla="*/ 4737635 w 9602423"/>
                <a:gd name="connsiteY7" fmla="*/ 46583 h 1371479"/>
                <a:gd name="connsiteX8" fmla="*/ 4874051 w 9602423"/>
                <a:gd name="connsiteY8" fmla="*/ 61146 h 1371479"/>
                <a:gd name="connsiteX9" fmla="*/ 5013928 w 9602423"/>
                <a:gd name="connsiteY9" fmla="*/ 77877 h 1371479"/>
                <a:gd name="connsiteX10" fmla="*/ 5157331 w 9602423"/>
                <a:gd name="connsiteY10" fmla="*/ 97045 h 1371479"/>
                <a:gd name="connsiteX11" fmla="*/ 5304331 w 9602423"/>
                <a:gd name="connsiteY11" fmla="*/ 118584 h 1371479"/>
                <a:gd name="connsiteX12" fmla="*/ 5454857 w 9602423"/>
                <a:gd name="connsiteY12" fmla="*/ 142494 h 1371479"/>
                <a:gd name="connsiteX13" fmla="*/ 5608979 w 9602423"/>
                <a:gd name="connsiteY13" fmla="*/ 168910 h 1371479"/>
                <a:gd name="connsiteX14" fmla="*/ 5766763 w 9602423"/>
                <a:gd name="connsiteY14" fmla="*/ 197900 h 1371479"/>
                <a:gd name="connsiteX15" fmla="*/ 5928278 w 9602423"/>
                <a:gd name="connsiteY15" fmla="*/ 229532 h 1371479"/>
                <a:gd name="connsiteX16" fmla="*/ 6093525 w 9602423"/>
                <a:gd name="connsiteY16" fmla="*/ 264008 h 1371479"/>
                <a:gd name="connsiteX17" fmla="*/ 6262638 w 9602423"/>
                <a:gd name="connsiteY17" fmla="*/ 301330 h 1371479"/>
                <a:gd name="connsiteX18" fmla="*/ 6435550 w 9602423"/>
                <a:gd name="connsiteY18" fmla="*/ 341428 h 1371479"/>
                <a:gd name="connsiteX19" fmla="*/ 6612397 w 9602423"/>
                <a:gd name="connsiteY19" fmla="*/ 384508 h 1371479"/>
                <a:gd name="connsiteX20" fmla="*/ 6793179 w 9602423"/>
                <a:gd name="connsiteY20" fmla="*/ 430566 h 1371479"/>
                <a:gd name="connsiteX21" fmla="*/ 6977894 w 9602423"/>
                <a:gd name="connsiteY21" fmla="*/ 479741 h 1371479"/>
                <a:gd name="connsiteX22" fmla="*/ 7166544 w 9602423"/>
                <a:gd name="connsiteY22" fmla="*/ 532167 h 1371479"/>
                <a:gd name="connsiteX23" fmla="*/ 7359264 w 9602423"/>
                <a:gd name="connsiteY23" fmla="*/ 587845 h 1371479"/>
                <a:gd name="connsiteX24" fmla="*/ 7556054 w 9602423"/>
                <a:gd name="connsiteY24" fmla="*/ 646773 h 1371479"/>
                <a:gd name="connsiteX25" fmla="*/ 7756982 w 9602423"/>
                <a:gd name="connsiteY25" fmla="*/ 709020 h 1371479"/>
                <a:gd name="connsiteX26" fmla="*/ 7962116 w 9602423"/>
                <a:gd name="connsiteY26" fmla="*/ 774722 h 1371479"/>
                <a:gd name="connsiteX27" fmla="*/ 8171388 w 9602423"/>
                <a:gd name="connsiteY27" fmla="*/ 844013 h 1371479"/>
                <a:gd name="connsiteX28" fmla="*/ 8384933 w 9602423"/>
                <a:gd name="connsiteY28" fmla="*/ 916963 h 1371479"/>
                <a:gd name="connsiteX29" fmla="*/ 8602888 w 9602423"/>
                <a:gd name="connsiteY29" fmla="*/ 993570 h 1371479"/>
                <a:gd name="connsiteX30" fmla="*/ 8825320 w 9602423"/>
                <a:gd name="connsiteY30" fmla="*/ 1073970 h 1371479"/>
                <a:gd name="connsiteX31" fmla="*/ 9283750 w 9602423"/>
                <a:gd name="connsiteY31" fmla="*/ 1246353 h 1371479"/>
                <a:gd name="connsiteX32" fmla="*/ 9283208 w 9602423"/>
                <a:gd name="connsiteY32" fmla="*/ 1246150 h 1371479"/>
                <a:gd name="connsiteX33" fmla="*/ 9602423 w 9602423"/>
                <a:gd name="connsiteY33" fmla="*/ 1371479 h 1371479"/>
                <a:gd name="connsiteX34" fmla="*/ 8841143 w 9602423"/>
                <a:gd name="connsiteY34" fmla="*/ 1371479 h 1371479"/>
                <a:gd name="connsiteX35" fmla="*/ 8615302 w 9602423"/>
                <a:gd name="connsiteY35" fmla="*/ 1281980 h 1371479"/>
                <a:gd name="connsiteX36" fmla="*/ 8414103 w 9602423"/>
                <a:gd name="connsiteY36" fmla="*/ 1205238 h 1371479"/>
                <a:gd name="connsiteX37" fmla="*/ 8216498 w 9602423"/>
                <a:gd name="connsiteY37" fmla="*/ 1131950 h 1371479"/>
                <a:gd name="connsiteX38" fmla="*/ 8022557 w 9602423"/>
                <a:gd name="connsiteY38" fmla="*/ 1062049 h 1371479"/>
                <a:gd name="connsiteX39" fmla="*/ 7832143 w 9602423"/>
                <a:gd name="connsiteY39" fmla="*/ 995466 h 1371479"/>
                <a:gd name="connsiteX40" fmla="*/ 7645122 w 9602423"/>
                <a:gd name="connsiteY40" fmla="*/ 932203 h 1371479"/>
                <a:gd name="connsiteX41" fmla="*/ 7461627 w 9602423"/>
                <a:gd name="connsiteY41" fmla="*/ 872056 h 1371479"/>
                <a:gd name="connsiteX42" fmla="*/ 7281592 w 9602423"/>
                <a:gd name="connsiteY42" fmla="*/ 815024 h 1371479"/>
                <a:gd name="connsiteX43" fmla="*/ 7105017 w 9602423"/>
                <a:gd name="connsiteY43" fmla="*/ 761039 h 1371479"/>
                <a:gd name="connsiteX44" fmla="*/ 6931970 w 9602423"/>
                <a:gd name="connsiteY44" fmla="*/ 710103 h 1371479"/>
                <a:gd name="connsiteX45" fmla="*/ 6762245 w 9602423"/>
                <a:gd name="connsiteY45" fmla="*/ 662149 h 1371479"/>
                <a:gd name="connsiteX46" fmla="*/ 6595846 w 9602423"/>
                <a:gd name="connsiteY46" fmla="*/ 617106 h 1371479"/>
                <a:gd name="connsiteX47" fmla="*/ 6432770 w 9602423"/>
                <a:gd name="connsiteY47" fmla="*/ 574839 h 1371479"/>
                <a:gd name="connsiteX48" fmla="*/ 6273018 w 9602423"/>
                <a:gd name="connsiteY48" fmla="*/ 535351 h 1371479"/>
                <a:gd name="connsiteX49" fmla="*/ 6116589 w 9602423"/>
                <a:gd name="connsiteY49" fmla="*/ 498503 h 1371479"/>
                <a:gd name="connsiteX50" fmla="*/ 5963418 w 9602423"/>
                <a:gd name="connsiteY50" fmla="*/ 464298 h 1371479"/>
                <a:gd name="connsiteX51" fmla="*/ 5813502 w 9602423"/>
                <a:gd name="connsiteY51" fmla="*/ 432802 h 1371479"/>
                <a:gd name="connsiteX52" fmla="*/ 5666842 w 9602423"/>
                <a:gd name="connsiteY52" fmla="*/ 403811 h 1371479"/>
                <a:gd name="connsiteX53" fmla="*/ 5523370 w 9602423"/>
                <a:gd name="connsiteY53" fmla="*/ 377259 h 1371479"/>
                <a:gd name="connsiteX54" fmla="*/ 5383019 w 9602423"/>
                <a:gd name="connsiteY54" fmla="*/ 353079 h 1371479"/>
                <a:gd name="connsiteX55" fmla="*/ 5245856 w 9602423"/>
                <a:gd name="connsiteY55" fmla="*/ 331200 h 1371479"/>
                <a:gd name="connsiteX56" fmla="*/ 5111678 w 9602423"/>
                <a:gd name="connsiteY56" fmla="*/ 311558 h 1371479"/>
                <a:gd name="connsiteX57" fmla="*/ 4980688 w 9602423"/>
                <a:gd name="connsiteY57" fmla="*/ 294218 h 1371479"/>
                <a:gd name="connsiteX58" fmla="*/ 4852683 w 9602423"/>
                <a:gd name="connsiteY58" fmla="*/ 279046 h 1371479"/>
                <a:gd name="connsiteX59" fmla="*/ 4727595 w 9602423"/>
                <a:gd name="connsiteY59" fmla="*/ 265838 h 1371479"/>
                <a:gd name="connsiteX60" fmla="*/ 4605423 w 9602423"/>
                <a:gd name="connsiteY60" fmla="*/ 254593 h 1371479"/>
                <a:gd name="connsiteX61" fmla="*/ 4486101 w 9602423"/>
                <a:gd name="connsiteY61" fmla="*/ 245314 h 1371479"/>
                <a:gd name="connsiteX62" fmla="*/ 4369560 w 9602423"/>
                <a:gd name="connsiteY62" fmla="*/ 237864 h 1371479"/>
                <a:gd name="connsiteX63" fmla="*/ 4255732 w 9602423"/>
                <a:gd name="connsiteY63" fmla="*/ 232241 h 1371479"/>
                <a:gd name="connsiteX64" fmla="*/ 4144551 w 9602423"/>
                <a:gd name="connsiteY64" fmla="*/ 228380 h 1371479"/>
                <a:gd name="connsiteX65" fmla="*/ 4036082 w 9602423"/>
                <a:gd name="connsiteY65" fmla="*/ 226213 h 1371479"/>
                <a:gd name="connsiteX66" fmla="*/ 3930123 w 9602423"/>
                <a:gd name="connsiteY66" fmla="*/ 225671 h 1371479"/>
                <a:gd name="connsiteX67" fmla="*/ 3826675 w 9602423"/>
                <a:gd name="connsiteY67" fmla="*/ 226620 h 1371479"/>
                <a:gd name="connsiteX68" fmla="*/ 3626899 w 9602423"/>
                <a:gd name="connsiteY68" fmla="*/ 233054 h 1371479"/>
                <a:gd name="connsiteX69" fmla="*/ 3436215 w 9602423"/>
                <a:gd name="connsiteY69" fmla="*/ 244976 h 1371479"/>
                <a:gd name="connsiteX70" fmla="*/ 3254009 w 9602423"/>
                <a:gd name="connsiteY70" fmla="*/ 262044 h 1371479"/>
                <a:gd name="connsiteX71" fmla="*/ 3079807 w 9602423"/>
                <a:gd name="connsiteY71" fmla="*/ 283923 h 1371479"/>
                <a:gd name="connsiteX72" fmla="*/ 2913069 w 9602423"/>
                <a:gd name="connsiteY72" fmla="*/ 310204 h 1371479"/>
                <a:gd name="connsiteX73" fmla="*/ 2753249 w 9602423"/>
                <a:gd name="connsiteY73" fmla="*/ 340615 h 1371479"/>
                <a:gd name="connsiteX74" fmla="*/ 2599874 w 9602423"/>
                <a:gd name="connsiteY74" fmla="*/ 374889 h 1371479"/>
                <a:gd name="connsiteX75" fmla="*/ 2452400 w 9602423"/>
                <a:gd name="connsiteY75" fmla="*/ 412752 h 1371479"/>
                <a:gd name="connsiteX76" fmla="*/ 2420991 w 9602423"/>
                <a:gd name="connsiteY76" fmla="*/ 421490 h 1371479"/>
                <a:gd name="connsiteX77" fmla="*/ 2389856 w 9602423"/>
                <a:gd name="connsiteY77" fmla="*/ 430363 h 1371479"/>
                <a:gd name="connsiteX78" fmla="*/ 2358991 w 9602423"/>
                <a:gd name="connsiteY78" fmla="*/ 439439 h 1371479"/>
                <a:gd name="connsiteX79" fmla="*/ 2328328 w 9602423"/>
                <a:gd name="connsiteY79" fmla="*/ 448651 h 1371479"/>
                <a:gd name="connsiteX80" fmla="*/ 2220539 w 9602423"/>
                <a:gd name="connsiteY80" fmla="*/ 482992 h 1371479"/>
                <a:gd name="connsiteX81" fmla="*/ 2115665 w 9602423"/>
                <a:gd name="connsiteY81" fmla="*/ 519230 h 1371479"/>
                <a:gd name="connsiteX82" fmla="*/ 2013573 w 9602423"/>
                <a:gd name="connsiteY82" fmla="*/ 557296 h 1371479"/>
                <a:gd name="connsiteX83" fmla="*/ 1913990 w 9602423"/>
                <a:gd name="connsiteY83" fmla="*/ 597124 h 1371479"/>
                <a:gd name="connsiteX84" fmla="*/ 1670258 w 9602423"/>
                <a:gd name="connsiteY84" fmla="*/ 707056 h 1371479"/>
                <a:gd name="connsiteX85" fmla="*/ 1440025 w 9602423"/>
                <a:gd name="connsiteY85" fmla="*/ 827690 h 1371479"/>
                <a:gd name="connsiteX86" fmla="*/ 1221189 w 9602423"/>
                <a:gd name="connsiteY86" fmla="*/ 958755 h 1371479"/>
                <a:gd name="connsiteX87" fmla="*/ 1011918 w 9602423"/>
                <a:gd name="connsiteY87" fmla="*/ 1099980 h 1371479"/>
                <a:gd name="connsiteX88" fmla="*/ 960837 w 9602423"/>
                <a:gd name="connsiteY88" fmla="*/ 1136827 h 1371479"/>
                <a:gd name="connsiteX89" fmla="*/ 910300 w 9602423"/>
                <a:gd name="connsiteY89" fmla="*/ 1174420 h 1371479"/>
                <a:gd name="connsiteX90" fmla="*/ 860237 w 9602423"/>
                <a:gd name="connsiteY90" fmla="*/ 1212622 h 1371479"/>
                <a:gd name="connsiteX91" fmla="*/ 810514 w 9602423"/>
                <a:gd name="connsiteY91" fmla="*/ 1251365 h 1371479"/>
                <a:gd name="connsiteX92" fmla="*/ 722397 w 9602423"/>
                <a:gd name="connsiteY92" fmla="*/ 1321673 h 1371479"/>
                <a:gd name="connsiteX93" fmla="*/ 713170 w 9602423"/>
                <a:gd name="connsiteY93" fmla="*/ 1329056 h 1371479"/>
                <a:gd name="connsiteX94" fmla="*/ 703809 w 9602423"/>
                <a:gd name="connsiteY94" fmla="*/ 1336236 h 1371479"/>
                <a:gd name="connsiteX95" fmla="*/ 694380 w 9602423"/>
                <a:gd name="connsiteY95" fmla="*/ 1343348 h 1371479"/>
                <a:gd name="connsiteX96" fmla="*/ 684951 w 9602423"/>
                <a:gd name="connsiteY96" fmla="*/ 1350460 h 1371479"/>
                <a:gd name="connsiteX97" fmla="*/ 666093 w 9602423"/>
                <a:gd name="connsiteY97" fmla="*/ 1364820 h 1371479"/>
                <a:gd name="connsiteX98" fmla="*/ 661344 w 9602423"/>
                <a:gd name="connsiteY98" fmla="*/ 1368342 h 1371479"/>
                <a:gd name="connsiteX99" fmla="*/ 656970 w 9602423"/>
                <a:gd name="connsiteY99" fmla="*/ 1371479 h 1371479"/>
                <a:gd name="connsiteX100" fmla="*/ 0 w 9602423"/>
                <a:gd name="connsiteY100" fmla="*/ 1371479 h 1371479"/>
                <a:gd name="connsiteX101" fmla="*/ 47232 w 9602423"/>
                <a:gd name="connsiteY101" fmla="*/ 1351815 h 1371479"/>
                <a:gd name="connsiteX102" fmla="*/ 106520 w 9602423"/>
                <a:gd name="connsiteY102" fmla="*/ 1324450 h 1371479"/>
                <a:gd name="connsiteX103" fmla="*/ 176797 w 9602423"/>
                <a:gd name="connsiteY103" fmla="*/ 1288551 h 1371479"/>
                <a:gd name="connsiteX104" fmla="*/ 246463 w 9602423"/>
                <a:gd name="connsiteY104" fmla="*/ 1249266 h 1371479"/>
                <a:gd name="connsiteX105" fmla="*/ 315181 w 9602423"/>
                <a:gd name="connsiteY105" fmla="*/ 1206728 h 1371479"/>
                <a:gd name="connsiteX106" fmla="*/ 382677 w 9602423"/>
                <a:gd name="connsiteY106" fmla="*/ 1161076 h 1371479"/>
                <a:gd name="connsiteX107" fmla="*/ 386883 w 9602423"/>
                <a:gd name="connsiteY107" fmla="*/ 1158164 h 1371479"/>
                <a:gd name="connsiteX108" fmla="*/ 391089 w 9602423"/>
                <a:gd name="connsiteY108" fmla="*/ 1155251 h 1371479"/>
                <a:gd name="connsiteX109" fmla="*/ 395294 w 9602423"/>
                <a:gd name="connsiteY109" fmla="*/ 1152338 h 1371479"/>
                <a:gd name="connsiteX110" fmla="*/ 399433 w 9602423"/>
                <a:gd name="connsiteY110" fmla="*/ 1149358 h 1371479"/>
                <a:gd name="connsiteX111" fmla="*/ 415849 w 9602423"/>
                <a:gd name="connsiteY111" fmla="*/ 1137233 h 1371479"/>
                <a:gd name="connsiteX112" fmla="*/ 424125 w 9602423"/>
                <a:gd name="connsiteY112" fmla="*/ 1131206 h 1371479"/>
                <a:gd name="connsiteX113" fmla="*/ 432400 w 9602423"/>
                <a:gd name="connsiteY113" fmla="*/ 1125177 h 1371479"/>
                <a:gd name="connsiteX114" fmla="*/ 440608 w 9602423"/>
                <a:gd name="connsiteY114" fmla="*/ 1119081 h 1371479"/>
                <a:gd name="connsiteX115" fmla="*/ 448681 w 9602423"/>
                <a:gd name="connsiteY115" fmla="*/ 1112849 h 1371479"/>
                <a:gd name="connsiteX116" fmla="*/ 534493 w 9602423"/>
                <a:gd name="connsiteY116" fmla="*/ 1046808 h 1371479"/>
                <a:gd name="connsiteX117" fmla="*/ 585369 w 9602423"/>
                <a:gd name="connsiteY117" fmla="*/ 1008471 h 1371479"/>
                <a:gd name="connsiteX118" fmla="*/ 636585 w 9602423"/>
                <a:gd name="connsiteY118" fmla="*/ 970676 h 1371479"/>
                <a:gd name="connsiteX119" fmla="*/ 688274 w 9602423"/>
                <a:gd name="connsiteY119" fmla="*/ 933490 h 1371479"/>
                <a:gd name="connsiteX120" fmla="*/ 740576 w 9602423"/>
                <a:gd name="connsiteY120" fmla="*/ 896982 h 1371479"/>
                <a:gd name="connsiteX121" fmla="*/ 954733 w 9602423"/>
                <a:gd name="connsiteY121" fmla="*/ 756570 h 1371479"/>
                <a:gd name="connsiteX122" fmla="*/ 1178792 w 9602423"/>
                <a:gd name="connsiteY122" fmla="*/ 625572 h 1371479"/>
                <a:gd name="connsiteX123" fmla="*/ 1414790 w 9602423"/>
                <a:gd name="connsiteY123" fmla="*/ 504328 h 1371479"/>
                <a:gd name="connsiteX124" fmla="*/ 1665035 w 9602423"/>
                <a:gd name="connsiteY124" fmla="*/ 393109 h 1371479"/>
                <a:gd name="connsiteX125" fmla="*/ 1767399 w 9602423"/>
                <a:gd name="connsiteY125" fmla="*/ 352604 h 1371479"/>
                <a:gd name="connsiteX126" fmla="*/ 1872408 w 9602423"/>
                <a:gd name="connsiteY126" fmla="*/ 313726 h 1371479"/>
                <a:gd name="connsiteX127" fmla="*/ 1980334 w 9602423"/>
                <a:gd name="connsiteY127" fmla="*/ 276540 h 1371479"/>
                <a:gd name="connsiteX128" fmla="*/ 2091448 w 9602423"/>
                <a:gd name="connsiteY128" fmla="*/ 241250 h 1371479"/>
                <a:gd name="connsiteX129" fmla="*/ 2123127 w 9602423"/>
                <a:gd name="connsiteY129" fmla="*/ 231700 h 1371479"/>
                <a:gd name="connsiteX130" fmla="*/ 2155077 w 9602423"/>
                <a:gd name="connsiteY130" fmla="*/ 222352 h 1371479"/>
                <a:gd name="connsiteX131" fmla="*/ 2187299 w 9602423"/>
                <a:gd name="connsiteY131" fmla="*/ 213140 h 1371479"/>
                <a:gd name="connsiteX132" fmla="*/ 2219792 w 9602423"/>
                <a:gd name="connsiteY132" fmla="*/ 204064 h 1371479"/>
                <a:gd name="connsiteX133" fmla="*/ 2372286 w 9602423"/>
                <a:gd name="connsiteY133" fmla="*/ 164576 h 1371479"/>
                <a:gd name="connsiteX134" fmla="*/ 2531157 w 9602423"/>
                <a:gd name="connsiteY134" fmla="*/ 128609 h 1371479"/>
                <a:gd name="connsiteX135" fmla="*/ 2697014 w 9602423"/>
                <a:gd name="connsiteY135" fmla="*/ 96368 h 1371479"/>
                <a:gd name="connsiteX136" fmla="*/ 2870400 w 9602423"/>
                <a:gd name="connsiteY136" fmla="*/ 68122 h 1371479"/>
                <a:gd name="connsiteX137" fmla="*/ 3051928 w 9602423"/>
                <a:gd name="connsiteY137" fmla="*/ 44280 h 1371479"/>
                <a:gd name="connsiteX138" fmla="*/ 3242274 w 9602423"/>
                <a:gd name="connsiteY138" fmla="*/ 25112 h 1371479"/>
                <a:gd name="connsiteX139" fmla="*/ 3441981 w 9602423"/>
                <a:gd name="connsiteY139" fmla="*/ 11091 h 1371479"/>
                <a:gd name="connsiteX140" fmla="*/ 3651727 w 9602423"/>
                <a:gd name="connsiteY140" fmla="*/ 2556 h 1371479"/>
                <a:gd name="connsiteX141" fmla="*/ 3760603 w 9602423"/>
                <a:gd name="connsiteY141" fmla="*/ 524 h 1371479"/>
                <a:gd name="connsiteX142" fmla="*/ 3872192 w 9602423"/>
                <a:gd name="connsiteY142" fmla="*/ 50 h 137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9602423" h="1371479">
                  <a:moveTo>
                    <a:pt x="3872192" y="50"/>
                  </a:moveTo>
                  <a:cubicBezTo>
                    <a:pt x="3909909" y="185"/>
                    <a:pt x="3948032" y="524"/>
                    <a:pt x="3986630" y="1201"/>
                  </a:cubicBezTo>
                  <a:cubicBezTo>
                    <a:pt x="4025364" y="1879"/>
                    <a:pt x="4064505" y="2827"/>
                    <a:pt x="4104053" y="4114"/>
                  </a:cubicBezTo>
                  <a:cubicBezTo>
                    <a:pt x="4143804" y="5333"/>
                    <a:pt x="4183963" y="6891"/>
                    <a:pt x="4224528" y="8788"/>
                  </a:cubicBezTo>
                  <a:cubicBezTo>
                    <a:pt x="4265298" y="10616"/>
                    <a:pt x="4306473" y="12784"/>
                    <a:pt x="4348056" y="15290"/>
                  </a:cubicBezTo>
                  <a:cubicBezTo>
                    <a:pt x="4389843" y="17728"/>
                    <a:pt x="4432036" y="20573"/>
                    <a:pt x="4474705" y="23690"/>
                  </a:cubicBezTo>
                  <a:cubicBezTo>
                    <a:pt x="4517508" y="26872"/>
                    <a:pt x="4560788" y="30327"/>
                    <a:pt x="4604541" y="34120"/>
                  </a:cubicBezTo>
                  <a:cubicBezTo>
                    <a:pt x="4648431" y="37981"/>
                    <a:pt x="4692795" y="42112"/>
                    <a:pt x="4737635" y="46583"/>
                  </a:cubicBezTo>
                  <a:cubicBezTo>
                    <a:pt x="4782676" y="51121"/>
                    <a:pt x="4828126" y="55930"/>
                    <a:pt x="4874051" y="61146"/>
                  </a:cubicBezTo>
                  <a:cubicBezTo>
                    <a:pt x="4920247" y="66361"/>
                    <a:pt x="4966849" y="71915"/>
                    <a:pt x="5013928" y="77877"/>
                  </a:cubicBezTo>
                  <a:cubicBezTo>
                    <a:pt x="5061277" y="83904"/>
                    <a:pt x="5109099" y="90272"/>
                    <a:pt x="5157331" y="97045"/>
                  </a:cubicBezTo>
                  <a:cubicBezTo>
                    <a:pt x="5205901" y="103886"/>
                    <a:pt x="5254879" y="111066"/>
                    <a:pt x="5304331" y="118584"/>
                  </a:cubicBezTo>
                  <a:cubicBezTo>
                    <a:pt x="5354054" y="126170"/>
                    <a:pt x="5404251" y="134163"/>
                    <a:pt x="5454857" y="142494"/>
                  </a:cubicBezTo>
                  <a:cubicBezTo>
                    <a:pt x="5505801" y="150894"/>
                    <a:pt x="5557152" y="159699"/>
                    <a:pt x="5608979" y="168910"/>
                  </a:cubicBezTo>
                  <a:cubicBezTo>
                    <a:pt x="5661143" y="178190"/>
                    <a:pt x="5713716" y="187876"/>
                    <a:pt x="5766763" y="197900"/>
                  </a:cubicBezTo>
                  <a:cubicBezTo>
                    <a:pt x="5820149" y="207993"/>
                    <a:pt x="5874010" y="218559"/>
                    <a:pt x="5928278" y="229532"/>
                  </a:cubicBezTo>
                  <a:cubicBezTo>
                    <a:pt x="5982886" y="240573"/>
                    <a:pt x="6037969" y="252088"/>
                    <a:pt x="6093525" y="264008"/>
                  </a:cubicBezTo>
                  <a:cubicBezTo>
                    <a:pt x="6149490" y="276065"/>
                    <a:pt x="6205860" y="288461"/>
                    <a:pt x="6262638" y="301330"/>
                  </a:cubicBezTo>
                  <a:cubicBezTo>
                    <a:pt x="6319825" y="314267"/>
                    <a:pt x="6377484" y="327611"/>
                    <a:pt x="6435550" y="341428"/>
                  </a:cubicBezTo>
                  <a:cubicBezTo>
                    <a:pt x="6494092" y="355382"/>
                    <a:pt x="6553042" y="369741"/>
                    <a:pt x="6612397" y="384508"/>
                  </a:cubicBezTo>
                  <a:cubicBezTo>
                    <a:pt x="6672228" y="399409"/>
                    <a:pt x="6732533" y="414784"/>
                    <a:pt x="6793179" y="430566"/>
                  </a:cubicBezTo>
                  <a:cubicBezTo>
                    <a:pt x="6854366" y="446484"/>
                    <a:pt x="6915961" y="462875"/>
                    <a:pt x="6977894" y="479741"/>
                  </a:cubicBezTo>
                  <a:cubicBezTo>
                    <a:pt x="7040370" y="496743"/>
                    <a:pt x="7103254" y="514218"/>
                    <a:pt x="7166544" y="532167"/>
                  </a:cubicBezTo>
                  <a:cubicBezTo>
                    <a:pt x="7230377" y="550320"/>
                    <a:pt x="7294617" y="568811"/>
                    <a:pt x="7359264" y="587845"/>
                  </a:cubicBezTo>
                  <a:cubicBezTo>
                    <a:pt x="7424453" y="607013"/>
                    <a:pt x="7490050" y="626656"/>
                    <a:pt x="7556054" y="646773"/>
                  </a:cubicBezTo>
                  <a:cubicBezTo>
                    <a:pt x="7622668" y="667025"/>
                    <a:pt x="7689621" y="687820"/>
                    <a:pt x="7756982" y="709020"/>
                  </a:cubicBezTo>
                  <a:cubicBezTo>
                    <a:pt x="7824953" y="730424"/>
                    <a:pt x="7893331" y="752370"/>
                    <a:pt x="7962116" y="774722"/>
                  </a:cubicBezTo>
                  <a:cubicBezTo>
                    <a:pt x="8031511" y="797345"/>
                    <a:pt x="8101247" y="820443"/>
                    <a:pt x="8171388" y="844013"/>
                  </a:cubicBezTo>
                  <a:cubicBezTo>
                    <a:pt x="8242208" y="867856"/>
                    <a:pt x="8313367" y="892173"/>
                    <a:pt x="8384933" y="916963"/>
                  </a:cubicBezTo>
                  <a:cubicBezTo>
                    <a:pt x="8457178" y="942024"/>
                    <a:pt x="8529829" y="967560"/>
                    <a:pt x="8602888" y="993570"/>
                  </a:cubicBezTo>
                  <a:cubicBezTo>
                    <a:pt x="8676625" y="1019919"/>
                    <a:pt x="8750769" y="1046673"/>
                    <a:pt x="8825320" y="1073970"/>
                  </a:cubicBezTo>
                  <a:cubicBezTo>
                    <a:pt x="8976728" y="1129376"/>
                    <a:pt x="9129561" y="1186882"/>
                    <a:pt x="9283750" y="1246353"/>
                  </a:cubicBezTo>
                  <a:lnTo>
                    <a:pt x="9283208" y="1246150"/>
                  </a:lnTo>
                  <a:lnTo>
                    <a:pt x="9602423" y="1371479"/>
                  </a:lnTo>
                  <a:lnTo>
                    <a:pt x="8841143" y="1371479"/>
                  </a:lnTo>
                  <a:lnTo>
                    <a:pt x="8615302" y="1281980"/>
                  </a:lnTo>
                  <a:cubicBezTo>
                    <a:pt x="8547941" y="1255903"/>
                    <a:pt x="8480852" y="1230367"/>
                    <a:pt x="8414103" y="1205238"/>
                  </a:cubicBezTo>
                  <a:cubicBezTo>
                    <a:pt x="8347896" y="1180380"/>
                    <a:pt x="8282028" y="1155928"/>
                    <a:pt x="8216498" y="1131950"/>
                  </a:cubicBezTo>
                  <a:cubicBezTo>
                    <a:pt x="8151579" y="1108244"/>
                    <a:pt x="8086933" y="1084875"/>
                    <a:pt x="8022557" y="1062049"/>
                  </a:cubicBezTo>
                  <a:cubicBezTo>
                    <a:pt x="7958725" y="1039426"/>
                    <a:pt x="7895298" y="1017209"/>
                    <a:pt x="7832143" y="995466"/>
                  </a:cubicBezTo>
                  <a:cubicBezTo>
                    <a:pt x="7769463" y="973927"/>
                    <a:pt x="7707124" y="952862"/>
                    <a:pt x="7645122" y="932203"/>
                  </a:cubicBezTo>
                  <a:cubicBezTo>
                    <a:pt x="7583663" y="911680"/>
                    <a:pt x="7522475" y="891631"/>
                    <a:pt x="7461627" y="872056"/>
                  </a:cubicBezTo>
                  <a:cubicBezTo>
                    <a:pt x="7401254" y="852616"/>
                    <a:pt x="7341288" y="833583"/>
                    <a:pt x="7281592" y="815024"/>
                  </a:cubicBezTo>
                  <a:cubicBezTo>
                    <a:pt x="7222372" y="796600"/>
                    <a:pt x="7163559" y="778583"/>
                    <a:pt x="7105017" y="761039"/>
                  </a:cubicBezTo>
                  <a:cubicBezTo>
                    <a:pt x="7047017" y="743632"/>
                    <a:pt x="6989358" y="726631"/>
                    <a:pt x="6931970" y="710103"/>
                  </a:cubicBezTo>
                  <a:cubicBezTo>
                    <a:pt x="6875056" y="693712"/>
                    <a:pt x="6818482" y="677728"/>
                    <a:pt x="6762245" y="662149"/>
                  </a:cubicBezTo>
                  <a:cubicBezTo>
                    <a:pt x="6706417" y="646705"/>
                    <a:pt x="6650927" y="631668"/>
                    <a:pt x="6595846" y="617106"/>
                  </a:cubicBezTo>
                  <a:cubicBezTo>
                    <a:pt x="6541103" y="602610"/>
                    <a:pt x="6486767" y="588522"/>
                    <a:pt x="6432770" y="574839"/>
                  </a:cubicBezTo>
                  <a:cubicBezTo>
                    <a:pt x="6379180" y="561293"/>
                    <a:pt x="6325861" y="548084"/>
                    <a:pt x="6273018" y="535351"/>
                  </a:cubicBezTo>
                  <a:cubicBezTo>
                    <a:pt x="6220514" y="522685"/>
                    <a:pt x="6168347" y="510357"/>
                    <a:pt x="6116589" y="498503"/>
                  </a:cubicBezTo>
                  <a:cubicBezTo>
                    <a:pt x="6065170" y="486650"/>
                    <a:pt x="6014090" y="475271"/>
                    <a:pt x="5963418" y="464298"/>
                  </a:cubicBezTo>
                  <a:cubicBezTo>
                    <a:pt x="5913084" y="453392"/>
                    <a:pt x="5863089" y="442894"/>
                    <a:pt x="5813502" y="432802"/>
                  </a:cubicBezTo>
                  <a:cubicBezTo>
                    <a:pt x="5764253" y="422777"/>
                    <a:pt x="5715344" y="413091"/>
                    <a:pt x="5666842" y="403811"/>
                  </a:cubicBezTo>
                  <a:cubicBezTo>
                    <a:pt x="5618611" y="394600"/>
                    <a:pt x="5570786" y="385726"/>
                    <a:pt x="5523370" y="377259"/>
                  </a:cubicBezTo>
                  <a:cubicBezTo>
                    <a:pt x="5476157" y="368860"/>
                    <a:pt x="5429418" y="360801"/>
                    <a:pt x="5383019" y="353079"/>
                  </a:cubicBezTo>
                  <a:cubicBezTo>
                    <a:pt x="5336891" y="345425"/>
                    <a:pt x="5291171" y="338110"/>
                    <a:pt x="5245856" y="331200"/>
                  </a:cubicBezTo>
                  <a:cubicBezTo>
                    <a:pt x="5200678" y="324292"/>
                    <a:pt x="5155974" y="317722"/>
                    <a:pt x="5111678" y="311558"/>
                  </a:cubicBezTo>
                  <a:cubicBezTo>
                    <a:pt x="5067653" y="305394"/>
                    <a:pt x="5023968" y="299637"/>
                    <a:pt x="4980688" y="294218"/>
                  </a:cubicBezTo>
                  <a:cubicBezTo>
                    <a:pt x="4937613" y="288800"/>
                    <a:pt x="4894944" y="283787"/>
                    <a:pt x="4852683" y="279046"/>
                  </a:cubicBezTo>
                  <a:cubicBezTo>
                    <a:pt x="4810625" y="274304"/>
                    <a:pt x="4768907" y="269901"/>
                    <a:pt x="4727595" y="265838"/>
                  </a:cubicBezTo>
                  <a:cubicBezTo>
                    <a:pt x="4686486" y="261773"/>
                    <a:pt x="4645785" y="257981"/>
                    <a:pt x="4605423" y="254593"/>
                  </a:cubicBezTo>
                  <a:cubicBezTo>
                    <a:pt x="4565265" y="251207"/>
                    <a:pt x="4525514" y="248091"/>
                    <a:pt x="4486101" y="245314"/>
                  </a:cubicBezTo>
                  <a:cubicBezTo>
                    <a:pt x="4446891" y="242537"/>
                    <a:pt x="4408022" y="240030"/>
                    <a:pt x="4369560" y="237864"/>
                  </a:cubicBezTo>
                  <a:cubicBezTo>
                    <a:pt x="4331234" y="235696"/>
                    <a:pt x="4293245" y="233799"/>
                    <a:pt x="4255732" y="232241"/>
                  </a:cubicBezTo>
                  <a:cubicBezTo>
                    <a:pt x="4218288" y="230684"/>
                    <a:pt x="4181249" y="229397"/>
                    <a:pt x="4144551" y="228380"/>
                  </a:cubicBezTo>
                  <a:cubicBezTo>
                    <a:pt x="4108055" y="227364"/>
                    <a:pt x="4071899" y="226687"/>
                    <a:pt x="4036082" y="226213"/>
                  </a:cubicBezTo>
                  <a:cubicBezTo>
                    <a:pt x="4000401" y="225806"/>
                    <a:pt x="3965059" y="225604"/>
                    <a:pt x="3930123" y="225671"/>
                  </a:cubicBezTo>
                  <a:cubicBezTo>
                    <a:pt x="3895323" y="225739"/>
                    <a:pt x="3860796" y="226077"/>
                    <a:pt x="3826675" y="226620"/>
                  </a:cubicBezTo>
                  <a:cubicBezTo>
                    <a:pt x="3758703" y="227839"/>
                    <a:pt x="3692090" y="229938"/>
                    <a:pt x="3626899" y="233054"/>
                  </a:cubicBezTo>
                  <a:cubicBezTo>
                    <a:pt x="3562049" y="236102"/>
                    <a:pt x="3498487" y="240099"/>
                    <a:pt x="3436215" y="244976"/>
                  </a:cubicBezTo>
                  <a:cubicBezTo>
                    <a:pt x="3374213" y="249853"/>
                    <a:pt x="3313500" y="255542"/>
                    <a:pt x="3254009" y="262044"/>
                  </a:cubicBezTo>
                  <a:cubicBezTo>
                    <a:pt x="3194721" y="268547"/>
                    <a:pt x="3136654" y="275862"/>
                    <a:pt x="3079807" y="283923"/>
                  </a:cubicBezTo>
                  <a:cubicBezTo>
                    <a:pt x="3023098" y="291982"/>
                    <a:pt x="2967540" y="300720"/>
                    <a:pt x="2913069" y="310204"/>
                  </a:cubicBezTo>
                  <a:cubicBezTo>
                    <a:pt x="2858733" y="319686"/>
                    <a:pt x="2805481" y="329778"/>
                    <a:pt x="2753249" y="340615"/>
                  </a:cubicBezTo>
                  <a:cubicBezTo>
                    <a:pt x="2701152" y="351386"/>
                    <a:pt x="2650003" y="362832"/>
                    <a:pt x="2599874" y="374889"/>
                  </a:cubicBezTo>
                  <a:cubicBezTo>
                    <a:pt x="2549744" y="386878"/>
                    <a:pt x="2500630" y="399544"/>
                    <a:pt x="2452400" y="412752"/>
                  </a:cubicBezTo>
                  <a:cubicBezTo>
                    <a:pt x="2441886" y="415665"/>
                    <a:pt x="2431438" y="418578"/>
                    <a:pt x="2420991" y="421490"/>
                  </a:cubicBezTo>
                  <a:cubicBezTo>
                    <a:pt x="2410613" y="424403"/>
                    <a:pt x="2400166" y="427383"/>
                    <a:pt x="2389856" y="430363"/>
                  </a:cubicBezTo>
                  <a:cubicBezTo>
                    <a:pt x="2379545" y="433343"/>
                    <a:pt x="2369233" y="436392"/>
                    <a:pt x="2358991" y="439439"/>
                  </a:cubicBezTo>
                  <a:cubicBezTo>
                    <a:pt x="2348747" y="442487"/>
                    <a:pt x="2338504" y="445536"/>
                    <a:pt x="2328328" y="448651"/>
                  </a:cubicBezTo>
                  <a:cubicBezTo>
                    <a:pt x="2291901" y="459760"/>
                    <a:pt x="2255948" y="471207"/>
                    <a:pt x="2220539" y="482992"/>
                  </a:cubicBezTo>
                  <a:cubicBezTo>
                    <a:pt x="2185061" y="494710"/>
                    <a:pt x="2150125" y="506835"/>
                    <a:pt x="2115665" y="519230"/>
                  </a:cubicBezTo>
                  <a:cubicBezTo>
                    <a:pt x="2081205" y="531625"/>
                    <a:pt x="2047152" y="544291"/>
                    <a:pt x="2013573" y="557296"/>
                  </a:cubicBezTo>
                  <a:cubicBezTo>
                    <a:pt x="1979995" y="570302"/>
                    <a:pt x="1946755" y="583577"/>
                    <a:pt x="1913990" y="597124"/>
                  </a:cubicBezTo>
                  <a:cubicBezTo>
                    <a:pt x="1830147" y="632007"/>
                    <a:pt x="1748947" y="668719"/>
                    <a:pt x="1670258" y="707056"/>
                  </a:cubicBezTo>
                  <a:cubicBezTo>
                    <a:pt x="1591231" y="745597"/>
                    <a:pt x="1514577" y="785830"/>
                    <a:pt x="1440025" y="827690"/>
                  </a:cubicBezTo>
                  <a:cubicBezTo>
                    <a:pt x="1365136" y="869753"/>
                    <a:pt x="1292213" y="913509"/>
                    <a:pt x="1221189" y="958755"/>
                  </a:cubicBezTo>
                  <a:cubicBezTo>
                    <a:pt x="1149691" y="1004272"/>
                    <a:pt x="1080024" y="1051415"/>
                    <a:pt x="1011918" y="1099980"/>
                  </a:cubicBezTo>
                  <a:cubicBezTo>
                    <a:pt x="994754" y="1112172"/>
                    <a:pt x="977728" y="1124432"/>
                    <a:pt x="960837" y="1136827"/>
                  </a:cubicBezTo>
                  <a:cubicBezTo>
                    <a:pt x="943878" y="1149290"/>
                    <a:pt x="927056" y="1161821"/>
                    <a:pt x="910300" y="1174420"/>
                  </a:cubicBezTo>
                  <a:cubicBezTo>
                    <a:pt x="893544" y="1187086"/>
                    <a:pt x="876857" y="1199819"/>
                    <a:pt x="860237" y="1212622"/>
                  </a:cubicBezTo>
                  <a:cubicBezTo>
                    <a:pt x="843618" y="1225423"/>
                    <a:pt x="827066" y="1238360"/>
                    <a:pt x="810514" y="1251365"/>
                  </a:cubicBezTo>
                  <a:lnTo>
                    <a:pt x="722397" y="1321673"/>
                  </a:lnTo>
                  <a:cubicBezTo>
                    <a:pt x="719344" y="1324180"/>
                    <a:pt x="716291" y="1326685"/>
                    <a:pt x="713170" y="1329056"/>
                  </a:cubicBezTo>
                  <a:cubicBezTo>
                    <a:pt x="710051" y="1331427"/>
                    <a:pt x="706930" y="1333865"/>
                    <a:pt x="703809" y="1336236"/>
                  </a:cubicBezTo>
                  <a:cubicBezTo>
                    <a:pt x="700689" y="1338606"/>
                    <a:pt x="697501" y="1340977"/>
                    <a:pt x="694380" y="1343348"/>
                  </a:cubicBezTo>
                  <a:cubicBezTo>
                    <a:pt x="691260" y="1345718"/>
                    <a:pt x="688072" y="1348089"/>
                    <a:pt x="684951" y="1350460"/>
                  </a:cubicBezTo>
                  <a:lnTo>
                    <a:pt x="666093" y="1364820"/>
                  </a:lnTo>
                  <a:cubicBezTo>
                    <a:pt x="664532" y="1366039"/>
                    <a:pt x="662905" y="1367190"/>
                    <a:pt x="661344" y="1368342"/>
                  </a:cubicBezTo>
                  <a:lnTo>
                    <a:pt x="656970" y="1371479"/>
                  </a:lnTo>
                  <a:lnTo>
                    <a:pt x="0" y="1371479"/>
                  </a:lnTo>
                  <a:lnTo>
                    <a:pt x="47232" y="1351815"/>
                  </a:lnTo>
                  <a:cubicBezTo>
                    <a:pt x="66972" y="1343144"/>
                    <a:pt x="86780" y="1334001"/>
                    <a:pt x="106520" y="1324450"/>
                  </a:cubicBezTo>
                  <a:cubicBezTo>
                    <a:pt x="129991" y="1313070"/>
                    <a:pt x="153462" y="1301081"/>
                    <a:pt x="176797" y="1288551"/>
                  </a:cubicBezTo>
                  <a:cubicBezTo>
                    <a:pt x="200133" y="1276020"/>
                    <a:pt x="223332" y="1262948"/>
                    <a:pt x="246463" y="1249266"/>
                  </a:cubicBezTo>
                  <a:cubicBezTo>
                    <a:pt x="269528" y="1235651"/>
                    <a:pt x="292456" y="1221427"/>
                    <a:pt x="315181" y="1206728"/>
                  </a:cubicBezTo>
                  <a:cubicBezTo>
                    <a:pt x="337905" y="1192030"/>
                    <a:pt x="360427" y="1176858"/>
                    <a:pt x="382677" y="1161076"/>
                  </a:cubicBezTo>
                  <a:cubicBezTo>
                    <a:pt x="384102" y="1160128"/>
                    <a:pt x="385458" y="1159179"/>
                    <a:pt x="386883" y="1158164"/>
                  </a:cubicBezTo>
                  <a:cubicBezTo>
                    <a:pt x="388307" y="1157148"/>
                    <a:pt x="389664" y="1156199"/>
                    <a:pt x="391089" y="1155251"/>
                  </a:cubicBezTo>
                  <a:cubicBezTo>
                    <a:pt x="392514" y="1154303"/>
                    <a:pt x="393937" y="1153287"/>
                    <a:pt x="395294" y="1152338"/>
                  </a:cubicBezTo>
                  <a:cubicBezTo>
                    <a:pt x="396651" y="1151323"/>
                    <a:pt x="398076" y="1150374"/>
                    <a:pt x="399433" y="1149358"/>
                  </a:cubicBezTo>
                  <a:lnTo>
                    <a:pt x="415849" y="1137233"/>
                  </a:lnTo>
                  <a:cubicBezTo>
                    <a:pt x="418629" y="1135202"/>
                    <a:pt x="421343" y="1133237"/>
                    <a:pt x="424125" y="1131206"/>
                  </a:cubicBezTo>
                  <a:cubicBezTo>
                    <a:pt x="426906" y="1129241"/>
                    <a:pt x="429686" y="1127209"/>
                    <a:pt x="432400" y="1125177"/>
                  </a:cubicBezTo>
                  <a:cubicBezTo>
                    <a:pt x="435182" y="1123145"/>
                    <a:pt x="437896" y="1121112"/>
                    <a:pt x="440608" y="1119081"/>
                  </a:cubicBezTo>
                  <a:cubicBezTo>
                    <a:pt x="443322" y="1117049"/>
                    <a:pt x="445967" y="1114950"/>
                    <a:pt x="448681" y="1112849"/>
                  </a:cubicBezTo>
                  <a:lnTo>
                    <a:pt x="534493" y="1046808"/>
                  </a:lnTo>
                  <a:cubicBezTo>
                    <a:pt x="551383" y="1033940"/>
                    <a:pt x="568342" y="1021206"/>
                    <a:pt x="585369" y="1008471"/>
                  </a:cubicBezTo>
                  <a:cubicBezTo>
                    <a:pt x="602395" y="995805"/>
                    <a:pt x="619422" y="983206"/>
                    <a:pt x="636585" y="970676"/>
                  </a:cubicBezTo>
                  <a:cubicBezTo>
                    <a:pt x="653747" y="958213"/>
                    <a:pt x="670909" y="945818"/>
                    <a:pt x="688274" y="933490"/>
                  </a:cubicBezTo>
                  <a:cubicBezTo>
                    <a:pt x="705573" y="921230"/>
                    <a:pt x="723007" y="909038"/>
                    <a:pt x="740576" y="896982"/>
                  </a:cubicBezTo>
                  <a:cubicBezTo>
                    <a:pt x="810242" y="848823"/>
                    <a:pt x="881537" y="801951"/>
                    <a:pt x="954733" y="756570"/>
                  </a:cubicBezTo>
                  <a:cubicBezTo>
                    <a:pt x="1027384" y="711459"/>
                    <a:pt x="1102003" y="667770"/>
                    <a:pt x="1178792" y="625572"/>
                  </a:cubicBezTo>
                  <a:cubicBezTo>
                    <a:pt x="1255107" y="583645"/>
                    <a:pt x="1333728" y="543140"/>
                    <a:pt x="1414790" y="504328"/>
                  </a:cubicBezTo>
                  <a:cubicBezTo>
                    <a:pt x="1495515" y="465653"/>
                    <a:pt x="1578885" y="428534"/>
                    <a:pt x="1665035" y="393109"/>
                  </a:cubicBezTo>
                  <a:cubicBezTo>
                    <a:pt x="1698750" y="379360"/>
                    <a:pt x="1732803" y="365880"/>
                    <a:pt x="1767399" y="352604"/>
                  </a:cubicBezTo>
                  <a:cubicBezTo>
                    <a:pt x="1801927" y="339397"/>
                    <a:pt x="1836930" y="326392"/>
                    <a:pt x="1872408" y="313726"/>
                  </a:cubicBezTo>
                  <a:cubicBezTo>
                    <a:pt x="1907885" y="300991"/>
                    <a:pt x="1943838" y="288596"/>
                    <a:pt x="1980334" y="276540"/>
                  </a:cubicBezTo>
                  <a:cubicBezTo>
                    <a:pt x="2016828" y="264483"/>
                    <a:pt x="2053867" y="252697"/>
                    <a:pt x="2091448" y="241250"/>
                  </a:cubicBezTo>
                  <a:cubicBezTo>
                    <a:pt x="2101963" y="237999"/>
                    <a:pt x="2112545" y="234883"/>
                    <a:pt x="2123127" y="231700"/>
                  </a:cubicBezTo>
                  <a:cubicBezTo>
                    <a:pt x="2133709" y="228584"/>
                    <a:pt x="2144360" y="225468"/>
                    <a:pt x="2155077" y="222352"/>
                  </a:cubicBezTo>
                  <a:cubicBezTo>
                    <a:pt x="2165795" y="219236"/>
                    <a:pt x="2176513" y="216189"/>
                    <a:pt x="2187299" y="213140"/>
                  </a:cubicBezTo>
                  <a:cubicBezTo>
                    <a:pt x="2198085" y="210092"/>
                    <a:pt x="2208939" y="207045"/>
                    <a:pt x="2219792" y="204064"/>
                  </a:cubicBezTo>
                  <a:cubicBezTo>
                    <a:pt x="2269651" y="190314"/>
                    <a:pt x="2320459" y="177174"/>
                    <a:pt x="2372286" y="164576"/>
                  </a:cubicBezTo>
                  <a:cubicBezTo>
                    <a:pt x="2424180" y="151977"/>
                    <a:pt x="2477091" y="139988"/>
                    <a:pt x="2531157" y="128609"/>
                  </a:cubicBezTo>
                  <a:cubicBezTo>
                    <a:pt x="2585289" y="117230"/>
                    <a:pt x="2640575" y="106460"/>
                    <a:pt x="2697014" y="96368"/>
                  </a:cubicBezTo>
                  <a:cubicBezTo>
                    <a:pt x="2753588" y="86275"/>
                    <a:pt x="2811383" y="76792"/>
                    <a:pt x="2870400" y="68122"/>
                  </a:cubicBezTo>
                  <a:cubicBezTo>
                    <a:pt x="2929553" y="59453"/>
                    <a:pt x="2990062" y="51460"/>
                    <a:pt x="3051928" y="44280"/>
                  </a:cubicBezTo>
                  <a:cubicBezTo>
                    <a:pt x="3113997" y="37033"/>
                    <a:pt x="3177423" y="30666"/>
                    <a:pt x="3242274" y="25112"/>
                  </a:cubicBezTo>
                  <a:cubicBezTo>
                    <a:pt x="3307395" y="19557"/>
                    <a:pt x="3373942" y="14883"/>
                    <a:pt x="3441981" y="11091"/>
                  </a:cubicBezTo>
                  <a:cubicBezTo>
                    <a:pt x="3510359" y="7297"/>
                    <a:pt x="3580228" y="4385"/>
                    <a:pt x="3651727" y="2556"/>
                  </a:cubicBezTo>
                  <a:cubicBezTo>
                    <a:pt x="3687612" y="1607"/>
                    <a:pt x="3723904" y="930"/>
                    <a:pt x="3760603" y="524"/>
                  </a:cubicBezTo>
                  <a:cubicBezTo>
                    <a:pt x="3797369" y="50"/>
                    <a:pt x="3834611" y="-86"/>
                    <a:pt x="3872192" y="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4" name="Freeform: Shape 33">
            <a:extLst>
              <a:ext uri="{FF2B5EF4-FFF2-40B4-BE49-F238E27FC236}">
                <a16:creationId xmlns:a16="http://schemas.microsoft.com/office/drawing/2014/main" id="{58E1DEDB-233E-1D5D-68A0-71242C1D0DE0}"/>
              </a:ext>
            </a:extLst>
          </p:cNvPr>
          <p:cNvSpPr/>
          <p:nvPr userDrawn="1"/>
        </p:nvSpPr>
        <p:spPr>
          <a:xfrm>
            <a:off x="2988124" y="5798010"/>
            <a:ext cx="7706792" cy="1059990"/>
          </a:xfrm>
          <a:custGeom>
            <a:avLst/>
            <a:gdLst>
              <a:gd name="connsiteX0" fmla="*/ 3130972 w 7706792"/>
              <a:gd name="connsiteY0" fmla="*/ 0 h 1059990"/>
              <a:gd name="connsiteX1" fmla="*/ 3234760 w 7706792"/>
              <a:gd name="connsiteY1" fmla="*/ 881 h 1059990"/>
              <a:gd name="connsiteX2" fmla="*/ 3340923 w 7706792"/>
              <a:gd name="connsiteY2" fmla="*/ 3387 h 1059990"/>
              <a:gd name="connsiteX3" fmla="*/ 3449595 w 7706792"/>
              <a:gd name="connsiteY3" fmla="*/ 7587 h 1059990"/>
              <a:gd name="connsiteX4" fmla="*/ 3560913 w 7706792"/>
              <a:gd name="connsiteY4" fmla="*/ 13547 h 1059990"/>
              <a:gd name="connsiteX5" fmla="*/ 3674808 w 7706792"/>
              <a:gd name="connsiteY5" fmla="*/ 21269 h 1059990"/>
              <a:gd name="connsiteX6" fmla="*/ 3791349 w 7706792"/>
              <a:gd name="connsiteY6" fmla="*/ 30819 h 1059990"/>
              <a:gd name="connsiteX7" fmla="*/ 3910604 w 7706792"/>
              <a:gd name="connsiteY7" fmla="*/ 42267 h 1059990"/>
              <a:gd name="connsiteX8" fmla="*/ 4032640 w 7706792"/>
              <a:gd name="connsiteY8" fmla="*/ 55678 h 1059990"/>
              <a:gd name="connsiteX9" fmla="*/ 4157457 w 7706792"/>
              <a:gd name="connsiteY9" fmla="*/ 71053 h 1059990"/>
              <a:gd name="connsiteX10" fmla="*/ 4285122 w 7706792"/>
              <a:gd name="connsiteY10" fmla="*/ 88528 h 1059990"/>
              <a:gd name="connsiteX11" fmla="*/ 4415706 w 7706792"/>
              <a:gd name="connsiteY11" fmla="*/ 108239 h 1059990"/>
              <a:gd name="connsiteX12" fmla="*/ 4549273 w 7706792"/>
              <a:gd name="connsiteY12" fmla="*/ 130185 h 1059990"/>
              <a:gd name="connsiteX13" fmla="*/ 4685758 w 7706792"/>
              <a:gd name="connsiteY13" fmla="*/ 154366 h 1059990"/>
              <a:gd name="connsiteX14" fmla="*/ 4825227 w 7706792"/>
              <a:gd name="connsiteY14" fmla="*/ 180917 h 1059990"/>
              <a:gd name="connsiteX15" fmla="*/ 4967681 w 7706792"/>
              <a:gd name="connsiteY15" fmla="*/ 209839 h 1059990"/>
              <a:gd name="connsiteX16" fmla="*/ 5113187 w 7706792"/>
              <a:gd name="connsiteY16" fmla="*/ 241133 h 1059990"/>
              <a:gd name="connsiteX17" fmla="*/ 5261746 w 7706792"/>
              <a:gd name="connsiteY17" fmla="*/ 275067 h 1059990"/>
              <a:gd name="connsiteX18" fmla="*/ 5413426 w 7706792"/>
              <a:gd name="connsiteY18" fmla="*/ 311644 h 1059990"/>
              <a:gd name="connsiteX19" fmla="*/ 5568159 w 7706792"/>
              <a:gd name="connsiteY19" fmla="*/ 350794 h 1059990"/>
              <a:gd name="connsiteX20" fmla="*/ 5726080 w 7706792"/>
              <a:gd name="connsiteY20" fmla="*/ 392585 h 1059990"/>
              <a:gd name="connsiteX21" fmla="*/ 5887188 w 7706792"/>
              <a:gd name="connsiteY21" fmla="*/ 437155 h 1059990"/>
              <a:gd name="connsiteX22" fmla="*/ 6051418 w 7706792"/>
              <a:gd name="connsiteY22" fmla="*/ 484568 h 1059990"/>
              <a:gd name="connsiteX23" fmla="*/ 6218767 w 7706792"/>
              <a:gd name="connsiteY23" fmla="*/ 534894 h 1059990"/>
              <a:gd name="connsiteX24" fmla="*/ 6389372 w 7706792"/>
              <a:gd name="connsiteY24" fmla="*/ 588133 h 1059990"/>
              <a:gd name="connsiteX25" fmla="*/ 6563234 w 7706792"/>
              <a:gd name="connsiteY25" fmla="*/ 644284 h 1059990"/>
              <a:gd name="connsiteX26" fmla="*/ 6740285 w 7706792"/>
              <a:gd name="connsiteY26" fmla="*/ 703484 h 1059990"/>
              <a:gd name="connsiteX27" fmla="*/ 6920590 w 7706792"/>
              <a:gd name="connsiteY27" fmla="*/ 765732 h 1059990"/>
              <a:gd name="connsiteX28" fmla="*/ 7104152 w 7706792"/>
              <a:gd name="connsiteY28" fmla="*/ 831163 h 1059990"/>
              <a:gd name="connsiteX29" fmla="*/ 7290971 w 7706792"/>
              <a:gd name="connsiteY29" fmla="*/ 899844 h 1059990"/>
              <a:gd name="connsiteX30" fmla="*/ 7481114 w 7706792"/>
              <a:gd name="connsiteY30" fmla="*/ 971778 h 1059990"/>
              <a:gd name="connsiteX31" fmla="*/ 7674716 w 7706792"/>
              <a:gd name="connsiteY31" fmla="*/ 1047030 h 1059990"/>
              <a:gd name="connsiteX32" fmla="*/ 7706792 w 7706792"/>
              <a:gd name="connsiteY32" fmla="*/ 1059990 h 1059990"/>
              <a:gd name="connsiteX33" fmla="*/ 6945878 w 7706792"/>
              <a:gd name="connsiteY33" fmla="*/ 1059990 h 1059990"/>
              <a:gd name="connsiteX34" fmla="*/ 6784174 w 7706792"/>
              <a:gd name="connsiteY34" fmla="*/ 999074 h 1059990"/>
              <a:gd name="connsiteX35" fmla="*/ 6622590 w 7706792"/>
              <a:gd name="connsiteY35" fmla="*/ 940147 h 1059990"/>
              <a:gd name="connsiteX36" fmla="*/ 6463720 w 7706792"/>
              <a:gd name="connsiteY36" fmla="*/ 883994 h 1059990"/>
              <a:gd name="connsiteX37" fmla="*/ 6307564 w 7706792"/>
              <a:gd name="connsiteY37" fmla="*/ 830621 h 1059990"/>
              <a:gd name="connsiteX38" fmla="*/ 6154052 w 7706792"/>
              <a:gd name="connsiteY38" fmla="*/ 779887 h 1059990"/>
              <a:gd name="connsiteX39" fmla="*/ 6003118 w 7706792"/>
              <a:gd name="connsiteY39" fmla="*/ 731797 h 1059990"/>
              <a:gd name="connsiteX40" fmla="*/ 5854831 w 7706792"/>
              <a:gd name="connsiteY40" fmla="*/ 686415 h 1059990"/>
              <a:gd name="connsiteX41" fmla="*/ 5709121 w 7706792"/>
              <a:gd name="connsiteY41" fmla="*/ 643607 h 1059990"/>
              <a:gd name="connsiteX42" fmla="*/ 5566055 w 7706792"/>
              <a:gd name="connsiteY42" fmla="*/ 603306 h 1059990"/>
              <a:gd name="connsiteX43" fmla="*/ 5425568 w 7706792"/>
              <a:gd name="connsiteY43" fmla="*/ 565442 h 1059990"/>
              <a:gd name="connsiteX44" fmla="*/ 5287661 w 7706792"/>
              <a:gd name="connsiteY44" fmla="*/ 529950 h 1059990"/>
              <a:gd name="connsiteX45" fmla="*/ 5152328 w 7706792"/>
              <a:gd name="connsiteY45" fmla="*/ 496828 h 1059990"/>
              <a:gd name="connsiteX46" fmla="*/ 5019575 w 7706792"/>
              <a:gd name="connsiteY46" fmla="*/ 466212 h 1059990"/>
              <a:gd name="connsiteX47" fmla="*/ 4889399 w 7706792"/>
              <a:gd name="connsiteY47" fmla="*/ 437832 h 1059990"/>
              <a:gd name="connsiteX48" fmla="*/ 4761733 w 7706792"/>
              <a:gd name="connsiteY48" fmla="*/ 411686 h 1059990"/>
              <a:gd name="connsiteX49" fmla="*/ 4636510 w 7706792"/>
              <a:gd name="connsiteY49" fmla="*/ 387641 h 1059990"/>
              <a:gd name="connsiteX50" fmla="*/ 4513795 w 7706792"/>
              <a:gd name="connsiteY50" fmla="*/ 365696 h 1059990"/>
              <a:gd name="connsiteX51" fmla="*/ 4393591 w 7706792"/>
              <a:gd name="connsiteY51" fmla="*/ 345849 h 1059990"/>
              <a:gd name="connsiteX52" fmla="*/ 4275897 w 7706792"/>
              <a:gd name="connsiteY52" fmla="*/ 328171 h 1059990"/>
              <a:gd name="connsiteX53" fmla="*/ 4160576 w 7706792"/>
              <a:gd name="connsiteY53" fmla="*/ 312456 h 1059990"/>
              <a:gd name="connsiteX54" fmla="*/ 4047631 w 7706792"/>
              <a:gd name="connsiteY54" fmla="*/ 298639 h 1059990"/>
              <a:gd name="connsiteX55" fmla="*/ 3937059 w 7706792"/>
              <a:gd name="connsiteY55" fmla="*/ 286650 h 1059990"/>
              <a:gd name="connsiteX56" fmla="*/ 3828794 w 7706792"/>
              <a:gd name="connsiteY56" fmla="*/ 276422 h 1059990"/>
              <a:gd name="connsiteX57" fmla="*/ 3722768 w 7706792"/>
              <a:gd name="connsiteY57" fmla="*/ 267955 h 1059990"/>
              <a:gd name="connsiteX58" fmla="*/ 3618912 w 7706792"/>
              <a:gd name="connsiteY58" fmla="*/ 261182 h 1059990"/>
              <a:gd name="connsiteX59" fmla="*/ 3517295 w 7706792"/>
              <a:gd name="connsiteY59" fmla="*/ 256102 h 1059990"/>
              <a:gd name="connsiteX60" fmla="*/ 3417848 w 7706792"/>
              <a:gd name="connsiteY60" fmla="*/ 252647 h 1059990"/>
              <a:gd name="connsiteX61" fmla="*/ 3320504 w 7706792"/>
              <a:gd name="connsiteY61" fmla="*/ 250818 h 1059990"/>
              <a:gd name="connsiteX62" fmla="*/ 3225196 w 7706792"/>
              <a:gd name="connsiteY62" fmla="*/ 250412 h 1059990"/>
              <a:gd name="connsiteX63" fmla="*/ 3040549 w 7706792"/>
              <a:gd name="connsiteY63" fmla="*/ 254002 h 1059990"/>
              <a:gd name="connsiteX64" fmla="*/ 2863498 w 7706792"/>
              <a:gd name="connsiteY64" fmla="*/ 263078 h 1059990"/>
              <a:gd name="connsiteX65" fmla="*/ 2693639 w 7706792"/>
              <a:gd name="connsiteY65" fmla="*/ 277235 h 1059990"/>
              <a:gd name="connsiteX66" fmla="*/ 2530562 w 7706792"/>
              <a:gd name="connsiteY66" fmla="*/ 296200 h 1059990"/>
              <a:gd name="connsiteX67" fmla="*/ 2373863 w 7706792"/>
              <a:gd name="connsiteY67" fmla="*/ 319704 h 1059990"/>
              <a:gd name="connsiteX68" fmla="*/ 2223134 w 7706792"/>
              <a:gd name="connsiteY68" fmla="*/ 347474 h 1059990"/>
              <a:gd name="connsiteX69" fmla="*/ 2077966 w 7706792"/>
              <a:gd name="connsiteY69" fmla="*/ 379242 h 1059990"/>
              <a:gd name="connsiteX70" fmla="*/ 1938021 w 7706792"/>
              <a:gd name="connsiteY70" fmla="*/ 414802 h 1059990"/>
              <a:gd name="connsiteX71" fmla="*/ 1908174 w 7706792"/>
              <a:gd name="connsiteY71" fmla="*/ 423065 h 1059990"/>
              <a:gd name="connsiteX72" fmla="*/ 1878530 w 7706792"/>
              <a:gd name="connsiteY72" fmla="*/ 431464 h 1059990"/>
              <a:gd name="connsiteX73" fmla="*/ 1849158 w 7706792"/>
              <a:gd name="connsiteY73" fmla="*/ 440067 h 1059990"/>
              <a:gd name="connsiteX74" fmla="*/ 1819988 w 7706792"/>
              <a:gd name="connsiteY74" fmla="*/ 448805 h 1059990"/>
              <a:gd name="connsiteX75" fmla="*/ 1717150 w 7706792"/>
              <a:gd name="connsiteY75" fmla="*/ 481656 h 1059990"/>
              <a:gd name="connsiteX76" fmla="*/ 1616957 w 7706792"/>
              <a:gd name="connsiteY76" fmla="*/ 516539 h 1059990"/>
              <a:gd name="connsiteX77" fmla="*/ 1519206 w 7706792"/>
              <a:gd name="connsiteY77" fmla="*/ 553453 h 1059990"/>
              <a:gd name="connsiteX78" fmla="*/ 1423694 w 7706792"/>
              <a:gd name="connsiteY78" fmla="*/ 592197 h 1059990"/>
              <a:gd name="connsiteX79" fmla="*/ 1189662 w 7706792"/>
              <a:gd name="connsiteY79" fmla="*/ 700098 h 1059990"/>
              <a:gd name="connsiteX80" fmla="*/ 967977 w 7706792"/>
              <a:gd name="connsiteY80" fmla="*/ 819783 h 1059990"/>
              <a:gd name="connsiteX81" fmla="*/ 756806 w 7706792"/>
              <a:gd name="connsiteY81" fmla="*/ 950984 h 1059990"/>
              <a:gd name="connsiteX82" fmla="*/ 602111 w 7706792"/>
              <a:gd name="connsiteY82" fmla="*/ 1059990 h 1059990"/>
              <a:gd name="connsiteX83" fmla="*/ 0 w 7706792"/>
              <a:gd name="connsiteY83" fmla="*/ 1059990 h 1059990"/>
              <a:gd name="connsiteX84" fmla="*/ 51522 w 7706792"/>
              <a:gd name="connsiteY84" fmla="*/ 1018379 h 1059990"/>
              <a:gd name="connsiteX85" fmla="*/ 100838 w 7706792"/>
              <a:gd name="connsiteY85" fmla="*/ 979432 h 1059990"/>
              <a:gd name="connsiteX86" fmla="*/ 150426 w 7706792"/>
              <a:gd name="connsiteY86" fmla="*/ 941094 h 1059990"/>
              <a:gd name="connsiteX87" fmla="*/ 200488 w 7706792"/>
              <a:gd name="connsiteY87" fmla="*/ 903367 h 1059990"/>
              <a:gd name="connsiteX88" fmla="*/ 251161 w 7706792"/>
              <a:gd name="connsiteY88" fmla="*/ 866384 h 1059990"/>
              <a:gd name="connsiteX89" fmla="*/ 458602 w 7706792"/>
              <a:gd name="connsiteY89" fmla="*/ 724821 h 1059990"/>
              <a:gd name="connsiteX90" fmla="*/ 675472 w 7706792"/>
              <a:gd name="connsiteY90" fmla="*/ 593687 h 1059990"/>
              <a:gd name="connsiteX91" fmla="*/ 903534 w 7706792"/>
              <a:gd name="connsiteY91" fmla="*/ 473256 h 1059990"/>
              <a:gd name="connsiteX92" fmla="*/ 1144824 w 7706792"/>
              <a:gd name="connsiteY92" fmla="*/ 363799 h 1059990"/>
              <a:gd name="connsiteX93" fmla="*/ 1243320 w 7706792"/>
              <a:gd name="connsiteY93" fmla="*/ 324242 h 1059990"/>
              <a:gd name="connsiteX94" fmla="*/ 1344260 w 7706792"/>
              <a:gd name="connsiteY94" fmla="*/ 286446 h 1059990"/>
              <a:gd name="connsiteX95" fmla="*/ 1447844 w 7706792"/>
              <a:gd name="connsiteY95" fmla="*/ 250548 h 1059990"/>
              <a:gd name="connsiteX96" fmla="*/ 1554345 w 7706792"/>
              <a:gd name="connsiteY96" fmla="*/ 216613 h 1059990"/>
              <a:gd name="connsiteX97" fmla="*/ 1584667 w 7706792"/>
              <a:gd name="connsiteY97" fmla="*/ 207469 h 1059990"/>
              <a:gd name="connsiteX98" fmla="*/ 1615261 w 7706792"/>
              <a:gd name="connsiteY98" fmla="*/ 198528 h 1059990"/>
              <a:gd name="connsiteX99" fmla="*/ 1646059 w 7706792"/>
              <a:gd name="connsiteY99" fmla="*/ 189723 h 1059990"/>
              <a:gd name="connsiteX100" fmla="*/ 1677127 w 7706792"/>
              <a:gd name="connsiteY100" fmla="*/ 181121 h 1059990"/>
              <a:gd name="connsiteX101" fmla="*/ 1822702 w 7706792"/>
              <a:gd name="connsiteY101" fmla="*/ 143800 h 1059990"/>
              <a:gd name="connsiteX102" fmla="*/ 1974042 w 7706792"/>
              <a:gd name="connsiteY102" fmla="*/ 110136 h 1059990"/>
              <a:gd name="connsiteX103" fmla="*/ 2131556 w 7706792"/>
              <a:gd name="connsiteY103" fmla="*/ 80400 h 1059990"/>
              <a:gd name="connsiteX104" fmla="*/ 2295785 w 7706792"/>
              <a:gd name="connsiteY104" fmla="*/ 54797 h 1059990"/>
              <a:gd name="connsiteX105" fmla="*/ 2467204 w 7706792"/>
              <a:gd name="connsiteY105" fmla="*/ 33731 h 1059990"/>
              <a:gd name="connsiteX106" fmla="*/ 2646289 w 7706792"/>
              <a:gd name="connsiteY106" fmla="*/ 17408 h 1059990"/>
              <a:gd name="connsiteX107" fmla="*/ 2833583 w 7706792"/>
              <a:gd name="connsiteY107" fmla="*/ 6231 h 1059990"/>
              <a:gd name="connsiteX108" fmla="*/ 3029559 w 7706792"/>
              <a:gd name="connsiteY108" fmla="*/ 610 h 1059990"/>
              <a:gd name="connsiteX109" fmla="*/ 3130972 w 7706792"/>
              <a:gd name="connsiteY109" fmla="*/ 0 h 10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7706792" h="1059990">
                <a:moveTo>
                  <a:pt x="3130972" y="0"/>
                </a:moveTo>
                <a:cubicBezTo>
                  <a:pt x="3165230" y="0"/>
                  <a:pt x="3199826" y="339"/>
                  <a:pt x="3234760" y="881"/>
                </a:cubicBezTo>
                <a:cubicBezTo>
                  <a:pt x="3269763" y="1423"/>
                  <a:pt x="3305174" y="2303"/>
                  <a:pt x="3340923" y="3387"/>
                </a:cubicBezTo>
                <a:cubicBezTo>
                  <a:pt x="3376740" y="4538"/>
                  <a:pt x="3412965" y="5893"/>
                  <a:pt x="3449595" y="7587"/>
                </a:cubicBezTo>
                <a:cubicBezTo>
                  <a:pt x="3486361" y="9280"/>
                  <a:pt x="3523467" y="11244"/>
                  <a:pt x="3560913" y="13547"/>
                </a:cubicBezTo>
                <a:cubicBezTo>
                  <a:pt x="3598494" y="15850"/>
                  <a:pt x="3636481" y="18424"/>
                  <a:pt x="3674808" y="21269"/>
                </a:cubicBezTo>
                <a:cubicBezTo>
                  <a:pt x="3713271" y="24114"/>
                  <a:pt x="3752141" y="27297"/>
                  <a:pt x="3791349" y="30819"/>
                </a:cubicBezTo>
                <a:cubicBezTo>
                  <a:pt x="3830693" y="34341"/>
                  <a:pt x="3870445" y="38135"/>
                  <a:pt x="3910604" y="42267"/>
                </a:cubicBezTo>
                <a:cubicBezTo>
                  <a:pt x="3950898" y="46465"/>
                  <a:pt x="3991599" y="50868"/>
                  <a:pt x="4032640" y="55678"/>
                </a:cubicBezTo>
                <a:cubicBezTo>
                  <a:pt x="4073884" y="60487"/>
                  <a:pt x="4115466" y="65566"/>
                  <a:pt x="4157457" y="71053"/>
                </a:cubicBezTo>
                <a:cubicBezTo>
                  <a:pt x="4199650" y="76539"/>
                  <a:pt x="4242183" y="82364"/>
                  <a:pt x="4285122" y="88528"/>
                </a:cubicBezTo>
                <a:cubicBezTo>
                  <a:pt x="4328265" y="94692"/>
                  <a:pt x="4371816" y="101262"/>
                  <a:pt x="4415706" y="108239"/>
                </a:cubicBezTo>
                <a:cubicBezTo>
                  <a:pt x="4459867" y="115215"/>
                  <a:pt x="4504366" y="122531"/>
                  <a:pt x="4549273" y="130185"/>
                </a:cubicBezTo>
                <a:cubicBezTo>
                  <a:pt x="4594383" y="137839"/>
                  <a:pt x="4639902" y="145966"/>
                  <a:pt x="4685758" y="154366"/>
                </a:cubicBezTo>
                <a:cubicBezTo>
                  <a:pt x="4731885" y="162900"/>
                  <a:pt x="4778352" y="171706"/>
                  <a:pt x="4825227" y="180917"/>
                </a:cubicBezTo>
                <a:cubicBezTo>
                  <a:pt x="4872306" y="190197"/>
                  <a:pt x="4919857" y="199815"/>
                  <a:pt x="4967681" y="209839"/>
                </a:cubicBezTo>
                <a:cubicBezTo>
                  <a:pt x="5015844" y="219864"/>
                  <a:pt x="5064346" y="230295"/>
                  <a:pt x="5113187" y="241133"/>
                </a:cubicBezTo>
                <a:cubicBezTo>
                  <a:pt x="5162301" y="252038"/>
                  <a:pt x="5211888" y="263349"/>
                  <a:pt x="5261746" y="275067"/>
                </a:cubicBezTo>
                <a:cubicBezTo>
                  <a:pt x="5311945" y="286854"/>
                  <a:pt x="5362550" y="299045"/>
                  <a:pt x="5413426" y="311644"/>
                </a:cubicBezTo>
                <a:cubicBezTo>
                  <a:pt x="5464642" y="324310"/>
                  <a:pt x="5516264" y="337382"/>
                  <a:pt x="5568159" y="350794"/>
                </a:cubicBezTo>
                <a:cubicBezTo>
                  <a:pt x="5620460" y="364273"/>
                  <a:pt x="5673100" y="378226"/>
                  <a:pt x="5726080" y="392585"/>
                </a:cubicBezTo>
                <a:cubicBezTo>
                  <a:pt x="5779466" y="407013"/>
                  <a:pt x="5833192" y="421915"/>
                  <a:pt x="5887188" y="437155"/>
                </a:cubicBezTo>
                <a:cubicBezTo>
                  <a:pt x="5941591" y="452530"/>
                  <a:pt x="5996403" y="468380"/>
                  <a:pt x="6051418" y="484568"/>
                </a:cubicBezTo>
                <a:cubicBezTo>
                  <a:pt x="6106908" y="500892"/>
                  <a:pt x="6162667" y="517690"/>
                  <a:pt x="6218767" y="534894"/>
                </a:cubicBezTo>
                <a:cubicBezTo>
                  <a:pt x="6275342" y="552235"/>
                  <a:pt x="6332188" y="569980"/>
                  <a:pt x="6389372" y="588133"/>
                </a:cubicBezTo>
                <a:cubicBezTo>
                  <a:pt x="6447032" y="606422"/>
                  <a:pt x="6504964" y="625116"/>
                  <a:pt x="6563234" y="644284"/>
                </a:cubicBezTo>
                <a:cubicBezTo>
                  <a:pt x="6621912" y="663589"/>
                  <a:pt x="6680996" y="683300"/>
                  <a:pt x="6740285" y="703484"/>
                </a:cubicBezTo>
                <a:cubicBezTo>
                  <a:pt x="6800116" y="723805"/>
                  <a:pt x="6860217" y="744530"/>
                  <a:pt x="6920590" y="765732"/>
                </a:cubicBezTo>
                <a:cubicBezTo>
                  <a:pt x="6981506" y="787068"/>
                  <a:pt x="7042694" y="808878"/>
                  <a:pt x="7104152" y="831163"/>
                </a:cubicBezTo>
                <a:cubicBezTo>
                  <a:pt x="7166154" y="853650"/>
                  <a:pt x="7228426" y="876544"/>
                  <a:pt x="7290971" y="899844"/>
                </a:cubicBezTo>
                <a:cubicBezTo>
                  <a:pt x="7354058" y="923416"/>
                  <a:pt x="7417416" y="947394"/>
                  <a:pt x="7481114" y="971778"/>
                </a:cubicBezTo>
                <a:cubicBezTo>
                  <a:pt x="7545354" y="996433"/>
                  <a:pt x="7609932" y="1021494"/>
                  <a:pt x="7674716" y="1047030"/>
                </a:cubicBezTo>
                <a:lnTo>
                  <a:pt x="7706792" y="1059990"/>
                </a:lnTo>
                <a:lnTo>
                  <a:pt x="6945878" y="1059990"/>
                </a:lnTo>
                <a:lnTo>
                  <a:pt x="6784174" y="999074"/>
                </a:lnTo>
                <a:cubicBezTo>
                  <a:pt x="6730042" y="979025"/>
                  <a:pt x="6676180" y="959383"/>
                  <a:pt x="6622590" y="940147"/>
                </a:cubicBezTo>
                <a:cubicBezTo>
                  <a:pt x="6569407" y="921045"/>
                  <a:pt x="6516428" y="902283"/>
                  <a:pt x="6463720" y="883994"/>
                </a:cubicBezTo>
                <a:cubicBezTo>
                  <a:pt x="6411419" y="865842"/>
                  <a:pt x="6359390" y="848028"/>
                  <a:pt x="6307564" y="830621"/>
                </a:cubicBezTo>
                <a:cubicBezTo>
                  <a:pt x="6256144" y="813349"/>
                  <a:pt x="6204928" y="796414"/>
                  <a:pt x="6154052" y="779887"/>
                </a:cubicBezTo>
                <a:cubicBezTo>
                  <a:pt x="6103448" y="763429"/>
                  <a:pt x="6053181" y="747443"/>
                  <a:pt x="6003118" y="731797"/>
                </a:cubicBezTo>
                <a:cubicBezTo>
                  <a:pt x="5953396" y="716285"/>
                  <a:pt x="5904011" y="701181"/>
                  <a:pt x="5854831" y="686415"/>
                </a:cubicBezTo>
                <a:cubicBezTo>
                  <a:pt x="5805989" y="671784"/>
                  <a:pt x="5757419" y="657493"/>
                  <a:pt x="5709121" y="643607"/>
                </a:cubicBezTo>
                <a:cubicBezTo>
                  <a:pt x="5661160" y="629790"/>
                  <a:pt x="5613472" y="616378"/>
                  <a:pt x="5566055" y="603306"/>
                </a:cubicBezTo>
                <a:cubicBezTo>
                  <a:pt x="5518910" y="590301"/>
                  <a:pt x="5472104" y="577702"/>
                  <a:pt x="5425568" y="565442"/>
                </a:cubicBezTo>
                <a:cubicBezTo>
                  <a:pt x="5379306" y="553251"/>
                  <a:pt x="5333313" y="541397"/>
                  <a:pt x="5287661" y="529950"/>
                </a:cubicBezTo>
                <a:cubicBezTo>
                  <a:pt x="5242278" y="518503"/>
                  <a:pt x="5197099" y="507463"/>
                  <a:pt x="5152328" y="496828"/>
                </a:cubicBezTo>
                <a:cubicBezTo>
                  <a:pt x="5107761" y="486261"/>
                  <a:pt x="5063532" y="476034"/>
                  <a:pt x="5019575" y="466212"/>
                </a:cubicBezTo>
                <a:cubicBezTo>
                  <a:pt x="4975889" y="456391"/>
                  <a:pt x="4932475" y="446908"/>
                  <a:pt x="4889399" y="437832"/>
                </a:cubicBezTo>
                <a:cubicBezTo>
                  <a:pt x="4846528" y="428755"/>
                  <a:pt x="4803995" y="420085"/>
                  <a:pt x="4761733" y="411686"/>
                </a:cubicBezTo>
                <a:cubicBezTo>
                  <a:pt x="4719675" y="403287"/>
                  <a:pt x="4677957" y="395295"/>
                  <a:pt x="4636510" y="387641"/>
                </a:cubicBezTo>
                <a:cubicBezTo>
                  <a:pt x="4595333" y="379988"/>
                  <a:pt x="4554428" y="372672"/>
                  <a:pt x="4513795" y="365696"/>
                </a:cubicBezTo>
                <a:cubicBezTo>
                  <a:pt x="4473434" y="358719"/>
                  <a:pt x="4433342" y="352081"/>
                  <a:pt x="4393591" y="345849"/>
                </a:cubicBezTo>
                <a:cubicBezTo>
                  <a:pt x="4354043" y="339617"/>
                  <a:pt x="4314835" y="333725"/>
                  <a:pt x="4275897" y="328171"/>
                </a:cubicBezTo>
                <a:cubicBezTo>
                  <a:pt x="4237163" y="322617"/>
                  <a:pt x="4198700" y="317401"/>
                  <a:pt x="4160576" y="312456"/>
                </a:cubicBezTo>
                <a:cubicBezTo>
                  <a:pt x="4122589" y="307579"/>
                  <a:pt x="4084941" y="302973"/>
                  <a:pt x="4047631" y="298639"/>
                </a:cubicBezTo>
                <a:cubicBezTo>
                  <a:pt x="4010457" y="294372"/>
                  <a:pt x="3973623" y="290375"/>
                  <a:pt x="3937059" y="286650"/>
                </a:cubicBezTo>
                <a:cubicBezTo>
                  <a:pt x="3900699" y="282924"/>
                  <a:pt x="3864612" y="279538"/>
                  <a:pt x="3828794" y="276422"/>
                </a:cubicBezTo>
                <a:cubicBezTo>
                  <a:pt x="3793180" y="273307"/>
                  <a:pt x="3757838" y="270461"/>
                  <a:pt x="3722768" y="267955"/>
                </a:cubicBezTo>
                <a:cubicBezTo>
                  <a:pt x="3687832" y="265450"/>
                  <a:pt x="3653237" y="263146"/>
                  <a:pt x="3618912" y="261182"/>
                </a:cubicBezTo>
                <a:cubicBezTo>
                  <a:pt x="3584723" y="259217"/>
                  <a:pt x="3550873" y="257524"/>
                  <a:pt x="3517295" y="256102"/>
                </a:cubicBezTo>
                <a:cubicBezTo>
                  <a:pt x="3483851" y="254679"/>
                  <a:pt x="3450680" y="253528"/>
                  <a:pt x="3417848" y="252647"/>
                </a:cubicBezTo>
                <a:cubicBezTo>
                  <a:pt x="3385083" y="251835"/>
                  <a:pt x="3352658" y="251158"/>
                  <a:pt x="3320504" y="250818"/>
                </a:cubicBezTo>
                <a:cubicBezTo>
                  <a:pt x="3288418" y="250412"/>
                  <a:pt x="3256672" y="250277"/>
                  <a:pt x="3225196" y="250412"/>
                </a:cubicBezTo>
                <a:cubicBezTo>
                  <a:pt x="3162448" y="250683"/>
                  <a:pt x="3100922" y="251903"/>
                  <a:pt x="3040549" y="254002"/>
                </a:cubicBezTo>
                <a:cubicBezTo>
                  <a:pt x="2980379" y="256170"/>
                  <a:pt x="2921362" y="259217"/>
                  <a:pt x="2863498" y="263078"/>
                </a:cubicBezTo>
                <a:cubicBezTo>
                  <a:pt x="2805771" y="266939"/>
                  <a:pt x="2749196" y="271681"/>
                  <a:pt x="2693639" y="277235"/>
                </a:cubicBezTo>
                <a:cubicBezTo>
                  <a:pt x="2638217" y="282789"/>
                  <a:pt x="2583881" y="289088"/>
                  <a:pt x="2530562" y="296200"/>
                </a:cubicBezTo>
                <a:cubicBezTo>
                  <a:pt x="2477311" y="303312"/>
                  <a:pt x="2425147" y="311170"/>
                  <a:pt x="2373863" y="319704"/>
                </a:cubicBezTo>
                <a:cubicBezTo>
                  <a:pt x="2322648" y="328238"/>
                  <a:pt x="2272449" y="337518"/>
                  <a:pt x="2223134" y="347474"/>
                </a:cubicBezTo>
                <a:cubicBezTo>
                  <a:pt x="2173885" y="357364"/>
                  <a:pt x="2125518" y="367999"/>
                  <a:pt x="2077966" y="379242"/>
                </a:cubicBezTo>
                <a:cubicBezTo>
                  <a:pt x="2030549" y="390486"/>
                  <a:pt x="1983878" y="402340"/>
                  <a:pt x="1938021" y="414802"/>
                </a:cubicBezTo>
                <a:cubicBezTo>
                  <a:pt x="1928050" y="417511"/>
                  <a:pt x="1918078" y="420289"/>
                  <a:pt x="1908174" y="423065"/>
                </a:cubicBezTo>
                <a:cubicBezTo>
                  <a:pt x="1898202" y="425843"/>
                  <a:pt x="1888366" y="428621"/>
                  <a:pt x="1878530" y="431464"/>
                </a:cubicBezTo>
                <a:cubicBezTo>
                  <a:pt x="1868695" y="434310"/>
                  <a:pt x="1858926" y="437155"/>
                  <a:pt x="1849158" y="440067"/>
                </a:cubicBezTo>
                <a:cubicBezTo>
                  <a:pt x="1839390" y="442912"/>
                  <a:pt x="1829689" y="445825"/>
                  <a:pt x="1819988" y="448805"/>
                </a:cubicBezTo>
                <a:cubicBezTo>
                  <a:pt x="1785256" y="459439"/>
                  <a:pt x="1750999" y="470344"/>
                  <a:pt x="1717150" y="481656"/>
                </a:cubicBezTo>
                <a:cubicBezTo>
                  <a:pt x="1683300" y="492900"/>
                  <a:pt x="1649925" y="504550"/>
                  <a:pt x="1616957" y="516539"/>
                </a:cubicBezTo>
                <a:cubicBezTo>
                  <a:pt x="1583989" y="528528"/>
                  <a:pt x="1551360" y="540856"/>
                  <a:pt x="1519206" y="553453"/>
                </a:cubicBezTo>
                <a:cubicBezTo>
                  <a:pt x="1486985" y="566052"/>
                  <a:pt x="1455170" y="578989"/>
                  <a:pt x="1423694" y="592197"/>
                </a:cubicBezTo>
                <a:cubicBezTo>
                  <a:pt x="1343310" y="626200"/>
                  <a:pt x="1265367" y="662234"/>
                  <a:pt x="1189662" y="700098"/>
                </a:cubicBezTo>
                <a:cubicBezTo>
                  <a:pt x="1113687" y="738164"/>
                  <a:pt x="1039815" y="778059"/>
                  <a:pt x="967977" y="819783"/>
                </a:cubicBezTo>
                <a:cubicBezTo>
                  <a:pt x="895732" y="861778"/>
                  <a:pt x="825387" y="905534"/>
                  <a:pt x="756806" y="950984"/>
                </a:cubicBezTo>
                <a:lnTo>
                  <a:pt x="602111" y="1059990"/>
                </a:lnTo>
                <a:lnTo>
                  <a:pt x="0" y="1059990"/>
                </a:lnTo>
                <a:lnTo>
                  <a:pt x="51522" y="1018379"/>
                </a:lnTo>
                <a:cubicBezTo>
                  <a:pt x="67938" y="1005306"/>
                  <a:pt x="84354" y="992301"/>
                  <a:pt x="100838" y="979432"/>
                </a:cubicBezTo>
                <a:cubicBezTo>
                  <a:pt x="117255" y="966562"/>
                  <a:pt x="133807" y="953760"/>
                  <a:pt x="150426" y="941094"/>
                </a:cubicBezTo>
                <a:cubicBezTo>
                  <a:pt x="166978" y="928428"/>
                  <a:pt x="183665" y="915830"/>
                  <a:pt x="200488" y="903367"/>
                </a:cubicBezTo>
                <a:cubicBezTo>
                  <a:pt x="217244" y="890904"/>
                  <a:pt x="234135" y="878576"/>
                  <a:pt x="251161" y="866384"/>
                </a:cubicBezTo>
                <a:cubicBezTo>
                  <a:pt x="318658" y="817683"/>
                  <a:pt x="387714" y="770405"/>
                  <a:pt x="458602" y="724821"/>
                </a:cubicBezTo>
                <a:cubicBezTo>
                  <a:pt x="529014" y="679506"/>
                  <a:pt x="601191" y="635750"/>
                  <a:pt x="675472" y="593687"/>
                </a:cubicBezTo>
                <a:cubicBezTo>
                  <a:pt x="749344" y="551828"/>
                  <a:pt x="825252" y="511662"/>
                  <a:pt x="903534" y="473256"/>
                </a:cubicBezTo>
                <a:cubicBezTo>
                  <a:pt x="981476" y="434987"/>
                  <a:pt x="1061861" y="398479"/>
                  <a:pt x="1144824" y="363799"/>
                </a:cubicBezTo>
                <a:cubicBezTo>
                  <a:pt x="1177249" y="350320"/>
                  <a:pt x="1210081" y="337111"/>
                  <a:pt x="1243320" y="324242"/>
                </a:cubicBezTo>
                <a:cubicBezTo>
                  <a:pt x="1276560" y="311373"/>
                  <a:pt x="1310207" y="298707"/>
                  <a:pt x="1344260" y="286446"/>
                </a:cubicBezTo>
                <a:cubicBezTo>
                  <a:pt x="1378313" y="274186"/>
                  <a:pt x="1412841" y="262198"/>
                  <a:pt x="1447844" y="250548"/>
                </a:cubicBezTo>
                <a:cubicBezTo>
                  <a:pt x="1482847" y="238898"/>
                  <a:pt x="1518325" y="227586"/>
                  <a:pt x="1554345" y="216613"/>
                </a:cubicBezTo>
                <a:cubicBezTo>
                  <a:pt x="1564453" y="213497"/>
                  <a:pt x="1574492" y="210449"/>
                  <a:pt x="1584667" y="207469"/>
                </a:cubicBezTo>
                <a:cubicBezTo>
                  <a:pt x="1594842" y="204489"/>
                  <a:pt x="1605017" y="201508"/>
                  <a:pt x="1615261" y="198528"/>
                </a:cubicBezTo>
                <a:cubicBezTo>
                  <a:pt x="1625436" y="195548"/>
                  <a:pt x="1635748" y="192635"/>
                  <a:pt x="1646059" y="189723"/>
                </a:cubicBezTo>
                <a:cubicBezTo>
                  <a:pt x="1656369" y="186810"/>
                  <a:pt x="1666748" y="183965"/>
                  <a:pt x="1677127" y="181121"/>
                </a:cubicBezTo>
                <a:cubicBezTo>
                  <a:pt x="1724747" y="168116"/>
                  <a:pt x="1773250" y="155652"/>
                  <a:pt x="1822702" y="143800"/>
                </a:cubicBezTo>
                <a:cubicBezTo>
                  <a:pt x="1872221" y="131946"/>
                  <a:pt x="1922623" y="120702"/>
                  <a:pt x="1974042" y="110136"/>
                </a:cubicBezTo>
                <a:cubicBezTo>
                  <a:pt x="2025529" y="99569"/>
                  <a:pt x="2078033" y="89613"/>
                  <a:pt x="2131556" y="80400"/>
                </a:cubicBezTo>
                <a:cubicBezTo>
                  <a:pt x="2185213" y="71120"/>
                  <a:pt x="2239957" y="62586"/>
                  <a:pt x="2295785" y="54797"/>
                </a:cubicBezTo>
                <a:cubicBezTo>
                  <a:pt x="2351748" y="47007"/>
                  <a:pt x="2408934" y="39963"/>
                  <a:pt x="2467204" y="33731"/>
                </a:cubicBezTo>
                <a:cubicBezTo>
                  <a:pt x="2525679" y="27433"/>
                  <a:pt x="2585373" y="22014"/>
                  <a:pt x="2646289" y="17408"/>
                </a:cubicBezTo>
                <a:cubicBezTo>
                  <a:pt x="2707477" y="12802"/>
                  <a:pt x="2769885" y="9076"/>
                  <a:pt x="2833583" y="6231"/>
                </a:cubicBezTo>
                <a:cubicBezTo>
                  <a:pt x="2897551" y="3387"/>
                  <a:pt x="2962876" y="1491"/>
                  <a:pt x="3029559" y="610"/>
                </a:cubicBezTo>
                <a:cubicBezTo>
                  <a:pt x="3063002" y="136"/>
                  <a:pt x="3096851" y="0"/>
                  <a:pt x="31309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56D6913B-975D-AF46-F540-2DFC426F81F8}"/>
              </a:ext>
            </a:extLst>
          </p:cNvPr>
          <p:cNvSpPr/>
          <p:nvPr userDrawn="1"/>
        </p:nvSpPr>
        <p:spPr>
          <a:xfrm>
            <a:off x="3826533" y="6143386"/>
            <a:ext cx="5827689" cy="714614"/>
          </a:xfrm>
          <a:custGeom>
            <a:avLst/>
            <a:gdLst>
              <a:gd name="connsiteX0" fmla="*/ 2460999 w 5827689"/>
              <a:gd name="connsiteY0" fmla="*/ 0 h 714614"/>
              <a:gd name="connsiteX1" fmla="*/ 2553934 w 5827689"/>
              <a:gd name="connsiteY1" fmla="*/ 746 h 714614"/>
              <a:gd name="connsiteX2" fmla="*/ 2648768 w 5827689"/>
              <a:gd name="connsiteY2" fmla="*/ 2913 h 714614"/>
              <a:gd name="connsiteX3" fmla="*/ 2745569 w 5827689"/>
              <a:gd name="connsiteY3" fmla="*/ 6639 h 714614"/>
              <a:gd name="connsiteX4" fmla="*/ 2844404 w 5827689"/>
              <a:gd name="connsiteY4" fmla="*/ 11989 h 714614"/>
              <a:gd name="connsiteX5" fmla="*/ 2945411 w 5827689"/>
              <a:gd name="connsiteY5" fmla="*/ 18966 h 714614"/>
              <a:gd name="connsiteX6" fmla="*/ 3048453 w 5827689"/>
              <a:gd name="connsiteY6" fmla="*/ 27635 h 714614"/>
              <a:gd name="connsiteX7" fmla="*/ 3153598 w 5827689"/>
              <a:gd name="connsiteY7" fmla="*/ 37999 h 714614"/>
              <a:gd name="connsiteX8" fmla="*/ 3260845 w 5827689"/>
              <a:gd name="connsiteY8" fmla="*/ 50123 h 714614"/>
              <a:gd name="connsiteX9" fmla="*/ 3370331 w 5827689"/>
              <a:gd name="connsiteY9" fmla="*/ 64077 h 714614"/>
              <a:gd name="connsiteX10" fmla="*/ 3481988 w 5827689"/>
              <a:gd name="connsiteY10" fmla="*/ 79858 h 714614"/>
              <a:gd name="connsiteX11" fmla="*/ 3595952 w 5827689"/>
              <a:gd name="connsiteY11" fmla="*/ 97537 h 714614"/>
              <a:gd name="connsiteX12" fmla="*/ 3712221 w 5827689"/>
              <a:gd name="connsiteY12" fmla="*/ 117315 h 714614"/>
              <a:gd name="connsiteX13" fmla="*/ 3830797 w 5827689"/>
              <a:gd name="connsiteY13" fmla="*/ 139126 h 714614"/>
              <a:gd name="connsiteX14" fmla="*/ 3951680 w 5827689"/>
              <a:gd name="connsiteY14" fmla="*/ 162968 h 714614"/>
              <a:gd name="connsiteX15" fmla="*/ 4074868 w 5827689"/>
              <a:gd name="connsiteY15" fmla="*/ 188910 h 714614"/>
              <a:gd name="connsiteX16" fmla="*/ 4200431 w 5827689"/>
              <a:gd name="connsiteY16" fmla="*/ 216952 h 714614"/>
              <a:gd name="connsiteX17" fmla="*/ 4328301 w 5827689"/>
              <a:gd name="connsiteY17" fmla="*/ 247228 h 714614"/>
              <a:gd name="connsiteX18" fmla="*/ 4458613 w 5827689"/>
              <a:gd name="connsiteY18" fmla="*/ 279877 h 714614"/>
              <a:gd name="connsiteX19" fmla="*/ 4591299 w 5827689"/>
              <a:gd name="connsiteY19" fmla="*/ 314828 h 714614"/>
              <a:gd name="connsiteX20" fmla="*/ 4726427 w 5827689"/>
              <a:gd name="connsiteY20" fmla="*/ 352081 h 714614"/>
              <a:gd name="connsiteX21" fmla="*/ 4863997 w 5827689"/>
              <a:gd name="connsiteY21" fmla="*/ 391705 h 714614"/>
              <a:gd name="connsiteX22" fmla="*/ 5004009 w 5827689"/>
              <a:gd name="connsiteY22" fmla="*/ 433700 h 714614"/>
              <a:gd name="connsiteX23" fmla="*/ 5146395 w 5827689"/>
              <a:gd name="connsiteY23" fmla="*/ 478202 h 714614"/>
              <a:gd name="connsiteX24" fmla="*/ 5291223 w 5827689"/>
              <a:gd name="connsiteY24" fmla="*/ 525344 h 714614"/>
              <a:gd name="connsiteX25" fmla="*/ 5438425 w 5827689"/>
              <a:gd name="connsiteY25" fmla="*/ 574993 h 714614"/>
              <a:gd name="connsiteX26" fmla="*/ 5588139 w 5827689"/>
              <a:gd name="connsiteY26" fmla="*/ 627216 h 714614"/>
              <a:gd name="connsiteX27" fmla="*/ 5740293 w 5827689"/>
              <a:gd name="connsiteY27" fmla="*/ 682080 h 714614"/>
              <a:gd name="connsiteX28" fmla="*/ 5827689 w 5827689"/>
              <a:gd name="connsiteY28" fmla="*/ 714614 h 714614"/>
              <a:gd name="connsiteX29" fmla="*/ 5006432 w 5827689"/>
              <a:gd name="connsiteY29" fmla="*/ 714614 h 714614"/>
              <a:gd name="connsiteX30" fmla="*/ 4969005 w 5827689"/>
              <a:gd name="connsiteY30" fmla="*/ 702197 h 714614"/>
              <a:gd name="connsiteX31" fmla="*/ 4845545 w 5827689"/>
              <a:gd name="connsiteY31" fmla="*/ 662844 h 714614"/>
              <a:gd name="connsiteX32" fmla="*/ 4723985 w 5827689"/>
              <a:gd name="connsiteY32" fmla="*/ 625658 h 714614"/>
              <a:gd name="connsiteX33" fmla="*/ 4604391 w 5827689"/>
              <a:gd name="connsiteY33" fmla="*/ 590572 h 714614"/>
              <a:gd name="connsiteX34" fmla="*/ 4486697 w 5827689"/>
              <a:gd name="connsiteY34" fmla="*/ 557518 h 714614"/>
              <a:gd name="connsiteX35" fmla="*/ 4370970 w 5827689"/>
              <a:gd name="connsiteY35" fmla="*/ 526564 h 714614"/>
              <a:gd name="connsiteX36" fmla="*/ 4257142 w 5827689"/>
              <a:gd name="connsiteY36" fmla="*/ 497777 h 714614"/>
              <a:gd name="connsiteX37" fmla="*/ 4145146 w 5827689"/>
              <a:gd name="connsiteY37" fmla="*/ 470886 h 714614"/>
              <a:gd name="connsiteX38" fmla="*/ 4035049 w 5827689"/>
              <a:gd name="connsiteY38" fmla="*/ 445960 h 714614"/>
              <a:gd name="connsiteX39" fmla="*/ 3926785 w 5827689"/>
              <a:gd name="connsiteY39" fmla="*/ 422863 h 714614"/>
              <a:gd name="connsiteX40" fmla="*/ 3820350 w 5827689"/>
              <a:gd name="connsiteY40" fmla="*/ 401663 h 714614"/>
              <a:gd name="connsiteX41" fmla="*/ 3715748 w 5827689"/>
              <a:gd name="connsiteY41" fmla="*/ 382290 h 714614"/>
              <a:gd name="connsiteX42" fmla="*/ 3612979 w 5827689"/>
              <a:gd name="connsiteY42" fmla="*/ 364815 h 714614"/>
              <a:gd name="connsiteX43" fmla="*/ 3512039 w 5827689"/>
              <a:gd name="connsiteY43" fmla="*/ 349101 h 714614"/>
              <a:gd name="connsiteX44" fmla="*/ 3412797 w 5827689"/>
              <a:gd name="connsiteY44" fmla="*/ 335079 h 714614"/>
              <a:gd name="connsiteX45" fmla="*/ 3315385 w 5827689"/>
              <a:gd name="connsiteY45" fmla="*/ 322752 h 714614"/>
              <a:gd name="connsiteX46" fmla="*/ 3219669 w 5827689"/>
              <a:gd name="connsiteY46" fmla="*/ 312050 h 714614"/>
              <a:gd name="connsiteX47" fmla="*/ 3125650 w 5827689"/>
              <a:gd name="connsiteY47" fmla="*/ 302906 h 714614"/>
              <a:gd name="connsiteX48" fmla="*/ 3033258 w 5827689"/>
              <a:gd name="connsiteY48" fmla="*/ 295320 h 714614"/>
              <a:gd name="connsiteX49" fmla="*/ 2942563 w 5827689"/>
              <a:gd name="connsiteY49" fmla="*/ 289291 h 714614"/>
              <a:gd name="connsiteX50" fmla="*/ 2853495 w 5827689"/>
              <a:gd name="connsiteY50" fmla="*/ 284821 h 714614"/>
              <a:gd name="connsiteX51" fmla="*/ 2765987 w 5827689"/>
              <a:gd name="connsiteY51" fmla="*/ 281841 h 714614"/>
              <a:gd name="connsiteX52" fmla="*/ 2680039 w 5827689"/>
              <a:gd name="connsiteY52" fmla="*/ 280215 h 714614"/>
              <a:gd name="connsiteX53" fmla="*/ 2512826 w 5827689"/>
              <a:gd name="connsiteY53" fmla="*/ 281164 h 714614"/>
              <a:gd name="connsiteX54" fmla="*/ 2351513 w 5827689"/>
              <a:gd name="connsiteY54" fmla="*/ 287327 h 714614"/>
              <a:gd name="connsiteX55" fmla="*/ 2195832 w 5827689"/>
              <a:gd name="connsiteY55" fmla="*/ 298504 h 714614"/>
              <a:gd name="connsiteX56" fmla="*/ 2045576 w 5827689"/>
              <a:gd name="connsiteY56" fmla="*/ 314489 h 714614"/>
              <a:gd name="connsiteX57" fmla="*/ 1900342 w 5827689"/>
              <a:gd name="connsiteY57" fmla="*/ 335012 h 714614"/>
              <a:gd name="connsiteX58" fmla="*/ 1759989 w 5827689"/>
              <a:gd name="connsiteY58" fmla="*/ 359938 h 714614"/>
              <a:gd name="connsiteX59" fmla="*/ 1624184 w 5827689"/>
              <a:gd name="connsiteY59" fmla="*/ 388996 h 714614"/>
              <a:gd name="connsiteX60" fmla="*/ 1492719 w 5827689"/>
              <a:gd name="connsiteY60" fmla="*/ 421982 h 714614"/>
              <a:gd name="connsiteX61" fmla="*/ 1464703 w 5827689"/>
              <a:gd name="connsiteY61" fmla="*/ 429636 h 714614"/>
              <a:gd name="connsiteX62" fmla="*/ 1436890 w 5827689"/>
              <a:gd name="connsiteY62" fmla="*/ 437493 h 714614"/>
              <a:gd name="connsiteX63" fmla="*/ 1409281 w 5827689"/>
              <a:gd name="connsiteY63" fmla="*/ 445554 h 714614"/>
              <a:gd name="connsiteX64" fmla="*/ 1381875 w 5827689"/>
              <a:gd name="connsiteY64" fmla="*/ 453749 h 714614"/>
              <a:gd name="connsiteX65" fmla="*/ 1284600 w 5827689"/>
              <a:gd name="connsiteY65" fmla="*/ 484907 h 714614"/>
              <a:gd name="connsiteX66" fmla="*/ 1189563 w 5827689"/>
              <a:gd name="connsiteY66" fmla="*/ 518300 h 714614"/>
              <a:gd name="connsiteX67" fmla="*/ 1096629 w 5827689"/>
              <a:gd name="connsiteY67" fmla="*/ 553793 h 714614"/>
              <a:gd name="connsiteX68" fmla="*/ 1005661 w 5827689"/>
              <a:gd name="connsiteY68" fmla="*/ 591317 h 714614"/>
              <a:gd name="connsiteX69" fmla="*/ 782280 w 5827689"/>
              <a:gd name="connsiteY69" fmla="*/ 696847 h 714614"/>
              <a:gd name="connsiteX70" fmla="*/ 750447 w 5827689"/>
              <a:gd name="connsiteY70" fmla="*/ 714614 h 714614"/>
              <a:gd name="connsiteX71" fmla="*/ 0 w 5827689"/>
              <a:gd name="connsiteY71" fmla="*/ 714614 h 714614"/>
              <a:gd name="connsiteX72" fmla="*/ 32022 w 5827689"/>
              <a:gd name="connsiteY72" fmla="*/ 691766 h 714614"/>
              <a:gd name="connsiteX73" fmla="*/ 240954 w 5827689"/>
              <a:gd name="connsiteY73" fmla="*/ 560566 h 714614"/>
              <a:gd name="connsiteX74" fmla="*/ 460266 w 5827689"/>
              <a:gd name="connsiteY74" fmla="*/ 441151 h 714614"/>
              <a:gd name="connsiteX75" fmla="*/ 691583 w 5827689"/>
              <a:gd name="connsiteY75" fmla="*/ 333792 h 714614"/>
              <a:gd name="connsiteX76" fmla="*/ 785943 w 5827689"/>
              <a:gd name="connsiteY76" fmla="*/ 295388 h 714614"/>
              <a:gd name="connsiteX77" fmla="*/ 882473 w 5827689"/>
              <a:gd name="connsiteY77" fmla="*/ 258879 h 714614"/>
              <a:gd name="connsiteX78" fmla="*/ 981376 w 5827689"/>
              <a:gd name="connsiteY78" fmla="*/ 224335 h 714614"/>
              <a:gd name="connsiteX79" fmla="*/ 1082790 w 5827689"/>
              <a:gd name="connsiteY79" fmla="*/ 191891 h 714614"/>
              <a:gd name="connsiteX80" fmla="*/ 1111484 w 5827689"/>
              <a:gd name="connsiteY80" fmla="*/ 183288 h 714614"/>
              <a:gd name="connsiteX81" fmla="*/ 1140450 w 5827689"/>
              <a:gd name="connsiteY81" fmla="*/ 174821 h 714614"/>
              <a:gd name="connsiteX82" fmla="*/ 1169619 w 5827689"/>
              <a:gd name="connsiteY82" fmla="*/ 166558 h 714614"/>
              <a:gd name="connsiteX83" fmla="*/ 1198993 w 5827689"/>
              <a:gd name="connsiteY83" fmla="*/ 158430 h 714614"/>
              <a:gd name="connsiteX84" fmla="*/ 1336765 w 5827689"/>
              <a:gd name="connsiteY84" fmla="*/ 123479 h 714614"/>
              <a:gd name="connsiteX85" fmla="*/ 1479558 w 5827689"/>
              <a:gd name="connsiteY85" fmla="*/ 92389 h 714614"/>
              <a:gd name="connsiteX86" fmla="*/ 1627643 w 5827689"/>
              <a:gd name="connsiteY86" fmla="*/ 65364 h 714614"/>
              <a:gd name="connsiteX87" fmla="*/ 1781425 w 5827689"/>
              <a:gd name="connsiteY87" fmla="*/ 42605 h 714614"/>
              <a:gd name="connsiteX88" fmla="*/ 1941313 w 5827689"/>
              <a:gd name="connsiteY88" fmla="*/ 24453 h 714614"/>
              <a:gd name="connsiteX89" fmla="*/ 2107645 w 5827689"/>
              <a:gd name="connsiteY89" fmla="*/ 11108 h 714614"/>
              <a:gd name="connsiteX90" fmla="*/ 2280761 w 5827689"/>
              <a:gd name="connsiteY90" fmla="*/ 2845 h 714614"/>
              <a:gd name="connsiteX91" fmla="*/ 2460999 w 5827689"/>
              <a:gd name="connsiteY91" fmla="*/ 0 h 71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827689" h="714614">
                <a:moveTo>
                  <a:pt x="2460999" y="0"/>
                </a:moveTo>
                <a:cubicBezTo>
                  <a:pt x="2491729" y="0"/>
                  <a:pt x="2522662" y="271"/>
                  <a:pt x="2553934" y="746"/>
                </a:cubicBezTo>
                <a:cubicBezTo>
                  <a:pt x="2585274" y="1219"/>
                  <a:pt x="2616885" y="1964"/>
                  <a:pt x="2648768" y="2913"/>
                </a:cubicBezTo>
                <a:cubicBezTo>
                  <a:pt x="2680717" y="3929"/>
                  <a:pt x="2713008" y="5148"/>
                  <a:pt x="2745569" y="6639"/>
                </a:cubicBezTo>
                <a:cubicBezTo>
                  <a:pt x="2778197" y="8128"/>
                  <a:pt x="2811166" y="9957"/>
                  <a:pt x="2844404" y="11989"/>
                </a:cubicBezTo>
                <a:cubicBezTo>
                  <a:pt x="2877779" y="14022"/>
                  <a:pt x="2911493" y="16392"/>
                  <a:pt x="2945411" y="18966"/>
                </a:cubicBezTo>
                <a:cubicBezTo>
                  <a:pt x="2979465" y="21608"/>
                  <a:pt x="3013789" y="24453"/>
                  <a:pt x="3048453" y="27635"/>
                </a:cubicBezTo>
                <a:cubicBezTo>
                  <a:pt x="3083253" y="30819"/>
                  <a:pt x="3118256" y="34274"/>
                  <a:pt x="3153598" y="37999"/>
                </a:cubicBezTo>
                <a:cubicBezTo>
                  <a:pt x="3189008" y="41724"/>
                  <a:pt x="3224825" y="45788"/>
                  <a:pt x="3260845" y="50123"/>
                </a:cubicBezTo>
                <a:cubicBezTo>
                  <a:pt x="3297069" y="54458"/>
                  <a:pt x="3333564" y="59132"/>
                  <a:pt x="3370331" y="64077"/>
                </a:cubicBezTo>
                <a:cubicBezTo>
                  <a:pt x="3407234" y="69021"/>
                  <a:pt x="3444475" y="74304"/>
                  <a:pt x="3481988" y="79858"/>
                </a:cubicBezTo>
                <a:cubicBezTo>
                  <a:pt x="3519705" y="85413"/>
                  <a:pt x="3557692" y="91306"/>
                  <a:pt x="3595952" y="97537"/>
                </a:cubicBezTo>
                <a:cubicBezTo>
                  <a:pt x="3634414" y="103768"/>
                  <a:pt x="3673148" y="110338"/>
                  <a:pt x="3712221" y="117315"/>
                </a:cubicBezTo>
                <a:cubicBezTo>
                  <a:pt x="3751431" y="124293"/>
                  <a:pt x="3790978" y="131540"/>
                  <a:pt x="3830797" y="139126"/>
                </a:cubicBezTo>
                <a:cubicBezTo>
                  <a:pt x="3870820" y="146780"/>
                  <a:pt x="3911114" y="154704"/>
                  <a:pt x="3951680" y="162968"/>
                </a:cubicBezTo>
                <a:cubicBezTo>
                  <a:pt x="3992449" y="171299"/>
                  <a:pt x="4033489" y="179969"/>
                  <a:pt x="4074868" y="188910"/>
                </a:cubicBezTo>
                <a:cubicBezTo>
                  <a:pt x="4116452" y="197918"/>
                  <a:pt x="4158306" y="207266"/>
                  <a:pt x="4200431" y="216952"/>
                </a:cubicBezTo>
                <a:cubicBezTo>
                  <a:pt x="4242761" y="226705"/>
                  <a:pt x="4285362" y="236798"/>
                  <a:pt x="4328301" y="247228"/>
                </a:cubicBezTo>
                <a:cubicBezTo>
                  <a:pt x="4371445" y="257728"/>
                  <a:pt x="4414927" y="268632"/>
                  <a:pt x="4458613" y="279877"/>
                </a:cubicBezTo>
                <a:cubicBezTo>
                  <a:pt x="4502571" y="291188"/>
                  <a:pt x="4546799" y="302838"/>
                  <a:pt x="4591299" y="314828"/>
                </a:cubicBezTo>
                <a:cubicBezTo>
                  <a:pt x="4636069" y="326884"/>
                  <a:pt x="4681113" y="339348"/>
                  <a:pt x="4726427" y="352081"/>
                </a:cubicBezTo>
                <a:cubicBezTo>
                  <a:pt x="4772012" y="364950"/>
                  <a:pt x="4817868" y="378158"/>
                  <a:pt x="4863997" y="391705"/>
                </a:cubicBezTo>
                <a:cubicBezTo>
                  <a:pt x="4910395" y="405320"/>
                  <a:pt x="4957067" y="419341"/>
                  <a:pt x="5004009" y="433700"/>
                </a:cubicBezTo>
                <a:cubicBezTo>
                  <a:pt x="5051223" y="448128"/>
                  <a:pt x="5098707" y="462962"/>
                  <a:pt x="5146395" y="478202"/>
                </a:cubicBezTo>
                <a:cubicBezTo>
                  <a:pt x="5194423" y="493510"/>
                  <a:pt x="5242721" y="509223"/>
                  <a:pt x="5291223" y="525344"/>
                </a:cubicBezTo>
                <a:cubicBezTo>
                  <a:pt x="5340064" y="541533"/>
                  <a:pt x="5389109" y="558060"/>
                  <a:pt x="5438425" y="574993"/>
                </a:cubicBezTo>
                <a:cubicBezTo>
                  <a:pt x="5488081" y="591994"/>
                  <a:pt x="5538008" y="609402"/>
                  <a:pt x="5588139" y="627216"/>
                </a:cubicBezTo>
                <a:cubicBezTo>
                  <a:pt x="5638608" y="645098"/>
                  <a:pt x="5689348" y="663386"/>
                  <a:pt x="5740293" y="682080"/>
                </a:cubicBezTo>
                <a:lnTo>
                  <a:pt x="5827689" y="714614"/>
                </a:lnTo>
                <a:lnTo>
                  <a:pt x="5006432" y="714614"/>
                </a:lnTo>
                <a:lnTo>
                  <a:pt x="4969005" y="702197"/>
                </a:lnTo>
                <a:cubicBezTo>
                  <a:pt x="4927627" y="688719"/>
                  <a:pt x="4886518" y="675645"/>
                  <a:pt x="4845545" y="662844"/>
                </a:cubicBezTo>
                <a:cubicBezTo>
                  <a:pt x="4804775" y="650110"/>
                  <a:pt x="4764279" y="637714"/>
                  <a:pt x="4723985" y="625658"/>
                </a:cubicBezTo>
                <a:cubicBezTo>
                  <a:pt x="4683893" y="613669"/>
                  <a:pt x="4644007" y="601951"/>
                  <a:pt x="4604391" y="590572"/>
                </a:cubicBezTo>
                <a:cubicBezTo>
                  <a:pt x="4564910" y="579260"/>
                  <a:pt x="4525703" y="568220"/>
                  <a:pt x="4486697" y="557518"/>
                </a:cubicBezTo>
                <a:cubicBezTo>
                  <a:pt x="4447895" y="546883"/>
                  <a:pt x="4409297" y="536588"/>
                  <a:pt x="4370970" y="526564"/>
                </a:cubicBezTo>
                <a:cubicBezTo>
                  <a:pt x="4332778" y="516674"/>
                  <a:pt x="4294859" y="507057"/>
                  <a:pt x="4257142" y="497777"/>
                </a:cubicBezTo>
                <a:cubicBezTo>
                  <a:pt x="4219562" y="488497"/>
                  <a:pt x="4182253" y="479556"/>
                  <a:pt x="4145146" y="470886"/>
                </a:cubicBezTo>
                <a:cubicBezTo>
                  <a:pt x="4108244" y="462284"/>
                  <a:pt x="4071545" y="453953"/>
                  <a:pt x="4035049" y="445960"/>
                </a:cubicBezTo>
                <a:cubicBezTo>
                  <a:pt x="3998758" y="437968"/>
                  <a:pt x="3962670" y="430246"/>
                  <a:pt x="3926785" y="422863"/>
                </a:cubicBezTo>
                <a:cubicBezTo>
                  <a:pt x="3891035" y="415547"/>
                  <a:pt x="3855558" y="408436"/>
                  <a:pt x="3820350" y="401663"/>
                </a:cubicBezTo>
                <a:cubicBezTo>
                  <a:pt x="3785280" y="394889"/>
                  <a:pt x="3750345" y="388454"/>
                  <a:pt x="3715748" y="382290"/>
                </a:cubicBezTo>
                <a:cubicBezTo>
                  <a:pt x="3681220" y="376194"/>
                  <a:pt x="3646964" y="370369"/>
                  <a:pt x="3612979" y="364815"/>
                </a:cubicBezTo>
                <a:cubicBezTo>
                  <a:pt x="3579128" y="359261"/>
                  <a:pt x="3545482" y="354046"/>
                  <a:pt x="3512039" y="349101"/>
                </a:cubicBezTo>
                <a:cubicBezTo>
                  <a:pt x="3478732" y="344156"/>
                  <a:pt x="3445629" y="339483"/>
                  <a:pt x="3412797" y="335079"/>
                </a:cubicBezTo>
                <a:cubicBezTo>
                  <a:pt x="3380100" y="330745"/>
                  <a:pt x="3347607" y="326613"/>
                  <a:pt x="3315385" y="322752"/>
                </a:cubicBezTo>
                <a:cubicBezTo>
                  <a:pt x="3283231" y="318959"/>
                  <a:pt x="3251348" y="315370"/>
                  <a:pt x="3219669" y="312050"/>
                </a:cubicBezTo>
                <a:cubicBezTo>
                  <a:pt x="3188126" y="308731"/>
                  <a:pt x="3156786" y="305684"/>
                  <a:pt x="3125650" y="302906"/>
                </a:cubicBezTo>
                <a:cubicBezTo>
                  <a:pt x="3094581" y="300129"/>
                  <a:pt x="3063784" y="297623"/>
                  <a:pt x="3033258" y="295320"/>
                </a:cubicBezTo>
                <a:cubicBezTo>
                  <a:pt x="3002801" y="293017"/>
                  <a:pt x="2972546" y="291053"/>
                  <a:pt x="2942563" y="289291"/>
                </a:cubicBezTo>
                <a:cubicBezTo>
                  <a:pt x="2912647" y="287531"/>
                  <a:pt x="2882935" y="286040"/>
                  <a:pt x="2853495" y="284821"/>
                </a:cubicBezTo>
                <a:cubicBezTo>
                  <a:pt x="2824054" y="283602"/>
                  <a:pt x="2794952" y="282587"/>
                  <a:pt x="2765987" y="281841"/>
                </a:cubicBezTo>
                <a:cubicBezTo>
                  <a:pt x="2737089" y="281028"/>
                  <a:pt x="2708463" y="280554"/>
                  <a:pt x="2680039" y="280215"/>
                </a:cubicBezTo>
                <a:cubicBezTo>
                  <a:pt x="2623397" y="279605"/>
                  <a:pt x="2567637" y="279944"/>
                  <a:pt x="2512826" y="281164"/>
                </a:cubicBezTo>
                <a:cubicBezTo>
                  <a:pt x="2458219" y="282315"/>
                  <a:pt x="2404425" y="284415"/>
                  <a:pt x="2351513" y="287327"/>
                </a:cubicBezTo>
                <a:cubicBezTo>
                  <a:pt x="2298805" y="290172"/>
                  <a:pt x="2246912" y="293966"/>
                  <a:pt x="2195832" y="298504"/>
                </a:cubicBezTo>
                <a:cubicBezTo>
                  <a:pt x="2144955" y="303042"/>
                  <a:pt x="2094824" y="308393"/>
                  <a:pt x="2045576" y="314489"/>
                </a:cubicBezTo>
                <a:cubicBezTo>
                  <a:pt x="1996395" y="320585"/>
                  <a:pt x="1947962" y="327426"/>
                  <a:pt x="1900342" y="335012"/>
                </a:cubicBezTo>
                <a:cubicBezTo>
                  <a:pt x="1852789" y="342599"/>
                  <a:pt x="1806049" y="350929"/>
                  <a:pt x="1759989" y="359938"/>
                </a:cubicBezTo>
                <a:cubicBezTo>
                  <a:pt x="1713998" y="368947"/>
                  <a:pt x="1668751" y="378633"/>
                  <a:pt x="1624184" y="388996"/>
                </a:cubicBezTo>
                <a:cubicBezTo>
                  <a:pt x="1579615" y="399291"/>
                  <a:pt x="1535862" y="410332"/>
                  <a:pt x="1492719" y="421982"/>
                </a:cubicBezTo>
                <a:cubicBezTo>
                  <a:pt x="1483357" y="424489"/>
                  <a:pt x="1473997" y="427063"/>
                  <a:pt x="1464703" y="429636"/>
                </a:cubicBezTo>
                <a:cubicBezTo>
                  <a:pt x="1455410" y="432210"/>
                  <a:pt x="1446116" y="434852"/>
                  <a:pt x="1436890" y="437493"/>
                </a:cubicBezTo>
                <a:cubicBezTo>
                  <a:pt x="1427665" y="440135"/>
                  <a:pt x="1418439" y="442845"/>
                  <a:pt x="1409281" y="445554"/>
                </a:cubicBezTo>
                <a:cubicBezTo>
                  <a:pt x="1400123" y="448263"/>
                  <a:pt x="1390966" y="450973"/>
                  <a:pt x="1381875" y="453749"/>
                </a:cubicBezTo>
                <a:cubicBezTo>
                  <a:pt x="1349043" y="463774"/>
                  <a:pt x="1316619" y="474137"/>
                  <a:pt x="1284600" y="484907"/>
                </a:cubicBezTo>
                <a:cubicBezTo>
                  <a:pt x="1252514" y="495676"/>
                  <a:pt x="1220903" y="506785"/>
                  <a:pt x="1189563" y="518300"/>
                </a:cubicBezTo>
                <a:cubicBezTo>
                  <a:pt x="1158223" y="529747"/>
                  <a:pt x="1127290" y="541600"/>
                  <a:pt x="1096629" y="553793"/>
                </a:cubicBezTo>
                <a:cubicBezTo>
                  <a:pt x="1065967" y="565984"/>
                  <a:pt x="1035644" y="578515"/>
                  <a:pt x="1005661" y="591317"/>
                </a:cubicBezTo>
                <a:cubicBezTo>
                  <a:pt x="929076" y="624371"/>
                  <a:pt x="854661" y="659593"/>
                  <a:pt x="782280" y="696847"/>
                </a:cubicBezTo>
                <a:lnTo>
                  <a:pt x="750447" y="714614"/>
                </a:lnTo>
                <a:lnTo>
                  <a:pt x="0" y="714614"/>
                </a:lnTo>
                <a:lnTo>
                  <a:pt x="32022" y="691766"/>
                </a:lnTo>
                <a:cubicBezTo>
                  <a:pt x="99857" y="646250"/>
                  <a:pt x="169456" y="602426"/>
                  <a:pt x="240954" y="560566"/>
                </a:cubicBezTo>
                <a:cubicBezTo>
                  <a:pt x="312046" y="518842"/>
                  <a:pt x="385105" y="479014"/>
                  <a:pt x="460266" y="441151"/>
                </a:cubicBezTo>
                <a:cubicBezTo>
                  <a:pt x="535088" y="403423"/>
                  <a:pt x="612149" y="367593"/>
                  <a:pt x="691583" y="333792"/>
                </a:cubicBezTo>
                <a:cubicBezTo>
                  <a:pt x="722720" y="320720"/>
                  <a:pt x="754128" y="307919"/>
                  <a:pt x="785943" y="295388"/>
                </a:cubicBezTo>
                <a:cubicBezTo>
                  <a:pt x="817758" y="282925"/>
                  <a:pt x="849912" y="270733"/>
                  <a:pt x="882473" y="258879"/>
                </a:cubicBezTo>
                <a:cubicBezTo>
                  <a:pt x="915033" y="247026"/>
                  <a:pt x="948002" y="235511"/>
                  <a:pt x="981376" y="224335"/>
                </a:cubicBezTo>
                <a:cubicBezTo>
                  <a:pt x="1014751" y="213158"/>
                  <a:pt x="1048533" y="202321"/>
                  <a:pt x="1082790" y="191891"/>
                </a:cubicBezTo>
                <a:cubicBezTo>
                  <a:pt x="1092287" y="189045"/>
                  <a:pt x="1101851" y="186133"/>
                  <a:pt x="1111484" y="183288"/>
                </a:cubicBezTo>
                <a:cubicBezTo>
                  <a:pt x="1121117" y="180444"/>
                  <a:pt x="1130750" y="177599"/>
                  <a:pt x="1140450" y="174821"/>
                </a:cubicBezTo>
                <a:cubicBezTo>
                  <a:pt x="1150151" y="172045"/>
                  <a:pt x="1159851" y="169267"/>
                  <a:pt x="1169619" y="166558"/>
                </a:cubicBezTo>
                <a:cubicBezTo>
                  <a:pt x="1179387" y="163781"/>
                  <a:pt x="1189156" y="161072"/>
                  <a:pt x="1198993" y="158430"/>
                </a:cubicBezTo>
                <a:cubicBezTo>
                  <a:pt x="1244103" y="146170"/>
                  <a:pt x="1290027" y="134520"/>
                  <a:pt x="1336765" y="123479"/>
                </a:cubicBezTo>
                <a:cubicBezTo>
                  <a:pt x="1383572" y="112439"/>
                  <a:pt x="1431125" y="102075"/>
                  <a:pt x="1479558" y="92389"/>
                </a:cubicBezTo>
                <a:cubicBezTo>
                  <a:pt x="1528061" y="82703"/>
                  <a:pt x="1577377" y="73694"/>
                  <a:pt x="1627643" y="65364"/>
                </a:cubicBezTo>
                <a:cubicBezTo>
                  <a:pt x="1677976" y="57032"/>
                  <a:pt x="1729260" y="49446"/>
                  <a:pt x="1781425" y="42605"/>
                </a:cubicBezTo>
                <a:cubicBezTo>
                  <a:pt x="1833726" y="35764"/>
                  <a:pt x="1887045" y="29736"/>
                  <a:pt x="1941313" y="24453"/>
                </a:cubicBezTo>
                <a:cubicBezTo>
                  <a:pt x="1995785" y="19169"/>
                  <a:pt x="2051207" y="14699"/>
                  <a:pt x="2107645" y="11108"/>
                </a:cubicBezTo>
                <a:cubicBezTo>
                  <a:pt x="2164287" y="7518"/>
                  <a:pt x="2222016" y="4742"/>
                  <a:pt x="2280761" y="2845"/>
                </a:cubicBezTo>
                <a:cubicBezTo>
                  <a:pt x="2339711" y="1016"/>
                  <a:pt x="2399812" y="0"/>
                  <a:pt x="246099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 name="Freeform: Shape 54">
            <a:extLst>
              <a:ext uri="{FF2B5EF4-FFF2-40B4-BE49-F238E27FC236}">
                <a16:creationId xmlns:a16="http://schemas.microsoft.com/office/drawing/2014/main" id="{99C7595E-EA18-EA12-5111-2B11E913FDF1}"/>
              </a:ext>
            </a:extLst>
          </p:cNvPr>
          <p:cNvSpPr/>
          <p:nvPr userDrawn="1"/>
        </p:nvSpPr>
        <p:spPr>
          <a:xfrm>
            <a:off x="6422163" y="6844772"/>
            <a:ext cx="611275" cy="13228"/>
          </a:xfrm>
          <a:custGeom>
            <a:avLst/>
            <a:gdLst>
              <a:gd name="connsiteX0" fmla="*/ 415173 w 611275"/>
              <a:gd name="connsiteY0" fmla="*/ 1557 h 13228"/>
              <a:gd name="connsiteX1" fmla="*/ 611275 w 611275"/>
              <a:gd name="connsiteY1" fmla="*/ 13228 h 13228"/>
              <a:gd name="connsiteX2" fmla="*/ 0 w 611275"/>
              <a:gd name="connsiteY2" fmla="*/ 13228 h 13228"/>
              <a:gd name="connsiteX3" fmla="*/ 124974 w 611275"/>
              <a:gd name="connsiteY3" fmla="*/ 3589 h 13228"/>
              <a:gd name="connsiteX4" fmla="*/ 415173 w 611275"/>
              <a:gd name="connsiteY4" fmla="*/ 1557 h 13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275" h="13228">
                <a:moveTo>
                  <a:pt x="415173" y="1557"/>
                </a:moveTo>
                <a:lnTo>
                  <a:pt x="611275" y="13228"/>
                </a:lnTo>
                <a:lnTo>
                  <a:pt x="0" y="13228"/>
                </a:lnTo>
                <a:lnTo>
                  <a:pt x="124974" y="3589"/>
                </a:lnTo>
                <a:cubicBezTo>
                  <a:pt x="219401" y="-340"/>
                  <a:pt x="316202" y="-1084"/>
                  <a:pt x="415173" y="155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 name="Group 1">
            <a:extLst>
              <a:ext uri="{FF2B5EF4-FFF2-40B4-BE49-F238E27FC236}">
                <a16:creationId xmlns:a16="http://schemas.microsoft.com/office/drawing/2014/main" id="{62A43282-8BCA-C519-A686-0795D1C0E6EB}"/>
              </a:ext>
            </a:extLst>
          </p:cNvPr>
          <p:cNvGrpSpPr/>
          <p:nvPr userDrawn="1"/>
        </p:nvGrpSpPr>
        <p:grpSpPr>
          <a:xfrm>
            <a:off x="0" y="3889136"/>
            <a:ext cx="8505328" cy="2968864"/>
            <a:chOff x="0" y="3889136"/>
            <a:chExt cx="8505328" cy="2968864"/>
          </a:xfrm>
          <a:solidFill>
            <a:schemeClr val="accent6"/>
          </a:solidFill>
        </p:grpSpPr>
        <p:sp>
          <p:nvSpPr>
            <p:cNvPr id="57" name="Freeform: Shape 56">
              <a:extLst>
                <a:ext uri="{FF2B5EF4-FFF2-40B4-BE49-F238E27FC236}">
                  <a16:creationId xmlns:a16="http://schemas.microsoft.com/office/drawing/2014/main" id="{F0E1CF2A-0397-7DD4-1CE7-8297E48EA207}"/>
                </a:ext>
              </a:extLst>
            </p:cNvPr>
            <p:cNvSpPr/>
            <p:nvPr userDrawn="1"/>
          </p:nvSpPr>
          <p:spPr>
            <a:xfrm>
              <a:off x="0" y="3889136"/>
              <a:ext cx="2097550" cy="2263667"/>
            </a:xfrm>
            <a:custGeom>
              <a:avLst/>
              <a:gdLst>
                <a:gd name="connsiteX0" fmla="*/ 1283324 w 2097550"/>
                <a:gd name="connsiteY0" fmla="*/ 0 h 2263667"/>
                <a:gd name="connsiteX1" fmla="*/ 1312968 w 2097550"/>
                <a:gd name="connsiteY1" fmla="*/ 339 h 2263667"/>
                <a:gd name="connsiteX2" fmla="*/ 1342476 w 2097550"/>
                <a:gd name="connsiteY2" fmla="*/ 1287 h 2263667"/>
                <a:gd name="connsiteX3" fmla="*/ 1371849 w 2097550"/>
                <a:gd name="connsiteY3" fmla="*/ 2778 h 2263667"/>
                <a:gd name="connsiteX4" fmla="*/ 1401086 w 2097550"/>
                <a:gd name="connsiteY4" fmla="*/ 4809 h 2263667"/>
                <a:gd name="connsiteX5" fmla="*/ 1430187 w 2097550"/>
                <a:gd name="connsiteY5" fmla="*/ 7383 h 2263667"/>
                <a:gd name="connsiteX6" fmla="*/ 1487711 w 2097550"/>
                <a:gd name="connsiteY6" fmla="*/ 14157 h 2263667"/>
                <a:gd name="connsiteX7" fmla="*/ 1544150 w 2097550"/>
                <a:gd name="connsiteY7" fmla="*/ 23166 h 2263667"/>
                <a:gd name="connsiteX8" fmla="*/ 1599233 w 2097550"/>
                <a:gd name="connsiteY8" fmla="*/ 34409 h 2263667"/>
                <a:gd name="connsiteX9" fmla="*/ 1652823 w 2097550"/>
                <a:gd name="connsiteY9" fmla="*/ 47821 h 2263667"/>
                <a:gd name="connsiteX10" fmla="*/ 1679007 w 2097550"/>
                <a:gd name="connsiteY10" fmla="*/ 55339 h 2263667"/>
                <a:gd name="connsiteX11" fmla="*/ 1704716 w 2097550"/>
                <a:gd name="connsiteY11" fmla="*/ 63399 h 2263667"/>
                <a:gd name="connsiteX12" fmla="*/ 1729883 w 2097550"/>
                <a:gd name="connsiteY12" fmla="*/ 72001 h 2263667"/>
                <a:gd name="connsiteX13" fmla="*/ 1754507 w 2097550"/>
                <a:gd name="connsiteY13" fmla="*/ 81145 h 2263667"/>
                <a:gd name="connsiteX14" fmla="*/ 1778589 w 2097550"/>
                <a:gd name="connsiteY14" fmla="*/ 90831 h 2263667"/>
                <a:gd name="connsiteX15" fmla="*/ 1802060 w 2097550"/>
                <a:gd name="connsiteY15" fmla="*/ 100991 h 2263667"/>
                <a:gd name="connsiteX16" fmla="*/ 1824921 w 2097550"/>
                <a:gd name="connsiteY16" fmla="*/ 111693 h 2263667"/>
                <a:gd name="connsiteX17" fmla="*/ 1847103 w 2097550"/>
                <a:gd name="connsiteY17" fmla="*/ 122937 h 2263667"/>
                <a:gd name="connsiteX18" fmla="*/ 1889297 w 2097550"/>
                <a:gd name="connsiteY18" fmla="*/ 146982 h 2263667"/>
                <a:gd name="connsiteX19" fmla="*/ 1928370 w 2097550"/>
                <a:gd name="connsiteY19" fmla="*/ 172992 h 2263667"/>
                <a:gd name="connsiteX20" fmla="*/ 1964051 w 2097550"/>
                <a:gd name="connsiteY20" fmla="*/ 200967 h 2263667"/>
                <a:gd name="connsiteX21" fmla="*/ 1996205 w 2097550"/>
                <a:gd name="connsiteY21" fmla="*/ 230770 h 2263667"/>
                <a:gd name="connsiteX22" fmla="*/ 2024221 w 2097550"/>
                <a:gd name="connsiteY22" fmla="*/ 262401 h 2263667"/>
                <a:gd name="connsiteX23" fmla="*/ 2048031 w 2097550"/>
                <a:gd name="connsiteY23" fmla="*/ 295726 h 2263667"/>
                <a:gd name="connsiteX24" fmla="*/ 2067432 w 2097550"/>
                <a:gd name="connsiteY24" fmla="*/ 330609 h 2263667"/>
                <a:gd name="connsiteX25" fmla="*/ 2082220 w 2097550"/>
                <a:gd name="connsiteY25" fmla="*/ 366983 h 2263667"/>
                <a:gd name="connsiteX26" fmla="*/ 2087782 w 2097550"/>
                <a:gd name="connsiteY26" fmla="*/ 385677 h 2263667"/>
                <a:gd name="connsiteX27" fmla="*/ 2092124 w 2097550"/>
                <a:gd name="connsiteY27" fmla="*/ 404710 h 2263667"/>
                <a:gd name="connsiteX28" fmla="*/ 2095244 w 2097550"/>
                <a:gd name="connsiteY28" fmla="*/ 424014 h 2263667"/>
                <a:gd name="connsiteX29" fmla="*/ 2097076 w 2097550"/>
                <a:gd name="connsiteY29" fmla="*/ 443590 h 2263667"/>
                <a:gd name="connsiteX30" fmla="*/ 2097550 w 2097550"/>
                <a:gd name="connsiteY30" fmla="*/ 463435 h 2263667"/>
                <a:gd name="connsiteX31" fmla="*/ 2096737 w 2097550"/>
                <a:gd name="connsiteY31" fmla="*/ 483552 h 2263667"/>
                <a:gd name="connsiteX32" fmla="*/ 2094634 w 2097550"/>
                <a:gd name="connsiteY32" fmla="*/ 503872 h 2263667"/>
                <a:gd name="connsiteX33" fmla="*/ 2091242 w 2097550"/>
                <a:gd name="connsiteY33" fmla="*/ 524396 h 2263667"/>
                <a:gd name="connsiteX34" fmla="*/ 2080524 w 2097550"/>
                <a:gd name="connsiteY34" fmla="*/ 565917 h 2263667"/>
                <a:gd name="connsiteX35" fmla="*/ 2064651 w 2097550"/>
                <a:gd name="connsiteY35" fmla="*/ 607979 h 2263667"/>
                <a:gd name="connsiteX36" fmla="*/ 2043621 w 2097550"/>
                <a:gd name="connsiteY36" fmla="*/ 650448 h 2263667"/>
                <a:gd name="connsiteX37" fmla="*/ 2017437 w 2097550"/>
                <a:gd name="connsiteY37" fmla="*/ 693188 h 2263667"/>
                <a:gd name="connsiteX38" fmla="*/ 2002514 w 2097550"/>
                <a:gd name="connsiteY38" fmla="*/ 714592 h 2263667"/>
                <a:gd name="connsiteX39" fmla="*/ 1986437 w 2097550"/>
                <a:gd name="connsiteY39" fmla="*/ 735996 h 2263667"/>
                <a:gd name="connsiteX40" fmla="*/ 1969206 w 2097550"/>
                <a:gd name="connsiteY40" fmla="*/ 757400 h 2263667"/>
                <a:gd name="connsiteX41" fmla="*/ 1950823 w 2097550"/>
                <a:gd name="connsiteY41" fmla="*/ 778736 h 2263667"/>
                <a:gd name="connsiteX42" fmla="*/ 1931354 w 2097550"/>
                <a:gd name="connsiteY42" fmla="*/ 800073 h 2263667"/>
                <a:gd name="connsiteX43" fmla="*/ 1910800 w 2097550"/>
                <a:gd name="connsiteY43" fmla="*/ 821341 h 2263667"/>
                <a:gd name="connsiteX44" fmla="*/ 1889160 w 2097550"/>
                <a:gd name="connsiteY44" fmla="*/ 842541 h 2263667"/>
                <a:gd name="connsiteX45" fmla="*/ 1866368 w 2097550"/>
                <a:gd name="connsiteY45" fmla="*/ 863606 h 2263667"/>
                <a:gd name="connsiteX46" fmla="*/ 1842557 w 2097550"/>
                <a:gd name="connsiteY46" fmla="*/ 884537 h 2263667"/>
                <a:gd name="connsiteX47" fmla="*/ 1817866 w 2097550"/>
                <a:gd name="connsiteY47" fmla="*/ 905398 h 2263667"/>
                <a:gd name="connsiteX48" fmla="*/ 1792292 w 2097550"/>
                <a:gd name="connsiteY48" fmla="*/ 926125 h 2263667"/>
                <a:gd name="connsiteX49" fmla="*/ 1765768 w 2097550"/>
                <a:gd name="connsiteY49" fmla="*/ 946717 h 2263667"/>
                <a:gd name="connsiteX50" fmla="*/ 1738227 w 2097550"/>
                <a:gd name="connsiteY50" fmla="*/ 967104 h 2263667"/>
                <a:gd name="connsiteX51" fmla="*/ 1709940 w 2097550"/>
                <a:gd name="connsiteY51" fmla="*/ 987424 h 2263667"/>
                <a:gd name="connsiteX52" fmla="*/ 1680906 w 2097550"/>
                <a:gd name="connsiteY52" fmla="*/ 1007541 h 2263667"/>
                <a:gd name="connsiteX53" fmla="*/ 1650991 w 2097550"/>
                <a:gd name="connsiteY53" fmla="*/ 1027523 h 2263667"/>
                <a:gd name="connsiteX54" fmla="*/ 1643393 w 2097550"/>
                <a:gd name="connsiteY54" fmla="*/ 1032467 h 2263667"/>
                <a:gd name="connsiteX55" fmla="*/ 1635660 w 2097550"/>
                <a:gd name="connsiteY55" fmla="*/ 1037412 h 2263667"/>
                <a:gd name="connsiteX56" fmla="*/ 1627927 w 2097550"/>
                <a:gd name="connsiteY56" fmla="*/ 1042356 h 2263667"/>
                <a:gd name="connsiteX57" fmla="*/ 1620193 w 2097550"/>
                <a:gd name="connsiteY57" fmla="*/ 1047301 h 2263667"/>
                <a:gd name="connsiteX58" fmla="*/ 1604727 w 2097550"/>
                <a:gd name="connsiteY58" fmla="*/ 1057190 h 2263667"/>
                <a:gd name="connsiteX59" fmla="*/ 1600793 w 2097550"/>
                <a:gd name="connsiteY59" fmla="*/ 1059629 h 2263667"/>
                <a:gd name="connsiteX60" fmla="*/ 1596790 w 2097550"/>
                <a:gd name="connsiteY60" fmla="*/ 1062067 h 2263667"/>
                <a:gd name="connsiteX61" fmla="*/ 1592788 w 2097550"/>
                <a:gd name="connsiteY61" fmla="*/ 1064506 h 2263667"/>
                <a:gd name="connsiteX62" fmla="*/ 1588786 w 2097550"/>
                <a:gd name="connsiteY62" fmla="*/ 1066944 h 2263667"/>
                <a:gd name="connsiteX63" fmla="*/ 1556835 w 2097550"/>
                <a:gd name="connsiteY63" fmla="*/ 1086383 h 2263667"/>
                <a:gd name="connsiteX64" fmla="*/ 1523868 w 2097550"/>
                <a:gd name="connsiteY64" fmla="*/ 1105484 h 2263667"/>
                <a:gd name="connsiteX65" fmla="*/ 1507315 w 2097550"/>
                <a:gd name="connsiteY65" fmla="*/ 1115103 h 2263667"/>
                <a:gd name="connsiteX66" fmla="*/ 1490425 w 2097550"/>
                <a:gd name="connsiteY66" fmla="*/ 1124518 h 2263667"/>
                <a:gd name="connsiteX67" fmla="*/ 1456507 w 2097550"/>
                <a:gd name="connsiteY67" fmla="*/ 1143415 h 2263667"/>
                <a:gd name="connsiteX68" fmla="*/ 1421708 w 2097550"/>
                <a:gd name="connsiteY68" fmla="*/ 1161907 h 2263667"/>
                <a:gd name="connsiteX69" fmla="*/ 1404274 w 2097550"/>
                <a:gd name="connsiteY69" fmla="*/ 1171254 h 2263667"/>
                <a:gd name="connsiteX70" fmla="*/ 1386501 w 2097550"/>
                <a:gd name="connsiteY70" fmla="*/ 1180331 h 2263667"/>
                <a:gd name="connsiteX71" fmla="*/ 1350820 w 2097550"/>
                <a:gd name="connsiteY71" fmla="*/ 1198551 h 2263667"/>
                <a:gd name="connsiteX72" fmla="*/ 1314393 w 2097550"/>
                <a:gd name="connsiteY72" fmla="*/ 1216432 h 2263667"/>
                <a:gd name="connsiteX73" fmla="*/ 1296145 w 2097550"/>
                <a:gd name="connsiteY73" fmla="*/ 1225374 h 2263667"/>
                <a:gd name="connsiteX74" fmla="*/ 1277693 w 2097550"/>
                <a:gd name="connsiteY74" fmla="*/ 1234179 h 2263667"/>
                <a:gd name="connsiteX75" fmla="*/ 1259106 w 2097550"/>
                <a:gd name="connsiteY75" fmla="*/ 1242917 h 2263667"/>
                <a:gd name="connsiteX76" fmla="*/ 1240519 w 2097550"/>
                <a:gd name="connsiteY76" fmla="*/ 1251653 h 2263667"/>
                <a:gd name="connsiteX77" fmla="*/ 1231159 w 2097550"/>
                <a:gd name="connsiteY77" fmla="*/ 1256057 h 2263667"/>
                <a:gd name="connsiteX78" fmla="*/ 1221730 w 2097550"/>
                <a:gd name="connsiteY78" fmla="*/ 1260391 h 2263667"/>
                <a:gd name="connsiteX79" fmla="*/ 1212233 w 2097550"/>
                <a:gd name="connsiteY79" fmla="*/ 1264659 h 2263667"/>
                <a:gd name="connsiteX80" fmla="*/ 1202736 w 2097550"/>
                <a:gd name="connsiteY80" fmla="*/ 1268926 h 2263667"/>
                <a:gd name="connsiteX81" fmla="*/ 1164545 w 2097550"/>
                <a:gd name="connsiteY81" fmla="*/ 1286198 h 2263667"/>
                <a:gd name="connsiteX82" fmla="*/ 1121604 w 2097550"/>
                <a:gd name="connsiteY82" fmla="*/ 1305570 h 2263667"/>
                <a:gd name="connsiteX83" fmla="*/ 1110886 w 2097550"/>
                <a:gd name="connsiteY83" fmla="*/ 1310447 h 2263667"/>
                <a:gd name="connsiteX84" fmla="*/ 1100237 w 2097550"/>
                <a:gd name="connsiteY84" fmla="*/ 1315391 h 2263667"/>
                <a:gd name="connsiteX85" fmla="*/ 1089586 w 2097550"/>
                <a:gd name="connsiteY85" fmla="*/ 1320403 h 2263667"/>
                <a:gd name="connsiteX86" fmla="*/ 1078936 w 2097550"/>
                <a:gd name="connsiteY86" fmla="*/ 1325349 h 2263667"/>
                <a:gd name="connsiteX87" fmla="*/ 1036403 w 2097550"/>
                <a:gd name="connsiteY87" fmla="*/ 1345668 h 2263667"/>
                <a:gd name="connsiteX88" fmla="*/ 994142 w 2097550"/>
                <a:gd name="connsiteY88" fmla="*/ 1366531 h 2263667"/>
                <a:gd name="connsiteX89" fmla="*/ 952084 w 2097550"/>
                <a:gd name="connsiteY89" fmla="*/ 1387935 h 2263667"/>
                <a:gd name="connsiteX90" fmla="*/ 910297 w 2097550"/>
                <a:gd name="connsiteY90" fmla="*/ 1409880 h 2263667"/>
                <a:gd name="connsiteX91" fmla="*/ 868850 w 2097550"/>
                <a:gd name="connsiteY91" fmla="*/ 1432436 h 2263667"/>
                <a:gd name="connsiteX92" fmla="*/ 827674 w 2097550"/>
                <a:gd name="connsiteY92" fmla="*/ 1455600 h 2263667"/>
                <a:gd name="connsiteX93" fmla="*/ 786837 w 2097550"/>
                <a:gd name="connsiteY93" fmla="*/ 1479375 h 2263667"/>
                <a:gd name="connsiteX94" fmla="*/ 746272 w 2097550"/>
                <a:gd name="connsiteY94" fmla="*/ 1503827 h 2263667"/>
                <a:gd name="connsiteX95" fmla="*/ 666226 w 2097550"/>
                <a:gd name="connsiteY95" fmla="*/ 1554695 h 2263667"/>
                <a:gd name="connsiteX96" fmla="*/ 587740 w 2097550"/>
                <a:gd name="connsiteY96" fmla="*/ 1608475 h 2263667"/>
                <a:gd name="connsiteX97" fmla="*/ 511019 w 2097550"/>
                <a:gd name="connsiteY97" fmla="*/ 1665372 h 2263667"/>
                <a:gd name="connsiteX98" fmla="*/ 436401 w 2097550"/>
                <a:gd name="connsiteY98" fmla="*/ 1725587 h 2263667"/>
                <a:gd name="connsiteX99" fmla="*/ 364155 w 2097550"/>
                <a:gd name="connsiteY99" fmla="*/ 1789258 h 2263667"/>
                <a:gd name="connsiteX100" fmla="*/ 294557 w 2097550"/>
                <a:gd name="connsiteY100" fmla="*/ 1856585 h 2263667"/>
                <a:gd name="connsiteX101" fmla="*/ 228213 w 2097550"/>
                <a:gd name="connsiteY101" fmla="*/ 1927773 h 2263667"/>
                <a:gd name="connsiteX102" fmla="*/ 165602 w 2097550"/>
                <a:gd name="connsiteY102" fmla="*/ 2003093 h 2263667"/>
                <a:gd name="connsiteX103" fmla="*/ 135822 w 2097550"/>
                <a:gd name="connsiteY103" fmla="*/ 2042244 h 2263667"/>
                <a:gd name="connsiteX104" fmla="*/ 107060 w 2097550"/>
                <a:gd name="connsiteY104" fmla="*/ 2082409 h 2263667"/>
                <a:gd name="connsiteX105" fmla="*/ 79519 w 2097550"/>
                <a:gd name="connsiteY105" fmla="*/ 2123659 h 2263667"/>
                <a:gd name="connsiteX106" fmla="*/ 53335 w 2097550"/>
                <a:gd name="connsiteY106" fmla="*/ 2165993 h 2263667"/>
                <a:gd name="connsiteX107" fmla="*/ 47026 w 2097550"/>
                <a:gd name="connsiteY107" fmla="*/ 2176762 h 2263667"/>
                <a:gd name="connsiteX108" fmla="*/ 40717 w 2097550"/>
                <a:gd name="connsiteY108" fmla="*/ 2187600 h 2263667"/>
                <a:gd name="connsiteX109" fmla="*/ 34476 w 2097550"/>
                <a:gd name="connsiteY109" fmla="*/ 2198505 h 2263667"/>
                <a:gd name="connsiteX110" fmla="*/ 28439 w 2097550"/>
                <a:gd name="connsiteY110" fmla="*/ 2209478 h 2263667"/>
                <a:gd name="connsiteX111" fmla="*/ 16432 w 2097550"/>
                <a:gd name="connsiteY111" fmla="*/ 2231559 h 2263667"/>
                <a:gd name="connsiteX112" fmla="*/ 4967 w 2097550"/>
                <a:gd name="connsiteY112" fmla="*/ 2253979 h 2263667"/>
                <a:gd name="connsiteX113" fmla="*/ 0 w 2097550"/>
                <a:gd name="connsiteY113" fmla="*/ 2263667 h 2263667"/>
                <a:gd name="connsiteX114" fmla="*/ 0 w 2097550"/>
                <a:gd name="connsiteY114" fmla="*/ 1887197 h 2263667"/>
                <a:gd name="connsiteX115" fmla="*/ 36308 w 2097550"/>
                <a:gd name="connsiteY115" fmla="*/ 1845273 h 2263667"/>
                <a:gd name="connsiteX116" fmla="*/ 111265 w 2097550"/>
                <a:gd name="connsiteY116" fmla="*/ 1767650 h 2263667"/>
                <a:gd name="connsiteX117" fmla="*/ 189073 w 2097550"/>
                <a:gd name="connsiteY117" fmla="*/ 1694701 h 2263667"/>
                <a:gd name="connsiteX118" fmla="*/ 269118 w 2097550"/>
                <a:gd name="connsiteY118" fmla="*/ 1626154 h 2263667"/>
                <a:gd name="connsiteX119" fmla="*/ 351064 w 2097550"/>
                <a:gd name="connsiteY119" fmla="*/ 1561739 h 2263667"/>
                <a:gd name="connsiteX120" fmla="*/ 434637 w 2097550"/>
                <a:gd name="connsiteY120" fmla="*/ 1501253 h 2263667"/>
                <a:gd name="connsiteX121" fmla="*/ 519566 w 2097550"/>
                <a:gd name="connsiteY121" fmla="*/ 1444289 h 2263667"/>
                <a:gd name="connsiteX122" fmla="*/ 605581 w 2097550"/>
                <a:gd name="connsiteY122" fmla="*/ 1390644 h 2263667"/>
                <a:gd name="connsiteX123" fmla="*/ 648928 w 2097550"/>
                <a:gd name="connsiteY123" fmla="*/ 1364973 h 2263667"/>
                <a:gd name="connsiteX124" fmla="*/ 692479 w 2097550"/>
                <a:gd name="connsiteY124" fmla="*/ 1340047 h 2263667"/>
                <a:gd name="connsiteX125" fmla="*/ 736232 w 2097550"/>
                <a:gd name="connsiteY125" fmla="*/ 1315798 h 2263667"/>
                <a:gd name="connsiteX126" fmla="*/ 780190 w 2097550"/>
                <a:gd name="connsiteY126" fmla="*/ 1292294 h 2263667"/>
                <a:gd name="connsiteX127" fmla="*/ 824350 w 2097550"/>
                <a:gd name="connsiteY127" fmla="*/ 1269467 h 2263667"/>
                <a:gd name="connsiteX128" fmla="*/ 868646 w 2097550"/>
                <a:gd name="connsiteY128" fmla="*/ 1247251 h 2263667"/>
                <a:gd name="connsiteX129" fmla="*/ 913079 w 2097550"/>
                <a:gd name="connsiteY129" fmla="*/ 1225644 h 2263667"/>
                <a:gd name="connsiteX130" fmla="*/ 957646 w 2097550"/>
                <a:gd name="connsiteY130" fmla="*/ 1204578 h 2263667"/>
                <a:gd name="connsiteX131" fmla="*/ 968772 w 2097550"/>
                <a:gd name="connsiteY131" fmla="*/ 1199432 h 2263667"/>
                <a:gd name="connsiteX132" fmla="*/ 979897 w 2097550"/>
                <a:gd name="connsiteY132" fmla="*/ 1194284 h 2263667"/>
                <a:gd name="connsiteX133" fmla="*/ 991089 w 2097550"/>
                <a:gd name="connsiteY133" fmla="*/ 1189136 h 2263667"/>
                <a:gd name="connsiteX134" fmla="*/ 1002282 w 2097550"/>
                <a:gd name="connsiteY134" fmla="*/ 1184055 h 2263667"/>
                <a:gd name="connsiteX135" fmla="*/ 1047054 w 2097550"/>
                <a:gd name="connsiteY135" fmla="*/ 1164073 h 2263667"/>
                <a:gd name="connsiteX136" fmla="*/ 1082057 w 2097550"/>
                <a:gd name="connsiteY136" fmla="*/ 1148427 h 2263667"/>
                <a:gd name="connsiteX137" fmla="*/ 1090671 w 2097550"/>
                <a:gd name="connsiteY137" fmla="*/ 1144566 h 2263667"/>
                <a:gd name="connsiteX138" fmla="*/ 1099287 w 2097550"/>
                <a:gd name="connsiteY138" fmla="*/ 1140705 h 2263667"/>
                <a:gd name="connsiteX139" fmla="*/ 1107902 w 2097550"/>
                <a:gd name="connsiteY139" fmla="*/ 1136845 h 2263667"/>
                <a:gd name="connsiteX140" fmla="*/ 1116381 w 2097550"/>
                <a:gd name="connsiteY140" fmla="*/ 1132916 h 2263667"/>
                <a:gd name="connsiteX141" fmla="*/ 1133272 w 2097550"/>
                <a:gd name="connsiteY141" fmla="*/ 1125059 h 2263667"/>
                <a:gd name="connsiteX142" fmla="*/ 1150163 w 2097550"/>
                <a:gd name="connsiteY142" fmla="*/ 1117202 h 2263667"/>
                <a:gd name="connsiteX143" fmla="*/ 1166918 w 2097550"/>
                <a:gd name="connsiteY143" fmla="*/ 1109345 h 2263667"/>
                <a:gd name="connsiteX144" fmla="*/ 1183402 w 2097550"/>
                <a:gd name="connsiteY144" fmla="*/ 1101352 h 2263667"/>
                <a:gd name="connsiteX145" fmla="*/ 1216303 w 2097550"/>
                <a:gd name="connsiteY145" fmla="*/ 1085367 h 2263667"/>
                <a:gd name="connsiteX146" fmla="*/ 1248457 w 2097550"/>
                <a:gd name="connsiteY146" fmla="*/ 1069179 h 2263667"/>
                <a:gd name="connsiteX147" fmla="*/ 1264534 w 2097550"/>
                <a:gd name="connsiteY147" fmla="*/ 1061118 h 2263667"/>
                <a:gd name="connsiteX148" fmla="*/ 1280203 w 2097550"/>
                <a:gd name="connsiteY148" fmla="*/ 1052855 h 2263667"/>
                <a:gd name="connsiteX149" fmla="*/ 1311475 w 2097550"/>
                <a:gd name="connsiteY149" fmla="*/ 1036463 h 2263667"/>
                <a:gd name="connsiteX150" fmla="*/ 1341933 w 2097550"/>
                <a:gd name="connsiteY150" fmla="*/ 1019801 h 2263667"/>
                <a:gd name="connsiteX151" fmla="*/ 1357128 w 2097550"/>
                <a:gd name="connsiteY151" fmla="*/ 1011470 h 2263667"/>
                <a:gd name="connsiteX152" fmla="*/ 1371916 w 2097550"/>
                <a:gd name="connsiteY152" fmla="*/ 1003003 h 2263667"/>
                <a:gd name="connsiteX153" fmla="*/ 1401357 w 2097550"/>
                <a:gd name="connsiteY153" fmla="*/ 986205 h 2263667"/>
                <a:gd name="connsiteX154" fmla="*/ 1429780 w 2097550"/>
                <a:gd name="connsiteY154" fmla="*/ 969204 h 2263667"/>
                <a:gd name="connsiteX155" fmla="*/ 1433375 w 2097550"/>
                <a:gd name="connsiteY155" fmla="*/ 967104 h 2263667"/>
                <a:gd name="connsiteX156" fmla="*/ 1436970 w 2097550"/>
                <a:gd name="connsiteY156" fmla="*/ 965004 h 2263667"/>
                <a:gd name="connsiteX157" fmla="*/ 1440499 w 2097550"/>
                <a:gd name="connsiteY157" fmla="*/ 962904 h 2263667"/>
                <a:gd name="connsiteX158" fmla="*/ 1443958 w 2097550"/>
                <a:gd name="connsiteY158" fmla="*/ 960737 h 2263667"/>
                <a:gd name="connsiteX159" fmla="*/ 1457660 w 2097550"/>
                <a:gd name="connsiteY159" fmla="*/ 952135 h 2263667"/>
                <a:gd name="connsiteX160" fmla="*/ 1464512 w 2097550"/>
                <a:gd name="connsiteY160" fmla="*/ 947868 h 2263667"/>
                <a:gd name="connsiteX161" fmla="*/ 1471431 w 2097550"/>
                <a:gd name="connsiteY161" fmla="*/ 943600 h 2263667"/>
                <a:gd name="connsiteX162" fmla="*/ 1478282 w 2097550"/>
                <a:gd name="connsiteY162" fmla="*/ 939333 h 2263667"/>
                <a:gd name="connsiteX163" fmla="*/ 1484998 w 2097550"/>
                <a:gd name="connsiteY163" fmla="*/ 934998 h 2263667"/>
                <a:gd name="connsiteX164" fmla="*/ 1586276 w 2097550"/>
                <a:gd name="connsiteY164" fmla="*/ 865368 h 2263667"/>
                <a:gd name="connsiteX165" fmla="*/ 1674055 w 2097550"/>
                <a:gd name="connsiteY165" fmla="*/ 794721 h 2263667"/>
                <a:gd name="connsiteX166" fmla="*/ 1747181 w 2097550"/>
                <a:gd name="connsiteY166" fmla="*/ 723940 h 2263667"/>
                <a:gd name="connsiteX167" fmla="*/ 1804570 w 2097550"/>
                <a:gd name="connsiteY167" fmla="*/ 653768 h 2263667"/>
                <a:gd name="connsiteX168" fmla="*/ 1827091 w 2097550"/>
                <a:gd name="connsiteY168" fmla="*/ 619155 h 2263667"/>
                <a:gd name="connsiteX169" fmla="*/ 1845339 w 2097550"/>
                <a:gd name="connsiteY169" fmla="*/ 585018 h 2263667"/>
                <a:gd name="connsiteX170" fmla="*/ 1859381 w 2097550"/>
                <a:gd name="connsiteY170" fmla="*/ 551421 h 2263667"/>
                <a:gd name="connsiteX171" fmla="*/ 1869285 w 2097550"/>
                <a:gd name="connsiteY171" fmla="*/ 518503 h 2263667"/>
                <a:gd name="connsiteX172" fmla="*/ 1872677 w 2097550"/>
                <a:gd name="connsiteY172" fmla="*/ 502315 h 2263667"/>
                <a:gd name="connsiteX173" fmla="*/ 1875051 w 2097550"/>
                <a:gd name="connsiteY173" fmla="*/ 486261 h 2263667"/>
                <a:gd name="connsiteX174" fmla="*/ 1876408 w 2097550"/>
                <a:gd name="connsiteY174" fmla="*/ 470411 h 2263667"/>
                <a:gd name="connsiteX175" fmla="*/ 1876814 w 2097550"/>
                <a:gd name="connsiteY175" fmla="*/ 454765 h 2263667"/>
                <a:gd name="connsiteX176" fmla="*/ 1876136 w 2097550"/>
                <a:gd name="connsiteY176" fmla="*/ 439390 h 2263667"/>
                <a:gd name="connsiteX177" fmla="*/ 1874441 w 2097550"/>
                <a:gd name="connsiteY177" fmla="*/ 424217 h 2263667"/>
                <a:gd name="connsiteX178" fmla="*/ 1871727 w 2097550"/>
                <a:gd name="connsiteY178" fmla="*/ 409248 h 2263667"/>
                <a:gd name="connsiteX179" fmla="*/ 1868063 w 2097550"/>
                <a:gd name="connsiteY179" fmla="*/ 394549 h 2263667"/>
                <a:gd name="connsiteX180" fmla="*/ 1857956 w 2097550"/>
                <a:gd name="connsiteY180" fmla="*/ 365831 h 2263667"/>
                <a:gd name="connsiteX181" fmla="*/ 1844118 w 2097550"/>
                <a:gd name="connsiteY181" fmla="*/ 338128 h 2263667"/>
                <a:gd name="connsiteX182" fmla="*/ 1826752 w 2097550"/>
                <a:gd name="connsiteY182" fmla="*/ 311508 h 2263667"/>
                <a:gd name="connsiteX183" fmla="*/ 1805926 w 2097550"/>
                <a:gd name="connsiteY183" fmla="*/ 286108 h 2263667"/>
                <a:gd name="connsiteX184" fmla="*/ 1781641 w 2097550"/>
                <a:gd name="connsiteY184" fmla="*/ 261995 h 2263667"/>
                <a:gd name="connsiteX185" fmla="*/ 1754372 w 2097550"/>
                <a:gd name="connsiteY185" fmla="*/ 239236 h 2263667"/>
                <a:gd name="connsiteX186" fmla="*/ 1724185 w 2097550"/>
                <a:gd name="connsiteY186" fmla="*/ 217900 h 2263667"/>
                <a:gd name="connsiteX187" fmla="*/ 1691285 w 2097550"/>
                <a:gd name="connsiteY187" fmla="*/ 198054 h 2263667"/>
                <a:gd name="connsiteX188" fmla="*/ 1673852 w 2097550"/>
                <a:gd name="connsiteY188" fmla="*/ 188707 h 2263667"/>
                <a:gd name="connsiteX189" fmla="*/ 1655807 w 2097550"/>
                <a:gd name="connsiteY189" fmla="*/ 179765 h 2263667"/>
                <a:gd name="connsiteX190" fmla="*/ 1637220 w 2097550"/>
                <a:gd name="connsiteY190" fmla="*/ 171231 h 2263667"/>
                <a:gd name="connsiteX191" fmla="*/ 1618159 w 2097550"/>
                <a:gd name="connsiteY191" fmla="*/ 163103 h 2263667"/>
                <a:gd name="connsiteX192" fmla="*/ 1598622 w 2097550"/>
                <a:gd name="connsiteY192" fmla="*/ 155381 h 2263667"/>
                <a:gd name="connsiteX193" fmla="*/ 1578543 w 2097550"/>
                <a:gd name="connsiteY193" fmla="*/ 148134 h 2263667"/>
                <a:gd name="connsiteX194" fmla="*/ 1558056 w 2097550"/>
                <a:gd name="connsiteY194" fmla="*/ 141293 h 2263667"/>
                <a:gd name="connsiteX195" fmla="*/ 1537096 w 2097550"/>
                <a:gd name="connsiteY195" fmla="*/ 134926 h 2263667"/>
                <a:gd name="connsiteX196" fmla="*/ 1494156 w 2097550"/>
                <a:gd name="connsiteY196" fmla="*/ 123547 h 2263667"/>
                <a:gd name="connsiteX197" fmla="*/ 1449995 w 2097550"/>
                <a:gd name="connsiteY197" fmla="*/ 113928 h 2263667"/>
                <a:gd name="connsiteX198" fmla="*/ 1404749 w 2097550"/>
                <a:gd name="connsiteY198" fmla="*/ 106139 h 2263667"/>
                <a:gd name="connsiteX199" fmla="*/ 1358689 w 2097550"/>
                <a:gd name="connsiteY199" fmla="*/ 100246 h 2263667"/>
                <a:gd name="connsiteX200" fmla="*/ 1335421 w 2097550"/>
                <a:gd name="connsiteY200" fmla="*/ 98011 h 2263667"/>
                <a:gd name="connsiteX201" fmla="*/ 1312018 w 2097550"/>
                <a:gd name="connsiteY201" fmla="*/ 96183 h 2263667"/>
                <a:gd name="connsiteX202" fmla="*/ 1288547 w 2097550"/>
                <a:gd name="connsiteY202" fmla="*/ 94827 h 2263667"/>
                <a:gd name="connsiteX203" fmla="*/ 1265008 w 2097550"/>
                <a:gd name="connsiteY203" fmla="*/ 93880 h 2263667"/>
                <a:gd name="connsiteX204" fmla="*/ 1241401 w 2097550"/>
                <a:gd name="connsiteY204" fmla="*/ 93473 h 2263667"/>
                <a:gd name="connsiteX205" fmla="*/ 1217727 w 2097550"/>
                <a:gd name="connsiteY205" fmla="*/ 93473 h 2263667"/>
                <a:gd name="connsiteX206" fmla="*/ 1194052 w 2097550"/>
                <a:gd name="connsiteY206" fmla="*/ 93947 h 2263667"/>
                <a:gd name="connsiteX207" fmla="*/ 1170378 w 2097550"/>
                <a:gd name="connsiteY207" fmla="*/ 94896 h 2263667"/>
                <a:gd name="connsiteX208" fmla="*/ 1146704 w 2097550"/>
                <a:gd name="connsiteY208" fmla="*/ 96250 h 2263667"/>
                <a:gd name="connsiteX209" fmla="*/ 1123029 w 2097550"/>
                <a:gd name="connsiteY209" fmla="*/ 98011 h 2263667"/>
                <a:gd name="connsiteX210" fmla="*/ 1099422 w 2097550"/>
                <a:gd name="connsiteY210" fmla="*/ 100246 h 2263667"/>
                <a:gd name="connsiteX211" fmla="*/ 1075815 w 2097550"/>
                <a:gd name="connsiteY211" fmla="*/ 102888 h 2263667"/>
                <a:gd name="connsiteX212" fmla="*/ 1052276 w 2097550"/>
                <a:gd name="connsiteY212" fmla="*/ 106004 h 2263667"/>
                <a:gd name="connsiteX213" fmla="*/ 1028806 w 2097550"/>
                <a:gd name="connsiteY213" fmla="*/ 109594 h 2263667"/>
                <a:gd name="connsiteX214" fmla="*/ 1005335 w 2097550"/>
                <a:gd name="connsiteY214" fmla="*/ 113590 h 2263667"/>
                <a:gd name="connsiteX215" fmla="*/ 981931 w 2097550"/>
                <a:gd name="connsiteY215" fmla="*/ 117993 h 2263667"/>
                <a:gd name="connsiteX216" fmla="*/ 949371 w 2097550"/>
                <a:gd name="connsiteY216" fmla="*/ 124901 h 2263667"/>
                <a:gd name="connsiteX217" fmla="*/ 916945 w 2097550"/>
                <a:gd name="connsiteY217" fmla="*/ 132623 h 2263667"/>
                <a:gd name="connsiteX218" fmla="*/ 884656 w 2097550"/>
                <a:gd name="connsiteY218" fmla="*/ 141157 h 2263667"/>
                <a:gd name="connsiteX219" fmla="*/ 852502 w 2097550"/>
                <a:gd name="connsiteY219" fmla="*/ 150505 h 2263667"/>
                <a:gd name="connsiteX220" fmla="*/ 838596 w 2097550"/>
                <a:gd name="connsiteY220" fmla="*/ 154839 h 2263667"/>
                <a:gd name="connsiteX221" fmla="*/ 824690 w 2097550"/>
                <a:gd name="connsiteY221" fmla="*/ 159310 h 2263667"/>
                <a:gd name="connsiteX222" fmla="*/ 810851 w 2097550"/>
                <a:gd name="connsiteY222" fmla="*/ 163916 h 2263667"/>
                <a:gd name="connsiteX223" fmla="*/ 797012 w 2097550"/>
                <a:gd name="connsiteY223" fmla="*/ 168725 h 2263667"/>
                <a:gd name="connsiteX224" fmla="*/ 751563 w 2097550"/>
                <a:gd name="connsiteY224" fmla="*/ 185591 h 2263667"/>
                <a:gd name="connsiteX225" fmla="*/ 706520 w 2097550"/>
                <a:gd name="connsiteY225" fmla="*/ 204082 h 2263667"/>
                <a:gd name="connsiteX226" fmla="*/ 661885 w 2097550"/>
                <a:gd name="connsiteY226" fmla="*/ 224199 h 2263667"/>
                <a:gd name="connsiteX227" fmla="*/ 617792 w 2097550"/>
                <a:gd name="connsiteY227" fmla="*/ 245874 h 2263667"/>
                <a:gd name="connsiteX228" fmla="*/ 595948 w 2097550"/>
                <a:gd name="connsiteY228" fmla="*/ 257321 h 2263667"/>
                <a:gd name="connsiteX229" fmla="*/ 574242 w 2097550"/>
                <a:gd name="connsiteY229" fmla="*/ 269107 h 2263667"/>
                <a:gd name="connsiteX230" fmla="*/ 552737 w 2097550"/>
                <a:gd name="connsiteY230" fmla="*/ 281231 h 2263667"/>
                <a:gd name="connsiteX231" fmla="*/ 531370 w 2097550"/>
                <a:gd name="connsiteY231" fmla="*/ 293762 h 2263667"/>
                <a:gd name="connsiteX232" fmla="*/ 526079 w 2097550"/>
                <a:gd name="connsiteY232" fmla="*/ 296946 h 2263667"/>
                <a:gd name="connsiteX233" fmla="*/ 520720 w 2097550"/>
                <a:gd name="connsiteY233" fmla="*/ 300129 h 2263667"/>
                <a:gd name="connsiteX234" fmla="*/ 515361 w 2097550"/>
                <a:gd name="connsiteY234" fmla="*/ 303312 h 2263667"/>
                <a:gd name="connsiteX235" fmla="*/ 510069 w 2097550"/>
                <a:gd name="connsiteY235" fmla="*/ 306563 h 2263667"/>
                <a:gd name="connsiteX236" fmla="*/ 489040 w 2097550"/>
                <a:gd name="connsiteY236" fmla="*/ 319772 h 2263667"/>
                <a:gd name="connsiteX237" fmla="*/ 483817 w 2097550"/>
                <a:gd name="connsiteY237" fmla="*/ 323158 h 2263667"/>
                <a:gd name="connsiteX238" fmla="*/ 478593 w 2097550"/>
                <a:gd name="connsiteY238" fmla="*/ 326545 h 2263667"/>
                <a:gd name="connsiteX239" fmla="*/ 473371 w 2097550"/>
                <a:gd name="connsiteY239" fmla="*/ 329931 h 2263667"/>
                <a:gd name="connsiteX240" fmla="*/ 468147 w 2097550"/>
                <a:gd name="connsiteY240" fmla="*/ 333319 h 2263667"/>
                <a:gd name="connsiteX241" fmla="*/ 462924 w 2097550"/>
                <a:gd name="connsiteY241" fmla="*/ 336705 h 2263667"/>
                <a:gd name="connsiteX242" fmla="*/ 457768 w 2097550"/>
                <a:gd name="connsiteY242" fmla="*/ 340160 h 2263667"/>
                <a:gd name="connsiteX243" fmla="*/ 452613 w 2097550"/>
                <a:gd name="connsiteY243" fmla="*/ 343682 h 2263667"/>
                <a:gd name="connsiteX244" fmla="*/ 447458 w 2097550"/>
                <a:gd name="connsiteY244" fmla="*/ 347203 h 2263667"/>
                <a:gd name="connsiteX245" fmla="*/ 437147 w 2097550"/>
                <a:gd name="connsiteY245" fmla="*/ 354248 h 2263667"/>
                <a:gd name="connsiteX246" fmla="*/ 426903 w 2097550"/>
                <a:gd name="connsiteY246" fmla="*/ 361428 h 2263667"/>
                <a:gd name="connsiteX247" fmla="*/ 416728 w 2097550"/>
                <a:gd name="connsiteY247" fmla="*/ 368676 h 2263667"/>
                <a:gd name="connsiteX248" fmla="*/ 406485 w 2097550"/>
                <a:gd name="connsiteY248" fmla="*/ 375923 h 2263667"/>
                <a:gd name="connsiteX249" fmla="*/ 396445 w 2097550"/>
                <a:gd name="connsiteY249" fmla="*/ 383374 h 2263667"/>
                <a:gd name="connsiteX250" fmla="*/ 386338 w 2097550"/>
                <a:gd name="connsiteY250" fmla="*/ 390825 h 2263667"/>
                <a:gd name="connsiteX251" fmla="*/ 376298 w 2097550"/>
                <a:gd name="connsiteY251" fmla="*/ 398343 h 2263667"/>
                <a:gd name="connsiteX252" fmla="*/ 366395 w 2097550"/>
                <a:gd name="connsiteY252" fmla="*/ 405997 h 2263667"/>
                <a:gd name="connsiteX253" fmla="*/ 356423 w 2097550"/>
                <a:gd name="connsiteY253" fmla="*/ 413650 h 2263667"/>
                <a:gd name="connsiteX254" fmla="*/ 351470 w 2097550"/>
                <a:gd name="connsiteY254" fmla="*/ 417511 h 2263667"/>
                <a:gd name="connsiteX255" fmla="*/ 346587 w 2097550"/>
                <a:gd name="connsiteY255" fmla="*/ 421440 h 2263667"/>
                <a:gd name="connsiteX256" fmla="*/ 326982 w 2097550"/>
                <a:gd name="connsiteY256" fmla="*/ 437155 h 2263667"/>
                <a:gd name="connsiteX257" fmla="*/ 322098 w 2097550"/>
                <a:gd name="connsiteY257" fmla="*/ 441151 h 2263667"/>
                <a:gd name="connsiteX258" fmla="*/ 317282 w 2097550"/>
                <a:gd name="connsiteY258" fmla="*/ 445147 h 2263667"/>
                <a:gd name="connsiteX259" fmla="*/ 312466 w 2097550"/>
                <a:gd name="connsiteY259" fmla="*/ 449211 h 2263667"/>
                <a:gd name="connsiteX260" fmla="*/ 307649 w 2097550"/>
                <a:gd name="connsiteY260" fmla="*/ 453207 h 2263667"/>
                <a:gd name="connsiteX261" fmla="*/ 302765 w 2097550"/>
                <a:gd name="connsiteY261" fmla="*/ 457272 h 2263667"/>
                <a:gd name="connsiteX262" fmla="*/ 297880 w 2097550"/>
                <a:gd name="connsiteY262" fmla="*/ 461335 h 2263667"/>
                <a:gd name="connsiteX263" fmla="*/ 293064 w 2097550"/>
                <a:gd name="connsiteY263" fmla="*/ 465400 h 2263667"/>
                <a:gd name="connsiteX264" fmla="*/ 288316 w 2097550"/>
                <a:gd name="connsiteY264" fmla="*/ 469532 h 2263667"/>
                <a:gd name="connsiteX265" fmla="*/ 269255 w 2097550"/>
                <a:gd name="connsiteY265" fmla="*/ 486059 h 2263667"/>
                <a:gd name="connsiteX266" fmla="*/ 264505 w 2097550"/>
                <a:gd name="connsiteY266" fmla="*/ 490257 h 2263667"/>
                <a:gd name="connsiteX267" fmla="*/ 259825 w 2097550"/>
                <a:gd name="connsiteY267" fmla="*/ 494457 h 2263667"/>
                <a:gd name="connsiteX268" fmla="*/ 255145 w 2097550"/>
                <a:gd name="connsiteY268" fmla="*/ 498725 h 2263667"/>
                <a:gd name="connsiteX269" fmla="*/ 250464 w 2097550"/>
                <a:gd name="connsiteY269" fmla="*/ 502924 h 2263667"/>
                <a:gd name="connsiteX270" fmla="*/ 241035 w 2097550"/>
                <a:gd name="connsiteY270" fmla="*/ 511391 h 2263667"/>
                <a:gd name="connsiteX271" fmla="*/ 231742 w 2097550"/>
                <a:gd name="connsiteY271" fmla="*/ 519993 h 2263667"/>
                <a:gd name="connsiteX272" fmla="*/ 222515 w 2097550"/>
                <a:gd name="connsiteY272" fmla="*/ 528663 h 2263667"/>
                <a:gd name="connsiteX273" fmla="*/ 213222 w 2097550"/>
                <a:gd name="connsiteY273" fmla="*/ 537333 h 2263667"/>
                <a:gd name="connsiteX274" fmla="*/ 208609 w 2097550"/>
                <a:gd name="connsiteY274" fmla="*/ 541735 h 2263667"/>
                <a:gd name="connsiteX275" fmla="*/ 204065 w 2097550"/>
                <a:gd name="connsiteY275" fmla="*/ 546138 h 2263667"/>
                <a:gd name="connsiteX276" fmla="*/ 199519 w 2097550"/>
                <a:gd name="connsiteY276" fmla="*/ 550609 h 2263667"/>
                <a:gd name="connsiteX277" fmla="*/ 194975 w 2097550"/>
                <a:gd name="connsiteY277" fmla="*/ 555011 h 2263667"/>
                <a:gd name="connsiteX278" fmla="*/ 185749 w 2097550"/>
                <a:gd name="connsiteY278" fmla="*/ 563953 h 2263667"/>
                <a:gd name="connsiteX279" fmla="*/ 181204 w 2097550"/>
                <a:gd name="connsiteY279" fmla="*/ 568422 h 2263667"/>
                <a:gd name="connsiteX280" fmla="*/ 176727 w 2097550"/>
                <a:gd name="connsiteY280" fmla="*/ 572960 h 2263667"/>
                <a:gd name="connsiteX281" fmla="*/ 167773 w 2097550"/>
                <a:gd name="connsiteY281" fmla="*/ 582037 h 2263667"/>
                <a:gd name="connsiteX282" fmla="*/ 158750 w 2097550"/>
                <a:gd name="connsiteY282" fmla="*/ 591113 h 2263667"/>
                <a:gd name="connsiteX283" fmla="*/ 149797 w 2097550"/>
                <a:gd name="connsiteY283" fmla="*/ 600258 h 2263667"/>
                <a:gd name="connsiteX284" fmla="*/ 140978 w 2097550"/>
                <a:gd name="connsiteY284" fmla="*/ 609537 h 2263667"/>
                <a:gd name="connsiteX285" fmla="*/ 123137 w 2097550"/>
                <a:gd name="connsiteY285" fmla="*/ 628164 h 2263667"/>
                <a:gd name="connsiteX286" fmla="*/ 105703 w 2097550"/>
                <a:gd name="connsiteY286" fmla="*/ 647129 h 2263667"/>
                <a:gd name="connsiteX287" fmla="*/ 96952 w 2097550"/>
                <a:gd name="connsiteY287" fmla="*/ 656679 h 2263667"/>
                <a:gd name="connsiteX288" fmla="*/ 88338 w 2097550"/>
                <a:gd name="connsiteY288" fmla="*/ 666298 h 2263667"/>
                <a:gd name="connsiteX289" fmla="*/ 79722 w 2097550"/>
                <a:gd name="connsiteY289" fmla="*/ 675984 h 2263667"/>
                <a:gd name="connsiteX290" fmla="*/ 71107 w 2097550"/>
                <a:gd name="connsiteY290" fmla="*/ 685738 h 2263667"/>
                <a:gd name="connsiteX291" fmla="*/ 29117 w 2097550"/>
                <a:gd name="connsiteY291" fmla="*/ 733084 h 2263667"/>
                <a:gd name="connsiteX292" fmla="*/ 5917 w 2097550"/>
                <a:gd name="connsiteY292" fmla="*/ 758212 h 2263667"/>
                <a:gd name="connsiteX293" fmla="*/ 0 w 2097550"/>
                <a:gd name="connsiteY293" fmla="*/ 764600 h 2263667"/>
                <a:gd name="connsiteX294" fmla="*/ 0 w 2097550"/>
                <a:gd name="connsiteY294" fmla="*/ 566826 h 2263667"/>
                <a:gd name="connsiteX295" fmla="*/ 7885 w 2097550"/>
                <a:gd name="connsiteY295" fmla="*/ 559007 h 2263667"/>
                <a:gd name="connsiteX296" fmla="*/ 17653 w 2097550"/>
                <a:gd name="connsiteY296" fmla="*/ 549457 h 2263667"/>
                <a:gd name="connsiteX297" fmla="*/ 27353 w 2097550"/>
                <a:gd name="connsiteY297" fmla="*/ 539907 h 2263667"/>
                <a:gd name="connsiteX298" fmla="*/ 32170 w 2097550"/>
                <a:gd name="connsiteY298" fmla="*/ 535165 h 2263667"/>
                <a:gd name="connsiteX299" fmla="*/ 37190 w 2097550"/>
                <a:gd name="connsiteY299" fmla="*/ 530491 h 2263667"/>
                <a:gd name="connsiteX300" fmla="*/ 47094 w 2097550"/>
                <a:gd name="connsiteY300" fmla="*/ 521145 h 2263667"/>
                <a:gd name="connsiteX301" fmla="*/ 52046 w 2097550"/>
                <a:gd name="connsiteY301" fmla="*/ 516470 h 2263667"/>
                <a:gd name="connsiteX302" fmla="*/ 56997 w 2097550"/>
                <a:gd name="connsiteY302" fmla="*/ 511797 h 2263667"/>
                <a:gd name="connsiteX303" fmla="*/ 61949 w 2097550"/>
                <a:gd name="connsiteY303" fmla="*/ 507123 h 2263667"/>
                <a:gd name="connsiteX304" fmla="*/ 66969 w 2097550"/>
                <a:gd name="connsiteY304" fmla="*/ 502517 h 2263667"/>
                <a:gd name="connsiteX305" fmla="*/ 77077 w 2097550"/>
                <a:gd name="connsiteY305" fmla="*/ 493306 h 2263667"/>
                <a:gd name="connsiteX306" fmla="*/ 87116 w 2097550"/>
                <a:gd name="connsiteY306" fmla="*/ 484162 h 2263667"/>
                <a:gd name="connsiteX307" fmla="*/ 97224 w 2097550"/>
                <a:gd name="connsiteY307" fmla="*/ 475017 h 2263667"/>
                <a:gd name="connsiteX308" fmla="*/ 107467 w 2097550"/>
                <a:gd name="connsiteY308" fmla="*/ 466009 h 2263667"/>
                <a:gd name="connsiteX309" fmla="*/ 112623 w 2097550"/>
                <a:gd name="connsiteY309" fmla="*/ 461539 h 2263667"/>
                <a:gd name="connsiteX310" fmla="*/ 117710 w 2097550"/>
                <a:gd name="connsiteY310" fmla="*/ 457068 h 2263667"/>
                <a:gd name="connsiteX311" fmla="*/ 122798 w 2097550"/>
                <a:gd name="connsiteY311" fmla="*/ 452597 h 2263667"/>
                <a:gd name="connsiteX312" fmla="*/ 127953 w 2097550"/>
                <a:gd name="connsiteY312" fmla="*/ 448128 h 2263667"/>
                <a:gd name="connsiteX313" fmla="*/ 148778 w 2097550"/>
                <a:gd name="connsiteY313" fmla="*/ 430516 h 2263667"/>
                <a:gd name="connsiteX314" fmla="*/ 154002 w 2097550"/>
                <a:gd name="connsiteY314" fmla="*/ 426114 h 2263667"/>
                <a:gd name="connsiteX315" fmla="*/ 159293 w 2097550"/>
                <a:gd name="connsiteY315" fmla="*/ 421778 h 2263667"/>
                <a:gd name="connsiteX316" fmla="*/ 164585 w 2097550"/>
                <a:gd name="connsiteY316" fmla="*/ 417444 h 2263667"/>
                <a:gd name="connsiteX317" fmla="*/ 169875 w 2097550"/>
                <a:gd name="connsiteY317" fmla="*/ 413109 h 2263667"/>
                <a:gd name="connsiteX318" fmla="*/ 175167 w 2097550"/>
                <a:gd name="connsiteY318" fmla="*/ 408774 h 2263667"/>
                <a:gd name="connsiteX319" fmla="*/ 180458 w 2097550"/>
                <a:gd name="connsiteY319" fmla="*/ 404439 h 2263667"/>
                <a:gd name="connsiteX320" fmla="*/ 185749 w 2097550"/>
                <a:gd name="connsiteY320" fmla="*/ 400172 h 2263667"/>
                <a:gd name="connsiteX321" fmla="*/ 191108 w 2097550"/>
                <a:gd name="connsiteY321" fmla="*/ 395905 h 2263667"/>
                <a:gd name="connsiteX322" fmla="*/ 212679 w 2097550"/>
                <a:gd name="connsiteY322" fmla="*/ 379039 h 2263667"/>
                <a:gd name="connsiteX323" fmla="*/ 218038 w 2097550"/>
                <a:gd name="connsiteY323" fmla="*/ 374840 h 2263667"/>
                <a:gd name="connsiteX324" fmla="*/ 223534 w 2097550"/>
                <a:gd name="connsiteY324" fmla="*/ 370708 h 2263667"/>
                <a:gd name="connsiteX325" fmla="*/ 234522 w 2097550"/>
                <a:gd name="connsiteY325" fmla="*/ 362445 h 2263667"/>
                <a:gd name="connsiteX326" fmla="*/ 245444 w 2097550"/>
                <a:gd name="connsiteY326" fmla="*/ 354180 h 2263667"/>
                <a:gd name="connsiteX327" fmla="*/ 256569 w 2097550"/>
                <a:gd name="connsiteY327" fmla="*/ 346052 h 2263667"/>
                <a:gd name="connsiteX328" fmla="*/ 267762 w 2097550"/>
                <a:gd name="connsiteY328" fmla="*/ 337992 h 2263667"/>
                <a:gd name="connsiteX329" fmla="*/ 278887 w 2097550"/>
                <a:gd name="connsiteY329" fmla="*/ 329931 h 2263667"/>
                <a:gd name="connsiteX330" fmla="*/ 290215 w 2097550"/>
                <a:gd name="connsiteY330" fmla="*/ 322007 h 2263667"/>
                <a:gd name="connsiteX331" fmla="*/ 301544 w 2097550"/>
                <a:gd name="connsiteY331" fmla="*/ 314150 h 2263667"/>
                <a:gd name="connsiteX332" fmla="*/ 312940 w 2097550"/>
                <a:gd name="connsiteY332" fmla="*/ 306361 h 2263667"/>
                <a:gd name="connsiteX333" fmla="*/ 324472 w 2097550"/>
                <a:gd name="connsiteY333" fmla="*/ 298639 h 2263667"/>
                <a:gd name="connsiteX334" fmla="*/ 330238 w 2097550"/>
                <a:gd name="connsiteY334" fmla="*/ 294778 h 2263667"/>
                <a:gd name="connsiteX335" fmla="*/ 336004 w 2097550"/>
                <a:gd name="connsiteY335" fmla="*/ 290917 h 2263667"/>
                <a:gd name="connsiteX336" fmla="*/ 341770 w 2097550"/>
                <a:gd name="connsiteY336" fmla="*/ 287124 h 2263667"/>
                <a:gd name="connsiteX337" fmla="*/ 347604 w 2097550"/>
                <a:gd name="connsiteY337" fmla="*/ 283331 h 2263667"/>
                <a:gd name="connsiteX338" fmla="*/ 353437 w 2097550"/>
                <a:gd name="connsiteY338" fmla="*/ 279605 h 2263667"/>
                <a:gd name="connsiteX339" fmla="*/ 359272 w 2097550"/>
                <a:gd name="connsiteY339" fmla="*/ 275881 h 2263667"/>
                <a:gd name="connsiteX340" fmla="*/ 365105 w 2097550"/>
                <a:gd name="connsiteY340" fmla="*/ 272155 h 2263667"/>
                <a:gd name="connsiteX341" fmla="*/ 371007 w 2097550"/>
                <a:gd name="connsiteY341" fmla="*/ 268430 h 2263667"/>
                <a:gd name="connsiteX342" fmla="*/ 394749 w 2097550"/>
                <a:gd name="connsiteY342" fmla="*/ 253798 h 2263667"/>
                <a:gd name="connsiteX343" fmla="*/ 400719 w 2097550"/>
                <a:gd name="connsiteY343" fmla="*/ 250141 h 2263667"/>
                <a:gd name="connsiteX344" fmla="*/ 406757 w 2097550"/>
                <a:gd name="connsiteY344" fmla="*/ 246551 h 2263667"/>
                <a:gd name="connsiteX345" fmla="*/ 412794 w 2097550"/>
                <a:gd name="connsiteY345" fmla="*/ 242961 h 2263667"/>
                <a:gd name="connsiteX346" fmla="*/ 418831 w 2097550"/>
                <a:gd name="connsiteY346" fmla="*/ 239372 h 2263667"/>
                <a:gd name="connsiteX347" fmla="*/ 443116 w 2097550"/>
                <a:gd name="connsiteY347" fmla="*/ 225351 h 2263667"/>
                <a:gd name="connsiteX348" fmla="*/ 467740 w 2097550"/>
                <a:gd name="connsiteY348" fmla="*/ 211669 h 2263667"/>
                <a:gd name="connsiteX349" fmla="*/ 492636 w 2097550"/>
                <a:gd name="connsiteY349" fmla="*/ 198324 h 2263667"/>
                <a:gd name="connsiteX350" fmla="*/ 517803 w 2097550"/>
                <a:gd name="connsiteY350" fmla="*/ 185320 h 2263667"/>
                <a:gd name="connsiteX351" fmla="*/ 569086 w 2097550"/>
                <a:gd name="connsiteY351" fmla="*/ 160394 h 2263667"/>
                <a:gd name="connsiteX352" fmla="*/ 621523 w 2097550"/>
                <a:gd name="connsiteY352" fmla="*/ 136958 h 2263667"/>
                <a:gd name="connsiteX353" fmla="*/ 675045 w 2097550"/>
                <a:gd name="connsiteY353" fmla="*/ 115148 h 2263667"/>
                <a:gd name="connsiteX354" fmla="*/ 729652 w 2097550"/>
                <a:gd name="connsiteY354" fmla="*/ 94963 h 2263667"/>
                <a:gd name="connsiteX355" fmla="*/ 746339 w 2097550"/>
                <a:gd name="connsiteY355" fmla="*/ 89206 h 2263667"/>
                <a:gd name="connsiteX356" fmla="*/ 763094 w 2097550"/>
                <a:gd name="connsiteY356" fmla="*/ 83584 h 2263667"/>
                <a:gd name="connsiteX357" fmla="*/ 779918 w 2097550"/>
                <a:gd name="connsiteY357" fmla="*/ 78165 h 2263667"/>
                <a:gd name="connsiteX358" fmla="*/ 796877 w 2097550"/>
                <a:gd name="connsiteY358" fmla="*/ 72882 h 2263667"/>
                <a:gd name="connsiteX359" fmla="*/ 836357 w 2097550"/>
                <a:gd name="connsiteY359" fmla="*/ 61367 h 2263667"/>
                <a:gd name="connsiteX360" fmla="*/ 876244 w 2097550"/>
                <a:gd name="connsiteY360" fmla="*/ 50801 h 2263667"/>
                <a:gd name="connsiteX361" fmla="*/ 916538 w 2097550"/>
                <a:gd name="connsiteY361" fmla="*/ 41182 h 2263667"/>
                <a:gd name="connsiteX362" fmla="*/ 957172 w 2097550"/>
                <a:gd name="connsiteY362" fmla="*/ 32512 h 2263667"/>
                <a:gd name="connsiteX363" fmla="*/ 986409 w 2097550"/>
                <a:gd name="connsiteY363" fmla="*/ 26890 h 2263667"/>
                <a:gd name="connsiteX364" fmla="*/ 1015782 w 2097550"/>
                <a:gd name="connsiteY364" fmla="*/ 21810 h 2263667"/>
                <a:gd name="connsiteX365" fmla="*/ 1045289 w 2097550"/>
                <a:gd name="connsiteY365" fmla="*/ 17204 h 2263667"/>
                <a:gd name="connsiteX366" fmla="*/ 1074933 w 2097550"/>
                <a:gd name="connsiteY366" fmla="*/ 13141 h 2263667"/>
                <a:gd name="connsiteX367" fmla="*/ 1104646 w 2097550"/>
                <a:gd name="connsiteY367" fmla="*/ 9686 h 2263667"/>
                <a:gd name="connsiteX368" fmla="*/ 1134425 w 2097550"/>
                <a:gd name="connsiteY368" fmla="*/ 6774 h 2263667"/>
                <a:gd name="connsiteX369" fmla="*/ 1164205 w 2097550"/>
                <a:gd name="connsiteY369" fmla="*/ 4336 h 2263667"/>
                <a:gd name="connsiteX370" fmla="*/ 1194052 w 2097550"/>
                <a:gd name="connsiteY370" fmla="*/ 2439 h 2263667"/>
                <a:gd name="connsiteX371" fmla="*/ 1223833 w 2097550"/>
                <a:gd name="connsiteY371" fmla="*/ 1083 h 2263667"/>
                <a:gd name="connsiteX372" fmla="*/ 1253612 w 2097550"/>
                <a:gd name="connsiteY372" fmla="*/ 271 h 2263667"/>
                <a:gd name="connsiteX373" fmla="*/ 1283324 w 2097550"/>
                <a:gd name="connsiteY373" fmla="*/ 0 h 226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Lst>
              <a:rect l="l" t="t" r="r" b="b"/>
              <a:pathLst>
                <a:path w="2097550" h="2263667">
                  <a:moveTo>
                    <a:pt x="1283324" y="0"/>
                  </a:moveTo>
                  <a:cubicBezTo>
                    <a:pt x="1293228" y="0"/>
                    <a:pt x="1303132" y="136"/>
                    <a:pt x="1312968" y="339"/>
                  </a:cubicBezTo>
                  <a:cubicBezTo>
                    <a:pt x="1322804" y="610"/>
                    <a:pt x="1332641" y="881"/>
                    <a:pt x="1342476" y="1287"/>
                  </a:cubicBezTo>
                  <a:cubicBezTo>
                    <a:pt x="1352312" y="1693"/>
                    <a:pt x="1362081" y="2168"/>
                    <a:pt x="1371849" y="2778"/>
                  </a:cubicBezTo>
                  <a:cubicBezTo>
                    <a:pt x="1381617" y="3387"/>
                    <a:pt x="1391386" y="4064"/>
                    <a:pt x="1401086" y="4809"/>
                  </a:cubicBezTo>
                  <a:cubicBezTo>
                    <a:pt x="1410855" y="5622"/>
                    <a:pt x="1420554" y="6435"/>
                    <a:pt x="1430187" y="7383"/>
                  </a:cubicBezTo>
                  <a:cubicBezTo>
                    <a:pt x="1449588" y="9280"/>
                    <a:pt x="1468785" y="11515"/>
                    <a:pt x="1487711" y="14157"/>
                  </a:cubicBezTo>
                  <a:cubicBezTo>
                    <a:pt x="1506773" y="16798"/>
                    <a:pt x="1525563" y="19778"/>
                    <a:pt x="1544150" y="23166"/>
                  </a:cubicBezTo>
                  <a:cubicBezTo>
                    <a:pt x="1562737" y="26552"/>
                    <a:pt x="1581120" y="30277"/>
                    <a:pt x="1599233" y="34409"/>
                  </a:cubicBezTo>
                  <a:cubicBezTo>
                    <a:pt x="1617344" y="38541"/>
                    <a:pt x="1635253" y="43011"/>
                    <a:pt x="1652823" y="47821"/>
                  </a:cubicBezTo>
                  <a:cubicBezTo>
                    <a:pt x="1661641" y="50259"/>
                    <a:pt x="1670392" y="52765"/>
                    <a:pt x="1679007" y="55339"/>
                  </a:cubicBezTo>
                  <a:cubicBezTo>
                    <a:pt x="1687689" y="57913"/>
                    <a:pt x="1696236" y="60622"/>
                    <a:pt x="1704716" y="63399"/>
                  </a:cubicBezTo>
                  <a:cubicBezTo>
                    <a:pt x="1713195" y="66176"/>
                    <a:pt x="1721608" y="69021"/>
                    <a:pt x="1729883" y="72001"/>
                  </a:cubicBezTo>
                  <a:cubicBezTo>
                    <a:pt x="1738227" y="74981"/>
                    <a:pt x="1746436" y="78030"/>
                    <a:pt x="1754507" y="81145"/>
                  </a:cubicBezTo>
                  <a:cubicBezTo>
                    <a:pt x="1762648" y="84329"/>
                    <a:pt x="1770653" y="87512"/>
                    <a:pt x="1778589" y="90831"/>
                  </a:cubicBezTo>
                  <a:cubicBezTo>
                    <a:pt x="1786526" y="94082"/>
                    <a:pt x="1794327" y="97537"/>
                    <a:pt x="1802060" y="100991"/>
                  </a:cubicBezTo>
                  <a:cubicBezTo>
                    <a:pt x="1809794" y="104446"/>
                    <a:pt x="1817391" y="108035"/>
                    <a:pt x="1824921" y="111693"/>
                  </a:cubicBezTo>
                  <a:cubicBezTo>
                    <a:pt x="1832450" y="115351"/>
                    <a:pt x="1839844" y="119144"/>
                    <a:pt x="1847103" y="122937"/>
                  </a:cubicBezTo>
                  <a:cubicBezTo>
                    <a:pt x="1861755" y="130659"/>
                    <a:pt x="1875797" y="138652"/>
                    <a:pt x="1889297" y="146982"/>
                  </a:cubicBezTo>
                  <a:cubicBezTo>
                    <a:pt x="1902931" y="155314"/>
                    <a:pt x="1915955" y="163984"/>
                    <a:pt x="1928370" y="172992"/>
                  </a:cubicBezTo>
                  <a:cubicBezTo>
                    <a:pt x="1940851" y="182068"/>
                    <a:pt x="1952790" y="191348"/>
                    <a:pt x="1964051" y="200967"/>
                  </a:cubicBezTo>
                  <a:cubicBezTo>
                    <a:pt x="1975447" y="210652"/>
                    <a:pt x="1986165" y="220542"/>
                    <a:pt x="1996205" y="230770"/>
                  </a:cubicBezTo>
                  <a:cubicBezTo>
                    <a:pt x="2006245" y="241065"/>
                    <a:pt x="2015605" y="251632"/>
                    <a:pt x="2024221" y="262401"/>
                  </a:cubicBezTo>
                  <a:cubicBezTo>
                    <a:pt x="2032903" y="273238"/>
                    <a:pt x="2040840" y="284415"/>
                    <a:pt x="2048031" y="295726"/>
                  </a:cubicBezTo>
                  <a:cubicBezTo>
                    <a:pt x="2055289" y="307106"/>
                    <a:pt x="2061734" y="318756"/>
                    <a:pt x="2067432" y="330609"/>
                  </a:cubicBezTo>
                  <a:cubicBezTo>
                    <a:pt x="2073198" y="342530"/>
                    <a:pt x="2078081" y="354654"/>
                    <a:pt x="2082220" y="366983"/>
                  </a:cubicBezTo>
                  <a:cubicBezTo>
                    <a:pt x="2084255" y="373145"/>
                    <a:pt x="2086154" y="379378"/>
                    <a:pt x="2087782" y="385677"/>
                  </a:cubicBezTo>
                  <a:cubicBezTo>
                    <a:pt x="2089410" y="391975"/>
                    <a:pt x="2090903" y="398343"/>
                    <a:pt x="2092124" y="404710"/>
                  </a:cubicBezTo>
                  <a:cubicBezTo>
                    <a:pt x="2093413" y="411077"/>
                    <a:pt x="2094430" y="417511"/>
                    <a:pt x="2095244" y="424014"/>
                  </a:cubicBezTo>
                  <a:cubicBezTo>
                    <a:pt x="2096058" y="430516"/>
                    <a:pt x="2096668" y="437019"/>
                    <a:pt x="2097076" y="443590"/>
                  </a:cubicBezTo>
                  <a:cubicBezTo>
                    <a:pt x="2097483" y="450159"/>
                    <a:pt x="2097550" y="456797"/>
                    <a:pt x="2097550" y="463435"/>
                  </a:cubicBezTo>
                  <a:cubicBezTo>
                    <a:pt x="2097483" y="470140"/>
                    <a:pt x="2097211" y="476846"/>
                    <a:pt x="2096737" y="483552"/>
                  </a:cubicBezTo>
                  <a:cubicBezTo>
                    <a:pt x="2096262" y="490326"/>
                    <a:pt x="2095584" y="497099"/>
                    <a:pt x="2094634" y="503872"/>
                  </a:cubicBezTo>
                  <a:cubicBezTo>
                    <a:pt x="2093752" y="510714"/>
                    <a:pt x="2092598" y="517555"/>
                    <a:pt x="2091242" y="524396"/>
                  </a:cubicBezTo>
                  <a:cubicBezTo>
                    <a:pt x="2088529" y="538145"/>
                    <a:pt x="2084933" y="552031"/>
                    <a:pt x="2080524" y="565917"/>
                  </a:cubicBezTo>
                  <a:cubicBezTo>
                    <a:pt x="2076047" y="579870"/>
                    <a:pt x="2070756" y="593891"/>
                    <a:pt x="2064651" y="607979"/>
                  </a:cubicBezTo>
                  <a:cubicBezTo>
                    <a:pt x="2058477" y="622068"/>
                    <a:pt x="2051490" y="636292"/>
                    <a:pt x="2043621" y="650448"/>
                  </a:cubicBezTo>
                  <a:cubicBezTo>
                    <a:pt x="2035685" y="664740"/>
                    <a:pt x="2027001" y="678964"/>
                    <a:pt x="2017437" y="693188"/>
                  </a:cubicBezTo>
                  <a:cubicBezTo>
                    <a:pt x="2012621" y="700368"/>
                    <a:pt x="2007669" y="707480"/>
                    <a:pt x="2002514" y="714592"/>
                  </a:cubicBezTo>
                  <a:cubicBezTo>
                    <a:pt x="1997357" y="721772"/>
                    <a:pt x="1991998" y="728884"/>
                    <a:pt x="1986437" y="735996"/>
                  </a:cubicBezTo>
                  <a:cubicBezTo>
                    <a:pt x="1980874" y="743176"/>
                    <a:pt x="1975176" y="750288"/>
                    <a:pt x="1969206" y="757400"/>
                  </a:cubicBezTo>
                  <a:cubicBezTo>
                    <a:pt x="1963237" y="764512"/>
                    <a:pt x="1957132" y="771624"/>
                    <a:pt x="1950823" y="778736"/>
                  </a:cubicBezTo>
                  <a:cubicBezTo>
                    <a:pt x="1944514" y="785849"/>
                    <a:pt x="1938002" y="792961"/>
                    <a:pt x="1931354" y="800073"/>
                  </a:cubicBezTo>
                  <a:cubicBezTo>
                    <a:pt x="1924639" y="807184"/>
                    <a:pt x="1917855" y="814296"/>
                    <a:pt x="1910800" y="821341"/>
                  </a:cubicBezTo>
                  <a:cubicBezTo>
                    <a:pt x="1903746" y="828453"/>
                    <a:pt x="1896555" y="835497"/>
                    <a:pt x="1889160" y="842541"/>
                  </a:cubicBezTo>
                  <a:cubicBezTo>
                    <a:pt x="1881767" y="849586"/>
                    <a:pt x="1874169" y="856630"/>
                    <a:pt x="1866368" y="863606"/>
                  </a:cubicBezTo>
                  <a:cubicBezTo>
                    <a:pt x="1858567" y="870583"/>
                    <a:pt x="1850630" y="877559"/>
                    <a:pt x="1842557" y="884537"/>
                  </a:cubicBezTo>
                  <a:cubicBezTo>
                    <a:pt x="1834485" y="891513"/>
                    <a:pt x="1826210" y="898490"/>
                    <a:pt x="1817866" y="905398"/>
                  </a:cubicBezTo>
                  <a:cubicBezTo>
                    <a:pt x="1809522" y="912307"/>
                    <a:pt x="1800975" y="919216"/>
                    <a:pt x="1792292" y="926125"/>
                  </a:cubicBezTo>
                  <a:cubicBezTo>
                    <a:pt x="1783609" y="932966"/>
                    <a:pt x="1774791" y="939875"/>
                    <a:pt x="1765768" y="946717"/>
                  </a:cubicBezTo>
                  <a:cubicBezTo>
                    <a:pt x="1756746" y="953489"/>
                    <a:pt x="1747520" y="960330"/>
                    <a:pt x="1738227" y="967104"/>
                  </a:cubicBezTo>
                  <a:cubicBezTo>
                    <a:pt x="1728933" y="973945"/>
                    <a:pt x="1719504" y="980718"/>
                    <a:pt x="1709940" y="987424"/>
                  </a:cubicBezTo>
                  <a:cubicBezTo>
                    <a:pt x="1700375" y="994130"/>
                    <a:pt x="1690742" y="1000835"/>
                    <a:pt x="1680906" y="1007541"/>
                  </a:cubicBezTo>
                  <a:cubicBezTo>
                    <a:pt x="1671070" y="1014247"/>
                    <a:pt x="1661098" y="1020885"/>
                    <a:pt x="1650991" y="1027523"/>
                  </a:cubicBezTo>
                  <a:cubicBezTo>
                    <a:pt x="1648481" y="1029149"/>
                    <a:pt x="1645971" y="1030842"/>
                    <a:pt x="1643393" y="1032467"/>
                  </a:cubicBezTo>
                  <a:cubicBezTo>
                    <a:pt x="1640816" y="1034160"/>
                    <a:pt x="1638238" y="1035786"/>
                    <a:pt x="1635660" y="1037412"/>
                  </a:cubicBezTo>
                  <a:cubicBezTo>
                    <a:pt x="1633082" y="1039105"/>
                    <a:pt x="1630505" y="1040730"/>
                    <a:pt x="1627927" y="1042356"/>
                  </a:cubicBezTo>
                  <a:cubicBezTo>
                    <a:pt x="1625349" y="1043982"/>
                    <a:pt x="1622772" y="1045676"/>
                    <a:pt x="1620193" y="1047301"/>
                  </a:cubicBezTo>
                  <a:lnTo>
                    <a:pt x="1604727" y="1057190"/>
                  </a:lnTo>
                  <a:cubicBezTo>
                    <a:pt x="1603438" y="1058003"/>
                    <a:pt x="1602082" y="1058816"/>
                    <a:pt x="1600793" y="1059629"/>
                  </a:cubicBezTo>
                  <a:cubicBezTo>
                    <a:pt x="1599437" y="1060441"/>
                    <a:pt x="1598147" y="1061254"/>
                    <a:pt x="1596790" y="1062067"/>
                  </a:cubicBezTo>
                  <a:cubicBezTo>
                    <a:pt x="1595434" y="1062880"/>
                    <a:pt x="1594145" y="1063692"/>
                    <a:pt x="1592788" y="1064506"/>
                  </a:cubicBezTo>
                  <a:cubicBezTo>
                    <a:pt x="1591431" y="1065318"/>
                    <a:pt x="1590143" y="1066131"/>
                    <a:pt x="1588786" y="1066944"/>
                  </a:cubicBezTo>
                  <a:lnTo>
                    <a:pt x="1556835" y="1086383"/>
                  </a:lnTo>
                  <a:lnTo>
                    <a:pt x="1523868" y="1105484"/>
                  </a:lnTo>
                  <a:lnTo>
                    <a:pt x="1507315" y="1115103"/>
                  </a:lnTo>
                  <a:lnTo>
                    <a:pt x="1490425" y="1124518"/>
                  </a:lnTo>
                  <a:lnTo>
                    <a:pt x="1456507" y="1143415"/>
                  </a:lnTo>
                  <a:lnTo>
                    <a:pt x="1421708" y="1161907"/>
                  </a:lnTo>
                  <a:lnTo>
                    <a:pt x="1404274" y="1171254"/>
                  </a:lnTo>
                  <a:lnTo>
                    <a:pt x="1386501" y="1180331"/>
                  </a:lnTo>
                  <a:lnTo>
                    <a:pt x="1350820" y="1198551"/>
                  </a:lnTo>
                  <a:lnTo>
                    <a:pt x="1314393" y="1216432"/>
                  </a:lnTo>
                  <a:cubicBezTo>
                    <a:pt x="1308355" y="1219412"/>
                    <a:pt x="1302250" y="1222393"/>
                    <a:pt x="1296145" y="1225374"/>
                  </a:cubicBezTo>
                  <a:cubicBezTo>
                    <a:pt x="1290039" y="1228354"/>
                    <a:pt x="1283867" y="1231266"/>
                    <a:pt x="1277693" y="1234179"/>
                  </a:cubicBezTo>
                  <a:cubicBezTo>
                    <a:pt x="1271521" y="1237091"/>
                    <a:pt x="1265347" y="1240004"/>
                    <a:pt x="1259106" y="1242917"/>
                  </a:cubicBezTo>
                  <a:cubicBezTo>
                    <a:pt x="1252934" y="1245829"/>
                    <a:pt x="1246693" y="1248742"/>
                    <a:pt x="1240519" y="1251653"/>
                  </a:cubicBezTo>
                  <a:cubicBezTo>
                    <a:pt x="1237400" y="1253144"/>
                    <a:pt x="1234279" y="1254634"/>
                    <a:pt x="1231159" y="1256057"/>
                  </a:cubicBezTo>
                  <a:cubicBezTo>
                    <a:pt x="1228038" y="1257547"/>
                    <a:pt x="1224918" y="1258969"/>
                    <a:pt x="1221730" y="1260391"/>
                  </a:cubicBezTo>
                  <a:cubicBezTo>
                    <a:pt x="1218541" y="1261814"/>
                    <a:pt x="1215421" y="1263236"/>
                    <a:pt x="1212233" y="1264659"/>
                  </a:cubicBezTo>
                  <a:cubicBezTo>
                    <a:pt x="1209045" y="1266081"/>
                    <a:pt x="1205855" y="1267503"/>
                    <a:pt x="1202736" y="1268926"/>
                  </a:cubicBezTo>
                  <a:lnTo>
                    <a:pt x="1164545" y="1286198"/>
                  </a:lnTo>
                  <a:lnTo>
                    <a:pt x="1121604" y="1305570"/>
                  </a:lnTo>
                  <a:cubicBezTo>
                    <a:pt x="1118009" y="1307196"/>
                    <a:pt x="1114414" y="1308821"/>
                    <a:pt x="1110886" y="1310447"/>
                  </a:cubicBezTo>
                  <a:cubicBezTo>
                    <a:pt x="1107359" y="1312073"/>
                    <a:pt x="1103764" y="1313698"/>
                    <a:pt x="1100237" y="1315391"/>
                  </a:cubicBezTo>
                  <a:cubicBezTo>
                    <a:pt x="1096709" y="1317085"/>
                    <a:pt x="1093114" y="1318710"/>
                    <a:pt x="1089586" y="1320403"/>
                  </a:cubicBezTo>
                  <a:cubicBezTo>
                    <a:pt x="1086059" y="1322029"/>
                    <a:pt x="1082463" y="1323723"/>
                    <a:pt x="1078936" y="1325349"/>
                  </a:cubicBezTo>
                  <a:cubicBezTo>
                    <a:pt x="1064691" y="1332054"/>
                    <a:pt x="1050513" y="1338827"/>
                    <a:pt x="1036403" y="1345668"/>
                  </a:cubicBezTo>
                  <a:cubicBezTo>
                    <a:pt x="1022293" y="1352578"/>
                    <a:pt x="1008184" y="1359486"/>
                    <a:pt x="994142" y="1366531"/>
                  </a:cubicBezTo>
                  <a:cubicBezTo>
                    <a:pt x="980032" y="1373575"/>
                    <a:pt x="966058" y="1380754"/>
                    <a:pt x="952084" y="1387935"/>
                  </a:cubicBezTo>
                  <a:cubicBezTo>
                    <a:pt x="938110" y="1395182"/>
                    <a:pt x="924203" y="1402498"/>
                    <a:pt x="910297" y="1409880"/>
                  </a:cubicBezTo>
                  <a:cubicBezTo>
                    <a:pt x="896459" y="1417331"/>
                    <a:pt x="882620" y="1424849"/>
                    <a:pt x="868850" y="1432436"/>
                  </a:cubicBezTo>
                  <a:cubicBezTo>
                    <a:pt x="855079" y="1440022"/>
                    <a:pt x="841308" y="1447811"/>
                    <a:pt x="827674" y="1455600"/>
                  </a:cubicBezTo>
                  <a:cubicBezTo>
                    <a:pt x="814039" y="1463390"/>
                    <a:pt x="800404" y="1471315"/>
                    <a:pt x="786837" y="1479375"/>
                  </a:cubicBezTo>
                  <a:cubicBezTo>
                    <a:pt x="773270" y="1487435"/>
                    <a:pt x="759703" y="1495563"/>
                    <a:pt x="746272" y="1503827"/>
                  </a:cubicBezTo>
                  <a:cubicBezTo>
                    <a:pt x="719342" y="1520354"/>
                    <a:pt x="692614" y="1537287"/>
                    <a:pt x="666226" y="1554695"/>
                  </a:cubicBezTo>
                  <a:cubicBezTo>
                    <a:pt x="639770" y="1572171"/>
                    <a:pt x="613586" y="1590053"/>
                    <a:pt x="587740" y="1608475"/>
                  </a:cubicBezTo>
                  <a:cubicBezTo>
                    <a:pt x="561760" y="1626967"/>
                    <a:pt x="536186" y="1645933"/>
                    <a:pt x="511019" y="1665372"/>
                  </a:cubicBezTo>
                  <a:cubicBezTo>
                    <a:pt x="485784" y="1684947"/>
                    <a:pt x="460889" y="1704997"/>
                    <a:pt x="436401" y="1725587"/>
                  </a:cubicBezTo>
                  <a:cubicBezTo>
                    <a:pt x="411912" y="1746246"/>
                    <a:pt x="387762" y="1767515"/>
                    <a:pt x="364155" y="1789258"/>
                  </a:cubicBezTo>
                  <a:cubicBezTo>
                    <a:pt x="340413" y="1811135"/>
                    <a:pt x="317145" y="1833555"/>
                    <a:pt x="294557" y="1856585"/>
                  </a:cubicBezTo>
                  <a:cubicBezTo>
                    <a:pt x="271832" y="1879682"/>
                    <a:pt x="249649" y="1903457"/>
                    <a:pt x="228213" y="1927773"/>
                  </a:cubicBezTo>
                  <a:cubicBezTo>
                    <a:pt x="206642" y="1952293"/>
                    <a:pt x="185681" y="1977355"/>
                    <a:pt x="165602" y="2003093"/>
                  </a:cubicBezTo>
                  <a:cubicBezTo>
                    <a:pt x="155495" y="2015963"/>
                    <a:pt x="145590" y="2029035"/>
                    <a:pt x="135822" y="2042244"/>
                  </a:cubicBezTo>
                  <a:cubicBezTo>
                    <a:pt x="126053" y="2055451"/>
                    <a:pt x="116421" y="2068863"/>
                    <a:pt x="107060" y="2082409"/>
                  </a:cubicBezTo>
                  <a:cubicBezTo>
                    <a:pt x="97631" y="2096024"/>
                    <a:pt x="88473" y="2109774"/>
                    <a:pt x="79519" y="2123659"/>
                  </a:cubicBezTo>
                  <a:cubicBezTo>
                    <a:pt x="70564" y="2137612"/>
                    <a:pt x="61814" y="2151701"/>
                    <a:pt x="53335" y="2165993"/>
                  </a:cubicBezTo>
                  <a:cubicBezTo>
                    <a:pt x="51231" y="2169583"/>
                    <a:pt x="49128" y="2173173"/>
                    <a:pt x="47026" y="2176762"/>
                  </a:cubicBezTo>
                  <a:cubicBezTo>
                    <a:pt x="44923" y="2180420"/>
                    <a:pt x="42820" y="2184011"/>
                    <a:pt x="40717" y="2187600"/>
                  </a:cubicBezTo>
                  <a:cubicBezTo>
                    <a:pt x="38614" y="2191258"/>
                    <a:pt x="36511" y="2194848"/>
                    <a:pt x="34476" y="2198505"/>
                  </a:cubicBezTo>
                  <a:cubicBezTo>
                    <a:pt x="32442" y="2202162"/>
                    <a:pt x="30406" y="2205821"/>
                    <a:pt x="28439" y="2209478"/>
                  </a:cubicBezTo>
                  <a:lnTo>
                    <a:pt x="16432" y="2231559"/>
                  </a:lnTo>
                  <a:lnTo>
                    <a:pt x="4967" y="2253979"/>
                  </a:lnTo>
                  <a:lnTo>
                    <a:pt x="0" y="2263667"/>
                  </a:lnTo>
                  <a:lnTo>
                    <a:pt x="0" y="1887197"/>
                  </a:lnTo>
                  <a:lnTo>
                    <a:pt x="36308" y="1845273"/>
                  </a:lnTo>
                  <a:cubicBezTo>
                    <a:pt x="60661" y="1818654"/>
                    <a:pt x="85692" y="1792780"/>
                    <a:pt x="111265" y="1767650"/>
                  </a:cubicBezTo>
                  <a:cubicBezTo>
                    <a:pt x="136704" y="1742656"/>
                    <a:pt x="162685" y="1718340"/>
                    <a:pt x="189073" y="1694701"/>
                  </a:cubicBezTo>
                  <a:cubicBezTo>
                    <a:pt x="215325" y="1671198"/>
                    <a:pt x="242052" y="1648371"/>
                    <a:pt x="269118" y="1626154"/>
                  </a:cubicBezTo>
                  <a:cubicBezTo>
                    <a:pt x="296049" y="1604073"/>
                    <a:pt x="323387" y="1582602"/>
                    <a:pt x="351064" y="1561739"/>
                  </a:cubicBezTo>
                  <a:cubicBezTo>
                    <a:pt x="378604" y="1541012"/>
                    <a:pt x="406485" y="1520828"/>
                    <a:pt x="434637" y="1501253"/>
                  </a:cubicBezTo>
                  <a:cubicBezTo>
                    <a:pt x="462720" y="1481678"/>
                    <a:pt x="491008" y="1462712"/>
                    <a:pt x="519566" y="1444289"/>
                  </a:cubicBezTo>
                  <a:cubicBezTo>
                    <a:pt x="548058" y="1425866"/>
                    <a:pt x="576683" y="1408052"/>
                    <a:pt x="605581" y="1390644"/>
                  </a:cubicBezTo>
                  <a:cubicBezTo>
                    <a:pt x="619963" y="1381974"/>
                    <a:pt x="634411" y="1373439"/>
                    <a:pt x="648928" y="1364973"/>
                  </a:cubicBezTo>
                  <a:cubicBezTo>
                    <a:pt x="663377" y="1356574"/>
                    <a:pt x="677893" y="1348242"/>
                    <a:pt x="692479" y="1340047"/>
                  </a:cubicBezTo>
                  <a:cubicBezTo>
                    <a:pt x="706996" y="1331851"/>
                    <a:pt x="721580" y="1323791"/>
                    <a:pt x="736232" y="1315798"/>
                  </a:cubicBezTo>
                  <a:cubicBezTo>
                    <a:pt x="750885" y="1307873"/>
                    <a:pt x="765537" y="1300016"/>
                    <a:pt x="780190" y="1292294"/>
                  </a:cubicBezTo>
                  <a:cubicBezTo>
                    <a:pt x="794909" y="1284573"/>
                    <a:pt x="809630" y="1276987"/>
                    <a:pt x="824350" y="1269467"/>
                  </a:cubicBezTo>
                  <a:cubicBezTo>
                    <a:pt x="839070" y="1261949"/>
                    <a:pt x="853858" y="1254566"/>
                    <a:pt x="868646" y="1247251"/>
                  </a:cubicBezTo>
                  <a:cubicBezTo>
                    <a:pt x="883435" y="1239936"/>
                    <a:pt x="898223" y="1232756"/>
                    <a:pt x="913079" y="1225644"/>
                  </a:cubicBezTo>
                  <a:cubicBezTo>
                    <a:pt x="927867" y="1218532"/>
                    <a:pt x="942723" y="1211488"/>
                    <a:pt x="957646" y="1204578"/>
                  </a:cubicBezTo>
                  <a:cubicBezTo>
                    <a:pt x="961310" y="1202885"/>
                    <a:pt x="965041" y="1201125"/>
                    <a:pt x="968772" y="1199432"/>
                  </a:cubicBezTo>
                  <a:cubicBezTo>
                    <a:pt x="972434" y="1197737"/>
                    <a:pt x="976165" y="1195977"/>
                    <a:pt x="979897" y="1194284"/>
                  </a:cubicBezTo>
                  <a:cubicBezTo>
                    <a:pt x="983628" y="1192522"/>
                    <a:pt x="987359" y="1190829"/>
                    <a:pt x="991089" y="1189136"/>
                  </a:cubicBezTo>
                  <a:cubicBezTo>
                    <a:pt x="994820" y="1187443"/>
                    <a:pt x="998551" y="1185748"/>
                    <a:pt x="1002282" y="1184055"/>
                  </a:cubicBezTo>
                  <a:lnTo>
                    <a:pt x="1047054" y="1164073"/>
                  </a:lnTo>
                  <a:lnTo>
                    <a:pt x="1082057" y="1148427"/>
                  </a:lnTo>
                  <a:cubicBezTo>
                    <a:pt x="1084906" y="1147140"/>
                    <a:pt x="1087755" y="1145853"/>
                    <a:pt x="1090671" y="1144566"/>
                  </a:cubicBezTo>
                  <a:cubicBezTo>
                    <a:pt x="1093520" y="1143279"/>
                    <a:pt x="1096438" y="1141992"/>
                    <a:pt x="1099287" y="1140705"/>
                  </a:cubicBezTo>
                  <a:cubicBezTo>
                    <a:pt x="1102204" y="1139419"/>
                    <a:pt x="1105053" y="1138132"/>
                    <a:pt x="1107902" y="1136845"/>
                  </a:cubicBezTo>
                  <a:cubicBezTo>
                    <a:pt x="1110751" y="1135559"/>
                    <a:pt x="1113600" y="1134272"/>
                    <a:pt x="1116381" y="1132916"/>
                  </a:cubicBezTo>
                  <a:cubicBezTo>
                    <a:pt x="1122012" y="1130274"/>
                    <a:pt x="1127641" y="1127701"/>
                    <a:pt x="1133272" y="1125059"/>
                  </a:cubicBezTo>
                  <a:cubicBezTo>
                    <a:pt x="1138902" y="1122418"/>
                    <a:pt x="1144533" y="1119844"/>
                    <a:pt x="1150163" y="1117202"/>
                  </a:cubicBezTo>
                  <a:cubicBezTo>
                    <a:pt x="1155794" y="1114628"/>
                    <a:pt x="1161356" y="1111987"/>
                    <a:pt x="1166918" y="1109345"/>
                  </a:cubicBezTo>
                  <a:cubicBezTo>
                    <a:pt x="1172481" y="1106704"/>
                    <a:pt x="1177975" y="1104062"/>
                    <a:pt x="1183402" y="1101352"/>
                  </a:cubicBezTo>
                  <a:lnTo>
                    <a:pt x="1216303" y="1085367"/>
                  </a:lnTo>
                  <a:lnTo>
                    <a:pt x="1248457" y="1069179"/>
                  </a:lnTo>
                  <a:lnTo>
                    <a:pt x="1264534" y="1061118"/>
                  </a:lnTo>
                  <a:lnTo>
                    <a:pt x="1280203" y="1052855"/>
                  </a:lnTo>
                  <a:lnTo>
                    <a:pt x="1311475" y="1036463"/>
                  </a:lnTo>
                  <a:lnTo>
                    <a:pt x="1341933" y="1019801"/>
                  </a:lnTo>
                  <a:lnTo>
                    <a:pt x="1357128" y="1011470"/>
                  </a:lnTo>
                  <a:lnTo>
                    <a:pt x="1371916" y="1003003"/>
                  </a:lnTo>
                  <a:lnTo>
                    <a:pt x="1401357" y="986205"/>
                  </a:lnTo>
                  <a:lnTo>
                    <a:pt x="1429780" y="969204"/>
                  </a:lnTo>
                  <a:cubicBezTo>
                    <a:pt x="1431001" y="968527"/>
                    <a:pt x="1432154" y="967781"/>
                    <a:pt x="1433375" y="967104"/>
                  </a:cubicBezTo>
                  <a:cubicBezTo>
                    <a:pt x="1434597" y="966426"/>
                    <a:pt x="1435750" y="965682"/>
                    <a:pt x="1436970" y="965004"/>
                  </a:cubicBezTo>
                  <a:cubicBezTo>
                    <a:pt x="1438124" y="964327"/>
                    <a:pt x="1439345" y="963582"/>
                    <a:pt x="1440499" y="962904"/>
                  </a:cubicBezTo>
                  <a:cubicBezTo>
                    <a:pt x="1441651" y="962159"/>
                    <a:pt x="1442805" y="961482"/>
                    <a:pt x="1443958" y="960737"/>
                  </a:cubicBezTo>
                  <a:lnTo>
                    <a:pt x="1457660" y="952135"/>
                  </a:lnTo>
                  <a:cubicBezTo>
                    <a:pt x="1459899" y="950713"/>
                    <a:pt x="1462205" y="949291"/>
                    <a:pt x="1464512" y="947868"/>
                  </a:cubicBezTo>
                  <a:cubicBezTo>
                    <a:pt x="1466818" y="946445"/>
                    <a:pt x="1469124" y="945022"/>
                    <a:pt x="1471431" y="943600"/>
                  </a:cubicBezTo>
                  <a:cubicBezTo>
                    <a:pt x="1473737" y="942178"/>
                    <a:pt x="1476043" y="940755"/>
                    <a:pt x="1478282" y="939333"/>
                  </a:cubicBezTo>
                  <a:cubicBezTo>
                    <a:pt x="1480520" y="937910"/>
                    <a:pt x="1482827" y="936421"/>
                    <a:pt x="1484998" y="934998"/>
                  </a:cubicBezTo>
                  <a:cubicBezTo>
                    <a:pt x="1520815" y="912104"/>
                    <a:pt x="1554597" y="888871"/>
                    <a:pt x="1586276" y="865368"/>
                  </a:cubicBezTo>
                  <a:cubicBezTo>
                    <a:pt x="1617752" y="842000"/>
                    <a:pt x="1647125" y="818428"/>
                    <a:pt x="1674055" y="794721"/>
                  </a:cubicBezTo>
                  <a:cubicBezTo>
                    <a:pt x="1700850" y="771218"/>
                    <a:pt x="1725339" y="747579"/>
                    <a:pt x="1747181" y="723940"/>
                  </a:cubicBezTo>
                  <a:cubicBezTo>
                    <a:pt x="1768956" y="700504"/>
                    <a:pt x="1788086" y="677067"/>
                    <a:pt x="1804570" y="653768"/>
                  </a:cubicBezTo>
                  <a:cubicBezTo>
                    <a:pt x="1812778" y="642185"/>
                    <a:pt x="1820308" y="630670"/>
                    <a:pt x="1827091" y="619155"/>
                  </a:cubicBezTo>
                  <a:cubicBezTo>
                    <a:pt x="1833875" y="607709"/>
                    <a:pt x="1839980" y="596329"/>
                    <a:pt x="1845339" y="585018"/>
                  </a:cubicBezTo>
                  <a:cubicBezTo>
                    <a:pt x="1850698" y="573706"/>
                    <a:pt x="1855378" y="562530"/>
                    <a:pt x="1859381" y="551421"/>
                  </a:cubicBezTo>
                  <a:cubicBezTo>
                    <a:pt x="1863384" y="540381"/>
                    <a:pt x="1866639" y="529408"/>
                    <a:pt x="1869285" y="518503"/>
                  </a:cubicBezTo>
                  <a:cubicBezTo>
                    <a:pt x="1870573" y="513084"/>
                    <a:pt x="1871727" y="507665"/>
                    <a:pt x="1872677" y="502315"/>
                  </a:cubicBezTo>
                  <a:cubicBezTo>
                    <a:pt x="1873626" y="496896"/>
                    <a:pt x="1874441" y="491544"/>
                    <a:pt x="1875051" y="486261"/>
                  </a:cubicBezTo>
                  <a:cubicBezTo>
                    <a:pt x="1875661" y="480911"/>
                    <a:pt x="1876136" y="475627"/>
                    <a:pt x="1876408" y="470411"/>
                  </a:cubicBezTo>
                  <a:cubicBezTo>
                    <a:pt x="1876747" y="465129"/>
                    <a:pt x="1876814" y="459981"/>
                    <a:pt x="1876814" y="454765"/>
                  </a:cubicBezTo>
                  <a:cubicBezTo>
                    <a:pt x="1876747" y="449617"/>
                    <a:pt x="1876543" y="444469"/>
                    <a:pt x="1876136" y="439390"/>
                  </a:cubicBezTo>
                  <a:cubicBezTo>
                    <a:pt x="1875730" y="434310"/>
                    <a:pt x="1875186" y="429229"/>
                    <a:pt x="1874441" y="424217"/>
                  </a:cubicBezTo>
                  <a:cubicBezTo>
                    <a:pt x="1873694" y="419205"/>
                    <a:pt x="1872812" y="414193"/>
                    <a:pt x="1871727" y="409248"/>
                  </a:cubicBezTo>
                  <a:cubicBezTo>
                    <a:pt x="1870642" y="404304"/>
                    <a:pt x="1869421" y="399426"/>
                    <a:pt x="1868063" y="394549"/>
                  </a:cubicBezTo>
                  <a:cubicBezTo>
                    <a:pt x="1865351" y="384864"/>
                    <a:pt x="1861959" y="375246"/>
                    <a:pt x="1857956" y="365831"/>
                  </a:cubicBezTo>
                  <a:cubicBezTo>
                    <a:pt x="1853954" y="356416"/>
                    <a:pt x="1849341" y="347203"/>
                    <a:pt x="1844118" y="338128"/>
                  </a:cubicBezTo>
                  <a:cubicBezTo>
                    <a:pt x="1838962" y="329052"/>
                    <a:pt x="1833129" y="320178"/>
                    <a:pt x="1826752" y="311508"/>
                  </a:cubicBezTo>
                  <a:cubicBezTo>
                    <a:pt x="1820443" y="302838"/>
                    <a:pt x="1813456" y="294372"/>
                    <a:pt x="1805926" y="286108"/>
                  </a:cubicBezTo>
                  <a:cubicBezTo>
                    <a:pt x="1798329" y="277912"/>
                    <a:pt x="1790257" y="269852"/>
                    <a:pt x="1781641" y="261995"/>
                  </a:cubicBezTo>
                  <a:cubicBezTo>
                    <a:pt x="1773094" y="254205"/>
                    <a:pt x="1764004" y="246619"/>
                    <a:pt x="1754372" y="239236"/>
                  </a:cubicBezTo>
                  <a:cubicBezTo>
                    <a:pt x="1744808" y="231921"/>
                    <a:pt x="1734699" y="224809"/>
                    <a:pt x="1724185" y="217900"/>
                  </a:cubicBezTo>
                  <a:cubicBezTo>
                    <a:pt x="1713671" y="211059"/>
                    <a:pt x="1702749" y="204421"/>
                    <a:pt x="1691285" y="198054"/>
                  </a:cubicBezTo>
                  <a:cubicBezTo>
                    <a:pt x="1685587" y="194871"/>
                    <a:pt x="1679753" y="191754"/>
                    <a:pt x="1673852" y="188707"/>
                  </a:cubicBezTo>
                  <a:cubicBezTo>
                    <a:pt x="1667950" y="185658"/>
                    <a:pt x="1661913" y="182678"/>
                    <a:pt x="1655807" y="179765"/>
                  </a:cubicBezTo>
                  <a:cubicBezTo>
                    <a:pt x="1649702" y="176853"/>
                    <a:pt x="1643529" y="174009"/>
                    <a:pt x="1637220" y="171231"/>
                  </a:cubicBezTo>
                  <a:cubicBezTo>
                    <a:pt x="1630980" y="168454"/>
                    <a:pt x="1624603" y="165745"/>
                    <a:pt x="1618159" y="163103"/>
                  </a:cubicBezTo>
                  <a:cubicBezTo>
                    <a:pt x="1611782" y="160462"/>
                    <a:pt x="1605202" y="157888"/>
                    <a:pt x="1598622" y="155381"/>
                  </a:cubicBezTo>
                  <a:cubicBezTo>
                    <a:pt x="1591974" y="152875"/>
                    <a:pt x="1585327" y="150505"/>
                    <a:pt x="1578543" y="148134"/>
                  </a:cubicBezTo>
                  <a:cubicBezTo>
                    <a:pt x="1571827" y="145763"/>
                    <a:pt x="1564976" y="143460"/>
                    <a:pt x="1558056" y="141293"/>
                  </a:cubicBezTo>
                  <a:cubicBezTo>
                    <a:pt x="1551137" y="139058"/>
                    <a:pt x="1544150" y="136958"/>
                    <a:pt x="1537096" y="134926"/>
                  </a:cubicBezTo>
                  <a:cubicBezTo>
                    <a:pt x="1523053" y="130861"/>
                    <a:pt x="1508740" y="127069"/>
                    <a:pt x="1494156" y="123547"/>
                  </a:cubicBezTo>
                  <a:cubicBezTo>
                    <a:pt x="1479707" y="120024"/>
                    <a:pt x="1464919" y="116841"/>
                    <a:pt x="1449995" y="113928"/>
                  </a:cubicBezTo>
                  <a:cubicBezTo>
                    <a:pt x="1435071" y="111016"/>
                    <a:pt x="1420012" y="108442"/>
                    <a:pt x="1404749" y="106139"/>
                  </a:cubicBezTo>
                  <a:cubicBezTo>
                    <a:pt x="1389554" y="103836"/>
                    <a:pt x="1374155" y="101872"/>
                    <a:pt x="1358689" y="100246"/>
                  </a:cubicBezTo>
                  <a:cubicBezTo>
                    <a:pt x="1350956" y="99434"/>
                    <a:pt x="1343222" y="98688"/>
                    <a:pt x="1335421" y="98011"/>
                  </a:cubicBezTo>
                  <a:cubicBezTo>
                    <a:pt x="1327620" y="97333"/>
                    <a:pt x="1319819" y="96724"/>
                    <a:pt x="1312018" y="96183"/>
                  </a:cubicBezTo>
                  <a:cubicBezTo>
                    <a:pt x="1304217" y="95640"/>
                    <a:pt x="1296416" y="95234"/>
                    <a:pt x="1288547" y="94827"/>
                  </a:cubicBezTo>
                  <a:cubicBezTo>
                    <a:pt x="1280746" y="94421"/>
                    <a:pt x="1272877" y="94082"/>
                    <a:pt x="1265008" y="93880"/>
                  </a:cubicBezTo>
                  <a:cubicBezTo>
                    <a:pt x="1257139" y="93676"/>
                    <a:pt x="1249270" y="93473"/>
                    <a:pt x="1241401" y="93473"/>
                  </a:cubicBezTo>
                  <a:cubicBezTo>
                    <a:pt x="1233532" y="93405"/>
                    <a:pt x="1225596" y="93405"/>
                    <a:pt x="1217727" y="93473"/>
                  </a:cubicBezTo>
                  <a:cubicBezTo>
                    <a:pt x="1209858" y="93540"/>
                    <a:pt x="1201921" y="93744"/>
                    <a:pt x="1194052" y="93947"/>
                  </a:cubicBezTo>
                  <a:cubicBezTo>
                    <a:pt x="1186184" y="94218"/>
                    <a:pt x="1178247" y="94488"/>
                    <a:pt x="1170378" y="94896"/>
                  </a:cubicBezTo>
                  <a:cubicBezTo>
                    <a:pt x="1162509" y="95302"/>
                    <a:pt x="1154573" y="95708"/>
                    <a:pt x="1146704" y="96250"/>
                  </a:cubicBezTo>
                  <a:cubicBezTo>
                    <a:pt x="1138835" y="96724"/>
                    <a:pt x="1130898" y="97333"/>
                    <a:pt x="1123029" y="98011"/>
                  </a:cubicBezTo>
                  <a:cubicBezTo>
                    <a:pt x="1115160" y="98688"/>
                    <a:pt x="1107291" y="99434"/>
                    <a:pt x="1099422" y="100246"/>
                  </a:cubicBezTo>
                  <a:cubicBezTo>
                    <a:pt x="1091553" y="101059"/>
                    <a:pt x="1083684" y="101939"/>
                    <a:pt x="1075815" y="102888"/>
                  </a:cubicBezTo>
                  <a:cubicBezTo>
                    <a:pt x="1067947" y="103836"/>
                    <a:pt x="1060145" y="104852"/>
                    <a:pt x="1052276" y="106004"/>
                  </a:cubicBezTo>
                  <a:cubicBezTo>
                    <a:pt x="1044476" y="107155"/>
                    <a:pt x="1036607" y="108307"/>
                    <a:pt x="1028806" y="109594"/>
                  </a:cubicBezTo>
                  <a:cubicBezTo>
                    <a:pt x="1020937" y="110880"/>
                    <a:pt x="1013135" y="112167"/>
                    <a:pt x="1005335" y="113590"/>
                  </a:cubicBezTo>
                  <a:cubicBezTo>
                    <a:pt x="997534" y="115013"/>
                    <a:pt x="989732" y="116435"/>
                    <a:pt x="981931" y="117993"/>
                  </a:cubicBezTo>
                  <a:cubicBezTo>
                    <a:pt x="971010" y="120160"/>
                    <a:pt x="960225" y="122463"/>
                    <a:pt x="949371" y="124901"/>
                  </a:cubicBezTo>
                  <a:cubicBezTo>
                    <a:pt x="938517" y="127340"/>
                    <a:pt x="927732" y="129914"/>
                    <a:pt x="916945" y="132623"/>
                  </a:cubicBezTo>
                  <a:cubicBezTo>
                    <a:pt x="906160" y="135332"/>
                    <a:pt x="895374" y="138177"/>
                    <a:pt x="884656" y="141157"/>
                  </a:cubicBezTo>
                  <a:cubicBezTo>
                    <a:pt x="873938" y="144137"/>
                    <a:pt x="863220" y="147253"/>
                    <a:pt x="852502" y="150505"/>
                  </a:cubicBezTo>
                  <a:cubicBezTo>
                    <a:pt x="847889" y="151927"/>
                    <a:pt x="843209" y="153350"/>
                    <a:pt x="838596" y="154839"/>
                  </a:cubicBezTo>
                  <a:cubicBezTo>
                    <a:pt x="833915" y="156330"/>
                    <a:pt x="829302" y="157820"/>
                    <a:pt x="824690" y="159310"/>
                  </a:cubicBezTo>
                  <a:cubicBezTo>
                    <a:pt x="820076" y="160800"/>
                    <a:pt x="815464" y="162359"/>
                    <a:pt x="810851" y="163916"/>
                  </a:cubicBezTo>
                  <a:cubicBezTo>
                    <a:pt x="806238" y="165541"/>
                    <a:pt x="801626" y="167099"/>
                    <a:pt x="797012" y="168725"/>
                  </a:cubicBezTo>
                  <a:cubicBezTo>
                    <a:pt x="781818" y="174076"/>
                    <a:pt x="766623" y="179698"/>
                    <a:pt x="751563" y="185591"/>
                  </a:cubicBezTo>
                  <a:cubicBezTo>
                    <a:pt x="736503" y="191483"/>
                    <a:pt x="721444" y="197647"/>
                    <a:pt x="706520" y="204082"/>
                  </a:cubicBezTo>
                  <a:cubicBezTo>
                    <a:pt x="691529" y="210517"/>
                    <a:pt x="676672" y="217223"/>
                    <a:pt x="661885" y="224199"/>
                  </a:cubicBezTo>
                  <a:cubicBezTo>
                    <a:pt x="647097" y="231176"/>
                    <a:pt x="632376" y="238423"/>
                    <a:pt x="617792" y="245874"/>
                  </a:cubicBezTo>
                  <a:cubicBezTo>
                    <a:pt x="610465" y="249667"/>
                    <a:pt x="603207" y="253460"/>
                    <a:pt x="595948" y="257321"/>
                  </a:cubicBezTo>
                  <a:cubicBezTo>
                    <a:pt x="588690" y="261182"/>
                    <a:pt x="581432" y="265110"/>
                    <a:pt x="574242" y="269107"/>
                  </a:cubicBezTo>
                  <a:cubicBezTo>
                    <a:pt x="567051" y="273103"/>
                    <a:pt x="559860" y="277099"/>
                    <a:pt x="552737" y="281231"/>
                  </a:cubicBezTo>
                  <a:cubicBezTo>
                    <a:pt x="545615" y="285363"/>
                    <a:pt x="538492" y="289563"/>
                    <a:pt x="531370" y="293762"/>
                  </a:cubicBezTo>
                  <a:cubicBezTo>
                    <a:pt x="529606" y="294846"/>
                    <a:pt x="527843" y="295861"/>
                    <a:pt x="526079" y="296946"/>
                  </a:cubicBezTo>
                  <a:cubicBezTo>
                    <a:pt x="524247" y="298029"/>
                    <a:pt x="522484" y="299045"/>
                    <a:pt x="520720" y="300129"/>
                  </a:cubicBezTo>
                  <a:cubicBezTo>
                    <a:pt x="518888" y="301144"/>
                    <a:pt x="517125" y="302229"/>
                    <a:pt x="515361" y="303312"/>
                  </a:cubicBezTo>
                  <a:cubicBezTo>
                    <a:pt x="513596" y="304396"/>
                    <a:pt x="511833" y="305480"/>
                    <a:pt x="510069" y="306563"/>
                  </a:cubicBezTo>
                  <a:lnTo>
                    <a:pt x="489040" y="319772"/>
                  </a:lnTo>
                  <a:cubicBezTo>
                    <a:pt x="487277" y="320924"/>
                    <a:pt x="485580" y="322007"/>
                    <a:pt x="483817" y="323158"/>
                  </a:cubicBezTo>
                  <a:cubicBezTo>
                    <a:pt x="482053" y="324310"/>
                    <a:pt x="480290" y="325393"/>
                    <a:pt x="478593" y="326545"/>
                  </a:cubicBezTo>
                  <a:cubicBezTo>
                    <a:pt x="476830" y="327629"/>
                    <a:pt x="475134" y="328781"/>
                    <a:pt x="473371" y="329931"/>
                  </a:cubicBezTo>
                  <a:cubicBezTo>
                    <a:pt x="471607" y="331083"/>
                    <a:pt x="469911" y="332167"/>
                    <a:pt x="468147" y="333319"/>
                  </a:cubicBezTo>
                  <a:cubicBezTo>
                    <a:pt x="466384" y="334402"/>
                    <a:pt x="464687" y="335554"/>
                    <a:pt x="462924" y="336705"/>
                  </a:cubicBezTo>
                  <a:cubicBezTo>
                    <a:pt x="461228" y="337857"/>
                    <a:pt x="459465" y="339008"/>
                    <a:pt x="457768" y="340160"/>
                  </a:cubicBezTo>
                  <a:cubicBezTo>
                    <a:pt x="456005" y="341379"/>
                    <a:pt x="454308" y="342530"/>
                    <a:pt x="452613" y="343682"/>
                  </a:cubicBezTo>
                  <a:cubicBezTo>
                    <a:pt x="450917" y="344833"/>
                    <a:pt x="449153" y="346052"/>
                    <a:pt x="447458" y="347203"/>
                  </a:cubicBezTo>
                  <a:cubicBezTo>
                    <a:pt x="443998" y="349507"/>
                    <a:pt x="440606" y="351878"/>
                    <a:pt x="437147" y="354248"/>
                  </a:cubicBezTo>
                  <a:cubicBezTo>
                    <a:pt x="433687" y="356619"/>
                    <a:pt x="430295" y="359057"/>
                    <a:pt x="426903" y="361428"/>
                  </a:cubicBezTo>
                  <a:cubicBezTo>
                    <a:pt x="423512" y="363867"/>
                    <a:pt x="420120" y="366237"/>
                    <a:pt x="416728" y="368676"/>
                  </a:cubicBezTo>
                  <a:cubicBezTo>
                    <a:pt x="413268" y="371114"/>
                    <a:pt x="409876" y="373485"/>
                    <a:pt x="406485" y="375923"/>
                  </a:cubicBezTo>
                  <a:cubicBezTo>
                    <a:pt x="403161" y="378429"/>
                    <a:pt x="399769" y="380936"/>
                    <a:pt x="396445" y="383374"/>
                  </a:cubicBezTo>
                  <a:cubicBezTo>
                    <a:pt x="393053" y="385880"/>
                    <a:pt x="389730" y="388318"/>
                    <a:pt x="386338" y="390825"/>
                  </a:cubicBezTo>
                  <a:cubicBezTo>
                    <a:pt x="383014" y="393331"/>
                    <a:pt x="379622" y="395836"/>
                    <a:pt x="376298" y="398343"/>
                  </a:cubicBezTo>
                  <a:cubicBezTo>
                    <a:pt x="372974" y="400849"/>
                    <a:pt x="369651" y="403423"/>
                    <a:pt x="366395" y="405997"/>
                  </a:cubicBezTo>
                  <a:lnTo>
                    <a:pt x="356423" y="413650"/>
                  </a:lnTo>
                  <a:lnTo>
                    <a:pt x="351470" y="417511"/>
                  </a:lnTo>
                  <a:lnTo>
                    <a:pt x="346587" y="421440"/>
                  </a:lnTo>
                  <a:lnTo>
                    <a:pt x="326982" y="437155"/>
                  </a:lnTo>
                  <a:cubicBezTo>
                    <a:pt x="325354" y="438509"/>
                    <a:pt x="323726" y="439796"/>
                    <a:pt x="322098" y="441151"/>
                  </a:cubicBezTo>
                  <a:cubicBezTo>
                    <a:pt x="320470" y="442438"/>
                    <a:pt x="318910" y="443792"/>
                    <a:pt x="317282" y="445147"/>
                  </a:cubicBezTo>
                  <a:cubicBezTo>
                    <a:pt x="315654" y="446502"/>
                    <a:pt x="314094" y="447857"/>
                    <a:pt x="312466" y="449211"/>
                  </a:cubicBezTo>
                  <a:cubicBezTo>
                    <a:pt x="310905" y="450498"/>
                    <a:pt x="309277" y="451853"/>
                    <a:pt x="307649" y="453207"/>
                  </a:cubicBezTo>
                  <a:cubicBezTo>
                    <a:pt x="306021" y="454562"/>
                    <a:pt x="304393" y="455917"/>
                    <a:pt x="302765" y="457272"/>
                  </a:cubicBezTo>
                  <a:cubicBezTo>
                    <a:pt x="301137" y="458626"/>
                    <a:pt x="299508" y="459981"/>
                    <a:pt x="297880" y="461335"/>
                  </a:cubicBezTo>
                  <a:cubicBezTo>
                    <a:pt x="296252" y="462691"/>
                    <a:pt x="294692" y="464045"/>
                    <a:pt x="293064" y="465400"/>
                  </a:cubicBezTo>
                  <a:cubicBezTo>
                    <a:pt x="291504" y="466754"/>
                    <a:pt x="289876" y="468176"/>
                    <a:pt x="288316" y="469532"/>
                  </a:cubicBezTo>
                  <a:lnTo>
                    <a:pt x="269255" y="486059"/>
                  </a:lnTo>
                  <a:cubicBezTo>
                    <a:pt x="267626" y="487481"/>
                    <a:pt x="266066" y="488835"/>
                    <a:pt x="264505" y="490257"/>
                  </a:cubicBezTo>
                  <a:cubicBezTo>
                    <a:pt x="262945" y="491613"/>
                    <a:pt x="261386" y="493035"/>
                    <a:pt x="259825" y="494457"/>
                  </a:cubicBezTo>
                  <a:cubicBezTo>
                    <a:pt x="258265" y="495880"/>
                    <a:pt x="256705" y="497302"/>
                    <a:pt x="255145" y="498725"/>
                  </a:cubicBezTo>
                  <a:cubicBezTo>
                    <a:pt x="253584" y="500079"/>
                    <a:pt x="252024" y="501501"/>
                    <a:pt x="250464" y="502924"/>
                  </a:cubicBezTo>
                  <a:cubicBezTo>
                    <a:pt x="247276" y="505701"/>
                    <a:pt x="244155" y="508546"/>
                    <a:pt x="241035" y="511391"/>
                  </a:cubicBezTo>
                  <a:cubicBezTo>
                    <a:pt x="237914" y="514235"/>
                    <a:pt x="234794" y="517080"/>
                    <a:pt x="231742" y="519993"/>
                  </a:cubicBezTo>
                  <a:cubicBezTo>
                    <a:pt x="228689" y="522905"/>
                    <a:pt x="225568" y="525750"/>
                    <a:pt x="222515" y="528663"/>
                  </a:cubicBezTo>
                  <a:cubicBezTo>
                    <a:pt x="219463" y="531576"/>
                    <a:pt x="216343" y="534421"/>
                    <a:pt x="213222" y="537333"/>
                  </a:cubicBezTo>
                  <a:cubicBezTo>
                    <a:pt x="211662" y="538823"/>
                    <a:pt x="210102" y="540246"/>
                    <a:pt x="208609" y="541735"/>
                  </a:cubicBezTo>
                  <a:cubicBezTo>
                    <a:pt x="207117" y="543158"/>
                    <a:pt x="205556" y="544648"/>
                    <a:pt x="204065" y="546138"/>
                  </a:cubicBezTo>
                  <a:cubicBezTo>
                    <a:pt x="202572" y="547628"/>
                    <a:pt x="201012" y="549119"/>
                    <a:pt x="199519" y="550609"/>
                  </a:cubicBezTo>
                  <a:cubicBezTo>
                    <a:pt x="198027" y="552031"/>
                    <a:pt x="196535" y="553522"/>
                    <a:pt x="194975" y="555011"/>
                  </a:cubicBezTo>
                  <a:lnTo>
                    <a:pt x="185749" y="563953"/>
                  </a:lnTo>
                  <a:lnTo>
                    <a:pt x="181204" y="568422"/>
                  </a:lnTo>
                  <a:lnTo>
                    <a:pt x="176727" y="572960"/>
                  </a:lnTo>
                  <a:cubicBezTo>
                    <a:pt x="173742" y="576009"/>
                    <a:pt x="170757" y="578989"/>
                    <a:pt x="167773" y="582037"/>
                  </a:cubicBezTo>
                  <a:cubicBezTo>
                    <a:pt x="164788" y="585018"/>
                    <a:pt x="161736" y="588066"/>
                    <a:pt x="158750" y="591113"/>
                  </a:cubicBezTo>
                  <a:cubicBezTo>
                    <a:pt x="155766" y="594162"/>
                    <a:pt x="152781" y="597209"/>
                    <a:pt x="149797" y="600258"/>
                  </a:cubicBezTo>
                  <a:cubicBezTo>
                    <a:pt x="146811" y="603306"/>
                    <a:pt x="143895" y="606422"/>
                    <a:pt x="140978" y="609537"/>
                  </a:cubicBezTo>
                  <a:lnTo>
                    <a:pt x="123137" y="628164"/>
                  </a:lnTo>
                  <a:lnTo>
                    <a:pt x="105703" y="647129"/>
                  </a:lnTo>
                  <a:cubicBezTo>
                    <a:pt x="102787" y="650313"/>
                    <a:pt x="99869" y="653497"/>
                    <a:pt x="96952" y="656679"/>
                  </a:cubicBezTo>
                  <a:cubicBezTo>
                    <a:pt x="94103" y="659863"/>
                    <a:pt x="91187" y="663047"/>
                    <a:pt x="88338" y="666298"/>
                  </a:cubicBezTo>
                  <a:cubicBezTo>
                    <a:pt x="85421" y="669482"/>
                    <a:pt x="82571" y="672733"/>
                    <a:pt x="79722" y="675984"/>
                  </a:cubicBezTo>
                  <a:cubicBezTo>
                    <a:pt x="76873" y="679235"/>
                    <a:pt x="74024" y="682486"/>
                    <a:pt x="71107" y="685738"/>
                  </a:cubicBezTo>
                  <a:lnTo>
                    <a:pt x="29117" y="733084"/>
                  </a:lnTo>
                  <a:lnTo>
                    <a:pt x="5917" y="758212"/>
                  </a:lnTo>
                  <a:lnTo>
                    <a:pt x="0" y="764600"/>
                  </a:lnTo>
                  <a:lnTo>
                    <a:pt x="0" y="566826"/>
                  </a:lnTo>
                  <a:lnTo>
                    <a:pt x="7885" y="559007"/>
                  </a:lnTo>
                  <a:cubicBezTo>
                    <a:pt x="11141" y="555825"/>
                    <a:pt x="14397" y="552641"/>
                    <a:pt x="17653" y="549457"/>
                  </a:cubicBezTo>
                  <a:cubicBezTo>
                    <a:pt x="20909" y="546274"/>
                    <a:pt x="24165" y="543090"/>
                    <a:pt x="27353" y="539907"/>
                  </a:cubicBezTo>
                  <a:lnTo>
                    <a:pt x="32170" y="535165"/>
                  </a:lnTo>
                  <a:lnTo>
                    <a:pt x="37190" y="530491"/>
                  </a:lnTo>
                  <a:lnTo>
                    <a:pt x="47094" y="521145"/>
                  </a:lnTo>
                  <a:cubicBezTo>
                    <a:pt x="48722" y="519587"/>
                    <a:pt x="50418" y="518029"/>
                    <a:pt x="52046" y="516470"/>
                  </a:cubicBezTo>
                  <a:cubicBezTo>
                    <a:pt x="53741" y="514912"/>
                    <a:pt x="55369" y="513355"/>
                    <a:pt x="56997" y="511797"/>
                  </a:cubicBezTo>
                  <a:cubicBezTo>
                    <a:pt x="58626" y="510239"/>
                    <a:pt x="60322" y="508681"/>
                    <a:pt x="61949" y="507123"/>
                  </a:cubicBezTo>
                  <a:cubicBezTo>
                    <a:pt x="63577" y="505566"/>
                    <a:pt x="65274" y="504075"/>
                    <a:pt x="66969" y="502517"/>
                  </a:cubicBezTo>
                  <a:cubicBezTo>
                    <a:pt x="70361" y="499470"/>
                    <a:pt x="73753" y="496354"/>
                    <a:pt x="77077" y="493306"/>
                  </a:cubicBezTo>
                  <a:cubicBezTo>
                    <a:pt x="80401" y="490257"/>
                    <a:pt x="83792" y="487210"/>
                    <a:pt x="87116" y="484162"/>
                  </a:cubicBezTo>
                  <a:cubicBezTo>
                    <a:pt x="90440" y="481113"/>
                    <a:pt x="93832" y="478066"/>
                    <a:pt x="97224" y="475017"/>
                  </a:cubicBezTo>
                  <a:cubicBezTo>
                    <a:pt x="100616" y="472037"/>
                    <a:pt x="104007" y="468989"/>
                    <a:pt x="107467" y="466009"/>
                  </a:cubicBezTo>
                  <a:cubicBezTo>
                    <a:pt x="109231" y="464519"/>
                    <a:pt x="110926" y="463029"/>
                    <a:pt x="112623" y="461539"/>
                  </a:cubicBezTo>
                  <a:cubicBezTo>
                    <a:pt x="114318" y="460048"/>
                    <a:pt x="116015" y="458559"/>
                    <a:pt x="117710" y="457068"/>
                  </a:cubicBezTo>
                  <a:cubicBezTo>
                    <a:pt x="119406" y="455578"/>
                    <a:pt x="121102" y="454088"/>
                    <a:pt x="122798" y="452597"/>
                  </a:cubicBezTo>
                  <a:cubicBezTo>
                    <a:pt x="124493" y="451108"/>
                    <a:pt x="126190" y="449617"/>
                    <a:pt x="127953" y="448128"/>
                  </a:cubicBezTo>
                  <a:lnTo>
                    <a:pt x="148778" y="430516"/>
                  </a:lnTo>
                  <a:cubicBezTo>
                    <a:pt x="150542" y="429027"/>
                    <a:pt x="152238" y="427604"/>
                    <a:pt x="154002" y="426114"/>
                  </a:cubicBezTo>
                  <a:cubicBezTo>
                    <a:pt x="155766" y="424691"/>
                    <a:pt x="157529" y="423202"/>
                    <a:pt x="159293" y="421778"/>
                  </a:cubicBezTo>
                  <a:cubicBezTo>
                    <a:pt x="161057" y="420356"/>
                    <a:pt x="162821" y="418934"/>
                    <a:pt x="164585" y="417444"/>
                  </a:cubicBezTo>
                  <a:cubicBezTo>
                    <a:pt x="166348" y="415953"/>
                    <a:pt x="168112" y="414531"/>
                    <a:pt x="169875" y="413109"/>
                  </a:cubicBezTo>
                  <a:cubicBezTo>
                    <a:pt x="171639" y="411686"/>
                    <a:pt x="173403" y="410197"/>
                    <a:pt x="175167" y="408774"/>
                  </a:cubicBezTo>
                  <a:cubicBezTo>
                    <a:pt x="176931" y="407284"/>
                    <a:pt x="178694" y="405861"/>
                    <a:pt x="180458" y="404439"/>
                  </a:cubicBezTo>
                  <a:cubicBezTo>
                    <a:pt x="182221" y="403017"/>
                    <a:pt x="183985" y="401594"/>
                    <a:pt x="185749" y="400172"/>
                  </a:cubicBezTo>
                  <a:cubicBezTo>
                    <a:pt x="187512" y="398749"/>
                    <a:pt x="189277" y="397327"/>
                    <a:pt x="191108" y="395905"/>
                  </a:cubicBezTo>
                  <a:lnTo>
                    <a:pt x="212679" y="379039"/>
                  </a:lnTo>
                  <a:lnTo>
                    <a:pt x="218038" y="374840"/>
                  </a:lnTo>
                  <a:lnTo>
                    <a:pt x="223534" y="370708"/>
                  </a:lnTo>
                  <a:lnTo>
                    <a:pt x="234522" y="362445"/>
                  </a:lnTo>
                  <a:cubicBezTo>
                    <a:pt x="238118" y="359667"/>
                    <a:pt x="241780" y="356889"/>
                    <a:pt x="245444" y="354180"/>
                  </a:cubicBezTo>
                  <a:cubicBezTo>
                    <a:pt x="249107" y="351471"/>
                    <a:pt x="252838" y="348761"/>
                    <a:pt x="256569" y="346052"/>
                  </a:cubicBezTo>
                  <a:cubicBezTo>
                    <a:pt x="260300" y="343343"/>
                    <a:pt x="264031" y="340701"/>
                    <a:pt x="267762" y="337992"/>
                  </a:cubicBezTo>
                  <a:cubicBezTo>
                    <a:pt x="271493" y="335283"/>
                    <a:pt x="275223" y="332641"/>
                    <a:pt x="278887" y="329931"/>
                  </a:cubicBezTo>
                  <a:cubicBezTo>
                    <a:pt x="282685" y="327290"/>
                    <a:pt x="286417" y="324649"/>
                    <a:pt x="290215" y="322007"/>
                  </a:cubicBezTo>
                  <a:cubicBezTo>
                    <a:pt x="294014" y="319433"/>
                    <a:pt x="297745" y="316792"/>
                    <a:pt x="301544" y="314150"/>
                  </a:cubicBezTo>
                  <a:cubicBezTo>
                    <a:pt x="305343" y="311576"/>
                    <a:pt x="309141" y="308935"/>
                    <a:pt x="312940" y="306361"/>
                  </a:cubicBezTo>
                  <a:cubicBezTo>
                    <a:pt x="316739" y="303787"/>
                    <a:pt x="320605" y="301213"/>
                    <a:pt x="324472" y="298639"/>
                  </a:cubicBezTo>
                  <a:cubicBezTo>
                    <a:pt x="326439" y="297352"/>
                    <a:pt x="328339" y="296065"/>
                    <a:pt x="330238" y="294778"/>
                  </a:cubicBezTo>
                  <a:cubicBezTo>
                    <a:pt x="332138" y="293491"/>
                    <a:pt x="334105" y="292204"/>
                    <a:pt x="336004" y="290917"/>
                  </a:cubicBezTo>
                  <a:cubicBezTo>
                    <a:pt x="337903" y="289630"/>
                    <a:pt x="339803" y="288411"/>
                    <a:pt x="341770" y="287124"/>
                  </a:cubicBezTo>
                  <a:cubicBezTo>
                    <a:pt x="343669" y="285837"/>
                    <a:pt x="345637" y="284550"/>
                    <a:pt x="347604" y="283331"/>
                  </a:cubicBezTo>
                  <a:cubicBezTo>
                    <a:pt x="349571" y="282112"/>
                    <a:pt x="351470" y="280892"/>
                    <a:pt x="353437" y="279605"/>
                  </a:cubicBezTo>
                  <a:cubicBezTo>
                    <a:pt x="355405" y="278386"/>
                    <a:pt x="357305" y="277099"/>
                    <a:pt x="359272" y="275881"/>
                  </a:cubicBezTo>
                  <a:cubicBezTo>
                    <a:pt x="361239" y="274661"/>
                    <a:pt x="363138" y="273374"/>
                    <a:pt x="365105" y="272155"/>
                  </a:cubicBezTo>
                  <a:cubicBezTo>
                    <a:pt x="367073" y="270935"/>
                    <a:pt x="369040" y="269648"/>
                    <a:pt x="371007" y="268430"/>
                  </a:cubicBezTo>
                  <a:lnTo>
                    <a:pt x="394749" y="253798"/>
                  </a:lnTo>
                  <a:cubicBezTo>
                    <a:pt x="396717" y="252580"/>
                    <a:pt x="398752" y="251360"/>
                    <a:pt x="400719" y="250141"/>
                  </a:cubicBezTo>
                  <a:cubicBezTo>
                    <a:pt x="402754" y="248922"/>
                    <a:pt x="404721" y="247771"/>
                    <a:pt x="406757" y="246551"/>
                  </a:cubicBezTo>
                  <a:cubicBezTo>
                    <a:pt x="408791" y="245332"/>
                    <a:pt x="410758" y="244181"/>
                    <a:pt x="412794" y="242961"/>
                  </a:cubicBezTo>
                  <a:cubicBezTo>
                    <a:pt x="414828" y="241742"/>
                    <a:pt x="416796" y="240591"/>
                    <a:pt x="418831" y="239372"/>
                  </a:cubicBezTo>
                  <a:cubicBezTo>
                    <a:pt x="426835" y="234630"/>
                    <a:pt x="434976" y="229957"/>
                    <a:pt x="443116" y="225351"/>
                  </a:cubicBezTo>
                  <a:cubicBezTo>
                    <a:pt x="451324" y="220745"/>
                    <a:pt x="459465" y="216207"/>
                    <a:pt x="467740" y="211669"/>
                  </a:cubicBezTo>
                  <a:cubicBezTo>
                    <a:pt x="476016" y="207198"/>
                    <a:pt x="484292" y="202727"/>
                    <a:pt x="492636" y="198324"/>
                  </a:cubicBezTo>
                  <a:cubicBezTo>
                    <a:pt x="500979" y="193990"/>
                    <a:pt x="509391" y="189588"/>
                    <a:pt x="517803" y="185320"/>
                  </a:cubicBezTo>
                  <a:cubicBezTo>
                    <a:pt x="534693" y="176785"/>
                    <a:pt x="551788" y="168454"/>
                    <a:pt x="569086" y="160394"/>
                  </a:cubicBezTo>
                  <a:cubicBezTo>
                    <a:pt x="586384" y="152334"/>
                    <a:pt x="603886" y="144544"/>
                    <a:pt x="621523" y="136958"/>
                  </a:cubicBezTo>
                  <a:cubicBezTo>
                    <a:pt x="639159" y="129439"/>
                    <a:pt x="657001" y="122192"/>
                    <a:pt x="675045" y="115148"/>
                  </a:cubicBezTo>
                  <a:cubicBezTo>
                    <a:pt x="693090" y="108171"/>
                    <a:pt x="711269" y="101398"/>
                    <a:pt x="729652" y="94963"/>
                  </a:cubicBezTo>
                  <a:cubicBezTo>
                    <a:pt x="735215" y="92999"/>
                    <a:pt x="740778" y="91102"/>
                    <a:pt x="746339" y="89206"/>
                  </a:cubicBezTo>
                  <a:cubicBezTo>
                    <a:pt x="751902" y="87309"/>
                    <a:pt x="757465" y="85412"/>
                    <a:pt x="763094" y="83584"/>
                  </a:cubicBezTo>
                  <a:cubicBezTo>
                    <a:pt x="768657" y="81755"/>
                    <a:pt x="774288" y="79927"/>
                    <a:pt x="779918" y="78165"/>
                  </a:cubicBezTo>
                  <a:cubicBezTo>
                    <a:pt x="785549" y="76336"/>
                    <a:pt x="791247" y="74575"/>
                    <a:pt x="796877" y="72882"/>
                  </a:cubicBezTo>
                  <a:cubicBezTo>
                    <a:pt x="809969" y="68885"/>
                    <a:pt x="823129" y="65025"/>
                    <a:pt x="836357" y="61367"/>
                  </a:cubicBezTo>
                  <a:cubicBezTo>
                    <a:pt x="849585" y="57709"/>
                    <a:pt x="862881" y="54187"/>
                    <a:pt x="876244" y="50801"/>
                  </a:cubicBezTo>
                  <a:cubicBezTo>
                    <a:pt x="889608" y="47481"/>
                    <a:pt x="903039" y="44230"/>
                    <a:pt x="916538" y="41182"/>
                  </a:cubicBezTo>
                  <a:cubicBezTo>
                    <a:pt x="930038" y="38135"/>
                    <a:pt x="943605" y="35222"/>
                    <a:pt x="957172" y="32512"/>
                  </a:cubicBezTo>
                  <a:cubicBezTo>
                    <a:pt x="966872" y="30548"/>
                    <a:pt x="976641" y="28651"/>
                    <a:pt x="986409" y="26890"/>
                  </a:cubicBezTo>
                  <a:cubicBezTo>
                    <a:pt x="996177" y="25130"/>
                    <a:pt x="1005946" y="23436"/>
                    <a:pt x="1015782" y="21810"/>
                  </a:cubicBezTo>
                  <a:cubicBezTo>
                    <a:pt x="1025618" y="20184"/>
                    <a:pt x="1035454" y="18627"/>
                    <a:pt x="1045289" y="17204"/>
                  </a:cubicBezTo>
                  <a:cubicBezTo>
                    <a:pt x="1055194" y="15715"/>
                    <a:pt x="1065030" y="14359"/>
                    <a:pt x="1074933" y="13141"/>
                  </a:cubicBezTo>
                  <a:cubicBezTo>
                    <a:pt x="1084838" y="11921"/>
                    <a:pt x="1094742" y="10769"/>
                    <a:pt x="1104646" y="9686"/>
                  </a:cubicBezTo>
                  <a:cubicBezTo>
                    <a:pt x="1114617" y="8670"/>
                    <a:pt x="1124522" y="7654"/>
                    <a:pt x="1134425" y="6774"/>
                  </a:cubicBezTo>
                  <a:cubicBezTo>
                    <a:pt x="1144329" y="5825"/>
                    <a:pt x="1154301" y="5080"/>
                    <a:pt x="1164205" y="4336"/>
                  </a:cubicBezTo>
                  <a:cubicBezTo>
                    <a:pt x="1174177" y="3590"/>
                    <a:pt x="1184149" y="2980"/>
                    <a:pt x="1194052" y="2439"/>
                  </a:cubicBezTo>
                  <a:cubicBezTo>
                    <a:pt x="1203956" y="1897"/>
                    <a:pt x="1213928" y="1423"/>
                    <a:pt x="1223833" y="1083"/>
                  </a:cubicBezTo>
                  <a:cubicBezTo>
                    <a:pt x="1233736" y="677"/>
                    <a:pt x="1243708" y="475"/>
                    <a:pt x="1253612" y="271"/>
                  </a:cubicBezTo>
                  <a:cubicBezTo>
                    <a:pt x="1263516" y="68"/>
                    <a:pt x="1273420" y="0"/>
                    <a:pt x="12833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92C58336-0181-2AAB-7EF2-9EC6149A3E7A}"/>
                </a:ext>
              </a:extLst>
            </p:cNvPr>
            <p:cNvSpPr/>
            <p:nvPr userDrawn="1"/>
          </p:nvSpPr>
          <p:spPr>
            <a:xfrm>
              <a:off x="4899982" y="6529682"/>
              <a:ext cx="3605346" cy="328318"/>
            </a:xfrm>
            <a:custGeom>
              <a:avLst/>
              <a:gdLst>
                <a:gd name="connsiteX0" fmla="*/ 1690095 w 3605346"/>
                <a:gd name="connsiteY0" fmla="*/ 533 h 328318"/>
                <a:gd name="connsiteX1" fmla="*/ 1773262 w 3605346"/>
                <a:gd name="connsiteY1" fmla="*/ 2429 h 328318"/>
                <a:gd name="connsiteX2" fmla="*/ 1857852 w 3605346"/>
                <a:gd name="connsiteY2" fmla="*/ 5680 h 328318"/>
                <a:gd name="connsiteX3" fmla="*/ 1943867 w 3605346"/>
                <a:gd name="connsiteY3" fmla="*/ 10355 h 328318"/>
                <a:gd name="connsiteX4" fmla="*/ 2031442 w 3605346"/>
                <a:gd name="connsiteY4" fmla="*/ 16586 h 328318"/>
                <a:gd name="connsiteX5" fmla="*/ 2120510 w 3605346"/>
                <a:gd name="connsiteY5" fmla="*/ 24308 h 328318"/>
                <a:gd name="connsiteX6" fmla="*/ 2211070 w 3605346"/>
                <a:gd name="connsiteY6" fmla="*/ 33519 h 328318"/>
                <a:gd name="connsiteX7" fmla="*/ 2303190 w 3605346"/>
                <a:gd name="connsiteY7" fmla="*/ 44289 h 328318"/>
                <a:gd name="connsiteX8" fmla="*/ 2396870 w 3605346"/>
                <a:gd name="connsiteY8" fmla="*/ 56616 h 328318"/>
                <a:gd name="connsiteX9" fmla="*/ 2492179 w 3605346"/>
                <a:gd name="connsiteY9" fmla="*/ 70637 h 328318"/>
                <a:gd name="connsiteX10" fmla="*/ 2589049 w 3605346"/>
                <a:gd name="connsiteY10" fmla="*/ 86217 h 328318"/>
                <a:gd name="connsiteX11" fmla="*/ 2687545 w 3605346"/>
                <a:gd name="connsiteY11" fmla="*/ 103489 h 328318"/>
                <a:gd name="connsiteX12" fmla="*/ 2787738 w 3605346"/>
                <a:gd name="connsiteY12" fmla="*/ 122590 h 328318"/>
                <a:gd name="connsiteX13" fmla="*/ 2889490 w 3605346"/>
                <a:gd name="connsiteY13" fmla="*/ 143451 h 328318"/>
                <a:gd name="connsiteX14" fmla="*/ 2992939 w 3605346"/>
                <a:gd name="connsiteY14" fmla="*/ 166075 h 328318"/>
                <a:gd name="connsiteX15" fmla="*/ 3098084 w 3605346"/>
                <a:gd name="connsiteY15" fmla="*/ 190526 h 328318"/>
                <a:gd name="connsiteX16" fmla="*/ 3204925 w 3605346"/>
                <a:gd name="connsiteY16" fmla="*/ 216807 h 328318"/>
                <a:gd name="connsiteX17" fmla="*/ 3313461 w 3605346"/>
                <a:gd name="connsiteY17" fmla="*/ 244985 h 328318"/>
                <a:gd name="connsiteX18" fmla="*/ 3423760 w 3605346"/>
                <a:gd name="connsiteY18" fmla="*/ 275194 h 328318"/>
                <a:gd name="connsiteX19" fmla="*/ 3535756 w 3605346"/>
                <a:gd name="connsiteY19" fmla="*/ 307435 h 328318"/>
                <a:gd name="connsiteX20" fmla="*/ 3605346 w 3605346"/>
                <a:gd name="connsiteY20" fmla="*/ 328318 h 328318"/>
                <a:gd name="connsiteX21" fmla="*/ 2133456 w 3605346"/>
                <a:gd name="connsiteY21" fmla="*/ 328318 h 328318"/>
                <a:gd name="connsiteX22" fmla="*/ 1937354 w 3605346"/>
                <a:gd name="connsiteY22" fmla="*/ 316647 h 328318"/>
                <a:gd name="connsiteX23" fmla="*/ 1647155 w 3605346"/>
                <a:gd name="connsiteY23" fmla="*/ 318679 h 328318"/>
                <a:gd name="connsiteX24" fmla="*/ 1522181 w 3605346"/>
                <a:gd name="connsiteY24" fmla="*/ 328318 h 328318"/>
                <a:gd name="connsiteX25" fmla="*/ 0 w 3605346"/>
                <a:gd name="connsiteY25" fmla="*/ 328318 h 328318"/>
                <a:gd name="connsiteX26" fmla="*/ 52279 w 3605346"/>
                <a:gd name="connsiteY26" fmla="*/ 303439 h 328318"/>
                <a:gd name="connsiteX27" fmla="*/ 142026 w 3605346"/>
                <a:gd name="connsiteY27" fmla="*/ 266252 h 328318"/>
                <a:gd name="connsiteX28" fmla="*/ 233603 w 3605346"/>
                <a:gd name="connsiteY28" fmla="*/ 231166 h 328318"/>
                <a:gd name="connsiteX29" fmla="*/ 327148 w 3605346"/>
                <a:gd name="connsiteY29" fmla="*/ 198181 h 328318"/>
                <a:gd name="connsiteX30" fmla="*/ 422864 w 3605346"/>
                <a:gd name="connsiteY30" fmla="*/ 167497 h 328318"/>
                <a:gd name="connsiteX31" fmla="*/ 449727 w 3605346"/>
                <a:gd name="connsiteY31" fmla="*/ 159436 h 328318"/>
                <a:gd name="connsiteX32" fmla="*/ 476794 w 3605346"/>
                <a:gd name="connsiteY32" fmla="*/ 151579 h 328318"/>
                <a:gd name="connsiteX33" fmla="*/ 504063 w 3605346"/>
                <a:gd name="connsiteY33" fmla="*/ 143858 h 328318"/>
                <a:gd name="connsiteX34" fmla="*/ 531536 w 3605346"/>
                <a:gd name="connsiteY34" fmla="*/ 136339 h 328318"/>
                <a:gd name="connsiteX35" fmla="*/ 660559 w 3605346"/>
                <a:gd name="connsiteY35" fmla="*/ 104098 h 328318"/>
                <a:gd name="connsiteX36" fmla="*/ 793652 w 3605346"/>
                <a:gd name="connsiteY36" fmla="*/ 75785 h 328318"/>
                <a:gd name="connsiteX37" fmla="*/ 931018 w 3605346"/>
                <a:gd name="connsiteY37" fmla="*/ 51672 h 328318"/>
                <a:gd name="connsiteX38" fmla="*/ 1072862 w 3605346"/>
                <a:gd name="connsiteY38" fmla="*/ 31894 h 328318"/>
                <a:gd name="connsiteX39" fmla="*/ 1219522 w 3605346"/>
                <a:gd name="connsiteY39" fmla="*/ 16721 h 328318"/>
                <a:gd name="connsiteX40" fmla="*/ 1371134 w 3605346"/>
                <a:gd name="connsiteY40" fmla="*/ 6290 h 328318"/>
                <a:gd name="connsiteX41" fmla="*/ 1527901 w 3605346"/>
                <a:gd name="connsiteY41" fmla="*/ 804 h 328318"/>
                <a:gd name="connsiteX42" fmla="*/ 1690095 w 3605346"/>
                <a:gd name="connsiteY42" fmla="*/ 533 h 328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05346" h="328318">
                  <a:moveTo>
                    <a:pt x="1690095" y="533"/>
                  </a:moveTo>
                  <a:cubicBezTo>
                    <a:pt x="1717636" y="940"/>
                    <a:pt x="1745313" y="1549"/>
                    <a:pt x="1773262" y="2429"/>
                  </a:cubicBezTo>
                  <a:cubicBezTo>
                    <a:pt x="1801278" y="3310"/>
                    <a:pt x="1829429" y="4393"/>
                    <a:pt x="1857852" y="5680"/>
                  </a:cubicBezTo>
                  <a:cubicBezTo>
                    <a:pt x="1886274" y="6967"/>
                    <a:pt x="1914968" y="8526"/>
                    <a:pt x="1943867" y="10355"/>
                  </a:cubicBezTo>
                  <a:cubicBezTo>
                    <a:pt x="1972833" y="12183"/>
                    <a:pt x="2002002" y="14283"/>
                    <a:pt x="2031442" y="16586"/>
                  </a:cubicBezTo>
                  <a:cubicBezTo>
                    <a:pt x="2060950" y="18889"/>
                    <a:pt x="2090594" y="21463"/>
                    <a:pt x="2120510" y="24308"/>
                  </a:cubicBezTo>
                  <a:cubicBezTo>
                    <a:pt x="2150493" y="27084"/>
                    <a:pt x="2180680" y="30200"/>
                    <a:pt x="2211070" y="33519"/>
                  </a:cubicBezTo>
                  <a:cubicBezTo>
                    <a:pt x="2241596" y="36838"/>
                    <a:pt x="2272257" y="40428"/>
                    <a:pt x="2303190" y="44289"/>
                  </a:cubicBezTo>
                  <a:cubicBezTo>
                    <a:pt x="2334190" y="48150"/>
                    <a:pt x="2365463" y="52214"/>
                    <a:pt x="2396870" y="56616"/>
                  </a:cubicBezTo>
                  <a:cubicBezTo>
                    <a:pt x="2428482" y="61087"/>
                    <a:pt x="2460228" y="65760"/>
                    <a:pt x="2492179" y="70637"/>
                  </a:cubicBezTo>
                  <a:cubicBezTo>
                    <a:pt x="2524265" y="75582"/>
                    <a:pt x="2556554" y="80730"/>
                    <a:pt x="2589049" y="86217"/>
                  </a:cubicBezTo>
                  <a:cubicBezTo>
                    <a:pt x="2621677" y="91702"/>
                    <a:pt x="2654509" y="97460"/>
                    <a:pt x="2687545" y="103489"/>
                  </a:cubicBezTo>
                  <a:cubicBezTo>
                    <a:pt x="2720716" y="109516"/>
                    <a:pt x="2754091" y="115884"/>
                    <a:pt x="2787738" y="122590"/>
                  </a:cubicBezTo>
                  <a:cubicBezTo>
                    <a:pt x="2821451" y="129227"/>
                    <a:pt x="2855369" y="136204"/>
                    <a:pt x="2889490" y="143451"/>
                  </a:cubicBezTo>
                  <a:cubicBezTo>
                    <a:pt x="2923747" y="150699"/>
                    <a:pt x="2958275" y="158217"/>
                    <a:pt x="2992939" y="166075"/>
                  </a:cubicBezTo>
                  <a:cubicBezTo>
                    <a:pt x="3027807" y="173932"/>
                    <a:pt x="3062810" y="182127"/>
                    <a:pt x="3098084" y="190526"/>
                  </a:cubicBezTo>
                  <a:cubicBezTo>
                    <a:pt x="3133494" y="198993"/>
                    <a:pt x="3169107" y="207731"/>
                    <a:pt x="3204925" y="216807"/>
                  </a:cubicBezTo>
                  <a:cubicBezTo>
                    <a:pt x="3240878" y="225883"/>
                    <a:pt x="3277101" y="235298"/>
                    <a:pt x="3313461" y="244985"/>
                  </a:cubicBezTo>
                  <a:cubicBezTo>
                    <a:pt x="3350024" y="254738"/>
                    <a:pt x="3386791" y="264830"/>
                    <a:pt x="3423760" y="275194"/>
                  </a:cubicBezTo>
                  <a:cubicBezTo>
                    <a:pt x="3460867" y="285625"/>
                    <a:pt x="3498244" y="296394"/>
                    <a:pt x="3535756" y="307435"/>
                  </a:cubicBezTo>
                  <a:lnTo>
                    <a:pt x="3605346" y="328318"/>
                  </a:lnTo>
                  <a:lnTo>
                    <a:pt x="2133456" y="328318"/>
                  </a:lnTo>
                  <a:lnTo>
                    <a:pt x="1937354" y="316647"/>
                  </a:lnTo>
                  <a:cubicBezTo>
                    <a:pt x="1838383" y="314006"/>
                    <a:pt x="1741582" y="314750"/>
                    <a:pt x="1647155" y="318679"/>
                  </a:cubicBezTo>
                  <a:lnTo>
                    <a:pt x="1522181" y="328318"/>
                  </a:lnTo>
                  <a:lnTo>
                    <a:pt x="0" y="328318"/>
                  </a:lnTo>
                  <a:lnTo>
                    <a:pt x="52279" y="303439"/>
                  </a:lnTo>
                  <a:cubicBezTo>
                    <a:pt x="81923" y="290705"/>
                    <a:pt x="111839" y="278310"/>
                    <a:pt x="142026" y="266252"/>
                  </a:cubicBezTo>
                  <a:cubicBezTo>
                    <a:pt x="172213" y="254263"/>
                    <a:pt x="202739" y="242546"/>
                    <a:pt x="233603" y="231166"/>
                  </a:cubicBezTo>
                  <a:cubicBezTo>
                    <a:pt x="264401" y="219787"/>
                    <a:pt x="295605" y="208814"/>
                    <a:pt x="327148" y="198181"/>
                  </a:cubicBezTo>
                  <a:cubicBezTo>
                    <a:pt x="358692" y="187546"/>
                    <a:pt x="390574" y="177318"/>
                    <a:pt x="422864" y="167497"/>
                  </a:cubicBezTo>
                  <a:cubicBezTo>
                    <a:pt x="431751" y="164788"/>
                    <a:pt x="440705" y="162078"/>
                    <a:pt x="449727" y="159436"/>
                  </a:cubicBezTo>
                  <a:cubicBezTo>
                    <a:pt x="458681" y="156795"/>
                    <a:pt x="467704" y="154221"/>
                    <a:pt x="476794" y="151579"/>
                  </a:cubicBezTo>
                  <a:cubicBezTo>
                    <a:pt x="485883" y="148938"/>
                    <a:pt x="494973" y="146364"/>
                    <a:pt x="504063" y="143858"/>
                  </a:cubicBezTo>
                  <a:cubicBezTo>
                    <a:pt x="513221" y="141284"/>
                    <a:pt x="522379" y="138778"/>
                    <a:pt x="531536" y="136339"/>
                  </a:cubicBezTo>
                  <a:cubicBezTo>
                    <a:pt x="573934" y="124960"/>
                    <a:pt x="616941" y="114191"/>
                    <a:pt x="660559" y="104098"/>
                  </a:cubicBezTo>
                  <a:cubicBezTo>
                    <a:pt x="704245" y="93938"/>
                    <a:pt x="748610" y="84523"/>
                    <a:pt x="793652" y="75785"/>
                  </a:cubicBezTo>
                  <a:cubicBezTo>
                    <a:pt x="838762" y="67047"/>
                    <a:pt x="884552" y="58988"/>
                    <a:pt x="931018" y="51672"/>
                  </a:cubicBezTo>
                  <a:cubicBezTo>
                    <a:pt x="977554" y="44356"/>
                    <a:pt x="1024834" y="37719"/>
                    <a:pt x="1072862" y="31894"/>
                  </a:cubicBezTo>
                  <a:cubicBezTo>
                    <a:pt x="1121026" y="26069"/>
                    <a:pt x="1169866" y="20988"/>
                    <a:pt x="1219522" y="16721"/>
                  </a:cubicBezTo>
                  <a:cubicBezTo>
                    <a:pt x="1269244" y="12454"/>
                    <a:pt x="1319850" y="8932"/>
                    <a:pt x="1371134" y="6290"/>
                  </a:cubicBezTo>
                  <a:cubicBezTo>
                    <a:pt x="1422553" y="3581"/>
                    <a:pt x="1474855" y="1752"/>
                    <a:pt x="1527901" y="804"/>
                  </a:cubicBezTo>
                  <a:cubicBezTo>
                    <a:pt x="1581151" y="-145"/>
                    <a:pt x="1635216" y="-280"/>
                    <a:pt x="1690095" y="5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3" name="Freeform: Shape 72">
            <a:extLst>
              <a:ext uri="{FF2B5EF4-FFF2-40B4-BE49-F238E27FC236}">
                <a16:creationId xmlns:a16="http://schemas.microsoft.com/office/drawing/2014/main" id="{EA069BA1-AC87-C793-872F-F6DE3673B67A}"/>
              </a:ext>
            </a:extLst>
          </p:cNvPr>
          <p:cNvSpPr/>
          <p:nvPr userDrawn="1"/>
        </p:nvSpPr>
        <p:spPr>
          <a:xfrm>
            <a:off x="0" y="3662208"/>
            <a:ext cx="2730667" cy="3192502"/>
          </a:xfrm>
          <a:custGeom>
            <a:avLst/>
            <a:gdLst>
              <a:gd name="connsiteX0" fmla="*/ 1433647 w 2730667"/>
              <a:gd name="connsiteY0" fmla="*/ 0 h 3192502"/>
              <a:gd name="connsiteX1" fmla="*/ 1478553 w 2730667"/>
              <a:gd name="connsiteY1" fmla="*/ 475 h 3192502"/>
              <a:gd name="connsiteX2" fmla="*/ 1523257 w 2730667"/>
              <a:gd name="connsiteY2" fmla="*/ 1762 h 3192502"/>
              <a:gd name="connsiteX3" fmla="*/ 1567757 w 2730667"/>
              <a:gd name="connsiteY3" fmla="*/ 3793 h 3192502"/>
              <a:gd name="connsiteX4" fmla="*/ 1611985 w 2730667"/>
              <a:gd name="connsiteY4" fmla="*/ 6638 h 3192502"/>
              <a:gd name="connsiteX5" fmla="*/ 1699561 w 2730667"/>
              <a:gd name="connsiteY5" fmla="*/ 14630 h 3192502"/>
              <a:gd name="connsiteX6" fmla="*/ 1785712 w 2730667"/>
              <a:gd name="connsiteY6" fmla="*/ 25807 h 3192502"/>
              <a:gd name="connsiteX7" fmla="*/ 1870234 w 2730667"/>
              <a:gd name="connsiteY7" fmla="*/ 40166 h 3192502"/>
              <a:gd name="connsiteX8" fmla="*/ 1952925 w 2730667"/>
              <a:gd name="connsiteY8" fmla="*/ 57642 h 3192502"/>
              <a:gd name="connsiteX9" fmla="*/ 1993559 w 2730667"/>
              <a:gd name="connsiteY9" fmla="*/ 67599 h 3192502"/>
              <a:gd name="connsiteX10" fmla="*/ 2033582 w 2730667"/>
              <a:gd name="connsiteY10" fmla="*/ 78368 h 3192502"/>
              <a:gd name="connsiteX11" fmla="*/ 2072994 w 2730667"/>
              <a:gd name="connsiteY11" fmla="*/ 89950 h 3192502"/>
              <a:gd name="connsiteX12" fmla="*/ 2111796 w 2730667"/>
              <a:gd name="connsiteY12" fmla="*/ 102346 h 3192502"/>
              <a:gd name="connsiteX13" fmla="*/ 2149919 w 2730667"/>
              <a:gd name="connsiteY13" fmla="*/ 115554 h 3192502"/>
              <a:gd name="connsiteX14" fmla="*/ 2187432 w 2730667"/>
              <a:gd name="connsiteY14" fmla="*/ 129575 h 3192502"/>
              <a:gd name="connsiteX15" fmla="*/ 2224199 w 2730667"/>
              <a:gd name="connsiteY15" fmla="*/ 144408 h 3192502"/>
              <a:gd name="connsiteX16" fmla="*/ 2260220 w 2730667"/>
              <a:gd name="connsiteY16" fmla="*/ 160056 h 3192502"/>
              <a:gd name="connsiteX17" fmla="*/ 2329615 w 2730667"/>
              <a:gd name="connsiteY17" fmla="*/ 193990 h 3192502"/>
              <a:gd name="connsiteX18" fmla="*/ 2395279 w 2730667"/>
              <a:gd name="connsiteY18" fmla="*/ 231311 h 3192502"/>
              <a:gd name="connsiteX19" fmla="*/ 2456738 w 2730667"/>
              <a:gd name="connsiteY19" fmla="*/ 272087 h 3192502"/>
              <a:gd name="connsiteX20" fmla="*/ 2513517 w 2730667"/>
              <a:gd name="connsiteY20" fmla="*/ 316249 h 3192502"/>
              <a:gd name="connsiteX21" fmla="*/ 2564868 w 2730667"/>
              <a:gd name="connsiteY21" fmla="*/ 363867 h 3192502"/>
              <a:gd name="connsiteX22" fmla="*/ 2610317 w 2730667"/>
              <a:gd name="connsiteY22" fmla="*/ 414802 h 3192502"/>
              <a:gd name="connsiteX23" fmla="*/ 2649254 w 2730667"/>
              <a:gd name="connsiteY23" fmla="*/ 468853 h 3192502"/>
              <a:gd name="connsiteX24" fmla="*/ 2681205 w 2730667"/>
              <a:gd name="connsiteY24" fmla="*/ 525885 h 3192502"/>
              <a:gd name="connsiteX25" fmla="*/ 2694366 w 2730667"/>
              <a:gd name="connsiteY25" fmla="*/ 555417 h 3192502"/>
              <a:gd name="connsiteX26" fmla="*/ 2705558 w 2730667"/>
              <a:gd name="connsiteY26" fmla="*/ 585559 h 3192502"/>
              <a:gd name="connsiteX27" fmla="*/ 2714784 w 2730667"/>
              <a:gd name="connsiteY27" fmla="*/ 616310 h 3192502"/>
              <a:gd name="connsiteX28" fmla="*/ 2721907 w 2730667"/>
              <a:gd name="connsiteY28" fmla="*/ 647604 h 3192502"/>
              <a:gd name="connsiteX29" fmla="*/ 2726926 w 2730667"/>
              <a:gd name="connsiteY29" fmla="*/ 679370 h 3192502"/>
              <a:gd name="connsiteX30" fmla="*/ 2729843 w 2730667"/>
              <a:gd name="connsiteY30" fmla="*/ 711545 h 3192502"/>
              <a:gd name="connsiteX31" fmla="*/ 2730657 w 2730667"/>
              <a:gd name="connsiteY31" fmla="*/ 744124 h 3192502"/>
              <a:gd name="connsiteX32" fmla="*/ 2729300 w 2730667"/>
              <a:gd name="connsiteY32" fmla="*/ 777043 h 3192502"/>
              <a:gd name="connsiteX33" fmla="*/ 2720279 w 2730667"/>
              <a:gd name="connsiteY33" fmla="*/ 843558 h 3192502"/>
              <a:gd name="connsiteX34" fmla="*/ 2702844 w 2730667"/>
              <a:gd name="connsiteY34" fmla="*/ 910682 h 3192502"/>
              <a:gd name="connsiteX35" fmla="*/ 2677270 w 2730667"/>
              <a:gd name="connsiteY35" fmla="*/ 978009 h 3192502"/>
              <a:gd name="connsiteX36" fmla="*/ 2643760 w 2730667"/>
              <a:gd name="connsiteY36" fmla="*/ 1045066 h 3192502"/>
              <a:gd name="connsiteX37" fmla="*/ 2624156 w 2730667"/>
              <a:gd name="connsiteY37" fmla="*/ 1078459 h 3192502"/>
              <a:gd name="connsiteX38" fmla="*/ 2602788 w 2730667"/>
              <a:gd name="connsiteY38" fmla="*/ 1111648 h 3192502"/>
              <a:gd name="connsiteX39" fmla="*/ 2579724 w 2730667"/>
              <a:gd name="connsiteY39" fmla="*/ 1144635 h 3192502"/>
              <a:gd name="connsiteX40" fmla="*/ 2555032 w 2730667"/>
              <a:gd name="connsiteY40" fmla="*/ 1177350 h 3192502"/>
              <a:gd name="connsiteX41" fmla="*/ 2528779 w 2730667"/>
              <a:gd name="connsiteY41" fmla="*/ 1209862 h 3192502"/>
              <a:gd name="connsiteX42" fmla="*/ 2500967 w 2730667"/>
              <a:gd name="connsiteY42" fmla="*/ 1242036 h 3192502"/>
              <a:gd name="connsiteX43" fmla="*/ 2471662 w 2730667"/>
              <a:gd name="connsiteY43" fmla="*/ 1273871 h 3192502"/>
              <a:gd name="connsiteX44" fmla="*/ 2440865 w 2730667"/>
              <a:gd name="connsiteY44" fmla="*/ 1305299 h 3192502"/>
              <a:gd name="connsiteX45" fmla="*/ 2408711 w 2730667"/>
              <a:gd name="connsiteY45" fmla="*/ 1336389 h 3192502"/>
              <a:gd name="connsiteX46" fmla="*/ 2375404 w 2730667"/>
              <a:gd name="connsiteY46" fmla="*/ 1367208 h 3192502"/>
              <a:gd name="connsiteX47" fmla="*/ 2340876 w 2730667"/>
              <a:gd name="connsiteY47" fmla="*/ 1397621 h 3192502"/>
              <a:gd name="connsiteX48" fmla="*/ 2305194 w 2730667"/>
              <a:gd name="connsiteY48" fmla="*/ 1427626 h 3192502"/>
              <a:gd name="connsiteX49" fmla="*/ 2268292 w 2730667"/>
              <a:gd name="connsiteY49" fmla="*/ 1457091 h 3192502"/>
              <a:gd name="connsiteX50" fmla="*/ 2230439 w 2730667"/>
              <a:gd name="connsiteY50" fmla="*/ 1486217 h 3192502"/>
              <a:gd name="connsiteX51" fmla="*/ 2191638 w 2730667"/>
              <a:gd name="connsiteY51" fmla="*/ 1515003 h 3192502"/>
              <a:gd name="connsiteX52" fmla="*/ 2151887 w 2730667"/>
              <a:gd name="connsiteY52" fmla="*/ 1543316 h 3192502"/>
              <a:gd name="connsiteX53" fmla="*/ 2141846 w 2730667"/>
              <a:gd name="connsiteY53" fmla="*/ 1550360 h 3192502"/>
              <a:gd name="connsiteX54" fmla="*/ 2131671 w 2730667"/>
              <a:gd name="connsiteY54" fmla="*/ 1557269 h 3192502"/>
              <a:gd name="connsiteX55" fmla="*/ 2121429 w 2730667"/>
              <a:gd name="connsiteY55" fmla="*/ 1564178 h 3192502"/>
              <a:gd name="connsiteX56" fmla="*/ 2111185 w 2730667"/>
              <a:gd name="connsiteY56" fmla="*/ 1571086 h 3192502"/>
              <a:gd name="connsiteX57" fmla="*/ 2090564 w 2730667"/>
              <a:gd name="connsiteY57" fmla="*/ 1584972 h 3192502"/>
              <a:gd name="connsiteX58" fmla="*/ 2085409 w 2730667"/>
              <a:gd name="connsiteY58" fmla="*/ 1588427 h 3192502"/>
              <a:gd name="connsiteX59" fmla="*/ 2080185 w 2730667"/>
              <a:gd name="connsiteY59" fmla="*/ 1591813 h 3192502"/>
              <a:gd name="connsiteX60" fmla="*/ 2074893 w 2730667"/>
              <a:gd name="connsiteY60" fmla="*/ 1595200 h 3192502"/>
              <a:gd name="connsiteX61" fmla="*/ 2069671 w 2730667"/>
              <a:gd name="connsiteY61" fmla="*/ 1598587 h 3192502"/>
              <a:gd name="connsiteX62" fmla="*/ 2027477 w 2730667"/>
              <a:gd name="connsiteY62" fmla="*/ 1625681 h 3192502"/>
              <a:gd name="connsiteX63" fmla="*/ 1984333 w 2730667"/>
              <a:gd name="connsiteY63" fmla="*/ 1652164 h 3192502"/>
              <a:gd name="connsiteX64" fmla="*/ 1962626 w 2730667"/>
              <a:gd name="connsiteY64" fmla="*/ 1665372 h 3192502"/>
              <a:gd name="connsiteX65" fmla="*/ 1940580 w 2730667"/>
              <a:gd name="connsiteY65" fmla="*/ 1678310 h 3192502"/>
              <a:gd name="connsiteX66" fmla="*/ 1896284 w 2730667"/>
              <a:gd name="connsiteY66" fmla="*/ 1704116 h 3192502"/>
              <a:gd name="connsiteX67" fmla="*/ 1851173 w 2730667"/>
              <a:gd name="connsiteY67" fmla="*/ 1729246 h 3192502"/>
              <a:gd name="connsiteX68" fmla="*/ 1828516 w 2730667"/>
              <a:gd name="connsiteY68" fmla="*/ 1741844 h 3192502"/>
              <a:gd name="connsiteX69" fmla="*/ 1805587 w 2730667"/>
              <a:gd name="connsiteY69" fmla="*/ 1754104 h 3192502"/>
              <a:gd name="connsiteX70" fmla="*/ 1759527 w 2730667"/>
              <a:gd name="connsiteY70" fmla="*/ 1778623 h 3192502"/>
              <a:gd name="connsiteX71" fmla="*/ 1712789 w 2730667"/>
              <a:gd name="connsiteY71" fmla="*/ 1802534 h 3192502"/>
              <a:gd name="connsiteX72" fmla="*/ 1689317 w 2730667"/>
              <a:gd name="connsiteY72" fmla="*/ 1814455 h 3192502"/>
              <a:gd name="connsiteX73" fmla="*/ 1665643 w 2730667"/>
              <a:gd name="connsiteY73" fmla="*/ 1826173 h 3192502"/>
              <a:gd name="connsiteX74" fmla="*/ 1641901 w 2730667"/>
              <a:gd name="connsiteY74" fmla="*/ 1837755 h 3192502"/>
              <a:gd name="connsiteX75" fmla="*/ 1618091 w 2730667"/>
              <a:gd name="connsiteY75" fmla="*/ 1849337 h 3192502"/>
              <a:gd name="connsiteX76" fmla="*/ 1606152 w 2730667"/>
              <a:gd name="connsiteY76" fmla="*/ 1855163 h 3192502"/>
              <a:gd name="connsiteX77" fmla="*/ 1594145 w 2730667"/>
              <a:gd name="connsiteY77" fmla="*/ 1860853 h 3192502"/>
              <a:gd name="connsiteX78" fmla="*/ 1582070 w 2730667"/>
              <a:gd name="connsiteY78" fmla="*/ 1866474 h 3192502"/>
              <a:gd name="connsiteX79" fmla="*/ 1569996 w 2730667"/>
              <a:gd name="connsiteY79" fmla="*/ 1872096 h 3192502"/>
              <a:gd name="connsiteX80" fmla="*/ 1522171 w 2730667"/>
              <a:gd name="connsiteY80" fmla="*/ 1894380 h 3192502"/>
              <a:gd name="connsiteX81" fmla="*/ 1484998 w 2730667"/>
              <a:gd name="connsiteY81" fmla="*/ 1911720 h 3192502"/>
              <a:gd name="connsiteX82" fmla="*/ 1475705 w 2730667"/>
              <a:gd name="connsiteY82" fmla="*/ 1916056 h 3192502"/>
              <a:gd name="connsiteX83" fmla="*/ 1466547 w 2730667"/>
              <a:gd name="connsiteY83" fmla="*/ 1920458 h 3192502"/>
              <a:gd name="connsiteX84" fmla="*/ 1457389 w 2730667"/>
              <a:gd name="connsiteY84" fmla="*/ 1924928 h 3192502"/>
              <a:gd name="connsiteX85" fmla="*/ 1448231 w 2730667"/>
              <a:gd name="connsiteY85" fmla="*/ 1929331 h 3192502"/>
              <a:gd name="connsiteX86" fmla="*/ 1412007 w 2730667"/>
              <a:gd name="connsiteY86" fmla="*/ 1947348 h 3192502"/>
              <a:gd name="connsiteX87" fmla="*/ 1376258 w 2730667"/>
              <a:gd name="connsiteY87" fmla="*/ 1965704 h 3192502"/>
              <a:gd name="connsiteX88" fmla="*/ 1340984 w 2730667"/>
              <a:gd name="connsiteY88" fmla="*/ 1984398 h 3192502"/>
              <a:gd name="connsiteX89" fmla="*/ 1306252 w 2730667"/>
              <a:gd name="connsiteY89" fmla="*/ 2003432 h 3192502"/>
              <a:gd name="connsiteX90" fmla="*/ 1272199 w 2730667"/>
              <a:gd name="connsiteY90" fmla="*/ 2022872 h 3192502"/>
              <a:gd name="connsiteX91" fmla="*/ 1238689 w 2730667"/>
              <a:gd name="connsiteY91" fmla="*/ 2042650 h 3192502"/>
              <a:gd name="connsiteX92" fmla="*/ 1205788 w 2730667"/>
              <a:gd name="connsiteY92" fmla="*/ 2062834 h 3192502"/>
              <a:gd name="connsiteX93" fmla="*/ 1173499 w 2730667"/>
              <a:gd name="connsiteY93" fmla="*/ 2083359 h 3192502"/>
              <a:gd name="connsiteX94" fmla="*/ 1110955 w 2730667"/>
              <a:gd name="connsiteY94" fmla="*/ 2125557 h 3192502"/>
              <a:gd name="connsiteX95" fmla="*/ 1051191 w 2730667"/>
              <a:gd name="connsiteY95" fmla="*/ 2169312 h 3192502"/>
              <a:gd name="connsiteX96" fmla="*/ 994413 w 2730667"/>
              <a:gd name="connsiteY96" fmla="*/ 2214559 h 3192502"/>
              <a:gd name="connsiteX97" fmla="*/ 940823 w 2730667"/>
              <a:gd name="connsiteY97" fmla="*/ 2261295 h 3192502"/>
              <a:gd name="connsiteX98" fmla="*/ 844158 w 2730667"/>
              <a:gd name="connsiteY98" fmla="*/ 2359171 h 3192502"/>
              <a:gd name="connsiteX99" fmla="*/ 763163 w 2730667"/>
              <a:gd name="connsiteY99" fmla="*/ 2462668 h 3192502"/>
              <a:gd name="connsiteX100" fmla="*/ 699194 w 2730667"/>
              <a:gd name="connsiteY100" fmla="*/ 2571177 h 3192502"/>
              <a:gd name="connsiteX101" fmla="*/ 654016 w 2730667"/>
              <a:gd name="connsiteY101" fmla="*/ 2684022 h 3192502"/>
              <a:gd name="connsiteX102" fmla="*/ 645807 w 2730667"/>
              <a:gd name="connsiteY102" fmla="*/ 2712809 h 3192502"/>
              <a:gd name="connsiteX103" fmla="*/ 638821 w 2730667"/>
              <a:gd name="connsiteY103" fmla="*/ 2741799 h 3192502"/>
              <a:gd name="connsiteX104" fmla="*/ 633122 w 2730667"/>
              <a:gd name="connsiteY104" fmla="*/ 2770992 h 3192502"/>
              <a:gd name="connsiteX105" fmla="*/ 628849 w 2730667"/>
              <a:gd name="connsiteY105" fmla="*/ 2800389 h 3192502"/>
              <a:gd name="connsiteX106" fmla="*/ 625729 w 2730667"/>
              <a:gd name="connsiteY106" fmla="*/ 2829921 h 3192502"/>
              <a:gd name="connsiteX107" fmla="*/ 624101 w 2730667"/>
              <a:gd name="connsiteY107" fmla="*/ 2859587 h 3192502"/>
              <a:gd name="connsiteX108" fmla="*/ 623829 w 2730667"/>
              <a:gd name="connsiteY108" fmla="*/ 2889391 h 3192502"/>
              <a:gd name="connsiteX109" fmla="*/ 624779 w 2730667"/>
              <a:gd name="connsiteY109" fmla="*/ 2919261 h 3192502"/>
              <a:gd name="connsiteX110" fmla="*/ 631292 w 2730667"/>
              <a:gd name="connsiteY110" fmla="*/ 2979206 h 3192502"/>
              <a:gd name="connsiteX111" fmla="*/ 643434 w 2730667"/>
              <a:gd name="connsiteY111" fmla="*/ 3039150 h 3192502"/>
              <a:gd name="connsiteX112" fmla="*/ 661410 w 2730667"/>
              <a:gd name="connsiteY112" fmla="*/ 3098892 h 3192502"/>
              <a:gd name="connsiteX113" fmla="*/ 685288 w 2730667"/>
              <a:gd name="connsiteY113" fmla="*/ 3158023 h 3192502"/>
              <a:gd name="connsiteX114" fmla="*/ 702894 w 2730667"/>
              <a:gd name="connsiteY114" fmla="*/ 3192502 h 3192502"/>
              <a:gd name="connsiteX115" fmla="*/ 383131 w 2730667"/>
              <a:gd name="connsiteY115" fmla="*/ 3192502 h 3192502"/>
              <a:gd name="connsiteX116" fmla="*/ 379419 w 2730667"/>
              <a:gd name="connsiteY116" fmla="*/ 3181933 h 3192502"/>
              <a:gd name="connsiteX117" fmla="*/ 359476 w 2730667"/>
              <a:gd name="connsiteY117" fmla="*/ 3102616 h 3192502"/>
              <a:gd name="connsiteX118" fmla="*/ 347129 w 2730667"/>
              <a:gd name="connsiteY118" fmla="*/ 3023572 h 3192502"/>
              <a:gd name="connsiteX119" fmla="*/ 342177 w 2730667"/>
              <a:gd name="connsiteY119" fmla="*/ 2945271 h 3192502"/>
              <a:gd name="connsiteX120" fmla="*/ 342517 w 2730667"/>
              <a:gd name="connsiteY120" fmla="*/ 2906460 h 3192502"/>
              <a:gd name="connsiteX121" fmla="*/ 344551 w 2730667"/>
              <a:gd name="connsiteY121" fmla="*/ 2867987 h 3192502"/>
              <a:gd name="connsiteX122" fmla="*/ 348282 w 2730667"/>
              <a:gd name="connsiteY122" fmla="*/ 2829853 h 3192502"/>
              <a:gd name="connsiteX123" fmla="*/ 353778 w 2730667"/>
              <a:gd name="connsiteY123" fmla="*/ 2792057 h 3192502"/>
              <a:gd name="connsiteX124" fmla="*/ 360764 w 2730667"/>
              <a:gd name="connsiteY124" fmla="*/ 2754668 h 3192502"/>
              <a:gd name="connsiteX125" fmla="*/ 369447 w 2730667"/>
              <a:gd name="connsiteY125" fmla="*/ 2717753 h 3192502"/>
              <a:gd name="connsiteX126" fmla="*/ 379690 w 2730667"/>
              <a:gd name="connsiteY126" fmla="*/ 2681313 h 3192502"/>
              <a:gd name="connsiteX127" fmla="*/ 391358 w 2730667"/>
              <a:gd name="connsiteY127" fmla="*/ 2645346 h 3192502"/>
              <a:gd name="connsiteX128" fmla="*/ 392850 w 2730667"/>
              <a:gd name="connsiteY128" fmla="*/ 2640875 h 3192502"/>
              <a:gd name="connsiteX129" fmla="*/ 394479 w 2730667"/>
              <a:gd name="connsiteY129" fmla="*/ 2636405 h 3192502"/>
              <a:gd name="connsiteX130" fmla="*/ 396174 w 2730667"/>
              <a:gd name="connsiteY130" fmla="*/ 2631935 h 3192502"/>
              <a:gd name="connsiteX131" fmla="*/ 397870 w 2730667"/>
              <a:gd name="connsiteY131" fmla="*/ 2627464 h 3192502"/>
              <a:gd name="connsiteX132" fmla="*/ 404517 w 2730667"/>
              <a:gd name="connsiteY132" fmla="*/ 2609785 h 3192502"/>
              <a:gd name="connsiteX133" fmla="*/ 411708 w 2730667"/>
              <a:gd name="connsiteY133" fmla="*/ 2592242 h 3192502"/>
              <a:gd name="connsiteX134" fmla="*/ 415235 w 2730667"/>
              <a:gd name="connsiteY134" fmla="*/ 2583572 h 3192502"/>
              <a:gd name="connsiteX135" fmla="*/ 419103 w 2730667"/>
              <a:gd name="connsiteY135" fmla="*/ 2574903 h 3192502"/>
              <a:gd name="connsiteX136" fmla="*/ 426836 w 2730667"/>
              <a:gd name="connsiteY136" fmla="*/ 2557630 h 3192502"/>
              <a:gd name="connsiteX137" fmla="*/ 435111 w 2730667"/>
              <a:gd name="connsiteY137" fmla="*/ 2540562 h 3192502"/>
              <a:gd name="connsiteX138" fmla="*/ 439181 w 2730667"/>
              <a:gd name="connsiteY138" fmla="*/ 2532027 h 3192502"/>
              <a:gd name="connsiteX139" fmla="*/ 443523 w 2730667"/>
              <a:gd name="connsiteY139" fmla="*/ 2523560 h 3192502"/>
              <a:gd name="connsiteX140" fmla="*/ 447932 w 2730667"/>
              <a:gd name="connsiteY140" fmla="*/ 2515093 h 3192502"/>
              <a:gd name="connsiteX141" fmla="*/ 452342 w 2730667"/>
              <a:gd name="connsiteY141" fmla="*/ 2506694 h 3192502"/>
              <a:gd name="connsiteX142" fmla="*/ 470793 w 2730667"/>
              <a:gd name="connsiteY142" fmla="*/ 2473370 h 3192502"/>
              <a:gd name="connsiteX143" fmla="*/ 490600 w 2730667"/>
              <a:gd name="connsiteY143" fmla="*/ 2440654 h 3192502"/>
              <a:gd name="connsiteX144" fmla="*/ 511562 w 2730667"/>
              <a:gd name="connsiteY144" fmla="*/ 2408548 h 3192502"/>
              <a:gd name="connsiteX145" fmla="*/ 533609 w 2730667"/>
              <a:gd name="connsiteY145" fmla="*/ 2376985 h 3192502"/>
              <a:gd name="connsiteX146" fmla="*/ 580821 w 2730667"/>
              <a:gd name="connsiteY146" fmla="*/ 2315617 h 3192502"/>
              <a:gd name="connsiteX147" fmla="*/ 632173 w 2730667"/>
              <a:gd name="connsiteY147" fmla="*/ 2256622 h 3192502"/>
              <a:gd name="connsiteX148" fmla="*/ 687255 w 2730667"/>
              <a:gd name="connsiteY148" fmla="*/ 2199996 h 3192502"/>
              <a:gd name="connsiteX149" fmla="*/ 745661 w 2730667"/>
              <a:gd name="connsiteY149" fmla="*/ 2145673 h 3192502"/>
              <a:gd name="connsiteX150" fmla="*/ 807188 w 2730667"/>
              <a:gd name="connsiteY150" fmla="*/ 2093586 h 3192502"/>
              <a:gd name="connsiteX151" fmla="*/ 871496 w 2730667"/>
              <a:gd name="connsiteY151" fmla="*/ 2043733 h 3192502"/>
              <a:gd name="connsiteX152" fmla="*/ 938381 w 2730667"/>
              <a:gd name="connsiteY152" fmla="*/ 1996049 h 3192502"/>
              <a:gd name="connsiteX153" fmla="*/ 1007641 w 2730667"/>
              <a:gd name="connsiteY153" fmla="*/ 1950397 h 3192502"/>
              <a:gd name="connsiteX154" fmla="*/ 1043051 w 2730667"/>
              <a:gd name="connsiteY154" fmla="*/ 1928316 h 3192502"/>
              <a:gd name="connsiteX155" fmla="*/ 1079004 w 2730667"/>
              <a:gd name="connsiteY155" fmla="*/ 1906708 h 3192502"/>
              <a:gd name="connsiteX156" fmla="*/ 1115432 w 2730667"/>
              <a:gd name="connsiteY156" fmla="*/ 1885575 h 3192502"/>
              <a:gd name="connsiteX157" fmla="*/ 1152334 w 2730667"/>
              <a:gd name="connsiteY157" fmla="*/ 1864916 h 3192502"/>
              <a:gd name="connsiteX158" fmla="*/ 1189779 w 2730667"/>
              <a:gd name="connsiteY158" fmla="*/ 1844732 h 3192502"/>
              <a:gd name="connsiteX159" fmla="*/ 1227632 w 2730667"/>
              <a:gd name="connsiteY159" fmla="*/ 1825021 h 3192502"/>
              <a:gd name="connsiteX160" fmla="*/ 1265890 w 2730667"/>
              <a:gd name="connsiteY160" fmla="*/ 1805717 h 3192502"/>
              <a:gd name="connsiteX161" fmla="*/ 1304556 w 2730667"/>
              <a:gd name="connsiteY161" fmla="*/ 1786819 h 3192502"/>
              <a:gd name="connsiteX162" fmla="*/ 1314324 w 2730667"/>
              <a:gd name="connsiteY162" fmla="*/ 1782146 h 3192502"/>
              <a:gd name="connsiteX163" fmla="*/ 1324025 w 2730667"/>
              <a:gd name="connsiteY163" fmla="*/ 1777472 h 3192502"/>
              <a:gd name="connsiteX164" fmla="*/ 1333793 w 2730667"/>
              <a:gd name="connsiteY164" fmla="*/ 1772798 h 3192502"/>
              <a:gd name="connsiteX165" fmla="*/ 1343629 w 2730667"/>
              <a:gd name="connsiteY165" fmla="*/ 1768260 h 3192502"/>
              <a:gd name="connsiteX166" fmla="*/ 1383041 w 2730667"/>
              <a:gd name="connsiteY166" fmla="*/ 1750107 h 3192502"/>
              <a:gd name="connsiteX167" fmla="*/ 1427134 w 2730667"/>
              <a:gd name="connsiteY167" fmla="*/ 1729788 h 3192502"/>
              <a:gd name="connsiteX168" fmla="*/ 1438192 w 2730667"/>
              <a:gd name="connsiteY168" fmla="*/ 1724707 h 3192502"/>
              <a:gd name="connsiteX169" fmla="*/ 1449249 w 2730667"/>
              <a:gd name="connsiteY169" fmla="*/ 1719627 h 3192502"/>
              <a:gd name="connsiteX170" fmla="*/ 1460306 w 2730667"/>
              <a:gd name="connsiteY170" fmla="*/ 1714479 h 3192502"/>
              <a:gd name="connsiteX171" fmla="*/ 1471228 w 2730667"/>
              <a:gd name="connsiteY171" fmla="*/ 1709264 h 3192502"/>
              <a:gd name="connsiteX172" fmla="*/ 1493070 w 2730667"/>
              <a:gd name="connsiteY172" fmla="*/ 1698765 h 3192502"/>
              <a:gd name="connsiteX173" fmla="*/ 1514845 w 2730667"/>
              <a:gd name="connsiteY173" fmla="*/ 1688267 h 3192502"/>
              <a:gd name="connsiteX174" fmla="*/ 1536553 w 2730667"/>
              <a:gd name="connsiteY174" fmla="*/ 1677700 h 3192502"/>
              <a:gd name="connsiteX175" fmla="*/ 1557989 w 2730667"/>
              <a:gd name="connsiteY175" fmla="*/ 1666930 h 3192502"/>
              <a:gd name="connsiteX176" fmla="*/ 1600725 w 2730667"/>
              <a:gd name="connsiteY176" fmla="*/ 1645459 h 3192502"/>
              <a:gd name="connsiteX177" fmla="*/ 1642783 w 2730667"/>
              <a:gd name="connsiteY177" fmla="*/ 1623378 h 3192502"/>
              <a:gd name="connsiteX178" fmla="*/ 1663744 w 2730667"/>
              <a:gd name="connsiteY178" fmla="*/ 1612405 h 3192502"/>
              <a:gd name="connsiteX179" fmla="*/ 1684434 w 2730667"/>
              <a:gd name="connsiteY179" fmla="*/ 1601093 h 3192502"/>
              <a:gd name="connsiteX180" fmla="*/ 1725610 w 2730667"/>
              <a:gd name="connsiteY180" fmla="*/ 1578537 h 3192502"/>
              <a:gd name="connsiteX181" fmla="*/ 1765972 w 2730667"/>
              <a:gd name="connsiteY181" fmla="*/ 1555440 h 3192502"/>
              <a:gd name="connsiteX182" fmla="*/ 1786051 w 2730667"/>
              <a:gd name="connsiteY182" fmla="*/ 1543926 h 3192502"/>
              <a:gd name="connsiteX183" fmla="*/ 1805791 w 2730667"/>
              <a:gd name="connsiteY183" fmla="*/ 1532140 h 3192502"/>
              <a:gd name="connsiteX184" fmla="*/ 1845067 w 2730667"/>
              <a:gd name="connsiteY184" fmla="*/ 1508569 h 3192502"/>
              <a:gd name="connsiteX185" fmla="*/ 1883395 w 2730667"/>
              <a:gd name="connsiteY185" fmla="*/ 1484455 h 3192502"/>
              <a:gd name="connsiteX186" fmla="*/ 1888143 w 2730667"/>
              <a:gd name="connsiteY186" fmla="*/ 1481475 h 3192502"/>
              <a:gd name="connsiteX187" fmla="*/ 1892959 w 2730667"/>
              <a:gd name="connsiteY187" fmla="*/ 1478495 h 3192502"/>
              <a:gd name="connsiteX188" fmla="*/ 1897708 w 2730667"/>
              <a:gd name="connsiteY188" fmla="*/ 1475515 h 3192502"/>
              <a:gd name="connsiteX189" fmla="*/ 1902456 w 2730667"/>
              <a:gd name="connsiteY189" fmla="*/ 1472466 h 3192502"/>
              <a:gd name="connsiteX190" fmla="*/ 1921043 w 2730667"/>
              <a:gd name="connsiteY190" fmla="*/ 1460139 h 3192502"/>
              <a:gd name="connsiteX191" fmla="*/ 1930337 w 2730667"/>
              <a:gd name="connsiteY191" fmla="*/ 1453975 h 3192502"/>
              <a:gd name="connsiteX192" fmla="*/ 1939630 w 2730667"/>
              <a:gd name="connsiteY192" fmla="*/ 1447878 h 3192502"/>
              <a:gd name="connsiteX193" fmla="*/ 1948855 w 2730667"/>
              <a:gd name="connsiteY193" fmla="*/ 1441716 h 3192502"/>
              <a:gd name="connsiteX194" fmla="*/ 1958013 w 2730667"/>
              <a:gd name="connsiteY194" fmla="*/ 1435483 h 3192502"/>
              <a:gd name="connsiteX195" fmla="*/ 1994034 w 2730667"/>
              <a:gd name="connsiteY195" fmla="*/ 1410422 h 3192502"/>
              <a:gd name="connsiteX196" fmla="*/ 2029172 w 2730667"/>
              <a:gd name="connsiteY196" fmla="*/ 1385022 h 3192502"/>
              <a:gd name="connsiteX197" fmla="*/ 2063430 w 2730667"/>
              <a:gd name="connsiteY197" fmla="*/ 1359351 h 3192502"/>
              <a:gd name="connsiteX198" fmla="*/ 2096872 w 2730667"/>
              <a:gd name="connsiteY198" fmla="*/ 1333409 h 3192502"/>
              <a:gd name="connsiteX199" fmla="*/ 2129162 w 2730667"/>
              <a:gd name="connsiteY199" fmla="*/ 1307128 h 3192502"/>
              <a:gd name="connsiteX200" fmla="*/ 2160366 w 2730667"/>
              <a:gd name="connsiteY200" fmla="*/ 1280509 h 3192502"/>
              <a:gd name="connsiteX201" fmla="*/ 2190485 w 2730667"/>
              <a:gd name="connsiteY201" fmla="*/ 1253619 h 3192502"/>
              <a:gd name="connsiteX202" fmla="*/ 2219586 w 2730667"/>
              <a:gd name="connsiteY202" fmla="*/ 1226457 h 3192502"/>
              <a:gd name="connsiteX203" fmla="*/ 2247535 w 2730667"/>
              <a:gd name="connsiteY203" fmla="*/ 1199024 h 3192502"/>
              <a:gd name="connsiteX204" fmla="*/ 2274058 w 2730667"/>
              <a:gd name="connsiteY204" fmla="*/ 1171322 h 3192502"/>
              <a:gd name="connsiteX205" fmla="*/ 2299293 w 2730667"/>
              <a:gd name="connsiteY205" fmla="*/ 1143348 h 3192502"/>
              <a:gd name="connsiteX206" fmla="*/ 2323170 w 2730667"/>
              <a:gd name="connsiteY206" fmla="*/ 1115170 h 3192502"/>
              <a:gd name="connsiteX207" fmla="*/ 2345692 w 2730667"/>
              <a:gd name="connsiteY207" fmla="*/ 1086858 h 3192502"/>
              <a:gd name="connsiteX208" fmla="*/ 2366789 w 2730667"/>
              <a:gd name="connsiteY208" fmla="*/ 1058342 h 3192502"/>
              <a:gd name="connsiteX209" fmla="*/ 2386393 w 2730667"/>
              <a:gd name="connsiteY209" fmla="*/ 1029690 h 3192502"/>
              <a:gd name="connsiteX210" fmla="*/ 2404437 w 2730667"/>
              <a:gd name="connsiteY210" fmla="*/ 1000971 h 3192502"/>
              <a:gd name="connsiteX211" fmla="*/ 2435778 w 2730667"/>
              <a:gd name="connsiteY211" fmla="*/ 943262 h 3192502"/>
              <a:gd name="connsiteX212" fmla="*/ 2460266 w 2730667"/>
              <a:gd name="connsiteY212" fmla="*/ 885417 h 3192502"/>
              <a:gd name="connsiteX213" fmla="*/ 2477768 w 2730667"/>
              <a:gd name="connsiteY213" fmla="*/ 827843 h 3192502"/>
              <a:gd name="connsiteX214" fmla="*/ 2488146 w 2730667"/>
              <a:gd name="connsiteY214" fmla="*/ 770811 h 3192502"/>
              <a:gd name="connsiteX215" fmla="*/ 2490656 w 2730667"/>
              <a:gd name="connsiteY215" fmla="*/ 742566 h 3192502"/>
              <a:gd name="connsiteX216" fmla="*/ 2491335 w 2730667"/>
              <a:gd name="connsiteY216" fmla="*/ 714592 h 3192502"/>
              <a:gd name="connsiteX217" fmla="*/ 2490181 w 2730667"/>
              <a:gd name="connsiteY217" fmla="*/ 686957 h 3192502"/>
              <a:gd name="connsiteX218" fmla="*/ 2487264 w 2730667"/>
              <a:gd name="connsiteY218" fmla="*/ 659660 h 3192502"/>
              <a:gd name="connsiteX219" fmla="*/ 2482516 w 2730667"/>
              <a:gd name="connsiteY219" fmla="*/ 632702 h 3192502"/>
              <a:gd name="connsiteX220" fmla="*/ 2475936 w 2730667"/>
              <a:gd name="connsiteY220" fmla="*/ 606218 h 3192502"/>
              <a:gd name="connsiteX221" fmla="*/ 2467660 w 2730667"/>
              <a:gd name="connsiteY221" fmla="*/ 580209 h 3192502"/>
              <a:gd name="connsiteX222" fmla="*/ 2457688 w 2730667"/>
              <a:gd name="connsiteY222" fmla="*/ 554673 h 3192502"/>
              <a:gd name="connsiteX223" fmla="*/ 2432860 w 2730667"/>
              <a:gd name="connsiteY223" fmla="*/ 505227 h 3192502"/>
              <a:gd name="connsiteX224" fmla="*/ 2401860 w 2730667"/>
              <a:gd name="connsiteY224" fmla="*/ 458151 h 3192502"/>
              <a:gd name="connsiteX225" fmla="*/ 2365093 w 2730667"/>
              <a:gd name="connsiteY225" fmla="*/ 413583 h 3192502"/>
              <a:gd name="connsiteX226" fmla="*/ 2322967 w 2730667"/>
              <a:gd name="connsiteY226" fmla="*/ 371723 h 3192502"/>
              <a:gd name="connsiteX227" fmla="*/ 2275821 w 2730667"/>
              <a:gd name="connsiteY227" fmla="*/ 332641 h 3192502"/>
              <a:gd name="connsiteX228" fmla="*/ 2224335 w 2730667"/>
              <a:gd name="connsiteY228" fmla="*/ 296404 h 3192502"/>
              <a:gd name="connsiteX229" fmla="*/ 2168913 w 2730667"/>
              <a:gd name="connsiteY229" fmla="*/ 263011 h 3192502"/>
              <a:gd name="connsiteX230" fmla="*/ 2109829 w 2730667"/>
              <a:gd name="connsiteY230" fmla="*/ 232530 h 3192502"/>
              <a:gd name="connsiteX231" fmla="*/ 2079031 w 2730667"/>
              <a:gd name="connsiteY231" fmla="*/ 218374 h 3192502"/>
              <a:gd name="connsiteX232" fmla="*/ 2047488 w 2730667"/>
              <a:gd name="connsiteY232" fmla="*/ 204963 h 3192502"/>
              <a:gd name="connsiteX233" fmla="*/ 2015266 w 2730667"/>
              <a:gd name="connsiteY233" fmla="*/ 192229 h 3192502"/>
              <a:gd name="connsiteX234" fmla="*/ 1982367 w 2730667"/>
              <a:gd name="connsiteY234" fmla="*/ 180240 h 3192502"/>
              <a:gd name="connsiteX235" fmla="*/ 1948855 w 2730667"/>
              <a:gd name="connsiteY235" fmla="*/ 168928 h 3192502"/>
              <a:gd name="connsiteX236" fmla="*/ 1914734 w 2730667"/>
              <a:gd name="connsiteY236" fmla="*/ 158294 h 3192502"/>
              <a:gd name="connsiteX237" fmla="*/ 1880003 w 2730667"/>
              <a:gd name="connsiteY237" fmla="*/ 148405 h 3192502"/>
              <a:gd name="connsiteX238" fmla="*/ 1844728 w 2730667"/>
              <a:gd name="connsiteY238" fmla="*/ 139261 h 3192502"/>
              <a:gd name="connsiteX239" fmla="*/ 1772688 w 2730667"/>
              <a:gd name="connsiteY239" fmla="*/ 123073 h 3192502"/>
              <a:gd name="connsiteX240" fmla="*/ 1698883 w 2730667"/>
              <a:gd name="connsiteY240" fmla="*/ 109661 h 3192502"/>
              <a:gd name="connsiteX241" fmla="*/ 1623585 w 2730667"/>
              <a:gd name="connsiteY241" fmla="*/ 99095 h 3192502"/>
              <a:gd name="connsiteX242" fmla="*/ 1546864 w 2730667"/>
              <a:gd name="connsiteY242" fmla="*/ 91373 h 3192502"/>
              <a:gd name="connsiteX243" fmla="*/ 1508130 w 2730667"/>
              <a:gd name="connsiteY243" fmla="*/ 88596 h 3192502"/>
              <a:gd name="connsiteX244" fmla="*/ 1469124 w 2730667"/>
              <a:gd name="connsiteY244" fmla="*/ 86496 h 3192502"/>
              <a:gd name="connsiteX245" fmla="*/ 1429916 w 2730667"/>
              <a:gd name="connsiteY245" fmla="*/ 85073 h 3192502"/>
              <a:gd name="connsiteX246" fmla="*/ 1390504 w 2730667"/>
              <a:gd name="connsiteY246" fmla="*/ 84329 h 3192502"/>
              <a:gd name="connsiteX247" fmla="*/ 1350956 w 2730667"/>
              <a:gd name="connsiteY247" fmla="*/ 84329 h 3192502"/>
              <a:gd name="connsiteX248" fmla="*/ 1311272 w 2730667"/>
              <a:gd name="connsiteY248" fmla="*/ 85073 h 3192502"/>
              <a:gd name="connsiteX249" fmla="*/ 1271521 w 2730667"/>
              <a:gd name="connsiteY249" fmla="*/ 86564 h 3192502"/>
              <a:gd name="connsiteX250" fmla="*/ 1231701 w 2730667"/>
              <a:gd name="connsiteY250" fmla="*/ 88732 h 3192502"/>
              <a:gd name="connsiteX251" fmla="*/ 1191882 w 2730667"/>
              <a:gd name="connsiteY251" fmla="*/ 91576 h 3192502"/>
              <a:gd name="connsiteX252" fmla="*/ 1152130 w 2730667"/>
              <a:gd name="connsiteY252" fmla="*/ 95098 h 3192502"/>
              <a:gd name="connsiteX253" fmla="*/ 1112446 w 2730667"/>
              <a:gd name="connsiteY253" fmla="*/ 99298 h 3192502"/>
              <a:gd name="connsiteX254" fmla="*/ 1072831 w 2730667"/>
              <a:gd name="connsiteY254" fmla="*/ 104242 h 3192502"/>
              <a:gd name="connsiteX255" fmla="*/ 1033419 w 2730667"/>
              <a:gd name="connsiteY255" fmla="*/ 109865 h 3192502"/>
              <a:gd name="connsiteX256" fmla="*/ 994142 w 2730667"/>
              <a:gd name="connsiteY256" fmla="*/ 116163 h 3192502"/>
              <a:gd name="connsiteX257" fmla="*/ 955136 w 2730667"/>
              <a:gd name="connsiteY257" fmla="*/ 123141 h 3192502"/>
              <a:gd name="connsiteX258" fmla="*/ 916403 w 2730667"/>
              <a:gd name="connsiteY258" fmla="*/ 130726 h 3192502"/>
              <a:gd name="connsiteX259" fmla="*/ 862813 w 2730667"/>
              <a:gd name="connsiteY259" fmla="*/ 142377 h 3192502"/>
              <a:gd name="connsiteX260" fmla="*/ 809902 w 2730667"/>
              <a:gd name="connsiteY260" fmla="*/ 155179 h 3192502"/>
              <a:gd name="connsiteX261" fmla="*/ 757736 w 2730667"/>
              <a:gd name="connsiteY261" fmla="*/ 169064 h 3192502"/>
              <a:gd name="connsiteX262" fmla="*/ 706453 w 2730667"/>
              <a:gd name="connsiteY262" fmla="*/ 184033 h 3192502"/>
              <a:gd name="connsiteX263" fmla="*/ 684610 w 2730667"/>
              <a:gd name="connsiteY263" fmla="*/ 190806 h 3192502"/>
              <a:gd name="connsiteX264" fmla="*/ 662903 w 2730667"/>
              <a:gd name="connsiteY264" fmla="*/ 197783 h 3192502"/>
              <a:gd name="connsiteX265" fmla="*/ 641399 w 2730667"/>
              <a:gd name="connsiteY265" fmla="*/ 204963 h 3192502"/>
              <a:gd name="connsiteX266" fmla="*/ 620098 w 2730667"/>
              <a:gd name="connsiteY266" fmla="*/ 212279 h 3192502"/>
              <a:gd name="connsiteX267" fmla="*/ 550703 w 2730667"/>
              <a:gd name="connsiteY267" fmla="*/ 237746 h 3192502"/>
              <a:gd name="connsiteX268" fmla="*/ 483411 w 2730667"/>
              <a:gd name="connsiteY268" fmla="*/ 264907 h 3192502"/>
              <a:gd name="connsiteX269" fmla="*/ 418288 w 2730667"/>
              <a:gd name="connsiteY269" fmla="*/ 293626 h 3192502"/>
              <a:gd name="connsiteX270" fmla="*/ 355269 w 2730667"/>
              <a:gd name="connsiteY270" fmla="*/ 323768 h 3192502"/>
              <a:gd name="connsiteX271" fmla="*/ 324608 w 2730667"/>
              <a:gd name="connsiteY271" fmla="*/ 339347 h 3192502"/>
              <a:gd name="connsiteX272" fmla="*/ 294490 w 2730667"/>
              <a:gd name="connsiteY272" fmla="*/ 355196 h 3192502"/>
              <a:gd name="connsiteX273" fmla="*/ 264846 w 2730667"/>
              <a:gd name="connsiteY273" fmla="*/ 371385 h 3192502"/>
              <a:gd name="connsiteX274" fmla="*/ 235676 w 2730667"/>
              <a:gd name="connsiteY274" fmla="*/ 387844 h 3192502"/>
              <a:gd name="connsiteX275" fmla="*/ 228485 w 2730667"/>
              <a:gd name="connsiteY275" fmla="*/ 392044 h 3192502"/>
              <a:gd name="connsiteX276" fmla="*/ 221294 w 2730667"/>
              <a:gd name="connsiteY276" fmla="*/ 396175 h 3192502"/>
              <a:gd name="connsiteX277" fmla="*/ 214105 w 2730667"/>
              <a:gd name="connsiteY277" fmla="*/ 400375 h 3192502"/>
              <a:gd name="connsiteX278" fmla="*/ 206982 w 2730667"/>
              <a:gd name="connsiteY278" fmla="*/ 404574 h 3192502"/>
              <a:gd name="connsiteX279" fmla="*/ 178763 w 2730667"/>
              <a:gd name="connsiteY279" fmla="*/ 421576 h 3192502"/>
              <a:gd name="connsiteX280" fmla="*/ 171775 w 2730667"/>
              <a:gd name="connsiteY280" fmla="*/ 425843 h 3192502"/>
              <a:gd name="connsiteX281" fmla="*/ 164855 w 2730667"/>
              <a:gd name="connsiteY281" fmla="*/ 430178 h 3192502"/>
              <a:gd name="connsiteX282" fmla="*/ 157936 w 2730667"/>
              <a:gd name="connsiteY282" fmla="*/ 434513 h 3192502"/>
              <a:gd name="connsiteX283" fmla="*/ 151018 w 2730667"/>
              <a:gd name="connsiteY283" fmla="*/ 438848 h 3192502"/>
              <a:gd name="connsiteX284" fmla="*/ 144099 w 2730667"/>
              <a:gd name="connsiteY284" fmla="*/ 443182 h 3192502"/>
              <a:gd name="connsiteX285" fmla="*/ 137315 w 2730667"/>
              <a:gd name="connsiteY285" fmla="*/ 447518 h 3192502"/>
              <a:gd name="connsiteX286" fmla="*/ 130532 w 2730667"/>
              <a:gd name="connsiteY286" fmla="*/ 451920 h 3192502"/>
              <a:gd name="connsiteX287" fmla="*/ 123748 w 2730667"/>
              <a:gd name="connsiteY287" fmla="*/ 456323 h 3192502"/>
              <a:gd name="connsiteX288" fmla="*/ 110248 w 2730667"/>
              <a:gd name="connsiteY288" fmla="*/ 465129 h 3192502"/>
              <a:gd name="connsiteX289" fmla="*/ 96953 w 2730667"/>
              <a:gd name="connsiteY289" fmla="*/ 474001 h 3192502"/>
              <a:gd name="connsiteX290" fmla="*/ 83725 w 2730667"/>
              <a:gd name="connsiteY290" fmla="*/ 482943 h 3192502"/>
              <a:gd name="connsiteX291" fmla="*/ 70497 w 2730667"/>
              <a:gd name="connsiteY291" fmla="*/ 491951 h 3192502"/>
              <a:gd name="connsiteX292" fmla="*/ 57540 w 2730667"/>
              <a:gd name="connsiteY292" fmla="*/ 501028 h 3192502"/>
              <a:gd name="connsiteX293" fmla="*/ 44584 w 2730667"/>
              <a:gd name="connsiteY293" fmla="*/ 510104 h 3192502"/>
              <a:gd name="connsiteX294" fmla="*/ 31695 w 2730667"/>
              <a:gd name="connsiteY294" fmla="*/ 519248 h 3192502"/>
              <a:gd name="connsiteX295" fmla="*/ 19010 w 2730667"/>
              <a:gd name="connsiteY295" fmla="*/ 528459 h 3192502"/>
              <a:gd name="connsiteX296" fmla="*/ 6325 w 2730667"/>
              <a:gd name="connsiteY296" fmla="*/ 537739 h 3192502"/>
              <a:gd name="connsiteX297" fmla="*/ 0 w 2730667"/>
              <a:gd name="connsiteY297" fmla="*/ 542308 h 3192502"/>
              <a:gd name="connsiteX298" fmla="*/ 0 w 2730667"/>
              <a:gd name="connsiteY298" fmla="*/ 421053 h 3192502"/>
              <a:gd name="connsiteX299" fmla="*/ 13312 w 2730667"/>
              <a:gd name="connsiteY299" fmla="*/ 412500 h 3192502"/>
              <a:gd name="connsiteX300" fmla="*/ 20638 w 2730667"/>
              <a:gd name="connsiteY300" fmla="*/ 407825 h 3192502"/>
              <a:gd name="connsiteX301" fmla="*/ 27964 w 2730667"/>
              <a:gd name="connsiteY301" fmla="*/ 403152 h 3192502"/>
              <a:gd name="connsiteX302" fmla="*/ 35358 w 2730667"/>
              <a:gd name="connsiteY302" fmla="*/ 398479 h 3192502"/>
              <a:gd name="connsiteX303" fmla="*/ 42888 w 2730667"/>
              <a:gd name="connsiteY303" fmla="*/ 393872 h 3192502"/>
              <a:gd name="connsiteX304" fmla="*/ 50418 w 2730667"/>
              <a:gd name="connsiteY304" fmla="*/ 389266 h 3192502"/>
              <a:gd name="connsiteX305" fmla="*/ 57879 w 2730667"/>
              <a:gd name="connsiteY305" fmla="*/ 384661 h 3192502"/>
              <a:gd name="connsiteX306" fmla="*/ 65409 w 2730667"/>
              <a:gd name="connsiteY306" fmla="*/ 380055 h 3192502"/>
              <a:gd name="connsiteX307" fmla="*/ 73007 w 2730667"/>
              <a:gd name="connsiteY307" fmla="*/ 375449 h 3192502"/>
              <a:gd name="connsiteX308" fmla="*/ 103737 w 2730667"/>
              <a:gd name="connsiteY308" fmla="*/ 357228 h 3192502"/>
              <a:gd name="connsiteX309" fmla="*/ 111469 w 2730667"/>
              <a:gd name="connsiteY309" fmla="*/ 352690 h 3192502"/>
              <a:gd name="connsiteX310" fmla="*/ 119338 w 2730667"/>
              <a:gd name="connsiteY310" fmla="*/ 348220 h 3192502"/>
              <a:gd name="connsiteX311" fmla="*/ 127207 w 2730667"/>
              <a:gd name="connsiteY311" fmla="*/ 343750 h 3192502"/>
              <a:gd name="connsiteX312" fmla="*/ 135076 w 2730667"/>
              <a:gd name="connsiteY312" fmla="*/ 339279 h 3192502"/>
              <a:gd name="connsiteX313" fmla="*/ 166959 w 2730667"/>
              <a:gd name="connsiteY313" fmla="*/ 321532 h 3192502"/>
              <a:gd name="connsiteX314" fmla="*/ 199452 w 2730667"/>
              <a:gd name="connsiteY314" fmla="*/ 304057 h 3192502"/>
              <a:gd name="connsiteX315" fmla="*/ 232555 w 2730667"/>
              <a:gd name="connsiteY315" fmla="*/ 286853 h 3192502"/>
              <a:gd name="connsiteX316" fmla="*/ 266269 w 2730667"/>
              <a:gd name="connsiteY316" fmla="*/ 269919 h 3192502"/>
              <a:gd name="connsiteX317" fmla="*/ 335733 w 2730667"/>
              <a:gd name="connsiteY317" fmla="*/ 237001 h 3192502"/>
              <a:gd name="connsiteX318" fmla="*/ 407909 w 2730667"/>
              <a:gd name="connsiteY318" fmla="*/ 205436 h 3192502"/>
              <a:gd name="connsiteX319" fmla="*/ 482731 w 2730667"/>
              <a:gd name="connsiteY319" fmla="*/ 175363 h 3192502"/>
              <a:gd name="connsiteX320" fmla="*/ 560267 w 2730667"/>
              <a:gd name="connsiteY320" fmla="*/ 147050 h 3192502"/>
              <a:gd name="connsiteX321" fmla="*/ 584146 w 2730667"/>
              <a:gd name="connsiteY321" fmla="*/ 138854 h 3192502"/>
              <a:gd name="connsiteX322" fmla="*/ 608227 w 2730667"/>
              <a:gd name="connsiteY322" fmla="*/ 130862 h 3192502"/>
              <a:gd name="connsiteX323" fmla="*/ 632580 w 2730667"/>
              <a:gd name="connsiteY323" fmla="*/ 123073 h 3192502"/>
              <a:gd name="connsiteX324" fmla="*/ 657136 w 2730667"/>
              <a:gd name="connsiteY324" fmla="*/ 115486 h 3192502"/>
              <a:gd name="connsiteX325" fmla="*/ 714865 w 2730667"/>
              <a:gd name="connsiteY325" fmla="*/ 98620 h 3192502"/>
              <a:gd name="connsiteX326" fmla="*/ 773677 w 2730667"/>
              <a:gd name="connsiteY326" fmla="*/ 82838 h 3192502"/>
              <a:gd name="connsiteX327" fmla="*/ 833508 w 2730667"/>
              <a:gd name="connsiteY327" fmla="*/ 68276 h 3192502"/>
              <a:gd name="connsiteX328" fmla="*/ 894220 w 2730667"/>
              <a:gd name="connsiteY328" fmla="*/ 55000 h 3192502"/>
              <a:gd name="connsiteX329" fmla="*/ 938178 w 2730667"/>
              <a:gd name="connsiteY329" fmla="*/ 46330 h 3192502"/>
              <a:gd name="connsiteX330" fmla="*/ 982474 w 2730667"/>
              <a:gd name="connsiteY330" fmla="*/ 38337 h 3192502"/>
              <a:gd name="connsiteX331" fmla="*/ 1027042 w 2730667"/>
              <a:gd name="connsiteY331" fmla="*/ 31090 h 3192502"/>
              <a:gd name="connsiteX332" fmla="*/ 1071882 w 2730667"/>
              <a:gd name="connsiteY332" fmla="*/ 24588 h 3192502"/>
              <a:gd name="connsiteX333" fmla="*/ 1116923 w 2730667"/>
              <a:gd name="connsiteY333" fmla="*/ 18830 h 3192502"/>
              <a:gd name="connsiteX334" fmla="*/ 1162102 w 2730667"/>
              <a:gd name="connsiteY334" fmla="*/ 13818 h 3192502"/>
              <a:gd name="connsiteX335" fmla="*/ 1207348 w 2730667"/>
              <a:gd name="connsiteY335" fmla="*/ 9551 h 3192502"/>
              <a:gd name="connsiteX336" fmla="*/ 1252662 w 2730667"/>
              <a:gd name="connsiteY336" fmla="*/ 6096 h 3192502"/>
              <a:gd name="connsiteX337" fmla="*/ 1297977 w 2730667"/>
              <a:gd name="connsiteY337" fmla="*/ 3387 h 3192502"/>
              <a:gd name="connsiteX338" fmla="*/ 1343290 w 2730667"/>
              <a:gd name="connsiteY338" fmla="*/ 1491 h 3192502"/>
              <a:gd name="connsiteX339" fmla="*/ 1388537 w 2730667"/>
              <a:gd name="connsiteY339" fmla="*/ 339 h 3192502"/>
              <a:gd name="connsiteX340" fmla="*/ 1433647 w 2730667"/>
              <a:gd name="connsiteY340" fmla="*/ 0 h 319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2730667" h="3192502">
                <a:moveTo>
                  <a:pt x="1433647" y="0"/>
                </a:moveTo>
                <a:cubicBezTo>
                  <a:pt x="1448638" y="0"/>
                  <a:pt x="1463630" y="204"/>
                  <a:pt x="1478553" y="475"/>
                </a:cubicBezTo>
                <a:cubicBezTo>
                  <a:pt x="1493477" y="813"/>
                  <a:pt x="1508402" y="1219"/>
                  <a:pt x="1523257" y="1762"/>
                </a:cubicBezTo>
                <a:cubicBezTo>
                  <a:pt x="1538181" y="2303"/>
                  <a:pt x="1552969" y="2980"/>
                  <a:pt x="1567757" y="3793"/>
                </a:cubicBezTo>
                <a:cubicBezTo>
                  <a:pt x="1582545" y="4606"/>
                  <a:pt x="1597333" y="5554"/>
                  <a:pt x="1611985" y="6638"/>
                </a:cubicBezTo>
                <a:cubicBezTo>
                  <a:pt x="1641494" y="8738"/>
                  <a:pt x="1670663" y="11447"/>
                  <a:pt x="1699561" y="14630"/>
                </a:cubicBezTo>
                <a:cubicBezTo>
                  <a:pt x="1728662" y="17814"/>
                  <a:pt x="1757356" y="21540"/>
                  <a:pt x="1785712" y="25807"/>
                </a:cubicBezTo>
                <a:cubicBezTo>
                  <a:pt x="1814271" y="30074"/>
                  <a:pt x="1842422" y="34883"/>
                  <a:pt x="1870234" y="40166"/>
                </a:cubicBezTo>
                <a:cubicBezTo>
                  <a:pt x="1898183" y="45449"/>
                  <a:pt x="1925791" y="51274"/>
                  <a:pt x="1952925" y="57642"/>
                </a:cubicBezTo>
                <a:cubicBezTo>
                  <a:pt x="1966629" y="60825"/>
                  <a:pt x="1980128" y="64144"/>
                  <a:pt x="1993559" y="67599"/>
                </a:cubicBezTo>
                <a:cubicBezTo>
                  <a:pt x="2006991" y="71053"/>
                  <a:pt x="2020354" y="74643"/>
                  <a:pt x="2033582" y="78368"/>
                </a:cubicBezTo>
                <a:cubicBezTo>
                  <a:pt x="2046810" y="82093"/>
                  <a:pt x="2059970" y="85954"/>
                  <a:pt x="2072994" y="89950"/>
                </a:cubicBezTo>
                <a:cubicBezTo>
                  <a:pt x="2086087" y="93947"/>
                  <a:pt x="2098976" y="98078"/>
                  <a:pt x="2111796" y="102346"/>
                </a:cubicBezTo>
                <a:cubicBezTo>
                  <a:pt x="2124617" y="106613"/>
                  <a:pt x="2137370" y="111016"/>
                  <a:pt x="2149919" y="115554"/>
                </a:cubicBezTo>
                <a:cubicBezTo>
                  <a:pt x="2162604" y="120092"/>
                  <a:pt x="2175086" y="124766"/>
                  <a:pt x="2187432" y="129575"/>
                </a:cubicBezTo>
                <a:cubicBezTo>
                  <a:pt x="2199846" y="134384"/>
                  <a:pt x="2212124" y="139329"/>
                  <a:pt x="2224199" y="144408"/>
                </a:cubicBezTo>
                <a:cubicBezTo>
                  <a:pt x="2236341" y="149489"/>
                  <a:pt x="2248348" y="154704"/>
                  <a:pt x="2260220" y="160056"/>
                </a:cubicBezTo>
                <a:cubicBezTo>
                  <a:pt x="2284029" y="170825"/>
                  <a:pt x="2307162" y="182137"/>
                  <a:pt x="2329615" y="193990"/>
                </a:cubicBezTo>
                <a:cubicBezTo>
                  <a:pt x="2352272" y="205911"/>
                  <a:pt x="2374183" y="218374"/>
                  <a:pt x="2395279" y="231311"/>
                </a:cubicBezTo>
                <a:cubicBezTo>
                  <a:pt x="2416580" y="244383"/>
                  <a:pt x="2437067" y="257998"/>
                  <a:pt x="2456738" y="272087"/>
                </a:cubicBezTo>
                <a:cubicBezTo>
                  <a:pt x="2476547" y="286311"/>
                  <a:pt x="2495472" y="301009"/>
                  <a:pt x="2513517" y="316249"/>
                </a:cubicBezTo>
                <a:cubicBezTo>
                  <a:pt x="2531628" y="331625"/>
                  <a:pt x="2548791" y="347542"/>
                  <a:pt x="2564868" y="363867"/>
                </a:cubicBezTo>
                <a:cubicBezTo>
                  <a:pt x="2581148" y="380394"/>
                  <a:pt x="2596275" y="397394"/>
                  <a:pt x="2610317" y="414802"/>
                </a:cubicBezTo>
                <a:cubicBezTo>
                  <a:pt x="2624427" y="432413"/>
                  <a:pt x="2637451" y="450431"/>
                  <a:pt x="2649254" y="468853"/>
                </a:cubicBezTo>
                <a:cubicBezTo>
                  <a:pt x="2661193" y="487481"/>
                  <a:pt x="2671844" y="506514"/>
                  <a:pt x="2681205" y="525885"/>
                </a:cubicBezTo>
                <a:cubicBezTo>
                  <a:pt x="2685954" y="535639"/>
                  <a:pt x="2690296" y="545461"/>
                  <a:pt x="2694366" y="555417"/>
                </a:cubicBezTo>
                <a:cubicBezTo>
                  <a:pt x="2698435" y="565375"/>
                  <a:pt x="2702166" y="575399"/>
                  <a:pt x="2705558" y="585559"/>
                </a:cubicBezTo>
                <a:cubicBezTo>
                  <a:pt x="2709018" y="595720"/>
                  <a:pt x="2712071" y="606015"/>
                  <a:pt x="2714784" y="616310"/>
                </a:cubicBezTo>
                <a:cubicBezTo>
                  <a:pt x="2717497" y="626674"/>
                  <a:pt x="2719871" y="637105"/>
                  <a:pt x="2721907" y="647604"/>
                </a:cubicBezTo>
                <a:cubicBezTo>
                  <a:pt x="2723941" y="658170"/>
                  <a:pt x="2725638" y="668737"/>
                  <a:pt x="2726926" y="679370"/>
                </a:cubicBezTo>
                <a:cubicBezTo>
                  <a:pt x="2728283" y="690005"/>
                  <a:pt x="2729233" y="700774"/>
                  <a:pt x="2729843" y="711545"/>
                </a:cubicBezTo>
                <a:cubicBezTo>
                  <a:pt x="2730454" y="722382"/>
                  <a:pt x="2730725" y="733220"/>
                  <a:pt x="2730657" y="744124"/>
                </a:cubicBezTo>
                <a:cubicBezTo>
                  <a:pt x="2730589" y="755097"/>
                  <a:pt x="2730115" y="766070"/>
                  <a:pt x="2729300" y="777043"/>
                </a:cubicBezTo>
                <a:cubicBezTo>
                  <a:pt x="2727740" y="799192"/>
                  <a:pt x="2724688" y="821341"/>
                  <a:pt x="2720279" y="843558"/>
                </a:cubicBezTo>
                <a:cubicBezTo>
                  <a:pt x="2715801" y="865910"/>
                  <a:pt x="2709967" y="888330"/>
                  <a:pt x="2702844" y="910682"/>
                </a:cubicBezTo>
                <a:cubicBezTo>
                  <a:pt x="2695655" y="933170"/>
                  <a:pt x="2687106" y="955657"/>
                  <a:pt x="2677270" y="978009"/>
                </a:cubicBezTo>
                <a:cubicBezTo>
                  <a:pt x="2667367" y="1000497"/>
                  <a:pt x="2656174" y="1022849"/>
                  <a:pt x="2643760" y="1045066"/>
                </a:cubicBezTo>
                <a:cubicBezTo>
                  <a:pt x="2637519" y="1056242"/>
                  <a:pt x="2630939" y="1067418"/>
                  <a:pt x="2624156" y="1078459"/>
                </a:cubicBezTo>
                <a:cubicBezTo>
                  <a:pt x="2617304" y="1089567"/>
                  <a:pt x="2610182" y="1100608"/>
                  <a:pt x="2602788" y="1111648"/>
                </a:cubicBezTo>
                <a:cubicBezTo>
                  <a:pt x="2595394" y="1122689"/>
                  <a:pt x="2587660" y="1133729"/>
                  <a:pt x="2579724" y="1144635"/>
                </a:cubicBezTo>
                <a:cubicBezTo>
                  <a:pt x="2571787" y="1155608"/>
                  <a:pt x="2563512" y="1166512"/>
                  <a:pt x="2555032" y="1177350"/>
                </a:cubicBezTo>
                <a:cubicBezTo>
                  <a:pt x="2546553" y="1188255"/>
                  <a:pt x="2537801" y="1199093"/>
                  <a:pt x="2528779" y="1209862"/>
                </a:cubicBezTo>
                <a:cubicBezTo>
                  <a:pt x="2519758" y="1220632"/>
                  <a:pt x="2510464" y="1231401"/>
                  <a:pt x="2500967" y="1242036"/>
                </a:cubicBezTo>
                <a:cubicBezTo>
                  <a:pt x="2491470" y="1252738"/>
                  <a:pt x="2481702" y="1263305"/>
                  <a:pt x="2471662" y="1273871"/>
                </a:cubicBezTo>
                <a:cubicBezTo>
                  <a:pt x="2461622" y="1284438"/>
                  <a:pt x="2451379" y="1294868"/>
                  <a:pt x="2440865" y="1305299"/>
                </a:cubicBezTo>
                <a:cubicBezTo>
                  <a:pt x="2430350" y="1315730"/>
                  <a:pt x="2419632" y="1326093"/>
                  <a:pt x="2408711" y="1336389"/>
                </a:cubicBezTo>
                <a:cubicBezTo>
                  <a:pt x="2397790" y="1346753"/>
                  <a:pt x="2386665" y="1357048"/>
                  <a:pt x="2375404" y="1367208"/>
                </a:cubicBezTo>
                <a:cubicBezTo>
                  <a:pt x="2364075" y="1377435"/>
                  <a:pt x="2352544" y="1387596"/>
                  <a:pt x="2340876" y="1397621"/>
                </a:cubicBezTo>
                <a:cubicBezTo>
                  <a:pt x="2329140" y="1407713"/>
                  <a:pt x="2317269" y="1417738"/>
                  <a:pt x="2305194" y="1427626"/>
                </a:cubicBezTo>
                <a:cubicBezTo>
                  <a:pt x="2293052" y="1437516"/>
                  <a:pt x="2280774" y="1447337"/>
                  <a:pt x="2268292" y="1457091"/>
                </a:cubicBezTo>
                <a:cubicBezTo>
                  <a:pt x="2255810" y="1466844"/>
                  <a:pt x="2243193" y="1476598"/>
                  <a:pt x="2230439" y="1486217"/>
                </a:cubicBezTo>
                <a:cubicBezTo>
                  <a:pt x="2217687" y="1495903"/>
                  <a:pt x="2204730" y="1505520"/>
                  <a:pt x="2191638" y="1515003"/>
                </a:cubicBezTo>
                <a:cubicBezTo>
                  <a:pt x="2178546" y="1524554"/>
                  <a:pt x="2165318" y="1533969"/>
                  <a:pt x="2151887" y="1543316"/>
                </a:cubicBezTo>
                <a:cubicBezTo>
                  <a:pt x="2148563" y="1545687"/>
                  <a:pt x="2145238" y="1548057"/>
                  <a:pt x="2141846" y="1550360"/>
                </a:cubicBezTo>
                <a:cubicBezTo>
                  <a:pt x="2138455" y="1552664"/>
                  <a:pt x="2135063" y="1554967"/>
                  <a:pt x="2131671" y="1557269"/>
                </a:cubicBezTo>
                <a:cubicBezTo>
                  <a:pt x="2128279" y="1559572"/>
                  <a:pt x="2124820" y="1561875"/>
                  <a:pt x="2121429" y="1564178"/>
                </a:cubicBezTo>
                <a:cubicBezTo>
                  <a:pt x="2118037" y="1566481"/>
                  <a:pt x="2114577" y="1568784"/>
                  <a:pt x="2111185" y="1571086"/>
                </a:cubicBezTo>
                <a:lnTo>
                  <a:pt x="2090564" y="1584972"/>
                </a:lnTo>
                <a:cubicBezTo>
                  <a:pt x="2088867" y="1586124"/>
                  <a:pt x="2087172" y="1587275"/>
                  <a:pt x="2085409" y="1588427"/>
                </a:cubicBezTo>
                <a:cubicBezTo>
                  <a:pt x="2083712" y="1589578"/>
                  <a:pt x="2081949" y="1590662"/>
                  <a:pt x="2080185" y="1591813"/>
                </a:cubicBezTo>
                <a:cubicBezTo>
                  <a:pt x="2078421" y="1592965"/>
                  <a:pt x="2076658" y="1594048"/>
                  <a:pt x="2074893" y="1595200"/>
                </a:cubicBezTo>
                <a:cubicBezTo>
                  <a:pt x="2073198" y="1596351"/>
                  <a:pt x="2071434" y="1597436"/>
                  <a:pt x="2069671" y="1598587"/>
                </a:cubicBezTo>
                <a:lnTo>
                  <a:pt x="2027477" y="1625681"/>
                </a:lnTo>
                <a:lnTo>
                  <a:pt x="1984333" y="1652164"/>
                </a:lnTo>
                <a:lnTo>
                  <a:pt x="1962626" y="1665372"/>
                </a:lnTo>
                <a:lnTo>
                  <a:pt x="1940580" y="1678310"/>
                </a:lnTo>
                <a:lnTo>
                  <a:pt x="1896284" y="1704116"/>
                </a:lnTo>
                <a:lnTo>
                  <a:pt x="1851173" y="1729246"/>
                </a:lnTo>
                <a:lnTo>
                  <a:pt x="1828516" y="1741844"/>
                </a:lnTo>
                <a:lnTo>
                  <a:pt x="1805587" y="1754104"/>
                </a:lnTo>
                <a:lnTo>
                  <a:pt x="1759527" y="1778623"/>
                </a:lnTo>
                <a:lnTo>
                  <a:pt x="1712789" y="1802534"/>
                </a:lnTo>
                <a:cubicBezTo>
                  <a:pt x="1704988" y="1806530"/>
                  <a:pt x="1697186" y="1810526"/>
                  <a:pt x="1689317" y="1814455"/>
                </a:cubicBezTo>
                <a:cubicBezTo>
                  <a:pt x="1681448" y="1818383"/>
                  <a:pt x="1673580" y="1822312"/>
                  <a:pt x="1665643" y="1826173"/>
                </a:cubicBezTo>
                <a:cubicBezTo>
                  <a:pt x="1657774" y="1830034"/>
                  <a:pt x="1649837" y="1833895"/>
                  <a:pt x="1641901" y="1837755"/>
                </a:cubicBezTo>
                <a:cubicBezTo>
                  <a:pt x="1633964" y="1841616"/>
                  <a:pt x="1626028" y="1845476"/>
                  <a:pt x="1618091" y="1849337"/>
                </a:cubicBezTo>
                <a:cubicBezTo>
                  <a:pt x="1614089" y="1851302"/>
                  <a:pt x="1610154" y="1853266"/>
                  <a:pt x="1606152" y="1855163"/>
                </a:cubicBezTo>
                <a:cubicBezTo>
                  <a:pt x="1602149" y="1857059"/>
                  <a:pt x="1598147" y="1858956"/>
                  <a:pt x="1594145" y="1860853"/>
                </a:cubicBezTo>
                <a:cubicBezTo>
                  <a:pt x="1590143" y="1862748"/>
                  <a:pt x="1586072" y="1864578"/>
                  <a:pt x="1582070" y="1866474"/>
                </a:cubicBezTo>
                <a:cubicBezTo>
                  <a:pt x="1578001" y="1868304"/>
                  <a:pt x="1573998" y="1870199"/>
                  <a:pt x="1569996" y="1872096"/>
                </a:cubicBezTo>
                <a:lnTo>
                  <a:pt x="1522171" y="1894380"/>
                </a:lnTo>
                <a:lnTo>
                  <a:pt x="1484998" y="1911720"/>
                </a:lnTo>
                <a:cubicBezTo>
                  <a:pt x="1481878" y="1913143"/>
                  <a:pt x="1478757" y="1914565"/>
                  <a:pt x="1475705" y="1916056"/>
                </a:cubicBezTo>
                <a:cubicBezTo>
                  <a:pt x="1472652" y="1917478"/>
                  <a:pt x="1469600" y="1918968"/>
                  <a:pt x="1466547" y="1920458"/>
                </a:cubicBezTo>
                <a:cubicBezTo>
                  <a:pt x="1463494" y="1921948"/>
                  <a:pt x="1460442" y="1923439"/>
                  <a:pt x="1457389" y="1924928"/>
                </a:cubicBezTo>
                <a:cubicBezTo>
                  <a:pt x="1454336" y="1926350"/>
                  <a:pt x="1451284" y="1927841"/>
                  <a:pt x="1448231" y="1929331"/>
                </a:cubicBezTo>
                <a:cubicBezTo>
                  <a:pt x="1436088" y="1935292"/>
                  <a:pt x="1424014" y="1941320"/>
                  <a:pt x="1412007" y="1947348"/>
                </a:cubicBezTo>
                <a:cubicBezTo>
                  <a:pt x="1400000" y="1953444"/>
                  <a:pt x="1388061" y="1959541"/>
                  <a:pt x="1376258" y="1965704"/>
                </a:cubicBezTo>
                <a:cubicBezTo>
                  <a:pt x="1364387" y="1971868"/>
                  <a:pt x="1352651" y="1978100"/>
                  <a:pt x="1340984" y="1984398"/>
                </a:cubicBezTo>
                <a:cubicBezTo>
                  <a:pt x="1329316" y="1990698"/>
                  <a:pt x="1317716" y="1997064"/>
                  <a:pt x="1306252" y="2003432"/>
                </a:cubicBezTo>
                <a:cubicBezTo>
                  <a:pt x="1294787" y="2009867"/>
                  <a:pt x="1283460" y="2016302"/>
                  <a:pt x="1272199" y="2022872"/>
                </a:cubicBezTo>
                <a:cubicBezTo>
                  <a:pt x="1260938" y="2029374"/>
                  <a:pt x="1249746" y="2036012"/>
                  <a:pt x="1238689" y="2042650"/>
                </a:cubicBezTo>
                <a:cubicBezTo>
                  <a:pt x="1227632" y="2049356"/>
                  <a:pt x="1216642" y="2056061"/>
                  <a:pt x="1205788" y="2062834"/>
                </a:cubicBezTo>
                <a:cubicBezTo>
                  <a:pt x="1194935" y="2069608"/>
                  <a:pt x="1184149" y="2076449"/>
                  <a:pt x="1173499" y="2083359"/>
                </a:cubicBezTo>
                <a:cubicBezTo>
                  <a:pt x="1152198" y="2097175"/>
                  <a:pt x="1131305" y="2111264"/>
                  <a:pt x="1110955" y="2125557"/>
                </a:cubicBezTo>
                <a:cubicBezTo>
                  <a:pt x="1090536" y="2139916"/>
                  <a:pt x="1070593" y="2154479"/>
                  <a:pt x="1051191" y="2169312"/>
                </a:cubicBezTo>
                <a:cubicBezTo>
                  <a:pt x="1031722" y="2184146"/>
                  <a:pt x="1012796" y="2199251"/>
                  <a:pt x="994413" y="2214559"/>
                </a:cubicBezTo>
                <a:cubicBezTo>
                  <a:pt x="975962" y="2229866"/>
                  <a:pt x="958054" y="2245512"/>
                  <a:pt x="940823" y="2261295"/>
                </a:cubicBezTo>
                <a:cubicBezTo>
                  <a:pt x="906024" y="2292994"/>
                  <a:pt x="873734" y="2325710"/>
                  <a:pt x="844158" y="2359171"/>
                </a:cubicBezTo>
                <a:cubicBezTo>
                  <a:pt x="814378" y="2392902"/>
                  <a:pt x="787312" y="2427446"/>
                  <a:pt x="763163" y="2462668"/>
                </a:cubicBezTo>
                <a:cubicBezTo>
                  <a:pt x="738810" y="2498228"/>
                  <a:pt x="717374" y="2534465"/>
                  <a:pt x="699194" y="2571177"/>
                </a:cubicBezTo>
                <a:cubicBezTo>
                  <a:pt x="680810" y="2608296"/>
                  <a:pt x="665684" y="2645956"/>
                  <a:pt x="654016" y="2684022"/>
                </a:cubicBezTo>
                <a:cubicBezTo>
                  <a:pt x="651099" y="2693573"/>
                  <a:pt x="648317" y="2703190"/>
                  <a:pt x="645807" y="2712809"/>
                </a:cubicBezTo>
                <a:cubicBezTo>
                  <a:pt x="643298" y="2722426"/>
                  <a:pt x="640924" y="2732112"/>
                  <a:pt x="638821" y="2741799"/>
                </a:cubicBezTo>
                <a:cubicBezTo>
                  <a:pt x="636651" y="2751485"/>
                  <a:pt x="634750" y="2761238"/>
                  <a:pt x="633122" y="2770992"/>
                </a:cubicBezTo>
                <a:cubicBezTo>
                  <a:pt x="631427" y="2780813"/>
                  <a:pt x="630002" y="2790567"/>
                  <a:pt x="628849" y="2800389"/>
                </a:cubicBezTo>
                <a:cubicBezTo>
                  <a:pt x="627561" y="2810210"/>
                  <a:pt x="626542" y="2820099"/>
                  <a:pt x="625729" y="2829921"/>
                </a:cubicBezTo>
                <a:cubicBezTo>
                  <a:pt x="624982" y="2839809"/>
                  <a:pt x="624440" y="2849699"/>
                  <a:pt x="624101" y="2859587"/>
                </a:cubicBezTo>
                <a:cubicBezTo>
                  <a:pt x="623829" y="2869545"/>
                  <a:pt x="623693" y="2879433"/>
                  <a:pt x="623829" y="2889391"/>
                </a:cubicBezTo>
                <a:cubicBezTo>
                  <a:pt x="623897" y="2899348"/>
                  <a:pt x="624236" y="2909305"/>
                  <a:pt x="624779" y="2919261"/>
                </a:cubicBezTo>
                <a:cubicBezTo>
                  <a:pt x="626000" y="2939243"/>
                  <a:pt x="628171" y="2959292"/>
                  <a:pt x="631292" y="2979206"/>
                </a:cubicBezTo>
                <a:cubicBezTo>
                  <a:pt x="634411" y="2999255"/>
                  <a:pt x="638414" y="3019236"/>
                  <a:pt x="643434" y="3039150"/>
                </a:cubicBezTo>
                <a:cubicBezTo>
                  <a:pt x="648521" y="3059200"/>
                  <a:pt x="654491" y="3079113"/>
                  <a:pt x="661410" y="3098892"/>
                </a:cubicBezTo>
                <a:cubicBezTo>
                  <a:pt x="668397" y="3118737"/>
                  <a:pt x="676402" y="3138516"/>
                  <a:pt x="685288" y="3158023"/>
                </a:cubicBezTo>
                <a:lnTo>
                  <a:pt x="702894" y="3192502"/>
                </a:lnTo>
                <a:lnTo>
                  <a:pt x="383131" y="3192502"/>
                </a:lnTo>
                <a:lnTo>
                  <a:pt x="379419" y="3181933"/>
                </a:lnTo>
                <a:cubicBezTo>
                  <a:pt x="371482" y="3155585"/>
                  <a:pt x="364835" y="3129168"/>
                  <a:pt x="359476" y="3102616"/>
                </a:cubicBezTo>
                <a:cubicBezTo>
                  <a:pt x="354117" y="3076268"/>
                  <a:pt x="349978" y="3049920"/>
                  <a:pt x="347129" y="3023572"/>
                </a:cubicBezTo>
                <a:cubicBezTo>
                  <a:pt x="344280" y="2997494"/>
                  <a:pt x="342652" y="2971349"/>
                  <a:pt x="342177" y="2945271"/>
                </a:cubicBezTo>
                <a:cubicBezTo>
                  <a:pt x="342041" y="2932335"/>
                  <a:pt x="342109" y="2919397"/>
                  <a:pt x="342517" y="2906460"/>
                </a:cubicBezTo>
                <a:cubicBezTo>
                  <a:pt x="342923" y="2893590"/>
                  <a:pt x="343602" y="2880789"/>
                  <a:pt x="344551" y="2867987"/>
                </a:cubicBezTo>
                <a:cubicBezTo>
                  <a:pt x="345501" y="2855253"/>
                  <a:pt x="346722" y="2842519"/>
                  <a:pt x="348282" y="2829853"/>
                </a:cubicBezTo>
                <a:cubicBezTo>
                  <a:pt x="349775" y="2817187"/>
                  <a:pt x="351607" y="2804588"/>
                  <a:pt x="353778" y="2792057"/>
                </a:cubicBezTo>
                <a:cubicBezTo>
                  <a:pt x="355812" y="2779527"/>
                  <a:pt x="358118" y="2767063"/>
                  <a:pt x="360764" y="2754668"/>
                </a:cubicBezTo>
                <a:cubicBezTo>
                  <a:pt x="363410" y="2742341"/>
                  <a:pt x="366259" y="2730013"/>
                  <a:pt x="369447" y="2717753"/>
                </a:cubicBezTo>
                <a:cubicBezTo>
                  <a:pt x="372635" y="2705562"/>
                  <a:pt x="376027" y="2693437"/>
                  <a:pt x="379690" y="2681313"/>
                </a:cubicBezTo>
                <a:cubicBezTo>
                  <a:pt x="383353" y="2669256"/>
                  <a:pt x="387220" y="2657267"/>
                  <a:pt x="391358" y="2645346"/>
                </a:cubicBezTo>
                <a:cubicBezTo>
                  <a:pt x="391832" y="2643855"/>
                  <a:pt x="392308" y="2642366"/>
                  <a:pt x="392850" y="2640875"/>
                </a:cubicBezTo>
                <a:cubicBezTo>
                  <a:pt x="393393" y="2639386"/>
                  <a:pt x="393936" y="2637895"/>
                  <a:pt x="394479" y="2636405"/>
                </a:cubicBezTo>
                <a:cubicBezTo>
                  <a:pt x="395088" y="2634915"/>
                  <a:pt x="395631" y="2633424"/>
                  <a:pt x="396174" y="2631935"/>
                </a:cubicBezTo>
                <a:cubicBezTo>
                  <a:pt x="396785" y="2630444"/>
                  <a:pt x="397328" y="2628954"/>
                  <a:pt x="397870" y="2627464"/>
                </a:cubicBezTo>
                <a:lnTo>
                  <a:pt x="404517" y="2609785"/>
                </a:lnTo>
                <a:lnTo>
                  <a:pt x="411708" y="2592242"/>
                </a:lnTo>
                <a:lnTo>
                  <a:pt x="415235" y="2583572"/>
                </a:lnTo>
                <a:lnTo>
                  <a:pt x="419103" y="2574903"/>
                </a:lnTo>
                <a:lnTo>
                  <a:pt x="426836" y="2557630"/>
                </a:lnTo>
                <a:lnTo>
                  <a:pt x="435111" y="2540562"/>
                </a:lnTo>
                <a:cubicBezTo>
                  <a:pt x="436400" y="2537717"/>
                  <a:pt x="437757" y="2534871"/>
                  <a:pt x="439181" y="2532027"/>
                </a:cubicBezTo>
                <a:cubicBezTo>
                  <a:pt x="440606" y="2529182"/>
                  <a:pt x="442030" y="2526405"/>
                  <a:pt x="443523" y="2523560"/>
                </a:cubicBezTo>
                <a:cubicBezTo>
                  <a:pt x="445016" y="2520716"/>
                  <a:pt x="446440" y="2517871"/>
                  <a:pt x="447932" y="2515093"/>
                </a:cubicBezTo>
                <a:cubicBezTo>
                  <a:pt x="449425" y="2512317"/>
                  <a:pt x="450918" y="2509471"/>
                  <a:pt x="452342" y="2506694"/>
                </a:cubicBezTo>
                <a:cubicBezTo>
                  <a:pt x="458243" y="2495518"/>
                  <a:pt x="464416" y="2484410"/>
                  <a:pt x="470793" y="2473370"/>
                </a:cubicBezTo>
                <a:cubicBezTo>
                  <a:pt x="477170" y="2462397"/>
                  <a:pt x="483817" y="2451491"/>
                  <a:pt x="490600" y="2440654"/>
                </a:cubicBezTo>
                <a:cubicBezTo>
                  <a:pt x="497384" y="2429885"/>
                  <a:pt x="504371" y="2419183"/>
                  <a:pt x="511562" y="2408548"/>
                </a:cubicBezTo>
                <a:cubicBezTo>
                  <a:pt x="518753" y="2397914"/>
                  <a:pt x="526079" y="2387415"/>
                  <a:pt x="533609" y="2376985"/>
                </a:cubicBezTo>
                <a:cubicBezTo>
                  <a:pt x="548532" y="2356189"/>
                  <a:pt x="564338" y="2335734"/>
                  <a:pt x="580821" y="2315617"/>
                </a:cubicBezTo>
                <a:cubicBezTo>
                  <a:pt x="597237" y="2295568"/>
                  <a:pt x="614333" y="2275925"/>
                  <a:pt x="632173" y="2256622"/>
                </a:cubicBezTo>
                <a:cubicBezTo>
                  <a:pt x="649877" y="2237384"/>
                  <a:pt x="668262" y="2218554"/>
                  <a:pt x="687255" y="2199996"/>
                </a:cubicBezTo>
                <a:cubicBezTo>
                  <a:pt x="706114" y="2181572"/>
                  <a:pt x="725650" y="2163419"/>
                  <a:pt x="745661" y="2145673"/>
                </a:cubicBezTo>
                <a:cubicBezTo>
                  <a:pt x="765673" y="2127927"/>
                  <a:pt x="786160" y="2110587"/>
                  <a:pt x="807188" y="2093586"/>
                </a:cubicBezTo>
                <a:cubicBezTo>
                  <a:pt x="828149" y="2076652"/>
                  <a:pt x="849585" y="2059989"/>
                  <a:pt x="871496" y="2043733"/>
                </a:cubicBezTo>
                <a:cubicBezTo>
                  <a:pt x="893338" y="2027545"/>
                  <a:pt x="915656" y="2011627"/>
                  <a:pt x="938381" y="1996049"/>
                </a:cubicBezTo>
                <a:cubicBezTo>
                  <a:pt x="961038" y="1980538"/>
                  <a:pt x="984170" y="1965298"/>
                  <a:pt x="1007641" y="1950397"/>
                </a:cubicBezTo>
                <a:cubicBezTo>
                  <a:pt x="1019309" y="1942946"/>
                  <a:pt x="1031181" y="1935630"/>
                  <a:pt x="1043051" y="1928316"/>
                </a:cubicBezTo>
                <a:cubicBezTo>
                  <a:pt x="1054990" y="1921000"/>
                  <a:pt x="1066929" y="1913820"/>
                  <a:pt x="1079004" y="1906708"/>
                </a:cubicBezTo>
                <a:cubicBezTo>
                  <a:pt x="1091078" y="1899596"/>
                  <a:pt x="1103221" y="1892551"/>
                  <a:pt x="1115432" y="1885575"/>
                </a:cubicBezTo>
                <a:cubicBezTo>
                  <a:pt x="1127641" y="1878598"/>
                  <a:pt x="1139920" y="1871757"/>
                  <a:pt x="1152334" y="1864916"/>
                </a:cubicBezTo>
                <a:cubicBezTo>
                  <a:pt x="1164748" y="1858143"/>
                  <a:pt x="1177230" y="1851369"/>
                  <a:pt x="1189779" y="1844732"/>
                </a:cubicBezTo>
                <a:cubicBezTo>
                  <a:pt x="1202328" y="1838093"/>
                  <a:pt x="1214946" y="1831523"/>
                  <a:pt x="1227632" y="1825021"/>
                </a:cubicBezTo>
                <a:cubicBezTo>
                  <a:pt x="1240316" y="1818519"/>
                  <a:pt x="1253069" y="1812084"/>
                  <a:pt x="1265890" y="1805717"/>
                </a:cubicBezTo>
                <a:cubicBezTo>
                  <a:pt x="1278711" y="1799350"/>
                  <a:pt x="1291599" y="1793051"/>
                  <a:pt x="1304556" y="1786819"/>
                </a:cubicBezTo>
                <a:cubicBezTo>
                  <a:pt x="1307813" y="1785262"/>
                  <a:pt x="1311068" y="1783704"/>
                  <a:pt x="1314324" y="1782146"/>
                </a:cubicBezTo>
                <a:cubicBezTo>
                  <a:pt x="1317581" y="1780587"/>
                  <a:pt x="1320769" y="1779029"/>
                  <a:pt x="1324025" y="1777472"/>
                </a:cubicBezTo>
                <a:cubicBezTo>
                  <a:pt x="1327281" y="1775914"/>
                  <a:pt x="1330537" y="1774356"/>
                  <a:pt x="1333793" y="1772798"/>
                </a:cubicBezTo>
                <a:cubicBezTo>
                  <a:pt x="1337049" y="1771309"/>
                  <a:pt x="1340306" y="1769750"/>
                  <a:pt x="1343629" y="1768260"/>
                </a:cubicBezTo>
                <a:lnTo>
                  <a:pt x="1383041" y="1750107"/>
                </a:lnTo>
                <a:lnTo>
                  <a:pt x="1427134" y="1729788"/>
                </a:lnTo>
                <a:cubicBezTo>
                  <a:pt x="1430798" y="1728094"/>
                  <a:pt x="1434529" y="1726400"/>
                  <a:pt x="1438192" y="1724707"/>
                </a:cubicBezTo>
                <a:cubicBezTo>
                  <a:pt x="1441855" y="1723014"/>
                  <a:pt x="1445586" y="1721320"/>
                  <a:pt x="1449249" y="1719627"/>
                </a:cubicBezTo>
                <a:cubicBezTo>
                  <a:pt x="1452980" y="1717934"/>
                  <a:pt x="1456643" y="1716173"/>
                  <a:pt x="1460306" y="1714479"/>
                </a:cubicBezTo>
                <a:cubicBezTo>
                  <a:pt x="1463969" y="1712786"/>
                  <a:pt x="1467633" y="1711025"/>
                  <a:pt x="1471228" y="1709264"/>
                </a:cubicBezTo>
                <a:cubicBezTo>
                  <a:pt x="1478486" y="1705741"/>
                  <a:pt x="1485812" y="1702220"/>
                  <a:pt x="1493070" y="1698765"/>
                </a:cubicBezTo>
                <a:cubicBezTo>
                  <a:pt x="1500329" y="1695243"/>
                  <a:pt x="1507587" y="1691788"/>
                  <a:pt x="1514845" y="1688267"/>
                </a:cubicBezTo>
                <a:cubicBezTo>
                  <a:pt x="1522104" y="1684745"/>
                  <a:pt x="1529362" y="1681222"/>
                  <a:pt x="1536553" y="1677700"/>
                </a:cubicBezTo>
                <a:cubicBezTo>
                  <a:pt x="1543744" y="1674110"/>
                  <a:pt x="1550866" y="1670588"/>
                  <a:pt x="1557989" y="1666930"/>
                </a:cubicBezTo>
                <a:lnTo>
                  <a:pt x="1600725" y="1645459"/>
                </a:lnTo>
                <a:lnTo>
                  <a:pt x="1642783" y="1623378"/>
                </a:lnTo>
                <a:lnTo>
                  <a:pt x="1663744" y="1612405"/>
                </a:lnTo>
                <a:lnTo>
                  <a:pt x="1684434" y="1601093"/>
                </a:lnTo>
                <a:lnTo>
                  <a:pt x="1725610" y="1578537"/>
                </a:lnTo>
                <a:lnTo>
                  <a:pt x="1765972" y="1555440"/>
                </a:lnTo>
                <a:lnTo>
                  <a:pt x="1786051" y="1543926"/>
                </a:lnTo>
                <a:lnTo>
                  <a:pt x="1805791" y="1532140"/>
                </a:lnTo>
                <a:lnTo>
                  <a:pt x="1845067" y="1508569"/>
                </a:lnTo>
                <a:lnTo>
                  <a:pt x="1883395" y="1484455"/>
                </a:lnTo>
                <a:cubicBezTo>
                  <a:pt x="1884955" y="1483507"/>
                  <a:pt x="1886515" y="1482491"/>
                  <a:pt x="1888143" y="1481475"/>
                </a:cubicBezTo>
                <a:cubicBezTo>
                  <a:pt x="1889771" y="1480527"/>
                  <a:pt x="1891331" y="1479511"/>
                  <a:pt x="1892959" y="1478495"/>
                </a:cubicBezTo>
                <a:cubicBezTo>
                  <a:pt x="1894519" y="1477546"/>
                  <a:pt x="1896147" y="1476531"/>
                  <a:pt x="1897708" y="1475515"/>
                </a:cubicBezTo>
                <a:cubicBezTo>
                  <a:pt x="1899335" y="1474499"/>
                  <a:pt x="1900896" y="1473482"/>
                  <a:pt x="1902456" y="1472466"/>
                </a:cubicBezTo>
                <a:lnTo>
                  <a:pt x="1921043" y="1460139"/>
                </a:lnTo>
                <a:cubicBezTo>
                  <a:pt x="1924096" y="1458039"/>
                  <a:pt x="1927216" y="1456007"/>
                  <a:pt x="1930337" y="1453975"/>
                </a:cubicBezTo>
                <a:cubicBezTo>
                  <a:pt x="1933457" y="1451943"/>
                  <a:pt x="1936509" y="1449911"/>
                  <a:pt x="1939630" y="1447878"/>
                </a:cubicBezTo>
                <a:cubicBezTo>
                  <a:pt x="1942683" y="1445847"/>
                  <a:pt x="1945803" y="1443747"/>
                  <a:pt x="1948855" y="1441716"/>
                </a:cubicBezTo>
                <a:cubicBezTo>
                  <a:pt x="1951908" y="1439615"/>
                  <a:pt x="1954961" y="1437584"/>
                  <a:pt x="1958013" y="1435483"/>
                </a:cubicBezTo>
                <a:cubicBezTo>
                  <a:pt x="1970156" y="1427153"/>
                  <a:pt x="1982163" y="1418821"/>
                  <a:pt x="1994034" y="1410422"/>
                </a:cubicBezTo>
                <a:cubicBezTo>
                  <a:pt x="2005905" y="1402023"/>
                  <a:pt x="2017572" y="1393556"/>
                  <a:pt x="2029172" y="1385022"/>
                </a:cubicBezTo>
                <a:cubicBezTo>
                  <a:pt x="2040705" y="1376556"/>
                  <a:pt x="2052169" y="1367953"/>
                  <a:pt x="2063430" y="1359351"/>
                </a:cubicBezTo>
                <a:cubicBezTo>
                  <a:pt x="2074758" y="1350749"/>
                  <a:pt x="2085883" y="1342078"/>
                  <a:pt x="2096872" y="1333409"/>
                </a:cubicBezTo>
                <a:cubicBezTo>
                  <a:pt x="2107793" y="1324739"/>
                  <a:pt x="2118580" y="1315934"/>
                  <a:pt x="2129162" y="1307128"/>
                </a:cubicBezTo>
                <a:cubicBezTo>
                  <a:pt x="2139744" y="1298322"/>
                  <a:pt x="2150123" y="1289449"/>
                  <a:pt x="2160366" y="1280509"/>
                </a:cubicBezTo>
                <a:cubicBezTo>
                  <a:pt x="2170541" y="1271635"/>
                  <a:pt x="2180581" y="1262626"/>
                  <a:pt x="2190485" y="1253619"/>
                </a:cubicBezTo>
                <a:cubicBezTo>
                  <a:pt x="2200389" y="1244610"/>
                  <a:pt x="2210089" y="1235533"/>
                  <a:pt x="2219586" y="1226457"/>
                </a:cubicBezTo>
                <a:cubicBezTo>
                  <a:pt x="2229151" y="1217381"/>
                  <a:pt x="2238445" y="1208237"/>
                  <a:pt x="2247535" y="1199024"/>
                </a:cubicBezTo>
                <a:cubicBezTo>
                  <a:pt x="2256556" y="1189813"/>
                  <a:pt x="2265443" y="1180602"/>
                  <a:pt x="2274058" y="1171322"/>
                </a:cubicBezTo>
                <a:cubicBezTo>
                  <a:pt x="2282673" y="1162042"/>
                  <a:pt x="2291085" y="1152695"/>
                  <a:pt x="2299293" y="1143348"/>
                </a:cubicBezTo>
                <a:cubicBezTo>
                  <a:pt x="2307434" y="1134000"/>
                  <a:pt x="2315438" y="1124585"/>
                  <a:pt x="2323170" y="1115170"/>
                </a:cubicBezTo>
                <a:cubicBezTo>
                  <a:pt x="2330904" y="1105755"/>
                  <a:pt x="2338434" y="1096340"/>
                  <a:pt x="2345692" y="1086858"/>
                </a:cubicBezTo>
                <a:cubicBezTo>
                  <a:pt x="2352950" y="1077374"/>
                  <a:pt x="2360005" y="1067892"/>
                  <a:pt x="2366789" y="1058342"/>
                </a:cubicBezTo>
                <a:cubicBezTo>
                  <a:pt x="2373572" y="1048791"/>
                  <a:pt x="2380084" y="1039241"/>
                  <a:pt x="2386393" y="1029690"/>
                </a:cubicBezTo>
                <a:cubicBezTo>
                  <a:pt x="2392634" y="1020140"/>
                  <a:pt x="2398671" y="1010590"/>
                  <a:pt x="2404437" y="1000971"/>
                </a:cubicBezTo>
                <a:cubicBezTo>
                  <a:pt x="2415970" y="981870"/>
                  <a:pt x="2426416" y="962565"/>
                  <a:pt x="2435778" y="943262"/>
                </a:cubicBezTo>
                <a:cubicBezTo>
                  <a:pt x="2445071" y="924026"/>
                  <a:pt x="2453211" y="904721"/>
                  <a:pt x="2460266" y="885417"/>
                </a:cubicBezTo>
                <a:cubicBezTo>
                  <a:pt x="2467253" y="866249"/>
                  <a:pt x="2473087" y="847012"/>
                  <a:pt x="2477768" y="827843"/>
                </a:cubicBezTo>
                <a:cubicBezTo>
                  <a:pt x="2482380" y="808811"/>
                  <a:pt x="2485907" y="789777"/>
                  <a:pt x="2488146" y="770811"/>
                </a:cubicBezTo>
                <a:cubicBezTo>
                  <a:pt x="2489299" y="761329"/>
                  <a:pt x="2490114" y="751981"/>
                  <a:pt x="2490656" y="742566"/>
                </a:cubicBezTo>
                <a:cubicBezTo>
                  <a:pt x="2491198" y="733220"/>
                  <a:pt x="2491402" y="723872"/>
                  <a:pt x="2491335" y="714592"/>
                </a:cubicBezTo>
                <a:cubicBezTo>
                  <a:pt x="2491266" y="705381"/>
                  <a:pt x="2490859" y="696101"/>
                  <a:pt x="2490181" y="686957"/>
                </a:cubicBezTo>
                <a:cubicBezTo>
                  <a:pt x="2489503" y="677813"/>
                  <a:pt x="2488553" y="668737"/>
                  <a:pt x="2487264" y="659660"/>
                </a:cubicBezTo>
                <a:cubicBezTo>
                  <a:pt x="2485976" y="650584"/>
                  <a:pt x="2484415" y="641643"/>
                  <a:pt x="2482516" y="632702"/>
                </a:cubicBezTo>
                <a:cubicBezTo>
                  <a:pt x="2480617" y="623829"/>
                  <a:pt x="2478446" y="614956"/>
                  <a:pt x="2475936" y="606218"/>
                </a:cubicBezTo>
                <a:cubicBezTo>
                  <a:pt x="2473494" y="597480"/>
                  <a:pt x="2470712" y="588810"/>
                  <a:pt x="2467660" y="580209"/>
                </a:cubicBezTo>
                <a:cubicBezTo>
                  <a:pt x="2464607" y="571606"/>
                  <a:pt x="2461283" y="563139"/>
                  <a:pt x="2457688" y="554673"/>
                </a:cubicBezTo>
                <a:cubicBezTo>
                  <a:pt x="2450497" y="537874"/>
                  <a:pt x="2442222" y="521416"/>
                  <a:pt x="2432860" y="505227"/>
                </a:cubicBezTo>
                <a:cubicBezTo>
                  <a:pt x="2423567" y="489241"/>
                  <a:pt x="2413256" y="473528"/>
                  <a:pt x="2401860" y="458151"/>
                </a:cubicBezTo>
                <a:cubicBezTo>
                  <a:pt x="2390598" y="442911"/>
                  <a:pt x="2378320" y="428078"/>
                  <a:pt x="2365093" y="413583"/>
                </a:cubicBezTo>
                <a:cubicBezTo>
                  <a:pt x="2352001" y="399224"/>
                  <a:pt x="2337959" y="385270"/>
                  <a:pt x="2322967" y="371723"/>
                </a:cubicBezTo>
                <a:cubicBezTo>
                  <a:pt x="2308112" y="358312"/>
                  <a:pt x="2292374" y="345239"/>
                  <a:pt x="2275821" y="332641"/>
                </a:cubicBezTo>
                <a:cubicBezTo>
                  <a:pt x="2259405" y="320178"/>
                  <a:pt x="2242243" y="308054"/>
                  <a:pt x="2224335" y="296404"/>
                </a:cubicBezTo>
                <a:cubicBezTo>
                  <a:pt x="2206562" y="284821"/>
                  <a:pt x="2188110" y="273713"/>
                  <a:pt x="2168913" y="263011"/>
                </a:cubicBezTo>
                <a:cubicBezTo>
                  <a:pt x="2149852" y="252444"/>
                  <a:pt x="2130179" y="242217"/>
                  <a:pt x="2109829" y="232530"/>
                </a:cubicBezTo>
                <a:cubicBezTo>
                  <a:pt x="2099721" y="227721"/>
                  <a:pt x="2089410" y="222979"/>
                  <a:pt x="2079031" y="218374"/>
                </a:cubicBezTo>
                <a:cubicBezTo>
                  <a:pt x="2068652" y="213836"/>
                  <a:pt x="2058138" y="209366"/>
                  <a:pt x="2047488" y="204963"/>
                </a:cubicBezTo>
                <a:cubicBezTo>
                  <a:pt x="2036906" y="200628"/>
                  <a:pt x="2026119" y="196360"/>
                  <a:pt x="2015266" y="192229"/>
                </a:cubicBezTo>
                <a:cubicBezTo>
                  <a:pt x="2004413" y="188165"/>
                  <a:pt x="1993424" y="184169"/>
                  <a:pt x="1982367" y="180240"/>
                </a:cubicBezTo>
                <a:cubicBezTo>
                  <a:pt x="1971309" y="176379"/>
                  <a:pt x="1960184" y="172586"/>
                  <a:pt x="1948855" y="168928"/>
                </a:cubicBezTo>
                <a:cubicBezTo>
                  <a:pt x="1937595" y="165271"/>
                  <a:pt x="1926199" y="161681"/>
                  <a:pt x="1914734" y="158294"/>
                </a:cubicBezTo>
                <a:cubicBezTo>
                  <a:pt x="1903270" y="154908"/>
                  <a:pt x="1891670" y="151588"/>
                  <a:pt x="1880003" y="148405"/>
                </a:cubicBezTo>
                <a:cubicBezTo>
                  <a:pt x="1868335" y="145222"/>
                  <a:pt x="1856600" y="142173"/>
                  <a:pt x="1844728" y="139261"/>
                </a:cubicBezTo>
                <a:cubicBezTo>
                  <a:pt x="1821121" y="133435"/>
                  <a:pt x="1797040" y="128017"/>
                  <a:pt x="1772688" y="123073"/>
                </a:cubicBezTo>
                <a:cubicBezTo>
                  <a:pt x="1748402" y="118128"/>
                  <a:pt x="1723779" y="113657"/>
                  <a:pt x="1698883" y="109661"/>
                </a:cubicBezTo>
                <a:cubicBezTo>
                  <a:pt x="1674123" y="105665"/>
                  <a:pt x="1649024" y="102143"/>
                  <a:pt x="1623585" y="99095"/>
                </a:cubicBezTo>
                <a:cubicBezTo>
                  <a:pt x="1598283" y="96047"/>
                  <a:pt x="1572709" y="93473"/>
                  <a:pt x="1546864" y="91373"/>
                </a:cubicBezTo>
                <a:cubicBezTo>
                  <a:pt x="1534043" y="90357"/>
                  <a:pt x="1521086" y="89409"/>
                  <a:pt x="1508130" y="88596"/>
                </a:cubicBezTo>
                <a:cubicBezTo>
                  <a:pt x="1495174" y="87783"/>
                  <a:pt x="1482149" y="87106"/>
                  <a:pt x="1469124" y="86496"/>
                </a:cubicBezTo>
                <a:cubicBezTo>
                  <a:pt x="1456100" y="85887"/>
                  <a:pt x="1443008" y="85412"/>
                  <a:pt x="1429916" y="85073"/>
                </a:cubicBezTo>
                <a:cubicBezTo>
                  <a:pt x="1416823" y="84667"/>
                  <a:pt x="1403664" y="84465"/>
                  <a:pt x="1390504" y="84329"/>
                </a:cubicBezTo>
                <a:cubicBezTo>
                  <a:pt x="1377343" y="84194"/>
                  <a:pt x="1364183" y="84194"/>
                  <a:pt x="1350956" y="84329"/>
                </a:cubicBezTo>
                <a:cubicBezTo>
                  <a:pt x="1337796" y="84465"/>
                  <a:pt x="1324500" y="84735"/>
                  <a:pt x="1311272" y="85073"/>
                </a:cubicBezTo>
                <a:cubicBezTo>
                  <a:pt x="1298044" y="85481"/>
                  <a:pt x="1284816" y="85954"/>
                  <a:pt x="1271521" y="86564"/>
                </a:cubicBezTo>
                <a:cubicBezTo>
                  <a:pt x="1258224" y="87174"/>
                  <a:pt x="1244997" y="87919"/>
                  <a:pt x="1231701" y="88732"/>
                </a:cubicBezTo>
                <a:cubicBezTo>
                  <a:pt x="1218405" y="89544"/>
                  <a:pt x="1205177" y="90492"/>
                  <a:pt x="1191882" y="91576"/>
                </a:cubicBezTo>
                <a:cubicBezTo>
                  <a:pt x="1178654" y="92593"/>
                  <a:pt x="1165358" y="93811"/>
                  <a:pt x="1152130" y="95098"/>
                </a:cubicBezTo>
                <a:cubicBezTo>
                  <a:pt x="1138902" y="96385"/>
                  <a:pt x="1125674" y="97740"/>
                  <a:pt x="1112446" y="99298"/>
                </a:cubicBezTo>
                <a:cubicBezTo>
                  <a:pt x="1099219" y="100856"/>
                  <a:pt x="1085991" y="102481"/>
                  <a:pt x="1072831" y="104242"/>
                </a:cubicBezTo>
                <a:cubicBezTo>
                  <a:pt x="1059671" y="106004"/>
                  <a:pt x="1046511" y="107900"/>
                  <a:pt x="1033419" y="109865"/>
                </a:cubicBezTo>
                <a:cubicBezTo>
                  <a:pt x="1020259" y="111829"/>
                  <a:pt x="1007166" y="113928"/>
                  <a:pt x="994142" y="116163"/>
                </a:cubicBezTo>
                <a:cubicBezTo>
                  <a:pt x="981118" y="118399"/>
                  <a:pt x="968093" y="120702"/>
                  <a:pt x="955136" y="123141"/>
                </a:cubicBezTo>
                <a:cubicBezTo>
                  <a:pt x="942180" y="125578"/>
                  <a:pt x="929291" y="128085"/>
                  <a:pt x="916403" y="130726"/>
                </a:cubicBezTo>
                <a:cubicBezTo>
                  <a:pt x="898427" y="134452"/>
                  <a:pt x="880586" y="138312"/>
                  <a:pt x="862813" y="142377"/>
                </a:cubicBezTo>
                <a:cubicBezTo>
                  <a:pt x="845040" y="146441"/>
                  <a:pt x="827403" y="150708"/>
                  <a:pt x="809902" y="155179"/>
                </a:cubicBezTo>
                <a:cubicBezTo>
                  <a:pt x="792332" y="159581"/>
                  <a:pt x="774966" y="164254"/>
                  <a:pt x="757736" y="169064"/>
                </a:cubicBezTo>
                <a:cubicBezTo>
                  <a:pt x="740506" y="173873"/>
                  <a:pt x="723412" y="178886"/>
                  <a:pt x="706453" y="184033"/>
                </a:cubicBezTo>
                <a:cubicBezTo>
                  <a:pt x="699194" y="186268"/>
                  <a:pt x="691868" y="188503"/>
                  <a:pt x="684610" y="190806"/>
                </a:cubicBezTo>
                <a:cubicBezTo>
                  <a:pt x="677352" y="193109"/>
                  <a:pt x="670092" y="195413"/>
                  <a:pt x="662903" y="197783"/>
                </a:cubicBezTo>
                <a:cubicBezTo>
                  <a:pt x="655712" y="200154"/>
                  <a:pt x="648521" y="202592"/>
                  <a:pt x="641399" y="204963"/>
                </a:cubicBezTo>
                <a:cubicBezTo>
                  <a:pt x="634276" y="207333"/>
                  <a:pt x="627153" y="209840"/>
                  <a:pt x="620098" y="212279"/>
                </a:cubicBezTo>
                <a:cubicBezTo>
                  <a:pt x="596628" y="220474"/>
                  <a:pt x="573495" y="228941"/>
                  <a:pt x="550703" y="237746"/>
                </a:cubicBezTo>
                <a:cubicBezTo>
                  <a:pt x="527911" y="246551"/>
                  <a:pt x="505456" y="255560"/>
                  <a:pt x="483411" y="264907"/>
                </a:cubicBezTo>
                <a:cubicBezTo>
                  <a:pt x="461364" y="274255"/>
                  <a:pt x="439657" y="283805"/>
                  <a:pt x="418288" y="293626"/>
                </a:cubicBezTo>
                <a:cubicBezTo>
                  <a:pt x="396920" y="303448"/>
                  <a:pt x="375892" y="313540"/>
                  <a:pt x="355269" y="323768"/>
                </a:cubicBezTo>
                <a:cubicBezTo>
                  <a:pt x="344959" y="328916"/>
                  <a:pt x="334715" y="334131"/>
                  <a:pt x="324608" y="339347"/>
                </a:cubicBezTo>
                <a:cubicBezTo>
                  <a:pt x="314500" y="344562"/>
                  <a:pt x="304461" y="349846"/>
                  <a:pt x="294490" y="355196"/>
                </a:cubicBezTo>
                <a:cubicBezTo>
                  <a:pt x="284517" y="360548"/>
                  <a:pt x="274613" y="365966"/>
                  <a:pt x="264846" y="371385"/>
                </a:cubicBezTo>
                <a:cubicBezTo>
                  <a:pt x="255009" y="376871"/>
                  <a:pt x="245309" y="382358"/>
                  <a:pt x="235676" y="387844"/>
                </a:cubicBezTo>
                <a:cubicBezTo>
                  <a:pt x="233301" y="389266"/>
                  <a:pt x="230860" y="390688"/>
                  <a:pt x="228485" y="392044"/>
                </a:cubicBezTo>
                <a:cubicBezTo>
                  <a:pt x="226111" y="393398"/>
                  <a:pt x="223669" y="394753"/>
                  <a:pt x="221294" y="396175"/>
                </a:cubicBezTo>
                <a:cubicBezTo>
                  <a:pt x="218921" y="397598"/>
                  <a:pt x="216478" y="398953"/>
                  <a:pt x="214105" y="400375"/>
                </a:cubicBezTo>
                <a:cubicBezTo>
                  <a:pt x="211730" y="401798"/>
                  <a:pt x="209356" y="403152"/>
                  <a:pt x="206982" y="404574"/>
                </a:cubicBezTo>
                <a:lnTo>
                  <a:pt x="178763" y="421576"/>
                </a:lnTo>
                <a:cubicBezTo>
                  <a:pt x="176388" y="422998"/>
                  <a:pt x="174082" y="424420"/>
                  <a:pt x="171775" y="425843"/>
                </a:cubicBezTo>
                <a:cubicBezTo>
                  <a:pt x="169468" y="427334"/>
                  <a:pt x="167162" y="428756"/>
                  <a:pt x="164855" y="430178"/>
                </a:cubicBezTo>
                <a:cubicBezTo>
                  <a:pt x="162549" y="431601"/>
                  <a:pt x="160243" y="433090"/>
                  <a:pt x="157936" y="434513"/>
                </a:cubicBezTo>
                <a:cubicBezTo>
                  <a:pt x="155630" y="435935"/>
                  <a:pt x="153324" y="437426"/>
                  <a:pt x="151018" y="438848"/>
                </a:cubicBezTo>
                <a:cubicBezTo>
                  <a:pt x="148711" y="440270"/>
                  <a:pt x="146405" y="441760"/>
                  <a:pt x="144099" y="443182"/>
                </a:cubicBezTo>
                <a:cubicBezTo>
                  <a:pt x="141859" y="444605"/>
                  <a:pt x="139553" y="446027"/>
                  <a:pt x="137315" y="447518"/>
                </a:cubicBezTo>
                <a:cubicBezTo>
                  <a:pt x="135009" y="449008"/>
                  <a:pt x="132770" y="450431"/>
                  <a:pt x="130532" y="451920"/>
                </a:cubicBezTo>
                <a:cubicBezTo>
                  <a:pt x="128225" y="453411"/>
                  <a:pt x="125986" y="454833"/>
                  <a:pt x="123748" y="456323"/>
                </a:cubicBezTo>
                <a:cubicBezTo>
                  <a:pt x="119203" y="459236"/>
                  <a:pt x="114725" y="462148"/>
                  <a:pt x="110248" y="465129"/>
                </a:cubicBezTo>
                <a:cubicBezTo>
                  <a:pt x="105839" y="468041"/>
                  <a:pt x="101362" y="471021"/>
                  <a:pt x="96953" y="474001"/>
                </a:cubicBezTo>
                <a:cubicBezTo>
                  <a:pt x="92543" y="476981"/>
                  <a:pt x="88134" y="479962"/>
                  <a:pt x="83725" y="482943"/>
                </a:cubicBezTo>
                <a:cubicBezTo>
                  <a:pt x="79315" y="485990"/>
                  <a:pt x="74906" y="488970"/>
                  <a:pt x="70497" y="491951"/>
                </a:cubicBezTo>
                <a:cubicBezTo>
                  <a:pt x="66155" y="494999"/>
                  <a:pt x="61882" y="497979"/>
                  <a:pt x="57540" y="501028"/>
                </a:cubicBezTo>
                <a:cubicBezTo>
                  <a:pt x="53267" y="504008"/>
                  <a:pt x="48926" y="507055"/>
                  <a:pt x="44584" y="510104"/>
                </a:cubicBezTo>
                <a:cubicBezTo>
                  <a:pt x="40242" y="513152"/>
                  <a:pt x="35969" y="516199"/>
                  <a:pt x="31695" y="519248"/>
                </a:cubicBezTo>
                <a:cubicBezTo>
                  <a:pt x="27422" y="522296"/>
                  <a:pt x="23215" y="525344"/>
                  <a:pt x="19010" y="528459"/>
                </a:cubicBezTo>
                <a:lnTo>
                  <a:pt x="6325" y="537739"/>
                </a:lnTo>
                <a:lnTo>
                  <a:pt x="0" y="542308"/>
                </a:lnTo>
                <a:lnTo>
                  <a:pt x="0" y="421053"/>
                </a:lnTo>
                <a:lnTo>
                  <a:pt x="13312" y="412500"/>
                </a:lnTo>
                <a:cubicBezTo>
                  <a:pt x="15754" y="410941"/>
                  <a:pt x="18196" y="409383"/>
                  <a:pt x="20638" y="407825"/>
                </a:cubicBezTo>
                <a:cubicBezTo>
                  <a:pt x="23080" y="406268"/>
                  <a:pt x="25523" y="404710"/>
                  <a:pt x="27964" y="403152"/>
                </a:cubicBezTo>
                <a:cubicBezTo>
                  <a:pt x="30406" y="401594"/>
                  <a:pt x="32848" y="400036"/>
                  <a:pt x="35358" y="398479"/>
                </a:cubicBezTo>
                <a:cubicBezTo>
                  <a:pt x="37868" y="396988"/>
                  <a:pt x="40378" y="395430"/>
                  <a:pt x="42888" y="393872"/>
                </a:cubicBezTo>
                <a:cubicBezTo>
                  <a:pt x="45398" y="392383"/>
                  <a:pt x="47908" y="390825"/>
                  <a:pt x="50418" y="389266"/>
                </a:cubicBezTo>
                <a:cubicBezTo>
                  <a:pt x="52860" y="387777"/>
                  <a:pt x="55369" y="386219"/>
                  <a:pt x="57879" y="384661"/>
                </a:cubicBezTo>
                <a:cubicBezTo>
                  <a:pt x="60389" y="383103"/>
                  <a:pt x="62899" y="381613"/>
                  <a:pt x="65409" y="380055"/>
                </a:cubicBezTo>
                <a:cubicBezTo>
                  <a:pt x="67919" y="378497"/>
                  <a:pt x="70429" y="377006"/>
                  <a:pt x="73007" y="375449"/>
                </a:cubicBezTo>
                <a:lnTo>
                  <a:pt x="103737" y="357228"/>
                </a:lnTo>
                <a:cubicBezTo>
                  <a:pt x="106314" y="355671"/>
                  <a:pt x="108892" y="354180"/>
                  <a:pt x="111469" y="352690"/>
                </a:cubicBezTo>
                <a:cubicBezTo>
                  <a:pt x="114116" y="351200"/>
                  <a:pt x="116693" y="349710"/>
                  <a:pt x="119338" y="348220"/>
                </a:cubicBezTo>
                <a:cubicBezTo>
                  <a:pt x="121983" y="346730"/>
                  <a:pt x="124562" y="345239"/>
                  <a:pt x="127207" y="343750"/>
                </a:cubicBezTo>
                <a:cubicBezTo>
                  <a:pt x="129852" y="342259"/>
                  <a:pt x="132499" y="340770"/>
                  <a:pt x="135076" y="339279"/>
                </a:cubicBezTo>
                <a:cubicBezTo>
                  <a:pt x="145590" y="333319"/>
                  <a:pt x="156241" y="327425"/>
                  <a:pt x="166959" y="321532"/>
                </a:cubicBezTo>
                <a:cubicBezTo>
                  <a:pt x="177677" y="315707"/>
                  <a:pt x="188531" y="309882"/>
                  <a:pt x="199452" y="304057"/>
                </a:cubicBezTo>
                <a:cubicBezTo>
                  <a:pt x="210374" y="298300"/>
                  <a:pt x="221431" y="292543"/>
                  <a:pt x="232555" y="286853"/>
                </a:cubicBezTo>
                <a:cubicBezTo>
                  <a:pt x="243680" y="281163"/>
                  <a:pt x="254941" y="275542"/>
                  <a:pt x="266269" y="269919"/>
                </a:cubicBezTo>
                <a:cubicBezTo>
                  <a:pt x="288927" y="258744"/>
                  <a:pt x="312126" y="247771"/>
                  <a:pt x="335733" y="237001"/>
                </a:cubicBezTo>
                <a:cubicBezTo>
                  <a:pt x="359339" y="226299"/>
                  <a:pt x="383420" y="215732"/>
                  <a:pt x="407909" y="205436"/>
                </a:cubicBezTo>
                <a:cubicBezTo>
                  <a:pt x="432398" y="195142"/>
                  <a:pt x="457294" y="185117"/>
                  <a:pt x="482731" y="175363"/>
                </a:cubicBezTo>
                <a:cubicBezTo>
                  <a:pt x="508102" y="165677"/>
                  <a:pt x="533948" y="156195"/>
                  <a:pt x="560267" y="147050"/>
                </a:cubicBezTo>
                <a:cubicBezTo>
                  <a:pt x="568204" y="144273"/>
                  <a:pt x="576141" y="141564"/>
                  <a:pt x="584146" y="138854"/>
                </a:cubicBezTo>
                <a:cubicBezTo>
                  <a:pt x="592150" y="136145"/>
                  <a:pt x="600155" y="133504"/>
                  <a:pt x="608227" y="130862"/>
                </a:cubicBezTo>
                <a:cubicBezTo>
                  <a:pt x="616300" y="128220"/>
                  <a:pt x="624440" y="125646"/>
                  <a:pt x="632580" y="123073"/>
                </a:cubicBezTo>
                <a:cubicBezTo>
                  <a:pt x="640720" y="120499"/>
                  <a:pt x="648928" y="117993"/>
                  <a:pt x="657136" y="115486"/>
                </a:cubicBezTo>
                <a:cubicBezTo>
                  <a:pt x="676198" y="109729"/>
                  <a:pt x="695463" y="104039"/>
                  <a:pt x="714865" y="98620"/>
                </a:cubicBezTo>
                <a:cubicBezTo>
                  <a:pt x="734265" y="93134"/>
                  <a:pt x="753869" y="87919"/>
                  <a:pt x="773677" y="82838"/>
                </a:cubicBezTo>
                <a:cubicBezTo>
                  <a:pt x="793485" y="77759"/>
                  <a:pt x="813429" y="72949"/>
                  <a:pt x="833508" y="68276"/>
                </a:cubicBezTo>
                <a:cubicBezTo>
                  <a:pt x="853587" y="63602"/>
                  <a:pt x="873870" y="59200"/>
                  <a:pt x="894220" y="55000"/>
                </a:cubicBezTo>
                <a:cubicBezTo>
                  <a:pt x="908805" y="52019"/>
                  <a:pt x="923458" y="49108"/>
                  <a:pt x="938178" y="46330"/>
                </a:cubicBezTo>
                <a:cubicBezTo>
                  <a:pt x="952898" y="43553"/>
                  <a:pt x="967686" y="40911"/>
                  <a:pt x="982474" y="38337"/>
                </a:cubicBezTo>
                <a:cubicBezTo>
                  <a:pt x="997263" y="35832"/>
                  <a:pt x="1012118" y="33393"/>
                  <a:pt x="1027042" y="31090"/>
                </a:cubicBezTo>
                <a:cubicBezTo>
                  <a:pt x="1041966" y="28787"/>
                  <a:pt x="1056890" y="26619"/>
                  <a:pt x="1071882" y="24588"/>
                </a:cubicBezTo>
                <a:cubicBezTo>
                  <a:pt x="1086873" y="22556"/>
                  <a:pt x="1101865" y="20592"/>
                  <a:pt x="1116923" y="18830"/>
                </a:cubicBezTo>
                <a:cubicBezTo>
                  <a:pt x="1131983" y="17002"/>
                  <a:pt x="1147043" y="15376"/>
                  <a:pt x="1162102" y="13818"/>
                </a:cubicBezTo>
                <a:cubicBezTo>
                  <a:pt x="1177161" y="12260"/>
                  <a:pt x="1192289" y="10838"/>
                  <a:pt x="1207348" y="9551"/>
                </a:cubicBezTo>
                <a:cubicBezTo>
                  <a:pt x="1222475" y="8264"/>
                  <a:pt x="1237535" y="7112"/>
                  <a:pt x="1252662" y="6096"/>
                </a:cubicBezTo>
                <a:cubicBezTo>
                  <a:pt x="1267790" y="5080"/>
                  <a:pt x="1282917" y="4132"/>
                  <a:pt x="1297977" y="3387"/>
                </a:cubicBezTo>
                <a:cubicBezTo>
                  <a:pt x="1313104" y="2641"/>
                  <a:pt x="1328230" y="2032"/>
                  <a:pt x="1343290" y="1491"/>
                </a:cubicBezTo>
                <a:cubicBezTo>
                  <a:pt x="1358417" y="948"/>
                  <a:pt x="1373477" y="610"/>
                  <a:pt x="1388537" y="339"/>
                </a:cubicBezTo>
                <a:cubicBezTo>
                  <a:pt x="1403664" y="68"/>
                  <a:pt x="1418655" y="0"/>
                  <a:pt x="143364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Shape 71">
            <a:extLst>
              <a:ext uri="{FF2B5EF4-FFF2-40B4-BE49-F238E27FC236}">
                <a16:creationId xmlns:a16="http://schemas.microsoft.com/office/drawing/2014/main" id="{828F2D2C-08BC-56A5-21DF-CD44AD54875C}"/>
              </a:ext>
            </a:extLst>
          </p:cNvPr>
          <p:cNvSpPr/>
          <p:nvPr userDrawn="1"/>
        </p:nvSpPr>
        <p:spPr>
          <a:xfrm>
            <a:off x="-1" y="3777456"/>
            <a:ext cx="2407028" cy="3077254"/>
          </a:xfrm>
          <a:custGeom>
            <a:avLst/>
            <a:gdLst>
              <a:gd name="connsiteX0" fmla="*/ 1337051 w 2407028"/>
              <a:gd name="connsiteY0" fmla="*/ 101 h 3077254"/>
              <a:gd name="connsiteX1" fmla="*/ 1374562 w 2407028"/>
              <a:gd name="connsiteY1" fmla="*/ 101 h 3077254"/>
              <a:gd name="connsiteX2" fmla="*/ 1411940 w 2407028"/>
              <a:gd name="connsiteY2" fmla="*/ 847 h 3077254"/>
              <a:gd name="connsiteX3" fmla="*/ 1449114 w 2407028"/>
              <a:gd name="connsiteY3" fmla="*/ 2269 h 3077254"/>
              <a:gd name="connsiteX4" fmla="*/ 1486084 w 2407028"/>
              <a:gd name="connsiteY4" fmla="*/ 4369 h 3077254"/>
              <a:gd name="connsiteX5" fmla="*/ 1522851 w 2407028"/>
              <a:gd name="connsiteY5" fmla="*/ 7146 h 3077254"/>
              <a:gd name="connsiteX6" fmla="*/ 1595570 w 2407028"/>
              <a:gd name="connsiteY6" fmla="*/ 14733 h 3077254"/>
              <a:gd name="connsiteX7" fmla="*/ 1667001 w 2407028"/>
              <a:gd name="connsiteY7" fmla="*/ 25028 h 3077254"/>
              <a:gd name="connsiteX8" fmla="*/ 1736871 w 2407028"/>
              <a:gd name="connsiteY8" fmla="*/ 38032 h 3077254"/>
              <a:gd name="connsiteX9" fmla="*/ 1805046 w 2407028"/>
              <a:gd name="connsiteY9" fmla="*/ 53747 h 3077254"/>
              <a:gd name="connsiteX10" fmla="*/ 1838420 w 2407028"/>
              <a:gd name="connsiteY10" fmla="*/ 62620 h 3077254"/>
              <a:gd name="connsiteX11" fmla="*/ 1871252 w 2407028"/>
              <a:gd name="connsiteY11" fmla="*/ 72171 h 3077254"/>
              <a:gd name="connsiteX12" fmla="*/ 1903475 w 2407028"/>
              <a:gd name="connsiteY12" fmla="*/ 82398 h 3077254"/>
              <a:gd name="connsiteX13" fmla="*/ 1935086 w 2407028"/>
              <a:gd name="connsiteY13" fmla="*/ 93304 h 3077254"/>
              <a:gd name="connsiteX14" fmla="*/ 1966086 w 2407028"/>
              <a:gd name="connsiteY14" fmla="*/ 104886 h 3077254"/>
              <a:gd name="connsiteX15" fmla="*/ 1996477 w 2407028"/>
              <a:gd name="connsiteY15" fmla="*/ 117146 h 3077254"/>
              <a:gd name="connsiteX16" fmla="*/ 2026189 w 2407028"/>
              <a:gd name="connsiteY16" fmla="*/ 130083 h 3077254"/>
              <a:gd name="connsiteX17" fmla="*/ 2055155 w 2407028"/>
              <a:gd name="connsiteY17" fmla="*/ 143630 h 3077254"/>
              <a:gd name="connsiteX18" fmla="*/ 2110575 w 2407028"/>
              <a:gd name="connsiteY18" fmla="*/ 172823 h 3077254"/>
              <a:gd name="connsiteX19" fmla="*/ 2162470 w 2407028"/>
              <a:gd name="connsiteY19" fmla="*/ 204725 h 3077254"/>
              <a:gd name="connsiteX20" fmla="*/ 2210497 w 2407028"/>
              <a:gd name="connsiteY20" fmla="*/ 239338 h 3077254"/>
              <a:gd name="connsiteX21" fmla="*/ 2254318 w 2407028"/>
              <a:gd name="connsiteY21" fmla="*/ 276524 h 3077254"/>
              <a:gd name="connsiteX22" fmla="*/ 2293324 w 2407028"/>
              <a:gd name="connsiteY22" fmla="*/ 316283 h 3077254"/>
              <a:gd name="connsiteX23" fmla="*/ 2327173 w 2407028"/>
              <a:gd name="connsiteY23" fmla="*/ 358549 h 3077254"/>
              <a:gd name="connsiteX24" fmla="*/ 2355529 w 2407028"/>
              <a:gd name="connsiteY24" fmla="*/ 403118 h 3077254"/>
              <a:gd name="connsiteX25" fmla="*/ 2378051 w 2407028"/>
              <a:gd name="connsiteY25" fmla="*/ 449787 h 3077254"/>
              <a:gd name="connsiteX26" fmla="*/ 2387004 w 2407028"/>
              <a:gd name="connsiteY26" fmla="*/ 473900 h 3077254"/>
              <a:gd name="connsiteX27" fmla="*/ 2394331 w 2407028"/>
              <a:gd name="connsiteY27" fmla="*/ 498420 h 3077254"/>
              <a:gd name="connsiteX28" fmla="*/ 2400028 w 2407028"/>
              <a:gd name="connsiteY28" fmla="*/ 523414 h 3077254"/>
              <a:gd name="connsiteX29" fmla="*/ 2404099 w 2407028"/>
              <a:gd name="connsiteY29" fmla="*/ 548746 h 3077254"/>
              <a:gd name="connsiteX30" fmla="*/ 2406405 w 2407028"/>
              <a:gd name="connsiteY30" fmla="*/ 574485 h 3077254"/>
              <a:gd name="connsiteX31" fmla="*/ 2407015 w 2407028"/>
              <a:gd name="connsiteY31" fmla="*/ 600494 h 3077254"/>
              <a:gd name="connsiteX32" fmla="*/ 2405930 w 2407028"/>
              <a:gd name="connsiteY32" fmla="*/ 626844 h 3077254"/>
              <a:gd name="connsiteX33" fmla="*/ 2403149 w 2407028"/>
              <a:gd name="connsiteY33" fmla="*/ 653394 h 3077254"/>
              <a:gd name="connsiteX34" fmla="*/ 2392499 w 2407028"/>
              <a:gd name="connsiteY34" fmla="*/ 707108 h 3077254"/>
              <a:gd name="connsiteX35" fmla="*/ 2375202 w 2407028"/>
              <a:gd name="connsiteY35" fmla="*/ 761362 h 3077254"/>
              <a:gd name="connsiteX36" fmla="*/ 2351323 w 2407028"/>
              <a:gd name="connsiteY36" fmla="*/ 815888 h 3077254"/>
              <a:gd name="connsiteX37" fmla="*/ 2321001 w 2407028"/>
              <a:gd name="connsiteY37" fmla="*/ 870346 h 3077254"/>
              <a:gd name="connsiteX38" fmla="*/ 2303567 w 2407028"/>
              <a:gd name="connsiteY38" fmla="*/ 897508 h 3077254"/>
              <a:gd name="connsiteX39" fmla="*/ 2284640 w 2407028"/>
              <a:gd name="connsiteY39" fmla="*/ 924533 h 3077254"/>
              <a:gd name="connsiteX40" fmla="*/ 2264358 w 2407028"/>
              <a:gd name="connsiteY40" fmla="*/ 951491 h 3077254"/>
              <a:gd name="connsiteX41" fmla="*/ 2242651 w 2407028"/>
              <a:gd name="connsiteY41" fmla="*/ 978314 h 3077254"/>
              <a:gd name="connsiteX42" fmla="*/ 2219655 w 2407028"/>
              <a:gd name="connsiteY42" fmla="*/ 1004933 h 3077254"/>
              <a:gd name="connsiteX43" fmla="*/ 2195369 w 2407028"/>
              <a:gd name="connsiteY43" fmla="*/ 1031418 h 3077254"/>
              <a:gd name="connsiteX44" fmla="*/ 2169863 w 2407028"/>
              <a:gd name="connsiteY44" fmla="*/ 1057698 h 3077254"/>
              <a:gd name="connsiteX45" fmla="*/ 2143001 w 2407028"/>
              <a:gd name="connsiteY45" fmla="*/ 1083708 h 3077254"/>
              <a:gd name="connsiteX46" fmla="*/ 2115053 w 2407028"/>
              <a:gd name="connsiteY46" fmla="*/ 1109515 h 3077254"/>
              <a:gd name="connsiteX47" fmla="*/ 2086087 w 2407028"/>
              <a:gd name="connsiteY47" fmla="*/ 1135118 h 3077254"/>
              <a:gd name="connsiteX48" fmla="*/ 2056036 w 2407028"/>
              <a:gd name="connsiteY48" fmla="*/ 1160451 h 3077254"/>
              <a:gd name="connsiteX49" fmla="*/ 2024968 w 2407028"/>
              <a:gd name="connsiteY49" fmla="*/ 1185512 h 3077254"/>
              <a:gd name="connsiteX50" fmla="*/ 1992814 w 2407028"/>
              <a:gd name="connsiteY50" fmla="*/ 1210235 h 3077254"/>
              <a:gd name="connsiteX51" fmla="*/ 1959778 w 2407028"/>
              <a:gd name="connsiteY51" fmla="*/ 1234755 h 3077254"/>
              <a:gd name="connsiteX52" fmla="*/ 1925928 w 2407028"/>
              <a:gd name="connsiteY52" fmla="*/ 1259003 h 3077254"/>
              <a:gd name="connsiteX53" fmla="*/ 1891197 w 2407028"/>
              <a:gd name="connsiteY53" fmla="*/ 1282913 h 3077254"/>
              <a:gd name="connsiteX54" fmla="*/ 1882378 w 2407028"/>
              <a:gd name="connsiteY54" fmla="*/ 1288873 h 3077254"/>
              <a:gd name="connsiteX55" fmla="*/ 1873423 w 2407028"/>
              <a:gd name="connsiteY55" fmla="*/ 1294767 h 3077254"/>
              <a:gd name="connsiteX56" fmla="*/ 1864469 w 2407028"/>
              <a:gd name="connsiteY56" fmla="*/ 1300592 h 3077254"/>
              <a:gd name="connsiteX57" fmla="*/ 1855515 w 2407028"/>
              <a:gd name="connsiteY57" fmla="*/ 1306485 h 3077254"/>
              <a:gd name="connsiteX58" fmla="*/ 1837539 w 2407028"/>
              <a:gd name="connsiteY58" fmla="*/ 1318203 h 3077254"/>
              <a:gd name="connsiteX59" fmla="*/ 1832993 w 2407028"/>
              <a:gd name="connsiteY59" fmla="*/ 1321115 h 3077254"/>
              <a:gd name="connsiteX60" fmla="*/ 1828381 w 2407028"/>
              <a:gd name="connsiteY60" fmla="*/ 1324028 h 3077254"/>
              <a:gd name="connsiteX61" fmla="*/ 1823768 w 2407028"/>
              <a:gd name="connsiteY61" fmla="*/ 1326873 h 3077254"/>
              <a:gd name="connsiteX62" fmla="*/ 1819155 w 2407028"/>
              <a:gd name="connsiteY62" fmla="*/ 1329717 h 3077254"/>
              <a:gd name="connsiteX63" fmla="*/ 1782185 w 2407028"/>
              <a:gd name="connsiteY63" fmla="*/ 1352815 h 3077254"/>
              <a:gd name="connsiteX64" fmla="*/ 1744333 w 2407028"/>
              <a:gd name="connsiteY64" fmla="*/ 1375437 h 3077254"/>
              <a:gd name="connsiteX65" fmla="*/ 1725272 w 2407028"/>
              <a:gd name="connsiteY65" fmla="*/ 1386749 h 3077254"/>
              <a:gd name="connsiteX66" fmla="*/ 1705870 w 2407028"/>
              <a:gd name="connsiteY66" fmla="*/ 1397857 h 3077254"/>
              <a:gd name="connsiteX67" fmla="*/ 1666933 w 2407028"/>
              <a:gd name="connsiteY67" fmla="*/ 1420007 h 3077254"/>
              <a:gd name="connsiteX68" fmla="*/ 1627182 w 2407028"/>
              <a:gd name="connsiteY68" fmla="*/ 1441682 h 3077254"/>
              <a:gd name="connsiteX69" fmla="*/ 1607238 w 2407028"/>
              <a:gd name="connsiteY69" fmla="*/ 1452519 h 3077254"/>
              <a:gd name="connsiteX70" fmla="*/ 1586955 w 2407028"/>
              <a:gd name="connsiteY70" fmla="*/ 1463086 h 3077254"/>
              <a:gd name="connsiteX71" fmla="*/ 1546254 w 2407028"/>
              <a:gd name="connsiteY71" fmla="*/ 1484286 h 3077254"/>
              <a:gd name="connsiteX72" fmla="*/ 1504875 w 2407028"/>
              <a:gd name="connsiteY72" fmla="*/ 1505013 h 3077254"/>
              <a:gd name="connsiteX73" fmla="*/ 1484117 w 2407028"/>
              <a:gd name="connsiteY73" fmla="*/ 1515376 h 3077254"/>
              <a:gd name="connsiteX74" fmla="*/ 1463155 w 2407028"/>
              <a:gd name="connsiteY74" fmla="*/ 1525536 h 3077254"/>
              <a:gd name="connsiteX75" fmla="*/ 1442060 w 2407028"/>
              <a:gd name="connsiteY75" fmla="*/ 1535628 h 3077254"/>
              <a:gd name="connsiteX76" fmla="*/ 1420963 w 2407028"/>
              <a:gd name="connsiteY76" fmla="*/ 1545720 h 3077254"/>
              <a:gd name="connsiteX77" fmla="*/ 1410380 w 2407028"/>
              <a:gd name="connsiteY77" fmla="*/ 1550801 h 3077254"/>
              <a:gd name="connsiteX78" fmla="*/ 1399662 w 2407028"/>
              <a:gd name="connsiteY78" fmla="*/ 1555745 h 3077254"/>
              <a:gd name="connsiteX79" fmla="*/ 1388944 w 2407028"/>
              <a:gd name="connsiteY79" fmla="*/ 1560622 h 3077254"/>
              <a:gd name="connsiteX80" fmla="*/ 1378226 w 2407028"/>
              <a:gd name="connsiteY80" fmla="*/ 1565566 h 3077254"/>
              <a:gd name="connsiteX81" fmla="*/ 1335354 w 2407028"/>
              <a:gd name="connsiteY81" fmla="*/ 1585210 h 3077254"/>
              <a:gd name="connsiteX82" fmla="*/ 1295196 w 2407028"/>
              <a:gd name="connsiteY82" fmla="*/ 1603633 h 3077254"/>
              <a:gd name="connsiteX83" fmla="*/ 1285156 w 2407028"/>
              <a:gd name="connsiteY83" fmla="*/ 1608239 h 3077254"/>
              <a:gd name="connsiteX84" fmla="*/ 1275252 w 2407028"/>
              <a:gd name="connsiteY84" fmla="*/ 1612981 h 3077254"/>
              <a:gd name="connsiteX85" fmla="*/ 1265348 w 2407028"/>
              <a:gd name="connsiteY85" fmla="*/ 1617722 h 3077254"/>
              <a:gd name="connsiteX86" fmla="*/ 1255377 w 2407028"/>
              <a:gd name="connsiteY86" fmla="*/ 1622463 h 3077254"/>
              <a:gd name="connsiteX87" fmla="*/ 1215896 w 2407028"/>
              <a:gd name="connsiteY87" fmla="*/ 1641699 h 3077254"/>
              <a:gd name="connsiteX88" fmla="*/ 1176755 w 2407028"/>
              <a:gd name="connsiteY88" fmla="*/ 1661343 h 3077254"/>
              <a:gd name="connsiteX89" fmla="*/ 1137953 w 2407028"/>
              <a:gd name="connsiteY89" fmla="*/ 1681460 h 3077254"/>
              <a:gd name="connsiteX90" fmla="*/ 1099558 w 2407028"/>
              <a:gd name="connsiteY90" fmla="*/ 1701983 h 3077254"/>
              <a:gd name="connsiteX91" fmla="*/ 1061706 w 2407028"/>
              <a:gd name="connsiteY91" fmla="*/ 1723048 h 3077254"/>
              <a:gd name="connsiteX92" fmla="*/ 1024262 w 2407028"/>
              <a:gd name="connsiteY92" fmla="*/ 1744654 h 3077254"/>
              <a:gd name="connsiteX93" fmla="*/ 987223 w 2407028"/>
              <a:gd name="connsiteY93" fmla="*/ 1766737 h 3077254"/>
              <a:gd name="connsiteX94" fmla="*/ 950660 w 2407028"/>
              <a:gd name="connsiteY94" fmla="*/ 1789359 h 3077254"/>
              <a:gd name="connsiteX95" fmla="*/ 879094 w 2407028"/>
              <a:gd name="connsiteY95" fmla="*/ 1836164 h 3077254"/>
              <a:gd name="connsiteX96" fmla="*/ 809698 w 2407028"/>
              <a:gd name="connsiteY96" fmla="*/ 1885203 h 3077254"/>
              <a:gd name="connsiteX97" fmla="*/ 742745 w 2407028"/>
              <a:gd name="connsiteY97" fmla="*/ 1936612 h 3077254"/>
              <a:gd name="connsiteX98" fmla="*/ 678437 w 2407028"/>
              <a:gd name="connsiteY98" fmla="*/ 1990461 h 3077254"/>
              <a:gd name="connsiteX99" fmla="*/ 617115 w 2407028"/>
              <a:gd name="connsiteY99" fmla="*/ 2046883 h 3077254"/>
              <a:gd name="connsiteX100" fmla="*/ 558979 w 2407028"/>
              <a:gd name="connsiteY100" fmla="*/ 2105880 h 3077254"/>
              <a:gd name="connsiteX101" fmla="*/ 504440 w 2407028"/>
              <a:gd name="connsiteY101" fmla="*/ 2167585 h 3077254"/>
              <a:gd name="connsiteX102" fmla="*/ 453970 w 2407028"/>
              <a:gd name="connsiteY102" fmla="*/ 2232068 h 3077254"/>
              <a:gd name="connsiteX103" fmla="*/ 430296 w 2407028"/>
              <a:gd name="connsiteY103" fmla="*/ 2265324 h 3077254"/>
              <a:gd name="connsiteX104" fmla="*/ 407707 w 2407028"/>
              <a:gd name="connsiteY104" fmla="*/ 2299260 h 3077254"/>
              <a:gd name="connsiteX105" fmla="*/ 386339 w 2407028"/>
              <a:gd name="connsiteY105" fmla="*/ 2333872 h 3077254"/>
              <a:gd name="connsiteX106" fmla="*/ 366259 w 2407028"/>
              <a:gd name="connsiteY106" fmla="*/ 2369161 h 3077254"/>
              <a:gd name="connsiteX107" fmla="*/ 361511 w 2407028"/>
              <a:gd name="connsiteY107" fmla="*/ 2378102 h 3077254"/>
              <a:gd name="connsiteX108" fmla="*/ 356762 w 2407028"/>
              <a:gd name="connsiteY108" fmla="*/ 2387043 h 3077254"/>
              <a:gd name="connsiteX109" fmla="*/ 352082 w 2407028"/>
              <a:gd name="connsiteY109" fmla="*/ 2396052 h 3077254"/>
              <a:gd name="connsiteX110" fmla="*/ 347605 w 2407028"/>
              <a:gd name="connsiteY110" fmla="*/ 2405127 h 3077254"/>
              <a:gd name="connsiteX111" fmla="*/ 338651 w 2407028"/>
              <a:gd name="connsiteY111" fmla="*/ 2423280 h 3077254"/>
              <a:gd name="connsiteX112" fmla="*/ 330171 w 2407028"/>
              <a:gd name="connsiteY112" fmla="*/ 2441704 h 3077254"/>
              <a:gd name="connsiteX113" fmla="*/ 325965 w 2407028"/>
              <a:gd name="connsiteY113" fmla="*/ 2450916 h 3077254"/>
              <a:gd name="connsiteX114" fmla="*/ 321963 w 2407028"/>
              <a:gd name="connsiteY114" fmla="*/ 2460263 h 3077254"/>
              <a:gd name="connsiteX115" fmla="*/ 314094 w 2407028"/>
              <a:gd name="connsiteY115" fmla="*/ 2478958 h 3077254"/>
              <a:gd name="connsiteX116" fmla="*/ 312195 w 2407028"/>
              <a:gd name="connsiteY116" fmla="*/ 2483699 h 3077254"/>
              <a:gd name="connsiteX117" fmla="*/ 310363 w 2407028"/>
              <a:gd name="connsiteY117" fmla="*/ 2488440 h 3077254"/>
              <a:gd name="connsiteX118" fmla="*/ 308531 w 2407028"/>
              <a:gd name="connsiteY118" fmla="*/ 2493182 h 3077254"/>
              <a:gd name="connsiteX119" fmla="*/ 306700 w 2407028"/>
              <a:gd name="connsiteY119" fmla="*/ 2497924 h 3077254"/>
              <a:gd name="connsiteX120" fmla="*/ 304868 w 2407028"/>
              <a:gd name="connsiteY120" fmla="*/ 2502664 h 3077254"/>
              <a:gd name="connsiteX121" fmla="*/ 303037 w 2407028"/>
              <a:gd name="connsiteY121" fmla="*/ 2507406 h 3077254"/>
              <a:gd name="connsiteX122" fmla="*/ 301273 w 2407028"/>
              <a:gd name="connsiteY122" fmla="*/ 2512147 h 3077254"/>
              <a:gd name="connsiteX123" fmla="*/ 299578 w 2407028"/>
              <a:gd name="connsiteY123" fmla="*/ 2516889 h 3077254"/>
              <a:gd name="connsiteX124" fmla="*/ 286553 w 2407028"/>
              <a:gd name="connsiteY124" fmla="*/ 2555362 h 3077254"/>
              <a:gd name="connsiteX125" fmla="*/ 275021 w 2407028"/>
              <a:gd name="connsiteY125" fmla="*/ 2594444 h 3077254"/>
              <a:gd name="connsiteX126" fmla="*/ 265117 w 2407028"/>
              <a:gd name="connsiteY126" fmla="*/ 2634068 h 3077254"/>
              <a:gd name="connsiteX127" fmla="*/ 256977 w 2407028"/>
              <a:gd name="connsiteY127" fmla="*/ 2674234 h 3077254"/>
              <a:gd name="connsiteX128" fmla="*/ 250465 w 2407028"/>
              <a:gd name="connsiteY128" fmla="*/ 2714874 h 3077254"/>
              <a:gd name="connsiteX129" fmla="*/ 245851 w 2407028"/>
              <a:gd name="connsiteY129" fmla="*/ 2755989 h 3077254"/>
              <a:gd name="connsiteX130" fmla="*/ 243071 w 2407028"/>
              <a:gd name="connsiteY130" fmla="*/ 2797577 h 3077254"/>
              <a:gd name="connsiteX131" fmla="*/ 242053 w 2407028"/>
              <a:gd name="connsiteY131" fmla="*/ 2839573 h 3077254"/>
              <a:gd name="connsiteX132" fmla="*/ 246055 w 2407028"/>
              <a:gd name="connsiteY132" fmla="*/ 2924511 h 3077254"/>
              <a:gd name="connsiteX133" fmla="*/ 258062 w 2407028"/>
              <a:gd name="connsiteY133" fmla="*/ 3010466 h 3077254"/>
              <a:gd name="connsiteX134" fmla="*/ 273724 w 2407028"/>
              <a:gd name="connsiteY134" fmla="*/ 3077254 h 3077254"/>
              <a:gd name="connsiteX135" fmla="*/ 0 w 2407028"/>
              <a:gd name="connsiteY135" fmla="*/ 3077254 h 3077254"/>
              <a:gd name="connsiteX136" fmla="*/ 0 w 2407028"/>
              <a:gd name="connsiteY136" fmla="*/ 2637353 h 3077254"/>
              <a:gd name="connsiteX137" fmla="*/ 17518 w 2407028"/>
              <a:gd name="connsiteY137" fmla="*/ 2571212 h 3077254"/>
              <a:gd name="connsiteX138" fmla="*/ 49876 w 2407028"/>
              <a:gd name="connsiteY138" fmla="*/ 2479906 h 3077254"/>
              <a:gd name="connsiteX139" fmla="*/ 52047 w 2407028"/>
              <a:gd name="connsiteY139" fmla="*/ 2474284 h 3077254"/>
              <a:gd name="connsiteX140" fmla="*/ 54353 w 2407028"/>
              <a:gd name="connsiteY140" fmla="*/ 2468730 h 3077254"/>
              <a:gd name="connsiteX141" fmla="*/ 56727 w 2407028"/>
              <a:gd name="connsiteY141" fmla="*/ 2463175 h 3077254"/>
              <a:gd name="connsiteX142" fmla="*/ 59101 w 2407028"/>
              <a:gd name="connsiteY142" fmla="*/ 2457621 h 3077254"/>
              <a:gd name="connsiteX143" fmla="*/ 61407 w 2407028"/>
              <a:gd name="connsiteY143" fmla="*/ 2452135 h 3077254"/>
              <a:gd name="connsiteX144" fmla="*/ 63714 w 2407028"/>
              <a:gd name="connsiteY144" fmla="*/ 2446648 h 3077254"/>
              <a:gd name="connsiteX145" fmla="*/ 66088 w 2407028"/>
              <a:gd name="connsiteY145" fmla="*/ 2441163 h 3077254"/>
              <a:gd name="connsiteX146" fmla="*/ 68530 w 2407028"/>
              <a:gd name="connsiteY146" fmla="*/ 2435676 h 3077254"/>
              <a:gd name="connsiteX147" fmla="*/ 78503 w 2407028"/>
              <a:gd name="connsiteY147" fmla="*/ 2413865 h 3077254"/>
              <a:gd name="connsiteX148" fmla="*/ 83522 w 2407028"/>
              <a:gd name="connsiteY148" fmla="*/ 2403028 h 3077254"/>
              <a:gd name="connsiteX149" fmla="*/ 88813 w 2407028"/>
              <a:gd name="connsiteY149" fmla="*/ 2392326 h 3077254"/>
              <a:gd name="connsiteX150" fmla="*/ 99463 w 2407028"/>
              <a:gd name="connsiteY150" fmla="*/ 2370990 h 3077254"/>
              <a:gd name="connsiteX151" fmla="*/ 110656 w 2407028"/>
              <a:gd name="connsiteY151" fmla="*/ 2349924 h 3077254"/>
              <a:gd name="connsiteX152" fmla="*/ 116287 w 2407028"/>
              <a:gd name="connsiteY152" fmla="*/ 2339426 h 3077254"/>
              <a:gd name="connsiteX153" fmla="*/ 122120 w 2407028"/>
              <a:gd name="connsiteY153" fmla="*/ 2329063 h 3077254"/>
              <a:gd name="connsiteX154" fmla="*/ 128022 w 2407028"/>
              <a:gd name="connsiteY154" fmla="*/ 2318767 h 3077254"/>
              <a:gd name="connsiteX155" fmla="*/ 133923 w 2407028"/>
              <a:gd name="connsiteY155" fmla="*/ 2308472 h 3077254"/>
              <a:gd name="connsiteX156" fmla="*/ 158412 w 2407028"/>
              <a:gd name="connsiteY156" fmla="*/ 2267967 h 3077254"/>
              <a:gd name="connsiteX157" fmla="*/ 184325 w 2407028"/>
              <a:gd name="connsiteY157" fmla="*/ 2228410 h 3077254"/>
              <a:gd name="connsiteX158" fmla="*/ 211391 w 2407028"/>
              <a:gd name="connsiteY158" fmla="*/ 2189802 h 3077254"/>
              <a:gd name="connsiteX159" fmla="*/ 239543 w 2407028"/>
              <a:gd name="connsiteY159" fmla="*/ 2152142 h 3077254"/>
              <a:gd name="connsiteX160" fmla="*/ 298967 w 2407028"/>
              <a:gd name="connsiteY160" fmla="*/ 2079599 h 3077254"/>
              <a:gd name="connsiteX161" fmla="*/ 362189 w 2407028"/>
              <a:gd name="connsiteY161" fmla="*/ 2010849 h 3077254"/>
              <a:gd name="connsiteX162" fmla="*/ 428735 w 2407028"/>
              <a:gd name="connsiteY162" fmla="*/ 1945621 h 3077254"/>
              <a:gd name="connsiteX163" fmla="*/ 498131 w 2407028"/>
              <a:gd name="connsiteY163" fmla="*/ 1883780 h 3077254"/>
              <a:gd name="connsiteX164" fmla="*/ 570105 w 2407028"/>
              <a:gd name="connsiteY164" fmla="*/ 1825191 h 3077254"/>
              <a:gd name="connsiteX165" fmla="*/ 644249 w 2407028"/>
              <a:gd name="connsiteY165" fmla="*/ 1769717 h 3077254"/>
              <a:gd name="connsiteX166" fmla="*/ 720360 w 2407028"/>
              <a:gd name="connsiteY166" fmla="*/ 1717088 h 3077254"/>
              <a:gd name="connsiteX167" fmla="*/ 798235 w 2407028"/>
              <a:gd name="connsiteY167" fmla="*/ 1667235 h 3077254"/>
              <a:gd name="connsiteX168" fmla="*/ 837782 w 2407028"/>
              <a:gd name="connsiteY168" fmla="*/ 1643257 h 3077254"/>
              <a:gd name="connsiteX169" fmla="*/ 877670 w 2407028"/>
              <a:gd name="connsiteY169" fmla="*/ 1619889 h 3077254"/>
              <a:gd name="connsiteX170" fmla="*/ 917895 w 2407028"/>
              <a:gd name="connsiteY170" fmla="*/ 1597131 h 3077254"/>
              <a:gd name="connsiteX171" fmla="*/ 958461 w 2407028"/>
              <a:gd name="connsiteY171" fmla="*/ 1574914 h 3077254"/>
              <a:gd name="connsiteX172" fmla="*/ 999366 w 2407028"/>
              <a:gd name="connsiteY172" fmla="*/ 1553375 h 3077254"/>
              <a:gd name="connsiteX173" fmla="*/ 1040542 w 2407028"/>
              <a:gd name="connsiteY173" fmla="*/ 1532309 h 3077254"/>
              <a:gd name="connsiteX174" fmla="*/ 1081990 w 2407028"/>
              <a:gd name="connsiteY174" fmla="*/ 1511786 h 3077254"/>
              <a:gd name="connsiteX175" fmla="*/ 1123708 w 2407028"/>
              <a:gd name="connsiteY175" fmla="*/ 1491737 h 3077254"/>
              <a:gd name="connsiteX176" fmla="*/ 1134222 w 2407028"/>
              <a:gd name="connsiteY176" fmla="*/ 1486793 h 3077254"/>
              <a:gd name="connsiteX177" fmla="*/ 1144670 w 2407028"/>
              <a:gd name="connsiteY177" fmla="*/ 1481847 h 3077254"/>
              <a:gd name="connsiteX178" fmla="*/ 1155184 w 2407028"/>
              <a:gd name="connsiteY178" fmla="*/ 1476970 h 3077254"/>
              <a:gd name="connsiteX179" fmla="*/ 1165766 w 2407028"/>
              <a:gd name="connsiteY179" fmla="*/ 1472161 h 3077254"/>
              <a:gd name="connsiteX180" fmla="*/ 1207959 w 2407028"/>
              <a:gd name="connsiteY180" fmla="*/ 1453061 h 3077254"/>
              <a:gd name="connsiteX181" fmla="*/ 1247372 w 2407028"/>
              <a:gd name="connsiteY181" fmla="*/ 1435180 h 3077254"/>
              <a:gd name="connsiteX182" fmla="*/ 1257208 w 2407028"/>
              <a:gd name="connsiteY182" fmla="*/ 1430709 h 3077254"/>
              <a:gd name="connsiteX183" fmla="*/ 1267044 w 2407028"/>
              <a:gd name="connsiteY183" fmla="*/ 1426306 h 3077254"/>
              <a:gd name="connsiteX184" fmla="*/ 1276813 w 2407028"/>
              <a:gd name="connsiteY184" fmla="*/ 1421835 h 3077254"/>
              <a:gd name="connsiteX185" fmla="*/ 1286445 w 2407028"/>
              <a:gd name="connsiteY185" fmla="*/ 1417297 h 3077254"/>
              <a:gd name="connsiteX186" fmla="*/ 1305710 w 2407028"/>
              <a:gd name="connsiteY186" fmla="*/ 1408221 h 3077254"/>
              <a:gd name="connsiteX187" fmla="*/ 1324975 w 2407028"/>
              <a:gd name="connsiteY187" fmla="*/ 1399144 h 3077254"/>
              <a:gd name="connsiteX188" fmla="*/ 1344105 w 2407028"/>
              <a:gd name="connsiteY188" fmla="*/ 1390000 h 3077254"/>
              <a:gd name="connsiteX189" fmla="*/ 1363031 w 2407028"/>
              <a:gd name="connsiteY189" fmla="*/ 1380653 h 3077254"/>
              <a:gd name="connsiteX190" fmla="*/ 1400679 w 2407028"/>
              <a:gd name="connsiteY190" fmla="*/ 1362094 h 3077254"/>
              <a:gd name="connsiteX191" fmla="*/ 1437650 w 2407028"/>
              <a:gd name="connsiteY191" fmla="*/ 1343129 h 3077254"/>
              <a:gd name="connsiteX192" fmla="*/ 1456101 w 2407028"/>
              <a:gd name="connsiteY192" fmla="*/ 1333645 h 3077254"/>
              <a:gd name="connsiteX193" fmla="*/ 1474214 w 2407028"/>
              <a:gd name="connsiteY193" fmla="*/ 1323960 h 3077254"/>
              <a:gd name="connsiteX194" fmla="*/ 1510301 w 2407028"/>
              <a:gd name="connsiteY194" fmla="*/ 1304656 h 3077254"/>
              <a:gd name="connsiteX195" fmla="*/ 1545576 w 2407028"/>
              <a:gd name="connsiteY195" fmla="*/ 1284945 h 3077254"/>
              <a:gd name="connsiteX196" fmla="*/ 1563144 w 2407028"/>
              <a:gd name="connsiteY196" fmla="*/ 1275124 h 3077254"/>
              <a:gd name="connsiteX197" fmla="*/ 1580375 w 2407028"/>
              <a:gd name="connsiteY197" fmla="*/ 1265099 h 3077254"/>
              <a:gd name="connsiteX198" fmla="*/ 1614565 w 2407028"/>
              <a:gd name="connsiteY198" fmla="*/ 1245050 h 3077254"/>
              <a:gd name="connsiteX199" fmla="*/ 1647871 w 2407028"/>
              <a:gd name="connsiteY199" fmla="*/ 1224663 h 3077254"/>
              <a:gd name="connsiteX200" fmla="*/ 1652009 w 2407028"/>
              <a:gd name="connsiteY200" fmla="*/ 1222089 h 3077254"/>
              <a:gd name="connsiteX201" fmla="*/ 1656147 w 2407028"/>
              <a:gd name="connsiteY201" fmla="*/ 1219582 h 3077254"/>
              <a:gd name="connsiteX202" fmla="*/ 1660286 w 2407028"/>
              <a:gd name="connsiteY202" fmla="*/ 1217008 h 3077254"/>
              <a:gd name="connsiteX203" fmla="*/ 1664355 w 2407028"/>
              <a:gd name="connsiteY203" fmla="*/ 1214434 h 3077254"/>
              <a:gd name="connsiteX204" fmla="*/ 1680500 w 2407028"/>
              <a:gd name="connsiteY204" fmla="*/ 1204071 h 3077254"/>
              <a:gd name="connsiteX205" fmla="*/ 1688572 w 2407028"/>
              <a:gd name="connsiteY205" fmla="*/ 1198923 h 3077254"/>
              <a:gd name="connsiteX206" fmla="*/ 1696645 w 2407028"/>
              <a:gd name="connsiteY206" fmla="*/ 1193775 h 3077254"/>
              <a:gd name="connsiteX207" fmla="*/ 1704649 w 2407028"/>
              <a:gd name="connsiteY207" fmla="*/ 1188627 h 3077254"/>
              <a:gd name="connsiteX208" fmla="*/ 1712518 w 2407028"/>
              <a:gd name="connsiteY208" fmla="*/ 1183412 h 3077254"/>
              <a:gd name="connsiteX209" fmla="*/ 1743655 w 2407028"/>
              <a:gd name="connsiteY209" fmla="*/ 1162415 h 3077254"/>
              <a:gd name="connsiteX210" fmla="*/ 1773977 w 2407028"/>
              <a:gd name="connsiteY210" fmla="*/ 1141214 h 3077254"/>
              <a:gd name="connsiteX211" fmla="*/ 1803486 w 2407028"/>
              <a:gd name="connsiteY211" fmla="*/ 1119877 h 3077254"/>
              <a:gd name="connsiteX212" fmla="*/ 1832248 w 2407028"/>
              <a:gd name="connsiteY212" fmla="*/ 1098338 h 3077254"/>
              <a:gd name="connsiteX213" fmla="*/ 1859992 w 2407028"/>
              <a:gd name="connsiteY213" fmla="*/ 1076596 h 3077254"/>
              <a:gd name="connsiteX214" fmla="*/ 1886787 w 2407028"/>
              <a:gd name="connsiteY214" fmla="*/ 1054650 h 3077254"/>
              <a:gd name="connsiteX215" fmla="*/ 1912564 w 2407028"/>
              <a:gd name="connsiteY215" fmla="*/ 1032569 h 3077254"/>
              <a:gd name="connsiteX216" fmla="*/ 1937460 w 2407028"/>
              <a:gd name="connsiteY216" fmla="*/ 1010352 h 3077254"/>
              <a:gd name="connsiteX217" fmla="*/ 1961338 w 2407028"/>
              <a:gd name="connsiteY217" fmla="*/ 988000 h 3077254"/>
              <a:gd name="connsiteX218" fmla="*/ 1983995 w 2407028"/>
              <a:gd name="connsiteY218" fmla="*/ 965513 h 3077254"/>
              <a:gd name="connsiteX219" fmla="*/ 2005499 w 2407028"/>
              <a:gd name="connsiteY219" fmla="*/ 942889 h 3077254"/>
              <a:gd name="connsiteX220" fmla="*/ 2025917 w 2407028"/>
              <a:gd name="connsiteY220" fmla="*/ 920199 h 3077254"/>
              <a:gd name="connsiteX221" fmla="*/ 2045182 w 2407028"/>
              <a:gd name="connsiteY221" fmla="*/ 897440 h 3077254"/>
              <a:gd name="connsiteX222" fmla="*/ 2063294 w 2407028"/>
              <a:gd name="connsiteY222" fmla="*/ 874613 h 3077254"/>
              <a:gd name="connsiteX223" fmla="*/ 2080185 w 2407028"/>
              <a:gd name="connsiteY223" fmla="*/ 851787 h 3077254"/>
              <a:gd name="connsiteX224" fmla="*/ 2095787 w 2407028"/>
              <a:gd name="connsiteY224" fmla="*/ 828893 h 3077254"/>
              <a:gd name="connsiteX225" fmla="*/ 2123125 w 2407028"/>
              <a:gd name="connsiteY225" fmla="*/ 783173 h 3077254"/>
              <a:gd name="connsiteX226" fmla="*/ 2145036 w 2407028"/>
              <a:gd name="connsiteY226" fmla="*/ 737588 h 3077254"/>
              <a:gd name="connsiteX227" fmla="*/ 2161384 w 2407028"/>
              <a:gd name="connsiteY227" fmla="*/ 692342 h 3077254"/>
              <a:gd name="connsiteX228" fmla="*/ 2172238 w 2407028"/>
              <a:gd name="connsiteY228" fmla="*/ 647638 h 3077254"/>
              <a:gd name="connsiteX229" fmla="*/ 2175562 w 2407028"/>
              <a:gd name="connsiteY229" fmla="*/ 625557 h 3077254"/>
              <a:gd name="connsiteX230" fmla="*/ 2177461 w 2407028"/>
              <a:gd name="connsiteY230" fmla="*/ 603678 h 3077254"/>
              <a:gd name="connsiteX231" fmla="*/ 2177936 w 2407028"/>
              <a:gd name="connsiteY231" fmla="*/ 582003 h 3077254"/>
              <a:gd name="connsiteX232" fmla="*/ 2177054 w 2407028"/>
              <a:gd name="connsiteY232" fmla="*/ 560599 h 3077254"/>
              <a:gd name="connsiteX233" fmla="*/ 2174748 w 2407028"/>
              <a:gd name="connsiteY233" fmla="*/ 539534 h 3077254"/>
              <a:gd name="connsiteX234" fmla="*/ 2171084 w 2407028"/>
              <a:gd name="connsiteY234" fmla="*/ 518740 h 3077254"/>
              <a:gd name="connsiteX235" fmla="*/ 2165997 w 2407028"/>
              <a:gd name="connsiteY235" fmla="*/ 498284 h 3077254"/>
              <a:gd name="connsiteX236" fmla="*/ 2159621 w 2407028"/>
              <a:gd name="connsiteY236" fmla="*/ 478167 h 3077254"/>
              <a:gd name="connsiteX237" fmla="*/ 2142933 w 2407028"/>
              <a:gd name="connsiteY237" fmla="*/ 439085 h 3077254"/>
              <a:gd name="connsiteX238" fmla="*/ 2121293 w 2407028"/>
              <a:gd name="connsiteY238" fmla="*/ 401628 h 3077254"/>
              <a:gd name="connsiteX239" fmla="*/ 2094974 w 2407028"/>
              <a:gd name="connsiteY239" fmla="*/ 365932 h 3077254"/>
              <a:gd name="connsiteX240" fmla="*/ 2064176 w 2407028"/>
              <a:gd name="connsiteY240" fmla="*/ 332133 h 3077254"/>
              <a:gd name="connsiteX241" fmla="*/ 2029105 w 2407028"/>
              <a:gd name="connsiteY241" fmla="*/ 300366 h 3077254"/>
              <a:gd name="connsiteX242" fmla="*/ 1990236 w 2407028"/>
              <a:gd name="connsiteY242" fmla="*/ 270630 h 3077254"/>
              <a:gd name="connsiteX243" fmla="*/ 1947839 w 2407028"/>
              <a:gd name="connsiteY243" fmla="*/ 242995 h 3077254"/>
              <a:gd name="connsiteX244" fmla="*/ 1902186 w 2407028"/>
              <a:gd name="connsiteY244" fmla="*/ 217528 h 3077254"/>
              <a:gd name="connsiteX245" fmla="*/ 1878240 w 2407028"/>
              <a:gd name="connsiteY245" fmla="*/ 205674 h 3077254"/>
              <a:gd name="connsiteX246" fmla="*/ 1853616 w 2407028"/>
              <a:gd name="connsiteY246" fmla="*/ 194362 h 3077254"/>
              <a:gd name="connsiteX247" fmla="*/ 1828313 w 2407028"/>
              <a:gd name="connsiteY247" fmla="*/ 183593 h 3077254"/>
              <a:gd name="connsiteX248" fmla="*/ 1802400 w 2407028"/>
              <a:gd name="connsiteY248" fmla="*/ 173365 h 3077254"/>
              <a:gd name="connsiteX249" fmla="*/ 1775944 w 2407028"/>
              <a:gd name="connsiteY249" fmla="*/ 163747 h 3077254"/>
              <a:gd name="connsiteX250" fmla="*/ 1748946 w 2407028"/>
              <a:gd name="connsiteY250" fmla="*/ 154670 h 3077254"/>
              <a:gd name="connsiteX251" fmla="*/ 1721337 w 2407028"/>
              <a:gd name="connsiteY251" fmla="*/ 146204 h 3077254"/>
              <a:gd name="connsiteX252" fmla="*/ 1693253 w 2407028"/>
              <a:gd name="connsiteY252" fmla="*/ 138347 h 3077254"/>
              <a:gd name="connsiteX253" fmla="*/ 1635797 w 2407028"/>
              <a:gd name="connsiteY253" fmla="*/ 124325 h 3077254"/>
              <a:gd name="connsiteX254" fmla="*/ 1576780 w 2407028"/>
              <a:gd name="connsiteY254" fmla="*/ 112607 h 3077254"/>
              <a:gd name="connsiteX255" fmla="*/ 1516406 w 2407028"/>
              <a:gd name="connsiteY255" fmla="*/ 103192 h 3077254"/>
              <a:gd name="connsiteX256" fmla="*/ 1454812 w 2407028"/>
              <a:gd name="connsiteY256" fmla="*/ 96216 h 3077254"/>
              <a:gd name="connsiteX257" fmla="*/ 1423675 w 2407028"/>
              <a:gd name="connsiteY257" fmla="*/ 93575 h 3077254"/>
              <a:gd name="connsiteX258" fmla="*/ 1392336 w 2407028"/>
              <a:gd name="connsiteY258" fmla="*/ 91542 h 3077254"/>
              <a:gd name="connsiteX259" fmla="*/ 1360860 w 2407028"/>
              <a:gd name="connsiteY259" fmla="*/ 90053 h 3077254"/>
              <a:gd name="connsiteX260" fmla="*/ 1329249 w 2407028"/>
              <a:gd name="connsiteY260" fmla="*/ 89172 h 3077254"/>
              <a:gd name="connsiteX261" fmla="*/ 1297502 w 2407028"/>
              <a:gd name="connsiteY261" fmla="*/ 88901 h 3077254"/>
              <a:gd name="connsiteX262" fmla="*/ 1265620 w 2407028"/>
              <a:gd name="connsiteY262" fmla="*/ 89239 h 3077254"/>
              <a:gd name="connsiteX263" fmla="*/ 1233669 w 2407028"/>
              <a:gd name="connsiteY263" fmla="*/ 90188 h 3077254"/>
              <a:gd name="connsiteX264" fmla="*/ 1201718 w 2407028"/>
              <a:gd name="connsiteY264" fmla="*/ 91678 h 3077254"/>
              <a:gd name="connsiteX265" fmla="*/ 1169768 w 2407028"/>
              <a:gd name="connsiteY265" fmla="*/ 93777 h 3077254"/>
              <a:gd name="connsiteX266" fmla="*/ 1137818 w 2407028"/>
              <a:gd name="connsiteY266" fmla="*/ 96419 h 3077254"/>
              <a:gd name="connsiteX267" fmla="*/ 1105936 w 2407028"/>
              <a:gd name="connsiteY267" fmla="*/ 99603 h 3077254"/>
              <a:gd name="connsiteX268" fmla="*/ 1074121 w 2407028"/>
              <a:gd name="connsiteY268" fmla="*/ 103396 h 3077254"/>
              <a:gd name="connsiteX269" fmla="*/ 1042374 w 2407028"/>
              <a:gd name="connsiteY269" fmla="*/ 107731 h 3077254"/>
              <a:gd name="connsiteX270" fmla="*/ 1010763 w 2407028"/>
              <a:gd name="connsiteY270" fmla="*/ 112675 h 3077254"/>
              <a:gd name="connsiteX271" fmla="*/ 979287 w 2407028"/>
              <a:gd name="connsiteY271" fmla="*/ 118161 h 3077254"/>
              <a:gd name="connsiteX272" fmla="*/ 947947 w 2407028"/>
              <a:gd name="connsiteY272" fmla="*/ 124190 h 3077254"/>
              <a:gd name="connsiteX273" fmla="*/ 904532 w 2407028"/>
              <a:gd name="connsiteY273" fmla="*/ 133470 h 3077254"/>
              <a:gd name="connsiteX274" fmla="*/ 861525 w 2407028"/>
              <a:gd name="connsiteY274" fmla="*/ 143765 h 3077254"/>
              <a:gd name="connsiteX275" fmla="*/ 818992 w 2407028"/>
              <a:gd name="connsiteY275" fmla="*/ 155077 h 3077254"/>
              <a:gd name="connsiteX276" fmla="*/ 776934 w 2407028"/>
              <a:gd name="connsiteY276" fmla="*/ 167337 h 3077254"/>
              <a:gd name="connsiteX277" fmla="*/ 758957 w 2407028"/>
              <a:gd name="connsiteY277" fmla="*/ 172891 h 3077254"/>
              <a:gd name="connsiteX278" fmla="*/ 741050 w 2407028"/>
              <a:gd name="connsiteY278" fmla="*/ 178648 h 3077254"/>
              <a:gd name="connsiteX279" fmla="*/ 723276 w 2407028"/>
              <a:gd name="connsiteY279" fmla="*/ 184541 h 3077254"/>
              <a:gd name="connsiteX280" fmla="*/ 705639 w 2407028"/>
              <a:gd name="connsiteY280" fmla="*/ 190637 h 3077254"/>
              <a:gd name="connsiteX281" fmla="*/ 647844 w 2407028"/>
              <a:gd name="connsiteY281" fmla="*/ 211974 h 3077254"/>
              <a:gd name="connsiteX282" fmla="*/ 591337 w 2407028"/>
              <a:gd name="connsiteY282" fmla="*/ 235003 h 3077254"/>
              <a:gd name="connsiteX283" fmla="*/ 536187 w 2407028"/>
              <a:gd name="connsiteY283" fmla="*/ 259590 h 3077254"/>
              <a:gd name="connsiteX284" fmla="*/ 482393 w 2407028"/>
              <a:gd name="connsiteY284" fmla="*/ 285668 h 3077254"/>
              <a:gd name="connsiteX285" fmla="*/ 456073 w 2407028"/>
              <a:gd name="connsiteY285" fmla="*/ 299282 h 3077254"/>
              <a:gd name="connsiteX286" fmla="*/ 430093 w 2407028"/>
              <a:gd name="connsiteY286" fmla="*/ 313236 h 3077254"/>
              <a:gd name="connsiteX287" fmla="*/ 404383 w 2407028"/>
              <a:gd name="connsiteY287" fmla="*/ 327460 h 3077254"/>
              <a:gd name="connsiteX288" fmla="*/ 379013 w 2407028"/>
              <a:gd name="connsiteY288" fmla="*/ 342023 h 3077254"/>
              <a:gd name="connsiteX289" fmla="*/ 372772 w 2407028"/>
              <a:gd name="connsiteY289" fmla="*/ 345748 h 3077254"/>
              <a:gd name="connsiteX290" fmla="*/ 366463 w 2407028"/>
              <a:gd name="connsiteY290" fmla="*/ 349405 h 3077254"/>
              <a:gd name="connsiteX291" fmla="*/ 360222 w 2407028"/>
              <a:gd name="connsiteY291" fmla="*/ 353131 h 3077254"/>
              <a:gd name="connsiteX292" fmla="*/ 354049 w 2407028"/>
              <a:gd name="connsiteY292" fmla="*/ 356856 h 3077254"/>
              <a:gd name="connsiteX293" fmla="*/ 329357 w 2407028"/>
              <a:gd name="connsiteY293" fmla="*/ 372028 h 3077254"/>
              <a:gd name="connsiteX294" fmla="*/ 323252 w 2407028"/>
              <a:gd name="connsiteY294" fmla="*/ 375889 h 3077254"/>
              <a:gd name="connsiteX295" fmla="*/ 317215 w 2407028"/>
              <a:gd name="connsiteY295" fmla="*/ 379750 h 3077254"/>
              <a:gd name="connsiteX296" fmla="*/ 311178 w 2407028"/>
              <a:gd name="connsiteY296" fmla="*/ 383611 h 3077254"/>
              <a:gd name="connsiteX297" fmla="*/ 305072 w 2407028"/>
              <a:gd name="connsiteY297" fmla="*/ 387472 h 3077254"/>
              <a:gd name="connsiteX298" fmla="*/ 298967 w 2407028"/>
              <a:gd name="connsiteY298" fmla="*/ 391333 h 3077254"/>
              <a:gd name="connsiteX299" fmla="*/ 292930 w 2407028"/>
              <a:gd name="connsiteY299" fmla="*/ 395261 h 3077254"/>
              <a:gd name="connsiteX300" fmla="*/ 286960 w 2407028"/>
              <a:gd name="connsiteY300" fmla="*/ 399190 h 3077254"/>
              <a:gd name="connsiteX301" fmla="*/ 280991 w 2407028"/>
              <a:gd name="connsiteY301" fmla="*/ 403186 h 3077254"/>
              <a:gd name="connsiteX302" fmla="*/ 269052 w 2407028"/>
              <a:gd name="connsiteY302" fmla="*/ 411110 h 3077254"/>
              <a:gd name="connsiteX303" fmla="*/ 257249 w 2407028"/>
              <a:gd name="connsiteY303" fmla="*/ 419171 h 3077254"/>
              <a:gd name="connsiteX304" fmla="*/ 245512 w 2407028"/>
              <a:gd name="connsiteY304" fmla="*/ 427300 h 3077254"/>
              <a:gd name="connsiteX305" fmla="*/ 233777 w 2407028"/>
              <a:gd name="connsiteY305" fmla="*/ 435428 h 3077254"/>
              <a:gd name="connsiteX306" fmla="*/ 222246 w 2407028"/>
              <a:gd name="connsiteY306" fmla="*/ 443691 h 3077254"/>
              <a:gd name="connsiteX307" fmla="*/ 210713 w 2407028"/>
              <a:gd name="connsiteY307" fmla="*/ 452022 h 3077254"/>
              <a:gd name="connsiteX308" fmla="*/ 199249 w 2407028"/>
              <a:gd name="connsiteY308" fmla="*/ 460353 h 3077254"/>
              <a:gd name="connsiteX309" fmla="*/ 187921 w 2407028"/>
              <a:gd name="connsiteY309" fmla="*/ 468821 h 3077254"/>
              <a:gd name="connsiteX310" fmla="*/ 176592 w 2407028"/>
              <a:gd name="connsiteY310" fmla="*/ 477287 h 3077254"/>
              <a:gd name="connsiteX311" fmla="*/ 170894 w 2407028"/>
              <a:gd name="connsiteY311" fmla="*/ 481554 h 3077254"/>
              <a:gd name="connsiteX312" fmla="*/ 165331 w 2407028"/>
              <a:gd name="connsiteY312" fmla="*/ 485821 h 3077254"/>
              <a:gd name="connsiteX313" fmla="*/ 143081 w 2407028"/>
              <a:gd name="connsiteY313" fmla="*/ 503161 h 3077254"/>
              <a:gd name="connsiteX314" fmla="*/ 137519 w 2407028"/>
              <a:gd name="connsiteY314" fmla="*/ 507496 h 3077254"/>
              <a:gd name="connsiteX315" fmla="*/ 132024 w 2407028"/>
              <a:gd name="connsiteY315" fmla="*/ 511899 h 3077254"/>
              <a:gd name="connsiteX316" fmla="*/ 126597 w 2407028"/>
              <a:gd name="connsiteY316" fmla="*/ 516302 h 3077254"/>
              <a:gd name="connsiteX317" fmla="*/ 121103 w 2407028"/>
              <a:gd name="connsiteY317" fmla="*/ 520704 h 3077254"/>
              <a:gd name="connsiteX318" fmla="*/ 115608 w 2407028"/>
              <a:gd name="connsiteY318" fmla="*/ 525107 h 3077254"/>
              <a:gd name="connsiteX319" fmla="*/ 110113 w 2407028"/>
              <a:gd name="connsiteY319" fmla="*/ 529510 h 3077254"/>
              <a:gd name="connsiteX320" fmla="*/ 104687 w 2407028"/>
              <a:gd name="connsiteY320" fmla="*/ 533980 h 3077254"/>
              <a:gd name="connsiteX321" fmla="*/ 99328 w 2407028"/>
              <a:gd name="connsiteY321" fmla="*/ 538450 h 3077254"/>
              <a:gd name="connsiteX322" fmla="*/ 77824 w 2407028"/>
              <a:gd name="connsiteY322" fmla="*/ 556468 h 3077254"/>
              <a:gd name="connsiteX323" fmla="*/ 72533 w 2407028"/>
              <a:gd name="connsiteY323" fmla="*/ 561006 h 3077254"/>
              <a:gd name="connsiteX324" fmla="*/ 67242 w 2407028"/>
              <a:gd name="connsiteY324" fmla="*/ 565544 h 3077254"/>
              <a:gd name="connsiteX325" fmla="*/ 62018 w 2407028"/>
              <a:gd name="connsiteY325" fmla="*/ 570150 h 3077254"/>
              <a:gd name="connsiteX326" fmla="*/ 56727 w 2407028"/>
              <a:gd name="connsiteY326" fmla="*/ 574756 h 3077254"/>
              <a:gd name="connsiteX327" fmla="*/ 46145 w 2407028"/>
              <a:gd name="connsiteY327" fmla="*/ 583967 h 3077254"/>
              <a:gd name="connsiteX328" fmla="*/ 35766 w 2407028"/>
              <a:gd name="connsiteY328" fmla="*/ 593247 h 3077254"/>
              <a:gd name="connsiteX329" fmla="*/ 25456 w 2407028"/>
              <a:gd name="connsiteY329" fmla="*/ 602595 h 3077254"/>
              <a:gd name="connsiteX330" fmla="*/ 15077 w 2407028"/>
              <a:gd name="connsiteY330" fmla="*/ 611942 h 3077254"/>
              <a:gd name="connsiteX331" fmla="*/ 9921 w 2407028"/>
              <a:gd name="connsiteY331" fmla="*/ 616683 h 3077254"/>
              <a:gd name="connsiteX332" fmla="*/ 4833 w 2407028"/>
              <a:gd name="connsiteY332" fmla="*/ 621425 h 3077254"/>
              <a:gd name="connsiteX333" fmla="*/ 0 w 2407028"/>
              <a:gd name="connsiteY333" fmla="*/ 625930 h 3077254"/>
              <a:gd name="connsiteX334" fmla="*/ 0 w 2407028"/>
              <a:gd name="connsiteY334" fmla="*/ 474901 h 3077254"/>
              <a:gd name="connsiteX335" fmla="*/ 2119 w 2407028"/>
              <a:gd name="connsiteY335" fmla="*/ 473223 h 3077254"/>
              <a:gd name="connsiteX336" fmla="*/ 8021 w 2407028"/>
              <a:gd name="connsiteY336" fmla="*/ 468550 h 3077254"/>
              <a:gd name="connsiteX337" fmla="*/ 14058 w 2407028"/>
              <a:gd name="connsiteY337" fmla="*/ 463943 h 3077254"/>
              <a:gd name="connsiteX338" fmla="*/ 38208 w 2407028"/>
              <a:gd name="connsiteY338" fmla="*/ 445520 h 3077254"/>
              <a:gd name="connsiteX339" fmla="*/ 44245 w 2407028"/>
              <a:gd name="connsiteY339" fmla="*/ 440913 h 3077254"/>
              <a:gd name="connsiteX340" fmla="*/ 50419 w 2407028"/>
              <a:gd name="connsiteY340" fmla="*/ 436375 h 3077254"/>
              <a:gd name="connsiteX341" fmla="*/ 62765 w 2407028"/>
              <a:gd name="connsiteY341" fmla="*/ 427300 h 3077254"/>
              <a:gd name="connsiteX342" fmla="*/ 75043 w 2407028"/>
              <a:gd name="connsiteY342" fmla="*/ 418291 h 3077254"/>
              <a:gd name="connsiteX343" fmla="*/ 87593 w 2407028"/>
              <a:gd name="connsiteY343" fmla="*/ 409350 h 3077254"/>
              <a:gd name="connsiteX344" fmla="*/ 100210 w 2407028"/>
              <a:gd name="connsiteY344" fmla="*/ 400477 h 3077254"/>
              <a:gd name="connsiteX345" fmla="*/ 112759 w 2407028"/>
              <a:gd name="connsiteY345" fmla="*/ 391603 h 3077254"/>
              <a:gd name="connsiteX346" fmla="*/ 125648 w 2407028"/>
              <a:gd name="connsiteY346" fmla="*/ 382865 h 3077254"/>
              <a:gd name="connsiteX347" fmla="*/ 138469 w 2407028"/>
              <a:gd name="connsiteY347" fmla="*/ 374129 h 3077254"/>
              <a:gd name="connsiteX348" fmla="*/ 151425 w 2407028"/>
              <a:gd name="connsiteY348" fmla="*/ 365458 h 3077254"/>
              <a:gd name="connsiteX349" fmla="*/ 164517 w 2407028"/>
              <a:gd name="connsiteY349" fmla="*/ 356856 h 3077254"/>
              <a:gd name="connsiteX350" fmla="*/ 171029 w 2407028"/>
              <a:gd name="connsiteY350" fmla="*/ 352589 h 3077254"/>
              <a:gd name="connsiteX351" fmla="*/ 177610 w 2407028"/>
              <a:gd name="connsiteY351" fmla="*/ 348322 h 3077254"/>
              <a:gd name="connsiteX352" fmla="*/ 184257 w 2407028"/>
              <a:gd name="connsiteY352" fmla="*/ 344055 h 3077254"/>
              <a:gd name="connsiteX353" fmla="*/ 190973 w 2407028"/>
              <a:gd name="connsiteY353" fmla="*/ 339855 h 3077254"/>
              <a:gd name="connsiteX354" fmla="*/ 197621 w 2407028"/>
              <a:gd name="connsiteY354" fmla="*/ 335655 h 3077254"/>
              <a:gd name="connsiteX355" fmla="*/ 204268 w 2407028"/>
              <a:gd name="connsiteY355" fmla="*/ 331456 h 3077254"/>
              <a:gd name="connsiteX356" fmla="*/ 210985 w 2407028"/>
              <a:gd name="connsiteY356" fmla="*/ 327256 h 3077254"/>
              <a:gd name="connsiteX357" fmla="*/ 217700 w 2407028"/>
              <a:gd name="connsiteY357" fmla="*/ 323057 h 3077254"/>
              <a:gd name="connsiteX358" fmla="*/ 244970 w 2407028"/>
              <a:gd name="connsiteY358" fmla="*/ 306530 h 3077254"/>
              <a:gd name="connsiteX359" fmla="*/ 251890 w 2407028"/>
              <a:gd name="connsiteY359" fmla="*/ 302466 h 3077254"/>
              <a:gd name="connsiteX360" fmla="*/ 258877 w 2407028"/>
              <a:gd name="connsiteY360" fmla="*/ 298402 h 3077254"/>
              <a:gd name="connsiteX361" fmla="*/ 265863 w 2407028"/>
              <a:gd name="connsiteY361" fmla="*/ 294337 h 3077254"/>
              <a:gd name="connsiteX362" fmla="*/ 272850 w 2407028"/>
              <a:gd name="connsiteY362" fmla="*/ 290274 h 3077254"/>
              <a:gd name="connsiteX363" fmla="*/ 301002 w 2407028"/>
              <a:gd name="connsiteY363" fmla="*/ 274289 h 3077254"/>
              <a:gd name="connsiteX364" fmla="*/ 329628 w 2407028"/>
              <a:gd name="connsiteY364" fmla="*/ 258641 h 3077254"/>
              <a:gd name="connsiteX365" fmla="*/ 358662 w 2407028"/>
              <a:gd name="connsiteY365" fmla="*/ 243266 h 3077254"/>
              <a:gd name="connsiteX366" fmla="*/ 388171 w 2407028"/>
              <a:gd name="connsiteY366" fmla="*/ 228230 h 3077254"/>
              <a:gd name="connsiteX367" fmla="*/ 448747 w 2407028"/>
              <a:gd name="connsiteY367" fmla="*/ 199171 h 3077254"/>
              <a:gd name="connsiteX368" fmla="*/ 511291 w 2407028"/>
              <a:gd name="connsiteY368" fmla="*/ 171536 h 3077254"/>
              <a:gd name="connsiteX369" fmla="*/ 575803 w 2407028"/>
              <a:gd name="connsiteY369" fmla="*/ 145459 h 3077254"/>
              <a:gd name="connsiteX370" fmla="*/ 642213 w 2407028"/>
              <a:gd name="connsiteY370" fmla="*/ 121074 h 3077254"/>
              <a:gd name="connsiteX371" fmla="*/ 662564 w 2407028"/>
              <a:gd name="connsiteY371" fmla="*/ 114098 h 3077254"/>
              <a:gd name="connsiteX372" fmla="*/ 683118 w 2407028"/>
              <a:gd name="connsiteY372" fmla="*/ 107257 h 3077254"/>
              <a:gd name="connsiteX373" fmla="*/ 703807 w 2407028"/>
              <a:gd name="connsiteY373" fmla="*/ 100618 h 3077254"/>
              <a:gd name="connsiteX374" fmla="*/ 724701 w 2407028"/>
              <a:gd name="connsiteY374" fmla="*/ 94116 h 3077254"/>
              <a:gd name="connsiteX375" fmla="*/ 773610 w 2407028"/>
              <a:gd name="connsiteY375" fmla="*/ 79824 h 3077254"/>
              <a:gd name="connsiteX376" fmla="*/ 823265 w 2407028"/>
              <a:gd name="connsiteY376" fmla="*/ 66616 h 3077254"/>
              <a:gd name="connsiteX377" fmla="*/ 873599 w 2407028"/>
              <a:gd name="connsiteY377" fmla="*/ 54492 h 3077254"/>
              <a:gd name="connsiteX378" fmla="*/ 924543 w 2407028"/>
              <a:gd name="connsiteY378" fmla="*/ 43451 h 3077254"/>
              <a:gd name="connsiteX379" fmla="*/ 961378 w 2407028"/>
              <a:gd name="connsiteY379" fmla="*/ 36272 h 3077254"/>
              <a:gd name="connsiteX380" fmla="*/ 998417 w 2407028"/>
              <a:gd name="connsiteY380" fmla="*/ 29702 h 3077254"/>
              <a:gd name="connsiteX381" fmla="*/ 1035658 w 2407028"/>
              <a:gd name="connsiteY381" fmla="*/ 23741 h 3077254"/>
              <a:gd name="connsiteX382" fmla="*/ 1073103 w 2407028"/>
              <a:gd name="connsiteY382" fmla="*/ 18458 h 3077254"/>
              <a:gd name="connsiteX383" fmla="*/ 1110684 w 2407028"/>
              <a:gd name="connsiteY383" fmla="*/ 13852 h 3077254"/>
              <a:gd name="connsiteX384" fmla="*/ 1148400 w 2407028"/>
              <a:gd name="connsiteY384" fmla="*/ 9923 h 3077254"/>
              <a:gd name="connsiteX385" fmla="*/ 1186117 w 2407028"/>
              <a:gd name="connsiteY385" fmla="*/ 6605 h 3077254"/>
              <a:gd name="connsiteX386" fmla="*/ 1223901 w 2407028"/>
              <a:gd name="connsiteY386" fmla="*/ 3962 h 3077254"/>
              <a:gd name="connsiteX387" fmla="*/ 1261685 w 2407028"/>
              <a:gd name="connsiteY387" fmla="*/ 1998 h 3077254"/>
              <a:gd name="connsiteX388" fmla="*/ 1299401 w 2407028"/>
              <a:gd name="connsiteY388" fmla="*/ 711 h 3077254"/>
              <a:gd name="connsiteX389" fmla="*/ 1337051 w 2407028"/>
              <a:gd name="connsiteY389" fmla="*/ 101 h 307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Lst>
            <a:rect l="l" t="t" r="r" b="b"/>
            <a:pathLst>
              <a:path w="2407028" h="3077254">
                <a:moveTo>
                  <a:pt x="1337051" y="101"/>
                </a:moveTo>
                <a:cubicBezTo>
                  <a:pt x="1349599" y="-34"/>
                  <a:pt x="1362081" y="-34"/>
                  <a:pt x="1374562" y="101"/>
                </a:cubicBezTo>
                <a:cubicBezTo>
                  <a:pt x="1387045" y="237"/>
                  <a:pt x="1399527" y="508"/>
                  <a:pt x="1411940" y="847"/>
                </a:cubicBezTo>
                <a:cubicBezTo>
                  <a:pt x="1424354" y="1186"/>
                  <a:pt x="1436768" y="1659"/>
                  <a:pt x="1449114" y="2269"/>
                </a:cubicBezTo>
                <a:cubicBezTo>
                  <a:pt x="1461460" y="2879"/>
                  <a:pt x="1473806" y="3556"/>
                  <a:pt x="1486084" y="4369"/>
                </a:cubicBezTo>
                <a:cubicBezTo>
                  <a:pt x="1498362" y="5182"/>
                  <a:pt x="1510641" y="6130"/>
                  <a:pt x="1522851" y="7146"/>
                </a:cubicBezTo>
                <a:cubicBezTo>
                  <a:pt x="1547339" y="9246"/>
                  <a:pt x="1571624" y="11752"/>
                  <a:pt x="1595570" y="14733"/>
                </a:cubicBezTo>
                <a:cubicBezTo>
                  <a:pt x="1619720" y="17713"/>
                  <a:pt x="1643529" y="21167"/>
                  <a:pt x="1667001" y="25028"/>
                </a:cubicBezTo>
                <a:cubicBezTo>
                  <a:pt x="1690608" y="28888"/>
                  <a:pt x="1713943" y="33292"/>
                  <a:pt x="1736871" y="38032"/>
                </a:cubicBezTo>
                <a:cubicBezTo>
                  <a:pt x="1759936" y="42842"/>
                  <a:pt x="1782728" y="48126"/>
                  <a:pt x="1805046" y="53747"/>
                </a:cubicBezTo>
                <a:cubicBezTo>
                  <a:pt x="1816306" y="56592"/>
                  <a:pt x="1827432" y="59572"/>
                  <a:pt x="1838420" y="62620"/>
                </a:cubicBezTo>
                <a:cubicBezTo>
                  <a:pt x="1849477" y="65736"/>
                  <a:pt x="1860399" y="68851"/>
                  <a:pt x="1871252" y="72171"/>
                </a:cubicBezTo>
                <a:cubicBezTo>
                  <a:pt x="1882107" y="75490"/>
                  <a:pt x="1892825" y="78876"/>
                  <a:pt x="1903475" y="82398"/>
                </a:cubicBezTo>
                <a:cubicBezTo>
                  <a:pt x="1914124" y="85921"/>
                  <a:pt x="1924639" y="89578"/>
                  <a:pt x="1935086" y="93304"/>
                </a:cubicBezTo>
                <a:cubicBezTo>
                  <a:pt x="1945532" y="97096"/>
                  <a:pt x="1955844" y="100957"/>
                  <a:pt x="1966086" y="104886"/>
                </a:cubicBezTo>
                <a:cubicBezTo>
                  <a:pt x="1976330" y="108883"/>
                  <a:pt x="1986505" y="112946"/>
                  <a:pt x="1996477" y="117146"/>
                </a:cubicBezTo>
                <a:cubicBezTo>
                  <a:pt x="2006516" y="121345"/>
                  <a:pt x="2016420" y="125681"/>
                  <a:pt x="2026189" y="130083"/>
                </a:cubicBezTo>
                <a:cubicBezTo>
                  <a:pt x="2036025" y="134486"/>
                  <a:pt x="2045658" y="139024"/>
                  <a:pt x="2055155" y="143630"/>
                </a:cubicBezTo>
                <a:cubicBezTo>
                  <a:pt x="2074216" y="152910"/>
                  <a:pt x="2092735" y="162663"/>
                  <a:pt x="2110575" y="172823"/>
                </a:cubicBezTo>
                <a:cubicBezTo>
                  <a:pt x="2128552" y="183050"/>
                  <a:pt x="2145850" y="193685"/>
                  <a:pt x="2162470" y="204725"/>
                </a:cubicBezTo>
                <a:cubicBezTo>
                  <a:pt x="2179157" y="215902"/>
                  <a:pt x="2195234" y="227416"/>
                  <a:pt x="2210497" y="239338"/>
                </a:cubicBezTo>
                <a:cubicBezTo>
                  <a:pt x="2225896" y="251327"/>
                  <a:pt x="2240480" y="263722"/>
                  <a:pt x="2254318" y="276524"/>
                </a:cubicBezTo>
                <a:cubicBezTo>
                  <a:pt x="2268157" y="289393"/>
                  <a:pt x="2281181" y="302669"/>
                  <a:pt x="2293324" y="316283"/>
                </a:cubicBezTo>
                <a:cubicBezTo>
                  <a:pt x="2305535" y="330034"/>
                  <a:pt x="2316795" y="344122"/>
                  <a:pt x="2327173" y="358549"/>
                </a:cubicBezTo>
                <a:cubicBezTo>
                  <a:pt x="2337620" y="373112"/>
                  <a:pt x="2347049" y="387946"/>
                  <a:pt x="2355529" y="403118"/>
                </a:cubicBezTo>
                <a:cubicBezTo>
                  <a:pt x="2364076" y="418358"/>
                  <a:pt x="2371606" y="433937"/>
                  <a:pt x="2378051" y="449787"/>
                </a:cubicBezTo>
                <a:cubicBezTo>
                  <a:pt x="2381306" y="457779"/>
                  <a:pt x="2384290" y="465772"/>
                  <a:pt x="2387004" y="473900"/>
                </a:cubicBezTo>
                <a:cubicBezTo>
                  <a:pt x="2389717" y="481961"/>
                  <a:pt x="2392160" y="490156"/>
                  <a:pt x="2394331" y="498420"/>
                </a:cubicBezTo>
                <a:cubicBezTo>
                  <a:pt x="2396501" y="506683"/>
                  <a:pt x="2398401" y="515015"/>
                  <a:pt x="2400028" y="523414"/>
                </a:cubicBezTo>
                <a:cubicBezTo>
                  <a:pt x="2401725" y="531813"/>
                  <a:pt x="2403014" y="540212"/>
                  <a:pt x="2404099" y="548746"/>
                </a:cubicBezTo>
                <a:cubicBezTo>
                  <a:pt x="2405116" y="557280"/>
                  <a:pt x="2405930" y="565883"/>
                  <a:pt x="2406405" y="574485"/>
                </a:cubicBezTo>
                <a:cubicBezTo>
                  <a:pt x="2406880" y="583087"/>
                  <a:pt x="2407084" y="591757"/>
                  <a:pt x="2407015" y="600494"/>
                </a:cubicBezTo>
                <a:cubicBezTo>
                  <a:pt x="2406948" y="609301"/>
                  <a:pt x="2406541" y="618037"/>
                  <a:pt x="2405930" y="626844"/>
                </a:cubicBezTo>
                <a:cubicBezTo>
                  <a:pt x="2405320" y="635649"/>
                  <a:pt x="2404370" y="644522"/>
                  <a:pt x="2403149" y="653394"/>
                </a:cubicBezTo>
                <a:cubicBezTo>
                  <a:pt x="2400707" y="671208"/>
                  <a:pt x="2397179" y="689159"/>
                  <a:pt x="2392499" y="707108"/>
                </a:cubicBezTo>
                <a:cubicBezTo>
                  <a:pt x="2387818" y="725193"/>
                  <a:pt x="2382052" y="743278"/>
                  <a:pt x="2375202" y="761362"/>
                </a:cubicBezTo>
                <a:cubicBezTo>
                  <a:pt x="2368350" y="779583"/>
                  <a:pt x="2360345" y="797735"/>
                  <a:pt x="2351323" y="815888"/>
                </a:cubicBezTo>
                <a:cubicBezTo>
                  <a:pt x="2342301" y="834109"/>
                  <a:pt x="2332126" y="852262"/>
                  <a:pt x="2321001" y="870346"/>
                </a:cubicBezTo>
                <a:cubicBezTo>
                  <a:pt x="2315438" y="879422"/>
                  <a:pt x="2309604" y="888499"/>
                  <a:pt x="2303567" y="897508"/>
                </a:cubicBezTo>
                <a:cubicBezTo>
                  <a:pt x="2297462" y="906517"/>
                  <a:pt x="2291153" y="915525"/>
                  <a:pt x="2284640" y="924533"/>
                </a:cubicBezTo>
                <a:cubicBezTo>
                  <a:pt x="2278129" y="933542"/>
                  <a:pt x="2271345" y="942551"/>
                  <a:pt x="2264358" y="951491"/>
                </a:cubicBezTo>
                <a:cubicBezTo>
                  <a:pt x="2257304" y="960500"/>
                  <a:pt x="2250113" y="969441"/>
                  <a:pt x="2242651" y="978314"/>
                </a:cubicBezTo>
                <a:cubicBezTo>
                  <a:pt x="2235188" y="987187"/>
                  <a:pt x="2227523" y="996061"/>
                  <a:pt x="2219655" y="1004933"/>
                </a:cubicBezTo>
                <a:cubicBezTo>
                  <a:pt x="2211718" y="1013807"/>
                  <a:pt x="2203645" y="1022612"/>
                  <a:pt x="2195369" y="1031418"/>
                </a:cubicBezTo>
                <a:cubicBezTo>
                  <a:pt x="2187094" y="1040223"/>
                  <a:pt x="2178614" y="1048961"/>
                  <a:pt x="2169863" y="1057698"/>
                </a:cubicBezTo>
                <a:cubicBezTo>
                  <a:pt x="2161113" y="1066436"/>
                  <a:pt x="2152158" y="1075105"/>
                  <a:pt x="2143001" y="1083708"/>
                </a:cubicBezTo>
                <a:cubicBezTo>
                  <a:pt x="2133843" y="1092378"/>
                  <a:pt x="2124550" y="1100980"/>
                  <a:pt x="2115053" y="1109515"/>
                </a:cubicBezTo>
                <a:cubicBezTo>
                  <a:pt x="2105555" y="1118117"/>
                  <a:pt x="2095923" y="1126651"/>
                  <a:pt x="2086087" y="1135118"/>
                </a:cubicBezTo>
                <a:cubicBezTo>
                  <a:pt x="2076250" y="1143585"/>
                  <a:pt x="2066212" y="1152052"/>
                  <a:pt x="2056036" y="1160451"/>
                </a:cubicBezTo>
                <a:cubicBezTo>
                  <a:pt x="2045861" y="1168849"/>
                  <a:pt x="2035482" y="1177181"/>
                  <a:pt x="2024968" y="1185512"/>
                </a:cubicBezTo>
                <a:cubicBezTo>
                  <a:pt x="2014385" y="1193775"/>
                  <a:pt x="2003667" y="1202039"/>
                  <a:pt x="1992814" y="1210235"/>
                </a:cubicBezTo>
                <a:cubicBezTo>
                  <a:pt x="1981892" y="1218499"/>
                  <a:pt x="1970902" y="1226627"/>
                  <a:pt x="1959778" y="1234755"/>
                </a:cubicBezTo>
                <a:cubicBezTo>
                  <a:pt x="1948653" y="1242883"/>
                  <a:pt x="1937324" y="1251011"/>
                  <a:pt x="1925928" y="1259003"/>
                </a:cubicBezTo>
                <a:cubicBezTo>
                  <a:pt x="1914463" y="1266996"/>
                  <a:pt x="1902932" y="1274989"/>
                  <a:pt x="1891197" y="1282913"/>
                </a:cubicBezTo>
                <a:cubicBezTo>
                  <a:pt x="1888279" y="1284945"/>
                  <a:pt x="1885362" y="1286909"/>
                  <a:pt x="1882378" y="1288873"/>
                </a:cubicBezTo>
                <a:cubicBezTo>
                  <a:pt x="1879393" y="1290839"/>
                  <a:pt x="1876409" y="1292803"/>
                  <a:pt x="1873423" y="1294767"/>
                </a:cubicBezTo>
                <a:cubicBezTo>
                  <a:pt x="1870439" y="1296663"/>
                  <a:pt x="1867454" y="1298628"/>
                  <a:pt x="1864469" y="1300592"/>
                </a:cubicBezTo>
                <a:cubicBezTo>
                  <a:pt x="1861485" y="1302557"/>
                  <a:pt x="1858500" y="1304521"/>
                  <a:pt x="1855515" y="1306485"/>
                </a:cubicBezTo>
                <a:lnTo>
                  <a:pt x="1837539" y="1318203"/>
                </a:lnTo>
                <a:cubicBezTo>
                  <a:pt x="1836046" y="1319151"/>
                  <a:pt x="1834554" y="1320099"/>
                  <a:pt x="1832993" y="1321115"/>
                </a:cubicBezTo>
                <a:cubicBezTo>
                  <a:pt x="1831433" y="1322131"/>
                  <a:pt x="1829942" y="1323080"/>
                  <a:pt x="1828381" y="1324028"/>
                </a:cubicBezTo>
                <a:cubicBezTo>
                  <a:pt x="1826821" y="1324976"/>
                  <a:pt x="1825329" y="1325925"/>
                  <a:pt x="1823768" y="1326873"/>
                </a:cubicBezTo>
                <a:cubicBezTo>
                  <a:pt x="1822208" y="1327820"/>
                  <a:pt x="1820715" y="1328769"/>
                  <a:pt x="1819155" y="1329717"/>
                </a:cubicBezTo>
                <a:lnTo>
                  <a:pt x="1782185" y="1352815"/>
                </a:lnTo>
                <a:lnTo>
                  <a:pt x="1744333" y="1375437"/>
                </a:lnTo>
                <a:lnTo>
                  <a:pt x="1725272" y="1386749"/>
                </a:lnTo>
                <a:lnTo>
                  <a:pt x="1705870" y="1397857"/>
                </a:lnTo>
                <a:lnTo>
                  <a:pt x="1666933" y="1420007"/>
                </a:lnTo>
                <a:lnTo>
                  <a:pt x="1627182" y="1441682"/>
                </a:lnTo>
                <a:lnTo>
                  <a:pt x="1607238" y="1452519"/>
                </a:lnTo>
                <a:lnTo>
                  <a:pt x="1586955" y="1463086"/>
                </a:lnTo>
                <a:lnTo>
                  <a:pt x="1546254" y="1484286"/>
                </a:lnTo>
                <a:lnTo>
                  <a:pt x="1504875" y="1505013"/>
                </a:lnTo>
                <a:cubicBezTo>
                  <a:pt x="1498023" y="1508535"/>
                  <a:pt x="1491104" y="1511989"/>
                  <a:pt x="1484117" y="1515376"/>
                </a:cubicBezTo>
                <a:cubicBezTo>
                  <a:pt x="1477198" y="1518762"/>
                  <a:pt x="1470211" y="1522150"/>
                  <a:pt x="1463155" y="1525536"/>
                </a:cubicBezTo>
                <a:cubicBezTo>
                  <a:pt x="1456169" y="1528922"/>
                  <a:pt x="1449114" y="1532242"/>
                  <a:pt x="1442060" y="1535628"/>
                </a:cubicBezTo>
                <a:cubicBezTo>
                  <a:pt x="1435072" y="1538947"/>
                  <a:pt x="1428017" y="1542334"/>
                  <a:pt x="1420963" y="1545720"/>
                </a:cubicBezTo>
                <a:cubicBezTo>
                  <a:pt x="1417434" y="1547482"/>
                  <a:pt x="1413907" y="1549108"/>
                  <a:pt x="1410380" y="1550801"/>
                </a:cubicBezTo>
                <a:cubicBezTo>
                  <a:pt x="1406785" y="1552494"/>
                  <a:pt x="1403258" y="1554119"/>
                  <a:pt x="1399662" y="1555745"/>
                </a:cubicBezTo>
                <a:cubicBezTo>
                  <a:pt x="1396067" y="1557371"/>
                  <a:pt x="1392540" y="1558996"/>
                  <a:pt x="1388944" y="1560622"/>
                </a:cubicBezTo>
                <a:cubicBezTo>
                  <a:pt x="1385349" y="1562248"/>
                  <a:pt x="1381753" y="1563941"/>
                  <a:pt x="1378226" y="1565566"/>
                </a:cubicBezTo>
                <a:lnTo>
                  <a:pt x="1335354" y="1585210"/>
                </a:lnTo>
                <a:lnTo>
                  <a:pt x="1295196" y="1603633"/>
                </a:lnTo>
                <a:cubicBezTo>
                  <a:pt x="1291804" y="1605123"/>
                  <a:pt x="1288480" y="1606681"/>
                  <a:pt x="1285156" y="1608239"/>
                </a:cubicBezTo>
                <a:cubicBezTo>
                  <a:pt x="1281900" y="1609797"/>
                  <a:pt x="1278576" y="1611423"/>
                  <a:pt x="1275252" y="1612981"/>
                </a:cubicBezTo>
                <a:cubicBezTo>
                  <a:pt x="1271928" y="1614538"/>
                  <a:pt x="1268672" y="1616163"/>
                  <a:pt x="1265348" y="1617722"/>
                </a:cubicBezTo>
                <a:cubicBezTo>
                  <a:pt x="1262025" y="1619347"/>
                  <a:pt x="1258700" y="1620905"/>
                  <a:pt x="1255377" y="1622463"/>
                </a:cubicBezTo>
                <a:cubicBezTo>
                  <a:pt x="1242149" y="1628830"/>
                  <a:pt x="1228989" y="1635197"/>
                  <a:pt x="1215896" y="1641699"/>
                </a:cubicBezTo>
                <a:cubicBezTo>
                  <a:pt x="1202804" y="1648202"/>
                  <a:pt x="1189712" y="1654704"/>
                  <a:pt x="1176755" y="1661343"/>
                </a:cubicBezTo>
                <a:cubicBezTo>
                  <a:pt x="1163731" y="1667980"/>
                  <a:pt x="1150842" y="1674686"/>
                  <a:pt x="1137953" y="1681460"/>
                </a:cubicBezTo>
                <a:cubicBezTo>
                  <a:pt x="1125065" y="1688233"/>
                  <a:pt x="1112312" y="1695074"/>
                  <a:pt x="1099558" y="1701983"/>
                </a:cubicBezTo>
                <a:cubicBezTo>
                  <a:pt x="1086873" y="1708891"/>
                  <a:pt x="1074256" y="1715936"/>
                  <a:pt x="1061706" y="1723048"/>
                </a:cubicBezTo>
                <a:cubicBezTo>
                  <a:pt x="1049158" y="1730160"/>
                  <a:pt x="1036675" y="1737407"/>
                  <a:pt x="1024262" y="1744654"/>
                </a:cubicBezTo>
                <a:cubicBezTo>
                  <a:pt x="1011780" y="1751903"/>
                  <a:pt x="999502" y="1759286"/>
                  <a:pt x="987223" y="1766737"/>
                </a:cubicBezTo>
                <a:cubicBezTo>
                  <a:pt x="974945" y="1774187"/>
                  <a:pt x="962736" y="1781773"/>
                  <a:pt x="950660" y="1789359"/>
                </a:cubicBezTo>
                <a:cubicBezTo>
                  <a:pt x="926444" y="1804599"/>
                  <a:pt x="902565" y="1820246"/>
                  <a:pt x="879094" y="1836164"/>
                </a:cubicBezTo>
                <a:cubicBezTo>
                  <a:pt x="855555" y="1852149"/>
                  <a:pt x="832423" y="1868472"/>
                  <a:pt x="809698" y="1885203"/>
                </a:cubicBezTo>
                <a:cubicBezTo>
                  <a:pt x="786906" y="1902001"/>
                  <a:pt x="764588" y="1919137"/>
                  <a:pt x="742745" y="1936612"/>
                </a:cubicBezTo>
                <a:cubicBezTo>
                  <a:pt x="720835" y="1954155"/>
                  <a:pt x="699330" y="1972106"/>
                  <a:pt x="678437" y="1990461"/>
                </a:cubicBezTo>
                <a:cubicBezTo>
                  <a:pt x="657477" y="2008885"/>
                  <a:pt x="636990" y="2027715"/>
                  <a:pt x="617115" y="2046883"/>
                </a:cubicBezTo>
                <a:cubicBezTo>
                  <a:pt x="597170" y="2066119"/>
                  <a:pt x="577770" y="2085830"/>
                  <a:pt x="558979" y="2105880"/>
                </a:cubicBezTo>
                <a:cubicBezTo>
                  <a:pt x="540121" y="2126064"/>
                  <a:pt x="521942" y="2146656"/>
                  <a:pt x="504440" y="2167585"/>
                </a:cubicBezTo>
                <a:cubicBezTo>
                  <a:pt x="486871" y="2188718"/>
                  <a:pt x="470047" y="2210190"/>
                  <a:pt x="453970" y="2232068"/>
                </a:cubicBezTo>
                <a:cubicBezTo>
                  <a:pt x="445898" y="2243108"/>
                  <a:pt x="438029" y="2254149"/>
                  <a:pt x="430296" y="2265324"/>
                </a:cubicBezTo>
                <a:cubicBezTo>
                  <a:pt x="422563" y="2276569"/>
                  <a:pt x="415033" y="2287880"/>
                  <a:pt x="407707" y="2299260"/>
                </a:cubicBezTo>
                <a:cubicBezTo>
                  <a:pt x="400380" y="2310706"/>
                  <a:pt x="393258" y="2322222"/>
                  <a:pt x="386339" y="2333872"/>
                </a:cubicBezTo>
                <a:cubicBezTo>
                  <a:pt x="379420" y="2345522"/>
                  <a:pt x="372704" y="2357308"/>
                  <a:pt x="366259" y="2369161"/>
                </a:cubicBezTo>
                <a:cubicBezTo>
                  <a:pt x="364699" y="2372142"/>
                  <a:pt x="363139" y="2375122"/>
                  <a:pt x="361511" y="2378102"/>
                </a:cubicBezTo>
                <a:cubicBezTo>
                  <a:pt x="359951" y="2381082"/>
                  <a:pt x="358323" y="2384063"/>
                  <a:pt x="356762" y="2387043"/>
                </a:cubicBezTo>
                <a:cubicBezTo>
                  <a:pt x="355202" y="2390023"/>
                  <a:pt x="353642" y="2393071"/>
                  <a:pt x="352082" y="2396052"/>
                </a:cubicBezTo>
                <a:cubicBezTo>
                  <a:pt x="350589" y="2399099"/>
                  <a:pt x="349030" y="2402080"/>
                  <a:pt x="347605" y="2405127"/>
                </a:cubicBezTo>
                <a:lnTo>
                  <a:pt x="338651" y="2423280"/>
                </a:lnTo>
                <a:lnTo>
                  <a:pt x="330171" y="2441704"/>
                </a:lnTo>
                <a:lnTo>
                  <a:pt x="325965" y="2450916"/>
                </a:lnTo>
                <a:lnTo>
                  <a:pt x="321963" y="2460263"/>
                </a:lnTo>
                <a:lnTo>
                  <a:pt x="314094" y="2478958"/>
                </a:lnTo>
                <a:cubicBezTo>
                  <a:pt x="313416" y="2480583"/>
                  <a:pt x="312806" y="2482141"/>
                  <a:pt x="312195" y="2483699"/>
                </a:cubicBezTo>
                <a:cubicBezTo>
                  <a:pt x="311584" y="2485325"/>
                  <a:pt x="310974" y="2486883"/>
                  <a:pt x="310363" y="2488440"/>
                </a:cubicBezTo>
                <a:cubicBezTo>
                  <a:pt x="309753" y="2490066"/>
                  <a:pt x="309142" y="2491624"/>
                  <a:pt x="308531" y="2493182"/>
                </a:cubicBezTo>
                <a:cubicBezTo>
                  <a:pt x="307921" y="2494740"/>
                  <a:pt x="307310" y="2496366"/>
                  <a:pt x="306700" y="2497924"/>
                </a:cubicBezTo>
                <a:cubicBezTo>
                  <a:pt x="306089" y="2499481"/>
                  <a:pt x="305479" y="2501106"/>
                  <a:pt x="304868" y="2502664"/>
                </a:cubicBezTo>
                <a:cubicBezTo>
                  <a:pt x="304258" y="2504222"/>
                  <a:pt x="303648" y="2505848"/>
                  <a:pt x="303037" y="2507406"/>
                </a:cubicBezTo>
                <a:cubicBezTo>
                  <a:pt x="302427" y="2508964"/>
                  <a:pt x="301884" y="2510590"/>
                  <a:pt x="301273" y="2512147"/>
                </a:cubicBezTo>
                <a:cubicBezTo>
                  <a:pt x="300663" y="2513705"/>
                  <a:pt x="300120" y="2515330"/>
                  <a:pt x="299578" y="2516889"/>
                </a:cubicBezTo>
                <a:cubicBezTo>
                  <a:pt x="294964" y="2529622"/>
                  <a:pt x="290623" y="2542424"/>
                  <a:pt x="286553" y="2555362"/>
                </a:cubicBezTo>
                <a:cubicBezTo>
                  <a:pt x="282415" y="2568299"/>
                  <a:pt x="278616" y="2581371"/>
                  <a:pt x="275021" y="2594444"/>
                </a:cubicBezTo>
                <a:cubicBezTo>
                  <a:pt x="271425" y="2607585"/>
                  <a:pt x="268102" y="2620792"/>
                  <a:pt x="265117" y="2634068"/>
                </a:cubicBezTo>
                <a:cubicBezTo>
                  <a:pt x="262065" y="2647411"/>
                  <a:pt x="259351" y="2660756"/>
                  <a:pt x="256977" y="2674234"/>
                </a:cubicBezTo>
                <a:cubicBezTo>
                  <a:pt x="254467" y="2687714"/>
                  <a:pt x="252296" y="2701260"/>
                  <a:pt x="250465" y="2714874"/>
                </a:cubicBezTo>
                <a:cubicBezTo>
                  <a:pt x="248633" y="2728489"/>
                  <a:pt x="247073" y="2742239"/>
                  <a:pt x="245851" y="2755989"/>
                </a:cubicBezTo>
                <a:cubicBezTo>
                  <a:pt x="244630" y="2769807"/>
                  <a:pt x="243681" y="2783693"/>
                  <a:pt x="243071" y="2797577"/>
                </a:cubicBezTo>
                <a:cubicBezTo>
                  <a:pt x="242460" y="2811531"/>
                  <a:pt x="242053" y="2825552"/>
                  <a:pt x="242053" y="2839573"/>
                </a:cubicBezTo>
                <a:cubicBezTo>
                  <a:pt x="242053" y="2867818"/>
                  <a:pt x="243410" y="2896130"/>
                  <a:pt x="246055" y="2924511"/>
                </a:cubicBezTo>
                <a:cubicBezTo>
                  <a:pt x="248701" y="2953162"/>
                  <a:pt x="252703" y="2981813"/>
                  <a:pt x="258062" y="3010466"/>
                </a:cubicBezTo>
                <a:lnTo>
                  <a:pt x="273724" y="3077254"/>
                </a:lnTo>
                <a:lnTo>
                  <a:pt x="0" y="3077254"/>
                </a:lnTo>
                <a:lnTo>
                  <a:pt x="0" y="2637353"/>
                </a:lnTo>
                <a:lnTo>
                  <a:pt x="17518" y="2571212"/>
                </a:lnTo>
                <a:cubicBezTo>
                  <a:pt x="27083" y="2540324"/>
                  <a:pt x="37869" y="2509844"/>
                  <a:pt x="49876" y="2479906"/>
                </a:cubicBezTo>
                <a:cubicBezTo>
                  <a:pt x="50554" y="2478009"/>
                  <a:pt x="51300" y="2476181"/>
                  <a:pt x="52047" y="2474284"/>
                </a:cubicBezTo>
                <a:cubicBezTo>
                  <a:pt x="52792" y="2472455"/>
                  <a:pt x="53607" y="2470558"/>
                  <a:pt x="54353" y="2468730"/>
                </a:cubicBezTo>
                <a:cubicBezTo>
                  <a:pt x="55167" y="2466901"/>
                  <a:pt x="55913" y="2465004"/>
                  <a:pt x="56727" y="2463175"/>
                </a:cubicBezTo>
                <a:cubicBezTo>
                  <a:pt x="57541" y="2461347"/>
                  <a:pt x="58288" y="2459450"/>
                  <a:pt x="59101" y="2457621"/>
                </a:cubicBezTo>
                <a:cubicBezTo>
                  <a:pt x="59848" y="2455793"/>
                  <a:pt x="60661" y="2453964"/>
                  <a:pt x="61407" y="2452135"/>
                </a:cubicBezTo>
                <a:cubicBezTo>
                  <a:pt x="62154" y="2450306"/>
                  <a:pt x="62900" y="2448477"/>
                  <a:pt x="63714" y="2446648"/>
                </a:cubicBezTo>
                <a:cubicBezTo>
                  <a:pt x="64528" y="2444820"/>
                  <a:pt x="65275" y="2442991"/>
                  <a:pt x="66088" y="2441163"/>
                </a:cubicBezTo>
                <a:cubicBezTo>
                  <a:pt x="66902" y="2439333"/>
                  <a:pt x="67716" y="2437504"/>
                  <a:pt x="68530" y="2435676"/>
                </a:cubicBezTo>
                <a:lnTo>
                  <a:pt x="78503" y="2413865"/>
                </a:lnTo>
                <a:lnTo>
                  <a:pt x="83522" y="2403028"/>
                </a:lnTo>
                <a:lnTo>
                  <a:pt x="88813" y="2392326"/>
                </a:lnTo>
                <a:lnTo>
                  <a:pt x="99463" y="2370990"/>
                </a:lnTo>
                <a:lnTo>
                  <a:pt x="110656" y="2349924"/>
                </a:lnTo>
                <a:cubicBezTo>
                  <a:pt x="112487" y="2346402"/>
                  <a:pt x="114388" y="2342881"/>
                  <a:pt x="116287" y="2339426"/>
                </a:cubicBezTo>
                <a:cubicBezTo>
                  <a:pt x="118254" y="2335971"/>
                  <a:pt x="120153" y="2332517"/>
                  <a:pt x="122120" y="2329063"/>
                </a:cubicBezTo>
                <a:cubicBezTo>
                  <a:pt x="124087" y="2325676"/>
                  <a:pt x="126054" y="2322222"/>
                  <a:pt x="128022" y="2318767"/>
                </a:cubicBezTo>
                <a:cubicBezTo>
                  <a:pt x="129989" y="2315313"/>
                  <a:pt x="131956" y="2311926"/>
                  <a:pt x="133923" y="2308472"/>
                </a:cubicBezTo>
                <a:cubicBezTo>
                  <a:pt x="141792" y="2294857"/>
                  <a:pt x="150000" y="2281310"/>
                  <a:pt x="158412" y="2267967"/>
                </a:cubicBezTo>
                <a:cubicBezTo>
                  <a:pt x="166824" y="2254624"/>
                  <a:pt x="175506" y="2241483"/>
                  <a:pt x="184325" y="2228410"/>
                </a:cubicBezTo>
                <a:cubicBezTo>
                  <a:pt x="193144" y="2215405"/>
                  <a:pt x="202166" y="2202536"/>
                  <a:pt x="211391" y="2189802"/>
                </a:cubicBezTo>
                <a:cubicBezTo>
                  <a:pt x="220617" y="2177136"/>
                  <a:pt x="229978" y="2164537"/>
                  <a:pt x="239543" y="2152142"/>
                </a:cubicBezTo>
                <a:cubicBezTo>
                  <a:pt x="258605" y="2127351"/>
                  <a:pt x="278413" y="2103238"/>
                  <a:pt x="298967" y="2079599"/>
                </a:cubicBezTo>
                <a:cubicBezTo>
                  <a:pt x="319386" y="2056163"/>
                  <a:pt x="340482" y="2033201"/>
                  <a:pt x="362189" y="2010849"/>
                </a:cubicBezTo>
                <a:cubicBezTo>
                  <a:pt x="383761" y="1988564"/>
                  <a:pt x="406011" y="1966822"/>
                  <a:pt x="428735" y="1945621"/>
                </a:cubicBezTo>
                <a:cubicBezTo>
                  <a:pt x="451393" y="1924489"/>
                  <a:pt x="474524" y="1903897"/>
                  <a:pt x="498131" y="1883780"/>
                </a:cubicBezTo>
                <a:cubicBezTo>
                  <a:pt x="521670" y="1863732"/>
                  <a:pt x="545684" y="1844223"/>
                  <a:pt x="570105" y="1825191"/>
                </a:cubicBezTo>
                <a:cubicBezTo>
                  <a:pt x="594390" y="1806225"/>
                  <a:pt x="619149" y="1787733"/>
                  <a:pt x="644249" y="1769717"/>
                </a:cubicBezTo>
                <a:cubicBezTo>
                  <a:pt x="669280" y="1751699"/>
                  <a:pt x="694649" y="1734156"/>
                  <a:pt x="720360" y="1717088"/>
                </a:cubicBezTo>
                <a:cubicBezTo>
                  <a:pt x="746001" y="1700086"/>
                  <a:pt x="771982" y="1683424"/>
                  <a:pt x="798235" y="1667235"/>
                </a:cubicBezTo>
                <a:cubicBezTo>
                  <a:pt x="811395" y="1659107"/>
                  <a:pt x="824554" y="1651182"/>
                  <a:pt x="837782" y="1643257"/>
                </a:cubicBezTo>
                <a:cubicBezTo>
                  <a:pt x="851010" y="1635400"/>
                  <a:pt x="864307" y="1627611"/>
                  <a:pt x="877670" y="1619889"/>
                </a:cubicBezTo>
                <a:cubicBezTo>
                  <a:pt x="891033" y="1612235"/>
                  <a:pt x="904397" y="1604649"/>
                  <a:pt x="917895" y="1597131"/>
                </a:cubicBezTo>
                <a:cubicBezTo>
                  <a:pt x="931395" y="1589613"/>
                  <a:pt x="944894" y="1582229"/>
                  <a:pt x="958461" y="1574914"/>
                </a:cubicBezTo>
                <a:cubicBezTo>
                  <a:pt x="972028" y="1567666"/>
                  <a:pt x="985663" y="1560487"/>
                  <a:pt x="999366" y="1553375"/>
                </a:cubicBezTo>
                <a:cubicBezTo>
                  <a:pt x="1013001" y="1546263"/>
                  <a:pt x="1026772" y="1539218"/>
                  <a:pt x="1040542" y="1532309"/>
                </a:cubicBezTo>
                <a:cubicBezTo>
                  <a:pt x="1054313" y="1525401"/>
                  <a:pt x="1068151" y="1518560"/>
                  <a:pt x="1081990" y="1511786"/>
                </a:cubicBezTo>
                <a:cubicBezTo>
                  <a:pt x="1095896" y="1505013"/>
                  <a:pt x="1109734" y="1498307"/>
                  <a:pt x="1123708" y="1491737"/>
                </a:cubicBezTo>
                <a:cubicBezTo>
                  <a:pt x="1127235" y="1490111"/>
                  <a:pt x="1130763" y="1488418"/>
                  <a:pt x="1134222" y="1486793"/>
                </a:cubicBezTo>
                <a:cubicBezTo>
                  <a:pt x="1137682" y="1485167"/>
                  <a:pt x="1141210" y="1483473"/>
                  <a:pt x="1144670" y="1481847"/>
                </a:cubicBezTo>
                <a:cubicBezTo>
                  <a:pt x="1148197" y="1480222"/>
                  <a:pt x="1151657" y="1478596"/>
                  <a:pt x="1155184" y="1476970"/>
                </a:cubicBezTo>
                <a:cubicBezTo>
                  <a:pt x="1158711" y="1475345"/>
                  <a:pt x="1162238" y="1473719"/>
                  <a:pt x="1165766" y="1472161"/>
                </a:cubicBezTo>
                <a:lnTo>
                  <a:pt x="1207959" y="1453061"/>
                </a:lnTo>
                <a:lnTo>
                  <a:pt x="1247372" y="1435180"/>
                </a:lnTo>
                <a:cubicBezTo>
                  <a:pt x="1250629" y="1433689"/>
                  <a:pt x="1253952" y="1432198"/>
                  <a:pt x="1257208" y="1430709"/>
                </a:cubicBezTo>
                <a:cubicBezTo>
                  <a:pt x="1260464" y="1429286"/>
                  <a:pt x="1263788" y="1427796"/>
                  <a:pt x="1267044" y="1426306"/>
                </a:cubicBezTo>
                <a:cubicBezTo>
                  <a:pt x="1270300" y="1424816"/>
                  <a:pt x="1273556" y="1423326"/>
                  <a:pt x="1276813" y="1421835"/>
                </a:cubicBezTo>
                <a:cubicBezTo>
                  <a:pt x="1280001" y="1420346"/>
                  <a:pt x="1283257" y="1418855"/>
                  <a:pt x="1286445" y="1417297"/>
                </a:cubicBezTo>
                <a:cubicBezTo>
                  <a:pt x="1292890" y="1414249"/>
                  <a:pt x="1299266" y="1411269"/>
                  <a:pt x="1305710" y="1408221"/>
                </a:cubicBezTo>
                <a:cubicBezTo>
                  <a:pt x="1312155" y="1405240"/>
                  <a:pt x="1318599" y="1402193"/>
                  <a:pt x="1324975" y="1399144"/>
                </a:cubicBezTo>
                <a:cubicBezTo>
                  <a:pt x="1331351" y="1396097"/>
                  <a:pt x="1337729" y="1393049"/>
                  <a:pt x="1344105" y="1390000"/>
                </a:cubicBezTo>
                <a:cubicBezTo>
                  <a:pt x="1350481" y="1386885"/>
                  <a:pt x="1356790" y="1383769"/>
                  <a:pt x="1363031" y="1380653"/>
                </a:cubicBezTo>
                <a:lnTo>
                  <a:pt x="1400679" y="1362094"/>
                </a:lnTo>
                <a:lnTo>
                  <a:pt x="1437650" y="1343129"/>
                </a:lnTo>
                <a:lnTo>
                  <a:pt x="1456101" y="1333645"/>
                </a:lnTo>
                <a:lnTo>
                  <a:pt x="1474214" y="1323960"/>
                </a:lnTo>
                <a:lnTo>
                  <a:pt x="1510301" y="1304656"/>
                </a:lnTo>
                <a:lnTo>
                  <a:pt x="1545576" y="1284945"/>
                </a:lnTo>
                <a:lnTo>
                  <a:pt x="1563144" y="1275124"/>
                </a:lnTo>
                <a:lnTo>
                  <a:pt x="1580375" y="1265099"/>
                </a:lnTo>
                <a:lnTo>
                  <a:pt x="1614565" y="1245050"/>
                </a:lnTo>
                <a:lnTo>
                  <a:pt x="1647871" y="1224663"/>
                </a:lnTo>
                <a:cubicBezTo>
                  <a:pt x="1649227" y="1223782"/>
                  <a:pt x="1650653" y="1222901"/>
                  <a:pt x="1652009" y="1222089"/>
                </a:cubicBezTo>
                <a:cubicBezTo>
                  <a:pt x="1653366" y="1221275"/>
                  <a:pt x="1654790" y="1220395"/>
                  <a:pt x="1656147" y="1219582"/>
                </a:cubicBezTo>
                <a:cubicBezTo>
                  <a:pt x="1657504" y="1218701"/>
                  <a:pt x="1658928" y="1217889"/>
                  <a:pt x="1660286" y="1217008"/>
                </a:cubicBezTo>
                <a:cubicBezTo>
                  <a:pt x="1661642" y="1216127"/>
                  <a:pt x="1662998" y="1215315"/>
                  <a:pt x="1664355" y="1214434"/>
                </a:cubicBezTo>
                <a:lnTo>
                  <a:pt x="1680500" y="1204071"/>
                </a:lnTo>
                <a:cubicBezTo>
                  <a:pt x="1683213" y="1202378"/>
                  <a:pt x="1685859" y="1200616"/>
                  <a:pt x="1688572" y="1198923"/>
                </a:cubicBezTo>
                <a:cubicBezTo>
                  <a:pt x="1691286" y="1197230"/>
                  <a:pt x="1693931" y="1195468"/>
                  <a:pt x="1696645" y="1193775"/>
                </a:cubicBezTo>
                <a:cubicBezTo>
                  <a:pt x="1699290" y="1192082"/>
                  <a:pt x="1702004" y="1190389"/>
                  <a:pt x="1704649" y="1188627"/>
                </a:cubicBezTo>
                <a:cubicBezTo>
                  <a:pt x="1707295" y="1186934"/>
                  <a:pt x="1709941" y="1185174"/>
                  <a:pt x="1712518" y="1183412"/>
                </a:cubicBezTo>
                <a:cubicBezTo>
                  <a:pt x="1723032" y="1176436"/>
                  <a:pt x="1733411" y="1169459"/>
                  <a:pt x="1743655" y="1162415"/>
                </a:cubicBezTo>
                <a:cubicBezTo>
                  <a:pt x="1753897" y="1155371"/>
                  <a:pt x="1764005" y="1148326"/>
                  <a:pt x="1773977" y="1141214"/>
                </a:cubicBezTo>
                <a:cubicBezTo>
                  <a:pt x="1783949" y="1134170"/>
                  <a:pt x="1793785" y="1127058"/>
                  <a:pt x="1803486" y="1119877"/>
                </a:cubicBezTo>
                <a:cubicBezTo>
                  <a:pt x="1813185" y="1112698"/>
                  <a:pt x="1822751" y="1105518"/>
                  <a:pt x="1832248" y="1098338"/>
                </a:cubicBezTo>
                <a:cubicBezTo>
                  <a:pt x="1841677" y="1091159"/>
                  <a:pt x="1850902" y="1083912"/>
                  <a:pt x="1859992" y="1076596"/>
                </a:cubicBezTo>
                <a:cubicBezTo>
                  <a:pt x="1869082" y="1069280"/>
                  <a:pt x="1878036" y="1061965"/>
                  <a:pt x="1886787" y="1054650"/>
                </a:cubicBezTo>
                <a:cubicBezTo>
                  <a:pt x="1895537" y="1047335"/>
                  <a:pt x="1904085" y="1039952"/>
                  <a:pt x="1912564" y="1032569"/>
                </a:cubicBezTo>
                <a:cubicBezTo>
                  <a:pt x="1921044" y="1025186"/>
                  <a:pt x="1929320" y="1017803"/>
                  <a:pt x="1937460" y="1010352"/>
                </a:cubicBezTo>
                <a:cubicBezTo>
                  <a:pt x="1945600" y="1002902"/>
                  <a:pt x="1953537" y="995451"/>
                  <a:pt x="1961338" y="988000"/>
                </a:cubicBezTo>
                <a:cubicBezTo>
                  <a:pt x="1969072" y="980549"/>
                  <a:pt x="1976601" y="973031"/>
                  <a:pt x="1983995" y="965513"/>
                </a:cubicBezTo>
                <a:cubicBezTo>
                  <a:pt x="1991321" y="957993"/>
                  <a:pt x="1998512" y="950475"/>
                  <a:pt x="2005499" y="942889"/>
                </a:cubicBezTo>
                <a:cubicBezTo>
                  <a:pt x="2012486" y="935371"/>
                  <a:pt x="2019270" y="927784"/>
                  <a:pt x="2025917" y="920199"/>
                </a:cubicBezTo>
                <a:cubicBezTo>
                  <a:pt x="2032497" y="912613"/>
                  <a:pt x="2038941" y="905026"/>
                  <a:pt x="2045182" y="897440"/>
                </a:cubicBezTo>
                <a:cubicBezTo>
                  <a:pt x="2051423" y="889853"/>
                  <a:pt x="2057461" y="882268"/>
                  <a:pt x="2063294" y="874613"/>
                </a:cubicBezTo>
                <a:cubicBezTo>
                  <a:pt x="2069128" y="867027"/>
                  <a:pt x="2074759" y="859442"/>
                  <a:pt x="2080185" y="851787"/>
                </a:cubicBezTo>
                <a:cubicBezTo>
                  <a:pt x="2085544" y="844133"/>
                  <a:pt x="2090768" y="836547"/>
                  <a:pt x="2095787" y="828893"/>
                </a:cubicBezTo>
                <a:cubicBezTo>
                  <a:pt x="2105759" y="813721"/>
                  <a:pt x="2114917" y="798412"/>
                  <a:pt x="2123125" y="783173"/>
                </a:cubicBezTo>
                <a:cubicBezTo>
                  <a:pt x="2131333" y="768001"/>
                  <a:pt x="2138659" y="752761"/>
                  <a:pt x="2145036" y="737588"/>
                </a:cubicBezTo>
                <a:cubicBezTo>
                  <a:pt x="2151345" y="722483"/>
                  <a:pt x="2156839" y="707379"/>
                  <a:pt x="2161384" y="692342"/>
                </a:cubicBezTo>
                <a:cubicBezTo>
                  <a:pt x="2165929" y="677372"/>
                  <a:pt x="2169524" y="662471"/>
                  <a:pt x="2172238" y="647638"/>
                </a:cubicBezTo>
                <a:cubicBezTo>
                  <a:pt x="2173594" y="640255"/>
                  <a:pt x="2174680" y="632871"/>
                  <a:pt x="2175562" y="625557"/>
                </a:cubicBezTo>
                <a:cubicBezTo>
                  <a:pt x="2176444" y="618241"/>
                  <a:pt x="2177054" y="610926"/>
                  <a:pt x="2177461" y="603678"/>
                </a:cubicBezTo>
                <a:cubicBezTo>
                  <a:pt x="2177801" y="596431"/>
                  <a:pt x="2177936" y="589184"/>
                  <a:pt x="2177936" y="582003"/>
                </a:cubicBezTo>
                <a:cubicBezTo>
                  <a:pt x="2177868" y="574823"/>
                  <a:pt x="2177597" y="567711"/>
                  <a:pt x="2177054" y="560599"/>
                </a:cubicBezTo>
                <a:cubicBezTo>
                  <a:pt x="2176511" y="553555"/>
                  <a:pt x="2175765" y="546511"/>
                  <a:pt x="2174748" y="539534"/>
                </a:cubicBezTo>
                <a:cubicBezTo>
                  <a:pt x="2173798" y="532558"/>
                  <a:pt x="2172577" y="525649"/>
                  <a:pt x="2171084" y="518740"/>
                </a:cubicBezTo>
                <a:cubicBezTo>
                  <a:pt x="2169593" y="511899"/>
                  <a:pt x="2167896" y="505058"/>
                  <a:pt x="2165997" y="498284"/>
                </a:cubicBezTo>
                <a:cubicBezTo>
                  <a:pt x="2164098" y="491511"/>
                  <a:pt x="2161994" y="484806"/>
                  <a:pt x="2159621" y="478167"/>
                </a:cubicBezTo>
                <a:cubicBezTo>
                  <a:pt x="2154940" y="464960"/>
                  <a:pt x="2149377" y="451886"/>
                  <a:pt x="2142933" y="439085"/>
                </a:cubicBezTo>
                <a:cubicBezTo>
                  <a:pt x="2136557" y="426350"/>
                  <a:pt x="2129299" y="413888"/>
                  <a:pt x="2121293" y="401628"/>
                </a:cubicBezTo>
                <a:cubicBezTo>
                  <a:pt x="2113289" y="389436"/>
                  <a:pt x="2104538" y="377582"/>
                  <a:pt x="2094974" y="365932"/>
                </a:cubicBezTo>
                <a:cubicBezTo>
                  <a:pt x="2085477" y="354418"/>
                  <a:pt x="2075233" y="343106"/>
                  <a:pt x="2064176" y="332133"/>
                </a:cubicBezTo>
                <a:cubicBezTo>
                  <a:pt x="2053187" y="321296"/>
                  <a:pt x="2041519" y="310662"/>
                  <a:pt x="2029105" y="300366"/>
                </a:cubicBezTo>
                <a:cubicBezTo>
                  <a:pt x="2016827" y="290139"/>
                  <a:pt x="2003803" y="280249"/>
                  <a:pt x="1990236" y="270630"/>
                </a:cubicBezTo>
                <a:cubicBezTo>
                  <a:pt x="1976669" y="261080"/>
                  <a:pt x="1962559" y="251869"/>
                  <a:pt x="1947839" y="242995"/>
                </a:cubicBezTo>
                <a:cubicBezTo>
                  <a:pt x="1933187" y="234122"/>
                  <a:pt x="1917923" y="225656"/>
                  <a:pt x="1902186" y="217528"/>
                </a:cubicBezTo>
                <a:cubicBezTo>
                  <a:pt x="1894317" y="213531"/>
                  <a:pt x="1886380" y="209535"/>
                  <a:pt x="1878240" y="205674"/>
                </a:cubicBezTo>
                <a:cubicBezTo>
                  <a:pt x="1870167" y="201813"/>
                  <a:pt x="1861959" y="198020"/>
                  <a:pt x="1853616" y="194362"/>
                </a:cubicBezTo>
                <a:cubicBezTo>
                  <a:pt x="1845272" y="190705"/>
                  <a:pt x="1836860" y="187115"/>
                  <a:pt x="1828313" y="183593"/>
                </a:cubicBezTo>
                <a:cubicBezTo>
                  <a:pt x="1819766" y="180070"/>
                  <a:pt x="1811151" y="176684"/>
                  <a:pt x="1802400" y="173365"/>
                </a:cubicBezTo>
                <a:cubicBezTo>
                  <a:pt x="1793718" y="170114"/>
                  <a:pt x="1784899" y="166863"/>
                  <a:pt x="1775944" y="163747"/>
                </a:cubicBezTo>
                <a:cubicBezTo>
                  <a:pt x="1767058" y="160631"/>
                  <a:pt x="1758035" y="157583"/>
                  <a:pt x="1748946" y="154670"/>
                </a:cubicBezTo>
                <a:cubicBezTo>
                  <a:pt x="1739856" y="151758"/>
                  <a:pt x="1730631" y="148913"/>
                  <a:pt x="1721337" y="146204"/>
                </a:cubicBezTo>
                <a:cubicBezTo>
                  <a:pt x="1712111" y="143494"/>
                  <a:pt x="1702682" y="140852"/>
                  <a:pt x="1693253" y="138347"/>
                </a:cubicBezTo>
                <a:cubicBezTo>
                  <a:pt x="1674462" y="133334"/>
                  <a:pt x="1655266" y="128661"/>
                  <a:pt x="1635797" y="124325"/>
                </a:cubicBezTo>
                <a:cubicBezTo>
                  <a:pt x="1616464" y="120058"/>
                  <a:pt x="1596724" y="116130"/>
                  <a:pt x="1576780" y="112607"/>
                </a:cubicBezTo>
                <a:cubicBezTo>
                  <a:pt x="1556972" y="109085"/>
                  <a:pt x="1536825" y="105970"/>
                  <a:pt x="1516406" y="103192"/>
                </a:cubicBezTo>
                <a:cubicBezTo>
                  <a:pt x="1496124" y="100483"/>
                  <a:pt x="1475570" y="98181"/>
                  <a:pt x="1454812" y="96216"/>
                </a:cubicBezTo>
                <a:cubicBezTo>
                  <a:pt x="1444501" y="95200"/>
                  <a:pt x="1434122" y="94387"/>
                  <a:pt x="1423675" y="93575"/>
                </a:cubicBezTo>
                <a:cubicBezTo>
                  <a:pt x="1413229" y="92829"/>
                  <a:pt x="1402782" y="92152"/>
                  <a:pt x="1392336" y="91542"/>
                </a:cubicBezTo>
                <a:cubicBezTo>
                  <a:pt x="1381889" y="90932"/>
                  <a:pt x="1371374" y="90459"/>
                  <a:pt x="1360860" y="90053"/>
                </a:cubicBezTo>
                <a:cubicBezTo>
                  <a:pt x="1350346" y="89645"/>
                  <a:pt x="1339831" y="89375"/>
                  <a:pt x="1329249" y="89172"/>
                </a:cubicBezTo>
                <a:cubicBezTo>
                  <a:pt x="1318734" y="88968"/>
                  <a:pt x="1308085" y="88901"/>
                  <a:pt x="1297502" y="88901"/>
                </a:cubicBezTo>
                <a:cubicBezTo>
                  <a:pt x="1286852" y="88901"/>
                  <a:pt x="1276270" y="89037"/>
                  <a:pt x="1265620" y="89239"/>
                </a:cubicBezTo>
                <a:cubicBezTo>
                  <a:pt x="1254969" y="89510"/>
                  <a:pt x="1244320" y="89781"/>
                  <a:pt x="1233669" y="90188"/>
                </a:cubicBezTo>
                <a:cubicBezTo>
                  <a:pt x="1223019" y="90594"/>
                  <a:pt x="1212369" y="91068"/>
                  <a:pt x="1201718" y="91678"/>
                </a:cubicBezTo>
                <a:cubicBezTo>
                  <a:pt x="1191069" y="92288"/>
                  <a:pt x="1180419" y="92965"/>
                  <a:pt x="1169768" y="93777"/>
                </a:cubicBezTo>
                <a:cubicBezTo>
                  <a:pt x="1159118" y="94591"/>
                  <a:pt x="1148468" y="95471"/>
                  <a:pt x="1137818" y="96419"/>
                </a:cubicBezTo>
                <a:cubicBezTo>
                  <a:pt x="1127168" y="97367"/>
                  <a:pt x="1116585" y="98452"/>
                  <a:pt x="1105936" y="99603"/>
                </a:cubicBezTo>
                <a:cubicBezTo>
                  <a:pt x="1095353" y="100755"/>
                  <a:pt x="1084702" y="102041"/>
                  <a:pt x="1074121" y="103396"/>
                </a:cubicBezTo>
                <a:cubicBezTo>
                  <a:pt x="1063538" y="104750"/>
                  <a:pt x="1052956" y="106173"/>
                  <a:pt x="1042374" y="107731"/>
                </a:cubicBezTo>
                <a:cubicBezTo>
                  <a:pt x="1031792" y="109289"/>
                  <a:pt x="1021277" y="110914"/>
                  <a:pt x="1010763" y="112675"/>
                </a:cubicBezTo>
                <a:cubicBezTo>
                  <a:pt x="1000248" y="114437"/>
                  <a:pt x="989733" y="116266"/>
                  <a:pt x="979287" y="118161"/>
                </a:cubicBezTo>
                <a:cubicBezTo>
                  <a:pt x="968773" y="120058"/>
                  <a:pt x="958326" y="122091"/>
                  <a:pt x="947947" y="124190"/>
                </a:cubicBezTo>
                <a:cubicBezTo>
                  <a:pt x="933431" y="127103"/>
                  <a:pt x="918914" y="130219"/>
                  <a:pt x="904532" y="133470"/>
                </a:cubicBezTo>
                <a:cubicBezTo>
                  <a:pt x="890151" y="136721"/>
                  <a:pt x="875770" y="140175"/>
                  <a:pt x="861525" y="143765"/>
                </a:cubicBezTo>
                <a:cubicBezTo>
                  <a:pt x="847280" y="147355"/>
                  <a:pt x="833102" y="151148"/>
                  <a:pt x="818992" y="155077"/>
                </a:cubicBezTo>
                <a:cubicBezTo>
                  <a:pt x="804882" y="159005"/>
                  <a:pt x="790841" y="163070"/>
                  <a:pt x="776934" y="167337"/>
                </a:cubicBezTo>
                <a:cubicBezTo>
                  <a:pt x="770965" y="169166"/>
                  <a:pt x="764927" y="170994"/>
                  <a:pt x="758957" y="172891"/>
                </a:cubicBezTo>
                <a:cubicBezTo>
                  <a:pt x="752989" y="174787"/>
                  <a:pt x="747019" y="176684"/>
                  <a:pt x="741050" y="178648"/>
                </a:cubicBezTo>
                <a:cubicBezTo>
                  <a:pt x="735080" y="180545"/>
                  <a:pt x="729178" y="182509"/>
                  <a:pt x="723276" y="184541"/>
                </a:cubicBezTo>
                <a:cubicBezTo>
                  <a:pt x="717375" y="186573"/>
                  <a:pt x="711473" y="188606"/>
                  <a:pt x="705639" y="190637"/>
                </a:cubicBezTo>
                <a:cubicBezTo>
                  <a:pt x="686171" y="197478"/>
                  <a:pt x="666905" y="204590"/>
                  <a:pt x="647844" y="211974"/>
                </a:cubicBezTo>
                <a:cubicBezTo>
                  <a:pt x="628782" y="219424"/>
                  <a:pt x="609924" y="227078"/>
                  <a:pt x="591337" y="235003"/>
                </a:cubicBezTo>
                <a:cubicBezTo>
                  <a:pt x="572750" y="242928"/>
                  <a:pt x="554367" y="251123"/>
                  <a:pt x="536187" y="259590"/>
                </a:cubicBezTo>
                <a:cubicBezTo>
                  <a:pt x="518007" y="268056"/>
                  <a:pt x="500099" y="276727"/>
                  <a:pt x="482393" y="285668"/>
                </a:cubicBezTo>
                <a:cubicBezTo>
                  <a:pt x="473574" y="290139"/>
                  <a:pt x="464756" y="294677"/>
                  <a:pt x="456073" y="299282"/>
                </a:cubicBezTo>
                <a:cubicBezTo>
                  <a:pt x="447390" y="303888"/>
                  <a:pt x="438708" y="308561"/>
                  <a:pt x="430093" y="313236"/>
                </a:cubicBezTo>
                <a:cubicBezTo>
                  <a:pt x="421477" y="317909"/>
                  <a:pt x="412862" y="322651"/>
                  <a:pt x="404383" y="327460"/>
                </a:cubicBezTo>
                <a:cubicBezTo>
                  <a:pt x="395836" y="332268"/>
                  <a:pt x="387424" y="337145"/>
                  <a:pt x="379013" y="342023"/>
                </a:cubicBezTo>
                <a:cubicBezTo>
                  <a:pt x="376977" y="343309"/>
                  <a:pt x="374874" y="344528"/>
                  <a:pt x="372772" y="345748"/>
                </a:cubicBezTo>
                <a:cubicBezTo>
                  <a:pt x="370669" y="346967"/>
                  <a:pt x="368565" y="348187"/>
                  <a:pt x="366463" y="349405"/>
                </a:cubicBezTo>
                <a:cubicBezTo>
                  <a:pt x="364428" y="350624"/>
                  <a:pt x="362325" y="351911"/>
                  <a:pt x="360222" y="353131"/>
                </a:cubicBezTo>
                <a:cubicBezTo>
                  <a:pt x="358187" y="354349"/>
                  <a:pt x="356084" y="355569"/>
                  <a:pt x="354049" y="356856"/>
                </a:cubicBezTo>
                <a:lnTo>
                  <a:pt x="329357" y="372028"/>
                </a:lnTo>
                <a:cubicBezTo>
                  <a:pt x="327322" y="373315"/>
                  <a:pt x="325287" y="374602"/>
                  <a:pt x="323252" y="375889"/>
                </a:cubicBezTo>
                <a:cubicBezTo>
                  <a:pt x="321285" y="377176"/>
                  <a:pt x="319249" y="378463"/>
                  <a:pt x="317215" y="379750"/>
                </a:cubicBezTo>
                <a:cubicBezTo>
                  <a:pt x="315247" y="381037"/>
                  <a:pt x="313212" y="382324"/>
                  <a:pt x="311178" y="383611"/>
                </a:cubicBezTo>
                <a:cubicBezTo>
                  <a:pt x="309142" y="384898"/>
                  <a:pt x="307107" y="386185"/>
                  <a:pt x="305072" y="387472"/>
                </a:cubicBezTo>
                <a:cubicBezTo>
                  <a:pt x="303037" y="388759"/>
                  <a:pt x="301002" y="390046"/>
                  <a:pt x="298967" y="391333"/>
                </a:cubicBezTo>
                <a:cubicBezTo>
                  <a:pt x="296931" y="392619"/>
                  <a:pt x="294897" y="393974"/>
                  <a:pt x="292930" y="395261"/>
                </a:cubicBezTo>
                <a:cubicBezTo>
                  <a:pt x="290962" y="396548"/>
                  <a:pt x="288927" y="397835"/>
                  <a:pt x="286960" y="399190"/>
                </a:cubicBezTo>
                <a:cubicBezTo>
                  <a:pt x="284992" y="400544"/>
                  <a:pt x="282958" y="401831"/>
                  <a:pt x="280991" y="403186"/>
                </a:cubicBezTo>
                <a:cubicBezTo>
                  <a:pt x="276988" y="405760"/>
                  <a:pt x="272986" y="408469"/>
                  <a:pt x="269052" y="411110"/>
                </a:cubicBezTo>
                <a:cubicBezTo>
                  <a:pt x="265117" y="413820"/>
                  <a:pt x="261183" y="416462"/>
                  <a:pt x="257249" y="419171"/>
                </a:cubicBezTo>
                <a:cubicBezTo>
                  <a:pt x="253314" y="421881"/>
                  <a:pt x="249447" y="424590"/>
                  <a:pt x="245512" y="427300"/>
                </a:cubicBezTo>
                <a:cubicBezTo>
                  <a:pt x="241646" y="430009"/>
                  <a:pt x="237712" y="432718"/>
                  <a:pt x="233777" y="435428"/>
                </a:cubicBezTo>
                <a:cubicBezTo>
                  <a:pt x="229911" y="438204"/>
                  <a:pt x="226112" y="440913"/>
                  <a:pt x="222246" y="443691"/>
                </a:cubicBezTo>
                <a:cubicBezTo>
                  <a:pt x="218446" y="446468"/>
                  <a:pt x="214580" y="449245"/>
                  <a:pt x="210713" y="452022"/>
                </a:cubicBezTo>
                <a:cubicBezTo>
                  <a:pt x="206914" y="454799"/>
                  <a:pt x="203048" y="457576"/>
                  <a:pt x="199249" y="460353"/>
                </a:cubicBezTo>
                <a:cubicBezTo>
                  <a:pt x="195451" y="463131"/>
                  <a:pt x="191651" y="465976"/>
                  <a:pt x="187921" y="468821"/>
                </a:cubicBezTo>
                <a:lnTo>
                  <a:pt x="176592" y="477287"/>
                </a:lnTo>
                <a:lnTo>
                  <a:pt x="170894" y="481554"/>
                </a:lnTo>
                <a:lnTo>
                  <a:pt x="165331" y="485821"/>
                </a:lnTo>
                <a:lnTo>
                  <a:pt x="143081" y="503161"/>
                </a:lnTo>
                <a:cubicBezTo>
                  <a:pt x="141182" y="504584"/>
                  <a:pt x="139351" y="506006"/>
                  <a:pt x="137519" y="507496"/>
                </a:cubicBezTo>
                <a:cubicBezTo>
                  <a:pt x="135687" y="508986"/>
                  <a:pt x="133856" y="510409"/>
                  <a:pt x="132024" y="511899"/>
                </a:cubicBezTo>
                <a:cubicBezTo>
                  <a:pt x="130193" y="513389"/>
                  <a:pt x="128429" y="514811"/>
                  <a:pt x="126597" y="516302"/>
                </a:cubicBezTo>
                <a:cubicBezTo>
                  <a:pt x="124765" y="517791"/>
                  <a:pt x="122935" y="519214"/>
                  <a:pt x="121103" y="520704"/>
                </a:cubicBezTo>
                <a:cubicBezTo>
                  <a:pt x="119271" y="522194"/>
                  <a:pt x="117439" y="523616"/>
                  <a:pt x="115608" y="525107"/>
                </a:cubicBezTo>
                <a:cubicBezTo>
                  <a:pt x="113777" y="526529"/>
                  <a:pt x="111945" y="528020"/>
                  <a:pt x="110113" y="529510"/>
                </a:cubicBezTo>
                <a:cubicBezTo>
                  <a:pt x="108282" y="531000"/>
                  <a:pt x="106519" y="532490"/>
                  <a:pt x="104687" y="533980"/>
                </a:cubicBezTo>
                <a:cubicBezTo>
                  <a:pt x="102855" y="535470"/>
                  <a:pt x="101091" y="536961"/>
                  <a:pt x="99328" y="538450"/>
                </a:cubicBezTo>
                <a:lnTo>
                  <a:pt x="77824" y="556468"/>
                </a:lnTo>
                <a:cubicBezTo>
                  <a:pt x="76060" y="557958"/>
                  <a:pt x="74296" y="559516"/>
                  <a:pt x="72533" y="561006"/>
                </a:cubicBezTo>
                <a:cubicBezTo>
                  <a:pt x="70769" y="562496"/>
                  <a:pt x="69006" y="564054"/>
                  <a:pt x="67242" y="565544"/>
                </a:cubicBezTo>
                <a:cubicBezTo>
                  <a:pt x="65546" y="567102"/>
                  <a:pt x="63782" y="568592"/>
                  <a:pt x="62018" y="570150"/>
                </a:cubicBezTo>
                <a:cubicBezTo>
                  <a:pt x="60255" y="571708"/>
                  <a:pt x="58491" y="573265"/>
                  <a:pt x="56727" y="574756"/>
                </a:cubicBezTo>
                <a:cubicBezTo>
                  <a:pt x="53132" y="577803"/>
                  <a:pt x="49604" y="580920"/>
                  <a:pt x="46145" y="583967"/>
                </a:cubicBezTo>
                <a:cubicBezTo>
                  <a:pt x="42685" y="587016"/>
                  <a:pt x="39225" y="590131"/>
                  <a:pt x="35766" y="593247"/>
                </a:cubicBezTo>
                <a:cubicBezTo>
                  <a:pt x="32374" y="596363"/>
                  <a:pt x="28914" y="599478"/>
                  <a:pt x="25456" y="602595"/>
                </a:cubicBezTo>
                <a:cubicBezTo>
                  <a:pt x="21996" y="605710"/>
                  <a:pt x="18536" y="608826"/>
                  <a:pt x="15077" y="611942"/>
                </a:cubicBezTo>
                <a:cubicBezTo>
                  <a:pt x="13313" y="613568"/>
                  <a:pt x="11617" y="615126"/>
                  <a:pt x="9921" y="616683"/>
                </a:cubicBezTo>
                <a:cubicBezTo>
                  <a:pt x="8225" y="618241"/>
                  <a:pt x="6529" y="619867"/>
                  <a:pt x="4833" y="621425"/>
                </a:cubicBezTo>
                <a:lnTo>
                  <a:pt x="0" y="625930"/>
                </a:lnTo>
                <a:lnTo>
                  <a:pt x="0" y="474901"/>
                </a:lnTo>
                <a:lnTo>
                  <a:pt x="2119" y="473223"/>
                </a:lnTo>
                <a:cubicBezTo>
                  <a:pt x="4087" y="471665"/>
                  <a:pt x="6054" y="470107"/>
                  <a:pt x="8021" y="468550"/>
                </a:cubicBezTo>
                <a:cubicBezTo>
                  <a:pt x="10057" y="467059"/>
                  <a:pt x="12024" y="465501"/>
                  <a:pt x="14058" y="463943"/>
                </a:cubicBezTo>
                <a:lnTo>
                  <a:pt x="38208" y="445520"/>
                </a:lnTo>
                <a:lnTo>
                  <a:pt x="44245" y="440913"/>
                </a:lnTo>
                <a:lnTo>
                  <a:pt x="50419" y="436375"/>
                </a:lnTo>
                <a:lnTo>
                  <a:pt x="62765" y="427300"/>
                </a:lnTo>
                <a:cubicBezTo>
                  <a:pt x="66766" y="424319"/>
                  <a:pt x="70905" y="421271"/>
                  <a:pt x="75043" y="418291"/>
                </a:cubicBezTo>
                <a:cubicBezTo>
                  <a:pt x="79248" y="415310"/>
                  <a:pt x="83386" y="412330"/>
                  <a:pt x="87593" y="409350"/>
                </a:cubicBezTo>
                <a:cubicBezTo>
                  <a:pt x="91798" y="406370"/>
                  <a:pt x="96004" y="403457"/>
                  <a:pt x="100210" y="400477"/>
                </a:cubicBezTo>
                <a:cubicBezTo>
                  <a:pt x="104415" y="397497"/>
                  <a:pt x="108621" y="394584"/>
                  <a:pt x="112759" y="391603"/>
                </a:cubicBezTo>
                <a:cubicBezTo>
                  <a:pt x="117100" y="388690"/>
                  <a:pt x="121374" y="385778"/>
                  <a:pt x="125648" y="382865"/>
                </a:cubicBezTo>
                <a:cubicBezTo>
                  <a:pt x="129922" y="379953"/>
                  <a:pt x="134195" y="377040"/>
                  <a:pt x="138469" y="374129"/>
                </a:cubicBezTo>
                <a:cubicBezTo>
                  <a:pt x="142810" y="371215"/>
                  <a:pt x="147084" y="368371"/>
                  <a:pt x="151425" y="365458"/>
                </a:cubicBezTo>
                <a:cubicBezTo>
                  <a:pt x="155767" y="362546"/>
                  <a:pt x="160108" y="359701"/>
                  <a:pt x="164517" y="356856"/>
                </a:cubicBezTo>
                <a:cubicBezTo>
                  <a:pt x="166688" y="355434"/>
                  <a:pt x="168859" y="354011"/>
                  <a:pt x="171029" y="352589"/>
                </a:cubicBezTo>
                <a:cubicBezTo>
                  <a:pt x="173200" y="351167"/>
                  <a:pt x="175439" y="349744"/>
                  <a:pt x="177610" y="348322"/>
                </a:cubicBezTo>
                <a:cubicBezTo>
                  <a:pt x="179848" y="346900"/>
                  <a:pt x="182019" y="345477"/>
                  <a:pt x="184257" y="344055"/>
                </a:cubicBezTo>
                <a:cubicBezTo>
                  <a:pt x="186496" y="342631"/>
                  <a:pt x="188734" y="341277"/>
                  <a:pt x="190973" y="339855"/>
                </a:cubicBezTo>
                <a:cubicBezTo>
                  <a:pt x="193144" y="338432"/>
                  <a:pt x="195382" y="337077"/>
                  <a:pt x="197621" y="335655"/>
                </a:cubicBezTo>
                <a:cubicBezTo>
                  <a:pt x="199860" y="334232"/>
                  <a:pt x="202030" y="332878"/>
                  <a:pt x="204268" y="331456"/>
                </a:cubicBezTo>
                <a:cubicBezTo>
                  <a:pt x="206508" y="330034"/>
                  <a:pt x="208746" y="328678"/>
                  <a:pt x="210985" y="327256"/>
                </a:cubicBezTo>
                <a:cubicBezTo>
                  <a:pt x="213223" y="325834"/>
                  <a:pt x="215462" y="324411"/>
                  <a:pt x="217700" y="323057"/>
                </a:cubicBezTo>
                <a:lnTo>
                  <a:pt x="244970" y="306530"/>
                </a:lnTo>
                <a:cubicBezTo>
                  <a:pt x="247276" y="305175"/>
                  <a:pt x="249583" y="303821"/>
                  <a:pt x="251890" y="302466"/>
                </a:cubicBezTo>
                <a:cubicBezTo>
                  <a:pt x="254263" y="301111"/>
                  <a:pt x="256569" y="299756"/>
                  <a:pt x="258877" y="298402"/>
                </a:cubicBezTo>
                <a:cubicBezTo>
                  <a:pt x="261183" y="297047"/>
                  <a:pt x="263556" y="295693"/>
                  <a:pt x="265863" y="294337"/>
                </a:cubicBezTo>
                <a:cubicBezTo>
                  <a:pt x="268237" y="292983"/>
                  <a:pt x="270544" y="291628"/>
                  <a:pt x="272850" y="290274"/>
                </a:cubicBezTo>
                <a:cubicBezTo>
                  <a:pt x="282143" y="284855"/>
                  <a:pt x="291505" y="279572"/>
                  <a:pt x="301002" y="274289"/>
                </a:cubicBezTo>
                <a:cubicBezTo>
                  <a:pt x="310498" y="269073"/>
                  <a:pt x="319995" y="263789"/>
                  <a:pt x="329628" y="258641"/>
                </a:cubicBezTo>
                <a:cubicBezTo>
                  <a:pt x="339193" y="253494"/>
                  <a:pt x="348894" y="248347"/>
                  <a:pt x="358662" y="243266"/>
                </a:cubicBezTo>
                <a:cubicBezTo>
                  <a:pt x="368362" y="238254"/>
                  <a:pt x="378266" y="233174"/>
                  <a:pt x="388171" y="228230"/>
                </a:cubicBezTo>
                <a:cubicBezTo>
                  <a:pt x="407978" y="218340"/>
                  <a:pt x="428193" y="208654"/>
                  <a:pt x="448747" y="199171"/>
                </a:cubicBezTo>
                <a:cubicBezTo>
                  <a:pt x="469234" y="189756"/>
                  <a:pt x="490127" y="180478"/>
                  <a:pt x="511291" y="171536"/>
                </a:cubicBezTo>
                <a:cubicBezTo>
                  <a:pt x="532456" y="162595"/>
                  <a:pt x="553959" y="153857"/>
                  <a:pt x="575803" y="145459"/>
                </a:cubicBezTo>
                <a:cubicBezTo>
                  <a:pt x="597646" y="137060"/>
                  <a:pt x="619760" y="128932"/>
                  <a:pt x="642213" y="121074"/>
                </a:cubicBezTo>
                <a:cubicBezTo>
                  <a:pt x="648928" y="118771"/>
                  <a:pt x="655713" y="116401"/>
                  <a:pt x="662564" y="114098"/>
                </a:cubicBezTo>
                <a:cubicBezTo>
                  <a:pt x="669415" y="111795"/>
                  <a:pt x="676266" y="109492"/>
                  <a:pt x="683118" y="107257"/>
                </a:cubicBezTo>
                <a:cubicBezTo>
                  <a:pt x="689970" y="105022"/>
                  <a:pt x="696889" y="102786"/>
                  <a:pt x="703807" y="100618"/>
                </a:cubicBezTo>
                <a:cubicBezTo>
                  <a:pt x="710726" y="98383"/>
                  <a:pt x="717714" y="96216"/>
                  <a:pt x="724701" y="94116"/>
                </a:cubicBezTo>
                <a:cubicBezTo>
                  <a:pt x="740913" y="89172"/>
                  <a:pt x="757194" y="84430"/>
                  <a:pt x="773610" y="79824"/>
                </a:cubicBezTo>
                <a:cubicBezTo>
                  <a:pt x="790026" y="75286"/>
                  <a:pt x="806578" y="70815"/>
                  <a:pt x="823265" y="66616"/>
                </a:cubicBezTo>
                <a:cubicBezTo>
                  <a:pt x="839953" y="62417"/>
                  <a:pt x="856708" y="58353"/>
                  <a:pt x="873599" y="54492"/>
                </a:cubicBezTo>
                <a:cubicBezTo>
                  <a:pt x="890491" y="50631"/>
                  <a:pt x="907449" y="46906"/>
                  <a:pt x="924543" y="43451"/>
                </a:cubicBezTo>
                <a:cubicBezTo>
                  <a:pt x="936822" y="40945"/>
                  <a:pt x="949032" y="38575"/>
                  <a:pt x="961378" y="36272"/>
                </a:cubicBezTo>
                <a:cubicBezTo>
                  <a:pt x="973656" y="33969"/>
                  <a:pt x="986002" y="31801"/>
                  <a:pt x="998417" y="29702"/>
                </a:cubicBezTo>
                <a:cubicBezTo>
                  <a:pt x="1010763" y="27601"/>
                  <a:pt x="1023245" y="25637"/>
                  <a:pt x="1035658" y="23741"/>
                </a:cubicBezTo>
                <a:cubicBezTo>
                  <a:pt x="1048139" y="21844"/>
                  <a:pt x="1060621" y="20083"/>
                  <a:pt x="1073103" y="18458"/>
                </a:cubicBezTo>
                <a:cubicBezTo>
                  <a:pt x="1085585" y="16832"/>
                  <a:pt x="1098134" y="15274"/>
                  <a:pt x="1110684" y="13852"/>
                </a:cubicBezTo>
                <a:cubicBezTo>
                  <a:pt x="1123301" y="12429"/>
                  <a:pt x="1135851" y="11142"/>
                  <a:pt x="1148400" y="9923"/>
                </a:cubicBezTo>
                <a:cubicBezTo>
                  <a:pt x="1160950" y="8704"/>
                  <a:pt x="1173567" y="7621"/>
                  <a:pt x="1186117" y="6605"/>
                </a:cubicBezTo>
                <a:cubicBezTo>
                  <a:pt x="1198734" y="5588"/>
                  <a:pt x="1211351" y="4708"/>
                  <a:pt x="1223901" y="3962"/>
                </a:cubicBezTo>
                <a:cubicBezTo>
                  <a:pt x="1236518" y="3217"/>
                  <a:pt x="1249136" y="2540"/>
                  <a:pt x="1261685" y="1998"/>
                </a:cubicBezTo>
                <a:cubicBezTo>
                  <a:pt x="1274303" y="1457"/>
                  <a:pt x="1286852" y="1050"/>
                  <a:pt x="1299401" y="711"/>
                </a:cubicBezTo>
                <a:cubicBezTo>
                  <a:pt x="1311951" y="440"/>
                  <a:pt x="1324501" y="170"/>
                  <a:pt x="1337051" y="101"/>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965009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cholars Logo C">
    <p:bg>
      <p:bgPr>
        <a:solidFill>
          <a:schemeClr val="bg1"/>
        </a:solidFill>
        <a:effectLst/>
      </p:bgPr>
    </p:bg>
    <p:spTree>
      <p:nvGrpSpPr>
        <p:cNvPr id="1" name=""/>
        <p:cNvGrpSpPr/>
        <p:nvPr/>
      </p:nvGrpSpPr>
      <p:grpSpPr>
        <a:xfrm>
          <a:off x="0" y="0"/>
          <a:ext cx="0" cy="0"/>
          <a:chOff x="0" y="0"/>
          <a:chExt cx="0" cy="0"/>
        </a:xfrm>
      </p:grpSpPr>
      <p:grpSp>
        <p:nvGrpSpPr>
          <p:cNvPr id="62" name="Group 61">
            <a:extLst>
              <a:ext uri="{FF2B5EF4-FFF2-40B4-BE49-F238E27FC236}">
                <a16:creationId xmlns:a16="http://schemas.microsoft.com/office/drawing/2014/main" id="{AD3D3F37-17CD-8D52-EC64-BDF756274C26}"/>
              </a:ext>
            </a:extLst>
          </p:cNvPr>
          <p:cNvGrpSpPr/>
          <p:nvPr userDrawn="1"/>
        </p:nvGrpSpPr>
        <p:grpSpPr>
          <a:xfrm>
            <a:off x="4256026" y="1011663"/>
            <a:ext cx="3373622" cy="3499106"/>
            <a:chOff x="4256026" y="1011663"/>
            <a:chExt cx="3373622" cy="3499106"/>
          </a:xfrm>
        </p:grpSpPr>
        <p:sp>
          <p:nvSpPr>
            <p:cNvPr id="4" name="Freeform: Shape 3">
              <a:extLst>
                <a:ext uri="{FF2B5EF4-FFF2-40B4-BE49-F238E27FC236}">
                  <a16:creationId xmlns:a16="http://schemas.microsoft.com/office/drawing/2014/main" id="{63378FD9-BA59-7728-39D0-B8EF8DDA1AAE}"/>
                </a:ext>
              </a:extLst>
            </p:cNvPr>
            <p:cNvSpPr/>
            <p:nvPr/>
          </p:nvSpPr>
          <p:spPr>
            <a:xfrm>
              <a:off x="4371741" y="3078596"/>
              <a:ext cx="197634" cy="102487"/>
            </a:xfrm>
            <a:custGeom>
              <a:avLst/>
              <a:gdLst>
                <a:gd name="connsiteX0" fmla="*/ 183689 w 197634"/>
                <a:gd name="connsiteY0" fmla="*/ 0 h 102487"/>
                <a:gd name="connsiteX1" fmla="*/ 197634 w 197634"/>
                <a:gd name="connsiteY1" fmla="*/ 43312 h 102487"/>
                <a:gd name="connsiteX2" fmla="*/ 13966 w 197634"/>
                <a:gd name="connsiteY2" fmla="*/ 102488 h 102487"/>
                <a:gd name="connsiteX3" fmla="*/ 0 w 197634"/>
                <a:gd name="connsiteY3" fmla="*/ 59176 h 102487"/>
                <a:gd name="connsiteX4" fmla="*/ 183689 w 197634"/>
                <a:gd name="connsiteY4" fmla="*/ 0 h 102487"/>
                <a:gd name="connsiteX5" fmla="*/ 183689 w 197634"/>
                <a:gd name="connsiteY5" fmla="*/ 0 h 102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7634" h="102487">
                  <a:moveTo>
                    <a:pt x="183689" y="0"/>
                  </a:moveTo>
                  <a:lnTo>
                    <a:pt x="197634" y="43312"/>
                  </a:lnTo>
                  <a:lnTo>
                    <a:pt x="13966" y="102488"/>
                  </a:lnTo>
                  <a:lnTo>
                    <a:pt x="0" y="59176"/>
                  </a:lnTo>
                  <a:lnTo>
                    <a:pt x="183689" y="0"/>
                  </a:lnTo>
                  <a:lnTo>
                    <a:pt x="183689" y="0"/>
                  </a:lnTo>
                  <a:close/>
                </a:path>
              </a:pathLst>
            </a:custGeom>
            <a:solidFill>
              <a:schemeClr val="tx1"/>
            </a:solidFill>
            <a:ln w="2109"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1FED11D7-49E9-7AFA-0039-9A31F7969184}"/>
                </a:ext>
              </a:extLst>
            </p:cNvPr>
            <p:cNvSpPr/>
            <p:nvPr/>
          </p:nvSpPr>
          <p:spPr>
            <a:xfrm>
              <a:off x="4311046" y="2830793"/>
              <a:ext cx="219026" cy="196537"/>
            </a:xfrm>
            <a:custGeom>
              <a:avLst/>
              <a:gdLst>
                <a:gd name="connsiteX0" fmla="*/ 211221 w 219026"/>
                <a:gd name="connsiteY0" fmla="*/ 118859 h 196537"/>
                <a:gd name="connsiteX1" fmla="*/ 219026 w 219026"/>
                <a:gd name="connsiteY1" fmla="*/ 162593 h 196537"/>
                <a:gd name="connsiteX2" fmla="*/ 29050 w 219026"/>
                <a:gd name="connsiteY2" fmla="*/ 196537 h 196537"/>
                <a:gd name="connsiteX3" fmla="*/ 20717 w 219026"/>
                <a:gd name="connsiteY3" fmla="*/ 149850 h 196537"/>
                <a:gd name="connsiteX4" fmla="*/ 129977 w 219026"/>
                <a:gd name="connsiteY4" fmla="*/ 54746 h 196537"/>
                <a:gd name="connsiteX5" fmla="*/ 129829 w 219026"/>
                <a:gd name="connsiteY5" fmla="*/ 53923 h 196537"/>
                <a:gd name="connsiteX6" fmla="*/ 7869 w 219026"/>
                <a:gd name="connsiteY6" fmla="*/ 77931 h 196537"/>
                <a:gd name="connsiteX7" fmla="*/ 0 w 219026"/>
                <a:gd name="connsiteY7" fmla="*/ 33923 h 196537"/>
                <a:gd name="connsiteX8" fmla="*/ 189976 w 219026"/>
                <a:gd name="connsiteY8" fmla="*/ 0 h 196537"/>
                <a:gd name="connsiteX9" fmla="*/ 198563 w 219026"/>
                <a:gd name="connsiteY9" fmla="*/ 48016 h 196537"/>
                <a:gd name="connsiteX10" fmla="*/ 93332 w 219026"/>
                <a:gd name="connsiteY10" fmla="*/ 141011 h 196537"/>
                <a:gd name="connsiteX11" fmla="*/ 93522 w 219026"/>
                <a:gd name="connsiteY11" fmla="*/ 142108 h 196537"/>
                <a:gd name="connsiteX12" fmla="*/ 211221 w 219026"/>
                <a:gd name="connsiteY12" fmla="*/ 118859 h 196537"/>
                <a:gd name="connsiteX13" fmla="*/ 211221 w 219026"/>
                <a:gd name="connsiteY13" fmla="*/ 118859 h 196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9026" h="196537">
                  <a:moveTo>
                    <a:pt x="211221" y="118859"/>
                  </a:moveTo>
                  <a:lnTo>
                    <a:pt x="219026" y="162593"/>
                  </a:lnTo>
                  <a:lnTo>
                    <a:pt x="29050" y="196537"/>
                  </a:lnTo>
                  <a:lnTo>
                    <a:pt x="20717" y="149850"/>
                  </a:lnTo>
                  <a:lnTo>
                    <a:pt x="129977" y="54746"/>
                  </a:lnTo>
                  <a:lnTo>
                    <a:pt x="129829" y="53923"/>
                  </a:lnTo>
                  <a:lnTo>
                    <a:pt x="7869" y="77931"/>
                  </a:lnTo>
                  <a:lnTo>
                    <a:pt x="0" y="33923"/>
                  </a:lnTo>
                  <a:lnTo>
                    <a:pt x="189976" y="0"/>
                  </a:lnTo>
                  <a:lnTo>
                    <a:pt x="198563" y="48016"/>
                  </a:lnTo>
                  <a:lnTo>
                    <a:pt x="93332" y="141011"/>
                  </a:lnTo>
                  <a:lnTo>
                    <a:pt x="93522" y="142108"/>
                  </a:lnTo>
                  <a:lnTo>
                    <a:pt x="211221" y="118859"/>
                  </a:lnTo>
                  <a:lnTo>
                    <a:pt x="211221" y="118859"/>
                  </a:lnTo>
                  <a:close/>
                </a:path>
              </a:pathLst>
            </a:custGeom>
            <a:solidFill>
              <a:schemeClr val="tx1"/>
            </a:solidFill>
            <a:ln w="2109"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C6D36411-4E6F-4962-F6AE-20FC26B9AE81}"/>
                </a:ext>
              </a:extLst>
            </p:cNvPr>
            <p:cNvSpPr/>
            <p:nvPr/>
          </p:nvSpPr>
          <p:spPr>
            <a:xfrm>
              <a:off x="4298514" y="2579257"/>
              <a:ext cx="194997" cy="189427"/>
            </a:xfrm>
            <a:custGeom>
              <a:avLst/>
              <a:gdLst>
                <a:gd name="connsiteX0" fmla="*/ 3059 w 194997"/>
                <a:gd name="connsiteY0" fmla="*/ 189428 h 189427"/>
                <a:gd name="connsiteX1" fmla="*/ 2278 w 194997"/>
                <a:gd name="connsiteY1" fmla="*/ 140357 h 189427"/>
                <a:gd name="connsiteX2" fmla="*/ 157424 w 194997"/>
                <a:gd name="connsiteY2" fmla="*/ 91771 h 189427"/>
                <a:gd name="connsiteX3" fmla="*/ 157403 w 194997"/>
                <a:gd name="connsiteY3" fmla="*/ 90969 h 189427"/>
                <a:gd name="connsiteX4" fmla="*/ 759 w 194997"/>
                <a:gd name="connsiteY4" fmla="*/ 47700 h 189427"/>
                <a:gd name="connsiteX5" fmla="*/ 0 w 194997"/>
                <a:gd name="connsiteY5" fmla="*/ 0 h 189427"/>
                <a:gd name="connsiteX6" fmla="*/ 194006 w 194997"/>
                <a:gd name="connsiteY6" fmla="*/ 60927 h 189427"/>
                <a:gd name="connsiteX7" fmla="*/ 194997 w 194997"/>
                <a:gd name="connsiteY7" fmla="*/ 122783 h 189427"/>
                <a:gd name="connsiteX8" fmla="*/ 3059 w 194997"/>
                <a:gd name="connsiteY8" fmla="*/ 189428 h 189427"/>
                <a:gd name="connsiteX9" fmla="*/ 3059 w 194997"/>
                <a:gd name="connsiteY9" fmla="*/ 189428 h 189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997" h="189427">
                  <a:moveTo>
                    <a:pt x="3059" y="189428"/>
                  </a:moveTo>
                  <a:lnTo>
                    <a:pt x="2278" y="140357"/>
                  </a:lnTo>
                  <a:lnTo>
                    <a:pt x="157424" y="91771"/>
                  </a:lnTo>
                  <a:lnTo>
                    <a:pt x="157403" y="90969"/>
                  </a:lnTo>
                  <a:lnTo>
                    <a:pt x="759" y="47700"/>
                  </a:lnTo>
                  <a:lnTo>
                    <a:pt x="0" y="0"/>
                  </a:lnTo>
                  <a:lnTo>
                    <a:pt x="194006" y="60927"/>
                  </a:lnTo>
                  <a:lnTo>
                    <a:pt x="194997" y="122783"/>
                  </a:lnTo>
                  <a:lnTo>
                    <a:pt x="3059" y="189428"/>
                  </a:lnTo>
                  <a:lnTo>
                    <a:pt x="3059" y="189428"/>
                  </a:lnTo>
                  <a:close/>
                </a:path>
              </a:pathLst>
            </a:custGeom>
            <a:solidFill>
              <a:schemeClr val="tx1"/>
            </a:solidFill>
            <a:ln w="2109"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DCEE49B5-B3F3-172B-3E6D-2BBF88BDCD14}"/>
                </a:ext>
              </a:extLst>
            </p:cNvPr>
            <p:cNvSpPr/>
            <p:nvPr/>
          </p:nvSpPr>
          <p:spPr>
            <a:xfrm>
              <a:off x="4307776" y="2354049"/>
              <a:ext cx="209870" cy="155989"/>
            </a:xfrm>
            <a:custGeom>
              <a:avLst/>
              <a:gdLst>
                <a:gd name="connsiteX0" fmla="*/ 209870 w 209870"/>
                <a:gd name="connsiteY0" fmla="*/ 24303 h 155989"/>
                <a:gd name="connsiteX1" fmla="*/ 191052 w 209870"/>
                <a:gd name="connsiteY1" fmla="*/ 155989 h 155989"/>
                <a:gd name="connsiteX2" fmla="*/ 0 w 209870"/>
                <a:gd name="connsiteY2" fmla="*/ 128711 h 155989"/>
                <a:gd name="connsiteX3" fmla="*/ 18396 w 209870"/>
                <a:gd name="connsiteY3" fmla="*/ 0 h 155989"/>
                <a:gd name="connsiteX4" fmla="*/ 55084 w 209870"/>
                <a:gd name="connsiteY4" fmla="*/ 5232 h 155989"/>
                <a:gd name="connsiteX5" fmla="*/ 43143 w 209870"/>
                <a:gd name="connsiteY5" fmla="*/ 88881 h 155989"/>
                <a:gd name="connsiteX6" fmla="*/ 82003 w 209870"/>
                <a:gd name="connsiteY6" fmla="*/ 94429 h 155989"/>
                <a:gd name="connsiteX7" fmla="*/ 93058 w 209870"/>
                <a:gd name="connsiteY7" fmla="*/ 16983 h 155989"/>
                <a:gd name="connsiteX8" fmla="*/ 129492 w 209870"/>
                <a:gd name="connsiteY8" fmla="*/ 22194 h 155989"/>
                <a:gd name="connsiteX9" fmla="*/ 118416 w 209870"/>
                <a:gd name="connsiteY9" fmla="*/ 99640 h 155989"/>
                <a:gd name="connsiteX10" fmla="*/ 161074 w 209870"/>
                <a:gd name="connsiteY10" fmla="*/ 105716 h 155989"/>
                <a:gd name="connsiteX11" fmla="*/ 173436 w 209870"/>
                <a:gd name="connsiteY11" fmla="*/ 19093 h 155989"/>
                <a:gd name="connsiteX12" fmla="*/ 209870 w 209870"/>
                <a:gd name="connsiteY12" fmla="*/ 24303 h 155989"/>
                <a:gd name="connsiteX13" fmla="*/ 209870 w 209870"/>
                <a:gd name="connsiteY13" fmla="*/ 24303 h 155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9870" h="155989">
                  <a:moveTo>
                    <a:pt x="209870" y="24303"/>
                  </a:moveTo>
                  <a:lnTo>
                    <a:pt x="191052" y="155989"/>
                  </a:lnTo>
                  <a:lnTo>
                    <a:pt x="0" y="128711"/>
                  </a:lnTo>
                  <a:lnTo>
                    <a:pt x="18396" y="0"/>
                  </a:lnTo>
                  <a:lnTo>
                    <a:pt x="55084" y="5232"/>
                  </a:lnTo>
                  <a:lnTo>
                    <a:pt x="43143" y="88881"/>
                  </a:lnTo>
                  <a:lnTo>
                    <a:pt x="82003" y="94429"/>
                  </a:lnTo>
                  <a:lnTo>
                    <a:pt x="93058" y="16983"/>
                  </a:lnTo>
                  <a:lnTo>
                    <a:pt x="129492" y="22194"/>
                  </a:lnTo>
                  <a:lnTo>
                    <a:pt x="118416" y="99640"/>
                  </a:lnTo>
                  <a:lnTo>
                    <a:pt x="161074" y="105716"/>
                  </a:lnTo>
                  <a:lnTo>
                    <a:pt x="173436" y="19093"/>
                  </a:lnTo>
                  <a:lnTo>
                    <a:pt x="209870" y="24303"/>
                  </a:lnTo>
                  <a:lnTo>
                    <a:pt x="209870" y="24303"/>
                  </a:lnTo>
                  <a:close/>
                </a:path>
              </a:pathLst>
            </a:custGeom>
            <a:solidFill>
              <a:schemeClr val="tx1"/>
            </a:solidFill>
            <a:ln w="2109"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FBACEA8D-D55D-A4B7-EC34-35A0946FE6D2}"/>
                </a:ext>
              </a:extLst>
            </p:cNvPr>
            <p:cNvSpPr/>
            <p:nvPr/>
          </p:nvSpPr>
          <p:spPr>
            <a:xfrm>
              <a:off x="4358784" y="2127575"/>
              <a:ext cx="202002" cy="179891"/>
            </a:xfrm>
            <a:custGeom>
              <a:avLst/>
              <a:gdLst>
                <a:gd name="connsiteX0" fmla="*/ 4602 w 202002"/>
                <a:gd name="connsiteY0" fmla="*/ 55252 h 179891"/>
                <a:gd name="connsiteX1" fmla="*/ 17978 w 202002"/>
                <a:gd name="connsiteY1" fmla="*/ 24957 h 179891"/>
                <a:gd name="connsiteX2" fmla="*/ 38864 w 202002"/>
                <a:gd name="connsiteY2" fmla="*/ 0 h 179891"/>
                <a:gd name="connsiteX3" fmla="*/ 80171 w 202002"/>
                <a:gd name="connsiteY3" fmla="*/ 12215 h 179891"/>
                <a:gd name="connsiteX4" fmla="*/ 55192 w 202002"/>
                <a:gd name="connsiteY4" fmla="*/ 37510 h 179891"/>
                <a:gd name="connsiteX5" fmla="*/ 40150 w 202002"/>
                <a:gd name="connsiteY5" fmla="*/ 65759 h 179891"/>
                <a:gd name="connsiteX6" fmla="*/ 39496 w 202002"/>
                <a:gd name="connsiteY6" fmla="*/ 86750 h 179891"/>
                <a:gd name="connsiteX7" fmla="*/ 51965 w 202002"/>
                <a:gd name="connsiteY7" fmla="*/ 97952 h 179891"/>
                <a:gd name="connsiteX8" fmla="*/ 67260 w 202002"/>
                <a:gd name="connsiteY8" fmla="*/ 95231 h 179891"/>
                <a:gd name="connsiteX9" fmla="*/ 85382 w 202002"/>
                <a:gd name="connsiteY9" fmla="*/ 71455 h 179891"/>
                <a:gd name="connsiteX10" fmla="*/ 119559 w 202002"/>
                <a:gd name="connsiteY10" fmla="*/ 33249 h 179891"/>
                <a:gd name="connsiteX11" fmla="*/ 157702 w 202002"/>
                <a:gd name="connsiteY11" fmla="*/ 29746 h 179891"/>
                <a:gd name="connsiteX12" fmla="*/ 196330 w 202002"/>
                <a:gd name="connsiteY12" fmla="*/ 63923 h 179891"/>
                <a:gd name="connsiteX13" fmla="*/ 197574 w 202002"/>
                <a:gd name="connsiteY13" fmla="*/ 121707 h 179891"/>
                <a:gd name="connsiteX14" fmla="*/ 183208 w 202002"/>
                <a:gd name="connsiteY14" fmla="*/ 154407 h 179891"/>
                <a:gd name="connsiteX15" fmla="*/ 162744 w 202002"/>
                <a:gd name="connsiteY15" fmla="*/ 179892 h 179891"/>
                <a:gd name="connsiteX16" fmla="*/ 117787 w 202002"/>
                <a:gd name="connsiteY16" fmla="*/ 166601 h 179891"/>
                <a:gd name="connsiteX17" fmla="*/ 145740 w 202002"/>
                <a:gd name="connsiteY17" fmla="*/ 141327 h 179891"/>
                <a:gd name="connsiteX18" fmla="*/ 162343 w 202002"/>
                <a:gd name="connsiteY18" fmla="*/ 110146 h 179891"/>
                <a:gd name="connsiteX19" fmla="*/ 162828 w 202002"/>
                <a:gd name="connsiteY19" fmla="*/ 87847 h 179891"/>
                <a:gd name="connsiteX20" fmla="*/ 148925 w 202002"/>
                <a:gd name="connsiteY20" fmla="*/ 75758 h 179891"/>
                <a:gd name="connsiteX21" fmla="*/ 131774 w 202002"/>
                <a:gd name="connsiteY21" fmla="*/ 78944 h 179891"/>
                <a:gd name="connsiteX22" fmla="*/ 113145 w 202002"/>
                <a:gd name="connsiteY22" fmla="*/ 101581 h 179891"/>
                <a:gd name="connsiteX23" fmla="*/ 79348 w 202002"/>
                <a:gd name="connsiteY23" fmla="*/ 139471 h 179891"/>
                <a:gd name="connsiteX24" fmla="*/ 40045 w 202002"/>
                <a:gd name="connsiteY24" fmla="*/ 143057 h 179891"/>
                <a:gd name="connsiteX25" fmla="*/ 4856 w 202002"/>
                <a:gd name="connsiteY25" fmla="*/ 111180 h 179891"/>
                <a:gd name="connsiteX26" fmla="*/ 4624 w 202002"/>
                <a:gd name="connsiteY26" fmla="*/ 55252 h 179891"/>
                <a:gd name="connsiteX27" fmla="*/ 4624 w 202002"/>
                <a:gd name="connsiteY27" fmla="*/ 55252 h 179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2002" h="179891">
                  <a:moveTo>
                    <a:pt x="4602" y="55252"/>
                  </a:moveTo>
                  <a:cubicBezTo>
                    <a:pt x="7851" y="44282"/>
                    <a:pt x="12303" y="34198"/>
                    <a:pt x="17978" y="24957"/>
                  </a:cubicBezTo>
                  <a:cubicBezTo>
                    <a:pt x="23653" y="15738"/>
                    <a:pt x="30615" y="7405"/>
                    <a:pt x="38864" y="0"/>
                  </a:cubicBezTo>
                  <a:lnTo>
                    <a:pt x="80171" y="12215"/>
                  </a:lnTo>
                  <a:cubicBezTo>
                    <a:pt x="70931" y="19156"/>
                    <a:pt x="62597" y="27595"/>
                    <a:pt x="55192" y="37510"/>
                  </a:cubicBezTo>
                  <a:cubicBezTo>
                    <a:pt x="47809" y="47447"/>
                    <a:pt x="42788" y="56877"/>
                    <a:pt x="40150" y="65759"/>
                  </a:cubicBezTo>
                  <a:cubicBezTo>
                    <a:pt x="37682" y="74134"/>
                    <a:pt x="37471" y="81117"/>
                    <a:pt x="39496" y="86750"/>
                  </a:cubicBezTo>
                  <a:cubicBezTo>
                    <a:pt x="41522" y="92362"/>
                    <a:pt x="45678" y="96117"/>
                    <a:pt x="51965" y="97952"/>
                  </a:cubicBezTo>
                  <a:cubicBezTo>
                    <a:pt x="57534" y="99598"/>
                    <a:pt x="62640" y="98691"/>
                    <a:pt x="67260" y="95231"/>
                  </a:cubicBezTo>
                  <a:cubicBezTo>
                    <a:pt x="71901" y="91771"/>
                    <a:pt x="77935" y="83838"/>
                    <a:pt x="85382" y="71455"/>
                  </a:cubicBezTo>
                  <a:cubicBezTo>
                    <a:pt x="96859" y="52489"/>
                    <a:pt x="108251" y="39767"/>
                    <a:pt x="119559" y="33249"/>
                  </a:cubicBezTo>
                  <a:cubicBezTo>
                    <a:pt x="130867" y="26751"/>
                    <a:pt x="143588" y="25569"/>
                    <a:pt x="157702" y="29746"/>
                  </a:cubicBezTo>
                  <a:cubicBezTo>
                    <a:pt x="176351" y="35274"/>
                    <a:pt x="189241" y="46666"/>
                    <a:pt x="196330" y="63923"/>
                  </a:cubicBezTo>
                  <a:cubicBezTo>
                    <a:pt x="203460" y="81180"/>
                    <a:pt x="203861" y="100442"/>
                    <a:pt x="197574" y="121707"/>
                  </a:cubicBezTo>
                  <a:cubicBezTo>
                    <a:pt x="194220" y="133036"/>
                    <a:pt x="189431" y="143943"/>
                    <a:pt x="183208" y="154407"/>
                  </a:cubicBezTo>
                  <a:cubicBezTo>
                    <a:pt x="176984" y="164892"/>
                    <a:pt x="170170" y="173394"/>
                    <a:pt x="162744" y="179892"/>
                  </a:cubicBezTo>
                  <a:lnTo>
                    <a:pt x="117787" y="166601"/>
                  </a:lnTo>
                  <a:cubicBezTo>
                    <a:pt x="128440" y="160103"/>
                    <a:pt x="137744" y="151665"/>
                    <a:pt x="145740" y="141327"/>
                  </a:cubicBezTo>
                  <a:cubicBezTo>
                    <a:pt x="153735" y="131011"/>
                    <a:pt x="159263" y="120610"/>
                    <a:pt x="162343" y="110146"/>
                  </a:cubicBezTo>
                  <a:cubicBezTo>
                    <a:pt x="164959" y="101243"/>
                    <a:pt x="165149" y="93817"/>
                    <a:pt x="162828" y="87847"/>
                  </a:cubicBezTo>
                  <a:cubicBezTo>
                    <a:pt x="160529" y="81855"/>
                    <a:pt x="155887" y="77826"/>
                    <a:pt x="148925" y="75758"/>
                  </a:cubicBezTo>
                  <a:cubicBezTo>
                    <a:pt x="142997" y="74028"/>
                    <a:pt x="137280" y="75062"/>
                    <a:pt x="131774" y="78944"/>
                  </a:cubicBezTo>
                  <a:cubicBezTo>
                    <a:pt x="126267" y="82805"/>
                    <a:pt x="120065" y="90336"/>
                    <a:pt x="113145" y="101581"/>
                  </a:cubicBezTo>
                  <a:cubicBezTo>
                    <a:pt x="102344" y="120167"/>
                    <a:pt x="91057" y="132804"/>
                    <a:pt x="79348" y="139471"/>
                  </a:cubicBezTo>
                  <a:cubicBezTo>
                    <a:pt x="67618" y="146158"/>
                    <a:pt x="54517" y="147340"/>
                    <a:pt x="40045" y="143057"/>
                  </a:cubicBezTo>
                  <a:cubicBezTo>
                    <a:pt x="22978" y="137994"/>
                    <a:pt x="11248" y="127382"/>
                    <a:pt x="4856" y="111180"/>
                  </a:cubicBezTo>
                  <a:cubicBezTo>
                    <a:pt x="-1537" y="94977"/>
                    <a:pt x="-1621" y="76349"/>
                    <a:pt x="4624" y="55252"/>
                  </a:cubicBezTo>
                  <a:lnTo>
                    <a:pt x="4624" y="55252"/>
                  </a:lnTo>
                  <a:close/>
                </a:path>
              </a:pathLst>
            </a:custGeom>
            <a:solidFill>
              <a:schemeClr val="tx1"/>
            </a:solidFill>
            <a:ln w="2109"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E69E863-9591-8498-3141-0269D992DFCC}"/>
                </a:ext>
              </a:extLst>
            </p:cNvPr>
            <p:cNvSpPr/>
            <p:nvPr/>
          </p:nvSpPr>
          <p:spPr>
            <a:xfrm>
              <a:off x="4418492" y="1895384"/>
              <a:ext cx="217486" cy="172634"/>
            </a:xfrm>
            <a:custGeom>
              <a:avLst/>
              <a:gdLst>
                <a:gd name="connsiteX0" fmla="*/ 99260 w 217486"/>
                <a:gd name="connsiteY0" fmla="*/ 15590 h 172634"/>
                <a:gd name="connsiteX1" fmla="*/ 76012 w 217486"/>
                <a:gd name="connsiteY1" fmla="*/ 65780 h 172634"/>
                <a:gd name="connsiteX2" fmla="*/ 217486 w 217486"/>
                <a:gd name="connsiteY2" fmla="*/ 131327 h 172634"/>
                <a:gd name="connsiteX3" fmla="*/ 198352 w 217486"/>
                <a:gd name="connsiteY3" fmla="*/ 172635 h 172634"/>
                <a:gd name="connsiteX4" fmla="*/ 56877 w 217486"/>
                <a:gd name="connsiteY4" fmla="*/ 107108 h 172634"/>
                <a:gd name="connsiteX5" fmla="*/ 33628 w 217486"/>
                <a:gd name="connsiteY5" fmla="*/ 157297 h 172634"/>
                <a:gd name="connsiteX6" fmla="*/ 0 w 217486"/>
                <a:gd name="connsiteY6" fmla="*/ 141707 h 172634"/>
                <a:gd name="connsiteX7" fmla="*/ 65632 w 217486"/>
                <a:gd name="connsiteY7" fmla="*/ 0 h 172634"/>
                <a:gd name="connsiteX8" fmla="*/ 99260 w 217486"/>
                <a:gd name="connsiteY8" fmla="*/ 15590 h 172634"/>
                <a:gd name="connsiteX9" fmla="*/ 99260 w 217486"/>
                <a:gd name="connsiteY9" fmla="*/ 15590 h 172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486" h="172634">
                  <a:moveTo>
                    <a:pt x="99260" y="15590"/>
                  </a:moveTo>
                  <a:lnTo>
                    <a:pt x="76012" y="65780"/>
                  </a:lnTo>
                  <a:lnTo>
                    <a:pt x="217486" y="131327"/>
                  </a:lnTo>
                  <a:lnTo>
                    <a:pt x="198352" y="172635"/>
                  </a:lnTo>
                  <a:lnTo>
                    <a:pt x="56877" y="107108"/>
                  </a:lnTo>
                  <a:lnTo>
                    <a:pt x="33628" y="157297"/>
                  </a:lnTo>
                  <a:lnTo>
                    <a:pt x="0" y="141707"/>
                  </a:lnTo>
                  <a:lnTo>
                    <a:pt x="65632" y="0"/>
                  </a:lnTo>
                  <a:lnTo>
                    <a:pt x="99260" y="15590"/>
                  </a:lnTo>
                  <a:lnTo>
                    <a:pt x="99260" y="15590"/>
                  </a:lnTo>
                  <a:close/>
                </a:path>
              </a:pathLst>
            </a:custGeom>
            <a:solidFill>
              <a:schemeClr val="tx1"/>
            </a:solidFill>
            <a:ln w="2109"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07B78A8-9B13-74D4-2E0F-E10FBC7E35FD}"/>
                </a:ext>
              </a:extLst>
            </p:cNvPr>
            <p:cNvSpPr/>
            <p:nvPr/>
          </p:nvSpPr>
          <p:spPr>
            <a:xfrm>
              <a:off x="4605367" y="1664755"/>
              <a:ext cx="182402" cy="151073"/>
            </a:xfrm>
            <a:custGeom>
              <a:avLst/>
              <a:gdLst>
                <a:gd name="connsiteX0" fmla="*/ 182402 w 182402"/>
                <a:gd name="connsiteY0" fmla="*/ 114408 h 151073"/>
                <a:gd name="connsiteX1" fmla="*/ 155420 w 182402"/>
                <a:gd name="connsiteY1" fmla="*/ 151074 h 151073"/>
                <a:gd name="connsiteX2" fmla="*/ 0 w 182402"/>
                <a:gd name="connsiteY2" fmla="*/ 36645 h 151073"/>
                <a:gd name="connsiteX3" fmla="*/ 27004 w 182402"/>
                <a:gd name="connsiteY3" fmla="*/ 0 h 151073"/>
                <a:gd name="connsiteX4" fmla="*/ 182402 w 182402"/>
                <a:gd name="connsiteY4" fmla="*/ 114408 h 151073"/>
                <a:gd name="connsiteX5" fmla="*/ 182402 w 182402"/>
                <a:gd name="connsiteY5" fmla="*/ 114408 h 151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402" h="151073">
                  <a:moveTo>
                    <a:pt x="182402" y="114408"/>
                  </a:moveTo>
                  <a:lnTo>
                    <a:pt x="155420" y="151074"/>
                  </a:lnTo>
                  <a:lnTo>
                    <a:pt x="0" y="36645"/>
                  </a:lnTo>
                  <a:lnTo>
                    <a:pt x="27004" y="0"/>
                  </a:lnTo>
                  <a:lnTo>
                    <a:pt x="182402" y="114408"/>
                  </a:lnTo>
                  <a:lnTo>
                    <a:pt x="182402" y="114408"/>
                  </a:lnTo>
                  <a:close/>
                </a:path>
              </a:pathLst>
            </a:custGeom>
            <a:solidFill>
              <a:schemeClr val="tx1"/>
            </a:solidFill>
            <a:ln w="2109"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6D3EB9F-4602-A97F-CFDF-5C86E1F391BF}"/>
                </a:ext>
              </a:extLst>
            </p:cNvPr>
            <p:cNvSpPr/>
            <p:nvPr/>
          </p:nvSpPr>
          <p:spPr>
            <a:xfrm>
              <a:off x="4702791" y="1456298"/>
              <a:ext cx="253561" cy="252865"/>
            </a:xfrm>
            <a:custGeom>
              <a:avLst/>
              <a:gdLst>
                <a:gd name="connsiteX0" fmla="*/ 169723 w 253561"/>
                <a:gd name="connsiteY0" fmla="*/ 220904 h 252865"/>
                <a:gd name="connsiteX1" fmla="*/ 138859 w 253561"/>
                <a:gd name="connsiteY1" fmla="*/ 252866 h 252865"/>
                <a:gd name="connsiteX2" fmla="*/ 0 w 253561"/>
                <a:gd name="connsiteY2" fmla="*/ 118859 h 252865"/>
                <a:gd name="connsiteX3" fmla="*/ 32932 w 253561"/>
                <a:gd name="connsiteY3" fmla="*/ 84746 h 252865"/>
                <a:gd name="connsiteX4" fmla="*/ 174048 w 253561"/>
                <a:gd name="connsiteY4" fmla="*/ 117488 h 252865"/>
                <a:gd name="connsiteX5" fmla="*/ 174618 w 253561"/>
                <a:gd name="connsiteY5" fmla="*/ 116918 h 252865"/>
                <a:gd name="connsiteX6" fmla="*/ 83649 w 253561"/>
                <a:gd name="connsiteY6" fmla="*/ 32173 h 252865"/>
                <a:gd name="connsiteX7" fmla="*/ 114682 w 253561"/>
                <a:gd name="connsiteY7" fmla="*/ 0 h 252865"/>
                <a:gd name="connsiteX8" fmla="*/ 253562 w 253561"/>
                <a:gd name="connsiteY8" fmla="*/ 134007 h 252865"/>
                <a:gd name="connsiteX9" fmla="*/ 219680 w 253561"/>
                <a:gd name="connsiteY9" fmla="*/ 169112 h 252865"/>
                <a:gd name="connsiteX10" fmla="*/ 82657 w 253561"/>
                <a:gd name="connsiteY10" fmla="*/ 138416 h 252865"/>
                <a:gd name="connsiteX11" fmla="*/ 81898 w 253561"/>
                <a:gd name="connsiteY11" fmla="*/ 139196 h 252865"/>
                <a:gd name="connsiteX12" fmla="*/ 169723 w 253561"/>
                <a:gd name="connsiteY12" fmla="*/ 220904 h 252865"/>
                <a:gd name="connsiteX13" fmla="*/ 169723 w 253561"/>
                <a:gd name="connsiteY13" fmla="*/ 220904 h 25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3561" h="252865">
                  <a:moveTo>
                    <a:pt x="169723" y="220904"/>
                  </a:moveTo>
                  <a:lnTo>
                    <a:pt x="138859" y="252866"/>
                  </a:lnTo>
                  <a:lnTo>
                    <a:pt x="0" y="118859"/>
                  </a:lnTo>
                  <a:lnTo>
                    <a:pt x="32932" y="84746"/>
                  </a:lnTo>
                  <a:lnTo>
                    <a:pt x="174048" y="117488"/>
                  </a:lnTo>
                  <a:lnTo>
                    <a:pt x="174618" y="116918"/>
                  </a:lnTo>
                  <a:lnTo>
                    <a:pt x="83649" y="32173"/>
                  </a:lnTo>
                  <a:lnTo>
                    <a:pt x="114682" y="0"/>
                  </a:lnTo>
                  <a:lnTo>
                    <a:pt x="253562" y="134007"/>
                  </a:lnTo>
                  <a:lnTo>
                    <a:pt x="219680" y="169112"/>
                  </a:lnTo>
                  <a:lnTo>
                    <a:pt x="82657" y="138416"/>
                  </a:lnTo>
                  <a:lnTo>
                    <a:pt x="81898" y="139196"/>
                  </a:lnTo>
                  <a:lnTo>
                    <a:pt x="169723" y="220904"/>
                  </a:lnTo>
                  <a:lnTo>
                    <a:pt x="169723" y="220904"/>
                  </a:lnTo>
                  <a:close/>
                </a:path>
              </a:pathLst>
            </a:custGeom>
            <a:solidFill>
              <a:schemeClr val="tx1"/>
            </a:solidFill>
            <a:ln w="2109"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E06BD510-C0FB-2817-3D7B-809C39902035}"/>
                </a:ext>
              </a:extLst>
            </p:cNvPr>
            <p:cNvSpPr/>
            <p:nvPr/>
          </p:nvSpPr>
          <p:spPr>
            <a:xfrm>
              <a:off x="5017365" y="1184297"/>
              <a:ext cx="284848" cy="276304"/>
            </a:xfrm>
            <a:custGeom>
              <a:avLst/>
              <a:gdLst>
                <a:gd name="connsiteX0" fmla="*/ 176263 w 284848"/>
                <a:gd name="connsiteY0" fmla="*/ 230187 h 276304"/>
                <a:gd name="connsiteX1" fmla="*/ 71391 w 284848"/>
                <a:gd name="connsiteY1" fmla="*/ 144808 h 276304"/>
                <a:gd name="connsiteX2" fmla="*/ 70210 w 284848"/>
                <a:gd name="connsiteY2" fmla="*/ 145483 h 276304"/>
                <a:gd name="connsiteX3" fmla="*/ 136095 w 284848"/>
                <a:gd name="connsiteY3" fmla="*/ 253815 h 276304"/>
                <a:gd name="connsiteX4" fmla="*/ 97783 w 284848"/>
                <a:gd name="connsiteY4" fmla="*/ 276304 h 276304"/>
                <a:gd name="connsiteX5" fmla="*/ 0 w 284848"/>
                <a:gd name="connsiteY5" fmla="*/ 109935 h 276304"/>
                <a:gd name="connsiteX6" fmla="*/ 52172 w 284848"/>
                <a:gd name="connsiteY6" fmla="*/ 79282 h 276304"/>
                <a:gd name="connsiteX7" fmla="*/ 162002 w 284848"/>
                <a:gd name="connsiteY7" fmla="*/ 169323 h 276304"/>
                <a:gd name="connsiteX8" fmla="*/ 163183 w 284848"/>
                <a:gd name="connsiteY8" fmla="*/ 168647 h 276304"/>
                <a:gd name="connsiteX9" fmla="*/ 134661 w 284848"/>
                <a:gd name="connsiteY9" fmla="*/ 30801 h 276304"/>
                <a:gd name="connsiteX10" fmla="*/ 187065 w 284848"/>
                <a:gd name="connsiteY10" fmla="*/ 0 h 276304"/>
                <a:gd name="connsiteX11" fmla="*/ 284848 w 284848"/>
                <a:gd name="connsiteY11" fmla="*/ 166390 h 276304"/>
                <a:gd name="connsiteX12" fmla="*/ 246537 w 284848"/>
                <a:gd name="connsiteY12" fmla="*/ 188900 h 276304"/>
                <a:gd name="connsiteX13" fmla="*/ 183246 w 284848"/>
                <a:gd name="connsiteY13" fmla="*/ 79071 h 276304"/>
                <a:gd name="connsiteX14" fmla="*/ 181854 w 284848"/>
                <a:gd name="connsiteY14" fmla="*/ 79893 h 276304"/>
                <a:gd name="connsiteX15" fmla="*/ 204934 w 284848"/>
                <a:gd name="connsiteY15" fmla="*/ 213351 h 276304"/>
                <a:gd name="connsiteX16" fmla="*/ 176263 w 284848"/>
                <a:gd name="connsiteY16" fmla="*/ 230187 h 276304"/>
                <a:gd name="connsiteX17" fmla="*/ 176263 w 284848"/>
                <a:gd name="connsiteY17" fmla="*/ 230187 h 276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4848" h="276304">
                  <a:moveTo>
                    <a:pt x="176263" y="230187"/>
                  </a:moveTo>
                  <a:lnTo>
                    <a:pt x="71391" y="144808"/>
                  </a:lnTo>
                  <a:lnTo>
                    <a:pt x="70210" y="145483"/>
                  </a:lnTo>
                  <a:lnTo>
                    <a:pt x="136095" y="253815"/>
                  </a:lnTo>
                  <a:lnTo>
                    <a:pt x="97783" y="276304"/>
                  </a:lnTo>
                  <a:lnTo>
                    <a:pt x="0" y="109935"/>
                  </a:lnTo>
                  <a:lnTo>
                    <a:pt x="52172" y="79282"/>
                  </a:lnTo>
                  <a:lnTo>
                    <a:pt x="162002" y="169323"/>
                  </a:lnTo>
                  <a:lnTo>
                    <a:pt x="163183" y="168647"/>
                  </a:lnTo>
                  <a:lnTo>
                    <a:pt x="134661" y="30801"/>
                  </a:lnTo>
                  <a:lnTo>
                    <a:pt x="187065" y="0"/>
                  </a:lnTo>
                  <a:lnTo>
                    <a:pt x="284848" y="166390"/>
                  </a:lnTo>
                  <a:lnTo>
                    <a:pt x="246537" y="188900"/>
                  </a:lnTo>
                  <a:lnTo>
                    <a:pt x="183246" y="79071"/>
                  </a:lnTo>
                  <a:lnTo>
                    <a:pt x="181854" y="79893"/>
                  </a:lnTo>
                  <a:lnTo>
                    <a:pt x="204934" y="213351"/>
                  </a:lnTo>
                  <a:lnTo>
                    <a:pt x="176263" y="230187"/>
                  </a:lnTo>
                  <a:lnTo>
                    <a:pt x="176263" y="230187"/>
                  </a:lnTo>
                  <a:close/>
                </a:path>
              </a:pathLst>
            </a:custGeom>
            <a:solidFill>
              <a:schemeClr val="tx1"/>
            </a:solidFill>
            <a:ln w="2109"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2F3AF36C-2981-C1C7-5785-32A93BBF5BB7}"/>
                </a:ext>
              </a:extLst>
            </p:cNvPr>
            <p:cNvSpPr/>
            <p:nvPr/>
          </p:nvSpPr>
          <p:spPr>
            <a:xfrm>
              <a:off x="5295884" y="1081197"/>
              <a:ext cx="171727" cy="219933"/>
            </a:xfrm>
            <a:custGeom>
              <a:avLst/>
              <a:gdLst>
                <a:gd name="connsiteX0" fmla="*/ 170103 w 171727"/>
                <a:gd name="connsiteY0" fmla="*/ 0 h 219933"/>
                <a:gd name="connsiteX1" fmla="*/ 144344 w 171727"/>
                <a:gd name="connsiteY1" fmla="*/ 129429 h 219933"/>
                <a:gd name="connsiteX2" fmla="*/ 171728 w 171727"/>
                <a:gd name="connsiteY2" fmla="*/ 204744 h 219933"/>
                <a:gd name="connsiteX3" fmla="*/ 129977 w 171727"/>
                <a:gd name="connsiteY3" fmla="*/ 219934 h 219933"/>
                <a:gd name="connsiteX4" fmla="*/ 102593 w 171727"/>
                <a:gd name="connsiteY4" fmla="*/ 144618 h 219933"/>
                <a:gd name="connsiteX5" fmla="*/ 0 w 171727"/>
                <a:gd name="connsiteY5" fmla="*/ 61835 h 219933"/>
                <a:gd name="connsiteX6" fmla="*/ 49430 w 171727"/>
                <a:gd name="connsiteY6" fmla="*/ 43860 h 219933"/>
                <a:gd name="connsiteX7" fmla="*/ 111475 w 171727"/>
                <a:gd name="connsiteY7" fmla="*/ 99640 h 219933"/>
                <a:gd name="connsiteX8" fmla="*/ 121939 w 171727"/>
                <a:gd name="connsiteY8" fmla="*/ 17510 h 219933"/>
                <a:gd name="connsiteX9" fmla="*/ 170103 w 171727"/>
                <a:gd name="connsiteY9" fmla="*/ 0 h 219933"/>
                <a:gd name="connsiteX10" fmla="*/ 170103 w 171727"/>
                <a:gd name="connsiteY10" fmla="*/ 0 h 21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1727" h="219933">
                  <a:moveTo>
                    <a:pt x="170103" y="0"/>
                  </a:moveTo>
                  <a:lnTo>
                    <a:pt x="144344" y="129429"/>
                  </a:lnTo>
                  <a:lnTo>
                    <a:pt x="171728" y="204744"/>
                  </a:lnTo>
                  <a:lnTo>
                    <a:pt x="129977" y="219934"/>
                  </a:lnTo>
                  <a:lnTo>
                    <a:pt x="102593" y="144618"/>
                  </a:lnTo>
                  <a:lnTo>
                    <a:pt x="0" y="61835"/>
                  </a:lnTo>
                  <a:lnTo>
                    <a:pt x="49430" y="43860"/>
                  </a:lnTo>
                  <a:lnTo>
                    <a:pt x="111475" y="99640"/>
                  </a:lnTo>
                  <a:lnTo>
                    <a:pt x="121939" y="17510"/>
                  </a:lnTo>
                  <a:lnTo>
                    <a:pt x="170103" y="0"/>
                  </a:lnTo>
                  <a:lnTo>
                    <a:pt x="170103" y="0"/>
                  </a:lnTo>
                  <a:close/>
                </a:path>
              </a:pathLst>
            </a:custGeom>
            <a:solidFill>
              <a:schemeClr val="tx1"/>
            </a:solidFill>
            <a:ln w="2109"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8ADBCC17-4FEA-4939-36C6-7F53DC445CB2}"/>
                </a:ext>
              </a:extLst>
            </p:cNvPr>
            <p:cNvSpPr/>
            <p:nvPr/>
          </p:nvSpPr>
          <p:spPr>
            <a:xfrm>
              <a:off x="5691005" y="1016810"/>
              <a:ext cx="154238" cy="206579"/>
            </a:xfrm>
            <a:custGeom>
              <a:avLst/>
              <a:gdLst>
                <a:gd name="connsiteX0" fmla="*/ 154238 w 154238"/>
                <a:gd name="connsiteY0" fmla="*/ 191348 h 206579"/>
                <a:gd name="connsiteX1" fmla="*/ 22088 w 154238"/>
                <a:gd name="connsiteY1" fmla="*/ 206579 h 206579"/>
                <a:gd name="connsiteX2" fmla="*/ 0 w 154238"/>
                <a:gd name="connsiteY2" fmla="*/ 14852 h 206579"/>
                <a:gd name="connsiteX3" fmla="*/ 129175 w 154238"/>
                <a:gd name="connsiteY3" fmla="*/ 0 h 206579"/>
                <a:gd name="connsiteX4" fmla="*/ 133416 w 154238"/>
                <a:gd name="connsiteY4" fmla="*/ 36814 h 206579"/>
                <a:gd name="connsiteX5" fmla="*/ 49472 w 154238"/>
                <a:gd name="connsiteY5" fmla="*/ 46476 h 206579"/>
                <a:gd name="connsiteX6" fmla="*/ 53966 w 154238"/>
                <a:gd name="connsiteY6" fmla="*/ 85484 h 206579"/>
                <a:gd name="connsiteX7" fmla="*/ 131686 w 154238"/>
                <a:gd name="connsiteY7" fmla="*/ 76518 h 206579"/>
                <a:gd name="connsiteX8" fmla="*/ 135884 w 154238"/>
                <a:gd name="connsiteY8" fmla="*/ 113079 h 206579"/>
                <a:gd name="connsiteX9" fmla="*/ 58164 w 154238"/>
                <a:gd name="connsiteY9" fmla="*/ 122024 h 206579"/>
                <a:gd name="connsiteX10" fmla="*/ 63100 w 154238"/>
                <a:gd name="connsiteY10" fmla="*/ 164808 h 206579"/>
                <a:gd name="connsiteX11" fmla="*/ 150019 w 154238"/>
                <a:gd name="connsiteY11" fmla="*/ 154808 h 206579"/>
                <a:gd name="connsiteX12" fmla="*/ 154238 w 154238"/>
                <a:gd name="connsiteY12" fmla="*/ 191348 h 206579"/>
                <a:gd name="connsiteX13" fmla="*/ 154238 w 154238"/>
                <a:gd name="connsiteY13" fmla="*/ 191348 h 20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4238" h="206579">
                  <a:moveTo>
                    <a:pt x="154238" y="191348"/>
                  </a:moveTo>
                  <a:lnTo>
                    <a:pt x="22088" y="206579"/>
                  </a:lnTo>
                  <a:lnTo>
                    <a:pt x="0" y="14852"/>
                  </a:lnTo>
                  <a:lnTo>
                    <a:pt x="129175" y="0"/>
                  </a:lnTo>
                  <a:lnTo>
                    <a:pt x="133416" y="36814"/>
                  </a:lnTo>
                  <a:lnTo>
                    <a:pt x="49472" y="46476"/>
                  </a:lnTo>
                  <a:lnTo>
                    <a:pt x="53966" y="85484"/>
                  </a:lnTo>
                  <a:lnTo>
                    <a:pt x="131686" y="76518"/>
                  </a:lnTo>
                  <a:lnTo>
                    <a:pt x="135884" y="113079"/>
                  </a:lnTo>
                  <a:lnTo>
                    <a:pt x="58164" y="122024"/>
                  </a:lnTo>
                  <a:lnTo>
                    <a:pt x="63100" y="164808"/>
                  </a:lnTo>
                  <a:lnTo>
                    <a:pt x="150019" y="154808"/>
                  </a:lnTo>
                  <a:lnTo>
                    <a:pt x="154238" y="191348"/>
                  </a:lnTo>
                  <a:lnTo>
                    <a:pt x="154238" y="191348"/>
                  </a:lnTo>
                  <a:close/>
                </a:path>
              </a:pathLst>
            </a:custGeom>
            <a:solidFill>
              <a:schemeClr val="tx1"/>
            </a:solidFill>
            <a:ln w="2109"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58AD3DB3-CC66-62DA-9518-322967CC70C7}"/>
                </a:ext>
              </a:extLst>
            </p:cNvPr>
            <p:cNvSpPr/>
            <p:nvPr/>
          </p:nvSpPr>
          <p:spPr>
            <a:xfrm>
              <a:off x="5922648" y="1011663"/>
              <a:ext cx="181997" cy="196181"/>
            </a:xfrm>
            <a:custGeom>
              <a:avLst/>
              <a:gdLst>
                <a:gd name="connsiteX0" fmla="*/ 134196 w 181997"/>
                <a:gd name="connsiteY0" fmla="*/ 101602 h 196181"/>
                <a:gd name="connsiteX1" fmla="*/ 120336 w 181997"/>
                <a:gd name="connsiteY1" fmla="*/ 57615 h 196181"/>
                <a:gd name="connsiteX2" fmla="*/ 77741 w 181997"/>
                <a:gd name="connsiteY2" fmla="*/ 40168 h 196181"/>
                <a:gd name="connsiteX3" fmla="*/ 52679 w 181997"/>
                <a:gd name="connsiteY3" fmla="*/ 39071 h 196181"/>
                <a:gd name="connsiteX4" fmla="*/ 47404 w 181997"/>
                <a:gd name="connsiteY4" fmla="*/ 158078 h 196181"/>
                <a:gd name="connsiteX5" fmla="*/ 70548 w 181997"/>
                <a:gd name="connsiteY5" fmla="*/ 159112 h 196181"/>
                <a:gd name="connsiteX6" fmla="*/ 116707 w 181997"/>
                <a:gd name="connsiteY6" fmla="*/ 145863 h 196181"/>
                <a:gd name="connsiteX7" fmla="*/ 134218 w 181997"/>
                <a:gd name="connsiteY7" fmla="*/ 101623 h 196181"/>
                <a:gd name="connsiteX8" fmla="*/ 134218 w 181997"/>
                <a:gd name="connsiteY8" fmla="*/ 101623 h 196181"/>
                <a:gd name="connsiteX9" fmla="*/ 181875 w 181997"/>
                <a:gd name="connsiteY9" fmla="*/ 103458 h 196181"/>
                <a:gd name="connsiteX10" fmla="*/ 150399 w 181997"/>
                <a:gd name="connsiteY10" fmla="*/ 173268 h 196181"/>
                <a:gd name="connsiteX11" fmla="*/ 72720 w 181997"/>
                <a:gd name="connsiteY11" fmla="*/ 196010 h 196181"/>
                <a:gd name="connsiteX12" fmla="*/ 0 w 181997"/>
                <a:gd name="connsiteY12" fmla="*/ 192782 h 196181"/>
                <a:gd name="connsiteX13" fmla="*/ 8565 w 181997"/>
                <a:gd name="connsiteY13" fmla="*/ 0 h 196181"/>
                <a:gd name="connsiteX14" fmla="*/ 76898 w 181997"/>
                <a:gd name="connsiteY14" fmla="*/ 3017 h 196181"/>
                <a:gd name="connsiteX15" fmla="*/ 156538 w 181997"/>
                <a:gd name="connsiteY15" fmla="*/ 31244 h 196181"/>
                <a:gd name="connsiteX16" fmla="*/ 181854 w 181997"/>
                <a:gd name="connsiteY16" fmla="*/ 103458 h 196181"/>
                <a:gd name="connsiteX17" fmla="*/ 181854 w 181997"/>
                <a:gd name="connsiteY17" fmla="*/ 103458 h 19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1997" h="196181">
                  <a:moveTo>
                    <a:pt x="134196" y="101602"/>
                  </a:moveTo>
                  <a:cubicBezTo>
                    <a:pt x="135019" y="83079"/>
                    <a:pt x="130399" y="68417"/>
                    <a:pt x="120336" y="57615"/>
                  </a:cubicBezTo>
                  <a:cubicBezTo>
                    <a:pt x="110252" y="46793"/>
                    <a:pt x="96054" y="40970"/>
                    <a:pt x="77741" y="40168"/>
                  </a:cubicBezTo>
                  <a:lnTo>
                    <a:pt x="52679" y="39071"/>
                  </a:lnTo>
                  <a:lnTo>
                    <a:pt x="47404" y="158078"/>
                  </a:lnTo>
                  <a:lnTo>
                    <a:pt x="70548" y="159112"/>
                  </a:lnTo>
                  <a:cubicBezTo>
                    <a:pt x="90505" y="159998"/>
                    <a:pt x="105906" y="155589"/>
                    <a:pt x="116707" y="145863"/>
                  </a:cubicBezTo>
                  <a:cubicBezTo>
                    <a:pt x="127509" y="136158"/>
                    <a:pt x="133353" y="121412"/>
                    <a:pt x="134218" y="101623"/>
                  </a:cubicBezTo>
                  <a:lnTo>
                    <a:pt x="134218" y="101623"/>
                  </a:lnTo>
                  <a:close/>
                  <a:moveTo>
                    <a:pt x="181875" y="103458"/>
                  </a:moveTo>
                  <a:cubicBezTo>
                    <a:pt x="180546" y="133395"/>
                    <a:pt x="170061" y="156686"/>
                    <a:pt x="150399" y="173268"/>
                  </a:cubicBezTo>
                  <a:cubicBezTo>
                    <a:pt x="130736" y="189871"/>
                    <a:pt x="104851" y="197444"/>
                    <a:pt x="72720" y="196010"/>
                  </a:cubicBezTo>
                  <a:lnTo>
                    <a:pt x="0" y="192782"/>
                  </a:lnTo>
                  <a:lnTo>
                    <a:pt x="8565" y="0"/>
                  </a:lnTo>
                  <a:lnTo>
                    <a:pt x="76898" y="3017"/>
                  </a:lnTo>
                  <a:cubicBezTo>
                    <a:pt x="111749" y="4578"/>
                    <a:pt x="138289" y="13987"/>
                    <a:pt x="156538" y="31244"/>
                  </a:cubicBezTo>
                  <a:cubicBezTo>
                    <a:pt x="174787" y="48523"/>
                    <a:pt x="183225" y="72594"/>
                    <a:pt x="181854" y="103458"/>
                  </a:cubicBezTo>
                  <a:lnTo>
                    <a:pt x="181854" y="103458"/>
                  </a:lnTo>
                  <a:close/>
                </a:path>
              </a:pathLst>
            </a:custGeom>
            <a:solidFill>
              <a:schemeClr val="tx1"/>
            </a:solidFill>
            <a:ln w="2109"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3122263A-9CFB-266E-7A13-BDABF4E6CFBE}"/>
                </a:ext>
              </a:extLst>
            </p:cNvPr>
            <p:cNvSpPr/>
            <p:nvPr/>
          </p:nvSpPr>
          <p:spPr>
            <a:xfrm>
              <a:off x="6186384" y="1034131"/>
              <a:ext cx="189527" cy="214217"/>
            </a:xfrm>
            <a:custGeom>
              <a:avLst/>
              <a:gdLst>
                <a:gd name="connsiteX0" fmla="*/ 65014 w 189527"/>
                <a:gd name="connsiteY0" fmla="*/ 211347 h 214217"/>
                <a:gd name="connsiteX1" fmla="*/ 10838 w 189527"/>
                <a:gd name="connsiteY1" fmla="*/ 177149 h 214217"/>
                <a:gd name="connsiteX2" fmla="*/ 2821 w 189527"/>
                <a:gd name="connsiteY2" fmla="*/ 113163 h 214217"/>
                <a:gd name="connsiteX3" fmla="*/ 27652 w 189527"/>
                <a:gd name="connsiteY3" fmla="*/ 0 h 214217"/>
                <a:gd name="connsiteX4" fmla="*/ 71048 w 189527"/>
                <a:gd name="connsiteY4" fmla="*/ 9515 h 214217"/>
                <a:gd name="connsiteX5" fmla="*/ 46281 w 189527"/>
                <a:gd name="connsiteY5" fmla="*/ 122403 h 214217"/>
                <a:gd name="connsiteX6" fmla="*/ 49740 w 189527"/>
                <a:gd name="connsiteY6" fmla="*/ 154281 h 214217"/>
                <a:gd name="connsiteX7" fmla="*/ 74550 w 189527"/>
                <a:gd name="connsiteY7" fmla="*/ 171580 h 214217"/>
                <a:gd name="connsiteX8" fmla="*/ 104571 w 189527"/>
                <a:gd name="connsiteY8" fmla="*/ 166432 h 214217"/>
                <a:gd name="connsiteX9" fmla="*/ 121090 w 189527"/>
                <a:gd name="connsiteY9" fmla="*/ 138796 h 214217"/>
                <a:gd name="connsiteX10" fmla="*/ 145857 w 189527"/>
                <a:gd name="connsiteY10" fmla="*/ 25907 h 214217"/>
                <a:gd name="connsiteX11" fmla="*/ 189527 w 189527"/>
                <a:gd name="connsiteY11" fmla="*/ 35485 h 214217"/>
                <a:gd name="connsiteX12" fmla="*/ 164697 w 189527"/>
                <a:gd name="connsiteY12" fmla="*/ 148648 h 214217"/>
                <a:gd name="connsiteX13" fmla="*/ 130140 w 189527"/>
                <a:gd name="connsiteY13" fmla="*/ 203162 h 214217"/>
                <a:gd name="connsiteX14" fmla="*/ 65014 w 189527"/>
                <a:gd name="connsiteY14" fmla="*/ 211326 h 214217"/>
                <a:gd name="connsiteX15" fmla="*/ 65014 w 189527"/>
                <a:gd name="connsiteY15" fmla="*/ 211326 h 21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527" h="214217">
                  <a:moveTo>
                    <a:pt x="65014" y="211347"/>
                  </a:moveTo>
                  <a:cubicBezTo>
                    <a:pt x="39804" y="205820"/>
                    <a:pt x="21745" y="194428"/>
                    <a:pt x="10838" y="177149"/>
                  </a:cubicBezTo>
                  <a:cubicBezTo>
                    <a:pt x="-69" y="159871"/>
                    <a:pt x="-2748" y="138542"/>
                    <a:pt x="2821" y="113163"/>
                  </a:cubicBezTo>
                  <a:lnTo>
                    <a:pt x="27652" y="0"/>
                  </a:lnTo>
                  <a:lnTo>
                    <a:pt x="71048" y="9515"/>
                  </a:lnTo>
                  <a:lnTo>
                    <a:pt x="46281" y="122403"/>
                  </a:lnTo>
                  <a:cubicBezTo>
                    <a:pt x="43580" y="134639"/>
                    <a:pt x="44761" y="145272"/>
                    <a:pt x="49740" y="154281"/>
                  </a:cubicBezTo>
                  <a:cubicBezTo>
                    <a:pt x="54740" y="163268"/>
                    <a:pt x="63010" y="169048"/>
                    <a:pt x="74550" y="171580"/>
                  </a:cubicBezTo>
                  <a:cubicBezTo>
                    <a:pt x="86259" y="174154"/>
                    <a:pt x="96280" y="172424"/>
                    <a:pt x="104571" y="166432"/>
                  </a:cubicBezTo>
                  <a:cubicBezTo>
                    <a:pt x="112862" y="160420"/>
                    <a:pt x="118368" y="151222"/>
                    <a:pt x="121090" y="138796"/>
                  </a:cubicBezTo>
                  <a:lnTo>
                    <a:pt x="145857" y="25907"/>
                  </a:lnTo>
                  <a:lnTo>
                    <a:pt x="189527" y="35485"/>
                  </a:lnTo>
                  <a:lnTo>
                    <a:pt x="164697" y="148648"/>
                  </a:lnTo>
                  <a:cubicBezTo>
                    <a:pt x="159169" y="173858"/>
                    <a:pt x="147650" y="192023"/>
                    <a:pt x="130140" y="203162"/>
                  </a:cubicBezTo>
                  <a:cubicBezTo>
                    <a:pt x="112630" y="214301"/>
                    <a:pt x="90921" y="217022"/>
                    <a:pt x="65014" y="211326"/>
                  </a:cubicBezTo>
                  <a:lnTo>
                    <a:pt x="65014" y="211326"/>
                  </a:lnTo>
                  <a:close/>
                </a:path>
              </a:pathLst>
            </a:custGeom>
            <a:solidFill>
              <a:schemeClr val="tx1"/>
            </a:solidFill>
            <a:ln w="2109"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26A6960-1913-3AF9-3585-590734450B91}"/>
                </a:ext>
              </a:extLst>
            </p:cNvPr>
            <p:cNvSpPr/>
            <p:nvPr/>
          </p:nvSpPr>
          <p:spPr>
            <a:xfrm>
              <a:off x="6431918" y="1124519"/>
              <a:ext cx="189496" cy="206298"/>
            </a:xfrm>
            <a:custGeom>
              <a:avLst/>
              <a:gdLst>
                <a:gd name="connsiteX0" fmla="*/ 83548 w 189496"/>
                <a:gd name="connsiteY0" fmla="*/ 160367 h 206298"/>
                <a:gd name="connsiteX1" fmla="*/ 113126 w 189496"/>
                <a:gd name="connsiteY1" fmla="*/ 166485 h 206298"/>
                <a:gd name="connsiteX2" fmla="*/ 144349 w 189496"/>
                <a:gd name="connsiteY2" fmla="*/ 161823 h 206298"/>
                <a:gd name="connsiteX3" fmla="*/ 127619 w 189496"/>
                <a:gd name="connsiteY3" fmla="*/ 203573 h 206298"/>
                <a:gd name="connsiteX4" fmla="*/ 97050 w 189496"/>
                <a:gd name="connsiteY4" fmla="*/ 205852 h 206298"/>
                <a:gd name="connsiteX5" fmla="*/ 63886 w 189496"/>
                <a:gd name="connsiteY5" fmla="*/ 197687 h 206298"/>
                <a:gd name="connsiteX6" fmla="*/ 7663 w 189496"/>
                <a:gd name="connsiteY6" fmla="*/ 144165 h 206298"/>
                <a:gd name="connsiteX7" fmla="*/ 8486 w 189496"/>
                <a:gd name="connsiteY7" fmla="*/ 65622 h 206298"/>
                <a:gd name="connsiteX8" fmla="*/ 61945 w 189496"/>
                <a:gd name="connsiteY8" fmla="*/ 8070 h 206298"/>
                <a:gd name="connsiteX9" fmla="*/ 138505 w 189496"/>
                <a:gd name="connsiteY9" fmla="*/ 7943 h 206298"/>
                <a:gd name="connsiteX10" fmla="*/ 167366 w 189496"/>
                <a:gd name="connsiteY10" fmla="*/ 24209 h 206298"/>
                <a:gd name="connsiteX11" fmla="*/ 189496 w 189496"/>
                <a:gd name="connsiteY11" fmla="*/ 46297 h 206298"/>
                <a:gd name="connsiteX12" fmla="*/ 172661 w 189496"/>
                <a:gd name="connsiteY12" fmla="*/ 88279 h 206298"/>
                <a:gd name="connsiteX13" fmla="*/ 152408 w 189496"/>
                <a:gd name="connsiteY13" fmla="*/ 64461 h 206298"/>
                <a:gd name="connsiteX14" fmla="*/ 127577 w 189496"/>
                <a:gd name="connsiteY14" fmla="*/ 49082 h 206298"/>
                <a:gd name="connsiteX15" fmla="*/ 83443 w 189496"/>
                <a:gd name="connsiteY15" fmla="*/ 49293 h 206298"/>
                <a:gd name="connsiteX16" fmla="*/ 52747 w 189496"/>
                <a:gd name="connsiteY16" fmla="*/ 83385 h 206298"/>
                <a:gd name="connsiteX17" fmla="*/ 51608 w 189496"/>
                <a:gd name="connsiteY17" fmla="*/ 129481 h 206298"/>
                <a:gd name="connsiteX18" fmla="*/ 83548 w 189496"/>
                <a:gd name="connsiteY18" fmla="*/ 160367 h 206298"/>
                <a:gd name="connsiteX19" fmla="*/ 83548 w 189496"/>
                <a:gd name="connsiteY19" fmla="*/ 160367 h 20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9496" h="206298">
                  <a:moveTo>
                    <a:pt x="83548" y="160367"/>
                  </a:moveTo>
                  <a:cubicBezTo>
                    <a:pt x="93169" y="164228"/>
                    <a:pt x="103021" y="166253"/>
                    <a:pt x="113126" y="166485"/>
                  </a:cubicBezTo>
                  <a:cubicBezTo>
                    <a:pt x="123210" y="166717"/>
                    <a:pt x="133611" y="165177"/>
                    <a:pt x="144349" y="161823"/>
                  </a:cubicBezTo>
                  <a:lnTo>
                    <a:pt x="127619" y="203573"/>
                  </a:lnTo>
                  <a:cubicBezTo>
                    <a:pt x="118358" y="206126"/>
                    <a:pt x="108168" y="206885"/>
                    <a:pt x="97050" y="205852"/>
                  </a:cubicBezTo>
                  <a:cubicBezTo>
                    <a:pt x="85911" y="204797"/>
                    <a:pt x="74878" y="202096"/>
                    <a:pt x="63886" y="197687"/>
                  </a:cubicBezTo>
                  <a:cubicBezTo>
                    <a:pt x="36903" y="186865"/>
                    <a:pt x="18148" y="169038"/>
                    <a:pt x="7663" y="144165"/>
                  </a:cubicBezTo>
                  <a:cubicBezTo>
                    <a:pt x="-2822" y="119313"/>
                    <a:pt x="-2548" y="93132"/>
                    <a:pt x="8486" y="65622"/>
                  </a:cubicBezTo>
                  <a:cubicBezTo>
                    <a:pt x="19583" y="37964"/>
                    <a:pt x="37389" y="18787"/>
                    <a:pt x="61945" y="8070"/>
                  </a:cubicBezTo>
                  <a:cubicBezTo>
                    <a:pt x="86502" y="-2648"/>
                    <a:pt x="112029" y="-2690"/>
                    <a:pt x="138505" y="7943"/>
                  </a:cubicBezTo>
                  <a:cubicBezTo>
                    <a:pt x="148969" y="12141"/>
                    <a:pt x="158589" y="17542"/>
                    <a:pt x="167366" y="24209"/>
                  </a:cubicBezTo>
                  <a:cubicBezTo>
                    <a:pt x="176142" y="30854"/>
                    <a:pt x="183526" y="38217"/>
                    <a:pt x="189496" y="46297"/>
                  </a:cubicBezTo>
                  <a:lnTo>
                    <a:pt x="172661" y="88279"/>
                  </a:lnTo>
                  <a:cubicBezTo>
                    <a:pt x="166944" y="79145"/>
                    <a:pt x="160172" y="71191"/>
                    <a:pt x="152408" y="64461"/>
                  </a:cubicBezTo>
                  <a:cubicBezTo>
                    <a:pt x="144623" y="57710"/>
                    <a:pt x="136354" y="52584"/>
                    <a:pt x="127577" y="49082"/>
                  </a:cubicBezTo>
                  <a:cubicBezTo>
                    <a:pt x="112050" y="42858"/>
                    <a:pt x="97346" y="42921"/>
                    <a:pt x="83443" y="49293"/>
                  </a:cubicBezTo>
                  <a:cubicBezTo>
                    <a:pt x="69540" y="55664"/>
                    <a:pt x="59308" y="67014"/>
                    <a:pt x="52747" y="83385"/>
                  </a:cubicBezTo>
                  <a:cubicBezTo>
                    <a:pt x="46186" y="99756"/>
                    <a:pt x="45806" y="115115"/>
                    <a:pt x="51608" y="129481"/>
                  </a:cubicBezTo>
                  <a:cubicBezTo>
                    <a:pt x="57388" y="143848"/>
                    <a:pt x="68042" y="154122"/>
                    <a:pt x="83548" y="160367"/>
                  </a:cubicBezTo>
                  <a:lnTo>
                    <a:pt x="83548" y="160367"/>
                  </a:lnTo>
                  <a:close/>
                </a:path>
              </a:pathLst>
            </a:custGeom>
            <a:solidFill>
              <a:schemeClr val="tx1"/>
            </a:solidFill>
            <a:ln w="2109"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EE3681A-C6EF-0585-C963-6AC817EC320A}"/>
                </a:ext>
              </a:extLst>
            </p:cNvPr>
            <p:cNvSpPr/>
            <p:nvPr/>
          </p:nvSpPr>
          <p:spPr>
            <a:xfrm>
              <a:off x="6608967" y="1237334"/>
              <a:ext cx="212866" cy="232760"/>
            </a:xfrm>
            <a:custGeom>
              <a:avLst/>
              <a:gdLst>
                <a:gd name="connsiteX0" fmla="*/ 147910 w 212866"/>
                <a:gd name="connsiteY0" fmla="*/ 131897 h 232760"/>
                <a:gd name="connsiteX1" fmla="*/ 168732 w 212866"/>
                <a:gd name="connsiteY1" fmla="*/ 44345 h 232760"/>
                <a:gd name="connsiteX2" fmla="*/ 99724 w 212866"/>
                <a:gd name="connsiteY2" fmla="*/ 102530 h 232760"/>
                <a:gd name="connsiteX3" fmla="*/ 147910 w 212866"/>
                <a:gd name="connsiteY3" fmla="*/ 131897 h 232760"/>
                <a:gd name="connsiteX4" fmla="*/ 147910 w 212866"/>
                <a:gd name="connsiteY4" fmla="*/ 131897 h 232760"/>
                <a:gd name="connsiteX5" fmla="*/ 171981 w 212866"/>
                <a:gd name="connsiteY5" fmla="*/ 232760 h 232760"/>
                <a:gd name="connsiteX6" fmla="*/ 129872 w 212866"/>
                <a:gd name="connsiteY6" fmla="*/ 207065 h 232760"/>
                <a:gd name="connsiteX7" fmla="*/ 138774 w 212866"/>
                <a:gd name="connsiteY7" fmla="*/ 169407 h 232760"/>
                <a:gd name="connsiteX8" fmla="*/ 70126 w 212866"/>
                <a:gd name="connsiteY8" fmla="*/ 127530 h 232760"/>
                <a:gd name="connsiteX9" fmla="*/ 40506 w 212866"/>
                <a:gd name="connsiteY9" fmla="*/ 152572 h 232760"/>
                <a:gd name="connsiteX10" fmla="*/ 0 w 212866"/>
                <a:gd name="connsiteY10" fmla="*/ 127888 h 232760"/>
                <a:gd name="connsiteX11" fmla="*/ 160968 w 212866"/>
                <a:gd name="connsiteY11" fmla="*/ 0 h 232760"/>
                <a:gd name="connsiteX12" fmla="*/ 212866 w 212866"/>
                <a:gd name="connsiteY12" fmla="*/ 31645 h 232760"/>
                <a:gd name="connsiteX13" fmla="*/ 171981 w 212866"/>
                <a:gd name="connsiteY13" fmla="*/ 232760 h 232760"/>
                <a:gd name="connsiteX14" fmla="*/ 171981 w 212866"/>
                <a:gd name="connsiteY14" fmla="*/ 232760 h 23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2866" h="232760">
                  <a:moveTo>
                    <a:pt x="147910" y="131897"/>
                  </a:moveTo>
                  <a:lnTo>
                    <a:pt x="168732" y="44345"/>
                  </a:lnTo>
                  <a:lnTo>
                    <a:pt x="99724" y="102530"/>
                  </a:lnTo>
                  <a:lnTo>
                    <a:pt x="147910" y="131897"/>
                  </a:lnTo>
                  <a:lnTo>
                    <a:pt x="147910" y="131897"/>
                  </a:lnTo>
                  <a:close/>
                  <a:moveTo>
                    <a:pt x="171981" y="232760"/>
                  </a:moveTo>
                  <a:lnTo>
                    <a:pt x="129872" y="207065"/>
                  </a:lnTo>
                  <a:lnTo>
                    <a:pt x="138774" y="169407"/>
                  </a:lnTo>
                  <a:lnTo>
                    <a:pt x="70126" y="127530"/>
                  </a:lnTo>
                  <a:lnTo>
                    <a:pt x="40506" y="152572"/>
                  </a:lnTo>
                  <a:lnTo>
                    <a:pt x="0" y="127888"/>
                  </a:lnTo>
                  <a:lnTo>
                    <a:pt x="160968" y="0"/>
                  </a:lnTo>
                  <a:lnTo>
                    <a:pt x="212866" y="31645"/>
                  </a:lnTo>
                  <a:lnTo>
                    <a:pt x="171981" y="232760"/>
                  </a:lnTo>
                  <a:lnTo>
                    <a:pt x="171981" y="232760"/>
                  </a:lnTo>
                  <a:close/>
                </a:path>
              </a:pathLst>
            </a:custGeom>
            <a:solidFill>
              <a:schemeClr val="tx1"/>
            </a:solidFill>
            <a:ln w="2109"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C74199A4-B92D-189E-02F1-F7507A7CEB0C}"/>
                </a:ext>
              </a:extLst>
            </p:cNvPr>
            <p:cNvSpPr/>
            <p:nvPr/>
          </p:nvSpPr>
          <p:spPr>
            <a:xfrm>
              <a:off x="6846706" y="1339780"/>
              <a:ext cx="200693" cy="213013"/>
            </a:xfrm>
            <a:custGeom>
              <a:avLst/>
              <a:gdLst>
                <a:gd name="connsiteX0" fmla="*/ 177065 w 200693"/>
                <a:gd name="connsiteY0" fmla="*/ 128078 h 213013"/>
                <a:gd name="connsiteX1" fmla="*/ 134407 w 200693"/>
                <a:gd name="connsiteY1" fmla="*/ 92847 h 213013"/>
                <a:gd name="connsiteX2" fmla="*/ 35084 w 200693"/>
                <a:gd name="connsiteY2" fmla="*/ 213014 h 213013"/>
                <a:gd name="connsiteX3" fmla="*/ 0 w 200693"/>
                <a:gd name="connsiteY3" fmla="*/ 184006 h 213013"/>
                <a:gd name="connsiteX4" fmla="*/ 99323 w 200693"/>
                <a:gd name="connsiteY4" fmla="*/ 63839 h 213013"/>
                <a:gd name="connsiteX5" fmla="*/ 56666 w 200693"/>
                <a:gd name="connsiteY5" fmla="*/ 28586 h 213013"/>
                <a:gd name="connsiteX6" fmla="*/ 80315 w 200693"/>
                <a:gd name="connsiteY6" fmla="*/ 0 h 213013"/>
                <a:gd name="connsiteX7" fmla="*/ 200693 w 200693"/>
                <a:gd name="connsiteY7" fmla="*/ 99513 h 213013"/>
                <a:gd name="connsiteX8" fmla="*/ 177065 w 200693"/>
                <a:gd name="connsiteY8" fmla="*/ 128078 h 213013"/>
                <a:gd name="connsiteX9" fmla="*/ 177065 w 200693"/>
                <a:gd name="connsiteY9" fmla="*/ 128078 h 21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0693" h="213013">
                  <a:moveTo>
                    <a:pt x="177065" y="128078"/>
                  </a:moveTo>
                  <a:lnTo>
                    <a:pt x="134407" y="92847"/>
                  </a:lnTo>
                  <a:lnTo>
                    <a:pt x="35084" y="213014"/>
                  </a:lnTo>
                  <a:lnTo>
                    <a:pt x="0" y="184006"/>
                  </a:lnTo>
                  <a:lnTo>
                    <a:pt x="99323" y="63839"/>
                  </a:lnTo>
                  <a:lnTo>
                    <a:pt x="56666" y="28586"/>
                  </a:lnTo>
                  <a:lnTo>
                    <a:pt x="80315" y="0"/>
                  </a:lnTo>
                  <a:lnTo>
                    <a:pt x="200693" y="99513"/>
                  </a:lnTo>
                  <a:lnTo>
                    <a:pt x="177065" y="128078"/>
                  </a:lnTo>
                  <a:lnTo>
                    <a:pt x="177065" y="128078"/>
                  </a:lnTo>
                  <a:close/>
                </a:path>
              </a:pathLst>
            </a:custGeom>
            <a:solidFill>
              <a:schemeClr val="tx1"/>
            </a:solidFill>
            <a:ln w="2109"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675ABA6A-77B0-4ED5-55F5-6BAE27384B70}"/>
                </a:ext>
              </a:extLst>
            </p:cNvPr>
            <p:cNvSpPr/>
            <p:nvPr/>
          </p:nvSpPr>
          <p:spPr>
            <a:xfrm>
              <a:off x="6974131" y="1505474"/>
              <a:ext cx="171010" cy="166200"/>
            </a:xfrm>
            <a:custGeom>
              <a:avLst/>
              <a:gdLst>
                <a:gd name="connsiteX0" fmla="*/ 31413 w 171010"/>
                <a:gd name="connsiteY0" fmla="*/ 166200 h 166200"/>
                <a:gd name="connsiteX1" fmla="*/ 0 w 171010"/>
                <a:gd name="connsiteY1" fmla="*/ 133268 h 166200"/>
                <a:gd name="connsiteX2" fmla="*/ 139576 w 171010"/>
                <a:gd name="connsiteY2" fmla="*/ 0 h 166200"/>
                <a:gd name="connsiteX3" fmla="*/ 171010 w 171010"/>
                <a:gd name="connsiteY3" fmla="*/ 32911 h 166200"/>
                <a:gd name="connsiteX4" fmla="*/ 31413 w 171010"/>
                <a:gd name="connsiteY4" fmla="*/ 166200 h 166200"/>
                <a:gd name="connsiteX5" fmla="*/ 31413 w 171010"/>
                <a:gd name="connsiteY5" fmla="*/ 166200 h 16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010" h="166200">
                  <a:moveTo>
                    <a:pt x="31413" y="166200"/>
                  </a:moveTo>
                  <a:lnTo>
                    <a:pt x="0" y="133268"/>
                  </a:lnTo>
                  <a:lnTo>
                    <a:pt x="139576" y="0"/>
                  </a:lnTo>
                  <a:lnTo>
                    <a:pt x="171010" y="32911"/>
                  </a:lnTo>
                  <a:lnTo>
                    <a:pt x="31413" y="166200"/>
                  </a:lnTo>
                  <a:lnTo>
                    <a:pt x="31413" y="166200"/>
                  </a:lnTo>
                  <a:close/>
                </a:path>
              </a:pathLst>
            </a:custGeom>
            <a:solidFill>
              <a:schemeClr val="tx1"/>
            </a:solidFill>
            <a:ln w="2109"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CBB797D-8256-B740-F6B9-18A3AE270FA2}"/>
                </a:ext>
              </a:extLst>
            </p:cNvPr>
            <p:cNvSpPr/>
            <p:nvPr/>
          </p:nvSpPr>
          <p:spPr>
            <a:xfrm>
              <a:off x="7093275" y="1649846"/>
              <a:ext cx="206416" cy="207323"/>
            </a:xfrm>
            <a:custGeom>
              <a:avLst/>
              <a:gdLst>
                <a:gd name="connsiteX0" fmla="*/ 72667 w 206416"/>
                <a:gd name="connsiteY0" fmla="*/ 59634 h 207323"/>
                <a:gd name="connsiteX1" fmla="*/ 46212 w 206416"/>
                <a:gd name="connsiteY1" fmla="*/ 97313 h 207323"/>
                <a:gd name="connsiteX2" fmla="*/ 54566 w 206416"/>
                <a:gd name="connsiteY2" fmla="*/ 138515 h 207323"/>
                <a:gd name="connsiteX3" fmla="*/ 90578 w 206416"/>
                <a:gd name="connsiteY3" fmla="*/ 160097 h 207323"/>
                <a:gd name="connsiteX4" fmla="*/ 133700 w 206416"/>
                <a:gd name="connsiteY4" fmla="*/ 147671 h 207323"/>
                <a:gd name="connsiteX5" fmla="*/ 159965 w 206416"/>
                <a:gd name="connsiteY5" fmla="*/ 109950 h 207323"/>
                <a:gd name="connsiteX6" fmla="*/ 151654 w 206416"/>
                <a:gd name="connsiteY6" fmla="*/ 68558 h 207323"/>
                <a:gd name="connsiteX7" fmla="*/ 115662 w 206416"/>
                <a:gd name="connsiteY7" fmla="*/ 47271 h 207323"/>
                <a:gd name="connsiteX8" fmla="*/ 72646 w 206416"/>
                <a:gd name="connsiteY8" fmla="*/ 59613 h 207323"/>
                <a:gd name="connsiteX9" fmla="*/ 72646 w 206416"/>
                <a:gd name="connsiteY9" fmla="*/ 59613 h 207323"/>
                <a:gd name="connsiteX10" fmla="*/ 44777 w 206416"/>
                <a:gd name="connsiteY10" fmla="*/ 20921 h 207323"/>
                <a:gd name="connsiteX11" fmla="*/ 120536 w 206416"/>
                <a:gd name="connsiteY11" fmla="*/ 1301 h 207323"/>
                <a:gd name="connsiteX12" fmla="*/ 185978 w 206416"/>
                <a:gd name="connsiteY12" fmla="*/ 43874 h 207323"/>
                <a:gd name="connsiteX13" fmla="*/ 205028 w 206416"/>
                <a:gd name="connsiteY13" fmla="*/ 119823 h 207323"/>
                <a:gd name="connsiteX14" fmla="*/ 161590 w 206416"/>
                <a:gd name="connsiteY14" fmla="*/ 186362 h 207323"/>
                <a:gd name="connsiteX15" fmla="*/ 85874 w 206416"/>
                <a:gd name="connsiteY15" fmla="*/ 205961 h 207323"/>
                <a:gd name="connsiteX16" fmla="*/ 20495 w 206416"/>
                <a:gd name="connsiteY16" fmla="*/ 163029 h 207323"/>
                <a:gd name="connsiteX17" fmla="*/ 1381 w 206416"/>
                <a:gd name="connsiteY17" fmla="*/ 87292 h 207323"/>
                <a:gd name="connsiteX18" fmla="*/ 44777 w 206416"/>
                <a:gd name="connsiteY18" fmla="*/ 20921 h 207323"/>
                <a:gd name="connsiteX19" fmla="*/ 44777 w 206416"/>
                <a:gd name="connsiteY19" fmla="*/ 20921 h 207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6416" h="207323">
                  <a:moveTo>
                    <a:pt x="72667" y="59634"/>
                  </a:moveTo>
                  <a:cubicBezTo>
                    <a:pt x="58511" y="69824"/>
                    <a:pt x="49672" y="82397"/>
                    <a:pt x="46212" y="97313"/>
                  </a:cubicBezTo>
                  <a:cubicBezTo>
                    <a:pt x="42752" y="112249"/>
                    <a:pt x="45516" y="125962"/>
                    <a:pt x="54566" y="138515"/>
                  </a:cubicBezTo>
                  <a:cubicBezTo>
                    <a:pt x="63659" y="151194"/>
                    <a:pt x="75705" y="158388"/>
                    <a:pt x="90578" y="160097"/>
                  </a:cubicBezTo>
                  <a:cubicBezTo>
                    <a:pt x="105452" y="161805"/>
                    <a:pt x="119839" y="157649"/>
                    <a:pt x="133700" y="147671"/>
                  </a:cubicBezTo>
                  <a:cubicBezTo>
                    <a:pt x="147730" y="137586"/>
                    <a:pt x="156464" y="125013"/>
                    <a:pt x="159965" y="109950"/>
                  </a:cubicBezTo>
                  <a:cubicBezTo>
                    <a:pt x="163425" y="94886"/>
                    <a:pt x="160662" y="81089"/>
                    <a:pt x="151654" y="68558"/>
                  </a:cubicBezTo>
                  <a:cubicBezTo>
                    <a:pt x="142603" y="56026"/>
                    <a:pt x="130620" y="48938"/>
                    <a:pt x="115662" y="47271"/>
                  </a:cubicBezTo>
                  <a:cubicBezTo>
                    <a:pt x="100684" y="45626"/>
                    <a:pt x="86338" y="49739"/>
                    <a:pt x="72646" y="59613"/>
                  </a:cubicBezTo>
                  <a:lnTo>
                    <a:pt x="72646" y="59613"/>
                  </a:lnTo>
                  <a:close/>
                  <a:moveTo>
                    <a:pt x="44777" y="20921"/>
                  </a:moveTo>
                  <a:cubicBezTo>
                    <a:pt x="68933" y="3495"/>
                    <a:pt x="94207" y="-3045"/>
                    <a:pt x="120536" y="1301"/>
                  </a:cubicBezTo>
                  <a:cubicBezTo>
                    <a:pt x="146843" y="5647"/>
                    <a:pt x="168636" y="19845"/>
                    <a:pt x="185978" y="43874"/>
                  </a:cubicBezTo>
                  <a:cubicBezTo>
                    <a:pt x="203172" y="67756"/>
                    <a:pt x="209501" y="93093"/>
                    <a:pt x="205028" y="119823"/>
                  </a:cubicBezTo>
                  <a:cubicBezTo>
                    <a:pt x="200556" y="146552"/>
                    <a:pt x="186083" y="168746"/>
                    <a:pt x="161590" y="186362"/>
                  </a:cubicBezTo>
                  <a:cubicBezTo>
                    <a:pt x="137265" y="203893"/>
                    <a:pt x="112034" y="210433"/>
                    <a:pt x="85874" y="205961"/>
                  </a:cubicBezTo>
                  <a:cubicBezTo>
                    <a:pt x="59672" y="201509"/>
                    <a:pt x="37900" y="187206"/>
                    <a:pt x="20495" y="163029"/>
                  </a:cubicBezTo>
                  <a:cubicBezTo>
                    <a:pt x="3301" y="139147"/>
                    <a:pt x="-3091" y="113895"/>
                    <a:pt x="1381" y="87292"/>
                  </a:cubicBezTo>
                  <a:cubicBezTo>
                    <a:pt x="5833" y="60668"/>
                    <a:pt x="20284" y="38537"/>
                    <a:pt x="44777" y="20921"/>
                  </a:cubicBezTo>
                  <a:lnTo>
                    <a:pt x="44777" y="20921"/>
                  </a:lnTo>
                  <a:close/>
                </a:path>
              </a:pathLst>
            </a:custGeom>
            <a:solidFill>
              <a:schemeClr val="tx1"/>
            </a:solidFill>
            <a:ln w="2109"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8160A54C-CBAE-46E0-28D2-EDC339976092}"/>
                </a:ext>
              </a:extLst>
            </p:cNvPr>
            <p:cNvSpPr/>
            <p:nvPr/>
          </p:nvSpPr>
          <p:spPr>
            <a:xfrm>
              <a:off x="7214570" y="1874773"/>
              <a:ext cx="245313" cy="232211"/>
            </a:xfrm>
            <a:custGeom>
              <a:avLst/>
              <a:gdLst>
                <a:gd name="connsiteX0" fmla="*/ 19156 w 245313"/>
                <a:gd name="connsiteY0" fmla="*/ 123226 h 232211"/>
                <a:gd name="connsiteX1" fmla="*/ 0 w 245313"/>
                <a:gd name="connsiteY1" fmla="*/ 83121 h 232211"/>
                <a:gd name="connsiteX2" fmla="*/ 174175 w 245313"/>
                <a:gd name="connsiteY2" fmla="*/ 0 h 232211"/>
                <a:gd name="connsiteX3" fmla="*/ 194639 w 245313"/>
                <a:gd name="connsiteY3" fmla="*/ 42826 h 232211"/>
                <a:gd name="connsiteX4" fmla="*/ 114471 w 245313"/>
                <a:gd name="connsiteY4" fmla="*/ 163500 h 232211"/>
                <a:gd name="connsiteX5" fmla="*/ 114830 w 245313"/>
                <a:gd name="connsiteY5" fmla="*/ 164259 h 232211"/>
                <a:gd name="connsiteX6" fmla="*/ 226073 w 245313"/>
                <a:gd name="connsiteY6" fmla="*/ 108733 h 232211"/>
                <a:gd name="connsiteX7" fmla="*/ 245313 w 245313"/>
                <a:gd name="connsiteY7" fmla="*/ 149091 h 232211"/>
                <a:gd name="connsiteX8" fmla="*/ 71138 w 245313"/>
                <a:gd name="connsiteY8" fmla="*/ 232212 h 232211"/>
                <a:gd name="connsiteX9" fmla="*/ 50126 w 245313"/>
                <a:gd name="connsiteY9" fmla="*/ 188162 h 232211"/>
                <a:gd name="connsiteX10" fmla="*/ 126918 w 245313"/>
                <a:gd name="connsiteY10" fmla="*/ 70590 h 232211"/>
                <a:gd name="connsiteX11" fmla="*/ 126433 w 245313"/>
                <a:gd name="connsiteY11" fmla="*/ 69598 h 232211"/>
                <a:gd name="connsiteX12" fmla="*/ 19156 w 245313"/>
                <a:gd name="connsiteY12" fmla="*/ 123226 h 232211"/>
                <a:gd name="connsiteX13" fmla="*/ 19156 w 245313"/>
                <a:gd name="connsiteY13" fmla="*/ 123226 h 232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5313" h="232211">
                  <a:moveTo>
                    <a:pt x="19156" y="123226"/>
                  </a:moveTo>
                  <a:lnTo>
                    <a:pt x="0" y="83121"/>
                  </a:lnTo>
                  <a:lnTo>
                    <a:pt x="174175" y="0"/>
                  </a:lnTo>
                  <a:lnTo>
                    <a:pt x="194639" y="42826"/>
                  </a:lnTo>
                  <a:lnTo>
                    <a:pt x="114471" y="163500"/>
                  </a:lnTo>
                  <a:lnTo>
                    <a:pt x="114830" y="164259"/>
                  </a:lnTo>
                  <a:lnTo>
                    <a:pt x="226073" y="108733"/>
                  </a:lnTo>
                  <a:lnTo>
                    <a:pt x="245313" y="149091"/>
                  </a:lnTo>
                  <a:lnTo>
                    <a:pt x="71138" y="232212"/>
                  </a:lnTo>
                  <a:lnTo>
                    <a:pt x="50126" y="188162"/>
                  </a:lnTo>
                  <a:lnTo>
                    <a:pt x="126918" y="70590"/>
                  </a:lnTo>
                  <a:lnTo>
                    <a:pt x="126433" y="69598"/>
                  </a:lnTo>
                  <a:lnTo>
                    <a:pt x="19156" y="123226"/>
                  </a:lnTo>
                  <a:lnTo>
                    <a:pt x="19156" y="123226"/>
                  </a:lnTo>
                  <a:close/>
                </a:path>
              </a:pathLst>
            </a:custGeom>
            <a:solidFill>
              <a:schemeClr val="tx1"/>
            </a:solidFill>
            <a:ln w="2109"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A7C244BE-EEBF-3626-4392-3754D8964C04}"/>
                </a:ext>
              </a:extLst>
            </p:cNvPr>
            <p:cNvSpPr/>
            <p:nvPr/>
          </p:nvSpPr>
          <p:spPr>
            <a:xfrm>
              <a:off x="7327607" y="2269787"/>
              <a:ext cx="246557" cy="103122"/>
            </a:xfrm>
            <a:custGeom>
              <a:avLst/>
              <a:gdLst>
                <a:gd name="connsiteX0" fmla="*/ 114492 w 246557"/>
                <a:gd name="connsiteY0" fmla="*/ 5676 h 103122"/>
                <a:gd name="connsiteX1" fmla="*/ 182550 w 246557"/>
                <a:gd name="connsiteY1" fmla="*/ 697 h 103122"/>
                <a:gd name="connsiteX2" fmla="*/ 246558 w 246557"/>
                <a:gd name="connsiteY2" fmla="*/ 15950 h 103122"/>
                <a:gd name="connsiteX3" fmla="*/ 242022 w 246557"/>
                <a:gd name="connsiteY3" fmla="*/ 52216 h 103122"/>
                <a:gd name="connsiteX4" fmla="*/ 183943 w 246557"/>
                <a:gd name="connsiteY4" fmla="*/ 37996 h 103122"/>
                <a:gd name="connsiteX5" fmla="*/ 122931 w 246557"/>
                <a:gd name="connsiteY5" fmla="*/ 42617 h 103122"/>
                <a:gd name="connsiteX6" fmla="*/ 65864 w 246557"/>
                <a:gd name="connsiteY6" fmla="*/ 65064 h 103122"/>
                <a:gd name="connsiteX7" fmla="*/ 19915 w 246557"/>
                <a:gd name="connsiteY7" fmla="*/ 103122 h 103122"/>
                <a:gd name="connsiteX8" fmla="*/ 0 w 246557"/>
                <a:gd name="connsiteY8" fmla="*/ 72447 h 103122"/>
                <a:gd name="connsiteX9" fmla="*/ 50991 w 246557"/>
                <a:gd name="connsiteY9" fmla="*/ 30824 h 103122"/>
                <a:gd name="connsiteX10" fmla="*/ 114450 w 246557"/>
                <a:gd name="connsiteY10" fmla="*/ 5655 h 103122"/>
                <a:gd name="connsiteX11" fmla="*/ 114450 w 246557"/>
                <a:gd name="connsiteY11" fmla="*/ 5655 h 103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557" h="103122">
                  <a:moveTo>
                    <a:pt x="114492" y="5676"/>
                  </a:moveTo>
                  <a:cubicBezTo>
                    <a:pt x="136792" y="571"/>
                    <a:pt x="159471" y="-1096"/>
                    <a:pt x="182550" y="697"/>
                  </a:cubicBezTo>
                  <a:cubicBezTo>
                    <a:pt x="205630" y="2491"/>
                    <a:pt x="226980" y="7575"/>
                    <a:pt x="246558" y="15950"/>
                  </a:cubicBezTo>
                  <a:lnTo>
                    <a:pt x="242022" y="52216"/>
                  </a:lnTo>
                  <a:cubicBezTo>
                    <a:pt x="223604" y="44325"/>
                    <a:pt x="204259" y="39579"/>
                    <a:pt x="183943" y="37996"/>
                  </a:cubicBezTo>
                  <a:cubicBezTo>
                    <a:pt x="163627" y="36393"/>
                    <a:pt x="143289" y="37933"/>
                    <a:pt x="122931" y="42617"/>
                  </a:cubicBezTo>
                  <a:cubicBezTo>
                    <a:pt x="102383" y="47321"/>
                    <a:pt x="83332" y="54811"/>
                    <a:pt x="65864" y="65064"/>
                  </a:cubicBezTo>
                  <a:cubicBezTo>
                    <a:pt x="48354" y="75317"/>
                    <a:pt x="33016" y="88017"/>
                    <a:pt x="19915" y="103122"/>
                  </a:cubicBezTo>
                  <a:lnTo>
                    <a:pt x="0" y="72447"/>
                  </a:lnTo>
                  <a:cubicBezTo>
                    <a:pt x="14029" y="56372"/>
                    <a:pt x="31033" y="42490"/>
                    <a:pt x="50991" y="30824"/>
                  </a:cubicBezTo>
                  <a:cubicBezTo>
                    <a:pt x="70991" y="19178"/>
                    <a:pt x="92151" y="10782"/>
                    <a:pt x="114450" y="5655"/>
                  </a:cubicBezTo>
                  <a:lnTo>
                    <a:pt x="114450" y="5655"/>
                  </a:lnTo>
                  <a:close/>
                </a:path>
              </a:pathLst>
            </a:custGeom>
            <a:solidFill>
              <a:schemeClr val="tx1"/>
            </a:solidFill>
            <a:ln w="2109"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9D50DA84-8C63-0774-C23C-7FDF658F848D}"/>
                </a:ext>
              </a:extLst>
            </p:cNvPr>
            <p:cNvSpPr/>
            <p:nvPr/>
          </p:nvSpPr>
          <p:spPr>
            <a:xfrm>
              <a:off x="7379040" y="2427676"/>
              <a:ext cx="208077" cy="230292"/>
            </a:xfrm>
            <a:custGeom>
              <a:avLst/>
              <a:gdLst>
                <a:gd name="connsiteX0" fmla="*/ 6540 w 208077"/>
                <a:gd name="connsiteY0" fmla="*/ 104703 h 230292"/>
                <a:gd name="connsiteX1" fmla="*/ 129576 w 208077"/>
                <a:gd name="connsiteY1" fmla="*/ 48544 h 230292"/>
                <a:gd name="connsiteX2" fmla="*/ 129471 w 208077"/>
                <a:gd name="connsiteY2" fmla="*/ 47193 h 230292"/>
                <a:gd name="connsiteX3" fmla="*/ 3207 w 208077"/>
                <a:gd name="connsiteY3" fmla="*/ 58206 h 230292"/>
                <a:gd name="connsiteX4" fmla="*/ 0 w 208077"/>
                <a:gd name="connsiteY4" fmla="*/ 13903 h 230292"/>
                <a:gd name="connsiteX5" fmla="*/ 192487 w 208077"/>
                <a:gd name="connsiteY5" fmla="*/ 0 h 230292"/>
                <a:gd name="connsiteX6" fmla="*/ 196854 w 208077"/>
                <a:gd name="connsiteY6" fmla="*/ 60358 h 230292"/>
                <a:gd name="connsiteX7" fmla="*/ 67425 w 208077"/>
                <a:gd name="connsiteY7" fmla="*/ 118901 h 230292"/>
                <a:gd name="connsiteX8" fmla="*/ 67531 w 208077"/>
                <a:gd name="connsiteY8" fmla="*/ 120251 h 230292"/>
                <a:gd name="connsiteX9" fmla="*/ 203710 w 208077"/>
                <a:gd name="connsiteY9" fmla="*/ 155799 h 230292"/>
                <a:gd name="connsiteX10" fmla="*/ 208077 w 208077"/>
                <a:gd name="connsiteY10" fmla="*/ 216411 h 230292"/>
                <a:gd name="connsiteX11" fmla="*/ 15633 w 208077"/>
                <a:gd name="connsiteY11" fmla="*/ 230292 h 230292"/>
                <a:gd name="connsiteX12" fmla="*/ 12426 w 208077"/>
                <a:gd name="connsiteY12" fmla="*/ 185989 h 230292"/>
                <a:gd name="connsiteX13" fmla="*/ 138922 w 208077"/>
                <a:gd name="connsiteY13" fmla="*/ 177951 h 230292"/>
                <a:gd name="connsiteX14" fmla="*/ 138796 w 208077"/>
                <a:gd name="connsiteY14" fmla="*/ 176327 h 230292"/>
                <a:gd name="connsiteX15" fmla="*/ 8945 w 208077"/>
                <a:gd name="connsiteY15" fmla="*/ 137867 h 230292"/>
                <a:gd name="connsiteX16" fmla="*/ 6540 w 208077"/>
                <a:gd name="connsiteY16" fmla="*/ 104703 h 230292"/>
                <a:gd name="connsiteX17" fmla="*/ 6540 w 208077"/>
                <a:gd name="connsiteY17" fmla="*/ 104703 h 230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8077" h="230292">
                  <a:moveTo>
                    <a:pt x="6540" y="104703"/>
                  </a:moveTo>
                  <a:lnTo>
                    <a:pt x="129576" y="48544"/>
                  </a:lnTo>
                  <a:lnTo>
                    <a:pt x="129471" y="47193"/>
                  </a:lnTo>
                  <a:lnTo>
                    <a:pt x="3207" y="58206"/>
                  </a:lnTo>
                  <a:lnTo>
                    <a:pt x="0" y="13903"/>
                  </a:lnTo>
                  <a:lnTo>
                    <a:pt x="192487" y="0"/>
                  </a:lnTo>
                  <a:lnTo>
                    <a:pt x="196854" y="60358"/>
                  </a:lnTo>
                  <a:lnTo>
                    <a:pt x="67425" y="118901"/>
                  </a:lnTo>
                  <a:lnTo>
                    <a:pt x="67531" y="120251"/>
                  </a:lnTo>
                  <a:lnTo>
                    <a:pt x="203710" y="155799"/>
                  </a:lnTo>
                  <a:lnTo>
                    <a:pt x="208077" y="216411"/>
                  </a:lnTo>
                  <a:lnTo>
                    <a:pt x="15633" y="230292"/>
                  </a:lnTo>
                  <a:lnTo>
                    <a:pt x="12426" y="185989"/>
                  </a:lnTo>
                  <a:lnTo>
                    <a:pt x="138922" y="177951"/>
                  </a:lnTo>
                  <a:lnTo>
                    <a:pt x="138796" y="176327"/>
                  </a:lnTo>
                  <a:lnTo>
                    <a:pt x="8945" y="137867"/>
                  </a:lnTo>
                  <a:lnTo>
                    <a:pt x="6540" y="104703"/>
                  </a:lnTo>
                  <a:lnTo>
                    <a:pt x="6540" y="104703"/>
                  </a:lnTo>
                  <a:close/>
                </a:path>
              </a:pathLst>
            </a:custGeom>
            <a:solidFill>
              <a:schemeClr val="tx1"/>
            </a:solidFill>
            <a:ln w="2109"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BFEC8FD-7229-05DD-9F85-E79697ED0AC9}"/>
                </a:ext>
              </a:extLst>
            </p:cNvPr>
            <p:cNvSpPr/>
            <p:nvPr/>
          </p:nvSpPr>
          <p:spPr>
            <a:xfrm>
              <a:off x="7375517" y="2745330"/>
              <a:ext cx="205672" cy="149217"/>
            </a:xfrm>
            <a:custGeom>
              <a:avLst/>
              <a:gdLst>
                <a:gd name="connsiteX0" fmla="*/ 0 w 205672"/>
                <a:gd name="connsiteY0" fmla="*/ 132319 h 149217"/>
                <a:gd name="connsiteX1" fmla="*/ 13713 w 205672"/>
                <a:gd name="connsiteY1" fmla="*/ 0 h 149217"/>
                <a:gd name="connsiteX2" fmla="*/ 205672 w 205672"/>
                <a:gd name="connsiteY2" fmla="*/ 19894 h 149217"/>
                <a:gd name="connsiteX3" fmla="*/ 192276 w 205672"/>
                <a:gd name="connsiteY3" fmla="*/ 149217 h 149217"/>
                <a:gd name="connsiteX4" fmla="*/ 155377 w 205672"/>
                <a:gd name="connsiteY4" fmla="*/ 145399 h 149217"/>
                <a:gd name="connsiteX5" fmla="*/ 164111 w 205672"/>
                <a:gd name="connsiteY5" fmla="*/ 61349 h 149217"/>
                <a:gd name="connsiteX6" fmla="*/ 125061 w 205672"/>
                <a:gd name="connsiteY6" fmla="*/ 57299 h 149217"/>
                <a:gd name="connsiteX7" fmla="*/ 117002 w 205672"/>
                <a:gd name="connsiteY7" fmla="*/ 135125 h 149217"/>
                <a:gd name="connsiteX8" fmla="*/ 80400 w 205672"/>
                <a:gd name="connsiteY8" fmla="*/ 131327 h 149217"/>
                <a:gd name="connsiteX9" fmla="*/ 88459 w 205672"/>
                <a:gd name="connsiteY9" fmla="*/ 53501 h 149217"/>
                <a:gd name="connsiteX10" fmla="*/ 45611 w 205672"/>
                <a:gd name="connsiteY10" fmla="*/ 49071 h 149217"/>
                <a:gd name="connsiteX11" fmla="*/ 36603 w 205672"/>
                <a:gd name="connsiteY11" fmla="*/ 136116 h 149217"/>
                <a:gd name="connsiteX12" fmla="*/ 0 w 205672"/>
                <a:gd name="connsiteY12" fmla="*/ 132319 h 149217"/>
                <a:gd name="connsiteX13" fmla="*/ 0 w 205672"/>
                <a:gd name="connsiteY13" fmla="*/ 132319 h 149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672" h="149217">
                  <a:moveTo>
                    <a:pt x="0" y="132319"/>
                  </a:moveTo>
                  <a:lnTo>
                    <a:pt x="13713" y="0"/>
                  </a:lnTo>
                  <a:lnTo>
                    <a:pt x="205672" y="19894"/>
                  </a:lnTo>
                  <a:lnTo>
                    <a:pt x="192276" y="149217"/>
                  </a:lnTo>
                  <a:lnTo>
                    <a:pt x="155377" y="145399"/>
                  </a:lnTo>
                  <a:lnTo>
                    <a:pt x="164111" y="61349"/>
                  </a:lnTo>
                  <a:lnTo>
                    <a:pt x="125061" y="57299"/>
                  </a:lnTo>
                  <a:lnTo>
                    <a:pt x="117002" y="135125"/>
                  </a:lnTo>
                  <a:lnTo>
                    <a:pt x="80400" y="131327"/>
                  </a:lnTo>
                  <a:lnTo>
                    <a:pt x="88459" y="53501"/>
                  </a:lnTo>
                  <a:lnTo>
                    <a:pt x="45611" y="49071"/>
                  </a:lnTo>
                  <a:lnTo>
                    <a:pt x="36603" y="136116"/>
                  </a:lnTo>
                  <a:lnTo>
                    <a:pt x="0" y="132319"/>
                  </a:lnTo>
                  <a:lnTo>
                    <a:pt x="0" y="132319"/>
                  </a:lnTo>
                  <a:close/>
                </a:path>
              </a:pathLst>
            </a:custGeom>
            <a:solidFill>
              <a:schemeClr val="tx1"/>
            </a:solidFill>
            <a:ln w="2109"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BF5C7A8-4CCD-F97D-3194-B7C73D48792B}"/>
                </a:ext>
              </a:extLst>
            </p:cNvPr>
            <p:cNvSpPr/>
            <p:nvPr/>
          </p:nvSpPr>
          <p:spPr>
            <a:xfrm>
              <a:off x="7327585" y="2938851"/>
              <a:ext cx="246515" cy="102910"/>
            </a:xfrm>
            <a:custGeom>
              <a:avLst/>
              <a:gdLst>
                <a:gd name="connsiteX0" fmla="*/ 114408 w 246515"/>
                <a:gd name="connsiteY0" fmla="*/ 97235 h 102910"/>
                <a:gd name="connsiteX1" fmla="*/ 50970 w 246515"/>
                <a:gd name="connsiteY1" fmla="*/ 72024 h 102910"/>
                <a:gd name="connsiteX2" fmla="*/ 0 w 246515"/>
                <a:gd name="connsiteY2" fmla="*/ 30400 h 102910"/>
                <a:gd name="connsiteX3" fmla="*/ 19831 w 246515"/>
                <a:gd name="connsiteY3" fmla="*/ 0 h 102910"/>
                <a:gd name="connsiteX4" fmla="*/ 66096 w 246515"/>
                <a:gd name="connsiteY4" fmla="*/ 37890 h 102910"/>
                <a:gd name="connsiteX5" fmla="*/ 122889 w 246515"/>
                <a:gd name="connsiteY5" fmla="*/ 60295 h 102910"/>
                <a:gd name="connsiteX6" fmla="*/ 183922 w 246515"/>
                <a:gd name="connsiteY6" fmla="*/ 64936 h 102910"/>
                <a:gd name="connsiteX7" fmla="*/ 241917 w 246515"/>
                <a:gd name="connsiteY7" fmla="*/ 50991 h 102910"/>
                <a:gd name="connsiteX8" fmla="*/ 246516 w 246515"/>
                <a:gd name="connsiteY8" fmla="*/ 87003 h 102910"/>
                <a:gd name="connsiteX9" fmla="*/ 182487 w 246515"/>
                <a:gd name="connsiteY9" fmla="*/ 102214 h 102910"/>
                <a:gd name="connsiteX10" fmla="*/ 114408 w 246515"/>
                <a:gd name="connsiteY10" fmla="*/ 97214 h 102910"/>
                <a:gd name="connsiteX11" fmla="*/ 114408 w 246515"/>
                <a:gd name="connsiteY11" fmla="*/ 97214 h 102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515" h="102910">
                  <a:moveTo>
                    <a:pt x="114408" y="97235"/>
                  </a:moveTo>
                  <a:cubicBezTo>
                    <a:pt x="92108" y="92108"/>
                    <a:pt x="70969" y="83712"/>
                    <a:pt x="50970" y="72024"/>
                  </a:cubicBezTo>
                  <a:cubicBezTo>
                    <a:pt x="30970" y="60358"/>
                    <a:pt x="13987" y="46497"/>
                    <a:pt x="0" y="30400"/>
                  </a:cubicBezTo>
                  <a:lnTo>
                    <a:pt x="19831" y="0"/>
                  </a:lnTo>
                  <a:cubicBezTo>
                    <a:pt x="33164" y="15000"/>
                    <a:pt x="48607" y="27616"/>
                    <a:pt x="66096" y="37890"/>
                  </a:cubicBezTo>
                  <a:cubicBezTo>
                    <a:pt x="83585" y="48164"/>
                    <a:pt x="102530" y="55611"/>
                    <a:pt x="122889" y="60295"/>
                  </a:cubicBezTo>
                  <a:cubicBezTo>
                    <a:pt x="143289" y="64978"/>
                    <a:pt x="163605" y="66518"/>
                    <a:pt x="183922" y="64936"/>
                  </a:cubicBezTo>
                  <a:cubicBezTo>
                    <a:pt x="204217" y="63332"/>
                    <a:pt x="223541" y="58691"/>
                    <a:pt x="241917" y="50991"/>
                  </a:cubicBezTo>
                  <a:lnTo>
                    <a:pt x="246516" y="87003"/>
                  </a:lnTo>
                  <a:cubicBezTo>
                    <a:pt x="226896" y="95357"/>
                    <a:pt x="205546" y="100420"/>
                    <a:pt x="182487" y="102214"/>
                  </a:cubicBezTo>
                  <a:cubicBezTo>
                    <a:pt x="159407" y="104007"/>
                    <a:pt x="136707" y="102340"/>
                    <a:pt x="114408" y="97214"/>
                  </a:cubicBezTo>
                  <a:lnTo>
                    <a:pt x="114408" y="97214"/>
                  </a:lnTo>
                  <a:close/>
                </a:path>
              </a:pathLst>
            </a:custGeom>
            <a:solidFill>
              <a:schemeClr val="tx1"/>
            </a:solidFill>
            <a:ln w="2109"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E2A07178-8970-427E-5BE8-12FF9001F70D}"/>
                </a:ext>
              </a:extLst>
            </p:cNvPr>
            <p:cNvSpPr/>
            <p:nvPr/>
          </p:nvSpPr>
          <p:spPr>
            <a:xfrm>
              <a:off x="7502673" y="3074186"/>
              <a:ext cx="47134" cy="41476"/>
            </a:xfrm>
            <a:custGeom>
              <a:avLst/>
              <a:gdLst>
                <a:gd name="connsiteX0" fmla="*/ 46175 w 47134"/>
                <a:gd name="connsiteY0" fmla="*/ 28459 h 41476"/>
                <a:gd name="connsiteX1" fmla="*/ 43201 w 47134"/>
                <a:gd name="connsiteY1" fmla="*/ 35569 h 41476"/>
                <a:gd name="connsiteX2" fmla="*/ 38433 w 47134"/>
                <a:gd name="connsiteY2" fmla="*/ 41476 h 41476"/>
                <a:gd name="connsiteX3" fmla="*/ 28770 w 47134"/>
                <a:gd name="connsiteY3" fmla="*/ 38797 h 41476"/>
                <a:gd name="connsiteX4" fmla="*/ 34466 w 47134"/>
                <a:gd name="connsiteY4" fmla="*/ 32784 h 41476"/>
                <a:gd name="connsiteX5" fmla="*/ 37863 w 47134"/>
                <a:gd name="connsiteY5" fmla="*/ 26139 h 41476"/>
                <a:gd name="connsiteX6" fmla="*/ 37926 w 47134"/>
                <a:gd name="connsiteY6" fmla="*/ 21244 h 41476"/>
                <a:gd name="connsiteX7" fmla="*/ 34994 w 47134"/>
                <a:gd name="connsiteY7" fmla="*/ 18671 h 41476"/>
                <a:gd name="connsiteX8" fmla="*/ 31428 w 47134"/>
                <a:gd name="connsiteY8" fmla="*/ 19367 h 41476"/>
                <a:gd name="connsiteX9" fmla="*/ 27294 w 47134"/>
                <a:gd name="connsiteY9" fmla="*/ 25000 h 41476"/>
                <a:gd name="connsiteX10" fmla="*/ 19467 w 47134"/>
                <a:gd name="connsiteY10" fmla="*/ 34029 h 41476"/>
                <a:gd name="connsiteX11" fmla="*/ 10606 w 47134"/>
                <a:gd name="connsiteY11" fmla="*/ 34999 h 41476"/>
                <a:gd name="connsiteX12" fmla="*/ 1450 w 47134"/>
                <a:gd name="connsiteY12" fmla="*/ 27194 h 41476"/>
                <a:gd name="connsiteX13" fmla="*/ 923 w 47134"/>
                <a:gd name="connsiteY13" fmla="*/ 13734 h 41476"/>
                <a:gd name="connsiteX14" fmla="*/ 4129 w 47134"/>
                <a:gd name="connsiteY14" fmla="*/ 6034 h 41476"/>
                <a:gd name="connsiteX15" fmla="*/ 8792 w 47134"/>
                <a:gd name="connsiteY15" fmla="*/ 0 h 41476"/>
                <a:gd name="connsiteX16" fmla="*/ 19319 w 47134"/>
                <a:gd name="connsiteY16" fmla="*/ 2932 h 41476"/>
                <a:gd name="connsiteX17" fmla="*/ 12927 w 47134"/>
                <a:gd name="connsiteY17" fmla="*/ 8945 h 41476"/>
                <a:gd name="connsiteX18" fmla="*/ 9171 w 47134"/>
                <a:gd name="connsiteY18" fmla="*/ 16266 h 41476"/>
                <a:gd name="connsiteX19" fmla="*/ 9150 w 47134"/>
                <a:gd name="connsiteY19" fmla="*/ 21455 h 41476"/>
                <a:gd name="connsiteX20" fmla="*/ 12462 w 47134"/>
                <a:gd name="connsiteY20" fmla="*/ 24219 h 41476"/>
                <a:gd name="connsiteX21" fmla="*/ 16429 w 47134"/>
                <a:gd name="connsiteY21" fmla="*/ 23417 h 41476"/>
                <a:gd name="connsiteX22" fmla="*/ 20690 w 47134"/>
                <a:gd name="connsiteY22" fmla="*/ 18059 h 41476"/>
                <a:gd name="connsiteX23" fmla="*/ 28433 w 47134"/>
                <a:gd name="connsiteY23" fmla="*/ 9072 h 41476"/>
                <a:gd name="connsiteX24" fmla="*/ 37568 w 47134"/>
                <a:gd name="connsiteY24" fmla="*/ 8080 h 41476"/>
                <a:gd name="connsiteX25" fmla="*/ 45901 w 47134"/>
                <a:gd name="connsiteY25" fmla="*/ 15358 h 41476"/>
                <a:gd name="connsiteX26" fmla="*/ 46175 w 47134"/>
                <a:gd name="connsiteY26" fmla="*/ 28396 h 41476"/>
                <a:gd name="connsiteX27" fmla="*/ 46175 w 47134"/>
                <a:gd name="connsiteY27" fmla="*/ 28396 h 4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134" h="41476">
                  <a:moveTo>
                    <a:pt x="46175" y="28459"/>
                  </a:moveTo>
                  <a:cubicBezTo>
                    <a:pt x="45479" y="31033"/>
                    <a:pt x="44466" y="33396"/>
                    <a:pt x="43201" y="35569"/>
                  </a:cubicBezTo>
                  <a:cubicBezTo>
                    <a:pt x="41935" y="37742"/>
                    <a:pt x="40331" y="39704"/>
                    <a:pt x="38433" y="41476"/>
                  </a:cubicBezTo>
                  <a:lnTo>
                    <a:pt x="28770" y="38797"/>
                  </a:lnTo>
                  <a:cubicBezTo>
                    <a:pt x="30901" y="37151"/>
                    <a:pt x="32779" y="35126"/>
                    <a:pt x="34466" y="32784"/>
                  </a:cubicBezTo>
                  <a:cubicBezTo>
                    <a:pt x="36175" y="30421"/>
                    <a:pt x="37293" y="28206"/>
                    <a:pt x="37863" y="26139"/>
                  </a:cubicBezTo>
                  <a:cubicBezTo>
                    <a:pt x="38390" y="24156"/>
                    <a:pt x="38433" y="22552"/>
                    <a:pt x="37926" y="21244"/>
                  </a:cubicBezTo>
                  <a:cubicBezTo>
                    <a:pt x="37441" y="19936"/>
                    <a:pt x="36428" y="19093"/>
                    <a:pt x="34994" y="18671"/>
                  </a:cubicBezTo>
                  <a:cubicBezTo>
                    <a:pt x="33665" y="18312"/>
                    <a:pt x="32483" y="18544"/>
                    <a:pt x="31428" y="19367"/>
                  </a:cubicBezTo>
                  <a:cubicBezTo>
                    <a:pt x="30352" y="20211"/>
                    <a:pt x="28981" y="22067"/>
                    <a:pt x="27294" y="25000"/>
                  </a:cubicBezTo>
                  <a:cubicBezTo>
                    <a:pt x="24699" y="29451"/>
                    <a:pt x="22104" y="32489"/>
                    <a:pt x="19467" y="34029"/>
                  </a:cubicBezTo>
                  <a:cubicBezTo>
                    <a:pt x="16872" y="35590"/>
                    <a:pt x="13897" y="35907"/>
                    <a:pt x="10606" y="34999"/>
                  </a:cubicBezTo>
                  <a:cubicBezTo>
                    <a:pt x="6239" y="33797"/>
                    <a:pt x="3180" y="31181"/>
                    <a:pt x="1450" y="27194"/>
                  </a:cubicBezTo>
                  <a:cubicBezTo>
                    <a:pt x="-280" y="23185"/>
                    <a:pt x="-470" y="18713"/>
                    <a:pt x="923" y="13734"/>
                  </a:cubicBezTo>
                  <a:cubicBezTo>
                    <a:pt x="1661" y="11076"/>
                    <a:pt x="2737" y="8523"/>
                    <a:pt x="4129" y="6034"/>
                  </a:cubicBezTo>
                  <a:cubicBezTo>
                    <a:pt x="5543" y="3565"/>
                    <a:pt x="7083" y="1561"/>
                    <a:pt x="8792" y="0"/>
                  </a:cubicBezTo>
                  <a:lnTo>
                    <a:pt x="19319" y="2932"/>
                  </a:lnTo>
                  <a:cubicBezTo>
                    <a:pt x="16872" y="4494"/>
                    <a:pt x="14741" y="6498"/>
                    <a:pt x="12927" y="8945"/>
                  </a:cubicBezTo>
                  <a:cubicBezTo>
                    <a:pt x="11091" y="11371"/>
                    <a:pt x="9825" y="13818"/>
                    <a:pt x="9171" y="16266"/>
                  </a:cubicBezTo>
                  <a:cubicBezTo>
                    <a:pt x="8581" y="18354"/>
                    <a:pt x="8581" y="20084"/>
                    <a:pt x="9150" y="21455"/>
                  </a:cubicBezTo>
                  <a:cubicBezTo>
                    <a:pt x="9720" y="22848"/>
                    <a:pt x="10796" y="23776"/>
                    <a:pt x="12462" y="24219"/>
                  </a:cubicBezTo>
                  <a:cubicBezTo>
                    <a:pt x="13834" y="24599"/>
                    <a:pt x="15184" y="24324"/>
                    <a:pt x="16429" y="23417"/>
                  </a:cubicBezTo>
                  <a:cubicBezTo>
                    <a:pt x="17694" y="22489"/>
                    <a:pt x="19108" y="20696"/>
                    <a:pt x="20690" y="18059"/>
                  </a:cubicBezTo>
                  <a:cubicBezTo>
                    <a:pt x="23138" y="13692"/>
                    <a:pt x="25732" y="10696"/>
                    <a:pt x="28433" y="9072"/>
                  </a:cubicBezTo>
                  <a:cubicBezTo>
                    <a:pt x="31133" y="7468"/>
                    <a:pt x="34171" y="7131"/>
                    <a:pt x="37568" y="8080"/>
                  </a:cubicBezTo>
                  <a:cubicBezTo>
                    <a:pt x="41597" y="9177"/>
                    <a:pt x="44361" y="11603"/>
                    <a:pt x="45901" y="15358"/>
                  </a:cubicBezTo>
                  <a:cubicBezTo>
                    <a:pt x="47441" y="19114"/>
                    <a:pt x="47546" y="23460"/>
                    <a:pt x="46175" y="28396"/>
                  </a:cubicBezTo>
                  <a:lnTo>
                    <a:pt x="46175" y="28396"/>
                  </a:lnTo>
                  <a:close/>
                </a:path>
              </a:pathLst>
            </a:custGeom>
            <a:solidFill>
              <a:schemeClr val="tx1"/>
            </a:solidFill>
            <a:ln w="2109"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AA88E9A9-9886-022C-80B9-ACE5418D8DE7}"/>
                </a:ext>
              </a:extLst>
            </p:cNvPr>
            <p:cNvSpPr/>
            <p:nvPr/>
          </p:nvSpPr>
          <p:spPr>
            <a:xfrm>
              <a:off x="7482035" y="3115937"/>
              <a:ext cx="58079" cy="61728"/>
            </a:xfrm>
            <a:custGeom>
              <a:avLst/>
              <a:gdLst>
                <a:gd name="connsiteX0" fmla="*/ 8776 w 58079"/>
                <a:gd name="connsiteY0" fmla="*/ 20274 h 61728"/>
                <a:gd name="connsiteX1" fmla="*/ 40274 w 58079"/>
                <a:gd name="connsiteY1" fmla="*/ 18586 h 61728"/>
                <a:gd name="connsiteX2" fmla="*/ 40358 w 58079"/>
                <a:gd name="connsiteY2" fmla="*/ 18291 h 61728"/>
                <a:gd name="connsiteX3" fmla="*/ 12025 w 58079"/>
                <a:gd name="connsiteY3" fmla="*/ 9894 h 61728"/>
                <a:gd name="connsiteX4" fmla="*/ 15105 w 58079"/>
                <a:gd name="connsiteY4" fmla="*/ 0 h 61728"/>
                <a:gd name="connsiteX5" fmla="*/ 58079 w 58079"/>
                <a:gd name="connsiteY5" fmla="*/ 13439 h 61728"/>
                <a:gd name="connsiteX6" fmla="*/ 53839 w 58079"/>
                <a:gd name="connsiteY6" fmla="*/ 26898 h 61728"/>
                <a:gd name="connsiteX7" fmla="*/ 20759 w 58079"/>
                <a:gd name="connsiteY7" fmla="*/ 28544 h 61728"/>
                <a:gd name="connsiteX8" fmla="*/ 20675 w 58079"/>
                <a:gd name="connsiteY8" fmla="*/ 28839 h 61728"/>
                <a:gd name="connsiteX9" fmla="*/ 47193 w 58079"/>
                <a:gd name="connsiteY9" fmla="*/ 48185 h 61728"/>
                <a:gd name="connsiteX10" fmla="*/ 42953 w 58079"/>
                <a:gd name="connsiteY10" fmla="*/ 61729 h 61728"/>
                <a:gd name="connsiteX11" fmla="*/ 0 w 58079"/>
                <a:gd name="connsiteY11" fmla="*/ 48290 h 61728"/>
                <a:gd name="connsiteX12" fmla="*/ 3080 w 58079"/>
                <a:gd name="connsiteY12" fmla="*/ 38396 h 61728"/>
                <a:gd name="connsiteX13" fmla="*/ 31244 w 58079"/>
                <a:gd name="connsiteY13" fmla="*/ 47468 h 61728"/>
                <a:gd name="connsiteX14" fmla="*/ 31350 w 58079"/>
                <a:gd name="connsiteY14" fmla="*/ 47088 h 61728"/>
                <a:gd name="connsiteX15" fmla="*/ 6434 w 58079"/>
                <a:gd name="connsiteY15" fmla="*/ 27658 h 61728"/>
                <a:gd name="connsiteX16" fmla="*/ 8776 w 58079"/>
                <a:gd name="connsiteY16" fmla="*/ 20274 h 61728"/>
                <a:gd name="connsiteX17" fmla="*/ 8776 w 58079"/>
                <a:gd name="connsiteY17" fmla="*/ 20274 h 6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079" h="61728">
                  <a:moveTo>
                    <a:pt x="8776" y="20274"/>
                  </a:moveTo>
                  <a:lnTo>
                    <a:pt x="40274" y="18586"/>
                  </a:lnTo>
                  <a:lnTo>
                    <a:pt x="40358" y="18291"/>
                  </a:lnTo>
                  <a:lnTo>
                    <a:pt x="12025" y="9894"/>
                  </a:lnTo>
                  <a:lnTo>
                    <a:pt x="15105" y="0"/>
                  </a:lnTo>
                  <a:lnTo>
                    <a:pt x="58079" y="13439"/>
                  </a:lnTo>
                  <a:lnTo>
                    <a:pt x="53839" y="26898"/>
                  </a:lnTo>
                  <a:lnTo>
                    <a:pt x="20759" y="28544"/>
                  </a:lnTo>
                  <a:lnTo>
                    <a:pt x="20675" y="28839"/>
                  </a:lnTo>
                  <a:lnTo>
                    <a:pt x="47193" y="48185"/>
                  </a:lnTo>
                  <a:lnTo>
                    <a:pt x="42953" y="61729"/>
                  </a:lnTo>
                  <a:lnTo>
                    <a:pt x="0" y="48290"/>
                  </a:lnTo>
                  <a:lnTo>
                    <a:pt x="3080" y="38396"/>
                  </a:lnTo>
                  <a:lnTo>
                    <a:pt x="31244" y="47468"/>
                  </a:lnTo>
                  <a:lnTo>
                    <a:pt x="31350" y="47088"/>
                  </a:lnTo>
                  <a:lnTo>
                    <a:pt x="6434" y="27658"/>
                  </a:lnTo>
                  <a:lnTo>
                    <a:pt x="8776" y="20274"/>
                  </a:lnTo>
                  <a:lnTo>
                    <a:pt x="8776" y="20274"/>
                  </a:lnTo>
                  <a:close/>
                </a:path>
              </a:pathLst>
            </a:custGeom>
            <a:solidFill>
              <a:schemeClr val="tx1"/>
            </a:solidFill>
            <a:ln w="2109" cap="flat">
              <a:noFill/>
              <a:prstDash val="solid"/>
              <a:miter/>
            </a:ln>
          </p:spPr>
          <p:txBody>
            <a:bodyPr rtlCol="0" anchor="ctr"/>
            <a:lstStyle/>
            <a:p>
              <a:endParaRPr lang="en-US"/>
            </a:p>
          </p:txBody>
        </p:sp>
        <p:grpSp>
          <p:nvGrpSpPr>
            <p:cNvPr id="60" name="Group 59">
              <a:extLst>
                <a:ext uri="{FF2B5EF4-FFF2-40B4-BE49-F238E27FC236}">
                  <a16:creationId xmlns:a16="http://schemas.microsoft.com/office/drawing/2014/main" id="{96633F35-6938-2626-1B2C-C48D6F6DBB1A}"/>
                </a:ext>
              </a:extLst>
            </p:cNvPr>
            <p:cNvGrpSpPr/>
            <p:nvPr userDrawn="1"/>
          </p:nvGrpSpPr>
          <p:grpSpPr>
            <a:xfrm>
              <a:off x="4888907" y="1673373"/>
              <a:ext cx="2103095" cy="1471972"/>
              <a:chOff x="4888907" y="1673373"/>
              <a:chExt cx="2103095" cy="1471972"/>
            </a:xfrm>
            <a:solidFill>
              <a:schemeClr val="tx2"/>
            </a:solidFill>
          </p:grpSpPr>
          <p:sp>
            <p:nvSpPr>
              <p:cNvPr id="30" name="Freeform: Shape 29">
                <a:extLst>
                  <a:ext uri="{FF2B5EF4-FFF2-40B4-BE49-F238E27FC236}">
                    <a16:creationId xmlns:a16="http://schemas.microsoft.com/office/drawing/2014/main" id="{6F15697E-3332-8119-6A50-8AE8C9BF0F39}"/>
                  </a:ext>
                </a:extLst>
              </p:cNvPr>
              <p:cNvSpPr/>
              <p:nvPr/>
            </p:nvSpPr>
            <p:spPr>
              <a:xfrm>
                <a:off x="4888907" y="1673373"/>
                <a:ext cx="2103095" cy="1103602"/>
              </a:xfrm>
              <a:custGeom>
                <a:avLst/>
                <a:gdLst>
                  <a:gd name="connsiteX0" fmla="*/ 1059690 w 2103095"/>
                  <a:gd name="connsiteY0" fmla="*/ 1103582 h 1103602"/>
                  <a:gd name="connsiteX1" fmla="*/ 873237 w 2103095"/>
                  <a:gd name="connsiteY1" fmla="*/ 1062970 h 1103602"/>
                  <a:gd name="connsiteX2" fmla="*/ 91560 w 2103095"/>
                  <a:gd name="connsiteY2" fmla="*/ 672153 h 1103602"/>
                  <a:gd name="connsiteX3" fmla="*/ 0 w 2103095"/>
                  <a:gd name="connsiteY3" fmla="*/ 550235 h 1103602"/>
                  <a:gd name="connsiteX4" fmla="*/ 91560 w 2103095"/>
                  <a:gd name="connsiteY4" fmla="*/ 428359 h 1103602"/>
                  <a:gd name="connsiteX5" fmla="*/ 873215 w 2103095"/>
                  <a:gd name="connsiteY5" fmla="*/ 37499 h 1103602"/>
                  <a:gd name="connsiteX6" fmla="*/ 1230194 w 2103095"/>
                  <a:gd name="connsiteY6" fmla="*/ 37499 h 1103602"/>
                  <a:gd name="connsiteX7" fmla="*/ 2011870 w 2103095"/>
                  <a:gd name="connsiteY7" fmla="*/ 428359 h 1103602"/>
                  <a:gd name="connsiteX8" fmla="*/ 2103093 w 2103095"/>
                  <a:gd name="connsiteY8" fmla="*/ 549918 h 1103602"/>
                  <a:gd name="connsiteX9" fmla="*/ 2010035 w 2103095"/>
                  <a:gd name="connsiteY9" fmla="*/ 670086 h 1103602"/>
                  <a:gd name="connsiteX10" fmla="*/ 1818898 w 2103095"/>
                  <a:gd name="connsiteY10" fmla="*/ 762025 h 1103602"/>
                  <a:gd name="connsiteX11" fmla="*/ 1753942 w 2103095"/>
                  <a:gd name="connsiteY11" fmla="*/ 739262 h 1103602"/>
                  <a:gd name="connsiteX12" fmla="*/ 1776705 w 2103095"/>
                  <a:gd name="connsiteY12" fmla="*/ 674284 h 1103602"/>
                  <a:gd name="connsiteX13" fmla="*/ 1967820 w 2103095"/>
                  <a:gd name="connsiteY13" fmla="*/ 582344 h 1103602"/>
                  <a:gd name="connsiteX14" fmla="*/ 2005731 w 2103095"/>
                  <a:gd name="connsiteY14" fmla="*/ 549180 h 1103602"/>
                  <a:gd name="connsiteX15" fmla="*/ 1968327 w 2103095"/>
                  <a:gd name="connsiteY15" fmla="*/ 515425 h 1103602"/>
                  <a:gd name="connsiteX16" fmla="*/ 1186650 w 2103095"/>
                  <a:gd name="connsiteY16" fmla="*/ 124566 h 1103602"/>
                  <a:gd name="connsiteX17" fmla="*/ 916717 w 2103095"/>
                  <a:gd name="connsiteY17" fmla="*/ 124566 h 1103602"/>
                  <a:gd name="connsiteX18" fmla="*/ 135061 w 2103095"/>
                  <a:gd name="connsiteY18" fmla="*/ 515425 h 1103602"/>
                  <a:gd name="connsiteX19" fmla="*/ 97319 w 2103095"/>
                  <a:gd name="connsiteY19" fmla="*/ 550235 h 1103602"/>
                  <a:gd name="connsiteX20" fmla="*/ 135061 w 2103095"/>
                  <a:gd name="connsiteY20" fmla="*/ 585066 h 1103602"/>
                  <a:gd name="connsiteX21" fmla="*/ 916738 w 2103095"/>
                  <a:gd name="connsiteY21" fmla="*/ 975904 h 1103602"/>
                  <a:gd name="connsiteX22" fmla="*/ 1166777 w 2103095"/>
                  <a:gd name="connsiteY22" fmla="*/ 985841 h 1103602"/>
                  <a:gd name="connsiteX23" fmla="*/ 1303631 w 2103095"/>
                  <a:gd name="connsiteY23" fmla="*/ 917403 h 1103602"/>
                  <a:gd name="connsiteX24" fmla="*/ 1368926 w 2103095"/>
                  <a:gd name="connsiteY24" fmla="*/ 939175 h 1103602"/>
                  <a:gd name="connsiteX25" fmla="*/ 1347175 w 2103095"/>
                  <a:gd name="connsiteY25" fmla="*/ 1004490 h 1103602"/>
                  <a:gd name="connsiteX26" fmla="*/ 1210321 w 2103095"/>
                  <a:gd name="connsiteY26" fmla="*/ 1072928 h 1103602"/>
                  <a:gd name="connsiteX27" fmla="*/ 1059648 w 2103095"/>
                  <a:gd name="connsiteY27" fmla="*/ 1103603 h 1103602"/>
                  <a:gd name="connsiteX28" fmla="*/ 1059648 w 2103095"/>
                  <a:gd name="connsiteY28" fmla="*/ 1103603 h 1103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03095" h="1103602">
                    <a:moveTo>
                      <a:pt x="1059690" y="1103582"/>
                    </a:moveTo>
                    <a:cubicBezTo>
                      <a:pt x="994754" y="1103582"/>
                      <a:pt x="927054" y="1089869"/>
                      <a:pt x="873237" y="1062970"/>
                    </a:cubicBezTo>
                    <a:lnTo>
                      <a:pt x="91560" y="672153"/>
                    </a:lnTo>
                    <a:cubicBezTo>
                      <a:pt x="11899" y="632301"/>
                      <a:pt x="0" y="578652"/>
                      <a:pt x="0" y="550235"/>
                    </a:cubicBezTo>
                    <a:cubicBezTo>
                      <a:pt x="0" y="521818"/>
                      <a:pt x="11899" y="468190"/>
                      <a:pt x="91560" y="428359"/>
                    </a:cubicBezTo>
                    <a:lnTo>
                      <a:pt x="873215" y="37499"/>
                    </a:lnTo>
                    <a:cubicBezTo>
                      <a:pt x="973320" y="-12500"/>
                      <a:pt x="1130132" y="-12500"/>
                      <a:pt x="1230194" y="37499"/>
                    </a:cubicBezTo>
                    <a:lnTo>
                      <a:pt x="2011870" y="428359"/>
                    </a:lnTo>
                    <a:cubicBezTo>
                      <a:pt x="2091722" y="468295"/>
                      <a:pt x="2103304" y="521670"/>
                      <a:pt x="2103093" y="549918"/>
                    </a:cubicBezTo>
                    <a:cubicBezTo>
                      <a:pt x="2102861" y="578167"/>
                      <a:pt x="2090498" y="631373"/>
                      <a:pt x="2010035" y="670086"/>
                    </a:cubicBezTo>
                    <a:lnTo>
                      <a:pt x="1818898" y="762025"/>
                    </a:lnTo>
                    <a:cubicBezTo>
                      <a:pt x="1794700" y="773628"/>
                      <a:pt x="1765587" y="763481"/>
                      <a:pt x="1753942" y="739262"/>
                    </a:cubicBezTo>
                    <a:cubicBezTo>
                      <a:pt x="1742275" y="715022"/>
                      <a:pt x="1752465" y="685950"/>
                      <a:pt x="1776705" y="674284"/>
                    </a:cubicBezTo>
                    <a:lnTo>
                      <a:pt x="1967820" y="582344"/>
                    </a:lnTo>
                    <a:cubicBezTo>
                      <a:pt x="1995542" y="569011"/>
                      <a:pt x="2005689" y="555214"/>
                      <a:pt x="2005731" y="549180"/>
                    </a:cubicBezTo>
                    <a:cubicBezTo>
                      <a:pt x="2005773" y="543146"/>
                      <a:pt x="1995858" y="529201"/>
                      <a:pt x="1968327" y="515425"/>
                    </a:cubicBezTo>
                    <a:lnTo>
                      <a:pt x="1186650" y="124566"/>
                    </a:lnTo>
                    <a:cubicBezTo>
                      <a:pt x="1114752" y="88596"/>
                      <a:pt x="988615" y="88596"/>
                      <a:pt x="916717" y="124566"/>
                    </a:cubicBezTo>
                    <a:lnTo>
                      <a:pt x="135061" y="515425"/>
                    </a:lnTo>
                    <a:cubicBezTo>
                      <a:pt x="105209" y="530362"/>
                      <a:pt x="97319" y="544729"/>
                      <a:pt x="97319" y="550235"/>
                    </a:cubicBezTo>
                    <a:cubicBezTo>
                      <a:pt x="97319" y="555762"/>
                      <a:pt x="105209" y="570129"/>
                      <a:pt x="135061" y="585066"/>
                    </a:cubicBezTo>
                    <a:lnTo>
                      <a:pt x="916738" y="975904"/>
                    </a:lnTo>
                    <a:cubicBezTo>
                      <a:pt x="988636" y="1011874"/>
                      <a:pt x="1105449" y="1016515"/>
                      <a:pt x="1166777" y="985841"/>
                    </a:cubicBezTo>
                    <a:lnTo>
                      <a:pt x="1303631" y="917403"/>
                    </a:lnTo>
                    <a:cubicBezTo>
                      <a:pt x="1327640" y="905378"/>
                      <a:pt x="1356901" y="915103"/>
                      <a:pt x="1368926" y="939175"/>
                    </a:cubicBezTo>
                    <a:cubicBezTo>
                      <a:pt x="1380951" y="963225"/>
                      <a:pt x="1371204" y="992465"/>
                      <a:pt x="1347175" y="1004490"/>
                    </a:cubicBezTo>
                    <a:lnTo>
                      <a:pt x="1210321" y="1072928"/>
                    </a:lnTo>
                    <a:cubicBezTo>
                      <a:pt x="1169203" y="1093476"/>
                      <a:pt x="1115448" y="1103603"/>
                      <a:pt x="1059648" y="1103603"/>
                    </a:cubicBezTo>
                    <a:lnTo>
                      <a:pt x="1059648" y="1103603"/>
                    </a:lnTo>
                    <a:close/>
                  </a:path>
                </a:pathLst>
              </a:custGeom>
              <a:grpFill/>
              <a:ln w="2109"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4EF50C0D-DA4B-F099-265F-5D53A6D14DA4}"/>
                  </a:ext>
                </a:extLst>
              </p:cNvPr>
              <p:cNvSpPr/>
              <p:nvPr/>
            </p:nvSpPr>
            <p:spPr>
              <a:xfrm>
                <a:off x="5344407" y="2448710"/>
                <a:ext cx="917490" cy="696635"/>
              </a:xfrm>
              <a:custGeom>
                <a:avLst/>
                <a:gdLst>
                  <a:gd name="connsiteX0" fmla="*/ 596215 w 917490"/>
                  <a:gd name="connsiteY0" fmla="*/ 696636 h 696635"/>
                  <a:gd name="connsiteX1" fmla="*/ 481154 w 917490"/>
                  <a:gd name="connsiteY1" fmla="*/ 670518 h 696635"/>
                  <a:gd name="connsiteX2" fmla="*/ 152614 w 917490"/>
                  <a:gd name="connsiteY2" fmla="*/ 514107 h 696635"/>
                  <a:gd name="connsiteX3" fmla="*/ 0 w 917490"/>
                  <a:gd name="connsiteY3" fmla="*/ 272401 h 696635"/>
                  <a:gd name="connsiteX4" fmla="*/ 0 w 917490"/>
                  <a:gd name="connsiteY4" fmla="*/ 48670 h 696635"/>
                  <a:gd name="connsiteX5" fmla="*/ 48691 w 917490"/>
                  <a:gd name="connsiteY5" fmla="*/ 0 h 696635"/>
                  <a:gd name="connsiteX6" fmla="*/ 48691 w 917490"/>
                  <a:gd name="connsiteY6" fmla="*/ 0 h 696635"/>
                  <a:gd name="connsiteX7" fmla="*/ 97362 w 917490"/>
                  <a:gd name="connsiteY7" fmla="*/ 48670 h 696635"/>
                  <a:gd name="connsiteX8" fmla="*/ 97362 w 917490"/>
                  <a:gd name="connsiteY8" fmla="*/ 272401 h 696635"/>
                  <a:gd name="connsiteX9" fmla="*/ 194470 w 917490"/>
                  <a:gd name="connsiteY9" fmla="*/ 426218 h 696635"/>
                  <a:gd name="connsiteX10" fmla="*/ 523031 w 917490"/>
                  <a:gd name="connsiteY10" fmla="*/ 582629 h 696635"/>
                  <a:gd name="connsiteX11" fmla="*/ 669463 w 917490"/>
                  <a:gd name="connsiteY11" fmla="*/ 582629 h 696635"/>
                  <a:gd name="connsiteX12" fmla="*/ 847878 w 917490"/>
                  <a:gd name="connsiteY12" fmla="*/ 497694 h 696635"/>
                  <a:gd name="connsiteX13" fmla="*/ 912751 w 917490"/>
                  <a:gd name="connsiteY13" fmla="*/ 520710 h 696635"/>
                  <a:gd name="connsiteX14" fmla="*/ 889734 w 917490"/>
                  <a:gd name="connsiteY14" fmla="*/ 585561 h 696635"/>
                  <a:gd name="connsiteX15" fmla="*/ 711319 w 917490"/>
                  <a:gd name="connsiteY15" fmla="*/ 670497 h 696635"/>
                  <a:gd name="connsiteX16" fmla="*/ 596236 w 917490"/>
                  <a:gd name="connsiteY16" fmla="*/ 696615 h 696635"/>
                  <a:gd name="connsiteX17" fmla="*/ 596236 w 917490"/>
                  <a:gd name="connsiteY17" fmla="*/ 696615 h 69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17490" h="696635">
                    <a:moveTo>
                      <a:pt x="596215" y="696636"/>
                    </a:moveTo>
                    <a:cubicBezTo>
                      <a:pt x="556975" y="696636"/>
                      <a:pt x="517714" y="687944"/>
                      <a:pt x="481154" y="670518"/>
                    </a:cubicBezTo>
                    <a:lnTo>
                      <a:pt x="152614" y="514107"/>
                    </a:lnTo>
                    <a:cubicBezTo>
                      <a:pt x="59915" y="469972"/>
                      <a:pt x="0" y="375100"/>
                      <a:pt x="0" y="272401"/>
                    </a:cubicBezTo>
                    <a:lnTo>
                      <a:pt x="0" y="48670"/>
                    </a:lnTo>
                    <a:cubicBezTo>
                      <a:pt x="0" y="21793"/>
                      <a:pt x="21793" y="0"/>
                      <a:pt x="48691" y="0"/>
                    </a:cubicBezTo>
                    <a:lnTo>
                      <a:pt x="48691" y="0"/>
                    </a:lnTo>
                    <a:cubicBezTo>
                      <a:pt x="75569" y="0"/>
                      <a:pt x="97362" y="21793"/>
                      <a:pt x="97362" y="48670"/>
                    </a:cubicBezTo>
                    <a:lnTo>
                      <a:pt x="97362" y="272401"/>
                    </a:lnTo>
                    <a:cubicBezTo>
                      <a:pt x="97362" y="337759"/>
                      <a:pt x="135462" y="398117"/>
                      <a:pt x="194470" y="426218"/>
                    </a:cubicBezTo>
                    <a:lnTo>
                      <a:pt x="523031" y="582629"/>
                    </a:lnTo>
                    <a:cubicBezTo>
                      <a:pt x="569549" y="604781"/>
                      <a:pt x="622924" y="604760"/>
                      <a:pt x="669463" y="582629"/>
                    </a:cubicBezTo>
                    <a:lnTo>
                      <a:pt x="847878" y="497694"/>
                    </a:lnTo>
                    <a:cubicBezTo>
                      <a:pt x="872140" y="486154"/>
                      <a:pt x="901190" y="496449"/>
                      <a:pt x="912751" y="520710"/>
                    </a:cubicBezTo>
                    <a:cubicBezTo>
                      <a:pt x="924312" y="544971"/>
                      <a:pt x="913996" y="574022"/>
                      <a:pt x="889734" y="585561"/>
                    </a:cubicBezTo>
                    <a:lnTo>
                      <a:pt x="711319" y="670497"/>
                    </a:lnTo>
                    <a:cubicBezTo>
                      <a:pt x="674758" y="687923"/>
                      <a:pt x="635497" y="696615"/>
                      <a:pt x="596236" y="696615"/>
                    </a:cubicBezTo>
                    <a:lnTo>
                      <a:pt x="596236" y="696615"/>
                    </a:lnTo>
                    <a:close/>
                  </a:path>
                </a:pathLst>
              </a:custGeom>
              <a:grpFill/>
              <a:ln w="2109"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D2D3D8A3-3A17-AD4C-1CD0-CC89B929EDBA}"/>
                  </a:ext>
                </a:extLst>
              </p:cNvPr>
              <p:cNvSpPr/>
              <p:nvPr/>
            </p:nvSpPr>
            <p:spPr>
              <a:xfrm>
                <a:off x="5891964" y="2143896"/>
                <a:ext cx="843473" cy="950669"/>
              </a:xfrm>
              <a:custGeom>
                <a:avLst/>
                <a:gdLst>
                  <a:gd name="connsiteX0" fmla="*/ 794787 w 843473"/>
                  <a:gd name="connsiteY0" fmla="*/ 950669 h 950669"/>
                  <a:gd name="connsiteX1" fmla="*/ 779323 w 843473"/>
                  <a:gd name="connsiteY1" fmla="*/ 948117 h 950669"/>
                  <a:gd name="connsiteX2" fmla="*/ 540740 w 843473"/>
                  <a:gd name="connsiteY2" fmla="*/ 597573 h 950669"/>
                  <a:gd name="connsiteX3" fmla="*/ 543145 w 843473"/>
                  <a:gd name="connsiteY3" fmla="*/ 379644 h 950669"/>
                  <a:gd name="connsiteX4" fmla="*/ 25009 w 843473"/>
                  <a:gd name="connsiteY4" fmla="*/ 91209 h 950669"/>
                  <a:gd name="connsiteX5" fmla="*/ 6148 w 843473"/>
                  <a:gd name="connsiteY5" fmla="*/ 25007 h 950669"/>
                  <a:gd name="connsiteX6" fmla="*/ 72350 w 843473"/>
                  <a:gd name="connsiteY6" fmla="*/ 6168 h 950669"/>
                  <a:gd name="connsiteX7" fmla="*/ 619916 w 843473"/>
                  <a:gd name="connsiteY7" fmla="*/ 310974 h 950669"/>
                  <a:gd name="connsiteX8" fmla="*/ 644093 w 843473"/>
                  <a:gd name="connsiteY8" fmla="*/ 362429 h 950669"/>
                  <a:gd name="connsiteX9" fmla="*/ 810251 w 843473"/>
                  <a:gd name="connsiteY9" fmla="*/ 855797 h 950669"/>
                  <a:gd name="connsiteX10" fmla="*/ 840947 w 843473"/>
                  <a:gd name="connsiteY10" fmla="*/ 917400 h 950669"/>
                  <a:gd name="connsiteX11" fmla="*/ 794808 w 843473"/>
                  <a:gd name="connsiteY11" fmla="*/ 950648 h 950669"/>
                  <a:gd name="connsiteX12" fmla="*/ 794808 w 843473"/>
                  <a:gd name="connsiteY12" fmla="*/ 950648 h 95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3473" h="950669">
                    <a:moveTo>
                      <a:pt x="794787" y="950669"/>
                    </a:moveTo>
                    <a:cubicBezTo>
                      <a:pt x="789661" y="950669"/>
                      <a:pt x="784450" y="949826"/>
                      <a:pt x="779323" y="948117"/>
                    </a:cubicBezTo>
                    <a:cubicBezTo>
                      <a:pt x="644051" y="902822"/>
                      <a:pt x="561542" y="781579"/>
                      <a:pt x="540740" y="597573"/>
                    </a:cubicBezTo>
                    <a:cubicBezTo>
                      <a:pt x="530592" y="507933"/>
                      <a:pt x="537491" y="424791"/>
                      <a:pt x="543145" y="379644"/>
                    </a:cubicBezTo>
                    <a:lnTo>
                      <a:pt x="25009" y="91209"/>
                    </a:lnTo>
                    <a:cubicBezTo>
                      <a:pt x="1507" y="78129"/>
                      <a:pt x="-6910" y="48509"/>
                      <a:pt x="6148" y="25007"/>
                    </a:cubicBezTo>
                    <a:cubicBezTo>
                      <a:pt x="19228" y="1527"/>
                      <a:pt x="48890" y="-6933"/>
                      <a:pt x="72350" y="6168"/>
                    </a:cubicBezTo>
                    <a:lnTo>
                      <a:pt x="619916" y="310974"/>
                    </a:lnTo>
                    <a:cubicBezTo>
                      <a:pt x="638186" y="321121"/>
                      <a:pt x="647911" y="341880"/>
                      <a:pt x="644093" y="362429"/>
                    </a:cubicBezTo>
                    <a:cubicBezTo>
                      <a:pt x="643334" y="366564"/>
                      <a:pt x="570212" y="775398"/>
                      <a:pt x="810251" y="855797"/>
                    </a:cubicBezTo>
                    <a:cubicBezTo>
                      <a:pt x="835736" y="864342"/>
                      <a:pt x="849470" y="891936"/>
                      <a:pt x="840947" y="917400"/>
                    </a:cubicBezTo>
                    <a:cubicBezTo>
                      <a:pt x="834133" y="937779"/>
                      <a:pt x="815145" y="950648"/>
                      <a:pt x="794808" y="950648"/>
                    </a:cubicBezTo>
                    <a:lnTo>
                      <a:pt x="794808" y="950648"/>
                    </a:lnTo>
                    <a:close/>
                  </a:path>
                </a:pathLst>
              </a:custGeom>
              <a:grpFill/>
              <a:ln w="2109" cap="flat">
                <a:noFill/>
                <a:prstDash val="solid"/>
                <a:miter/>
              </a:ln>
            </p:spPr>
            <p:txBody>
              <a:bodyPr rtlCol="0" anchor="ctr"/>
              <a:lstStyle/>
              <a:p>
                <a:endParaRPr lang="en-US"/>
              </a:p>
            </p:txBody>
          </p:sp>
        </p:grpSp>
        <p:sp>
          <p:nvSpPr>
            <p:cNvPr id="36" name="Freeform: Shape 35">
              <a:extLst>
                <a:ext uri="{FF2B5EF4-FFF2-40B4-BE49-F238E27FC236}">
                  <a16:creationId xmlns:a16="http://schemas.microsoft.com/office/drawing/2014/main" id="{3EA0B4F0-D50C-8D78-61EA-0CCF506B0B3B}"/>
                </a:ext>
              </a:extLst>
            </p:cNvPr>
            <p:cNvSpPr/>
            <p:nvPr/>
          </p:nvSpPr>
          <p:spPr>
            <a:xfrm>
              <a:off x="5891964" y="2143917"/>
              <a:ext cx="843482" cy="710018"/>
            </a:xfrm>
            <a:custGeom>
              <a:avLst/>
              <a:gdLst>
                <a:gd name="connsiteX0" fmla="*/ 794808 w 843482"/>
                <a:gd name="connsiteY0" fmla="*/ 709998 h 710018"/>
                <a:gd name="connsiteX1" fmla="*/ 781581 w 843482"/>
                <a:gd name="connsiteY1" fmla="*/ 708141 h 710018"/>
                <a:gd name="connsiteX2" fmla="*/ 548947 w 843482"/>
                <a:gd name="connsiteY2" fmla="*/ 382850 h 710018"/>
                <a:gd name="connsiteX3" fmla="*/ 25009 w 843482"/>
                <a:gd name="connsiteY3" fmla="*/ 91209 h 710018"/>
                <a:gd name="connsiteX4" fmla="*/ 6148 w 843482"/>
                <a:gd name="connsiteY4" fmla="*/ 25007 h 710018"/>
                <a:gd name="connsiteX5" fmla="*/ 72350 w 843482"/>
                <a:gd name="connsiteY5" fmla="*/ 6168 h 710018"/>
                <a:gd name="connsiteX6" fmla="*/ 619916 w 843482"/>
                <a:gd name="connsiteY6" fmla="*/ 310974 h 710018"/>
                <a:gd name="connsiteX7" fmla="*/ 644916 w 843482"/>
                <a:gd name="connsiteY7" fmla="*/ 353948 h 710018"/>
                <a:gd name="connsiteX8" fmla="*/ 807994 w 843482"/>
                <a:gd name="connsiteY8" fmla="*/ 614472 h 710018"/>
                <a:gd name="connsiteX9" fmla="*/ 841643 w 843482"/>
                <a:gd name="connsiteY9" fmla="*/ 674513 h 710018"/>
                <a:gd name="connsiteX10" fmla="*/ 794829 w 843482"/>
                <a:gd name="connsiteY10" fmla="*/ 710019 h 710018"/>
                <a:gd name="connsiteX11" fmla="*/ 794829 w 843482"/>
                <a:gd name="connsiteY11" fmla="*/ 710019 h 71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3482" h="710018">
                  <a:moveTo>
                    <a:pt x="794808" y="709998"/>
                  </a:moveTo>
                  <a:cubicBezTo>
                    <a:pt x="790441" y="709998"/>
                    <a:pt x="785990" y="709386"/>
                    <a:pt x="781581" y="708141"/>
                  </a:cubicBezTo>
                  <a:cubicBezTo>
                    <a:pt x="590043" y="654176"/>
                    <a:pt x="555212" y="458567"/>
                    <a:pt x="548947" y="382850"/>
                  </a:cubicBezTo>
                  <a:lnTo>
                    <a:pt x="25009" y="91209"/>
                  </a:lnTo>
                  <a:cubicBezTo>
                    <a:pt x="1507" y="78129"/>
                    <a:pt x="-6910" y="48509"/>
                    <a:pt x="6148" y="25007"/>
                  </a:cubicBezTo>
                  <a:cubicBezTo>
                    <a:pt x="19228" y="1527"/>
                    <a:pt x="48890" y="-6933"/>
                    <a:pt x="72350" y="6168"/>
                  </a:cubicBezTo>
                  <a:lnTo>
                    <a:pt x="619916" y="310974"/>
                  </a:lnTo>
                  <a:cubicBezTo>
                    <a:pt x="635507" y="319623"/>
                    <a:pt x="645085" y="336121"/>
                    <a:pt x="644916" y="353948"/>
                  </a:cubicBezTo>
                  <a:cubicBezTo>
                    <a:pt x="644895" y="362576"/>
                    <a:pt x="645928" y="568797"/>
                    <a:pt x="807994" y="614472"/>
                  </a:cubicBezTo>
                  <a:cubicBezTo>
                    <a:pt x="833858" y="621771"/>
                    <a:pt x="848942" y="648648"/>
                    <a:pt x="841643" y="674513"/>
                  </a:cubicBezTo>
                  <a:cubicBezTo>
                    <a:pt x="835609" y="695968"/>
                    <a:pt x="816074" y="710019"/>
                    <a:pt x="794829" y="710019"/>
                  </a:cubicBezTo>
                  <a:lnTo>
                    <a:pt x="794829" y="710019"/>
                  </a:lnTo>
                  <a:close/>
                </a:path>
              </a:pathLst>
            </a:custGeom>
            <a:solidFill>
              <a:schemeClr val="tx2"/>
            </a:solidFill>
            <a:ln w="2109"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C2D617A3-134E-3115-1C14-0993C7CF4B8C}"/>
                </a:ext>
              </a:extLst>
            </p:cNvPr>
            <p:cNvSpPr/>
            <p:nvPr/>
          </p:nvSpPr>
          <p:spPr>
            <a:xfrm>
              <a:off x="4256026" y="3776750"/>
              <a:ext cx="430795" cy="734019"/>
            </a:xfrm>
            <a:custGeom>
              <a:avLst/>
              <a:gdLst>
                <a:gd name="connsiteX0" fmla="*/ 232549 w 430795"/>
                <a:gd name="connsiteY0" fmla="*/ 21 h 734019"/>
                <a:gd name="connsiteX1" fmla="*/ 334594 w 430795"/>
                <a:gd name="connsiteY1" fmla="*/ 18164 h 734019"/>
                <a:gd name="connsiteX2" fmla="*/ 417019 w 430795"/>
                <a:gd name="connsiteY2" fmla="*/ 70653 h 734019"/>
                <a:gd name="connsiteX3" fmla="*/ 417019 w 430795"/>
                <a:gd name="connsiteY3" fmla="*/ 132487 h 734019"/>
                <a:gd name="connsiteX4" fmla="*/ 328223 w 430795"/>
                <a:gd name="connsiteY4" fmla="*/ 64788 h 734019"/>
                <a:gd name="connsiteX5" fmla="*/ 229596 w 430795"/>
                <a:gd name="connsiteY5" fmla="*/ 42215 h 734019"/>
                <a:gd name="connsiteX6" fmla="*/ 109408 w 430795"/>
                <a:gd name="connsiteY6" fmla="*/ 81961 h 734019"/>
                <a:gd name="connsiteX7" fmla="*/ 62805 w 430795"/>
                <a:gd name="connsiteY7" fmla="*/ 187466 h 734019"/>
                <a:gd name="connsiteX8" fmla="*/ 96644 w 430795"/>
                <a:gd name="connsiteY8" fmla="*/ 277739 h 734019"/>
                <a:gd name="connsiteX9" fmla="*/ 221769 w 430795"/>
                <a:gd name="connsiteY9" fmla="*/ 341514 h 734019"/>
                <a:gd name="connsiteX10" fmla="*/ 386134 w 430795"/>
                <a:gd name="connsiteY10" fmla="*/ 423939 h 734019"/>
                <a:gd name="connsiteX11" fmla="*/ 430796 w 430795"/>
                <a:gd name="connsiteY11" fmla="*/ 539718 h 734019"/>
                <a:gd name="connsiteX12" fmla="*/ 368476 w 430795"/>
                <a:gd name="connsiteY12" fmla="*/ 680539 h 734019"/>
                <a:gd name="connsiteX13" fmla="*/ 209997 w 430795"/>
                <a:gd name="connsiteY13" fmla="*/ 734019 h 734019"/>
                <a:gd name="connsiteX14" fmla="*/ 96644 w 430795"/>
                <a:gd name="connsiteY14" fmla="*/ 714885 h 734019"/>
                <a:gd name="connsiteX15" fmla="*/ 0 w 430795"/>
                <a:gd name="connsiteY15" fmla="*/ 658451 h 734019"/>
                <a:gd name="connsiteX16" fmla="*/ 0 w 430795"/>
                <a:gd name="connsiteY16" fmla="*/ 594654 h 734019"/>
                <a:gd name="connsiteX17" fmla="*/ 103037 w 430795"/>
                <a:gd name="connsiteY17" fmla="*/ 668746 h 734019"/>
                <a:gd name="connsiteX18" fmla="*/ 209997 w 430795"/>
                <a:gd name="connsiteY18" fmla="*/ 692775 h 734019"/>
                <a:gd name="connsiteX19" fmla="*/ 331683 w 430795"/>
                <a:gd name="connsiteY19" fmla="*/ 651067 h 734019"/>
                <a:gd name="connsiteX20" fmla="*/ 378792 w 430795"/>
                <a:gd name="connsiteY20" fmla="*/ 542629 h 734019"/>
                <a:gd name="connsiteX21" fmla="*/ 342485 w 430795"/>
                <a:gd name="connsiteY21" fmla="*/ 453812 h 734019"/>
                <a:gd name="connsiteX22" fmla="*/ 207065 w 430795"/>
                <a:gd name="connsiteY22" fmla="*/ 386598 h 734019"/>
                <a:gd name="connsiteX23" fmla="*/ 53987 w 430795"/>
                <a:gd name="connsiteY23" fmla="*/ 307612 h 734019"/>
                <a:gd name="connsiteX24" fmla="*/ 10802 w 430795"/>
                <a:gd name="connsiteY24" fmla="*/ 188394 h 734019"/>
                <a:gd name="connsiteX25" fmla="*/ 73121 w 430795"/>
                <a:gd name="connsiteY25" fmla="*/ 52003 h 734019"/>
                <a:gd name="connsiteX26" fmla="*/ 232592 w 430795"/>
                <a:gd name="connsiteY26" fmla="*/ 0 h 734019"/>
                <a:gd name="connsiteX27" fmla="*/ 232592 w 430795"/>
                <a:gd name="connsiteY27" fmla="*/ 0 h 734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0795" h="734019">
                  <a:moveTo>
                    <a:pt x="232549" y="21"/>
                  </a:moveTo>
                  <a:cubicBezTo>
                    <a:pt x="268519" y="21"/>
                    <a:pt x="302527" y="6076"/>
                    <a:pt x="334594" y="18164"/>
                  </a:cubicBezTo>
                  <a:cubicBezTo>
                    <a:pt x="366640" y="30274"/>
                    <a:pt x="394108" y="47763"/>
                    <a:pt x="417019" y="70653"/>
                  </a:cubicBezTo>
                  <a:lnTo>
                    <a:pt x="417019" y="132487"/>
                  </a:lnTo>
                  <a:cubicBezTo>
                    <a:pt x="388897" y="102403"/>
                    <a:pt x="359278" y="79830"/>
                    <a:pt x="328223" y="64788"/>
                  </a:cubicBezTo>
                  <a:cubicBezTo>
                    <a:pt x="297148" y="49746"/>
                    <a:pt x="264279" y="42215"/>
                    <a:pt x="229596" y="42215"/>
                  </a:cubicBezTo>
                  <a:cubicBezTo>
                    <a:pt x="180546" y="42215"/>
                    <a:pt x="140462" y="55463"/>
                    <a:pt x="109408" y="81961"/>
                  </a:cubicBezTo>
                  <a:cubicBezTo>
                    <a:pt x="78332" y="108458"/>
                    <a:pt x="62805" y="143648"/>
                    <a:pt x="62805" y="187466"/>
                  </a:cubicBezTo>
                  <a:cubicBezTo>
                    <a:pt x="62805" y="224090"/>
                    <a:pt x="74092" y="254195"/>
                    <a:pt x="96644" y="277739"/>
                  </a:cubicBezTo>
                  <a:cubicBezTo>
                    <a:pt x="119218" y="301283"/>
                    <a:pt x="160926" y="322548"/>
                    <a:pt x="221769" y="341514"/>
                  </a:cubicBezTo>
                  <a:cubicBezTo>
                    <a:pt x="301578" y="366387"/>
                    <a:pt x="356366" y="393855"/>
                    <a:pt x="386134" y="423939"/>
                  </a:cubicBezTo>
                  <a:cubicBezTo>
                    <a:pt x="415901" y="454023"/>
                    <a:pt x="430796" y="492609"/>
                    <a:pt x="430796" y="539718"/>
                  </a:cubicBezTo>
                  <a:cubicBezTo>
                    <a:pt x="430796" y="597966"/>
                    <a:pt x="410015" y="644885"/>
                    <a:pt x="368476" y="680539"/>
                  </a:cubicBezTo>
                  <a:cubicBezTo>
                    <a:pt x="326915" y="716192"/>
                    <a:pt x="274089" y="734019"/>
                    <a:pt x="209997" y="734019"/>
                  </a:cubicBezTo>
                  <a:cubicBezTo>
                    <a:pt x="170082" y="734019"/>
                    <a:pt x="132319" y="727627"/>
                    <a:pt x="96644" y="714885"/>
                  </a:cubicBezTo>
                  <a:cubicBezTo>
                    <a:pt x="60991" y="702121"/>
                    <a:pt x="28755" y="683324"/>
                    <a:pt x="0" y="658451"/>
                  </a:cubicBezTo>
                  <a:lnTo>
                    <a:pt x="0" y="594654"/>
                  </a:lnTo>
                  <a:cubicBezTo>
                    <a:pt x="34008" y="628029"/>
                    <a:pt x="68353" y="652712"/>
                    <a:pt x="103037" y="668746"/>
                  </a:cubicBezTo>
                  <a:cubicBezTo>
                    <a:pt x="137698" y="684779"/>
                    <a:pt x="173373" y="692775"/>
                    <a:pt x="209997" y="692775"/>
                  </a:cubicBezTo>
                  <a:cubicBezTo>
                    <a:pt x="259701" y="692775"/>
                    <a:pt x="300270" y="678893"/>
                    <a:pt x="331683" y="651067"/>
                  </a:cubicBezTo>
                  <a:cubicBezTo>
                    <a:pt x="363075" y="623261"/>
                    <a:pt x="378792" y="587122"/>
                    <a:pt x="378792" y="542629"/>
                  </a:cubicBezTo>
                  <a:cubicBezTo>
                    <a:pt x="378792" y="507292"/>
                    <a:pt x="366683" y="477694"/>
                    <a:pt x="342485" y="453812"/>
                  </a:cubicBezTo>
                  <a:cubicBezTo>
                    <a:pt x="318266" y="429931"/>
                    <a:pt x="273140" y="407526"/>
                    <a:pt x="207065" y="386598"/>
                  </a:cubicBezTo>
                  <a:cubicBezTo>
                    <a:pt x="133774" y="364362"/>
                    <a:pt x="82763" y="338012"/>
                    <a:pt x="53987" y="307612"/>
                  </a:cubicBezTo>
                  <a:cubicBezTo>
                    <a:pt x="25190" y="277190"/>
                    <a:pt x="10802" y="237444"/>
                    <a:pt x="10802" y="188394"/>
                  </a:cubicBezTo>
                  <a:cubicBezTo>
                    <a:pt x="10802" y="132129"/>
                    <a:pt x="31561" y="86665"/>
                    <a:pt x="73121" y="52003"/>
                  </a:cubicBezTo>
                  <a:cubicBezTo>
                    <a:pt x="114661" y="17341"/>
                    <a:pt x="167825" y="0"/>
                    <a:pt x="232592" y="0"/>
                  </a:cubicBezTo>
                  <a:lnTo>
                    <a:pt x="232592" y="0"/>
                  </a:lnTo>
                  <a:close/>
                </a:path>
              </a:pathLst>
            </a:custGeom>
            <a:solidFill>
              <a:schemeClr val="tx1"/>
            </a:solidFill>
            <a:ln w="2109"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123E4B3F-9E31-CA58-A8A0-38E29B0052A8}"/>
                </a:ext>
              </a:extLst>
            </p:cNvPr>
            <p:cNvSpPr/>
            <p:nvPr/>
          </p:nvSpPr>
          <p:spPr>
            <a:xfrm>
              <a:off x="4756462" y="4017211"/>
              <a:ext cx="390564" cy="487693"/>
            </a:xfrm>
            <a:custGeom>
              <a:avLst/>
              <a:gdLst>
                <a:gd name="connsiteX0" fmla="*/ 390564 w 390564"/>
                <a:gd name="connsiteY0" fmla="*/ 388581 h 487693"/>
                <a:gd name="connsiteX1" fmla="*/ 390564 w 390564"/>
                <a:gd name="connsiteY1" fmla="*/ 439614 h 487693"/>
                <a:gd name="connsiteX2" fmla="*/ 322844 w 390564"/>
                <a:gd name="connsiteY2" fmla="*/ 475436 h 487693"/>
                <a:gd name="connsiteX3" fmla="*/ 240419 w 390564"/>
                <a:gd name="connsiteY3" fmla="*/ 487693 h 487693"/>
                <a:gd name="connsiteX4" fmla="*/ 67699 w 390564"/>
                <a:gd name="connsiteY4" fmla="*/ 419509 h 487693"/>
                <a:gd name="connsiteX5" fmla="*/ 0 w 390564"/>
                <a:gd name="connsiteY5" fmla="*/ 245313 h 487693"/>
                <a:gd name="connsiteX6" fmla="*/ 68206 w 390564"/>
                <a:gd name="connsiteY6" fmla="*/ 69176 h 487693"/>
                <a:gd name="connsiteX7" fmla="*/ 241410 w 390564"/>
                <a:gd name="connsiteY7" fmla="*/ 0 h 487693"/>
                <a:gd name="connsiteX8" fmla="*/ 321388 w 390564"/>
                <a:gd name="connsiteY8" fmla="*/ 13249 h 487693"/>
                <a:gd name="connsiteX9" fmla="*/ 388602 w 390564"/>
                <a:gd name="connsiteY9" fmla="*/ 51012 h 487693"/>
                <a:gd name="connsiteX10" fmla="*/ 388602 w 390564"/>
                <a:gd name="connsiteY10" fmla="*/ 105969 h 487693"/>
                <a:gd name="connsiteX11" fmla="*/ 315502 w 390564"/>
                <a:gd name="connsiteY11" fmla="*/ 54451 h 487693"/>
                <a:gd name="connsiteX12" fmla="*/ 241410 w 390564"/>
                <a:gd name="connsiteY12" fmla="*/ 38270 h 487693"/>
                <a:gd name="connsiteX13" fmla="*/ 103037 w 390564"/>
                <a:gd name="connsiteY13" fmla="*/ 97636 h 487693"/>
                <a:gd name="connsiteX14" fmla="*/ 48080 w 390564"/>
                <a:gd name="connsiteY14" fmla="*/ 245313 h 487693"/>
                <a:gd name="connsiteX15" fmla="*/ 103037 w 390564"/>
                <a:gd name="connsiteY15" fmla="*/ 392041 h 487693"/>
                <a:gd name="connsiteX16" fmla="*/ 242381 w 390564"/>
                <a:gd name="connsiteY16" fmla="*/ 450437 h 487693"/>
                <a:gd name="connsiteX17" fmla="*/ 317443 w 390564"/>
                <a:gd name="connsiteY17" fmla="*/ 435711 h 487693"/>
                <a:gd name="connsiteX18" fmla="*/ 390564 w 390564"/>
                <a:gd name="connsiteY18" fmla="*/ 388602 h 487693"/>
                <a:gd name="connsiteX19" fmla="*/ 390564 w 390564"/>
                <a:gd name="connsiteY19" fmla="*/ 388602 h 48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0564" h="487693">
                  <a:moveTo>
                    <a:pt x="390564" y="388581"/>
                  </a:moveTo>
                  <a:lnTo>
                    <a:pt x="390564" y="439614"/>
                  </a:lnTo>
                  <a:cubicBezTo>
                    <a:pt x="370923" y="455310"/>
                    <a:pt x="348371" y="467251"/>
                    <a:pt x="322844" y="475436"/>
                  </a:cubicBezTo>
                  <a:cubicBezTo>
                    <a:pt x="297338" y="483601"/>
                    <a:pt x="269870" y="487693"/>
                    <a:pt x="240419" y="487693"/>
                  </a:cubicBezTo>
                  <a:cubicBezTo>
                    <a:pt x="170398" y="487693"/>
                    <a:pt x="112846" y="464972"/>
                    <a:pt x="67699" y="419509"/>
                  </a:cubicBezTo>
                  <a:cubicBezTo>
                    <a:pt x="22574" y="374045"/>
                    <a:pt x="0" y="315987"/>
                    <a:pt x="0" y="245313"/>
                  </a:cubicBezTo>
                  <a:cubicBezTo>
                    <a:pt x="0" y="174639"/>
                    <a:pt x="22721" y="115294"/>
                    <a:pt x="68206" y="69176"/>
                  </a:cubicBezTo>
                  <a:cubicBezTo>
                    <a:pt x="113669" y="23059"/>
                    <a:pt x="171390" y="0"/>
                    <a:pt x="241410" y="0"/>
                  </a:cubicBezTo>
                  <a:cubicBezTo>
                    <a:pt x="268878" y="0"/>
                    <a:pt x="295523" y="4409"/>
                    <a:pt x="321388" y="13249"/>
                  </a:cubicBezTo>
                  <a:cubicBezTo>
                    <a:pt x="347231" y="22067"/>
                    <a:pt x="369636" y="34662"/>
                    <a:pt x="388602" y="51012"/>
                  </a:cubicBezTo>
                  <a:lnTo>
                    <a:pt x="388602" y="105969"/>
                  </a:lnTo>
                  <a:cubicBezTo>
                    <a:pt x="363096" y="82425"/>
                    <a:pt x="338708" y="65252"/>
                    <a:pt x="315502" y="54451"/>
                  </a:cubicBezTo>
                  <a:cubicBezTo>
                    <a:pt x="292274" y="43670"/>
                    <a:pt x="267570" y="38270"/>
                    <a:pt x="241410" y="38270"/>
                  </a:cubicBezTo>
                  <a:cubicBezTo>
                    <a:pt x="185799" y="38270"/>
                    <a:pt x="139682" y="58058"/>
                    <a:pt x="103037" y="97636"/>
                  </a:cubicBezTo>
                  <a:cubicBezTo>
                    <a:pt x="66413" y="137234"/>
                    <a:pt x="48080" y="186453"/>
                    <a:pt x="48080" y="245313"/>
                  </a:cubicBezTo>
                  <a:cubicBezTo>
                    <a:pt x="48080" y="304173"/>
                    <a:pt x="66391" y="353117"/>
                    <a:pt x="103037" y="392041"/>
                  </a:cubicBezTo>
                  <a:cubicBezTo>
                    <a:pt x="139661" y="430965"/>
                    <a:pt x="186116" y="450437"/>
                    <a:pt x="242381" y="450437"/>
                  </a:cubicBezTo>
                  <a:cubicBezTo>
                    <a:pt x="268541" y="450437"/>
                    <a:pt x="293561" y="445521"/>
                    <a:pt x="317443" y="435711"/>
                  </a:cubicBezTo>
                  <a:cubicBezTo>
                    <a:pt x="341324" y="425901"/>
                    <a:pt x="365691" y="410205"/>
                    <a:pt x="390564" y="388602"/>
                  </a:cubicBezTo>
                  <a:lnTo>
                    <a:pt x="390564" y="388602"/>
                  </a:lnTo>
                  <a:close/>
                </a:path>
              </a:pathLst>
            </a:custGeom>
            <a:solidFill>
              <a:schemeClr val="tx1"/>
            </a:solidFill>
            <a:ln w="2109"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C2B85063-D578-C3EB-191E-59E2B04997A5}"/>
                </a:ext>
              </a:extLst>
            </p:cNvPr>
            <p:cNvSpPr/>
            <p:nvPr/>
          </p:nvSpPr>
          <p:spPr>
            <a:xfrm>
              <a:off x="5262805" y="3796391"/>
              <a:ext cx="387610" cy="694758"/>
            </a:xfrm>
            <a:custGeom>
              <a:avLst/>
              <a:gdLst>
                <a:gd name="connsiteX0" fmla="*/ 48079 w 387610"/>
                <a:gd name="connsiteY0" fmla="*/ 0 h 694758"/>
                <a:gd name="connsiteX1" fmla="*/ 48079 w 387610"/>
                <a:gd name="connsiteY1" fmla="*/ 292422 h 694758"/>
                <a:gd name="connsiteX2" fmla="*/ 50041 w 387610"/>
                <a:gd name="connsiteY2" fmla="*/ 292422 h 694758"/>
                <a:gd name="connsiteX3" fmla="*/ 136390 w 387610"/>
                <a:gd name="connsiteY3" fmla="*/ 235503 h 694758"/>
                <a:gd name="connsiteX4" fmla="*/ 218815 w 387610"/>
                <a:gd name="connsiteY4" fmla="*/ 220778 h 694758"/>
                <a:gd name="connsiteX5" fmla="*/ 342463 w 387610"/>
                <a:gd name="connsiteY5" fmla="*/ 266916 h 694758"/>
                <a:gd name="connsiteX6" fmla="*/ 387611 w 387610"/>
                <a:gd name="connsiteY6" fmla="*/ 391535 h 694758"/>
                <a:gd name="connsiteX7" fmla="*/ 387611 w 387610"/>
                <a:gd name="connsiteY7" fmla="*/ 694758 h 694758"/>
                <a:gd name="connsiteX8" fmla="*/ 340523 w 387610"/>
                <a:gd name="connsiteY8" fmla="*/ 694758 h 694758"/>
                <a:gd name="connsiteX9" fmla="*/ 340523 w 387610"/>
                <a:gd name="connsiteY9" fmla="*/ 394488 h 694758"/>
                <a:gd name="connsiteX10" fmla="*/ 304700 w 387610"/>
                <a:gd name="connsiteY10" fmla="*/ 297338 h 694758"/>
                <a:gd name="connsiteX11" fmla="*/ 209027 w 387610"/>
                <a:gd name="connsiteY11" fmla="*/ 260039 h 694758"/>
                <a:gd name="connsiteX12" fmla="*/ 135420 w 387610"/>
                <a:gd name="connsiteY12" fmla="*/ 275756 h 694758"/>
                <a:gd name="connsiteX13" fmla="*/ 48079 w 387610"/>
                <a:gd name="connsiteY13" fmla="*/ 341493 h 694758"/>
                <a:gd name="connsiteX14" fmla="*/ 48079 w 387610"/>
                <a:gd name="connsiteY14" fmla="*/ 694758 h 694758"/>
                <a:gd name="connsiteX15" fmla="*/ 0 w 387610"/>
                <a:gd name="connsiteY15" fmla="*/ 694758 h 694758"/>
                <a:gd name="connsiteX16" fmla="*/ 0 w 387610"/>
                <a:gd name="connsiteY16" fmla="*/ 0 h 694758"/>
                <a:gd name="connsiteX17" fmla="*/ 48079 w 387610"/>
                <a:gd name="connsiteY17" fmla="*/ 0 h 69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87610" h="694758">
                  <a:moveTo>
                    <a:pt x="48079" y="0"/>
                  </a:moveTo>
                  <a:lnTo>
                    <a:pt x="48079" y="292422"/>
                  </a:lnTo>
                  <a:lnTo>
                    <a:pt x="50041" y="292422"/>
                  </a:lnTo>
                  <a:cubicBezTo>
                    <a:pt x="83417" y="264300"/>
                    <a:pt x="112171" y="245313"/>
                    <a:pt x="136390" y="235503"/>
                  </a:cubicBezTo>
                  <a:cubicBezTo>
                    <a:pt x="160588" y="225693"/>
                    <a:pt x="188056" y="220778"/>
                    <a:pt x="218815" y="220778"/>
                  </a:cubicBezTo>
                  <a:cubicBezTo>
                    <a:pt x="271157" y="220778"/>
                    <a:pt x="312358" y="236157"/>
                    <a:pt x="342463" y="266916"/>
                  </a:cubicBezTo>
                  <a:cubicBezTo>
                    <a:pt x="372547" y="297675"/>
                    <a:pt x="387611" y="339194"/>
                    <a:pt x="387611" y="391535"/>
                  </a:cubicBezTo>
                  <a:lnTo>
                    <a:pt x="387611" y="694758"/>
                  </a:lnTo>
                  <a:lnTo>
                    <a:pt x="340523" y="694758"/>
                  </a:lnTo>
                  <a:lnTo>
                    <a:pt x="340523" y="394488"/>
                  </a:lnTo>
                  <a:cubicBezTo>
                    <a:pt x="340523" y="354594"/>
                    <a:pt x="328561" y="322211"/>
                    <a:pt x="304700" y="297338"/>
                  </a:cubicBezTo>
                  <a:cubicBezTo>
                    <a:pt x="280819" y="272486"/>
                    <a:pt x="248920" y="260039"/>
                    <a:pt x="209027" y="260039"/>
                  </a:cubicBezTo>
                  <a:cubicBezTo>
                    <a:pt x="182192" y="260039"/>
                    <a:pt x="157677" y="265292"/>
                    <a:pt x="135420" y="275756"/>
                  </a:cubicBezTo>
                  <a:cubicBezTo>
                    <a:pt x="113163" y="286220"/>
                    <a:pt x="84049" y="308139"/>
                    <a:pt x="48079" y="341493"/>
                  </a:cubicBezTo>
                  <a:lnTo>
                    <a:pt x="48079" y="694758"/>
                  </a:lnTo>
                  <a:lnTo>
                    <a:pt x="0" y="694758"/>
                  </a:lnTo>
                  <a:lnTo>
                    <a:pt x="0" y="0"/>
                  </a:lnTo>
                  <a:lnTo>
                    <a:pt x="48079" y="0"/>
                  </a:lnTo>
                  <a:close/>
                </a:path>
              </a:pathLst>
            </a:custGeom>
            <a:solidFill>
              <a:schemeClr val="tx1"/>
            </a:solidFill>
            <a:ln w="2109"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FD2B7873-8E91-2144-2D4A-8CE3D977AA33}"/>
                </a:ext>
              </a:extLst>
            </p:cNvPr>
            <p:cNvSpPr/>
            <p:nvPr/>
          </p:nvSpPr>
          <p:spPr>
            <a:xfrm>
              <a:off x="5733811" y="4017190"/>
              <a:ext cx="472989" cy="487693"/>
            </a:xfrm>
            <a:custGeom>
              <a:avLst/>
              <a:gdLst>
                <a:gd name="connsiteX0" fmla="*/ 236495 w 472989"/>
                <a:gd name="connsiteY0" fmla="*/ 39240 h 487693"/>
                <a:gd name="connsiteX1" fmla="*/ 100589 w 472989"/>
                <a:gd name="connsiteY1" fmla="*/ 97150 h 487693"/>
                <a:gd name="connsiteX2" fmla="*/ 48080 w 472989"/>
                <a:gd name="connsiteY2" fmla="*/ 243372 h 487693"/>
                <a:gd name="connsiteX3" fmla="*/ 100589 w 472989"/>
                <a:gd name="connsiteY3" fmla="*/ 391049 h 487693"/>
                <a:gd name="connsiteX4" fmla="*/ 236495 w 472989"/>
                <a:gd name="connsiteY4" fmla="*/ 449445 h 487693"/>
                <a:gd name="connsiteX5" fmla="*/ 371915 w 472989"/>
                <a:gd name="connsiteY5" fmla="*/ 391049 h 487693"/>
                <a:gd name="connsiteX6" fmla="*/ 424889 w 472989"/>
                <a:gd name="connsiteY6" fmla="*/ 244342 h 487693"/>
                <a:gd name="connsiteX7" fmla="*/ 372400 w 472989"/>
                <a:gd name="connsiteY7" fmla="*/ 97150 h 487693"/>
                <a:gd name="connsiteX8" fmla="*/ 236495 w 472989"/>
                <a:gd name="connsiteY8" fmla="*/ 39240 h 487693"/>
                <a:gd name="connsiteX9" fmla="*/ 236495 w 472989"/>
                <a:gd name="connsiteY9" fmla="*/ 39240 h 487693"/>
                <a:gd name="connsiteX10" fmla="*/ 236495 w 472989"/>
                <a:gd name="connsiteY10" fmla="*/ 487694 h 487693"/>
                <a:gd name="connsiteX11" fmla="*/ 65759 w 472989"/>
                <a:gd name="connsiteY11" fmla="*/ 420479 h 487693"/>
                <a:gd name="connsiteX12" fmla="*/ 0 w 472989"/>
                <a:gd name="connsiteY12" fmla="*/ 245313 h 487693"/>
                <a:gd name="connsiteX13" fmla="*/ 66223 w 472989"/>
                <a:gd name="connsiteY13" fmla="*/ 68691 h 487693"/>
                <a:gd name="connsiteX14" fmla="*/ 236495 w 472989"/>
                <a:gd name="connsiteY14" fmla="*/ 0 h 487693"/>
                <a:gd name="connsiteX15" fmla="*/ 407252 w 472989"/>
                <a:gd name="connsiteY15" fmla="*/ 66729 h 487693"/>
                <a:gd name="connsiteX16" fmla="*/ 472989 w 472989"/>
                <a:gd name="connsiteY16" fmla="*/ 242381 h 487693"/>
                <a:gd name="connsiteX17" fmla="*/ 406260 w 472989"/>
                <a:gd name="connsiteY17" fmla="*/ 419003 h 487693"/>
                <a:gd name="connsiteX18" fmla="*/ 236495 w 472989"/>
                <a:gd name="connsiteY18" fmla="*/ 487694 h 487693"/>
                <a:gd name="connsiteX19" fmla="*/ 236495 w 472989"/>
                <a:gd name="connsiteY19" fmla="*/ 487694 h 48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2989" h="487693">
                  <a:moveTo>
                    <a:pt x="236495" y="39240"/>
                  </a:moveTo>
                  <a:cubicBezTo>
                    <a:pt x="180884" y="39240"/>
                    <a:pt x="135568" y="58543"/>
                    <a:pt x="100589" y="97150"/>
                  </a:cubicBezTo>
                  <a:cubicBezTo>
                    <a:pt x="65590" y="135758"/>
                    <a:pt x="48080" y="184491"/>
                    <a:pt x="48080" y="243372"/>
                  </a:cubicBezTo>
                  <a:cubicBezTo>
                    <a:pt x="48080" y="302253"/>
                    <a:pt x="65590" y="352147"/>
                    <a:pt x="100589" y="391049"/>
                  </a:cubicBezTo>
                  <a:cubicBezTo>
                    <a:pt x="135589" y="429994"/>
                    <a:pt x="180905" y="449445"/>
                    <a:pt x="236495" y="449445"/>
                  </a:cubicBezTo>
                  <a:cubicBezTo>
                    <a:pt x="292085" y="449445"/>
                    <a:pt x="336578" y="429994"/>
                    <a:pt x="371915" y="391049"/>
                  </a:cubicBezTo>
                  <a:cubicBezTo>
                    <a:pt x="407231" y="352126"/>
                    <a:pt x="424889" y="303224"/>
                    <a:pt x="424889" y="244342"/>
                  </a:cubicBezTo>
                  <a:cubicBezTo>
                    <a:pt x="424889" y="185462"/>
                    <a:pt x="407378" y="135758"/>
                    <a:pt x="372400" y="97150"/>
                  </a:cubicBezTo>
                  <a:cubicBezTo>
                    <a:pt x="337400" y="58565"/>
                    <a:pt x="292085" y="39240"/>
                    <a:pt x="236495" y="39240"/>
                  </a:cubicBezTo>
                  <a:lnTo>
                    <a:pt x="236495" y="39240"/>
                  </a:lnTo>
                  <a:close/>
                  <a:moveTo>
                    <a:pt x="236495" y="487694"/>
                  </a:moveTo>
                  <a:cubicBezTo>
                    <a:pt x="166475" y="487694"/>
                    <a:pt x="109577" y="465289"/>
                    <a:pt x="65759" y="420479"/>
                  </a:cubicBezTo>
                  <a:cubicBezTo>
                    <a:pt x="21920" y="375691"/>
                    <a:pt x="0" y="317295"/>
                    <a:pt x="0" y="245313"/>
                  </a:cubicBezTo>
                  <a:cubicBezTo>
                    <a:pt x="0" y="173331"/>
                    <a:pt x="22088" y="114492"/>
                    <a:pt x="66223" y="68691"/>
                  </a:cubicBezTo>
                  <a:cubicBezTo>
                    <a:pt x="110399" y="22911"/>
                    <a:pt x="167129" y="0"/>
                    <a:pt x="236495" y="0"/>
                  </a:cubicBezTo>
                  <a:cubicBezTo>
                    <a:pt x="305861" y="0"/>
                    <a:pt x="363391" y="22257"/>
                    <a:pt x="407252" y="66729"/>
                  </a:cubicBezTo>
                  <a:cubicBezTo>
                    <a:pt x="451070" y="111222"/>
                    <a:pt x="472989" y="169766"/>
                    <a:pt x="472989" y="242381"/>
                  </a:cubicBezTo>
                  <a:cubicBezTo>
                    <a:pt x="472989" y="314995"/>
                    <a:pt x="450732" y="373223"/>
                    <a:pt x="406260" y="419003"/>
                  </a:cubicBezTo>
                  <a:cubicBezTo>
                    <a:pt x="361767" y="464804"/>
                    <a:pt x="305186" y="487694"/>
                    <a:pt x="236495" y="487694"/>
                  </a:cubicBezTo>
                  <a:lnTo>
                    <a:pt x="236495" y="487694"/>
                  </a:lnTo>
                  <a:close/>
                </a:path>
              </a:pathLst>
            </a:custGeom>
            <a:solidFill>
              <a:schemeClr val="tx1"/>
            </a:solidFill>
            <a:ln w="2109"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A4C3818E-610F-5B4F-7E48-2DDB8210260B}"/>
                </a:ext>
              </a:extLst>
            </p:cNvPr>
            <p:cNvSpPr/>
            <p:nvPr/>
          </p:nvSpPr>
          <p:spPr>
            <a:xfrm>
              <a:off x="6304900" y="3796391"/>
              <a:ext cx="125609" cy="694758"/>
            </a:xfrm>
            <a:custGeom>
              <a:avLst/>
              <a:gdLst>
                <a:gd name="connsiteX0" fmla="*/ 0 w 125609"/>
                <a:gd name="connsiteY0" fmla="*/ 0 h 694758"/>
                <a:gd name="connsiteX1" fmla="*/ 47109 w 125609"/>
                <a:gd name="connsiteY1" fmla="*/ 0 h 694758"/>
                <a:gd name="connsiteX2" fmla="*/ 47109 w 125609"/>
                <a:gd name="connsiteY2" fmla="*/ 594675 h 694758"/>
                <a:gd name="connsiteX3" fmla="*/ 61328 w 125609"/>
                <a:gd name="connsiteY3" fmla="*/ 639801 h 694758"/>
                <a:gd name="connsiteX4" fmla="*/ 103037 w 125609"/>
                <a:gd name="connsiteY4" fmla="*/ 655518 h 694758"/>
                <a:gd name="connsiteX5" fmla="*/ 125610 w 125609"/>
                <a:gd name="connsiteY5" fmla="*/ 655518 h 694758"/>
                <a:gd name="connsiteX6" fmla="*/ 125610 w 125609"/>
                <a:gd name="connsiteY6" fmla="*/ 694758 h 694758"/>
                <a:gd name="connsiteX7" fmla="*/ 89303 w 125609"/>
                <a:gd name="connsiteY7" fmla="*/ 694758 h 694758"/>
                <a:gd name="connsiteX8" fmla="*/ 22574 w 125609"/>
                <a:gd name="connsiteY8" fmla="*/ 670729 h 694758"/>
                <a:gd name="connsiteX9" fmla="*/ 0 w 125609"/>
                <a:gd name="connsiteY9" fmla="*/ 599591 h 694758"/>
                <a:gd name="connsiteX10" fmla="*/ 0 w 125609"/>
                <a:gd name="connsiteY10" fmla="*/ 21 h 694758"/>
                <a:gd name="connsiteX11" fmla="*/ 0 w 125609"/>
                <a:gd name="connsiteY11" fmla="*/ 21 h 69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5609" h="694758">
                  <a:moveTo>
                    <a:pt x="0" y="0"/>
                  </a:moveTo>
                  <a:lnTo>
                    <a:pt x="47109" y="0"/>
                  </a:lnTo>
                  <a:lnTo>
                    <a:pt x="47109" y="594675"/>
                  </a:lnTo>
                  <a:cubicBezTo>
                    <a:pt x="47109" y="614295"/>
                    <a:pt x="51835" y="629358"/>
                    <a:pt x="61328" y="639801"/>
                  </a:cubicBezTo>
                  <a:cubicBezTo>
                    <a:pt x="70801" y="650286"/>
                    <a:pt x="84724" y="655518"/>
                    <a:pt x="103037" y="655518"/>
                  </a:cubicBezTo>
                  <a:lnTo>
                    <a:pt x="125610" y="655518"/>
                  </a:lnTo>
                  <a:lnTo>
                    <a:pt x="125610" y="694758"/>
                  </a:lnTo>
                  <a:lnTo>
                    <a:pt x="89303" y="694758"/>
                  </a:lnTo>
                  <a:cubicBezTo>
                    <a:pt x="59851" y="694758"/>
                    <a:pt x="37616" y="686763"/>
                    <a:pt x="22574" y="670729"/>
                  </a:cubicBezTo>
                  <a:cubicBezTo>
                    <a:pt x="7510" y="654717"/>
                    <a:pt x="0" y="630983"/>
                    <a:pt x="0" y="599591"/>
                  </a:cubicBezTo>
                  <a:lnTo>
                    <a:pt x="0" y="21"/>
                  </a:lnTo>
                  <a:lnTo>
                    <a:pt x="0" y="21"/>
                  </a:lnTo>
                  <a:close/>
                </a:path>
              </a:pathLst>
            </a:custGeom>
            <a:solidFill>
              <a:schemeClr val="tx1"/>
            </a:solidFill>
            <a:ln w="2109"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AE5D01B9-FC5F-06CB-9108-A7AF234D926C}"/>
                </a:ext>
              </a:extLst>
            </p:cNvPr>
            <p:cNvSpPr/>
            <p:nvPr/>
          </p:nvSpPr>
          <p:spPr>
            <a:xfrm>
              <a:off x="6515867" y="4016199"/>
              <a:ext cx="378792" cy="488685"/>
            </a:xfrm>
            <a:custGeom>
              <a:avLst/>
              <a:gdLst>
                <a:gd name="connsiteX0" fmla="*/ 322844 w 378792"/>
                <a:gd name="connsiteY0" fmla="*/ 375838 h 488685"/>
                <a:gd name="connsiteX1" fmla="*/ 322844 w 378792"/>
                <a:gd name="connsiteY1" fmla="*/ 233562 h 488685"/>
                <a:gd name="connsiteX2" fmla="*/ 159956 w 378792"/>
                <a:gd name="connsiteY2" fmla="*/ 254153 h 488685"/>
                <a:gd name="connsiteX3" fmla="*/ 74577 w 378792"/>
                <a:gd name="connsiteY3" fmla="*/ 286051 h 488685"/>
                <a:gd name="connsiteX4" fmla="*/ 47109 w 378792"/>
                <a:gd name="connsiteY4" fmla="*/ 354256 h 488685"/>
                <a:gd name="connsiteX5" fmla="*/ 78016 w 378792"/>
                <a:gd name="connsiteY5" fmla="*/ 427357 h 488685"/>
                <a:gd name="connsiteX6" fmla="*/ 164871 w 378792"/>
                <a:gd name="connsiteY6" fmla="*/ 452378 h 488685"/>
                <a:gd name="connsiteX7" fmla="*/ 240925 w 378792"/>
                <a:gd name="connsiteY7" fmla="*/ 434213 h 488685"/>
                <a:gd name="connsiteX8" fmla="*/ 322865 w 378792"/>
                <a:gd name="connsiteY8" fmla="*/ 375818 h 488685"/>
                <a:gd name="connsiteX9" fmla="*/ 322865 w 378792"/>
                <a:gd name="connsiteY9" fmla="*/ 375818 h 488685"/>
                <a:gd name="connsiteX10" fmla="*/ 0 w 378792"/>
                <a:gd name="connsiteY10" fmla="*/ 356219 h 488685"/>
                <a:gd name="connsiteX11" fmla="*/ 33860 w 378792"/>
                <a:gd name="connsiteY11" fmla="*/ 268878 h 488685"/>
                <a:gd name="connsiteX12" fmla="*/ 135420 w 378792"/>
                <a:gd name="connsiteY12" fmla="*/ 225693 h 488685"/>
                <a:gd name="connsiteX13" fmla="*/ 310101 w 378792"/>
                <a:gd name="connsiteY13" fmla="*/ 198225 h 488685"/>
                <a:gd name="connsiteX14" fmla="*/ 318941 w 378792"/>
                <a:gd name="connsiteY14" fmla="*/ 194786 h 488685"/>
                <a:gd name="connsiteX15" fmla="*/ 321873 w 378792"/>
                <a:gd name="connsiteY15" fmla="*/ 187423 h 488685"/>
                <a:gd name="connsiteX16" fmla="*/ 321873 w 378792"/>
                <a:gd name="connsiteY16" fmla="*/ 167782 h 488685"/>
                <a:gd name="connsiteX17" fmla="*/ 287528 w 378792"/>
                <a:gd name="connsiteY17" fmla="*/ 73585 h 488685"/>
                <a:gd name="connsiteX18" fmla="*/ 192339 w 378792"/>
                <a:gd name="connsiteY18" fmla="*/ 40210 h 488685"/>
                <a:gd name="connsiteX19" fmla="*/ 107467 w 378792"/>
                <a:gd name="connsiteY19" fmla="*/ 56898 h 488685"/>
                <a:gd name="connsiteX20" fmla="*/ 30443 w 378792"/>
                <a:gd name="connsiteY20" fmla="*/ 104007 h 488685"/>
                <a:gd name="connsiteX21" fmla="*/ 30443 w 378792"/>
                <a:gd name="connsiteY21" fmla="*/ 53965 h 488685"/>
                <a:gd name="connsiteX22" fmla="*/ 105505 w 378792"/>
                <a:gd name="connsiteY22" fmla="*/ 14219 h 488685"/>
                <a:gd name="connsiteX23" fmla="*/ 194322 w 378792"/>
                <a:gd name="connsiteY23" fmla="*/ 0 h 488685"/>
                <a:gd name="connsiteX24" fmla="*/ 324321 w 378792"/>
                <a:gd name="connsiteY24" fmla="*/ 45632 h 488685"/>
                <a:gd name="connsiteX25" fmla="*/ 369953 w 378792"/>
                <a:gd name="connsiteY25" fmla="*/ 177613 h 488685"/>
                <a:gd name="connsiteX26" fmla="*/ 369953 w 378792"/>
                <a:gd name="connsiteY26" fmla="*/ 366029 h 488685"/>
                <a:gd name="connsiteX27" fmla="*/ 372421 w 378792"/>
                <a:gd name="connsiteY27" fmla="*/ 423433 h 488685"/>
                <a:gd name="connsiteX28" fmla="*/ 378792 w 378792"/>
                <a:gd name="connsiteY28" fmla="*/ 474951 h 488685"/>
                <a:gd name="connsiteX29" fmla="*/ 331704 w 378792"/>
                <a:gd name="connsiteY29" fmla="*/ 474951 h 488685"/>
                <a:gd name="connsiteX30" fmla="*/ 328266 w 378792"/>
                <a:gd name="connsiteY30" fmla="*/ 445500 h 488685"/>
                <a:gd name="connsiteX31" fmla="*/ 325818 w 378792"/>
                <a:gd name="connsiteY31" fmla="*/ 414108 h 488685"/>
                <a:gd name="connsiteX32" fmla="*/ 323835 w 378792"/>
                <a:gd name="connsiteY32" fmla="*/ 414108 h 488685"/>
                <a:gd name="connsiteX33" fmla="*/ 244828 w 378792"/>
                <a:gd name="connsiteY33" fmla="*/ 470035 h 488685"/>
                <a:gd name="connsiteX34" fmla="*/ 159956 w 378792"/>
                <a:gd name="connsiteY34" fmla="*/ 488685 h 488685"/>
                <a:gd name="connsiteX35" fmla="*/ 42193 w 378792"/>
                <a:gd name="connsiteY35" fmla="*/ 454361 h 488685"/>
                <a:gd name="connsiteX36" fmla="*/ 0 w 378792"/>
                <a:gd name="connsiteY36" fmla="*/ 356219 h 488685"/>
                <a:gd name="connsiteX37" fmla="*/ 0 w 378792"/>
                <a:gd name="connsiteY37" fmla="*/ 356219 h 488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78792" h="488685">
                  <a:moveTo>
                    <a:pt x="322844" y="375838"/>
                  </a:moveTo>
                  <a:lnTo>
                    <a:pt x="322844" y="233562"/>
                  </a:lnTo>
                  <a:lnTo>
                    <a:pt x="159956" y="254153"/>
                  </a:lnTo>
                  <a:cubicBezTo>
                    <a:pt x="121349" y="259406"/>
                    <a:pt x="92889" y="270038"/>
                    <a:pt x="74577" y="286051"/>
                  </a:cubicBezTo>
                  <a:cubicBezTo>
                    <a:pt x="56265" y="302084"/>
                    <a:pt x="47109" y="324827"/>
                    <a:pt x="47109" y="354256"/>
                  </a:cubicBezTo>
                  <a:cubicBezTo>
                    <a:pt x="47109" y="386303"/>
                    <a:pt x="57404" y="410690"/>
                    <a:pt x="78016" y="427357"/>
                  </a:cubicBezTo>
                  <a:cubicBezTo>
                    <a:pt x="98627" y="444066"/>
                    <a:pt x="127572" y="452378"/>
                    <a:pt x="164871" y="452378"/>
                  </a:cubicBezTo>
                  <a:cubicBezTo>
                    <a:pt x="190356" y="452378"/>
                    <a:pt x="215714" y="446323"/>
                    <a:pt x="240925" y="434213"/>
                  </a:cubicBezTo>
                  <a:cubicBezTo>
                    <a:pt x="266114" y="422104"/>
                    <a:pt x="293414" y="402653"/>
                    <a:pt x="322865" y="375818"/>
                  </a:cubicBezTo>
                  <a:lnTo>
                    <a:pt x="322865" y="375818"/>
                  </a:lnTo>
                  <a:close/>
                  <a:moveTo>
                    <a:pt x="0" y="356219"/>
                  </a:moveTo>
                  <a:cubicBezTo>
                    <a:pt x="0" y="319595"/>
                    <a:pt x="11287" y="290481"/>
                    <a:pt x="33860" y="268878"/>
                  </a:cubicBezTo>
                  <a:cubicBezTo>
                    <a:pt x="56413" y="247296"/>
                    <a:pt x="90273" y="232908"/>
                    <a:pt x="135420" y="225693"/>
                  </a:cubicBezTo>
                  <a:lnTo>
                    <a:pt x="310101" y="198225"/>
                  </a:lnTo>
                  <a:cubicBezTo>
                    <a:pt x="314004" y="197571"/>
                    <a:pt x="316958" y="196432"/>
                    <a:pt x="318941" y="194786"/>
                  </a:cubicBezTo>
                  <a:cubicBezTo>
                    <a:pt x="320882" y="193162"/>
                    <a:pt x="321873" y="190694"/>
                    <a:pt x="321873" y="187423"/>
                  </a:cubicBezTo>
                  <a:lnTo>
                    <a:pt x="321873" y="167782"/>
                  </a:lnTo>
                  <a:cubicBezTo>
                    <a:pt x="321873" y="127234"/>
                    <a:pt x="310439" y="95821"/>
                    <a:pt x="287528" y="73585"/>
                  </a:cubicBezTo>
                  <a:cubicBezTo>
                    <a:pt x="264617" y="51349"/>
                    <a:pt x="232908" y="40210"/>
                    <a:pt x="192339" y="40210"/>
                  </a:cubicBezTo>
                  <a:cubicBezTo>
                    <a:pt x="163542" y="40210"/>
                    <a:pt x="135273" y="45780"/>
                    <a:pt x="107467" y="56898"/>
                  </a:cubicBezTo>
                  <a:cubicBezTo>
                    <a:pt x="79640" y="68037"/>
                    <a:pt x="53987" y="83733"/>
                    <a:pt x="30443" y="104007"/>
                  </a:cubicBezTo>
                  <a:lnTo>
                    <a:pt x="30443" y="53965"/>
                  </a:lnTo>
                  <a:cubicBezTo>
                    <a:pt x="52025" y="36961"/>
                    <a:pt x="77066" y="23713"/>
                    <a:pt x="105505" y="14219"/>
                  </a:cubicBezTo>
                  <a:cubicBezTo>
                    <a:pt x="133964" y="4747"/>
                    <a:pt x="163542" y="0"/>
                    <a:pt x="194322" y="0"/>
                  </a:cubicBezTo>
                  <a:cubicBezTo>
                    <a:pt x="250566" y="0"/>
                    <a:pt x="293899" y="15211"/>
                    <a:pt x="324321" y="45632"/>
                  </a:cubicBezTo>
                  <a:cubicBezTo>
                    <a:pt x="354763" y="76054"/>
                    <a:pt x="369953" y="120061"/>
                    <a:pt x="369953" y="177613"/>
                  </a:cubicBezTo>
                  <a:lnTo>
                    <a:pt x="369953" y="366029"/>
                  </a:lnTo>
                  <a:cubicBezTo>
                    <a:pt x="369953" y="383687"/>
                    <a:pt x="370775" y="402821"/>
                    <a:pt x="372421" y="423433"/>
                  </a:cubicBezTo>
                  <a:cubicBezTo>
                    <a:pt x="374045" y="444044"/>
                    <a:pt x="376176" y="461217"/>
                    <a:pt x="378792" y="474951"/>
                  </a:cubicBezTo>
                  <a:lnTo>
                    <a:pt x="331704" y="474951"/>
                  </a:lnTo>
                  <a:cubicBezTo>
                    <a:pt x="330375" y="467778"/>
                    <a:pt x="329257" y="457947"/>
                    <a:pt x="328266" y="445500"/>
                  </a:cubicBezTo>
                  <a:cubicBezTo>
                    <a:pt x="327274" y="433095"/>
                    <a:pt x="326451" y="422610"/>
                    <a:pt x="325818" y="414108"/>
                  </a:cubicBezTo>
                  <a:lnTo>
                    <a:pt x="323835" y="414108"/>
                  </a:lnTo>
                  <a:cubicBezTo>
                    <a:pt x="298962" y="438981"/>
                    <a:pt x="272655" y="457609"/>
                    <a:pt x="244828" y="470035"/>
                  </a:cubicBezTo>
                  <a:cubicBezTo>
                    <a:pt x="217001" y="482461"/>
                    <a:pt x="188732" y="488685"/>
                    <a:pt x="159956" y="488685"/>
                  </a:cubicBezTo>
                  <a:cubicBezTo>
                    <a:pt x="109556" y="488685"/>
                    <a:pt x="70316" y="477251"/>
                    <a:pt x="42193" y="454361"/>
                  </a:cubicBezTo>
                  <a:cubicBezTo>
                    <a:pt x="14051" y="431471"/>
                    <a:pt x="0" y="398771"/>
                    <a:pt x="0" y="356219"/>
                  </a:cubicBezTo>
                  <a:lnTo>
                    <a:pt x="0" y="356219"/>
                  </a:lnTo>
                  <a:close/>
                </a:path>
              </a:pathLst>
            </a:custGeom>
            <a:solidFill>
              <a:schemeClr val="tx1"/>
            </a:solidFill>
            <a:ln w="2109"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C11457B7-2723-3B1A-30C0-F857239A47E7}"/>
                </a:ext>
              </a:extLst>
            </p:cNvPr>
            <p:cNvSpPr/>
            <p:nvPr/>
          </p:nvSpPr>
          <p:spPr>
            <a:xfrm>
              <a:off x="7009447" y="4017190"/>
              <a:ext cx="226705" cy="473980"/>
            </a:xfrm>
            <a:custGeom>
              <a:avLst/>
              <a:gdLst>
                <a:gd name="connsiteX0" fmla="*/ 52025 w 226705"/>
                <a:gd name="connsiteY0" fmla="*/ 93226 h 473980"/>
                <a:gd name="connsiteX1" fmla="*/ 53016 w 226705"/>
                <a:gd name="connsiteY1" fmla="*/ 93226 h 473980"/>
                <a:gd name="connsiteX2" fmla="*/ 118268 w 226705"/>
                <a:gd name="connsiteY2" fmla="*/ 23565 h 473980"/>
                <a:gd name="connsiteX3" fmla="*/ 215904 w 226705"/>
                <a:gd name="connsiteY3" fmla="*/ 0 h 473980"/>
                <a:gd name="connsiteX4" fmla="*/ 226706 w 226705"/>
                <a:gd name="connsiteY4" fmla="*/ 0 h 473980"/>
                <a:gd name="connsiteX5" fmla="*/ 226706 w 226705"/>
                <a:gd name="connsiteY5" fmla="*/ 44155 h 473980"/>
                <a:gd name="connsiteX6" fmla="*/ 215904 w 226705"/>
                <a:gd name="connsiteY6" fmla="*/ 42700 h 473980"/>
                <a:gd name="connsiteX7" fmla="*/ 207065 w 226705"/>
                <a:gd name="connsiteY7" fmla="*/ 42215 h 473980"/>
                <a:gd name="connsiteX8" fmla="*/ 121686 w 226705"/>
                <a:gd name="connsiteY8" fmla="*/ 66244 h 473980"/>
                <a:gd name="connsiteX9" fmla="*/ 54978 w 226705"/>
                <a:gd name="connsiteY9" fmla="*/ 144260 h 473980"/>
                <a:gd name="connsiteX10" fmla="*/ 54978 w 226705"/>
                <a:gd name="connsiteY10" fmla="*/ 473981 h 473980"/>
                <a:gd name="connsiteX11" fmla="*/ 6878 w 226705"/>
                <a:gd name="connsiteY11" fmla="*/ 473981 h 473980"/>
                <a:gd name="connsiteX12" fmla="*/ 6878 w 226705"/>
                <a:gd name="connsiteY12" fmla="*/ 110906 h 473980"/>
                <a:gd name="connsiteX13" fmla="*/ 5401 w 226705"/>
                <a:gd name="connsiteY13" fmla="*/ 57910 h 473980"/>
                <a:gd name="connsiteX14" fmla="*/ 0 w 226705"/>
                <a:gd name="connsiteY14" fmla="*/ 13755 h 473980"/>
                <a:gd name="connsiteX15" fmla="*/ 46139 w 226705"/>
                <a:gd name="connsiteY15" fmla="*/ 13755 h 473980"/>
                <a:gd name="connsiteX16" fmla="*/ 50548 w 226705"/>
                <a:gd name="connsiteY16" fmla="*/ 50063 h 473980"/>
                <a:gd name="connsiteX17" fmla="*/ 52025 w 226705"/>
                <a:gd name="connsiteY17" fmla="*/ 93248 h 473980"/>
                <a:gd name="connsiteX18" fmla="*/ 52025 w 226705"/>
                <a:gd name="connsiteY18" fmla="*/ 93248 h 473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6705" h="473980">
                  <a:moveTo>
                    <a:pt x="52025" y="93226"/>
                  </a:moveTo>
                  <a:lnTo>
                    <a:pt x="53016" y="93226"/>
                  </a:lnTo>
                  <a:cubicBezTo>
                    <a:pt x="68733" y="62489"/>
                    <a:pt x="90442" y="39240"/>
                    <a:pt x="118268" y="23565"/>
                  </a:cubicBezTo>
                  <a:cubicBezTo>
                    <a:pt x="146095" y="7848"/>
                    <a:pt x="178605" y="0"/>
                    <a:pt x="215904" y="0"/>
                  </a:cubicBezTo>
                  <a:lnTo>
                    <a:pt x="226706" y="0"/>
                  </a:lnTo>
                  <a:lnTo>
                    <a:pt x="226706" y="44155"/>
                  </a:lnTo>
                  <a:cubicBezTo>
                    <a:pt x="222760" y="43523"/>
                    <a:pt x="219174" y="43037"/>
                    <a:pt x="215904" y="42700"/>
                  </a:cubicBezTo>
                  <a:cubicBezTo>
                    <a:pt x="212634" y="42362"/>
                    <a:pt x="209681" y="42215"/>
                    <a:pt x="207065" y="42215"/>
                  </a:cubicBezTo>
                  <a:cubicBezTo>
                    <a:pt x="174344" y="42215"/>
                    <a:pt x="145884" y="50231"/>
                    <a:pt x="121686" y="66244"/>
                  </a:cubicBezTo>
                  <a:cubicBezTo>
                    <a:pt x="97488" y="82277"/>
                    <a:pt x="75231" y="108290"/>
                    <a:pt x="54978" y="144260"/>
                  </a:cubicBezTo>
                  <a:lnTo>
                    <a:pt x="54978" y="473981"/>
                  </a:lnTo>
                  <a:lnTo>
                    <a:pt x="6878" y="473981"/>
                  </a:lnTo>
                  <a:lnTo>
                    <a:pt x="6878" y="110906"/>
                  </a:lnTo>
                  <a:cubicBezTo>
                    <a:pt x="6878" y="90632"/>
                    <a:pt x="6392" y="72974"/>
                    <a:pt x="5401" y="57910"/>
                  </a:cubicBezTo>
                  <a:cubicBezTo>
                    <a:pt x="4409" y="42868"/>
                    <a:pt x="2616" y="28164"/>
                    <a:pt x="0" y="13755"/>
                  </a:cubicBezTo>
                  <a:lnTo>
                    <a:pt x="46139" y="13755"/>
                  </a:lnTo>
                  <a:cubicBezTo>
                    <a:pt x="48079" y="23565"/>
                    <a:pt x="49577" y="35675"/>
                    <a:pt x="50548" y="50063"/>
                  </a:cubicBezTo>
                  <a:cubicBezTo>
                    <a:pt x="51539" y="64450"/>
                    <a:pt x="52025" y="78860"/>
                    <a:pt x="52025" y="93248"/>
                  </a:cubicBezTo>
                  <a:lnTo>
                    <a:pt x="52025" y="93248"/>
                  </a:lnTo>
                  <a:close/>
                </a:path>
              </a:pathLst>
            </a:custGeom>
            <a:solidFill>
              <a:schemeClr val="tx1"/>
            </a:solidFill>
            <a:ln w="2109"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D4584AF5-2F40-99FC-9A3A-5371146AB092}"/>
                </a:ext>
              </a:extLst>
            </p:cNvPr>
            <p:cNvSpPr/>
            <p:nvPr/>
          </p:nvSpPr>
          <p:spPr>
            <a:xfrm>
              <a:off x="7310708" y="4017211"/>
              <a:ext cx="318940" cy="486701"/>
            </a:xfrm>
            <a:custGeom>
              <a:avLst/>
              <a:gdLst>
                <a:gd name="connsiteX0" fmla="*/ 158964 w 318940"/>
                <a:gd name="connsiteY0" fmla="*/ 486702 h 486701"/>
                <a:gd name="connsiteX1" fmla="*/ 72615 w 318940"/>
                <a:gd name="connsiteY1" fmla="*/ 471998 h 486701"/>
                <a:gd name="connsiteX2" fmla="*/ 0 w 318940"/>
                <a:gd name="connsiteY2" fmla="*/ 429804 h 486701"/>
                <a:gd name="connsiteX3" fmla="*/ 0 w 318940"/>
                <a:gd name="connsiteY3" fmla="*/ 369953 h 486701"/>
                <a:gd name="connsiteX4" fmla="*/ 75569 w 318940"/>
                <a:gd name="connsiteY4" fmla="*/ 426872 h 486701"/>
                <a:gd name="connsiteX5" fmla="*/ 158964 w 318940"/>
                <a:gd name="connsiteY5" fmla="*/ 447483 h 486701"/>
                <a:gd name="connsiteX6" fmla="*/ 238963 w 318940"/>
                <a:gd name="connsiteY6" fmla="*/ 421977 h 486701"/>
                <a:gd name="connsiteX7" fmla="*/ 270861 w 318940"/>
                <a:gd name="connsiteY7" fmla="*/ 355248 h 486701"/>
                <a:gd name="connsiteX8" fmla="*/ 259068 w 318940"/>
                <a:gd name="connsiteY8" fmla="*/ 311578 h 486701"/>
                <a:gd name="connsiteX9" fmla="*/ 222761 w 318940"/>
                <a:gd name="connsiteY9" fmla="*/ 281642 h 486701"/>
                <a:gd name="connsiteX10" fmla="*/ 196284 w 318940"/>
                <a:gd name="connsiteY10" fmla="*/ 270355 h 486701"/>
                <a:gd name="connsiteX11" fmla="*/ 133500 w 318940"/>
                <a:gd name="connsiteY11" fmla="*/ 252190 h 486701"/>
                <a:gd name="connsiteX12" fmla="*/ 37320 w 318940"/>
                <a:gd name="connsiteY12" fmla="*/ 204111 h 486701"/>
                <a:gd name="connsiteX13" fmla="*/ 7869 w 318940"/>
                <a:gd name="connsiteY13" fmla="*/ 124618 h 486701"/>
                <a:gd name="connsiteX14" fmla="*/ 52025 w 318940"/>
                <a:gd name="connsiteY14" fmla="*/ 34346 h 486701"/>
                <a:gd name="connsiteX15" fmla="*/ 160947 w 318940"/>
                <a:gd name="connsiteY15" fmla="*/ 0 h 486701"/>
                <a:gd name="connsiteX16" fmla="*/ 235039 w 318940"/>
                <a:gd name="connsiteY16" fmla="*/ 11772 h 486701"/>
                <a:gd name="connsiteX17" fmla="*/ 299321 w 318940"/>
                <a:gd name="connsiteY17" fmla="*/ 49071 h 486701"/>
                <a:gd name="connsiteX18" fmla="*/ 299321 w 318940"/>
                <a:gd name="connsiteY18" fmla="*/ 105990 h 486701"/>
                <a:gd name="connsiteX19" fmla="*/ 233056 w 318940"/>
                <a:gd name="connsiteY19" fmla="*/ 56434 h 486701"/>
                <a:gd name="connsiteX20" fmla="*/ 160947 w 318940"/>
                <a:gd name="connsiteY20" fmla="*/ 39240 h 486701"/>
                <a:gd name="connsiteX21" fmla="*/ 85379 w 318940"/>
                <a:gd name="connsiteY21" fmla="*/ 61328 h 486701"/>
                <a:gd name="connsiteX22" fmla="*/ 55970 w 318940"/>
                <a:gd name="connsiteY22" fmla="*/ 121686 h 486701"/>
                <a:gd name="connsiteX23" fmla="*/ 76560 w 318940"/>
                <a:gd name="connsiteY23" fmla="*/ 177613 h 486701"/>
                <a:gd name="connsiteX24" fmla="*/ 176664 w 318940"/>
                <a:gd name="connsiteY24" fmla="*/ 218815 h 486701"/>
                <a:gd name="connsiteX25" fmla="*/ 286578 w 318940"/>
                <a:gd name="connsiteY25" fmla="*/ 270334 h 486701"/>
                <a:gd name="connsiteX26" fmla="*/ 318941 w 318940"/>
                <a:gd name="connsiteY26" fmla="*/ 351282 h 486701"/>
                <a:gd name="connsiteX27" fmla="*/ 273308 w 318940"/>
                <a:gd name="connsiteY27" fmla="*/ 448918 h 486701"/>
                <a:gd name="connsiteX28" fmla="*/ 158985 w 318940"/>
                <a:gd name="connsiteY28" fmla="*/ 486681 h 486701"/>
                <a:gd name="connsiteX29" fmla="*/ 158985 w 318940"/>
                <a:gd name="connsiteY29" fmla="*/ 486681 h 486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18940" h="486701">
                  <a:moveTo>
                    <a:pt x="158964" y="486702"/>
                  </a:moveTo>
                  <a:cubicBezTo>
                    <a:pt x="128901" y="486702"/>
                    <a:pt x="100083" y="481808"/>
                    <a:pt x="72615" y="471998"/>
                  </a:cubicBezTo>
                  <a:cubicBezTo>
                    <a:pt x="45147" y="462166"/>
                    <a:pt x="20949" y="448116"/>
                    <a:pt x="0" y="429804"/>
                  </a:cubicBezTo>
                  <a:lnTo>
                    <a:pt x="0" y="369953"/>
                  </a:lnTo>
                  <a:cubicBezTo>
                    <a:pt x="22236" y="394172"/>
                    <a:pt x="47426" y="413138"/>
                    <a:pt x="75569" y="426872"/>
                  </a:cubicBezTo>
                  <a:cubicBezTo>
                    <a:pt x="103669" y="440606"/>
                    <a:pt x="131496" y="447483"/>
                    <a:pt x="158964" y="447483"/>
                  </a:cubicBezTo>
                  <a:cubicBezTo>
                    <a:pt x="191010" y="447483"/>
                    <a:pt x="217697" y="438981"/>
                    <a:pt x="238963" y="421977"/>
                  </a:cubicBezTo>
                  <a:cubicBezTo>
                    <a:pt x="260207" y="404973"/>
                    <a:pt x="270861" y="382737"/>
                    <a:pt x="270861" y="355248"/>
                  </a:cubicBezTo>
                  <a:cubicBezTo>
                    <a:pt x="270861" y="338244"/>
                    <a:pt x="266916" y="323687"/>
                    <a:pt x="259068" y="311578"/>
                  </a:cubicBezTo>
                  <a:cubicBezTo>
                    <a:pt x="251220" y="299468"/>
                    <a:pt x="239111" y="289490"/>
                    <a:pt x="222761" y="281642"/>
                  </a:cubicBezTo>
                  <a:cubicBezTo>
                    <a:pt x="215588" y="277718"/>
                    <a:pt x="206748" y="273962"/>
                    <a:pt x="196284" y="270355"/>
                  </a:cubicBezTo>
                  <a:cubicBezTo>
                    <a:pt x="185820" y="266768"/>
                    <a:pt x="164871" y="260714"/>
                    <a:pt x="133500" y="252190"/>
                  </a:cubicBezTo>
                  <a:cubicBezTo>
                    <a:pt x="88986" y="240440"/>
                    <a:pt x="56940" y="224406"/>
                    <a:pt x="37320" y="204111"/>
                  </a:cubicBezTo>
                  <a:cubicBezTo>
                    <a:pt x="17700" y="183837"/>
                    <a:pt x="7869" y="157339"/>
                    <a:pt x="7869" y="124618"/>
                  </a:cubicBezTo>
                  <a:cubicBezTo>
                    <a:pt x="7869" y="87319"/>
                    <a:pt x="22595" y="57257"/>
                    <a:pt x="52025" y="34346"/>
                  </a:cubicBezTo>
                  <a:cubicBezTo>
                    <a:pt x="81476" y="11455"/>
                    <a:pt x="117783" y="0"/>
                    <a:pt x="160947" y="0"/>
                  </a:cubicBezTo>
                  <a:cubicBezTo>
                    <a:pt x="187761" y="0"/>
                    <a:pt x="212444" y="3924"/>
                    <a:pt x="235039" y="11772"/>
                  </a:cubicBezTo>
                  <a:cubicBezTo>
                    <a:pt x="257613" y="19620"/>
                    <a:pt x="279047" y="32067"/>
                    <a:pt x="299321" y="49071"/>
                  </a:cubicBezTo>
                  <a:lnTo>
                    <a:pt x="299321" y="105990"/>
                  </a:lnTo>
                  <a:cubicBezTo>
                    <a:pt x="278372" y="84408"/>
                    <a:pt x="256304" y="67889"/>
                    <a:pt x="233056" y="56434"/>
                  </a:cubicBezTo>
                  <a:cubicBezTo>
                    <a:pt x="209850" y="44978"/>
                    <a:pt x="185799" y="39240"/>
                    <a:pt x="160947" y="39240"/>
                  </a:cubicBezTo>
                  <a:cubicBezTo>
                    <a:pt x="130209" y="39240"/>
                    <a:pt x="105020" y="46603"/>
                    <a:pt x="85379" y="61328"/>
                  </a:cubicBezTo>
                  <a:cubicBezTo>
                    <a:pt x="65759" y="76054"/>
                    <a:pt x="55970" y="96180"/>
                    <a:pt x="55970" y="121686"/>
                  </a:cubicBezTo>
                  <a:cubicBezTo>
                    <a:pt x="55970" y="145884"/>
                    <a:pt x="62826" y="164534"/>
                    <a:pt x="76560" y="177613"/>
                  </a:cubicBezTo>
                  <a:cubicBezTo>
                    <a:pt x="90294" y="190715"/>
                    <a:pt x="123648" y="204449"/>
                    <a:pt x="176664" y="218815"/>
                  </a:cubicBezTo>
                  <a:cubicBezTo>
                    <a:pt x="228330" y="232549"/>
                    <a:pt x="264996" y="249722"/>
                    <a:pt x="286578" y="270334"/>
                  </a:cubicBezTo>
                  <a:cubicBezTo>
                    <a:pt x="308160" y="290945"/>
                    <a:pt x="318941" y="317928"/>
                    <a:pt x="318941" y="351282"/>
                  </a:cubicBezTo>
                  <a:cubicBezTo>
                    <a:pt x="318941" y="391197"/>
                    <a:pt x="303730" y="423749"/>
                    <a:pt x="273308" y="448918"/>
                  </a:cubicBezTo>
                  <a:cubicBezTo>
                    <a:pt x="242887" y="474107"/>
                    <a:pt x="204765" y="486681"/>
                    <a:pt x="158985" y="486681"/>
                  </a:cubicBezTo>
                  <a:lnTo>
                    <a:pt x="158985" y="486681"/>
                  </a:lnTo>
                  <a:close/>
                </a:path>
              </a:pathLst>
            </a:custGeom>
            <a:solidFill>
              <a:schemeClr val="tx1"/>
            </a:solidFill>
            <a:ln w="2109"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14866079-42D2-B51F-D3CD-07F9CCEDF99F}"/>
                </a:ext>
              </a:extLst>
            </p:cNvPr>
            <p:cNvSpPr/>
            <p:nvPr/>
          </p:nvSpPr>
          <p:spPr>
            <a:xfrm>
              <a:off x="5084178" y="3321651"/>
              <a:ext cx="311177" cy="312020"/>
            </a:xfrm>
            <a:custGeom>
              <a:avLst/>
              <a:gdLst>
                <a:gd name="connsiteX0" fmla="*/ 275207 w 311177"/>
                <a:gd name="connsiteY0" fmla="*/ 127150 h 312020"/>
                <a:gd name="connsiteX1" fmla="*/ 161010 w 311177"/>
                <a:gd name="connsiteY1" fmla="*/ 127150 h 312020"/>
                <a:gd name="connsiteX2" fmla="*/ 175673 w 311177"/>
                <a:gd name="connsiteY2" fmla="*/ 74050 h 312020"/>
                <a:gd name="connsiteX3" fmla="*/ 289848 w 311177"/>
                <a:gd name="connsiteY3" fmla="*/ 74050 h 312020"/>
                <a:gd name="connsiteX4" fmla="*/ 311177 w 311177"/>
                <a:gd name="connsiteY4" fmla="*/ 0 h 312020"/>
                <a:gd name="connsiteX5" fmla="*/ 87404 w 311177"/>
                <a:gd name="connsiteY5" fmla="*/ 0 h 312020"/>
                <a:gd name="connsiteX6" fmla="*/ 0 w 311177"/>
                <a:gd name="connsiteY6" fmla="*/ 312021 h 312020"/>
                <a:gd name="connsiteX7" fmla="*/ 109155 w 311177"/>
                <a:gd name="connsiteY7" fmla="*/ 312021 h 312020"/>
                <a:gd name="connsiteX8" fmla="*/ 141770 w 311177"/>
                <a:gd name="connsiteY8" fmla="*/ 195335 h 312020"/>
                <a:gd name="connsiteX9" fmla="*/ 255967 w 311177"/>
                <a:gd name="connsiteY9" fmla="*/ 195335 h 312020"/>
                <a:gd name="connsiteX10" fmla="*/ 275207 w 311177"/>
                <a:gd name="connsiteY10" fmla="*/ 127150 h 312020"/>
                <a:gd name="connsiteX11" fmla="*/ 275207 w 311177"/>
                <a:gd name="connsiteY11" fmla="*/ 127150 h 31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1177" h="312020">
                  <a:moveTo>
                    <a:pt x="275207" y="127150"/>
                  </a:moveTo>
                  <a:lnTo>
                    <a:pt x="161010" y="127150"/>
                  </a:lnTo>
                  <a:lnTo>
                    <a:pt x="175673" y="74050"/>
                  </a:lnTo>
                  <a:lnTo>
                    <a:pt x="289848" y="74050"/>
                  </a:lnTo>
                  <a:lnTo>
                    <a:pt x="311177" y="0"/>
                  </a:lnTo>
                  <a:lnTo>
                    <a:pt x="87404" y="0"/>
                  </a:lnTo>
                  <a:lnTo>
                    <a:pt x="0" y="312021"/>
                  </a:lnTo>
                  <a:lnTo>
                    <a:pt x="109155" y="312021"/>
                  </a:lnTo>
                  <a:lnTo>
                    <a:pt x="141770" y="195335"/>
                  </a:lnTo>
                  <a:lnTo>
                    <a:pt x="255967" y="195335"/>
                  </a:lnTo>
                  <a:lnTo>
                    <a:pt x="275207" y="127150"/>
                  </a:lnTo>
                  <a:lnTo>
                    <a:pt x="275207" y="127150"/>
                  </a:lnTo>
                  <a:close/>
                </a:path>
              </a:pathLst>
            </a:custGeom>
            <a:solidFill>
              <a:schemeClr val="tx1"/>
            </a:solidFill>
            <a:ln w="2109"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9B6213B7-6B09-D286-7BEC-38C5EBE333F7}"/>
                </a:ext>
              </a:extLst>
            </p:cNvPr>
            <p:cNvSpPr/>
            <p:nvPr/>
          </p:nvSpPr>
          <p:spPr>
            <a:xfrm>
              <a:off x="5407887" y="3321651"/>
              <a:ext cx="125462" cy="62341"/>
            </a:xfrm>
            <a:custGeom>
              <a:avLst/>
              <a:gdLst>
                <a:gd name="connsiteX0" fmla="*/ 125462 w 125462"/>
                <a:gd name="connsiteY0" fmla="*/ 0 h 62341"/>
                <a:gd name="connsiteX1" fmla="*/ 17574 w 125462"/>
                <a:gd name="connsiteY1" fmla="*/ 0 h 62341"/>
                <a:gd name="connsiteX2" fmla="*/ 0 w 125462"/>
                <a:gd name="connsiteY2" fmla="*/ 62341 h 62341"/>
                <a:gd name="connsiteX3" fmla="*/ 107889 w 125462"/>
                <a:gd name="connsiteY3" fmla="*/ 62341 h 62341"/>
                <a:gd name="connsiteX4" fmla="*/ 125462 w 125462"/>
                <a:gd name="connsiteY4" fmla="*/ 0 h 62341"/>
                <a:gd name="connsiteX5" fmla="*/ 125462 w 125462"/>
                <a:gd name="connsiteY5" fmla="*/ 0 h 6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462" h="62341">
                  <a:moveTo>
                    <a:pt x="125462" y="0"/>
                  </a:moveTo>
                  <a:lnTo>
                    <a:pt x="17574" y="0"/>
                  </a:lnTo>
                  <a:lnTo>
                    <a:pt x="0" y="62341"/>
                  </a:lnTo>
                  <a:lnTo>
                    <a:pt x="107889" y="62341"/>
                  </a:lnTo>
                  <a:lnTo>
                    <a:pt x="125462" y="0"/>
                  </a:lnTo>
                  <a:lnTo>
                    <a:pt x="125462" y="0"/>
                  </a:lnTo>
                  <a:close/>
                </a:path>
              </a:pathLst>
            </a:custGeom>
            <a:solidFill>
              <a:schemeClr val="tx1"/>
            </a:solidFill>
            <a:ln w="2109"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BA301F8F-B95E-62DF-2B5D-3D9D0006FA27}"/>
                </a:ext>
              </a:extLst>
            </p:cNvPr>
            <p:cNvSpPr/>
            <p:nvPr/>
          </p:nvSpPr>
          <p:spPr>
            <a:xfrm>
              <a:off x="5338036" y="3405743"/>
              <a:ext cx="171896" cy="227929"/>
            </a:xfrm>
            <a:custGeom>
              <a:avLst/>
              <a:gdLst>
                <a:gd name="connsiteX0" fmla="*/ 63986 w 171896"/>
                <a:gd name="connsiteY0" fmla="*/ 0 h 227929"/>
                <a:gd name="connsiteX1" fmla="*/ 0 w 171896"/>
                <a:gd name="connsiteY1" fmla="*/ 227929 h 227929"/>
                <a:gd name="connsiteX2" fmla="*/ 107910 w 171896"/>
                <a:gd name="connsiteY2" fmla="*/ 227929 h 227929"/>
                <a:gd name="connsiteX3" fmla="*/ 171896 w 171896"/>
                <a:gd name="connsiteY3" fmla="*/ 0 h 227929"/>
                <a:gd name="connsiteX4" fmla="*/ 63986 w 171896"/>
                <a:gd name="connsiteY4" fmla="*/ 0 h 227929"/>
                <a:gd name="connsiteX5" fmla="*/ 63986 w 171896"/>
                <a:gd name="connsiteY5" fmla="*/ 0 h 22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896" h="227929">
                  <a:moveTo>
                    <a:pt x="63986" y="0"/>
                  </a:moveTo>
                  <a:lnTo>
                    <a:pt x="0" y="227929"/>
                  </a:lnTo>
                  <a:lnTo>
                    <a:pt x="107910" y="227929"/>
                  </a:lnTo>
                  <a:lnTo>
                    <a:pt x="171896" y="0"/>
                  </a:lnTo>
                  <a:lnTo>
                    <a:pt x="63986" y="0"/>
                  </a:lnTo>
                  <a:lnTo>
                    <a:pt x="63986" y="0"/>
                  </a:lnTo>
                  <a:close/>
                </a:path>
              </a:pathLst>
            </a:custGeom>
            <a:solidFill>
              <a:schemeClr val="tx1"/>
            </a:solidFill>
            <a:ln w="2109"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4DE9A6FD-B2A7-D3FF-2886-86589BF6938A}"/>
                </a:ext>
              </a:extLst>
            </p:cNvPr>
            <p:cNvSpPr/>
            <p:nvPr/>
          </p:nvSpPr>
          <p:spPr>
            <a:xfrm>
              <a:off x="5492485" y="3321630"/>
              <a:ext cx="320776" cy="317443"/>
            </a:xfrm>
            <a:custGeom>
              <a:avLst/>
              <a:gdLst>
                <a:gd name="connsiteX0" fmla="*/ 147635 w 320776"/>
                <a:gd name="connsiteY0" fmla="*/ 235925 h 317443"/>
                <a:gd name="connsiteX1" fmla="*/ 129239 w 320776"/>
                <a:gd name="connsiteY1" fmla="*/ 241347 h 317443"/>
                <a:gd name="connsiteX2" fmla="*/ 112509 w 320776"/>
                <a:gd name="connsiteY2" fmla="*/ 225039 h 317443"/>
                <a:gd name="connsiteX3" fmla="*/ 127572 w 320776"/>
                <a:gd name="connsiteY3" fmla="*/ 168162 h 317443"/>
                <a:gd name="connsiteX4" fmla="*/ 152255 w 320776"/>
                <a:gd name="connsiteY4" fmla="*/ 151834 h 317443"/>
                <a:gd name="connsiteX5" fmla="*/ 169407 w 320776"/>
                <a:gd name="connsiteY5" fmla="*/ 161053 h 317443"/>
                <a:gd name="connsiteX6" fmla="*/ 147635 w 320776"/>
                <a:gd name="connsiteY6" fmla="*/ 235925 h 317443"/>
                <a:gd name="connsiteX7" fmla="*/ 147635 w 320776"/>
                <a:gd name="connsiteY7" fmla="*/ 235925 h 317443"/>
                <a:gd name="connsiteX8" fmla="*/ 212887 w 320776"/>
                <a:gd name="connsiteY8" fmla="*/ 21 h 317443"/>
                <a:gd name="connsiteX9" fmla="*/ 182782 w 320776"/>
                <a:gd name="connsiteY9" fmla="*/ 110020 h 317443"/>
                <a:gd name="connsiteX10" fmla="*/ 120884 w 320776"/>
                <a:gd name="connsiteY10" fmla="*/ 79915 h 317443"/>
                <a:gd name="connsiteX11" fmla="*/ 38481 w 320776"/>
                <a:gd name="connsiteY11" fmla="*/ 126327 h 317443"/>
                <a:gd name="connsiteX12" fmla="*/ 0 w 320776"/>
                <a:gd name="connsiteY12" fmla="*/ 265165 h 317443"/>
                <a:gd name="connsiteX13" fmla="*/ 57299 w 320776"/>
                <a:gd name="connsiteY13" fmla="*/ 317443 h 317443"/>
                <a:gd name="connsiteX14" fmla="*/ 135083 w 320776"/>
                <a:gd name="connsiteY14" fmla="*/ 286494 h 317443"/>
                <a:gd name="connsiteX15" fmla="*/ 127551 w 320776"/>
                <a:gd name="connsiteY15" fmla="*/ 312021 h 317443"/>
                <a:gd name="connsiteX16" fmla="*/ 233372 w 320776"/>
                <a:gd name="connsiteY16" fmla="*/ 312021 h 317443"/>
                <a:gd name="connsiteX17" fmla="*/ 320776 w 320776"/>
                <a:gd name="connsiteY17" fmla="*/ 0 h 317443"/>
                <a:gd name="connsiteX18" fmla="*/ 212866 w 320776"/>
                <a:gd name="connsiteY18" fmla="*/ 0 h 31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20776" h="317443">
                  <a:moveTo>
                    <a:pt x="147635" y="235925"/>
                  </a:moveTo>
                  <a:cubicBezTo>
                    <a:pt x="143036" y="238837"/>
                    <a:pt x="137614" y="241347"/>
                    <a:pt x="129239" y="241347"/>
                  </a:cubicBezTo>
                  <a:cubicBezTo>
                    <a:pt x="118775" y="241347"/>
                    <a:pt x="112509" y="233837"/>
                    <a:pt x="112509" y="225039"/>
                  </a:cubicBezTo>
                  <a:cubicBezTo>
                    <a:pt x="112509" y="206221"/>
                    <a:pt x="119619" y="187403"/>
                    <a:pt x="127572" y="168162"/>
                  </a:cubicBezTo>
                  <a:cubicBezTo>
                    <a:pt x="133015" y="154808"/>
                    <a:pt x="142635" y="151834"/>
                    <a:pt x="152255" y="151834"/>
                  </a:cubicBezTo>
                  <a:cubicBezTo>
                    <a:pt x="158943" y="151834"/>
                    <a:pt x="165631" y="155610"/>
                    <a:pt x="169407" y="161053"/>
                  </a:cubicBezTo>
                  <a:lnTo>
                    <a:pt x="147635" y="235925"/>
                  </a:lnTo>
                  <a:lnTo>
                    <a:pt x="147635" y="235925"/>
                  </a:lnTo>
                  <a:close/>
                  <a:moveTo>
                    <a:pt x="212887" y="21"/>
                  </a:moveTo>
                  <a:lnTo>
                    <a:pt x="182782" y="110020"/>
                  </a:lnTo>
                  <a:cubicBezTo>
                    <a:pt x="174006" y="93290"/>
                    <a:pt x="151411" y="79915"/>
                    <a:pt x="120884" y="79915"/>
                  </a:cubicBezTo>
                  <a:cubicBezTo>
                    <a:pt x="85336" y="79915"/>
                    <a:pt x="55231" y="95800"/>
                    <a:pt x="38481" y="126327"/>
                  </a:cubicBezTo>
                  <a:cubicBezTo>
                    <a:pt x="15485" y="167297"/>
                    <a:pt x="0" y="225862"/>
                    <a:pt x="0" y="265165"/>
                  </a:cubicBezTo>
                  <a:cubicBezTo>
                    <a:pt x="0" y="300713"/>
                    <a:pt x="22152" y="317443"/>
                    <a:pt x="57299" y="317443"/>
                  </a:cubicBezTo>
                  <a:cubicBezTo>
                    <a:pt x="92446" y="317443"/>
                    <a:pt x="113754" y="304490"/>
                    <a:pt x="135083" y="286494"/>
                  </a:cubicBezTo>
                  <a:lnTo>
                    <a:pt x="127551" y="312021"/>
                  </a:lnTo>
                  <a:lnTo>
                    <a:pt x="233372" y="312021"/>
                  </a:lnTo>
                  <a:lnTo>
                    <a:pt x="320776" y="0"/>
                  </a:lnTo>
                  <a:lnTo>
                    <a:pt x="212866" y="0"/>
                  </a:lnTo>
                  <a:close/>
                </a:path>
              </a:pathLst>
            </a:custGeom>
            <a:solidFill>
              <a:schemeClr val="tx1"/>
            </a:solidFill>
            <a:ln w="2109"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011D409E-5117-69C6-439E-2F0D30CEEB12}"/>
                </a:ext>
              </a:extLst>
            </p:cNvPr>
            <p:cNvSpPr/>
            <p:nvPr/>
          </p:nvSpPr>
          <p:spPr>
            <a:xfrm>
              <a:off x="5774148" y="3400321"/>
              <a:ext cx="268097" cy="239216"/>
            </a:xfrm>
            <a:custGeom>
              <a:avLst/>
              <a:gdLst>
                <a:gd name="connsiteX0" fmla="*/ 148479 w 268097"/>
                <a:gd name="connsiteY0" fmla="*/ 57278 h 239216"/>
                <a:gd name="connsiteX1" fmla="*/ 167297 w 268097"/>
                <a:gd name="connsiteY1" fmla="*/ 73564 h 239216"/>
                <a:gd name="connsiteX2" fmla="*/ 164365 w 268097"/>
                <a:gd name="connsiteY2" fmla="*/ 89471 h 239216"/>
                <a:gd name="connsiteX3" fmla="*/ 120019 w 268097"/>
                <a:gd name="connsiteY3" fmla="*/ 89471 h 239216"/>
                <a:gd name="connsiteX4" fmla="*/ 148479 w 268097"/>
                <a:gd name="connsiteY4" fmla="*/ 57278 h 239216"/>
                <a:gd name="connsiteX5" fmla="*/ 148479 w 268097"/>
                <a:gd name="connsiteY5" fmla="*/ 57278 h 239216"/>
                <a:gd name="connsiteX6" fmla="*/ 256389 w 268097"/>
                <a:gd name="connsiteY6" fmla="*/ 133817 h 239216"/>
                <a:gd name="connsiteX7" fmla="*/ 268098 w 268097"/>
                <a:gd name="connsiteY7" fmla="*/ 70653 h 239216"/>
                <a:gd name="connsiteX8" fmla="*/ 157677 w 268097"/>
                <a:gd name="connsiteY8" fmla="*/ 0 h 239216"/>
                <a:gd name="connsiteX9" fmla="*/ 39725 w 268097"/>
                <a:gd name="connsiteY9" fmla="*/ 48924 h 239216"/>
                <a:gd name="connsiteX10" fmla="*/ 0 w 268097"/>
                <a:gd name="connsiteY10" fmla="*/ 168542 h 239216"/>
                <a:gd name="connsiteX11" fmla="*/ 113754 w 268097"/>
                <a:gd name="connsiteY11" fmla="*/ 239216 h 239216"/>
                <a:gd name="connsiteX12" fmla="*/ 251347 w 268097"/>
                <a:gd name="connsiteY12" fmla="*/ 152234 h 239216"/>
                <a:gd name="connsiteX13" fmla="*/ 145546 w 268097"/>
                <a:gd name="connsiteY13" fmla="*/ 152234 h 239216"/>
                <a:gd name="connsiteX14" fmla="*/ 117530 w 268097"/>
                <a:gd name="connsiteY14" fmla="*/ 180251 h 239216"/>
                <a:gd name="connsiteX15" fmla="*/ 101644 w 268097"/>
                <a:gd name="connsiteY15" fmla="*/ 163922 h 239216"/>
                <a:gd name="connsiteX16" fmla="*/ 107488 w 268097"/>
                <a:gd name="connsiteY16" fmla="*/ 133817 h 239216"/>
                <a:gd name="connsiteX17" fmla="*/ 256368 w 268097"/>
                <a:gd name="connsiteY17" fmla="*/ 133817 h 23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8097" h="239216">
                  <a:moveTo>
                    <a:pt x="148479" y="57278"/>
                  </a:moveTo>
                  <a:cubicBezTo>
                    <a:pt x="159766" y="57278"/>
                    <a:pt x="167297" y="61033"/>
                    <a:pt x="167297" y="73564"/>
                  </a:cubicBezTo>
                  <a:cubicBezTo>
                    <a:pt x="167297" y="77763"/>
                    <a:pt x="165631" y="84872"/>
                    <a:pt x="164365" y="89471"/>
                  </a:cubicBezTo>
                  <a:lnTo>
                    <a:pt x="120019" y="89471"/>
                  </a:lnTo>
                  <a:cubicBezTo>
                    <a:pt x="125884" y="66476"/>
                    <a:pt x="135104" y="57278"/>
                    <a:pt x="148479" y="57278"/>
                  </a:cubicBezTo>
                  <a:lnTo>
                    <a:pt x="148479" y="57278"/>
                  </a:lnTo>
                  <a:close/>
                  <a:moveTo>
                    <a:pt x="256389" y="133817"/>
                  </a:moveTo>
                  <a:cubicBezTo>
                    <a:pt x="262233" y="114998"/>
                    <a:pt x="268098" y="84471"/>
                    <a:pt x="268098" y="70653"/>
                  </a:cubicBezTo>
                  <a:cubicBezTo>
                    <a:pt x="268098" y="13776"/>
                    <a:pt x="224596" y="0"/>
                    <a:pt x="157677" y="0"/>
                  </a:cubicBezTo>
                  <a:cubicBezTo>
                    <a:pt x="114176" y="0"/>
                    <a:pt x="66919" y="13354"/>
                    <a:pt x="39725" y="48924"/>
                  </a:cubicBezTo>
                  <a:cubicBezTo>
                    <a:pt x="17131" y="78607"/>
                    <a:pt x="0" y="134660"/>
                    <a:pt x="0" y="168542"/>
                  </a:cubicBezTo>
                  <a:cubicBezTo>
                    <a:pt x="0" y="230018"/>
                    <a:pt x="49767" y="239216"/>
                    <a:pt x="113754" y="239216"/>
                  </a:cubicBezTo>
                  <a:cubicBezTo>
                    <a:pt x="161010" y="239216"/>
                    <a:pt x="237971" y="217065"/>
                    <a:pt x="251347" y="152234"/>
                  </a:cubicBezTo>
                  <a:lnTo>
                    <a:pt x="145546" y="152234"/>
                  </a:lnTo>
                  <a:cubicBezTo>
                    <a:pt x="139260" y="174386"/>
                    <a:pt x="132572" y="180251"/>
                    <a:pt x="117530" y="180251"/>
                  </a:cubicBezTo>
                  <a:cubicBezTo>
                    <a:pt x="102488" y="180251"/>
                    <a:pt x="101644" y="168542"/>
                    <a:pt x="101644" y="163922"/>
                  </a:cubicBezTo>
                  <a:cubicBezTo>
                    <a:pt x="101644" y="154302"/>
                    <a:pt x="104555" y="145926"/>
                    <a:pt x="107488" y="133817"/>
                  </a:cubicBezTo>
                  <a:lnTo>
                    <a:pt x="256368" y="133817"/>
                  </a:lnTo>
                  <a:close/>
                </a:path>
              </a:pathLst>
            </a:custGeom>
            <a:solidFill>
              <a:schemeClr val="tx1"/>
            </a:solidFill>
            <a:ln w="2109"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36BE5E7A-B41A-5AED-6AF1-461571C5E1F6}"/>
                </a:ext>
              </a:extLst>
            </p:cNvPr>
            <p:cNvSpPr/>
            <p:nvPr/>
          </p:nvSpPr>
          <p:spPr>
            <a:xfrm>
              <a:off x="6031064" y="3321651"/>
              <a:ext cx="195334" cy="312020"/>
            </a:xfrm>
            <a:custGeom>
              <a:avLst/>
              <a:gdLst>
                <a:gd name="connsiteX0" fmla="*/ 87425 w 195334"/>
                <a:gd name="connsiteY0" fmla="*/ 0 h 312020"/>
                <a:gd name="connsiteX1" fmla="*/ 0 w 195334"/>
                <a:gd name="connsiteY1" fmla="*/ 312021 h 312020"/>
                <a:gd name="connsiteX2" fmla="*/ 107931 w 195334"/>
                <a:gd name="connsiteY2" fmla="*/ 312021 h 312020"/>
                <a:gd name="connsiteX3" fmla="*/ 195335 w 195334"/>
                <a:gd name="connsiteY3" fmla="*/ 0 h 312020"/>
                <a:gd name="connsiteX4" fmla="*/ 87425 w 195334"/>
                <a:gd name="connsiteY4" fmla="*/ 0 h 312020"/>
                <a:gd name="connsiteX5" fmla="*/ 87425 w 195334"/>
                <a:gd name="connsiteY5" fmla="*/ 0 h 31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334" h="312020">
                  <a:moveTo>
                    <a:pt x="87425" y="0"/>
                  </a:moveTo>
                  <a:lnTo>
                    <a:pt x="0" y="312021"/>
                  </a:lnTo>
                  <a:lnTo>
                    <a:pt x="107931" y="312021"/>
                  </a:lnTo>
                  <a:lnTo>
                    <a:pt x="195335" y="0"/>
                  </a:lnTo>
                  <a:lnTo>
                    <a:pt x="87425" y="0"/>
                  </a:lnTo>
                  <a:lnTo>
                    <a:pt x="87425" y="0"/>
                  </a:lnTo>
                  <a:close/>
                </a:path>
              </a:pathLst>
            </a:custGeom>
            <a:solidFill>
              <a:schemeClr val="tx1"/>
            </a:solidFill>
            <a:ln w="2109"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02557C23-F3D8-8C2D-2C11-E24CF1AF1F31}"/>
                </a:ext>
              </a:extLst>
            </p:cNvPr>
            <p:cNvSpPr/>
            <p:nvPr/>
          </p:nvSpPr>
          <p:spPr>
            <a:xfrm>
              <a:off x="6243487" y="3321651"/>
              <a:ext cx="125462" cy="62341"/>
            </a:xfrm>
            <a:custGeom>
              <a:avLst/>
              <a:gdLst>
                <a:gd name="connsiteX0" fmla="*/ 125462 w 125462"/>
                <a:gd name="connsiteY0" fmla="*/ 0 h 62341"/>
                <a:gd name="connsiteX1" fmla="*/ 17573 w 125462"/>
                <a:gd name="connsiteY1" fmla="*/ 0 h 62341"/>
                <a:gd name="connsiteX2" fmla="*/ 0 w 125462"/>
                <a:gd name="connsiteY2" fmla="*/ 62341 h 62341"/>
                <a:gd name="connsiteX3" fmla="*/ 107889 w 125462"/>
                <a:gd name="connsiteY3" fmla="*/ 62341 h 62341"/>
                <a:gd name="connsiteX4" fmla="*/ 125462 w 125462"/>
                <a:gd name="connsiteY4" fmla="*/ 0 h 62341"/>
                <a:gd name="connsiteX5" fmla="*/ 125462 w 125462"/>
                <a:gd name="connsiteY5" fmla="*/ 0 h 6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462" h="62341">
                  <a:moveTo>
                    <a:pt x="125462" y="0"/>
                  </a:moveTo>
                  <a:lnTo>
                    <a:pt x="17573" y="0"/>
                  </a:lnTo>
                  <a:lnTo>
                    <a:pt x="0" y="62341"/>
                  </a:lnTo>
                  <a:lnTo>
                    <a:pt x="107889" y="62341"/>
                  </a:lnTo>
                  <a:lnTo>
                    <a:pt x="125462" y="0"/>
                  </a:lnTo>
                  <a:lnTo>
                    <a:pt x="125462" y="0"/>
                  </a:lnTo>
                  <a:close/>
                </a:path>
              </a:pathLst>
            </a:custGeom>
            <a:solidFill>
              <a:schemeClr val="tx1"/>
            </a:solidFill>
            <a:ln w="2109"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51B258A8-908E-98A6-912E-EB265CC1A103}"/>
                </a:ext>
              </a:extLst>
            </p:cNvPr>
            <p:cNvSpPr/>
            <p:nvPr/>
          </p:nvSpPr>
          <p:spPr>
            <a:xfrm>
              <a:off x="6173636" y="3405743"/>
              <a:ext cx="171896" cy="227929"/>
            </a:xfrm>
            <a:custGeom>
              <a:avLst/>
              <a:gdLst>
                <a:gd name="connsiteX0" fmla="*/ 63986 w 171896"/>
                <a:gd name="connsiteY0" fmla="*/ 0 h 227929"/>
                <a:gd name="connsiteX1" fmla="*/ 0 w 171896"/>
                <a:gd name="connsiteY1" fmla="*/ 227929 h 227929"/>
                <a:gd name="connsiteX2" fmla="*/ 107910 w 171896"/>
                <a:gd name="connsiteY2" fmla="*/ 227929 h 227929"/>
                <a:gd name="connsiteX3" fmla="*/ 171896 w 171896"/>
                <a:gd name="connsiteY3" fmla="*/ 0 h 227929"/>
                <a:gd name="connsiteX4" fmla="*/ 63986 w 171896"/>
                <a:gd name="connsiteY4" fmla="*/ 0 h 227929"/>
                <a:gd name="connsiteX5" fmla="*/ 63986 w 171896"/>
                <a:gd name="connsiteY5" fmla="*/ 0 h 22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896" h="227929">
                  <a:moveTo>
                    <a:pt x="63986" y="0"/>
                  </a:moveTo>
                  <a:lnTo>
                    <a:pt x="0" y="227929"/>
                  </a:lnTo>
                  <a:lnTo>
                    <a:pt x="107910" y="227929"/>
                  </a:lnTo>
                  <a:lnTo>
                    <a:pt x="171896" y="0"/>
                  </a:lnTo>
                  <a:lnTo>
                    <a:pt x="63986" y="0"/>
                  </a:lnTo>
                  <a:lnTo>
                    <a:pt x="63986" y="0"/>
                  </a:lnTo>
                  <a:close/>
                </a:path>
              </a:pathLst>
            </a:custGeom>
            <a:solidFill>
              <a:schemeClr val="tx1"/>
            </a:solidFill>
            <a:ln w="2109"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7318DA3F-ADDF-63C0-87A5-E12DA8505F75}"/>
                </a:ext>
              </a:extLst>
            </p:cNvPr>
            <p:cNvSpPr/>
            <p:nvPr/>
          </p:nvSpPr>
          <p:spPr>
            <a:xfrm>
              <a:off x="6688649" y="3587850"/>
              <a:ext cx="58670" cy="58649"/>
            </a:xfrm>
            <a:custGeom>
              <a:avLst/>
              <a:gdLst>
                <a:gd name="connsiteX0" fmla="*/ 29346 w 58670"/>
                <a:gd name="connsiteY0" fmla="*/ 53459 h 58649"/>
                <a:gd name="connsiteX1" fmla="*/ 5211 w 58670"/>
                <a:gd name="connsiteY1" fmla="*/ 29325 h 58649"/>
                <a:gd name="connsiteX2" fmla="*/ 29346 w 58670"/>
                <a:gd name="connsiteY2" fmla="*/ 5190 h 58649"/>
                <a:gd name="connsiteX3" fmla="*/ 53480 w 58670"/>
                <a:gd name="connsiteY3" fmla="*/ 29325 h 58649"/>
                <a:gd name="connsiteX4" fmla="*/ 29346 w 58670"/>
                <a:gd name="connsiteY4" fmla="*/ 53459 h 58649"/>
                <a:gd name="connsiteX5" fmla="*/ 29346 w 58670"/>
                <a:gd name="connsiteY5" fmla="*/ 53459 h 58649"/>
                <a:gd name="connsiteX6" fmla="*/ 29346 w 58670"/>
                <a:gd name="connsiteY6" fmla="*/ 0 h 58649"/>
                <a:gd name="connsiteX7" fmla="*/ 0 w 58670"/>
                <a:gd name="connsiteY7" fmla="*/ 29325 h 58649"/>
                <a:gd name="connsiteX8" fmla="*/ 29346 w 58670"/>
                <a:gd name="connsiteY8" fmla="*/ 58649 h 58649"/>
                <a:gd name="connsiteX9" fmla="*/ 58670 w 58670"/>
                <a:gd name="connsiteY9" fmla="*/ 29325 h 58649"/>
                <a:gd name="connsiteX10" fmla="*/ 29346 w 58670"/>
                <a:gd name="connsiteY10" fmla="*/ 0 h 58649"/>
                <a:gd name="connsiteX11" fmla="*/ 29346 w 58670"/>
                <a:gd name="connsiteY11" fmla="*/ 0 h 5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670" h="58649">
                  <a:moveTo>
                    <a:pt x="29346" y="53459"/>
                  </a:moveTo>
                  <a:cubicBezTo>
                    <a:pt x="16013" y="53459"/>
                    <a:pt x="5211" y="42658"/>
                    <a:pt x="5211" y="29325"/>
                  </a:cubicBezTo>
                  <a:cubicBezTo>
                    <a:pt x="5211" y="15991"/>
                    <a:pt x="16013" y="5190"/>
                    <a:pt x="29346" y="5190"/>
                  </a:cubicBezTo>
                  <a:cubicBezTo>
                    <a:pt x="42679" y="5190"/>
                    <a:pt x="53480" y="15991"/>
                    <a:pt x="53480" y="29325"/>
                  </a:cubicBezTo>
                  <a:cubicBezTo>
                    <a:pt x="53480" y="42658"/>
                    <a:pt x="42679" y="53459"/>
                    <a:pt x="29346" y="53459"/>
                  </a:cubicBezTo>
                  <a:lnTo>
                    <a:pt x="29346" y="53459"/>
                  </a:lnTo>
                  <a:close/>
                  <a:moveTo>
                    <a:pt x="29346" y="0"/>
                  </a:moveTo>
                  <a:cubicBezTo>
                    <a:pt x="13164" y="0"/>
                    <a:pt x="0" y="13164"/>
                    <a:pt x="0" y="29325"/>
                  </a:cubicBezTo>
                  <a:cubicBezTo>
                    <a:pt x="0" y="45484"/>
                    <a:pt x="13164" y="58649"/>
                    <a:pt x="29346" y="58649"/>
                  </a:cubicBezTo>
                  <a:cubicBezTo>
                    <a:pt x="45527" y="58649"/>
                    <a:pt x="58670" y="45484"/>
                    <a:pt x="58670" y="29325"/>
                  </a:cubicBezTo>
                  <a:cubicBezTo>
                    <a:pt x="58670" y="13164"/>
                    <a:pt x="45506" y="0"/>
                    <a:pt x="29346" y="0"/>
                  </a:cubicBezTo>
                  <a:lnTo>
                    <a:pt x="29346" y="0"/>
                  </a:lnTo>
                  <a:close/>
                </a:path>
              </a:pathLst>
            </a:custGeom>
            <a:solidFill>
              <a:schemeClr val="tx1"/>
            </a:solidFill>
            <a:ln w="2109"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BD57AE28-2488-327B-C40F-9D7722361F0C}"/>
                </a:ext>
              </a:extLst>
            </p:cNvPr>
            <p:cNvSpPr/>
            <p:nvPr/>
          </p:nvSpPr>
          <p:spPr>
            <a:xfrm>
              <a:off x="6707700" y="3601985"/>
              <a:ext cx="22721" cy="30252"/>
            </a:xfrm>
            <a:custGeom>
              <a:avLst/>
              <a:gdLst>
                <a:gd name="connsiteX0" fmla="*/ 5253 w 22721"/>
                <a:gd name="connsiteY0" fmla="*/ 13164 h 30252"/>
                <a:gd name="connsiteX1" fmla="*/ 5253 w 22721"/>
                <a:gd name="connsiteY1" fmla="*/ 4705 h 30252"/>
                <a:gd name="connsiteX2" fmla="*/ 9304 w 22721"/>
                <a:gd name="connsiteY2" fmla="*/ 4705 h 30252"/>
                <a:gd name="connsiteX3" fmla="*/ 16498 w 22721"/>
                <a:gd name="connsiteY3" fmla="*/ 8903 h 30252"/>
                <a:gd name="connsiteX4" fmla="*/ 9304 w 22721"/>
                <a:gd name="connsiteY4" fmla="*/ 13164 h 30252"/>
                <a:gd name="connsiteX5" fmla="*/ 5253 w 22721"/>
                <a:gd name="connsiteY5" fmla="*/ 13164 h 30252"/>
                <a:gd name="connsiteX6" fmla="*/ 22046 w 22721"/>
                <a:gd name="connsiteY6" fmla="*/ 9114 h 30252"/>
                <a:gd name="connsiteX7" fmla="*/ 11392 w 22721"/>
                <a:gd name="connsiteY7" fmla="*/ 0 h 30252"/>
                <a:gd name="connsiteX8" fmla="*/ 0 w 22721"/>
                <a:gd name="connsiteY8" fmla="*/ 0 h 30252"/>
                <a:gd name="connsiteX9" fmla="*/ 0 w 22721"/>
                <a:gd name="connsiteY9" fmla="*/ 30253 h 30252"/>
                <a:gd name="connsiteX10" fmla="*/ 5274 w 22721"/>
                <a:gd name="connsiteY10" fmla="*/ 30253 h 30252"/>
                <a:gd name="connsiteX11" fmla="*/ 5274 w 22721"/>
                <a:gd name="connsiteY11" fmla="*/ 17869 h 30252"/>
                <a:gd name="connsiteX12" fmla="*/ 9325 w 22721"/>
                <a:gd name="connsiteY12" fmla="*/ 17869 h 30252"/>
                <a:gd name="connsiteX13" fmla="*/ 16877 w 22721"/>
                <a:gd name="connsiteY13" fmla="*/ 30253 h 30252"/>
                <a:gd name="connsiteX14" fmla="*/ 22721 w 22721"/>
                <a:gd name="connsiteY14" fmla="*/ 30253 h 30252"/>
                <a:gd name="connsiteX15" fmla="*/ 14810 w 22721"/>
                <a:gd name="connsiteY15" fmla="*/ 17447 h 30252"/>
                <a:gd name="connsiteX16" fmla="*/ 22067 w 22721"/>
                <a:gd name="connsiteY16" fmla="*/ 9114 h 30252"/>
                <a:gd name="connsiteX17" fmla="*/ 22067 w 22721"/>
                <a:gd name="connsiteY17" fmla="*/ 9114 h 30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721" h="30252">
                  <a:moveTo>
                    <a:pt x="5253" y="13164"/>
                  </a:moveTo>
                  <a:lnTo>
                    <a:pt x="5253" y="4705"/>
                  </a:lnTo>
                  <a:lnTo>
                    <a:pt x="9304" y="4705"/>
                  </a:lnTo>
                  <a:cubicBezTo>
                    <a:pt x="12721" y="4641"/>
                    <a:pt x="16498" y="4852"/>
                    <a:pt x="16498" y="8903"/>
                  </a:cubicBezTo>
                  <a:cubicBezTo>
                    <a:pt x="16498" y="12953"/>
                    <a:pt x="12721" y="13164"/>
                    <a:pt x="9304" y="13164"/>
                  </a:cubicBezTo>
                  <a:lnTo>
                    <a:pt x="5253" y="13164"/>
                  </a:lnTo>
                  <a:close/>
                  <a:moveTo>
                    <a:pt x="22046" y="9114"/>
                  </a:moveTo>
                  <a:cubicBezTo>
                    <a:pt x="22046" y="3291"/>
                    <a:pt x="18628" y="0"/>
                    <a:pt x="11392" y="0"/>
                  </a:cubicBezTo>
                  <a:lnTo>
                    <a:pt x="0" y="0"/>
                  </a:lnTo>
                  <a:lnTo>
                    <a:pt x="0" y="30253"/>
                  </a:lnTo>
                  <a:lnTo>
                    <a:pt x="5274" y="30253"/>
                  </a:lnTo>
                  <a:lnTo>
                    <a:pt x="5274" y="17869"/>
                  </a:lnTo>
                  <a:lnTo>
                    <a:pt x="9325" y="17869"/>
                  </a:lnTo>
                  <a:lnTo>
                    <a:pt x="16877" y="30253"/>
                  </a:lnTo>
                  <a:lnTo>
                    <a:pt x="22721" y="30253"/>
                  </a:lnTo>
                  <a:lnTo>
                    <a:pt x="14810" y="17447"/>
                  </a:lnTo>
                  <a:cubicBezTo>
                    <a:pt x="18945" y="16941"/>
                    <a:pt x="22067" y="14367"/>
                    <a:pt x="22067" y="9114"/>
                  </a:cubicBezTo>
                  <a:lnTo>
                    <a:pt x="22067" y="9114"/>
                  </a:lnTo>
                  <a:close/>
                </a:path>
              </a:pathLst>
            </a:custGeom>
            <a:solidFill>
              <a:schemeClr val="tx1"/>
            </a:solidFill>
            <a:ln w="2109"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87991B0A-45BE-E29A-2072-88C535C5F6E3}"/>
                </a:ext>
              </a:extLst>
            </p:cNvPr>
            <p:cNvSpPr/>
            <p:nvPr/>
          </p:nvSpPr>
          <p:spPr>
            <a:xfrm>
              <a:off x="6329984" y="3355132"/>
              <a:ext cx="471491" cy="368201"/>
            </a:xfrm>
            <a:custGeom>
              <a:avLst/>
              <a:gdLst>
                <a:gd name="connsiteX0" fmla="*/ 361071 w 471491"/>
                <a:gd name="connsiteY0" fmla="*/ 50611 h 368201"/>
                <a:gd name="connsiteX1" fmla="*/ 302527 w 471491"/>
                <a:gd name="connsiteY1" fmla="*/ 176918 h 368201"/>
                <a:gd name="connsiteX2" fmla="*/ 304194 w 471491"/>
                <a:gd name="connsiteY2" fmla="*/ 50611 h 368201"/>
                <a:gd name="connsiteX3" fmla="*/ 156854 w 471491"/>
                <a:gd name="connsiteY3" fmla="*/ 50611 h 368201"/>
                <a:gd name="connsiteX4" fmla="*/ 171074 w 471491"/>
                <a:gd name="connsiteY4" fmla="*/ 0 h 368201"/>
                <a:gd name="connsiteX5" fmla="*/ 63164 w 471491"/>
                <a:gd name="connsiteY5" fmla="*/ 0 h 368201"/>
                <a:gd name="connsiteX6" fmla="*/ 4620 w 471491"/>
                <a:gd name="connsiteY6" fmla="*/ 207866 h 368201"/>
                <a:gd name="connsiteX7" fmla="*/ 0 w 471491"/>
                <a:gd name="connsiteY7" fmla="*/ 239659 h 368201"/>
                <a:gd name="connsiteX8" fmla="*/ 43923 w 471491"/>
                <a:gd name="connsiteY8" fmla="*/ 278583 h 368201"/>
                <a:gd name="connsiteX9" fmla="*/ 140125 w 471491"/>
                <a:gd name="connsiteY9" fmla="*/ 278583 h 368201"/>
                <a:gd name="connsiteX10" fmla="*/ 156032 w 471491"/>
                <a:gd name="connsiteY10" fmla="*/ 222529 h 368201"/>
                <a:gd name="connsiteX11" fmla="*/ 133015 w 471491"/>
                <a:gd name="connsiteY11" fmla="*/ 222529 h 368201"/>
                <a:gd name="connsiteX12" fmla="*/ 114197 w 471491"/>
                <a:gd name="connsiteY12" fmla="*/ 209132 h 368201"/>
                <a:gd name="connsiteX13" fmla="*/ 117973 w 471491"/>
                <a:gd name="connsiteY13" fmla="*/ 188647 h 368201"/>
                <a:gd name="connsiteX14" fmla="*/ 142234 w 471491"/>
                <a:gd name="connsiteY14" fmla="*/ 102066 h 368201"/>
                <a:gd name="connsiteX15" fmla="*/ 199765 w 471491"/>
                <a:gd name="connsiteY15" fmla="*/ 102066 h 368201"/>
                <a:gd name="connsiteX16" fmla="*/ 215967 w 471491"/>
                <a:gd name="connsiteY16" fmla="*/ 278583 h 368201"/>
                <a:gd name="connsiteX17" fmla="*/ 200503 w 471491"/>
                <a:gd name="connsiteY17" fmla="*/ 303160 h 368201"/>
                <a:gd name="connsiteX18" fmla="*/ 163331 w 471491"/>
                <a:gd name="connsiteY18" fmla="*/ 306114 h 368201"/>
                <a:gd name="connsiteX19" fmla="*/ 162002 w 471491"/>
                <a:gd name="connsiteY19" fmla="*/ 306198 h 368201"/>
                <a:gd name="connsiteX20" fmla="*/ 144808 w 471491"/>
                <a:gd name="connsiteY20" fmla="*/ 368138 h 368201"/>
                <a:gd name="connsiteX21" fmla="*/ 218457 w 471491"/>
                <a:gd name="connsiteY21" fmla="*/ 368202 h 368201"/>
                <a:gd name="connsiteX22" fmla="*/ 314236 w 471491"/>
                <a:gd name="connsiteY22" fmla="*/ 297844 h 368201"/>
                <a:gd name="connsiteX23" fmla="*/ 471491 w 471491"/>
                <a:gd name="connsiteY23" fmla="*/ 50653 h 368201"/>
                <a:gd name="connsiteX24" fmla="*/ 361092 w 471491"/>
                <a:gd name="connsiteY24" fmla="*/ 50653 h 36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71491" h="368201">
                  <a:moveTo>
                    <a:pt x="361071" y="50611"/>
                  </a:moveTo>
                  <a:lnTo>
                    <a:pt x="302527" y="176918"/>
                  </a:lnTo>
                  <a:lnTo>
                    <a:pt x="304194" y="50611"/>
                  </a:lnTo>
                  <a:lnTo>
                    <a:pt x="156854" y="50611"/>
                  </a:lnTo>
                  <a:lnTo>
                    <a:pt x="171074" y="0"/>
                  </a:lnTo>
                  <a:lnTo>
                    <a:pt x="63164" y="0"/>
                  </a:lnTo>
                  <a:lnTo>
                    <a:pt x="4620" y="207866"/>
                  </a:lnTo>
                  <a:cubicBezTo>
                    <a:pt x="1266" y="219575"/>
                    <a:pt x="0" y="230039"/>
                    <a:pt x="0" y="239659"/>
                  </a:cubicBezTo>
                  <a:cubicBezTo>
                    <a:pt x="0" y="263098"/>
                    <a:pt x="12131" y="278583"/>
                    <a:pt x="43923" y="278583"/>
                  </a:cubicBezTo>
                  <a:lnTo>
                    <a:pt x="140125" y="278583"/>
                  </a:lnTo>
                  <a:lnTo>
                    <a:pt x="156032" y="222529"/>
                  </a:lnTo>
                  <a:lnTo>
                    <a:pt x="133015" y="222529"/>
                  </a:lnTo>
                  <a:cubicBezTo>
                    <a:pt x="118395" y="222529"/>
                    <a:pt x="114197" y="219174"/>
                    <a:pt x="114197" y="209132"/>
                  </a:cubicBezTo>
                  <a:cubicBezTo>
                    <a:pt x="114197" y="203689"/>
                    <a:pt x="115863" y="195335"/>
                    <a:pt x="117973" y="188647"/>
                  </a:cubicBezTo>
                  <a:lnTo>
                    <a:pt x="142234" y="102066"/>
                  </a:lnTo>
                  <a:lnTo>
                    <a:pt x="199765" y="102066"/>
                  </a:lnTo>
                  <a:lnTo>
                    <a:pt x="215967" y="278583"/>
                  </a:lnTo>
                  <a:cubicBezTo>
                    <a:pt x="213288" y="291937"/>
                    <a:pt x="208879" y="299447"/>
                    <a:pt x="200503" y="303160"/>
                  </a:cubicBezTo>
                  <a:cubicBezTo>
                    <a:pt x="191348" y="307253"/>
                    <a:pt x="170630" y="306515"/>
                    <a:pt x="163331" y="306114"/>
                  </a:cubicBezTo>
                  <a:lnTo>
                    <a:pt x="162002" y="306198"/>
                  </a:lnTo>
                  <a:lnTo>
                    <a:pt x="144808" y="368138"/>
                  </a:lnTo>
                  <a:lnTo>
                    <a:pt x="218457" y="368202"/>
                  </a:lnTo>
                  <a:cubicBezTo>
                    <a:pt x="261937" y="368202"/>
                    <a:pt x="283287" y="346345"/>
                    <a:pt x="314236" y="297844"/>
                  </a:cubicBezTo>
                  <a:lnTo>
                    <a:pt x="471491" y="50653"/>
                  </a:lnTo>
                  <a:lnTo>
                    <a:pt x="361092" y="50653"/>
                  </a:lnTo>
                  <a:close/>
                </a:path>
              </a:pathLst>
            </a:custGeom>
            <a:solidFill>
              <a:schemeClr val="tx1"/>
            </a:solidFill>
            <a:ln w="2109" cap="flat">
              <a:noFill/>
              <a:prstDash val="solid"/>
              <a:miter/>
            </a:ln>
          </p:spPr>
          <p:txBody>
            <a:bodyPr rtlCol="0" anchor="ctr"/>
            <a:lstStyle/>
            <a:p>
              <a:endParaRPr lang="en-US"/>
            </a:p>
          </p:txBody>
        </p:sp>
      </p:grpSp>
      <p:grpSp>
        <p:nvGrpSpPr>
          <p:cNvPr id="79" name="Group 78">
            <a:extLst>
              <a:ext uri="{FF2B5EF4-FFF2-40B4-BE49-F238E27FC236}">
                <a16:creationId xmlns:a16="http://schemas.microsoft.com/office/drawing/2014/main" id="{0A5F9BE1-09A0-F05E-7F0C-1D7AA1C4BEB4}"/>
              </a:ext>
            </a:extLst>
          </p:cNvPr>
          <p:cNvGrpSpPr/>
          <p:nvPr userDrawn="1"/>
        </p:nvGrpSpPr>
        <p:grpSpPr>
          <a:xfrm>
            <a:off x="0" y="3541635"/>
            <a:ext cx="11726344" cy="3316365"/>
            <a:chOff x="0" y="3541635"/>
            <a:chExt cx="11726344" cy="3316365"/>
          </a:xfrm>
          <a:solidFill>
            <a:schemeClr val="accent1"/>
          </a:solidFill>
        </p:grpSpPr>
        <p:sp>
          <p:nvSpPr>
            <p:cNvPr id="61" name="Freeform: Shape 60">
              <a:extLst>
                <a:ext uri="{FF2B5EF4-FFF2-40B4-BE49-F238E27FC236}">
                  <a16:creationId xmlns:a16="http://schemas.microsoft.com/office/drawing/2014/main" id="{F8E2D7E5-F135-3D84-38C4-9751CED55211}"/>
                </a:ext>
              </a:extLst>
            </p:cNvPr>
            <p:cNvSpPr/>
            <p:nvPr userDrawn="1"/>
          </p:nvSpPr>
          <p:spPr>
            <a:xfrm>
              <a:off x="0" y="3541635"/>
              <a:ext cx="3069639" cy="3316365"/>
            </a:xfrm>
            <a:custGeom>
              <a:avLst/>
              <a:gdLst>
                <a:gd name="connsiteX0" fmla="*/ 1489408 w 3069639"/>
                <a:gd name="connsiteY0" fmla="*/ 94 h 3316365"/>
                <a:gd name="connsiteX1" fmla="*/ 1541573 w 3069639"/>
                <a:gd name="connsiteY1" fmla="*/ 161 h 3316365"/>
                <a:gd name="connsiteX2" fmla="*/ 1593535 w 3069639"/>
                <a:gd name="connsiteY2" fmla="*/ 1177 h 3316365"/>
                <a:gd name="connsiteX3" fmla="*/ 1645293 w 3069639"/>
                <a:gd name="connsiteY3" fmla="*/ 3006 h 3316365"/>
                <a:gd name="connsiteX4" fmla="*/ 1696780 w 3069639"/>
                <a:gd name="connsiteY4" fmla="*/ 5784 h 3316365"/>
                <a:gd name="connsiteX5" fmla="*/ 1798872 w 3069639"/>
                <a:gd name="connsiteY5" fmla="*/ 13912 h 3316365"/>
                <a:gd name="connsiteX6" fmla="*/ 1899472 w 3069639"/>
                <a:gd name="connsiteY6" fmla="*/ 25629 h 3316365"/>
                <a:gd name="connsiteX7" fmla="*/ 1998444 w 3069639"/>
                <a:gd name="connsiteY7" fmla="*/ 40937 h 3316365"/>
                <a:gd name="connsiteX8" fmla="*/ 2095652 w 3069639"/>
                <a:gd name="connsiteY8" fmla="*/ 59835 h 3316365"/>
                <a:gd name="connsiteX9" fmla="*/ 2143543 w 3069639"/>
                <a:gd name="connsiteY9" fmla="*/ 70673 h 3316365"/>
                <a:gd name="connsiteX10" fmla="*/ 2190825 w 3069639"/>
                <a:gd name="connsiteY10" fmla="*/ 82458 h 3316365"/>
                <a:gd name="connsiteX11" fmla="*/ 2237563 w 3069639"/>
                <a:gd name="connsiteY11" fmla="*/ 95192 h 3316365"/>
                <a:gd name="connsiteX12" fmla="*/ 2283692 w 3069639"/>
                <a:gd name="connsiteY12" fmla="*/ 108874 h 3316365"/>
                <a:gd name="connsiteX13" fmla="*/ 2329209 w 3069639"/>
                <a:gd name="connsiteY13" fmla="*/ 123504 h 3316365"/>
                <a:gd name="connsiteX14" fmla="*/ 2374048 w 3069639"/>
                <a:gd name="connsiteY14" fmla="*/ 139084 h 3316365"/>
                <a:gd name="connsiteX15" fmla="*/ 2418141 w 3069639"/>
                <a:gd name="connsiteY15" fmla="*/ 155610 h 3316365"/>
                <a:gd name="connsiteX16" fmla="*/ 2461487 w 3069639"/>
                <a:gd name="connsiteY16" fmla="*/ 173154 h 3316365"/>
                <a:gd name="connsiteX17" fmla="*/ 2545536 w 3069639"/>
                <a:gd name="connsiteY17" fmla="*/ 211288 h 3316365"/>
                <a:gd name="connsiteX18" fmla="*/ 2625784 w 3069639"/>
                <a:gd name="connsiteY18" fmla="*/ 253622 h 3316365"/>
                <a:gd name="connsiteX19" fmla="*/ 2701692 w 3069639"/>
                <a:gd name="connsiteY19" fmla="*/ 300155 h 3316365"/>
                <a:gd name="connsiteX20" fmla="*/ 2772648 w 3069639"/>
                <a:gd name="connsiteY20" fmla="*/ 350955 h 3316365"/>
                <a:gd name="connsiteX21" fmla="*/ 2837770 w 3069639"/>
                <a:gd name="connsiteY21" fmla="*/ 406022 h 3316365"/>
                <a:gd name="connsiteX22" fmla="*/ 2896312 w 3069639"/>
                <a:gd name="connsiteY22" fmla="*/ 465357 h 3316365"/>
                <a:gd name="connsiteX23" fmla="*/ 2947595 w 3069639"/>
                <a:gd name="connsiteY23" fmla="*/ 528757 h 3316365"/>
                <a:gd name="connsiteX24" fmla="*/ 2990806 w 3069639"/>
                <a:gd name="connsiteY24" fmla="*/ 596016 h 3316365"/>
                <a:gd name="connsiteX25" fmla="*/ 3009122 w 3069639"/>
                <a:gd name="connsiteY25" fmla="*/ 631034 h 3316365"/>
                <a:gd name="connsiteX26" fmla="*/ 3025199 w 3069639"/>
                <a:gd name="connsiteY26" fmla="*/ 666866 h 3316365"/>
                <a:gd name="connsiteX27" fmla="*/ 3038901 w 3069639"/>
                <a:gd name="connsiteY27" fmla="*/ 703442 h 3316365"/>
                <a:gd name="connsiteX28" fmla="*/ 3050162 w 3069639"/>
                <a:gd name="connsiteY28" fmla="*/ 740763 h 3316365"/>
                <a:gd name="connsiteX29" fmla="*/ 3058845 w 3069639"/>
                <a:gd name="connsiteY29" fmla="*/ 778763 h 3316365"/>
                <a:gd name="connsiteX30" fmla="*/ 3065018 w 3069639"/>
                <a:gd name="connsiteY30" fmla="*/ 817302 h 3316365"/>
                <a:gd name="connsiteX31" fmla="*/ 3068614 w 3069639"/>
                <a:gd name="connsiteY31" fmla="*/ 856385 h 3316365"/>
                <a:gd name="connsiteX32" fmla="*/ 3069631 w 3069639"/>
                <a:gd name="connsiteY32" fmla="*/ 895874 h 3316365"/>
                <a:gd name="connsiteX33" fmla="*/ 3063933 w 3069639"/>
                <a:gd name="connsiteY33" fmla="*/ 975867 h 3316365"/>
                <a:gd name="connsiteX34" fmla="*/ 3047991 w 3069639"/>
                <a:gd name="connsiteY34" fmla="*/ 1056674 h 3316365"/>
                <a:gd name="connsiteX35" fmla="*/ 3022078 w 3069639"/>
                <a:gd name="connsiteY35" fmla="*/ 1137751 h 3316365"/>
                <a:gd name="connsiteX36" fmla="*/ 2986532 w 3069639"/>
                <a:gd name="connsiteY36" fmla="*/ 1218490 h 3316365"/>
                <a:gd name="connsiteX37" fmla="*/ 2965368 w 3069639"/>
                <a:gd name="connsiteY37" fmla="*/ 1258589 h 3316365"/>
                <a:gd name="connsiteX38" fmla="*/ 2942033 w 3069639"/>
                <a:gd name="connsiteY38" fmla="*/ 1298417 h 3316365"/>
                <a:gd name="connsiteX39" fmla="*/ 2916595 w 3069639"/>
                <a:gd name="connsiteY39" fmla="*/ 1337972 h 3316365"/>
                <a:gd name="connsiteX40" fmla="*/ 2889189 w 3069639"/>
                <a:gd name="connsiteY40" fmla="*/ 1377190 h 3316365"/>
                <a:gd name="connsiteX41" fmla="*/ 2859885 w 3069639"/>
                <a:gd name="connsiteY41" fmla="*/ 1416070 h 3316365"/>
                <a:gd name="connsiteX42" fmla="*/ 2828815 w 3069639"/>
                <a:gd name="connsiteY42" fmla="*/ 1454543 h 3316365"/>
                <a:gd name="connsiteX43" fmla="*/ 2795915 w 3069639"/>
                <a:gd name="connsiteY43" fmla="*/ 1492541 h 3316365"/>
                <a:gd name="connsiteX44" fmla="*/ 2761252 w 3069639"/>
                <a:gd name="connsiteY44" fmla="*/ 1529998 h 3316365"/>
                <a:gd name="connsiteX45" fmla="*/ 2725095 w 3069639"/>
                <a:gd name="connsiteY45" fmla="*/ 1566981 h 3316365"/>
                <a:gd name="connsiteX46" fmla="*/ 2687515 w 3069639"/>
                <a:gd name="connsiteY46" fmla="*/ 1603490 h 3316365"/>
                <a:gd name="connsiteX47" fmla="*/ 2648509 w 3069639"/>
                <a:gd name="connsiteY47" fmla="*/ 1639524 h 3316365"/>
                <a:gd name="connsiteX48" fmla="*/ 2608147 w 3069639"/>
                <a:gd name="connsiteY48" fmla="*/ 1675017 h 3316365"/>
                <a:gd name="connsiteX49" fmla="*/ 2597837 w 3069639"/>
                <a:gd name="connsiteY49" fmla="*/ 1683754 h 3316365"/>
                <a:gd name="connsiteX50" fmla="*/ 2587390 w 3069639"/>
                <a:gd name="connsiteY50" fmla="*/ 1692424 h 3316365"/>
                <a:gd name="connsiteX51" fmla="*/ 2576875 w 3069639"/>
                <a:gd name="connsiteY51" fmla="*/ 1701094 h 3316365"/>
                <a:gd name="connsiteX52" fmla="*/ 2566361 w 3069639"/>
                <a:gd name="connsiteY52" fmla="*/ 1709764 h 3316365"/>
                <a:gd name="connsiteX53" fmla="*/ 2561069 w 3069639"/>
                <a:gd name="connsiteY53" fmla="*/ 1714099 h 3316365"/>
                <a:gd name="connsiteX54" fmla="*/ 2555778 w 3069639"/>
                <a:gd name="connsiteY54" fmla="*/ 1718434 h 3316365"/>
                <a:gd name="connsiteX55" fmla="*/ 2550488 w 3069639"/>
                <a:gd name="connsiteY55" fmla="*/ 1722769 h 3316365"/>
                <a:gd name="connsiteX56" fmla="*/ 2545129 w 3069639"/>
                <a:gd name="connsiteY56" fmla="*/ 1727104 h 3316365"/>
                <a:gd name="connsiteX57" fmla="*/ 2523489 w 3069639"/>
                <a:gd name="connsiteY57" fmla="*/ 1744106 h 3316365"/>
                <a:gd name="connsiteX58" fmla="*/ 2501647 w 3069639"/>
                <a:gd name="connsiteY58" fmla="*/ 1761106 h 3316365"/>
                <a:gd name="connsiteX59" fmla="*/ 2496151 w 3069639"/>
                <a:gd name="connsiteY59" fmla="*/ 1765373 h 3316365"/>
                <a:gd name="connsiteX60" fmla="*/ 2490657 w 3069639"/>
                <a:gd name="connsiteY60" fmla="*/ 1769640 h 3316365"/>
                <a:gd name="connsiteX61" fmla="*/ 2485161 w 3069639"/>
                <a:gd name="connsiteY61" fmla="*/ 1773840 h 3316365"/>
                <a:gd name="connsiteX62" fmla="*/ 2479600 w 3069639"/>
                <a:gd name="connsiteY62" fmla="*/ 1777972 h 3316365"/>
                <a:gd name="connsiteX63" fmla="*/ 2434557 w 3069639"/>
                <a:gd name="connsiteY63" fmla="*/ 1811161 h 3316365"/>
                <a:gd name="connsiteX64" fmla="*/ 2428927 w 3069639"/>
                <a:gd name="connsiteY64" fmla="*/ 1815293 h 3316365"/>
                <a:gd name="connsiteX65" fmla="*/ 2423229 w 3069639"/>
                <a:gd name="connsiteY65" fmla="*/ 1819357 h 3316365"/>
                <a:gd name="connsiteX66" fmla="*/ 2417463 w 3069639"/>
                <a:gd name="connsiteY66" fmla="*/ 1823421 h 3316365"/>
                <a:gd name="connsiteX67" fmla="*/ 2411697 w 3069639"/>
                <a:gd name="connsiteY67" fmla="*/ 1827486 h 3316365"/>
                <a:gd name="connsiteX68" fmla="*/ 2388564 w 3069639"/>
                <a:gd name="connsiteY68" fmla="*/ 1843673 h 3316365"/>
                <a:gd name="connsiteX69" fmla="*/ 2365297 w 3069639"/>
                <a:gd name="connsiteY69" fmla="*/ 1859862 h 3316365"/>
                <a:gd name="connsiteX70" fmla="*/ 2359464 w 3069639"/>
                <a:gd name="connsiteY70" fmla="*/ 1863859 h 3316365"/>
                <a:gd name="connsiteX71" fmla="*/ 2353562 w 3069639"/>
                <a:gd name="connsiteY71" fmla="*/ 1867787 h 3316365"/>
                <a:gd name="connsiteX72" fmla="*/ 2347660 w 3069639"/>
                <a:gd name="connsiteY72" fmla="*/ 1871716 h 3316365"/>
                <a:gd name="connsiteX73" fmla="*/ 2341759 w 3069639"/>
                <a:gd name="connsiteY73" fmla="*/ 1875644 h 3316365"/>
                <a:gd name="connsiteX74" fmla="*/ 2294071 w 3069639"/>
                <a:gd name="connsiteY74" fmla="*/ 1907275 h 3316365"/>
                <a:gd name="connsiteX75" fmla="*/ 2245364 w 3069639"/>
                <a:gd name="connsiteY75" fmla="*/ 1938027 h 3316365"/>
                <a:gd name="connsiteX76" fmla="*/ 2220876 w 3069639"/>
                <a:gd name="connsiteY76" fmla="*/ 1953403 h 3316365"/>
                <a:gd name="connsiteX77" fmla="*/ 2195980 w 3069639"/>
                <a:gd name="connsiteY77" fmla="*/ 1968372 h 3316365"/>
                <a:gd name="connsiteX78" fmla="*/ 2145986 w 3069639"/>
                <a:gd name="connsiteY78" fmla="*/ 1998310 h 3316365"/>
                <a:gd name="connsiteX79" fmla="*/ 2095245 w 3069639"/>
                <a:gd name="connsiteY79" fmla="*/ 2027368 h 3316365"/>
                <a:gd name="connsiteX80" fmla="*/ 2069739 w 3069639"/>
                <a:gd name="connsiteY80" fmla="*/ 2041931 h 3316365"/>
                <a:gd name="connsiteX81" fmla="*/ 2043893 w 3069639"/>
                <a:gd name="connsiteY81" fmla="*/ 2056019 h 3316365"/>
                <a:gd name="connsiteX82" fmla="*/ 1992068 w 3069639"/>
                <a:gd name="connsiteY82" fmla="*/ 2084264 h 3316365"/>
                <a:gd name="connsiteX83" fmla="*/ 1939563 w 3069639"/>
                <a:gd name="connsiteY83" fmla="*/ 2111697 h 3316365"/>
                <a:gd name="connsiteX84" fmla="*/ 1913175 w 3069639"/>
                <a:gd name="connsiteY84" fmla="*/ 2125379 h 3316365"/>
                <a:gd name="connsiteX85" fmla="*/ 1886651 w 3069639"/>
                <a:gd name="connsiteY85" fmla="*/ 2138790 h 3316365"/>
                <a:gd name="connsiteX86" fmla="*/ 1859992 w 3069639"/>
                <a:gd name="connsiteY86" fmla="*/ 2152066 h 3316365"/>
                <a:gd name="connsiteX87" fmla="*/ 1833265 w 3069639"/>
                <a:gd name="connsiteY87" fmla="*/ 2165342 h 3316365"/>
                <a:gd name="connsiteX88" fmla="*/ 1819834 w 3069639"/>
                <a:gd name="connsiteY88" fmla="*/ 2171979 h 3316365"/>
                <a:gd name="connsiteX89" fmla="*/ 1806335 w 3069639"/>
                <a:gd name="connsiteY89" fmla="*/ 2178483 h 3316365"/>
                <a:gd name="connsiteX90" fmla="*/ 1792835 w 3069639"/>
                <a:gd name="connsiteY90" fmla="*/ 2184916 h 3316365"/>
                <a:gd name="connsiteX91" fmla="*/ 1779336 w 3069639"/>
                <a:gd name="connsiteY91" fmla="*/ 2191351 h 3316365"/>
                <a:gd name="connsiteX92" fmla="*/ 1726085 w 3069639"/>
                <a:gd name="connsiteY92" fmla="*/ 2216616 h 3316365"/>
                <a:gd name="connsiteX93" fmla="*/ 1692100 w 3069639"/>
                <a:gd name="connsiteY93" fmla="*/ 2232737 h 3316365"/>
                <a:gd name="connsiteX94" fmla="*/ 1683621 w 3069639"/>
                <a:gd name="connsiteY94" fmla="*/ 2236801 h 3316365"/>
                <a:gd name="connsiteX95" fmla="*/ 1675344 w 3069639"/>
                <a:gd name="connsiteY95" fmla="*/ 2240933 h 3316365"/>
                <a:gd name="connsiteX96" fmla="*/ 1667068 w 3069639"/>
                <a:gd name="connsiteY96" fmla="*/ 2245065 h 3316365"/>
                <a:gd name="connsiteX97" fmla="*/ 1658725 w 3069639"/>
                <a:gd name="connsiteY97" fmla="*/ 2249197 h 3316365"/>
                <a:gd name="connsiteX98" fmla="*/ 1625961 w 3069639"/>
                <a:gd name="connsiteY98" fmla="*/ 2265791 h 3316365"/>
                <a:gd name="connsiteX99" fmla="*/ 1593807 w 3069639"/>
                <a:gd name="connsiteY99" fmla="*/ 2282589 h 3316365"/>
                <a:gd name="connsiteX100" fmla="*/ 1562331 w 3069639"/>
                <a:gd name="connsiteY100" fmla="*/ 2299658 h 3316365"/>
                <a:gd name="connsiteX101" fmla="*/ 1531533 w 3069639"/>
                <a:gd name="connsiteY101" fmla="*/ 2316930 h 3316365"/>
                <a:gd name="connsiteX102" fmla="*/ 1501550 w 3069639"/>
                <a:gd name="connsiteY102" fmla="*/ 2334473 h 3316365"/>
                <a:gd name="connsiteX103" fmla="*/ 1472314 w 3069639"/>
                <a:gd name="connsiteY103" fmla="*/ 2352287 h 3316365"/>
                <a:gd name="connsiteX104" fmla="*/ 1443822 w 3069639"/>
                <a:gd name="connsiteY104" fmla="*/ 2370305 h 3316365"/>
                <a:gd name="connsiteX105" fmla="*/ 1416147 w 3069639"/>
                <a:gd name="connsiteY105" fmla="*/ 2388525 h 3316365"/>
                <a:gd name="connsiteX106" fmla="*/ 1363166 w 3069639"/>
                <a:gd name="connsiteY106" fmla="*/ 2425508 h 3316365"/>
                <a:gd name="connsiteX107" fmla="*/ 1313511 w 3069639"/>
                <a:gd name="connsiteY107" fmla="*/ 2463167 h 3316365"/>
                <a:gd name="connsiteX108" fmla="*/ 1267384 w 3069639"/>
                <a:gd name="connsiteY108" fmla="*/ 2501437 h 3316365"/>
                <a:gd name="connsiteX109" fmla="*/ 1224986 w 3069639"/>
                <a:gd name="connsiteY109" fmla="*/ 2540113 h 3316365"/>
                <a:gd name="connsiteX110" fmla="*/ 1186456 w 3069639"/>
                <a:gd name="connsiteY110" fmla="*/ 2579128 h 3316365"/>
                <a:gd name="connsiteX111" fmla="*/ 1151792 w 3069639"/>
                <a:gd name="connsiteY111" fmla="*/ 2618345 h 3316365"/>
                <a:gd name="connsiteX112" fmla="*/ 1121063 w 3069639"/>
                <a:gd name="connsiteY112" fmla="*/ 2657563 h 3316365"/>
                <a:gd name="connsiteX113" fmla="*/ 1094539 w 3069639"/>
                <a:gd name="connsiteY113" fmla="*/ 2696646 h 3316365"/>
                <a:gd name="connsiteX114" fmla="*/ 1082735 w 3069639"/>
                <a:gd name="connsiteY114" fmla="*/ 2716086 h 3316365"/>
                <a:gd name="connsiteX115" fmla="*/ 1071814 w 3069639"/>
                <a:gd name="connsiteY115" fmla="*/ 2735458 h 3316365"/>
                <a:gd name="connsiteX116" fmla="*/ 1061910 w 3069639"/>
                <a:gd name="connsiteY116" fmla="*/ 2754694 h 3316365"/>
                <a:gd name="connsiteX117" fmla="*/ 1053091 w 3069639"/>
                <a:gd name="connsiteY117" fmla="*/ 2773863 h 3316365"/>
                <a:gd name="connsiteX118" fmla="*/ 1051057 w 3069639"/>
                <a:gd name="connsiteY118" fmla="*/ 2778605 h 3316365"/>
                <a:gd name="connsiteX119" fmla="*/ 1049021 w 3069639"/>
                <a:gd name="connsiteY119" fmla="*/ 2783345 h 3316365"/>
                <a:gd name="connsiteX120" fmla="*/ 1047054 w 3069639"/>
                <a:gd name="connsiteY120" fmla="*/ 2788087 h 3316365"/>
                <a:gd name="connsiteX121" fmla="*/ 1045290 w 3069639"/>
                <a:gd name="connsiteY121" fmla="*/ 2792828 h 3316365"/>
                <a:gd name="connsiteX122" fmla="*/ 1041560 w 3069639"/>
                <a:gd name="connsiteY122" fmla="*/ 2802311 h 3316365"/>
                <a:gd name="connsiteX123" fmla="*/ 1038303 w 3069639"/>
                <a:gd name="connsiteY123" fmla="*/ 2811726 h 3316365"/>
                <a:gd name="connsiteX124" fmla="*/ 1036608 w 3069639"/>
                <a:gd name="connsiteY124" fmla="*/ 2816400 h 3316365"/>
                <a:gd name="connsiteX125" fmla="*/ 1035183 w 3069639"/>
                <a:gd name="connsiteY125" fmla="*/ 2821141 h 3316365"/>
                <a:gd name="connsiteX126" fmla="*/ 1034437 w 3069639"/>
                <a:gd name="connsiteY126" fmla="*/ 2823512 h 3316365"/>
                <a:gd name="connsiteX127" fmla="*/ 1033691 w 3069639"/>
                <a:gd name="connsiteY127" fmla="*/ 2825815 h 3316365"/>
                <a:gd name="connsiteX128" fmla="*/ 1032944 w 3069639"/>
                <a:gd name="connsiteY128" fmla="*/ 2828117 h 3316365"/>
                <a:gd name="connsiteX129" fmla="*/ 1032198 w 3069639"/>
                <a:gd name="connsiteY129" fmla="*/ 2830420 h 3316365"/>
                <a:gd name="connsiteX130" fmla="*/ 1029621 w 3069639"/>
                <a:gd name="connsiteY130" fmla="*/ 2839768 h 3316365"/>
                <a:gd name="connsiteX131" fmla="*/ 1028943 w 3069639"/>
                <a:gd name="connsiteY131" fmla="*/ 2842071 h 3316365"/>
                <a:gd name="connsiteX132" fmla="*/ 1028263 w 3069639"/>
                <a:gd name="connsiteY132" fmla="*/ 2844373 h 3316365"/>
                <a:gd name="connsiteX133" fmla="*/ 1027654 w 3069639"/>
                <a:gd name="connsiteY133" fmla="*/ 2846676 h 3316365"/>
                <a:gd name="connsiteX134" fmla="*/ 1027111 w 3069639"/>
                <a:gd name="connsiteY134" fmla="*/ 2848979 h 3316365"/>
                <a:gd name="connsiteX135" fmla="*/ 1022904 w 3069639"/>
                <a:gd name="connsiteY135" fmla="*/ 2867472 h 3316365"/>
                <a:gd name="connsiteX136" fmla="*/ 1019513 w 3069639"/>
                <a:gd name="connsiteY136" fmla="*/ 2885827 h 3316365"/>
                <a:gd name="connsiteX137" fmla="*/ 1017003 w 3069639"/>
                <a:gd name="connsiteY137" fmla="*/ 2904047 h 3316365"/>
                <a:gd name="connsiteX138" fmla="*/ 1015443 w 3069639"/>
                <a:gd name="connsiteY138" fmla="*/ 2922132 h 3316365"/>
                <a:gd name="connsiteX139" fmla="*/ 1014561 w 3069639"/>
                <a:gd name="connsiteY139" fmla="*/ 2940081 h 3316365"/>
                <a:gd name="connsiteX140" fmla="*/ 1014629 w 3069639"/>
                <a:gd name="connsiteY140" fmla="*/ 2957895 h 3316365"/>
                <a:gd name="connsiteX141" fmla="*/ 1015511 w 3069639"/>
                <a:gd name="connsiteY141" fmla="*/ 2975574 h 3316365"/>
                <a:gd name="connsiteX142" fmla="*/ 1017139 w 3069639"/>
                <a:gd name="connsiteY142" fmla="*/ 2993185 h 3316365"/>
                <a:gd name="connsiteX143" fmla="*/ 1023108 w 3069639"/>
                <a:gd name="connsiteY143" fmla="*/ 3027932 h 3316365"/>
                <a:gd name="connsiteX144" fmla="*/ 1032334 w 3069639"/>
                <a:gd name="connsiteY144" fmla="*/ 3062206 h 3316365"/>
                <a:gd name="connsiteX145" fmla="*/ 1044748 w 3069639"/>
                <a:gd name="connsiteY145" fmla="*/ 3095870 h 3316365"/>
                <a:gd name="connsiteX146" fmla="*/ 1060417 w 3069639"/>
                <a:gd name="connsiteY146" fmla="*/ 3128856 h 3316365"/>
                <a:gd name="connsiteX147" fmla="*/ 1079276 w 3069639"/>
                <a:gd name="connsiteY147" fmla="*/ 3160961 h 3316365"/>
                <a:gd name="connsiteX148" fmla="*/ 1101390 w 3069639"/>
                <a:gd name="connsiteY148" fmla="*/ 3191984 h 3316365"/>
                <a:gd name="connsiteX149" fmla="*/ 1126625 w 3069639"/>
                <a:gd name="connsiteY149" fmla="*/ 3221719 h 3316365"/>
                <a:gd name="connsiteX150" fmla="*/ 1154777 w 3069639"/>
                <a:gd name="connsiteY150" fmla="*/ 3250032 h 3316365"/>
                <a:gd name="connsiteX151" fmla="*/ 1185777 w 3069639"/>
                <a:gd name="connsiteY151" fmla="*/ 3276651 h 3316365"/>
                <a:gd name="connsiteX152" fmla="*/ 1219424 w 3069639"/>
                <a:gd name="connsiteY152" fmla="*/ 3301442 h 3316365"/>
                <a:gd name="connsiteX153" fmla="*/ 1243132 w 3069639"/>
                <a:gd name="connsiteY153" fmla="*/ 3316365 h 3316365"/>
                <a:gd name="connsiteX154" fmla="*/ 833957 w 3069639"/>
                <a:gd name="connsiteY154" fmla="*/ 3316365 h 3316365"/>
                <a:gd name="connsiteX155" fmla="*/ 811869 w 3069639"/>
                <a:gd name="connsiteY155" fmla="*/ 3282476 h 3316365"/>
                <a:gd name="connsiteX156" fmla="*/ 784667 w 3069639"/>
                <a:gd name="connsiteY156" fmla="*/ 3231337 h 3316365"/>
                <a:gd name="connsiteX157" fmla="*/ 762688 w 3069639"/>
                <a:gd name="connsiteY157" fmla="*/ 3179182 h 3316365"/>
                <a:gd name="connsiteX158" fmla="*/ 745866 w 3069639"/>
                <a:gd name="connsiteY158" fmla="*/ 3126418 h 3316365"/>
                <a:gd name="connsiteX159" fmla="*/ 734198 w 3069639"/>
                <a:gd name="connsiteY159" fmla="*/ 3073247 h 3316365"/>
                <a:gd name="connsiteX160" fmla="*/ 727550 w 3069639"/>
                <a:gd name="connsiteY160" fmla="*/ 3019939 h 3316365"/>
                <a:gd name="connsiteX161" fmla="*/ 726261 w 3069639"/>
                <a:gd name="connsiteY161" fmla="*/ 2993253 h 3316365"/>
                <a:gd name="connsiteX162" fmla="*/ 726057 w 3069639"/>
                <a:gd name="connsiteY162" fmla="*/ 2966633 h 3316365"/>
                <a:gd name="connsiteX163" fmla="*/ 727075 w 3069639"/>
                <a:gd name="connsiteY163" fmla="*/ 2940081 h 3316365"/>
                <a:gd name="connsiteX164" fmla="*/ 729449 w 3069639"/>
                <a:gd name="connsiteY164" fmla="*/ 2913598 h 3316365"/>
                <a:gd name="connsiteX165" fmla="*/ 732909 w 3069639"/>
                <a:gd name="connsiteY165" fmla="*/ 2887181 h 3316365"/>
                <a:gd name="connsiteX166" fmla="*/ 737657 w 3069639"/>
                <a:gd name="connsiteY166" fmla="*/ 2860833 h 3316365"/>
                <a:gd name="connsiteX167" fmla="*/ 743627 w 3069639"/>
                <a:gd name="connsiteY167" fmla="*/ 2834552 h 3316365"/>
                <a:gd name="connsiteX168" fmla="*/ 750682 w 3069639"/>
                <a:gd name="connsiteY168" fmla="*/ 2808407 h 3316365"/>
                <a:gd name="connsiteX169" fmla="*/ 790501 w 3069639"/>
                <a:gd name="connsiteY169" fmla="*/ 2705248 h 3316365"/>
                <a:gd name="connsiteX170" fmla="*/ 848365 w 3069639"/>
                <a:gd name="connsiteY170" fmla="*/ 2604732 h 3316365"/>
                <a:gd name="connsiteX171" fmla="*/ 923052 w 3069639"/>
                <a:gd name="connsiteY171" fmla="*/ 2507668 h 3316365"/>
                <a:gd name="connsiteX172" fmla="*/ 1013544 w 3069639"/>
                <a:gd name="connsiteY172" fmla="*/ 2414738 h 3316365"/>
                <a:gd name="connsiteX173" fmla="*/ 1064148 w 3069639"/>
                <a:gd name="connsiteY173" fmla="*/ 2370034 h 3316365"/>
                <a:gd name="connsiteX174" fmla="*/ 1118145 w 3069639"/>
                <a:gd name="connsiteY174" fmla="*/ 2326548 h 3316365"/>
                <a:gd name="connsiteX175" fmla="*/ 1175263 w 3069639"/>
                <a:gd name="connsiteY175" fmla="*/ 2284350 h 3316365"/>
                <a:gd name="connsiteX176" fmla="*/ 1235365 w 3069639"/>
                <a:gd name="connsiteY176" fmla="*/ 2243439 h 3316365"/>
                <a:gd name="connsiteX177" fmla="*/ 1266434 w 3069639"/>
                <a:gd name="connsiteY177" fmla="*/ 2223525 h 3316365"/>
                <a:gd name="connsiteX178" fmla="*/ 1298180 w 3069639"/>
                <a:gd name="connsiteY178" fmla="*/ 2203883 h 3316365"/>
                <a:gd name="connsiteX179" fmla="*/ 1330605 w 3069639"/>
                <a:gd name="connsiteY179" fmla="*/ 2184578 h 3316365"/>
                <a:gd name="connsiteX180" fmla="*/ 1363641 w 3069639"/>
                <a:gd name="connsiteY180" fmla="*/ 2165613 h 3316365"/>
                <a:gd name="connsiteX181" fmla="*/ 1397356 w 3069639"/>
                <a:gd name="connsiteY181" fmla="*/ 2147054 h 3316365"/>
                <a:gd name="connsiteX182" fmla="*/ 1431680 w 3069639"/>
                <a:gd name="connsiteY182" fmla="*/ 2128765 h 3316365"/>
                <a:gd name="connsiteX183" fmla="*/ 1466480 w 3069639"/>
                <a:gd name="connsiteY183" fmla="*/ 2110816 h 3316365"/>
                <a:gd name="connsiteX184" fmla="*/ 1501822 w 3069639"/>
                <a:gd name="connsiteY184" fmla="*/ 2093137 h 3316365"/>
                <a:gd name="connsiteX185" fmla="*/ 1510777 w 3069639"/>
                <a:gd name="connsiteY185" fmla="*/ 2088803 h 3316365"/>
                <a:gd name="connsiteX186" fmla="*/ 1519663 w 3069639"/>
                <a:gd name="connsiteY186" fmla="*/ 2084468 h 3316365"/>
                <a:gd name="connsiteX187" fmla="*/ 1528617 w 3069639"/>
                <a:gd name="connsiteY187" fmla="*/ 2080132 h 3316365"/>
                <a:gd name="connsiteX188" fmla="*/ 1537707 w 3069639"/>
                <a:gd name="connsiteY188" fmla="*/ 2075865 h 3316365"/>
                <a:gd name="connsiteX189" fmla="*/ 1574066 w 3069639"/>
                <a:gd name="connsiteY189" fmla="*/ 2058864 h 3316365"/>
                <a:gd name="connsiteX190" fmla="*/ 1623314 w 3069639"/>
                <a:gd name="connsiteY190" fmla="*/ 2035835 h 3316365"/>
                <a:gd name="connsiteX191" fmla="*/ 1635729 w 3069639"/>
                <a:gd name="connsiteY191" fmla="*/ 2030010 h 3316365"/>
                <a:gd name="connsiteX192" fmla="*/ 1648142 w 3069639"/>
                <a:gd name="connsiteY192" fmla="*/ 2024185 h 3316365"/>
                <a:gd name="connsiteX193" fmla="*/ 1660557 w 3069639"/>
                <a:gd name="connsiteY193" fmla="*/ 2018292 h 3316365"/>
                <a:gd name="connsiteX194" fmla="*/ 1672834 w 3069639"/>
                <a:gd name="connsiteY194" fmla="*/ 2012263 h 3316365"/>
                <a:gd name="connsiteX195" fmla="*/ 1697391 w 3069639"/>
                <a:gd name="connsiteY195" fmla="*/ 2000207 h 3316365"/>
                <a:gd name="connsiteX196" fmla="*/ 1721947 w 3069639"/>
                <a:gd name="connsiteY196" fmla="*/ 1988218 h 3316365"/>
                <a:gd name="connsiteX197" fmla="*/ 1746368 w 3069639"/>
                <a:gd name="connsiteY197" fmla="*/ 1976094 h 3316365"/>
                <a:gd name="connsiteX198" fmla="*/ 1770585 w 3069639"/>
                <a:gd name="connsiteY198" fmla="*/ 1963698 h 3316365"/>
                <a:gd name="connsiteX199" fmla="*/ 1818816 w 3069639"/>
                <a:gd name="connsiteY199" fmla="*/ 1938975 h 3316365"/>
                <a:gd name="connsiteX200" fmla="*/ 1866436 w 3069639"/>
                <a:gd name="connsiteY200" fmla="*/ 1913508 h 3316365"/>
                <a:gd name="connsiteX201" fmla="*/ 1890111 w 3069639"/>
                <a:gd name="connsiteY201" fmla="*/ 1900773 h 3316365"/>
                <a:gd name="connsiteX202" fmla="*/ 1913515 w 3069639"/>
                <a:gd name="connsiteY202" fmla="*/ 1887701 h 3316365"/>
                <a:gd name="connsiteX203" fmla="*/ 1960049 w 3069639"/>
                <a:gd name="connsiteY203" fmla="*/ 1861556 h 3316365"/>
                <a:gd name="connsiteX204" fmla="*/ 2005838 w 3069639"/>
                <a:gd name="connsiteY204" fmla="*/ 1834733 h 3316365"/>
                <a:gd name="connsiteX205" fmla="*/ 2028631 w 3069639"/>
                <a:gd name="connsiteY205" fmla="*/ 1821322 h 3316365"/>
                <a:gd name="connsiteX206" fmla="*/ 2051017 w 3069639"/>
                <a:gd name="connsiteY206" fmla="*/ 1807571 h 3316365"/>
                <a:gd name="connsiteX207" fmla="*/ 2095652 w 3069639"/>
                <a:gd name="connsiteY207" fmla="*/ 1780004 h 3316365"/>
                <a:gd name="connsiteX208" fmla="*/ 2139270 w 3069639"/>
                <a:gd name="connsiteY208" fmla="*/ 1751759 h 3316365"/>
                <a:gd name="connsiteX209" fmla="*/ 2144697 w 3069639"/>
                <a:gd name="connsiteY209" fmla="*/ 1748236 h 3316365"/>
                <a:gd name="connsiteX210" fmla="*/ 2150124 w 3069639"/>
                <a:gd name="connsiteY210" fmla="*/ 1744714 h 3316365"/>
                <a:gd name="connsiteX211" fmla="*/ 2155550 w 3069639"/>
                <a:gd name="connsiteY211" fmla="*/ 1741193 h 3316365"/>
                <a:gd name="connsiteX212" fmla="*/ 2160909 w 3069639"/>
                <a:gd name="connsiteY212" fmla="*/ 1737602 h 3316365"/>
                <a:gd name="connsiteX213" fmla="*/ 2182142 w 3069639"/>
                <a:gd name="connsiteY213" fmla="*/ 1723108 h 3316365"/>
                <a:gd name="connsiteX214" fmla="*/ 2192724 w 3069639"/>
                <a:gd name="connsiteY214" fmla="*/ 1715860 h 3316365"/>
                <a:gd name="connsiteX215" fmla="*/ 2203307 w 3069639"/>
                <a:gd name="connsiteY215" fmla="*/ 1708680 h 3316365"/>
                <a:gd name="connsiteX216" fmla="*/ 2213821 w 3069639"/>
                <a:gd name="connsiteY216" fmla="*/ 1701433 h 3316365"/>
                <a:gd name="connsiteX217" fmla="*/ 2224268 w 3069639"/>
                <a:gd name="connsiteY217" fmla="*/ 1694117 h 3316365"/>
                <a:gd name="connsiteX218" fmla="*/ 2265375 w 3069639"/>
                <a:gd name="connsiteY218" fmla="*/ 1664585 h 3316365"/>
                <a:gd name="connsiteX219" fmla="*/ 2305534 w 3069639"/>
                <a:gd name="connsiteY219" fmla="*/ 1634512 h 3316365"/>
                <a:gd name="connsiteX220" fmla="*/ 2344675 w 3069639"/>
                <a:gd name="connsiteY220" fmla="*/ 1604032 h 3316365"/>
                <a:gd name="connsiteX221" fmla="*/ 2382867 w 3069639"/>
                <a:gd name="connsiteY221" fmla="*/ 1573213 h 3316365"/>
                <a:gd name="connsiteX222" fmla="*/ 2419837 w 3069639"/>
                <a:gd name="connsiteY222" fmla="*/ 1541852 h 3316365"/>
                <a:gd name="connsiteX223" fmla="*/ 2455518 w 3069639"/>
                <a:gd name="connsiteY223" fmla="*/ 1510017 h 3316365"/>
                <a:gd name="connsiteX224" fmla="*/ 2489979 w 3069639"/>
                <a:gd name="connsiteY224" fmla="*/ 1477775 h 3316365"/>
                <a:gd name="connsiteX225" fmla="*/ 2523150 w 3069639"/>
                <a:gd name="connsiteY225" fmla="*/ 1445195 h 3316365"/>
                <a:gd name="connsiteX226" fmla="*/ 2554965 w 3069639"/>
                <a:gd name="connsiteY226" fmla="*/ 1412209 h 3316365"/>
                <a:gd name="connsiteX227" fmla="*/ 2585219 w 3069639"/>
                <a:gd name="connsiteY227" fmla="*/ 1378748 h 3316365"/>
                <a:gd name="connsiteX228" fmla="*/ 2613914 w 3069639"/>
                <a:gd name="connsiteY228" fmla="*/ 1344949 h 3316365"/>
                <a:gd name="connsiteX229" fmla="*/ 2641048 w 3069639"/>
                <a:gd name="connsiteY229" fmla="*/ 1310812 h 3316365"/>
                <a:gd name="connsiteX230" fmla="*/ 2666554 w 3069639"/>
                <a:gd name="connsiteY230" fmla="*/ 1276403 h 3316365"/>
                <a:gd name="connsiteX231" fmla="*/ 2690296 w 3069639"/>
                <a:gd name="connsiteY231" fmla="*/ 1241723 h 3316365"/>
                <a:gd name="connsiteX232" fmla="*/ 2712206 w 3069639"/>
                <a:gd name="connsiteY232" fmla="*/ 1206840 h 3316365"/>
                <a:gd name="connsiteX233" fmla="*/ 2732286 w 3069639"/>
                <a:gd name="connsiteY233" fmla="*/ 1171754 h 3316365"/>
                <a:gd name="connsiteX234" fmla="*/ 2766476 w 3069639"/>
                <a:gd name="connsiteY234" fmla="*/ 1101176 h 3316365"/>
                <a:gd name="connsiteX235" fmla="*/ 2792252 w 3069639"/>
                <a:gd name="connsiteY235" fmla="*/ 1030258 h 3316365"/>
                <a:gd name="connsiteX236" fmla="*/ 2809415 w 3069639"/>
                <a:gd name="connsiteY236" fmla="*/ 959544 h 3316365"/>
                <a:gd name="connsiteX237" fmla="*/ 2817758 w 3069639"/>
                <a:gd name="connsiteY237" fmla="*/ 889507 h 3316365"/>
                <a:gd name="connsiteX238" fmla="*/ 2818573 w 3069639"/>
                <a:gd name="connsiteY238" fmla="*/ 854895 h 3316365"/>
                <a:gd name="connsiteX239" fmla="*/ 2817148 w 3069639"/>
                <a:gd name="connsiteY239" fmla="*/ 820622 h 3316365"/>
                <a:gd name="connsiteX240" fmla="*/ 2813485 w 3069639"/>
                <a:gd name="connsiteY240" fmla="*/ 786754 h 3316365"/>
                <a:gd name="connsiteX241" fmla="*/ 2807583 w 3069639"/>
                <a:gd name="connsiteY241" fmla="*/ 753362 h 3316365"/>
                <a:gd name="connsiteX242" fmla="*/ 2799443 w 3069639"/>
                <a:gd name="connsiteY242" fmla="*/ 720511 h 3316365"/>
                <a:gd name="connsiteX243" fmla="*/ 2789131 w 3069639"/>
                <a:gd name="connsiteY243" fmla="*/ 688202 h 3316365"/>
                <a:gd name="connsiteX244" fmla="*/ 2776718 w 3069639"/>
                <a:gd name="connsiteY244" fmla="*/ 656570 h 3316365"/>
                <a:gd name="connsiteX245" fmla="*/ 2762269 w 3069639"/>
                <a:gd name="connsiteY245" fmla="*/ 625615 h 3316365"/>
                <a:gd name="connsiteX246" fmla="*/ 2727538 w 3069639"/>
                <a:gd name="connsiteY246" fmla="*/ 565874 h 3316365"/>
                <a:gd name="connsiteX247" fmla="*/ 2685480 w 3069639"/>
                <a:gd name="connsiteY247" fmla="*/ 509317 h 3316365"/>
                <a:gd name="connsiteX248" fmla="*/ 2636706 w 3069639"/>
                <a:gd name="connsiteY248" fmla="*/ 456146 h 3316365"/>
                <a:gd name="connsiteX249" fmla="*/ 2581827 w 3069639"/>
                <a:gd name="connsiteY249" fmla="*/ 406497 h 3316365"/>
                <a:gd name="connsiteX250" fmla="*/ 2521455 w 3069639"/>
                <a:gd name="connsiteY250" fmla="*/ 360505 h 3316365"/>
                <a:gd name="connsiteX251" fmla="*/ 2456265 w 3069639"/>
                <a:gd name="connsiteY251" fmla="*/ 318172 h 3316365"/>
                <a:gd name="connsiteX252" fmla="*/ 2386869 w 3069639"/>
                <a:gd name="connsiteY252" fmla="*/ 279495 h 3316365"/>
                <a:gd name="connsiteX253" fmla="*/ 2313606 w 3069639"/>
                <a:gd name="connsiteY253" fmla="*/ 244409 h 3316365"/>
                <a:gd name="connsiteX254" fmla="*/ 2275687 w 3069639"/>
                <a:gd name="connsiteY254" fmla="*/ 228221 h 3316365"/>
                <a:gd name="connsiteX255" fmla="*/ 2237021 w 3069639"/>
                <a:gd name="connsiteY255" fmla="*/ 212913 h 3316365"/>
                <a:gd name="connsiteX256" fmla="*/ 2197609 w 3069639"/>
                <a:gd name="connsiteY256" fmla="*/ 198486 h 3316365"/>
                <a:gd name="connsiteX257" fmla="*/ 2157517 w 3069639"/>
                <a:gd name="connsiteY257" fmla="*/ 184872 h 3316365"/>
                <a:gd name="connsiteX258" fmla="*/ 2116816 w 3069639"/>
                <a:gd name="connsiteY258" fmla="*/ 172137 h 3316365"/>
                <a:gd name="connsiteX259" fmla="*/ 2075437 w 3069639"/>
                <a:gd name="connsiteY259" fmla="*/ 160217 h 3316365"/>
                <a:gd name="connsiteX260" fmla="*/ 2033515 w 3069639"/>
                <a:gd name="connsiteY260" fmla="*/ 149176 h 3316365"/>
                <a:gd name="connsiteX261" fmla="*/ 1990982 w 3069639"/>
                <a:gd name="connsiteY261" fmla="*/ 139015 h 3316365"/>
                <a:gd name="connsiteX262" fmla="*/ 1904424 w 3069639"/>
                <a:gd name="connsiteY262" fmla="*/ 121066 h 3316365"/>
                <a:gd name="connsiteX263" fmla="*/ 1816035 w 3069639"/>
                <a:gd name="connsiteY263" fmla="*/ 106368 h 3316365"/>
                <a:gd name="connsiteX264" fmla="*/ 1726017 w 3069639"/>
                <a:gd name="connsiteY264" fmla="*/ 94989 h 3316365"/>
                <a:gd name="connsiteX265" fmla="*/ 1634575 w 3069639"/>
                <a:gd name="connsiteY265" fmla="*/ 86929 h 3316365"/>
                <a:gd name="connsiteX266" fmla="*/ 1588380 w 3069639"/>
                <a:gd name="connsiteY266" fmla="*/ 84084 h 3316365"/>
                <a:gd name="connsiteX267" fmla="*/ 1541981 w 3069639"/>
                <a:gd name="connsiteY267" fmla="*/ 82052 h 3316365"/>
                <a:gd name="connsiteX268" fmla="*/ 1495309 w 3069639"/>
                <a:gd name="connsiteY268" fmla="*/ 80832 h 3316365"/>
                <a:gd name="connsiteX269" fmla="*/ 1448436 w 3069639"/>
                <a:gd name="connsiteY269" fmla="*/ 80426 h 3316365"/>
                <a:gd name="connsiteX270" fmla="*/ 1401426 w 3069639"/>
                <a:gd name="connsiteY270" fmla="*/ 80900 h 3316365"/>
                <a:gd name="connsiteX271" fmla="*/ 1354280 w 3069639"/>
                <a:gd name="connsiteY271" fmla="*/ 82187 h 3316365"/>
                <a:gd name="connsiteX272" fmla="*/ 1307067 w 3069639"/>
                <a:gd name="connsiteY272" fmla="*/ 84287 h 3316365"/>
                <a:gd name="connsiteX273" fmla="*/ 1259786 w 3069639"/>
                <a:gd name="connsiteY273" fmla="*/ 87200 h 3316365"/>
                <a:gd name="connsiteX274" fmla="*/ 1212505 w 3069639"/>
                <a:gd name="connsiteY274" fmla="*/ 90925 h 3316365"/>
                <a:gd name="connsiteX275" fmla="*/ 1165291 w 3069639"/>
                <a:gd name="connsiteY275" fmla="*/ 95395 h 3316365"/>
                <a:gd name="connsiteX276" fmla="*/ 1118214 w 3069639"/>
                <a:gd name="connsiteY276" fmla="*/ 100678 h 3316365"/>
                <a:gd name="connsiteX277" fmla="*/ 1071272 w 3069639"/>
                <a:gd name="connsiteY277" fmla="*/ 106775 h 3316365"/>
                <a:gd name="connsiteX278" fmla="*/ 1024533 w 3069639"/>
                <a:gd name="connsiteY278" fmla="*/ 113616 h 3316365"/>
                <a:gd name="connsiteX279" fmla="*/ 978065 w 3069639"/>
                <a:gd name="connsiteY279" fmla="*/ 121270 h 3316365"/>
                <a:gd name="connsiteX280" fmla="*/ 931938 w 3069639"/>
                <a:gd name="connsiteY280" fmla="*/ 129669 h 3316365"/>
                <a:gd name="connsiteX281" fmla="*/ 886217 w 3069639"/>
                <a:gd name="connsiteY281" fmla="*/ 138744 h 3316365"/>
                <a:gd name="connsiteX282" fmla="*/ 822995 w 3069639"/>
                <a:gd name="connsiteY282" fmla="*/ 152562 h 3316365"/>
                <a:gd name="connsiteX283" fmla="*/ 760789 w 3069639"/>
                <a:gd name="connsiteY283" fmla="*/ 167735 h 3316365"/>
                <a:gd name="connsiteX284" fmla="*/ 699669 w 3069639"/>
                <a:gd name="connsiteY284" fmla="*/ 184126 h 3316365"/>
                <a:gd name="connsiteX285" fmla="*/ 639703 w 3069639"/>
                <a:gd name="connsiteY285" fmla="*/ 201669 h 3316365"/>
                <a:gd name="connsiteX286" fmla="*/ 614197 w 3069639"/>
                <a:gd name="connsiteY286" fmla="*/ 209595 h 3316365"/>
                <a:gd name="connsiteX287" fmla="*/ 588894 w 3069639"/>
                <a:gd name="connsiteY287" fmla="*/ 217723 h 3316365"/>
                <a:gd name="connsiteX288" fmla="*/ 563864 w 3069639"/>
                <a:gd name="connsiteY288" fmla="*/ 226054 h 3316365"/>
                <a:gd name="connsiteX289" fmla="*/ 539103 w 3069639"/>
                <a:gd name="connsiteY289" fmla="*/ 234521 h 3316365"/>
                <a:gd name="connsiteX290" fmla="*/ 458787 w 3069639"/>
                <a:gd name="connsiteY290" fmla="*/ 263849 h 3316365"/>
                <a:gd name="connsiteX291" fmla="*/ 381319 w 3069639"/>
                <a:gd name="connsiteY291" fmla="*/ 294872 h 3316365"/>
                <a:gd name="connsiteX292" fmla="*/ 306700 w 3069639"/>
                <a:gd name="connsiteY292" fmla="*/ 327451 h 3316365"/>
                <a:gd name="connsiteX293" fmla="*/ 234930 w 3069639"/>
                <a:gd name="connsiteY293" fmla="*/ 361386 h 3316365"/>
                <a:gd name="connsiteX294" fmla="*/ 200130 w 3069639"/>
                <a:gd name="connsiteY294" fmla="*/ 378794 h 3316365"/>
                <a:gd name="connsiteX295" fmla="*/ 166009 w 3069639"/>
                <a:gd name="connsiteY295" fmla="*/ 396472 h 3316365"/>
                <a:gd name="connsiteX296" fmla="*/ 132567 w 3069639"/>
                <a:gd name="connsiteY296" fmla="*/ 414421 h 3316365"/>
                <a:gd name="connsiteX297" fmla="*/ 99734 w 3069639"/>
                <a:gd name="connsiteY297" fmla="*/ 432643 h 3316365"/>
                <a:gd name="connsiteX298" fmla="*/ 91662 w 3069639"/>
                <a:gd name="connsiteY298" fmla="*/ 437248 h 3316365"/>
                <a:gd name="connsiteX299" fmla="*/ 83522 w 3069639"/>
                <a:gd name="connsiteY299" fmla="*/ 441854 h 3316365"/>
                <a:gd name="connsiteX300" fmla="*/ 75449 w 3069639"/>
                <a:gd name="connsiteY300" fmla="*/ 446460 h 3316365"/>
                <a:gd name="connsiteX301" fmla="*/ 67445 w 3069639"/>
                <a:gd name="connsiteY301" fmla="*/ 451065 h 3316365"/>
                <a:gd name="connsiteX302" fmla="*/ 35833 w 3069639"/>
                <a:gd name="connsiteY302" fmla="*/ 469760 h 3316365"/>
                <a:gd name="connsiteX303" fmla="*/ 28033 w 3069639"/>
                <a:gd name="connsiteY303" fmla="*/ 474433 h 3316365"/>
                <a:gd name="connsiteX304" fmla="*/ 20299 w 3069639"/>
                <a:gd name="connsiteY304" fmla="*/ 479175 h 3316365"/>
                <a:gd name="connsiteX305" fmla="*/ 12634 w 3069639"/>
                <a:gd name="connsiteY305" fmla="*/ 483917 h 3316365"/>
                <a:gd name="connsiteX306" fmla="*/ 4900 w 3069639"/>
                <a:gd name="connsiteY306" fmla="*/ 488658 h 3316365"/>
                <a:gd name="connsiteX307" fmla="*/ 0 w 3069639"/>
                <a:gd name="connsiteY307" fmla="*/ 491663 h 3316365"/>
                <a:gd name="connsiteX308" fmla="*/ 0 w 3069639"/>
                <a:gd name="connsiteY308" fmla="*/ 389098 h 3316365"/>
                <a:gd name="connsiteX309" fmla="*/ 4222 w 3069639"/>
                <a:gd name="connsiteY309" fmla="*/ 386719 h 3316365"/>
                <a:gd name="connsiteX310" fmla="*/ 39701 w 3069639"/>
                <a:gd name="connsiteY310" fmla="*/ 367279 h 3316365"/>
                <a:gd name="connsiteX311" fmla="*/ 75856 w 3069639"/>
                <a:gd name="connsiteY311" fmla="*/ 348110 h 3316365"/>
                <a:gd name="connsiteX312" fmla="*/ 112758 w 3069639"/>
                <a:gd name="connsiteY312" fmla="*/ 329144 h 3316365"/>
                <a:gd name="connsiteX313" fmla="*/ 150475 w 3069639"/>
                <a:gd name="connsiteY313" fmla="*/ 310450 h 3316365"/>
                <a:gd name="connsiteX314" fmla="*/ 228418 w 3069639"/>
                <a:gd name="connsiteY314" fmla="*/ 273941 h 3316365"/>
                <a:gd name="connsiteX315" fmla="*/ 309753 w 3069639"/>
                <a:gd name="connsiteY315" fmla="*/ 238720 h 3316365"/>
                <a:gd name="connsiteX316" fmla="*/ 394411 w 3069639"/>
                <a:gd name="connsiteY316" fmla="*/ 204989 h 3316365"/>
                <a:gd name="connsiteX317" fmla="*/ 482461 w 3069639"/>
                <a:gd name="connsiteY317" fmla="*/ 172950 h 3316365"/>
                <a:gd name="connsiteX318" fmla="*/ 509731 w 3069639"/>
                <a:gd name="connsiteY318" fmla="*/ 163671 h 3316365"/>
                <a:gd name="connsiteX319" fmla="*/ 537272 w 3069639"/>
                <a:gd name="connsiteY319" fmla="*/ 154527 h 3316365"/>
                <a:gd name="connsiteX320" fmla="*/ 565085 w 3069639"/>
                <a:gd name="connsiteY320" fmla="*/ 145586 h 3316365"/>
                <a:gd name="connsiteX321" fmla="*/ 593236 w 3069639"/>
                <a:gd name="connsiteY321" fmla="*/ 136849 h 3316365"/>
                <a:gd name="connsiteX322" fmla="*/ 611823 w 3069639"/>
                <a:gd name="connsiteY322" fmla="*/ 131226 h 3316365"/>
                <a:gd name="connsiteX323" fmla="*/ 630478 w 3069639"/>
                <a:gd name="connsiteY323" fmla="*/ 125740 h 3316365"/>
                <a:gd name="connsiteX324" fmla="*/ 649268 w 3069639"/>
                <a:gd name="connsiteY324" fmla="*/ 120322 h 3316365"/>
                <a:gd name="connsiteX325" fmla="*/ 668194 w 3069639"/>
                <a:gd name="connsiteY325" fmla="*/ 115038 h 3316365"/>
                <a:gd name="connsiteX326" fmla="*/ 716493 w 3069639"/>
                <a:gd name="connsiteY326" fmla="*/ 102033 h 3316365"/>
                <a:gd name="connsiteX327" fmla="*/ 765470 w 3069639"/>
                <a:gd name="connsiteY327" fmla="*/ 89705 h 3316365"/>
                <a:gd name="connsiteX328" fmla="*/ 815057 w 3069639"/>
                <a:gd name="connsiteY328" fmla="*/ 78055 h 3316365"/>
                <a:gd name="connsiteX329" fmla="*/ 865187 w 3069639"/>
                <a:gd name="connsiteY329" fmla="*/ 67150 h 3316365"/>
                <a:gd name="connsiteX330" fmla="*/ 915793 w 3069639"/>
                <a:gd name="connsiteY330" fmla="*/ 56990 h 3316365"/>
                <a:gd name="connsiteX331" fmla="*/ 966873 w 3069639"/>
                <a:gd name="connsiteY331" fmla="*/ 47575 h 3316365"/>
                <a:gd name="connsiteX332" fmla="*/ 1018360 w 3069639"/>
                <a:gd name="connsiteY332" fmla="*/ 38973 h 3316365"/>
                <a:gd name="connsiteX333" fmla="*/ 1070186 w 3069639"/>
                <a:gd name="connsiteY333" fmla="*/ 31184 h 3316365"/>
                <a:gd name="connsiteX334" fmla="*/ 1122284 w 3069639"/>
                <a:gd name="connsiteY334" fmla="*/ 24275 h 3316365"/>
                <a:gd name="connsiteX335" fmla="*/ 1174584 w 3069639"/>
                <a:gd name="connsiteY335" fmla="*/ 18179 h 3316365"/>
                <a:gd name="connsiteX336" fmla="*/ 1227021 w 3069639"/>
                <a:gd name="connsiteY336" fmla="*/ 12963 h 3316365"/>
                <a:gd name="connsiteX337" fmla="*/ 1279525 w 3069639"/>
                <a:gd name="connsiteY337" fmla="*/ 8628 h 3316365"/>
                <a:gd name="connsiteX338" fmla="*/ 1332098 w 3069639"/>
                <a:gd name="connsiteY338" fmla="*/ 5174 h 3316365"/>
                <a:gd name="connsiteX339" fmla="*/ 1384602 w 3069639"/>
                <a:gd name="connsiteY339" fmla="*/ 2600 h 3316365"/>
                <a:gd name="connsiteX340" fmla="*/ 1437039 w 3069639"/>
                <a:gd name="connsiteY340" fmla="*/ 907 h 3316365"/>
                <a:gd name="connsiteX341" fmla="*/ 1489408 w 3069639"/>
                <a:gd name="connsiteY341" fmla="*/ 94 h 331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3069639" h="3316365">
                  <a:moveTo>
                    <a:pt x="1489408" y="94"/>
                  </a:moveTo>
                  <a:cubicBezTo>
                    <a:pt x="1506842" y="-42"/>
                    <a:pt x="1524275" y="-42"/>
                    <a:pt x="1541573" y="161"/>
                  </a:cubicBezTo>
                  <a:cubicBezTo>
                    <a:pt x="1558939" y="365"/>
                    <a:pt x="1576305" y="703"/>
                    <a:pt x="1593535" y="1177"/>
                  </a:cubicBezTo>
                  <a:cubicBezTo>
                    <a:pt x="1610833" y="1652"/>
                    <a:pt x="1628132" y="2261"/>
                    <a:pt x="1645293" y="3006"/>
                  </a:cubicBezTo>
                  <a:cubicBezTo>
                    <a:pt x="1662524" y="3819"/>
                    <a:pt x="1679686" y="4699"/>
                    <a:pt x="1696780" y="5784"/>
                  </a:cubicBezTo>
                  <a:cubicBezTo>
                    <a:pt x="1731173" y="7883"/>
                    <a:pt x="1765226" y="10592"/>
                    <a:pt x="1798872" y="13912"/>
                  </a:cubicBezTo>
                  <a:cubicBezTo>
                    <a:pt x="1832790" y="17230"/>
                    <a:pt x="1866301" y="21159"/>
                    <a:pt x="1899472" y="25629"/>
                  </a:cubicBezTo>
                  <a:cubicBezTo>
                    <a:pt x="1932847" y="30168"/>
                    <a:pt x="1965883" y="35247"/>
                    <a:pt x="1998444" y="40937"/>
                  </a:cubicBezTo>
                  <a:cubicBezTo>
                    <a:pt x="2031276" y="46626"/>
                    <a:pt x="2063702" y="52994"/>
                    <a:pt x="2095652" y="59835"/>
                  </a:cubicBezTo>
                  <a:cubicBezTo>
                    <a:pt x="2111729" y="63289"/>
                    <a:pt x="2127738" y="66947"/>
                    <a:pt x="2143543" y="70673"/>
                  </a:cubicBezTo>
                  <a:cubicBezTo>
                    <a:pt x="2159418" y="74465"/>
                    <a:pt x="2175223" y="78394"/>
                    <a:pt x="2190825" y="82458"/>
                  </a:cubicBezTo>
                  <a:cubicBezTo>
                    <a:pt x="2206563" y="86590"/>
                    <a:pt x="2222097" y="90790"/>
                    <a:pt x="2237563" y="95192"/>
                  </a:cubicBezTo>
                  <a:cubicBezTo>
                    <a:pt x="2253098" y="99595"/>
                    <a:pt x="2268428" y="104201"/>
                    <a:pt x="2283692" y="108874"/>
                  </a:cubicBezTo>
                  <a:cubicBezTo>
                    <a:pt x="2299022" y="113616"/>
                    <a:pt x="2314217" y="118492"/>
                    <a:pt x="2329209" y="123504"/>
                  </a:cubicBezTo>
                  <a:cubicBezTo>
                    <a:pt x="2344336" y="128585"/>
                    <a:pt x="2359259" y="133732"/>
                    <a:pt x="2374048" y="139084"/>
                  </a:cubicBezTo>
                  <a:cubicBezTo>
                    <a:pt x="2388903" y="144434"/>
                    <a:pt x="2403624" y="149921"/>
                    <a:pt x="2418141" y="155610"/>
                  </a:cubicBezTo>
                  <a:cubicBezTo>
                    <a:pt x="2432793" y="161300"/>
                    <a:pt x="2447242" y="167125"/>
                    <a:pt x="2461487" y="173154"/>
                  </a:cubicBezTo>
                  <a:cubicBezTo>
                    <a:pt x="2490250" y="185211"/>
                    <a:pt x="2518265" y="197944"/>
                    <a:pt x="2545536" y="211288"/>
                  </a:cubicBezTo>
                  <a:cubicBezTo>
                    <a:pt x="2573076" y="224767"/>
                    <a:pt x="2599871" y="238923"/>
                    <a:pt x="2625784" y="253622"/>
                  </a:cubicBezTo>
                  <a:cubicBezTo>
                    <a:pt x="2651969" y="268523"/>
                    <a:pt x="2677340" y="284034"/>
                    <a:pt x="2701692" y="300155"/>
                  </a:cubicBezTo>
                  <a:cubicBezTo>
                    <a:pt x="2726316" y="316478"/>
                    <a:pt x="2749991" y="333412"/>
                    <a:pt x="2772648" y="350955"/>
                  </a:cubicBezTo>
                  <a:cubicBezTo>
                    <a:pt x="2795509" y="368633"/>
                    <a:pt x="2817215" y="387057"/>
                    <a:pt x="2837770" y="406022"/>
                  </a:cubicBezTo>
                  <a:cubicBezTo>
                    <a:pt x="2858527" y="425192"/>
                    <a:pt x="2878064" y="444970"/>
                    <a:pt x="2896312" y="465357"/>
                  </a:cubicBezTo>
                  <a:cubicBezTo>
                    <a:pt x="2914763" y="485949"/>
                    <a:pt x="2931858" y="507082"/>
                    <a:pt x="2947595" y="528757"/>
                  </a:cubicBezTo>
                  <a:cubicBezTo>
                    <a:pt x="2963468" y="550634"/>
                    <a:pt x="2977917" y="573122"/>
                    <a:pt x="2990806" y="596016"/>
                  </a:cubicBezTo>
                  <a:cubicBezTo>
                    <a:pt x="2997319" y="607599"/>
                    <a:pt x="3003424" y="619249"/>
                    <a:pt x="3009122" y="631034"/>
                  </a:cubicBezTo>
                  <a:cubicBezTo>
                    <a:pt x="3014888" y="642888"/>
                    <a:pt x="3020246" y="654810"/>
                    <a:pt x="3025199" y="666866"/>
                  </a:cubicBezTo>
                  <a:cubicBezTo>
                    <a:pt x="3030219" y="678923"/>
                    <a:pt x="3034763" y="691183"/>
                    <a:pt x="3038901" y="703442"/>
                  </a:cubicBezTo>
                  <a:cubicBezTo>
                    <a:pt x="3043107" y="715769"/>
                    <a:pt x="3046839" y="728233"/>
                    <a:pt x="3050162" y="740763"/>
                  </a:cubicBezTo>
                  <a:cubicBezTo>
                    <a:pt x="3053486" y="753362"/>
                    <a:pt x="3056403" y="766028"/>
                    <a:pt x="3058845" y="778763"/>
                  </a:cubicBezTo>
                  <a:cubicBezTo>
                    <a:pt x="3061355" y="791564"/>
                    <a:pt x="3063390" y="804366"/>
                    <a:pt x="3065018" y="817302"/>
                  </a:cubicBezTo>
                  <a:cubicBezTo>
                    <a:pt x="3066646" y="830307"/>
                    <a:pt x="3067867" y="843313"/>
                    <a:pt x="3068614" y="856385"/>
                  </a:cubicBezTo>
                  <a:cubicBezTo>
                    <a:pt x="3069360" y="869525"/>
                    <a:pt x="3069699" y="882666"/>
                    <a:pt x="3069631" y="895874"/>
                  </a:cubicBezTo>
                  <a:cubicBezTo>
                    <a:pt x="3069427" y="922494"/>
                    <a:pt x="3067528" y="949181"/>
                    <a:pt x="3063933" y="975867"/>
                  </a:cubicBezTo>
                  <a:cubicBezTo>
                    <a:pt x="3060269" y="1002825"/>
                    <a:pt x="3054911" y="1029783"/>
                    <a:pt x="3047991" y="1056674"/>
                  </a:cubicBezTo>
                  <a:cubicBezTo>
                    <a:pt x="3040937" y="1083835"/>
                    <a:pt x="3032322" y="1110861"/>
                    <a:pt x="3022078" y="1137751"/>
                  </a:cubicBezTo>
                  <a:cubicBezTo>
                    <a:pt x="3011767" y="1164845"/>
                    <a:pt x="2999896" y="1191803"/>
                    <a:pt x="2986532" y="1218490"/>
                  </a:cubicBezTo>
                  <a:cubicBezTo>
                    <a:pt x="2979817" y="1231901"/>
                    <a:pt x="2972762" y="1245313"/>
                    <a:pt x="2965368" y="1258589"/>
                  </a:cubicBezTo>
                  <a:cubicBezTo>
                    <a:pt x="2957906" y="1271932"/>
                    <a:pt x="2950173" y="1285208"/>
                    <a:pt x="2942033" y="1298417"/>
                  </a:cubicBezTo>
                  <a:cubicBezTo>
                    <a:pt x="2933892" y="1311692"/>
                    <a:pt x="2925414" y="1324833"/>
                    <a:pt x="2916595" y="1337972"/>
                  </a:cubicBezTo>
                  <a:cubicBezTo>
                    <a:pt x="2907776" y="1351113"/>
                    <a:pt x="2898618" y="1364186"/>
                    <a:pt x="2889189" y="1377190"/>
                  </a:cubicBezTo>
                  <a:cubicBezTo>
                    <a:pt x="2879693" y="1390195"/>
                    <a:pt x="2869924" y="1403201"/>
                    <a:pt x="2859885" y="1416070"/>
                  </a:cubicBezTo>
                  <a:cubicBezTo>
                    <a:pt x="2849845" y="1429007"/>
                    <a:pt x="2839466" y="1441809"/>
                    <a:pt x="2828815" y="1454543"/>
                  </a:cubicBezTo>
                  <a:cubicBezTo>
                    <a:pt x="2818097" y="1467277"/>
                    <a:pt x="2807177" y="1480010"/>
                    <a:pt x="2795915" y="1492541"/>
                  </a:cubicBezTo>
                  <a:cubicBezTo>
                    <a:pt x="2784587" y="1505140"/>
                    <a:pt x="2773054" y="1517603"/>
                    <a:pt x="2761252" y="1529998"/>
                  </a:cubicBezTo>
                  <a:cubicBezTo>
                    <a:pt x="2749449" y="1542394"/>
                    <a:pt x="2737374" y="1554721"/>
                    <a:pt x="2725095" y="1566981"/>
                  </a:cubicBezTo>
                  <a:cubicBezTo>
                    <a:pt x="2712817" y="1579241"/>
                    <a:pt x="2700268" y="1591433"/>
                    <a:pt x="2687515" y="1603490"/>
                  </a:cubicBezTo>
                  <a:cubicBezTo>
                    <a:pt x="2674762" y="1615613"/>
                    <a:pt x="2661737" y="1627602"/>
                    <a:pt x="2648509" y="1639524"/>
                  </a:cubicBezTo>
                  <a:cubicBezTo>
                    <a:pt x="2635282" y="1651445"/>
                    <a:pt x="2621783" y="1663298"/>
                    <a:pt x="2608147" y="1675017"/>
                  </a:cubicBezTo>
                  <a:cubicBezTo>
                    <a:pt x="2604756" y="1677930"/>
                    <a:pt x="2601297" y="1680841"/>
                    <a:pt x="2597837" y="1683754"/>
                  </a:cubicBezTo>
                  <a:cubicBezTo>
                    <a:pt x="2594377" y="1686666"/>
                    <a:pt x="2590850" y="1689511"/>
                    <a:pt x="2587390" y="1692424"/>
                  </a:cubicBezTo>
                  <a:cubicBezTo>
                    <a:pt x="2583862" y="1695336"/>
                    <a:pt x="2580402" y="1698182"/>
                    <a:pt x="2576875" y="1701094"/>
                  </a:cubicBezTo>
                  <a:cubicBezTo>
                    <a:pt x="2573348" y="1703939"/>
                    <a:pt x="2569821" y="1706852"/>
                    <a:pt x="2566361" y="1709764"/>
                  </a:cubicBezTo>
                  <a:cubicBezTo>
                    <a:pt x="2564597" y="1711186"/>
                    <a:pt x="2562834" y="1712677"/>
                    <a:pt x="2561069" y="1714099"/>
                  </a:cubicBezTo>
                  <a:cubicBezTo>
                    <a:pt x="2559307" y="1715521"/>
                    <a:pt x="2557542" y="1717011"/>
                    <a:pt x="2555778" y="1718434"/>
                  </a:cubicBezTo>
                  <a:cubicBezTo>
                    <a:pt x="2554015" y="1719857"/>
                    <a:pt x="2552251" y="1721346"/>
                    <a:pt x="2550488" y="1722769"/>
                  </a:cubicBezTo>
                  <a:cubicBezTo>
                    <a:pt x="2548656" y="1724259"/>
                    <a:pt x="2546892" y="1725682"/>
                    <a:pt x="2545129" y="1727104"/>
                  </a:cubicBezTo>
                  <a:lnTo>
                    <a:pt x="2523489" y="1744106"/>
                  </a:lnTo>
                  <a:lnTo>
                    <a:pt x="2501647" y="1761106"/>
                  </a:lnTo>
                  <a:cubicBezTo>
                    <a:pt x="2499815" y="1762528"/>
                    <a:pt x="2497983" y="1763951"/>
                    <a:pt x="2496151" y="1765373"/>
                  </a:cubicBezTo>
                  <a:cubicBezTo>
                    <a:pt x="2494319" y="1766795"/>
                    <a:pt x="2492489" y="1768218"/>
                    <a:pt x="2490657" y="1769640"/>
                  </a:cubicBezTo>
                  <a:cubicBezTo>
                    <a:pt x="2488825" y="1771064"/>
                    <a:pt x="2486993" y="1772418"/>
                    <a:pt x="2485161" y="1773840"/>
                  </a:cubicBezTo>
                  <a:cubicBezTo>
                    <a:pt x="2483331" y="1775194"/>
                    <a:pt x="2481499" y="1776617"/>
                    <a:pt x="2479600" y="1777972"/>
                  </a:cubicBezTo>
                  <a:lnTo>
                    <a:pt x="2434557" y="1811161"/>
                  </a:lnTo>
                  <a:cubicBezTo>
                    <a:pt x="2432725" y="1812516"/>
                    <a:pt x="2430826" y="1813939"/>
                    <a:pt x="2428927" y="1815293"/>
                  </a:cubicBezTo>
                  <a:cubicBezTo>
                    <a:pt x="2427027" y="1816648"/>
                    <a:pt x="2425128" y="1818002"/>
                    <a:pt x="2423229" y="1819357"/>
                  </a:cubicBezTo>
                  <a:cubicBezTo>
                    <a:pt x="2421329" y="1820712"/>
                    <a:pt x="2419362" y="1822067"/>
                    <a:pt x="2417463" y="1823421"/>
                  </a:cubicBezTo>
                  <a:cubicBezTo>
                    <a:pt x="2415564" y="1824776"/>
                    <a:pt x="2413596" y="1826130"/>
                    <a:pt x="2411697" y="1827486"/>
                  </a:cubicBezTo>
                  <a:lnTo>
                    <a:pt x="2388564" y="1843673"/>
                  </a:lnTo>
                  <a:lnTo>
                    <a:pt x="2365297" y="1859862"/>
                  </a:lnTo>
                  <a:cubicBezTo>
                    <a:pt x="2363398" y="1861216"/>
                    <a:pt x="2361430" y="1862503"/>
                    <a:pt x="2359464" y="1863859"/>
                  </a:cubicBezTo>
                  <a:cubicBezTo>
                    <a:pt x="2357497" y="1865146"/>
                    <a:pt x="2355528" y="1866500"/>
                    <a:pt x="2353562" y="1867787"/>
                  </a:cubicBezTo>
                  <a:cubicBezTo>
                    <a:pt x="2351594" y="1869074"/>
                    <a:pt x="2349628" y="1870429"/>
                    <a:pt x="2347660" y="1871716"/>
                  </a:cubicBezTo>
                  <a:cubicBezTo>
                    <a:pt x="2345692" y="1873003"/>
                    <a:pt x="2343726" y="1874290"/>
                    <a:pt x="2341759" y="1875644"/>
                  </a:cubicBezTo>
                  <a:lnTo>
                    <a:pt x="2294071" y="1907275"/>
                  </a:lnTo>
                  <a:lnTo>
                    <a:pt x="2245364" y="1938027"/>
                  </a:lnTo>
                  <a:lnTo>
                    <a:pt x="2220876" y="1953403"/>
                  </a:lnTo>
                  <a:lnTo>
                    <a:pt x="2195980" y="1968372"/>
                  </a:lnTo>
                  <a:lnTo>
                    <a:pt x="2145986" y="1998310"/>
                  </a:lnTo>
                  <a:lnTo>
                    <a:pt x="2095245" y="2027368"/>
                  </a:lnTo>
                  <a:lnTo>
                    <a:pt x="2069739" y="2041931"/>
                  </a:lnTo>
                  <a:lnTo>
                    <a:pt x="2043893" y="2056019"/>
                  </a:lnTo>
                  <a:lnTo>
                    <a:pt x="1992068" y="2084264"/>
                  </a:lnTo>
                  <a:lnTo>
                    <a:pt x="1939563" y="2111697"/>
                  </a:lnTo>
                  <a:cubicBezTo>
                    <a:pt x="1930813" y="2116303"/>
                    <a:pt x="1921994" y="2120841"/>
                    <a:pt x="1913175" y="2125379"/>
                  </a:cubicBezTo>
                  <a:cubicBezTo>
                    <a:pt x="1904357" y="2129917"/>
                    <a:pt x="1895538" y="2134388"/>
                    <a:pt x="1886651" y="2138790"/>
                  </a:cubicBezTo>
                  <a:cubicBezTo>
                    <a:pt x="1877765" y="2143261"/>
                    <a:pt x="1868878" y="2147664"/>
                    <a:pt x="1859992" y="2152066"/>
                  </a:cubicBezTo>
                  <a:cubicBezTo>
                    <a:pt x="1851038" y="2156469"/>
                    <a:pt x="1842151" y="2160871"/>
                    <a:pt x="1833265" y="2165342"/>
                  </a:cubicBezTo>
                  <a:cubicBezTo>
                    <a:pt x="1828788" y="2167577"/>
                    <a:pt x="1824311" y="2169812"/>
                    <a:pt x="1819834" y="2171979"/>
                  </a:cubicBezTo>
                  <a:cubicBezTo>
                    <a:pt x="1815356" y="2174215"/>
                    <a:pt x="1810812" y="2176315"/>
                    <a:pt x="1806335" y="2178483"/>
                  </a:cubicBezTo>
                  <a:cubicBezTo>
                    <a:pt x="1801858" y="2180650"/>
                    <a:pt x="1797312" y="2182750"/>
                    <a:pt x="1792835" y="2184916"/>
                  </a:cubicBezTo>
                  <a:cubicBezTo>
                    <a:pt x="1788358" y="2187084"/>
                    <a:pt x="1783813" y="2189185"/>
                    <a:pt x="1779336" y="2191351"/>
                  </a:cubicBezTo>
                  <a:lnTo>
                    <a:pt x="1726085" y="2216616"/>
                  </a:lnTo>
                  <a:lnTo>
                    <a:pt x="1692100" y="2232737"/>
                  </a:lnTo>
                  <a:cubicBezTo>
                    <a:pt x="1689250" y="2234092"/>
                    <a:pt x="1686401" y="2235446"/>
                    <a:pt x="1683621" y="2236801"/>
                  </a:cubicBezTo>
                  <a:cubicBezTo>
                    <a:pt x="1680839" y="2238155"/>
                    <a:pt x="1678126" y="2239578"/>
                    <a:pt x="1675344" y="2240933"/>
                  </a:cubicBezTo>
                  <a:cubicBezTo>
                    <a:pt x="1672564" y="2242287"/>
                    <a:pt x="1669850" y="2243710"/>
                    <a:pt x="1667068" y="2245065"/>
                  </a:cubicBezTo>
                  <a:cubicBezTo>
                    <a:pt x="1664287" y="2246487"/>
                    <a:pt x="1661507" y="2247841"/>
                    <a:pt x="1658725" y="2249197"/>
                  </a:cubicBezTo>
                  <a:cubicBezTo>
                    <a:pt x="1647736" y="2254682"/>
                    <a:pt x="1636746" y="2260238"/>
                    <a:pt x="1625961" y="2265791"/>
                  </a:cubicBezTo>
                  <a:cubicBezTo>
                    <a:pt x="1615106" y="2271346"/>
                    <a:pt x="1604388" y="2276967"/>
                    <a:pt x="1593807" y="2282589"/>
                  </a:cubicBezTo>
                  <a:cubicBezTo>
                    <a:pt x="1583224" y="2288279"/>
                    <a:pt x="1572710" y="2293969"/>
                    <a:pt x="1562331" y="2299658"/>
                  </a:cubicBezTo>
                  <a:cubicBezTo>
                    <a:pt x="1551952" y="2305348"/>
                    <a:pt x="1541709" y="2311105"/>
                    <a:pt x="1531533" y="2316930"/>
                  </a:cubicBezTo>
                  <a:cubicBezTo>
                    <a:pt x="1521426" y="2322755"/>
                    <a:pt x="1511386" y="2328580"/>
                    <a:pt x="1501550" y="2334473"/>
                  </a:cubicBezTo>
                  <a:cubicBezTo>
                    <a:pt x="1491647" y="2340367"/>
                    <a:pt x="1481946" y="2346327"/>
                    <a:pt x="1472314" y="2352287"/>
                  </a:cubicBezTo>
                  <a:cubicBezTo>
                    <a:pt x="1462681" y="2358248"/>
                    <a:pt x="1453184" y="2364276"/>
                    <a:pt x="1443822" y="2370305"/>
                  </a:cubicBezTo>
                  <a:cubicBezTo>
                    <a:pt x="1434462" y="2376401"/>
                    <a:pt x="1425236" y="2382429"/>
                    <a:pt x="1416147" y="2388525"/>
                  </a:cubicBezTo>
                  <a:cubicBezTo>
                    <a:pt x="1397966" y="2400717"/>
                    <a:pt x="1380261" y="2413045"/>
                    <a:pt x="1363166" y="2425508"/>
                  </a:cubicBezTo>
                  <a:cubicBezTo>
                    <a:pt x="1346004" y="2437970"/>
                    <a:pt x="1329453" y="2450501"/>
                    <a:pt x="1313511" y="2463167"/>
                  </a:cubicBezTo>
                  <a:cubicBezTo>
                    <a:pt x="1297502" y="2475901"/>
                    <a:pt x="1282103" y="2488636"/>
                    <a:pt x="1267384" y="2501437"/>
                  </a:cubicBezTo>
                  <a:cubicBezTo>
                    <a:pt x="1252595" y="2514239"/>
                    <a:pt x="1238485" y="2527176"/>
                    <a:pt x="1224986" y="2540113"/>
                  </a:cubicBezTo>
                  <a:cubicBezTo>
                    <a:pt x="1211486" y="2553050"/>
                    <a:pt x="1198666" y="2566122"/>
                    <a:pt x="1186456" y="2579128"/>
                  </a:cubicBezTo>
                  <a:cubicBezTo>
                    <a:pt x="1174245" y="2592201"/>
                    <a:pt x="1162713" y="2605273"/>
                    <a:pt x="1151792" y="2618345"/>
                  </a:cubicBezTo>
                  <a:cubicBezTo>
                    <a:pt x="1140802" y="2631486"/>
                    <a:pt x="1130627" y="2644559"/>
                    <a:pt x="1121063" y="2657563"/>
                  </a:cubicBezTo>
                  <a:cubicBezTo>
                    <a:pt x="1111497" y="2670637"/>
                    <a:pt x="1102679" y="2683709"/>
                    <a:pt x="1094539" y="2696646"/>
                  </a:cubicBezTo>
                  <a:cubicBezTo>
                    <a:pt x="1090469" y="2703149"/>
                    <a:pt x="1086534" y="2709651"/>
                    <a:pt x="1082735" y="2716086"/>
                  </a:cubicBezTo>
                  <a:cubicBezTo>
                    <a:pt x="1078937" y="2722588"/>
                    <a:pt x="1075274" y="2729023"/>
                    <a:pt x="1071814" y="2735458"/>
                  </a:cubicBezTo>
                  <a:cubicBezTo>
                    <a:pt x="1068355" y="2741892"/>
                    <a:pt x="1065030" y="2748327"/>
                    <a:pt x="1061910" y="2754694"/>
                  </a:cubicBezTo>
                  <a:cubicBezTo>
                    <a:pt x="1058790" y="2761129"/>
                    <a:pt x="1055873" y="2767495"/>
                    <a:pt x="1053091" y="2773863"/>
                  </a:cubicBezTo>
                  <a:cubicBezTo>
                    <a:pt x="1052413" y="2775421"/>
                    <a:pt x="1051735" y="2777047"/>
                    <a:pt x="1051057" y="2778605"/>
                  </a:cubicBezTo>
                  <a:cubicBezTo>
                    <a:pt x="1050379" y="2780162"/>
                    <a:pt x="1049699" y="2781787"/>
                    <a:pt x="1049021" y="2783345"/>
                  </a:cubicBezTo>
                  <a:cubicBezTo>
                    <a:pt x="1048343" y="2784903"/>
                    <a:pt x="1047665" y="2786529"/>
                    <a:pt x="1047054" y="2788087"/>
                  </a:cubicBezTo>
                  <a:cubicBezTo>
                    <a:pt x="1046444" y="2789645"/>
                    <a:pt x="1045833" y="2791271"/>
                    <a:pt x="1045290" y="2792828"/>
                  </a:cubicBezTo>
                  <a:lnTo>
                    <a:pt x="1041560" y="2802311"/>
                  </a:lnTo>
                  <a:lnTo>
                    <a:pt x="1038303" y="2811726"/>
                  </a:lnTo>
                  <a:lnTo>
                    <a:pt x="1036608" y="2816400"/>
                  </a:lnTo>
                  <a:lnTo>
                    <a:pt x="1035183" y="2821141"/>
                  </a:lnTo>
                  <a:cubicBezTo>
                    <a:pt x="1034912" y="2821954"/>
                    <a:pt x="1034708" y="2822767"/>
                    <a:pt x="1034437" y="2823512"/>
                  </a:cubicBezTo>
                  <a:cubicBezTo>
                    <a:pt x="1034165" y="2824256"/>
                    <a:pt x="1033963" y="2825070"/>
                    <a:pt x="1033691" y="2825815"/>
                  </a:cubicBezTo>
                  <a:cubicBezTo>
                    <a:pt x="1033419" y="2826559"/>
                    <a:pt x="1033216" y="2827373"/>
                    <a:pt x="1032944" y="2828117"/>
                  </a:cubicBezTo>
                  <a:cubicBezTo>
                    <a:pt x="1032741" y="2828862"/>
                    <a:pt x="1032470" y="2829675"/>
                    <a:pt x="1032198" y="2830420"/>
                  </a:cubicBezTo>
                  <a:lnTo>
                    <a:pt x="1029621" y="2839768"/>
                  </a:lnTo>
                  <a:cubicBezTo>
                    <a:pt x="1029417" y="2840512"/>
                    <a:pt x="1029145" y="2841258"/>
                    <a:pt x="1028943" y="2842071"/>
                  </a:cubicBezTo>
                  <a:cubicBezTo>
                    <a:pt x="1028739" y="2842815"/>
                    <a:pt x="1028467" y="2843629"/>
                    <a:pt x="1028263" y="2844373"/>
                  </a:cubicBezTo>
                  <a:cubicBezTo>
                    <a:pt x="1028060" y="2845119"/>
                    <a:pt x="1027857" y="2845932"/>
                    <a:pt x="1027654" y="2846676"/>
                  </a:cubicBezTo>
                  <a:cubicBezTo>
                    <a:pt x="1027450" y="2847422"/>
                    <a:pt x="1027246" y="2848234"/>
                    <a:pt x="1027111" y="2848979"/>
                  </a:cubicBezTo>
                  <a:cubicBezTo>
                    <a:pt x="1025618" y="2855211"/>
                    <a:pt x="1024194" y="2861375"/>
                    <a:pt x="1022904" y="2867472"/>
                  </a:cubicBezTo>
                  <a:cubicBezTo>
                    <a:pt x="1021616" y="2873634"/>
                    <a:pt x="1020531" y="2879731"/>
                    <a:pt x="1019513" y="2885827"/>
                  </a:cubicBezTo>
                  <a:cubicBezTo>
                    <a:pt x="1018495" y="2891923"/>
                    <a:pt x="1017682" y="2898019"/>
                    <a:pt x="1017003" y="2904047"/>
                  </a:cubicBezTo>
                  <a:cubicBezTo>
                    <a:pt x="1016325" y="2910143"/>
                    <a:pt x="1015782" y="2916172"/>
                    <a:pt x="1015443" y="2922132"/>
                  </a:cubicBezTo>
                  <a:cubicBezTo>
                    <a:pt x="1014968" y="2928161"/>
                    <a:pt x="1014696" y="2934121"/>
                    <a:pt x="1014561" y="2940081"/>
                  </a:cubicBezTo>
                  <a:cubicBezTo>
                    <a:pt x="1014426" y="2946043"/>
                    <a:pt x="1014426" y="2952003"/>
                    <a:pt x="1014629" y="2957895"/>
                  </a:cubicBezTo>
                  <a:cubicBezTo>
                    <a:pt x="1014765" y="2963788"/>
                    <a:pt x="1015104" y="2969682"/>
                    <a:pt x="1015511" y="2975574"/>
                  </a:cubicBezTo>
                  <a:cubicBezTo>
                    <a:pt x="1015985" y="2981467"/>
                    <a:pt x="1016528" y="2987360"/>
                    <a:pt x="1017139" y="2993185"/>
                  </a:cubicBezTo>
                  <a:cubicBezTo>
                    <a:pt x="1018564" y="3004835"/>
                    <a:pt x="1020598" y="3016418"/>
                    <a:pt x="1023108" y="3027932"/>
                  </a:cubicBezTo>
                  <a:cubicBezTo>
                    <a:pt x="1025686" y="3039447"/>
                    <a:pt x="1028739" y="3050894"/>
                    <a:pt x="1032334" y="3062206"/>
                  </a:cubicBezTo>
                  <a:cubicBezTo>
                    <a:pt x="1035929" y="3073518"/>
                    <a:pt x="1040067" y="3084761"/>
                    <a:pt x="1044748" y="3095870"/>
                  </a:cubicBezTo>
                  <a:cubicBezTo>
                    <a:pt x="1049429" y="3106978"/>
                    <a:pt x="1054652" y="3118019"/>
                    <a:pt x="1060417" y="3128856"/>
                  </a:cubicBezTo>
                  <a:cubicBezTo>
                    <a:pt x="1066115" y="3139694"/>
                    <a:pt x="1072425" y="3150463"/>
                    <a:pt x="1079276" y="3160961"/>
                  </a:cubicBezTo>
                  <a:cubicBezTo>
                    <a:pt x="1086127" y="3171528"/>
                    <a:pt x="1093521" y="3181892"/>
                    <a:pt x="1101390" y="3191984"/>
                  </a:cubicBezTo>
                  <a:cubicBezTo>
                    <a:pt x="1109326" y="3202144"/>
                    <a:pt x="1117738" y="3212033"/>
                    <a:pt x="1126625" y="3221719"/>
                  </a:cubicBezTo>
                  <a:cubicBezTo>
                    <a:pt x="1135579" y="3231404"/>
                    <a:pt x="1144940" y="3240888"/>
                    <a:pt x="1154777" y="3250032"/>
                  </a:cubicBezTo>
                  <a:cubicBezTo>
                    <a:pt x="1164681" y="3259243"/>
                    <a:pt x="1174992" y="3268117"/>
                    <a:pt x="1185777" y="3276651"/>
                  </a:cubicBezTo>
                  <a:cubicBezTo>
                    <a:pt x="1196631" y="3285253"/>
                    <a:pt x="1207824" y="3293517"/>
                    <a:pt x="1219424" y="3301442"/>
                  </a:cubicBezTo>
                  <a:lnTo>
                    <a:pt x="1243132" y="3316365"/>
                  </a:lnTo>
                  <a:lnTo>
                    <a:pt x="833957" y="3316365"/>
                  </a:lnTo>
                  <a:lnTo>
                    <a:pt x="811869" y="3282476"/>
                  </a:lnTo>
                  <a:cubicBezTo>
                    <a:pt x="801965" y="3265678"/>
                    <a:pt x="792875" y="3248609"/>
                    <a:pt x="784667" y="3231337"/>
                  </a:cubicBezTo>
                  <a:cubicBezTo>
                    <a:pt x="776527" y="3214133"/>
                    <a:pt x="769201" y="3196726"/>
                    <a:pt x="762688" y="3179182"/>
                  </a:cubicBezTo>
                  <a:cubicBezTo>
                    <a:pt x="756244" y="3161707"/>
                    <a:pt x="750614" y="3144163"/>
                    <a:pt x="745866" y="3126418"/>
                  </a:cubicBezTo>
                  <a:cubicBezTo>
                    <a:pt x="741185" y="3108806"/>
                    <a:pt x="737251" y="3091061"/>
                    <a:pt x="734198" y="3073247"/>
                  </a:cubicBezTo>
                  <a:cubicBezTo>
                    <a:pt x="731145" y="3055500"/>
                    <a:pt x="728907" y="3037753"/>
                    <a:pt x="727550" y="3019939"/>
                  </a:cubicBezTo>
                  <a:cubicBezTo>
                    <a:pt x="726940" y="3011066"/>
                    <a:pt x="726533" y="3002126"/>
                    <a:pt x="726261" y="2993253"/>
                  </a:cubicBezTo>
                  <a:cubicBezTo>
                    <a:pt x="725990" y="2984380"/>
                    <a:pt x="725922" y="2975507"/>
                    <a:pt x="726057" y="2966633"/>
                  </a:cubicBezTo>
                  <a:cubicBezTo>
                    <a:pt x="726194" y="2957828"/>
                    <a:pt x="726533" y="2948955"/>
                    <a:pt x="727075" y="2940081"/>
                  </a:cubicBezTo>
                  <a:cubicBezTo>
                    <a:pt x="727618" y="2931276"/>
                    <a:pt x="728432" y="2922471"/>
                    <a:pt x="729449" y="2913598"/>
                  </a:cubicBezTo>
                  <a:cubicBezTo>
                    <a:pt x="730399" y="2904793"/>
                    <a:pt x="731553" y="2895986"/>
                    <a:pt x="732909" y="2887181"/>
                  </a:cubicBezTo>
                  <a:cubicBezTo>
                    <a:pt x="734265" y="2878376"/>
                    <a:pt x="735893" y="2869638"/>
                    <a:pt x="737657" y="2860833"/>
                  </a:cubicBezTo>
                  <a:cubicBezTo>
                    <a:pt x="739489" y="2852028"/>
                    <a:pt x="741456" y="2843290"/>
                    <a:pt x="743627" y="2834552"/>
                  </a:cubicBezTo>
                  <a:cubicBezTo>
                    <a:pt x="745798" y="2825815"/>
                    <a:pt x="748172" y="2817077"/>
                    <a:pt x="750682" y="2808407"/>
                  </a:cubicBezTo>
                  <a:cubicBezTo>
                    <a:pt x="760721" y="2773863"/>
                    <a:pt x="774085" y="2739387"/>
                    <a:pt x="790501" y="2705248"/>
                  </a:cubicBezTo>
                  <a:cubicBezTo>
                    <a:pt x="806781" y="2671381"/>
                    <a:pt x="826114" y="2637854"/>
                    <a:pt x="848365" y="2604732"/>
                  </a:cubicBezTo>
                  <a:cubicBezTo>
                    <a:pt x="870411" y="2571880"/>
                    <a:pt x="895374" y="2539503"/>
                    <a:pt x="923052" y="2507668"/>
                  </a:cubicBezTo>
                  <a:cubicBezTo>
                    <a:pt x="950525" y="2476105"/>
                    <a:pt x="980712" y="2445082"/>
                    <a:pt x="1013544" y="2414738"/>
                  </a:cubicBezTo>
                  <a:cubicBezTo>
                    <a:pt x="1029756" y="2399702"/>
                    <a:pt x="1046647" y="2384731"/>
                    <a:pt x="1064148" y="2370034"/>
                  </a:cubicBezTo>
                  <a:cubicBezTo>
                    <a:pt x="1081583" y="2355336"/>
                    <a:pt x="1099559" y="2340840"/>
                    <a:pt x="1118145" y="2326548"/>
                  </a:cubicBezTo>
                  <a:cubicBezTo>
                    <a:pt x="1136597" y="2312257"/>
                    <a:pt x="1155658" y="2298236"/>
                    <a:pt x="1175263" y="2284350"/>
                  </a:cubicBezTo>
                  <a:cubicBezTo>
                    <a:pt x="1194800" y="2270465"/>
                    <a:pt x="1214811" y="2256850"/>
                    <a:pt x="1235365" y="2243439"/>
                  </a:cubicBezTo>
                  <a:cubicBezTo>
                    <a:pt x="1245608" y="2236801"/>
                    <a:pt x="1255987" y="2230096"/>
                    <a:pt x="1266434" y="2223525"/>
                  </a:cubicBezTo>
                  <a:cubicBezTo>
                    <a:pt x="1276880" y="2216887"/>
                    <a:pt x="1287462" y="2210385"/>
                    <a:pt x="1298180" y="2203883"/>
                  </a:cubicBezTo>
                  <a:cubicBezTo>
                    <a:pt x="1308898" y="2197380"/>
                    <a:pt x="1319685" y="2190945"/>
                    <a:pt x="1330605" y="2184578"/>
                  </a:cubicBezTo>
                  <a:cubicBezTo>
                    <a:pt x="1341527" y="2178212"/>
                    <a:pt x="1352517" y="2171912"/>
                    <a:pt x="1363641" y="2165613"/>
                  </a:cubicBezTo>
                  <a:cubicBezTo>
                    <a:pt x="1374766" y="2159382"/>
                    <a:pt x="1386027" y="2153218"/>
                    <a:pt x="1397356" y="2147054"/>
                  </a:cubicBezTo>
                  <a:cubicBezTo>
                    <a:pt x="1408684" y="2140890"/>
                    <a:pt x="1420148" y="2134794"/>
                    <a:pt x="1431680" y="2128765"/>
                  </a:cubicBezTo>
                  <a:cubicBezTo>
                    <a:pt x="1443144" y="2122737"/>
                    <a:pt x="1454812" y="2116776"/>
                    <a:pt x="1466480" y="2110816"/>
                  </a:cubicBezTo>
                  <a:cubicBezTo>
                    <a:pt x="1478147" y="2104856"/>
                    <a:pt x="1489951" y="2098962"/>
                    <a:pt x="1501822" y="2093137"/>
                  </a:cubicBezTo>
                  <a:cubicBezTo>
                    <a:pt x="1504807" y="2091715"/>
                    <a:pt x="1507791" y="2090226"/>
                    <a:pt x="1510777" y="2088803"/>
                  </a:cubicBezTo>
                  <a:cubicBezTo>
                    <a:pt x="1513693" y="2087380"/>
                    <a:pt x="1516678" y="2085890"/>
                    <a:pt x="1519663" y="2084468"/>
                  </a:cubicBezTo>
                  <a:cubicBezTo>
                    <a:pt x="1522647" y="2083045"/>
                    <a:pt x="1525632" y="2081555"/>
                    <a:pt x="1528617" y="2080132"/>
                  </a:cubicBezTo>
                  <a:cubicBezTo>
                    <a:pt x="1531602" y="2078710"/>
                    <a:pt x="1534654" y="2077288"/>
                    <a:pt x="1537707" y="2075865"/>
                  </a:cubicBezTo>
                  <a:lnTo>
                    <a:pt x="1574066" y="2058864"/>
                  </a:lnTo>
                  <a:lnTo>
                    <a:pt x="1623314" y="2035835"/>
                  </a:lnTo>
                  <a:cubicBezTo>
                    <a:pt x="1627453" y="2033871"/>
                    <a:pt x="1631591" y="2031974"/>
                    <a:pt x="1635729" y="2030010"/>
                  </a:cubicBezTo>
                  <a:cubicBezTo>
                    <a:pt x="1639867" y="2028046"/>
                    <a:pt x="1644005" y="2026149"/>
                    <a:pt x="1648142" y="2024185"/>
                  </a:cubicBezTo>
                  <a:cubicBezTo>
                    <a:pt x="1652280" y="2022220"/>
                    <a:pt x="1656418" y="2020256"/>
                    <a:pt x="1660557" y="2018292"/>
                  </a:cubicBezTo>
                  <a:cubicBezTo>
                    <a:pt x="1664626" y="2016328"/>
                    <a:pt x="1668765" y="2014295"/>
                    <a:pt x="1672834" y="2012263"/>
                  </a:cubicBezTo>
                  <a:cubicBezTo>
                    <a:pt x="1680975" y="2008200"/>
                    <a:pt x="1689183" y="2004203"/>
                    <a:pt x="1697391" y="2000207"/>
                  </a:cubicBezTo>
                  <a:cubicBezTo>
                    <a:pt x="1705599" y="1996211"/>
                    <a:pt x="1713807" y="1992214"/>
                    <a:pt x="1721947" y="1988218"/>
                  </a:cubicBezTo>
                  <a:cubicBezTo>
                    <a:pt x="1730088" y="1984222"/>
                    <a:pt x="1738228" y="1980157"/>
                    <a:pt x="1746368" y="1976094"/>
                  </a:cubicBezTo>
                  <a:cubicBezTo>
                    <a:pt x="1754440" y="1972029"/>
                    <a:pt x="1762581" y="1967897"/>
                    <a:pt x="1770585" y="1963698"/>
                  </a:cubicBezTo>
                  <a:lnTo>
                    <a:pt x="1818816" y="1938975"/>
                  </a:lnTo>
                  <a:lnTo>
                    <a:pt x="1866436" y="1913508"/>
                  </a:lnTo>
                  <a:lnTo>
                    <a:pt x="1890111" y="1900773"/>
                  </a:lnTo>
                  <a:lnTo>
                    <a:pt x="1913515" y="1887701"/>
                  </a:lnTo>
                  <a:lnTo>
                    <a:pt x="1960049" y="1861556"/>
                  </a:lnTo>
                  <a:lnTo>
                    <a:pt x="2005838" y="1834733"/>
                  </a:lnTo>
                  <a:lnTo>
                    <a:pt x="2028631" y="1821322"/>
                  </a:lnTo>
                  <a:lnTo>
                    <a:pt x="2051017" y="1807571"/>
                  </a:lnTo>
                  <a:lnTo>
                    <a:pt x="2095652" y="1780004"/>
                  </a:lnTo>
                  <a:lnTo>
                    <a:pt x="2139270" y="1751759"/>
                  </a:lnTo>
                  <a:cubicBezTo>
                    <a:pt x="2141101" y="1750608"/>
                    <a:pt x="2142865" y="1749388"/>
                    <a:pt x="2144697" y="1748236"/>
                  </a:cubicBezTo>
                  <a:cubicBezTo>
                    <a:pt x="2146529" y="1747086"/>
                    <a:pt x="2148292" y="1745866"/>
                    <a:pt x="2150124" y="1744714"/>
                  </a:cubicBezTo>
                  <a:cubicBezTo>
                    <a:pt x="2151955" y="1743563"/>
                    <a:pt x="2153718" y="1742344"/>
                    <a:pt x="2155550" y="1741193"/>
                  </a:cubicBezTo>
                  <a:cubicBezTo>
                    <a:pt x="2157315" y="1739974"/>
                    <a:pt x="2159146" y="1738822"/>
                    <a:pt x="2160909" y="1737602"/>
                  </a:cubicBezTo>
                  <a:lnTo>
                    <a:pt x="2182142" y="1723108"/>
                  </a:lnTo>
                  <a:cubicBezTo>
                    <a:pt x="2185670" y="1720669"/>
                    <a:pt x="2189197" y="1718231"/>
                    <a:pt x="2192724" y="1715860"/>
                  </a:cubicBezTo>
                  <a:cubicBezTo>
                    <a:pt x="2196251" y="1713489"/>
                    <a:pt x="2199780" y="1711051"/>
                    <a:pt x="2203307" y="1708680"/>
                  </a:cubicBezTo>
                  <a:cubicBezTo>
                    <a:pt x="2206834" y="1706242"/>
                    <a:pt x="2210294" y="1703871"/>
                    <a:pt x="2213821" y="1701433"/>
                  </a:cubicBezTo>
                  <a:cubicBezTo>
                    <a:pt x="2217348" y="1698994"/>
                    <a:pt x="2220808" y="1696556"/>
                    <a:pt x="2224268" y="1694117"/>
                  </a:cubicBezTo>
                  <a:cubicBezTo>
                    <a:pt x="2238106" y="1684363"/>
                    <a:pt x="2251808" y="1674542"/>
                    <a:pt x="2265375" y="1664585"/>
                  </a:cubicBezTo>
                  <a:cubicBezTo>
                    <a:pt x="2278943" y="1654629"/>
                    <a:pt x="2292306" y="1644604"/>
                    <a:pt x="2305534" y="1634512"/>
                  </a:cubicBezTo>
                  <a:cubicBezTo>
                    <a:pt x="2318695" y="1624420"/>
                    <a:pt x="2331786" y="1614259"/>
                    <a:pt x="2344675" y="1604032"/>
                  </a:cubicBezTo>
                  <a:cubicBezTo>
                    <a:pt x="2357564" y="1593871"/>
                    <a:pt x="2370317" y="1583576"/>
                    <a:pt x="2382867" y="1573213"/>
                  </a:cubicBezTo>
                  <a:cubicBezTo>
                    <a:pt x="2395416" y="1562850"/>
                    <a:pt x="2407694" y="1552419"/>
                    <a:pt x="2419837" y="1541852"/>
                  </a:cubicBezTo>
                  <a:cubicBezTo>
                    <a:pt x="2431912" y="1531353"/>
                    <a:pt x="2443782" y="1520719"/>
                    <a:pt x="2455518" y="1510017"/>
                  </a:cubicBezTo>
                  <a:cubicBezTo>
                    <a:pt x="2467185" y="1499315"/>
                    <a:pt x="2478650" y="1488613"/>
                    <a:pt x="2489979" y="1477775"/>
                  </a:cubicBezTo>
                  <a:cubicBezTo>
                    <a:pt x="2501239" y="1467006"/>
                    <a:pt x="2512297" y="1456101"/>
                    <a:pt x="2523150" y="1445195"/>
                  </a:cubicBezTo>
                  <a:cubicBezTo>
                    <a:pt x="2534003" y="1434290"/>
                    <a:pt x="2544586" y="1423318"/>
                    <a:pt x="2554965" y="1412209"/>
                  </a:cubicBezTo>
                  <a:cubicBezTo>
                    <a:pt x="2565276" y="1401101"/>
                    <a:pt x="2575384" y="1389993"/>
                    <a:pt x="2585219" y="1378748"/>
                  </a:cubicBezTo>
                  <a:cubicBezTo>
                    <a:pt x="2595055" y="1367573"/>
                    <a:pt x="2604620" y="1356261"/>
                    <a:pt x="2613914" y="1344949"/>
                  </a:cubicBezTo>
                  <a:cubicBezTo>
                    <a:pt x="2623207" y="1333638"/>
                    <a:pt x="2632297" y="1322259"/>
                    <a:pt x="2641048" y="1310812"/>
                  </a:cubicBezTo>
                  <a:cubicBezTo>
                    <a:pt x="2649866" y="1299433"/>
                    <a:pt x="2658346" y="1287917"/>
                    <a:pt x="2666554" y="1276403"/>
                  </a:cubicBezTo>
                  <a:cubicBezTo>
                    <a:pt x="2674762" y="1264888"/>
                    <a:pt x="2682699" y="1253374"/>
                    <a:pt x="2690296" y="1241723"/>
                  </a:cubicBezTo>
                  <a:cubicBezTo>
                    <a:pt x="2697894" y="1230140"/>
                    <a:pt x="2705219" y="1218558"/>
                    <a:pt x="2712206" y="1206840"/>
                  </a:cubicBezTo>
                  <a:cubicBezTo>
                    <a:pt x="2719194" y="1195190"/>
                    <a:pt x="2725910" y="1183472"/>
                    <a:pt x="2732286" y="1171754"/>
                  </a:cubicBezTo>
                  <a:cubicBezTo>
                    <a:pt x="2744971" y="1148453"/>
                    <a:pt x="2756436" y="1124883"/>
                    <a:pt x="2766476" y="1101176"/>
                  </a:cubicBezTo>
                  <a:cubicBezTo>
                    <a:pt x="2776447" y="1077604"/>
                    <a:pt x="2785061" y="1053965"/>
                    <a:pt x="2792252" y="1030258"/>
                  </a:cubicBezTo>
                  <a:cubicBezTo>
                    <a:pt x="2799375" y="1006686"/>
                    <a:pt x="2805141" y="983116"/>
                    <a:pt x="2809415" y="959544"/>
                  </a:cubicBezTo>
                  <a:cubicBezTo>
                    <a:pt x="2813688" y="936176"/>
                    <a:pt x="2816470" y="912808"/>
                    <a:pt x="2817758" y="889507"/>
                  </a:cubicBezTo>
                  <a:cubicBezTo>
                    <a:pt x="2818436" y="877924"/>
                    <a:pt x="2818708" y="866410"/>
                    <a:pt x="2818573" y="854895"/>
                  </a:cubicBezTo>
                  <a:cubicBezTo>
                    <a:pt x="2818505" y="843448"/>
                    <a:pt x="2818030" y="832001"/>
                    <a:pt x="2817148" y="820622"/>
                  </a:cubicBezTo>
                  <a:cubicBezTo>
                    <a:pt x="2816334" y="809310"/>
                    <a:pt x="2815113" y="797999"/>
                    <a:pt x="2813485" y="786754"/>
                  </a:cubicBezTo>
                  <a:cubicBezTo>
                    <a:pt x="2811856" y="775579"/>
                    <a:pt x="2809890" y="764402"/>
                    <a:pt x="2807583" y="753362"/>
                  </a:cubicBezTo>
                  <a:cubicBezTo>
                    <a:pt x="2805277" y="742389"/>
                    <a:pt x="2802496" y="731416"/>
                    <a:pt x="2799443" y="720511"/>
                  </a:cubicBezTo>
                  <a:cubicBezTo>
                    <a:pt x="2796390" y="709674"/>
                    <a:pt x="2792931" y="698903"/>
                    <a:pt x="2789131" y="688202"/>
                  </a:cubicBezTo>
                  <a:cubicBezTo>
                    <a:pt x="2785333" y="677568"/>
                    <a:pt x="2781195" y="667001"/>
                    <a:pt x="2776718" y="656570"/>
                  </a:cubicBezTo>
                  <a:cubicBezTo>
                    <a:pt x="2772241" y="646139"/>
                    <a:pt x="2767425" y="635844"/>
                    <a:pt x="2762269" y="625615"/>
                  </a:cubicBezTo>
                  <a:cubicBezTo>
                    <a:pt x="2752026" y="605296"/>
                    <a:pt x="2740426" y="585382"/>
                    <a:pt x="2727538" y="565874"/>
                  </a:cubicBezTo>
                  <a:cubicBezTo>
                    <a:pt x="2714785" y="546571"/>
                    <a:pt x="2700743" y="527741"/>
                    <a:pt x="2685480" y="509317"/>
                  </a:cubicBezTo>
                  <a:cubicBezTo>
                    <a:pt x="2670353" y="491097"/>
                    <a:pt x="2654072" y="473350"/>
                    <a:pt x="2636706" y="456146"/>
                  </a:cubicBezTo>
                  <a:cubicBezTo>
                    <a:pt x="2619476" y="439076"/>
                    <a:pt x="2601160" y="422482"/>
                    <a:pt x="2581827" y="406497"/>
                  </a:cubicBezTo>
                  <a:cubicBezTo>
                    <a:pt x="2562698" y="390647"/>
                    <a:pt x="2542483" y="375272"/>
                    <a:pt x="2521455" y="360505"/>
                  </a:cubicBezTo>
                  <a:cubicBezTo>
                    <a:pt x="2500560" y="345875"/>
                    <a:pt x="2478853" y="331718"/>
                    <a:pt x="2456265" y="318172"/>
                  </a:cubicBezTo>
                  <a:cubicBezTo>
                    <a:pt x="2433946" y="304760"/>
                    <a:pt x="2410746" y="291823"/>
                    <a:pt x="2386869" y="279495"/>
                  </a:cubicBezTo>
                  <a:cubicBezTo>
                    <a:pt x="2363126" y="267236"/>
                    <a:pt x="2338706" y="255519"/>
                    <a:pt x="2313606" y="244409"/>
                  </a:cubicBezTo>
                  <a:cubicBezTo>
                    <a:pt x="2301125" y="238855"/>
                    <a:pt x="2288508" y="233505"/>
                    <a:pt x="2275687" y="228221"/>
                  </a:cubicBezTo>
                  <a:cubicBezTo>
                    <a:pt x="2262934" y="223005"/>
                    <a:pt x="2250045" y="217858"/>
                    <a:pt x="2237021" y="212913"/>
                  </a:cubicBezTo>
                  <a:cubicBezTo>
                    <a:pt x="2223996" y="207969"/>
                    <a:pt x="2210904" y="203160"/>
                    <a:pt x="2197609" y="198486"/>
                  </a:cubicBezTo>
                  <a:cubicBezTo>
                    <a:pt x="2184381" y="193812"/>
                    <a:pt x="2171017" y="189274"/>
                    <a:pt x="2157517" y="184872"/>
                  </a:cubicBezTo>
                  <a:cubicBezTo>
                    <a:pt x="2144087" y="180536"/>
                    <a:pt x="2130519" y="176269"/>
                    <a:pt x="2116816" y="172137"/>
                  </a:cubicBezTo>
                  <a:cubicBezTo>
                    <a:pt x="2103114" y="168006"/>
                    <a:pt x="2089343" y="164078"/>
                    <a:pt x="2075437" y="160217"/>
                  </a:cubicBezTo>
                  <a:cubicBezTo>
                    <a:pt x="2061598" y="156423"/>
                    <a:pt x="2047625" y="152697"/>
                    <a:pt x="2033515" y="149176"/>
                  </a:cubicBezTo>
                  <a:cubicBezTo>
                    <a:pt x="2019473" y="145654"/>
                    <a:pt x="2005296" y="142267"/>
                    <a:pt x="1990982" y="139015"/>
                  </a:cubicBezTo>
                  <a:cubicBezTo>
                    <a:pt x="1962559" y="132513"/>
                    <a:pt x="1933662" y="126553"/>
                    <a:pt x="1904424" y="121066"/>
                  </a:cubicBezTo>
                  <a:cubicBezTo>
                    <a:pt x="1875323" y="115647"/>
                    <a:pt x="1845882" y="110703"/>
                    <a:pt x="1816035" y="106368"/>
                  </a:cubicBezTo>
                  <a:cubicBezTo>
                    <a:pt x="1786391" y="102033"/>
                    <a:pt x="1756340" y="98240"/>
                    <a:pt x="1726017" y="94989"/>
                  </a:cubicBezTo>
                  <a:cubicBezTo>
                    <a:pt x="1695899" y="91805"/>
                    <a:pt x="1665373" y="89095"/>
                    <a:pt x="1634575" y="86929"/>
                  </a:cubicBezTo>
                  <a:cubicBezTo>
                    <a:pt x="1619245" y="85844"/>
                    <a:pt x="1603846" y="84896"/>
                    <a:pt x="1588380" y="84084"/>
                  </a:cubicBezTo>
                  <a:cubicBezTo>
                    <a:pt x="1572981" y="83270"/>
                    <a:pt x="1557515" y="82593"/>
                    <a:pt x="1541981" y="82052"/>
                  </a:cubicBezTo>
                  <a:cubicBezTo>
                    <a:pt x="1526446" y="81510"/>
                    <a:pt x="1510912" y="81104"/>
                    <a:pt x="1495309" y="80832"/>
                  </a:cubicBezTo>
                  <a:cubicBezTo>
                    <a:pt x="1479708" y="80561"/>
                    <a:pt x="1464106" y="80426"/>
                    <a:pt x="1448436" y="80426"/>
                  </a:cubicBezTo>
                  <a:cubicBezTo>
                    <a:pt x="1432833" y="80426"/>
                    <a:pt x="1417164" y="80629"/>
                    <a:pt x="1401426" y="80900"/>
                  </a:cubicBezTo>
                  <a:cubicBezTo>
                    <a:pt x="1385756" y="81171"/>
                    <a:pt x="1370018" y="81645"/>
                    <a:pt x="1354280" y="82187"/>
                  </a:cubicBezTo>
                  <a:cubicBezTo>
                    <a:pt x="1338611" y="82729"/>
                    <a:pt x="1322873" y="83474"/>
                    <a:pt x="1307067" y="84287"/>
                  </a:cubicBezTo>
                  <a:cubicBezTo>
                    <a:pt x="1291329" y="85167"/>
                    <a:pt x="1275592" y="86115"/>
                    <a:pt x="1259786" y="87200"/>
                  </a:cubicBezTo>
                  <a:cubicBezTo>
                    <a:pt x="1244048" y="88351"/>
                    <a:pt x="1228243" y="89570"/>
                    <a:pt x="1212505" y="90925"/>
                  </a:cubicBezTo>
                  <a:cubicBezTo>
                    <a:pt x="1196767" y="92279"/>
                    <a:pt x="1181029" y="93770"/>
                    <a:pt x="1165291" y="95395"/>
                  </a:cubicBezTo>
                  <a:cubicBezTo>
                    <a:pt x="1149621" y="97021"/>
                    <a:pt x="1133883" y="98782"/>
                    <a:pt x="1118214" y="100678"/>
                  </a:cubicBezTo>
                  <a:cubicBezTo>
                    <a:pt x="1102543" y="102575"/>
                    <a:pt x="1086873" y="104607"/>
                    <a:pt x="1071272" y="106775"/>
                  </a:cubicBezTo>
                  <a:cubicBezTo>
                    <a:pt x="1055669" y="108942"/>
                    <a:pt x="1040067" y="111178"/>
                    <a:pt x="1024533" y="113616"/>
                  </a:cubicBezTo>
                  <a:cubicBezTo>
                    <a:pt x="1008998" y="116054"/>
                    <a:pt x="993532" y="118627"/>
                    <a:pt x="978065" y="121270"/>
                  </a:cubicBezTo>
                  <a:cubicBezTo>
                    <a:pt x="962599" y="123979"/>
                    <a:pt x="947269" y="126756"/>
                    <a:pt x="931938" y="129669"/>
                  </a:cubicBezTo>
                  <a:cubicBezTo>
                    <a:pt x="916675" y="132582"/>
                    <a:pt x="901412" y="135629"/>
                    <a:pt x="886217" y="138744"/>
                  </a:cubicBezTo>
                  <a:cubicBezTo>
                    <a:pt x="864985" y="143080"/>
                    <a:pt x="843888" y="147753"/>
                    <a:pt x="822995" y="152562"/>
                  </a:cubicBezTo>
                  <a:cubicBezTo>
                    <a:pt x="802101" y="157439"/>
                    <a:pt x="781343" y="162452"/>
                    <a:pt x="760789" y="167735"/>
                  </a:cubicBezTo>
                  <a:cubicBezTo>
                    <a:pt x="740235" y="173018"/>
                    <a:pt x="719885" y="178437"/>
                    <a:pt x="699669" y="184126"/>
                  </a:cubicBezTo>
                  <a:cubicBezTo>
                    <a:pt x="679523" y="189816"/>
                    <a:pt x="659511" y="195641"/>
                    <a:pt x="639703" y="201669"/>
                  </a:cubicBezTo>
                  <a:cubicBezTo>
                    <a:pt x="631156" y="204312"/>
                    <a:pt x="622676" y="206953"/>
                    <a:pt x="614197" y="209595"/>
                  </a:cubicBezTo>
                  <a:cubicBezTo>
                    <a:pt x="605717" y="212304"/>
                    <a:pt x="597306" y="215014"/>
                    <a:pt x="588894" y="217723"/>
                  </a:cubicBezTo>
                  <a:cubicBezTo>
                    <a:pt x="580484" y="220500"/>
                    <a:pt x="572139" y="223277"/>
                    <a:pt x="563864" y="226054"/>
                  </a:cubicBezTo>
                  <a:cubicBezTo>
                    <a:pt x="555588" y="228831"/>
                    <a:pt x="547311" y="231676"/>
                    <a:pt x="539103" y="234521"/>
                  </a:cubicBezTo>
                  <a:cubicBezTo>
                    <a:pt x="511834" y="244003"/>
                    <a:pt x="485107" y="253757"/>
                    <a:pt x="458787" y="263849"/>
                  </a:cubicBezTo>
                  <a:cubicBezTo>
                    <a:pt x="432466" y="273874"/>
                    <a:pt x="406621" y="284237"/>
                    <a:pt x="381319" y="294872"/>
                  </a:cubicBezTo>
                  <a:cubicBezTo>
                    <a:pt x="355948" y="305506"/>
                    <a:pt x="331052" y="316343"/>
                    <a:pt x="306700" y="327451"/>
                  </a:cubicBezTo>
                  <a:cubicBezTo>
                    <a:pt x="282279" y="338559"/>
                    <a:pt x="258333" y="349871"/>
                    <a:pt x="234930" y="361386"/>
                  </a:cubicBezTo>
                  <a:cubicBezTo>
                    <a:pt x="223194" y="367144"/>
                    <a:pt x="211595" y="372969"/>
                    <a:pt x="200130" y="378794"/>
                  </a:cubicBezTo>
                  <a:cubicBezTo>
                    <a:pt x="188599" y="384618"/>
                    <a:pt x="177270" y="390512"/>
                    <a:pt x="166009" y="396472"/>
                  </a:cubicBezTo>
                  <a:cubicBezTo>
                    <a:pt x="154748" y="402432"/>
                    <a:pt x="143624" y="408394"/>
                    <a:pt x="132567" y="414421"/>
                  </a:cubicBezTo>
                  <a:cubicBezTo>
                    <a:pt x="121510" y="420450"/>
                    <a:pt x="110588" y="426546"/>
                    <a:pt x="99734" y="432643"/>
                  </a:cubicBezTo>
                  <a:cubicBezTo>
                    <a:pt x="97089" y="434200"/>
                    <a:pt x="94375" y="435690"/>
                    <a:pt x="91662" y="437248"/>
                  </a:cubicBezTo>
                  <a:cubicBezTo>
                    <a:pt x="88949" y="438805"/>
                    <a:pt x="86235" y="440296"/>
                    <a:pt x="83522" y="441854"/>
                  </a:cubicBezTo>
                  <a:cubicBezTo>
                    <a:pt x="80808" y="443412"/>
                    <a:pt x="78095" y="444902"/>
                    <a:pt x="75449" y="446460"/>
                  </a:cubicBezTo>
                  <a:cubicBezTo>
                    <a:pt x="72736" y="447950"/>
                    <a:pt x="70090" y="449507"/>
                    <a:pt x="67445" y="451065"/>
                  </a:cubicBezTo>
                  <a:lnTo>
                    <a:pt x="35833" y="469760"/>
                  </a:lnTo>
                  <a:cubicBezTo>
                    <a:pt x="33188" y="471318"/>
                    <a:pt x="30611" y="472876"/>
                    <a:pt x="28033" y="474433"/>
                  </a:cubicBezTo>
                  <a:cubicBezTo>
                    <a:pt x="25454" y="476059"/>
                    <a:pt x="22877" y="477617"/>
                    <a:pt x="20299" y="479175"/>
                  </a:cubicBezTo>
                  <a:cubicBezTo>
                    <a:pt x="17789" y="480733"/>
                    <a:pt x="15212" y="482359"/>
                    <a:pt x="12634" y="483917"/>
                  </a:cubicBezTo>
                  <a:cubicBezTo>
                    <a:pt x="10057" y="485474"/>
                    <a:pt x="7478" y="487100"/>
                    <a:pt x="4900" y="488658"/>
                  </a:cubicBezTo>
                  <a:lnTo>
                    <a:pt x="0" y="491663"/>
                  </a:lnTo>
                  <a:lnTo>
                    <a:pt x="0" y="389098"/>
                  </a:lnTo>
                  <a:lnTo>
                    <a:pt x="4222" y="386719"/>
                  </a:lnTo>
                  <a:cubicBezTo>
                    <a:pt x="15958" y="380216"/>
                    <a:pt x="27761" y="373714"/>
                    <a:pt x="39701" y="367279"/>
                  </a:cubicBezTo>
                  <a:cubicBezTo>
                    <a:pt x="51639" y="360844"/>
                    <a:pt x="63647" y="354478"/>
                    <a:pt x="75856" y="348110"/>
                  </a:cubicBezTo>
                  <a:cubicBezTo>
                    <a:pt x="87999" y="341743"/>
                    <a:pt x="100345" y="335444"/>
                    <a:pt x="112758" y="329144"/>
                  </a:cubicBezTo>
                  <a:cubicBezTo>
                    <a:pt x="125241" y="322913"/>
                    <a:pt x="137790" y="316614"/>
                    <a:pt x="150475" y="310450"/>
                  </a:cubicBezTo>
                  <a:cubicBezTo>
                    <a:pt x="175845" y="298123"/>
                    <a:pt x="201827" y="285930"/>
                    <a:pt x="228418" y="273941"/>
                  </a:cubicBezTo>
                  <a:cubicBezTo>
                    <a:pt x="254941" y="262021"/>
                    <a:pt x="282075" y="250235"/>
                    <a:pt x="309753" y="238720"/>
                  </a:cubicBezTo>
                  <a:cubicBezTo>
                    <a:pt x="337362" y="227205"/>
                    <a:pt x="365581" y="215962"/>
                    <a:pt x="394411" y="204989"/>
                  </a:cubicBezTo>
                  <a:cubicBezTo>
                    <a:pt x="423173" y="194016"/>
                    <a:pt x="452546" y="183314"/>
                    <a:pt x="482461" y="172950"/>
                  </a:cubicBezTo>
                  <a:cubicBezTo>
                    <a:pt x="491483" y="169834"/>
                    <a:pt x="500573" y="166719"/>
                    <a:pt x="509731" y="163671"/>
                  </a:cubicBezTo>
                  <a:cubicBezTo>
                    <a:pt x="518888" y="160555"/>
                    <a:pt x="528046" y="157507"/>
                    <a:pt x="537272" y="154527"/>
                  </a:cubicBezTo>
                  <a:cubicBezTo>
                    <a:pt x="546498" y="151479"/>
                    <a:pt x="555723" y="148499"/>
                    <a:pt x="565085" y="145586"/>
                  </a:cubicBezTo>
                  <a:cubicBezTo>
                    <a:pt x="574445" y="142605"/>
                    <a:pt x="583807" y="139693"/>
                    <a:pt x="593236" y="136849"/>
                  </a:cubicBezTo>
                  <a:cubicBezTo>
                    <a:pt x="599410" y="134952"/>
                    <a:pt x="605582" y="133055"/>
                    <a:pt x="611823" y="131226"/>
                  </a:cubicBezTo>
                  <a:cubicBezTo>
                    <a:pt x="617996" y="129398"/>
                    <a:pt x="624237" y="127569"/>
                    <a:pt x="630478" y="125740"/>
                  </a:cubicBezTo>
                  <a:cubicBezTo>
                    <a:pt x="636719" y="123911"/>
                    <a:pt x="642960" y="122082"/>
                    <a:pt x="649268" y="120322"/>
                  </a:cubicBezTo>
                  <a:cubicBezTo>
                    <a:pt x="655577" y="118560"/>
                    <a:pt x="661886" y="116799"/>
                    <a:pt x="668194" y="115038"/>
                  </a:cubicBezTo>
                  <a:cubicBezTo>
                    <a:pt x="684203" y="110568"/>
                    <a:pt x="700280" y="106232"/>
                    <a:pt x="716493" y="102033"/>
                  </a:cubicBezTo>
                  <a:cubicBezTo>
                    <a:pt x="732705" y="97833"/>
                    <a:pt x="749054" y="93702"/>
                    <a:pt x="765470" y="89705"/>
                  </a:cubicBezTo>
                  <a:cubicBezTo>
                    <a:pt x="781953" y="85709"/>
                    <a:pt x="798438" y="81781"/>
                    <a:pt x="815057" y="78055"/>
                  </a:cubicBezTo>
                  <a:cubicBezTo>
                    <a:pt x="831677" y="74330"/>
                    <a:pt x="848365" y="70673"/>
                    <a:pt x="865187" y="67150"/>
                  </a:cubicBezTo>
                  <a:cubicBezTo>
                    <a:pt x="881943" y="63628"/>
                    <a:pt x="898834" y="60241"/>
                    <a:pt x="915793" y="56990"/>
                  </a:cubicBezTo>
                  <a:cubicBezTo>
                    <a:pt x="932752" y="53738"/>
                    <a:pt x="949779" y="50556"/>
                    <a:pt x="966873" y="47575"/>
                  </a:cubicBezTo>
                  <a:cubicBezTo>
                    <a:pt x="983967" y="44595"/>
                    <a:pt x="1001129" y="41682"/>
                    <a:pt x="1018360" y="38973"/>
                  </a:cubicBezTo>
                  <a:cubicBezTo>
                    <a:pt x="1035590" y="36195"/>
                    <a:pt x="1052888" y="33621"/>
                    <a:pt x="1070186" y="31184"/>
                  </a:cubicBezTo>
                  <a:cubicBezTo>
                    <a:pt x="1087551" y="28745"/>
                    <a:pt x="1104918" y="26442"/>
                    <a:pt x="1122284" y="24275"/>
                  </a:cubicBezTo>
                  <a:cubicBezTo>
                    <a:pt x="1139717" y="22107"/>
                    <a:pt x="1157151" y="20075"/>
                    <a:pt x="1174584" y="18179"/>
                  </a:cubicBezTo>
                  <a:cubicBezTo>
                    <a:pt x="1192086" y="16282"/>
                    <a:pt x="1209519" y="14589"/>
                    <a:pt x="1227021" y="12963"/>
                  </a:cubicBezTo>
                  <a:cubicBezTo>
                    <a:pt x="1244522" y="11405"/>
                    <a:pt x="1262024" y="9915"/>
                    <a:pt x="1279525" y="8628"/>
                  </a:cubicBezTo>
                  <a:cubicBezTo>
                    <a:pt x="1297095" y="7341"/>
                    <a:pt x="1314596" y="6190"/>
                    <a:pt x="1332098" y="5174"/>
                  </a:cubicBezTo>
                  <a:cubicBezTo>
                    <a:pt x="1349599" y="4158"/>
                    <a:pt x="1367101" y="3345"/>
                    <a:pt x="1384602" y="2600"/>
                  </a:cubicBezTo>
                  <a:cubicBezTo>
                    <a:pt x="1402104" y="1923"/>
                    <a:pt x="1419605" y="1313"/>
                    <a:pt x="1437039" y="907"/>
                  </a:cubicBezTo>
                  <a:cubicBezTo>
                    <a:pt x="1454541" y="500"/>
                    <a:pt x="1472042" y="230"/>
                    <a:pt x="1489408" y="9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B4F929AE-BED7-93EA-B453-DA71008C57DF}"/>
                </a:ext>
              </a:extLst>
            </p:cNvPr>
            <p:cNvSpPr/>
            <p:nvPr userDrawn="1"/>
          </p:nvSpPr>
          <p:spPr>
            <a:xfrm>
              <a:off x="2123921" y="5486521"/>
              <a:ext cx="9602423" cy="1371479"/>
            </a:xfrm>
            <a:custGeom>
              <a:avLst/>
              <a:gdLst>
                <a:gd name="connsiteX0" fmla="*/ 3872192 w 9602423"/>
                <a:gd name="connsiteY0" fmla="*/ 50 h 1371479"/>
                <a:gd name="connsiteX1" fmla="*/ 3986630 w 9602423"/>
                <a:gd name="connsiteY1" fmla="*/ 1201 h 1371479"/>
                <a:gd name="connsiteX2" fmla="*/ 4104053 w 9602423"/>
                <a:gd name="connsiteY2" fmla="*/ 4114 h 1371479"/>
                <a:gd name="connsiteX3" fmla="*/ 4224528 w 9602423"/>
                <a:gd name="connsiteY3" fmla="*/ 8788 h 1371479"/>
                <a:gd name="connsiteX4" fmla="*/ 4348056 w 9602423"/>
                <a:gd name="connsiteY4" fmla="*/ 15290 h 1371479"/>
                <a:gd name="connsiteX5" fmla="*/ 4474705 w 9602423"/>
                <a:gd name="connsiteY5" fmla="*/ 23690 h 1371479"/>
                <a:gd name="connsiteX6" fmla="*/ 4604541 w 9602423"/>
                <a:gd name="connsiteY6" fmla="*/ 34120 h 1371479"/>
                <a:gd name="connsiteX7" fmla="*/ 4737635 w 9602423"/>
                <a:gd name="connsiteY7" fmla="*/ 46583 h 1371479"/>
                <a:gd name="connsiteX8" fmla="*/ 4874051 w 9602423"/>
                <a:gd name="connsiteY8" fmla="*/ 61146 h 1371479"/>
                <a:gd name="connsiteX9" fmla="*/ 5013928 w 9602423"/>
                <a:gd name="connsiteY9" fmla="*/ 77877 h 1371479"/>
                <a:gd name="connsiteX10" fmla="*/ 5157331 w 9602423"/>
                <a:gd name="connsiteY10" fmla="*/ 97045 h 1371479"/>
                <a:gd name="connsiteX11" fmla="*/ 5304331 w 9602423"/>
                <a:gd name="connsiteY11" fmla="*/ 118584 h 1371479"/>
                <a:gd name="connsiteX12" fmla="*/ 5454857 w 9602423"/>
                <a:gd name="connsiteY12" fmla="*/ 142494 h 1371479"/>
                <a:gd name="connsiteX13" fmla="*/ 5608979 w 9602423"/>
                <a:gd name="connsiteY13" fmla="*/ 168910 h 1371479"/>
                <a:gd name="connsiteX14" fmla="*/ 5766763 w 9602423"/>
                <a:gd name="connsiteY14" fmla="*/ 197900 h 1371479"/>
                <a:gd name="connsiteX15" fmla="*/ 5928278 w 9602423"/>
                <a:gd name="connsiteY15" fmla="*/ 229532 h 1371479"/>
                <a:gd name="connsiteX16" fmla="*/ 6093525 w 9602423"/>
                <a:gd name="connsiteY16" fmla="*/ 264008 h 1371479"/>
                <a:gd name="connsiteX17" fmla="*/ 6262638 w 9602423"/>
                <a:gd name="connsiteY17" fmla="*/ 301330 h 1371479"/>
                <a:gd name="connsiteX18" fmla="*/ 6435550 w 9602423"/>
                <a:gd name="connsiteY18" fmla="*/ 341428 h 1371479"/>
                <a:gd name="connsiteX19" fmla="*/ 6612397 w 9602423"/>
                <a:gd name="connsiteY19" fmla="*/ 384508 h 1371479"/>
                <a:gd name="connsiteX20" fmla="*/ 6793179 w 9602423"/>
                <a:gd name="connsiteY20" fmla="*/ 430566 h 1371479"/>
                <a:gd name="connsiteX21" fmla="*/ 6977894 w 9602423"/>
                <a:gd name="connsiteY21" fmla="*/ 479741 h 1371479"/>
                <a:gd name="connsiteX22" fmla="*/ 7166544 w 9602423"/>
                <a:gd name="connsiteY22" fmla="*/ 532167 h 1371479"/>
                <a:gd name="connsiteX23" fmla="*/ 7359264 w 9602423"/>
                <a:gd name="connsiteY23" fmla="*/ 587845 h 1371479"/>
                <a:gd name="connsiteX24" fmla="*/ 7556054 w 9602423"/>
                <a:gd name="connsiteY24" fmla="*/ 646773 h 1371479"/>
                <a:gd name="connsiteX25" fmla="*/ 7756982 w 9602423"/>
                <a:gd name="connsiteY25" fmla="*/ 709020 h 1371479"/>
                <a:gd name="connsiteX26" fmla="*/ 7962116 w 9602423"/>
                <a:gd name="connsiteY26" fmla="*/ 774722 h 1371479"/>
                <a:gd name="connsiteX27" fmla="*/ 8171388 w 9602423"/>
                <a:gd name="connsiteY27" fmla="*/ 844013 h 1371479"/>
                <a:gd name="connsiteX28" fmla="*/ 8384933 w 9602423"/>
                <a:gd name="connsiteY28" fmla="*/ 916963 h 1371479"/>
                <a:gd name="connsiteX29" fmla="*/ 8602888 w 9602423"/>
                <a:gd name="connsiteY29" fmla="*/ 993570 h 1371479"/>
                <a:gd name="connsiteX30" fmla="*/ 8825320 w 9602423"/>
                <a:gd name="connsiteY30" fmla="*/ 1073970 h 1371479"/>
                <a:gd name="connsiteX31" fmla="*/ 9283750 w 9602423"/>
                <a:gd name="connsiteY31" fmla="*/ 1246353 h 1371479"/>
                <a:gd name="connsiteX32" fmla="*/ 9283208 w 9602423"/>
                <a:gd name="connsiteY32" fmla="*/ 1246150 h 1371479"/>
                <a:gd name="connsiteX33" fmla="*/ 9602423 w 9602423"/>
                <a:gd name="connsiteY33" fmla="*/ 1371479 h 1371479"/>
                <a:gd name="connsiteX34" fmla="*/ 8841143 w 9602423"/>
                <a:gd name="connsiteY34" fmla="*/ 1371479 h 1371479"/>
                <a:gd name="connsiteX35" fmla="*/ 8615302 w 9602423"/>
                <a:gd name="connsiteY35" fmla="*/ 1281980 h 1371479"/>
                <a:gd name="connsiteX36" fmla="*/ 8414103 w 9602423"/>
                <a:gd name="connsiteY36" fmla="*/ 1205238 h 1371479"/>
                <a:gd name="connsiteX37" fmla="*/ 8216498 w 9602423"/>
                <a:gd name="connsiteY37" fmla="*/ 1131950 h 1371479"/>
                <a:gd name="connsiteX38" fmla="*/ 8022557 w 9602423"/>
                <a:gd name="connsiteY38" fmla="*/ 1062049 h 1371479"/>
                <a:gd name="connsiteX39" fmla="*/ 7832143 w 9602423"/>
                <a:gd name="connsiteY39" fmla="*/ 995466 h 1371479"/>
                <a:gd name="connsiteX40" fmla="*/ 7645122 w 9602423"/>
                <a:gd name="connsiteY40" fmla="*/ 932203 h 1371479"/>
                <a:gd name="connsiteX41" fmla="*/ 7461627 w 9602423"/>
                <a:gd name="connsiteY41" fmla="*/ 872056 h 1371479"/>
                <a:gd name="connsiteX42" fmla="*/ 7281592 w 9602423"/>
                <a:gd name="connsiteY42" fmla="*/ 815024 h 1371479"/>
                <a:gd name="connsiteX43" fmla="*/ 7105017 w 9602423"/>
                <a:gd name="connsiteY43" fmla="*/ 761039 h 1371479"/>
                <a:gd name="connsiteX44" fmla="*/ 6931970 w 9602423"/>
                <a:gd name="connsiteY44" fmla="*/ 710103 h 1371479"/>
                <a:gd name="connsiteX45" fmla="*/ 6762245 w 9602423"/>
                <a:gd name="connsiteY45" fmla="*/ 662149 h 1371479"/>
                <a:gd name="connsiteX46" fmla="*/ 6595846 w 9602423"/>
                <a:gd name="connsiteY46" fmla="*/ 617106 h 1371479"/>
                <a:gd name="connsiteX47" fmla="*/ 6432770 w 9602423"/>
                <a:gd name="connsiteY47" fmla="*/ 574839 h 1371479"/>
                <a:gd name="connsiteX48" fmla="*/ 6273018 w 9602423"/>
                <a:gd name="connsiteY48" fmla="*/ 535351 h 1371479"/>
                <a:gd name="connsiteX49" fmla="*/ 6116589 w 9602423"/>
                <a:gd name="connsiteY49" fmla="*/ 498503 h 1371479"/>
                <a:gd name="connsiteX50" fmla="*/ 5963418 w 9602423"/>
                <a:gd name="connsiteY50" fmla="*/ 464298 h 1371479"/>
                <a:gd name="connsiteX51" fmla="*/ 5813502 w 9602423"/>
                <a:gd name="connsiteY51" fmla="*/ 432802 h 1371479"/>
                <a:gd name="connsiteX52" fmla="*/ 5666842 w 9602423"/>
                <a:gd name="connsiteY52" fmla="*/ 403811 h 1371479"/>
                <a:gd name="connsiteX53" fmla="*/ 5523370 w 9602423"/>
                <a:gd name="connsiteY53" fmla="*/ 377259 h 1371479"/>
                <a:gd name="connsiteX54" fmla="*/ 5383019 w 9602423"/>
                <a:gd name="connsiteY54" fmla="*/ 353079 h 1371479"/>
                <a:gd name="connsiteX55" fmla="*/ 5245856 w 9602423"/>
                <a:gd name="connsiteY55" fmla="*/ 331200 h 1371479"/>
                <a:gd name="connsiteX56" fmla="*/ 5111678 w 9602423"/>
                <a:gd name="connsiteY56" fmla="*/ 311558 h 1371479"/>
                <a:gd name="connsiteX57" fmla="*/ 4980688 w 9602423"/>
                <a:gd name="connsiteY57" fmla="*/ 294218 h 1371479"/>
                <a:gd name="connsiteX58" fmla="*/ 4852683 w 9602423"/>
                <a:gd name="connsiteY58" fmla="*/ 279046 h 1371479"/>
                <a:gd name="connsiteX59" fmla="*/ 4727595 w 9602423"/>
                <a:gd name="connsiteY59" fmla="*/ 265838 h 1371479"/>
                <a:gd name="connsiteX60" fmla="*/ 4605423 w 9602423"/>
                <a:gd name="connsiteY60" fmla="*/ 254593 h 1371479"/>
                <a:gd name="connsiteX61" fmla="*/ 4486101 w 9602423"/>
                <a:gd name="connsiteY61" fmla="*/ 245314 h 1371479"/>
                <a:gd name="connsiteX62" fmla="*/ 4369560 w 9602423"/>
                <a:gd name="connsiteY62" fmla="*/ 237864 h 1371479"/>
                <a:gd name="connsiteX63" fmla="*/ 4255732 w 9602423"/>
                <a:gd name="connsiteY63" fmla="*/ 232241 h 1371479"/>
                <a:gd name="connsiteX64" fmla="*/ 4144551 w 9602423"/>
                <a:gd name="connsiteY64" fmla="*/ 228380 h 1371479"/>
                <a:gd name="connsiteX65" fmla="*/ 4036082 w 9602423"/>
                <a:gd name="connsiteY65" fmla="*/ 226213 h 1371479"/>
                <a:gd name="connsiteX66" fmla="*/ 3930123 w 9602423"/>
                <a:gd name="connsiteY66" fmla="*/ 225671 h 1371479"/>
                <a:gd name="connsiteX67" fmla="*/ 3826675 w 9602423"/>
                <a:gd name="connsiteY67" fmla="*/ 226620 h 1371479"/>
                <a:gd name="connsiteX68" fmla="*/ 3626899 w 9602423"/>
                <a:gd name="connsiteY68" fmla="*/ 233054 h 1371479"/>
                <a:gd name="connsiteX69" fmla="*/ 3436215 w 9602423"/>
                <a:gd name="connsiteY69" fmla="*/ 244976 h 1371479"/>
                <a:gd name="connsiteX70" fmla="*/ 3254009 w 9602423"/>
                <a:gd name="connsiteY70" fmla="*/ 262044 h 1371479"/>
                <a:gd name="connsiteX71" fmla="*/ 3079807 w 9602423"/>
                <a:gd name="connsiteY71" fmla="*/ 283923 h 1371479"/>
                <a:gd name="connsiteX72" fmla="*/ 2913069 w 9602423"/>
                <a:gd name="connsiteY72" fmla="*/ 310204 h 1371479"/>
                <a:gd name="connsiteX73" fmla="*/ 2753249 w 9602423"/>
                <a:gd name="connsiteY73" fmla="*/ 340615 h 1371479"/>
                <a:gd name="connsiteX74" fmla="*/ 2599874 w 9602423"/>
                <a:gd name="connsiteY74" fmla="*/ 374889 h 1371479"/>
                <a:gd name="connsiteX75" fmla="*/ 2452400 w 9602423"/>
                <a:gd name="connsiteY75" fmla="*/ 412752 h 1371479"/>
                <a:gd name="connsiteX76" fmla="*/ 2420991 w 9602423"/>
                <a:gd name="connsiteY76" fmla="*/ 421490 h 1371479"/>
                <a:gd name="connsiteX77" fmla="*/ 2389856 w 9602423"/>
                <a:gd name="connsiteY77" fmla="*/ 430363 h 1371479"/>
                <a:gd name="connsiteX78" fmla="*/ 2358991 w 9602423"/>
                <a:gd name="connsiteY78" fmla="*/ 439439 h 1371479"/>
                <a:gd name="connsiteX79" fmla="*/ 2328328 w 9602423"/>
                <a:gd name="connsiteY79" fmla="*/ 448651 h 1371479"/>
                <a:gd name="connsiteX80" fmla="*/ 2220539 w 9602423"/>
                <a:gd name="connsiteY80" fmla="*/ 482992 h 1371479"/>
                <a:gd name="connsiteX81" fmla="*/ 2115665 w 9602423"/>
                <a:gd name="connsiteY81" fmla="*/ 519230 h 1371479"/>
                <a:gd name="connsiteX82" fmla="*/ 2013573 w 9602423"/>
                <a:gd name="connsiteY82" fmla="*/ 557296 h 1371479"/>
                <a:gd name="connsiteX83" fmla="*/ 1913990 w 9602423"/>
                <a:gd name="connsiteY83" fmla="*/ 597124 h 1371479"/>
                <a:gd name="connsiteX84" fmla="*/ 1670258 w 9602423"/>
                <a:gd name="connsiteY84" fmla="*/ 707056 h 1371479"/>
                <a:gd name="connsiteX85" fmla="*/ 1440025 w 9602423"/>
                <a:gd name="connsiteY85" fmla="*/ 827690 h 1371479"/>
                <a:gd name="connsiteX86" fmla="*/ 1221189 w 9602423"/>
                <a:gd name="connsiteY86" fmla="*/ 958755 h 1371479"/>
                <a:gd name="connsiteX87" fmla="*/ 1011918 w 9602423"/>
                <a:gd name="connsiteY87" fmla="*/ 1099980 h 1371479"/>
                <a:gd name="connsiteX88" fmla="*/ 960837 w 9602423"/>
                <a:gd name="connsiteY88" fmla="*/ 1136827 h 1371479"/>
                <a:gd name="connsiteX89" fmla="*/ 910300 w 9602423"/>
                <a:gd name="connsiteY89" fmla="*/ 1174420 h 1371479"/>
                <a:gd name="connsiteX90" fmla="*/ 860237 w 9602423"/>
                <a:gd name="connsiteY90" fmla="*/ 1212622 h 1371479"/>
                <a:gd name="connsiteX91" fmla="*/ 810514 w 9602423"/>
                <a:gd name="connsiteY91" fmla="*/ 1251365 h 1371479"/>
                <a:gd name="connsiteX92" fmla="*/ 722397 w 9602423"/>
                <a:gd name="connsiteY92" fmla="*/ 1321673 h 1371479"/>
                <a:gd name="connsiteX93" fmla="*/ 713170 w 9602423"/>
                <a:gd name="connsiteY93" fmla="*/ 1329056 h 1371479"/>
                <a:gd name="connsiteX94" fmla="*/ 703809 w 9602423"/>
                <a:gd name="connsiteY94" fmla="*/ 1336236 h 1371479"/>
                <a:gd name="connsiteX95" fmla="*/ 694380 w 9602423"/>
                <a:gd name="connsiteY95" fmla="*/ 1343348 h 1371479"/>
                <a:gd name="connsiteX96" fmla="*/ 684951 w 9602423"/>
                <a:gd name="connsiteY96" fmla="*/ 1350460 h 1371479"/>
                <a:gd name="connsiteX97" fmla="*/ 666093 w 9602423"/>
                <a:gd name="connsiteY97" fmla="*/ 1364820 h 1371479"/>
                <a:gd name="connsiteX98" fmla="*/ 661344 w 9602423"/>
                <a:gd name="connsiteY98" fmla="*/ 1368342 h 1371479"/>
                <a:gd name="connsiteX99" fmla="*/ 656970 w 9602423"/>
                <a:gd name="connsiteY99" fmla="*/ 1371479 h 1371479"/>
                <a:gd name="connsiteX100" fmla="*/ 0 w 9602423"/>
                <a:gd name="connsiteY100" fmla="*/ 1371479 h 1371479"/>
                <a:gd name="connsiteX101" fmla="*/ 47232 w 9602423"/>
                <a:gd name="connsiteY101" fmla="*/ 1351815 h 1371479"/>
                <a:gd name="connsiteX102" fmla="*/ 106520 w 9602423"/>
                <a:gd name="connsiteY102" fmla="*/ 1324450 h 1371479"/>
                <a:gd name="connsiteX103" fmla="*/ 176797 w 9602423"/>
                <a:gd name="connsiteY103" fmla="*/ 1288551 h 1371479"/>
                <a:gd name="connsiteX104" fmla="*/ 246463 w 9602423"/>
                <a:gd name="connsiteY104" fmla="*/ 1249266 h 1371479"/>
                <a:gd name="connsiteX105" fmla="*/ 315181 w 9602423"/>
                <a:gd name="connsiteY105" fmla="*/ 1206728 h 1371479"/>
                <a:gd name="connsiteX106" fmla="*/ 382677 w 9602423"/>
                <a:gd name="connsiteY106" fmla="*/ 1161076 h 1371479"/>
                <a:gd name="connsiteX107" fmla="*/ 386883 w 9602423"/>
                <a:gd name="connsiteY107" fmla="*/ 1158164 h 1371479"/>
                <a:gd name="connsiteX108" fmla="*/ 391089 w 9602423"/>
                <a:gd name="connsiteY108" fmla="*/ 1155251 h 1371479"/>
                <a:gd name="connsiteX109" fmla="*/ 395294 w 9602423"/>
                <a:gd name="connsiteY109" fmla="*/ 1152338 h 1371479"/>
                <a:gd name="connsiteX110" fmla="*/ 399433 w 9602423"/>
                <a:gd name="connsiteY110" fmla="*/ 1149358 h 1371479"/>
                <a:gd name="connsiteX111" fmla="*/ 415849 w 9602423"/>
                <a:gd name="connsiteY111" fmla="*/ 1137233 h 1371479"/>
                <a:gd name="connsiteX112" fmla="*/ 424125 w 9602423"/>
                <a:gd name="connsiteY112" fmla="*/ 1131206 h 1371479"/>
                <a:gd name="connsiteX113" fmla="*/ 432400 w 9602423"/>
                <a:gd name="connsiteY113" fmla="*/ 1125177 h 1371479"/>
                <a:gd name="connsiteX114" fmla="*/ 440608 w 9602423"/>
                <a:gd name="connsiteY114" fmla="*/ 1119081 h 1371479"/>
                <a:gd name="connsiteX115" fmla="*/ 448681 w 9602423"/>
                <a:gd name="connsiteY115" fmla="*/ 1112849 h 1371479"/>
                <a:gd name="connsiteX116" fmla="*/ 534493 w 9602423"/>
                <a:gd name="connsiteY116" fmla="*/ 1046808 h 1371479"/>
                <a:gd name="connsiteX117" fmla="*/ 585369 w 9602423"/>
                <a:gd name="connsiteY117" fmla="*/ 1008471 h 1371479"/>
                <a:gd name="connsiteX118" fmla="*/ 636585 w 9602423"/>
                <a:gd name="connsiteY118" fmla="*/ 970676 h 1371479"/>
                <a:gd name="connsiteX119" fmla="*/ 688274 w 9602423"/>
                <a:gd name="connsiteY119" fmla="*/ 933490 h 1371479"/>
                <a:gd name="connsiteX120" fmla="*/ 740576 w 9602423"/>
                <a:gd name="connsiteY120" fmla="*/ 896982 h 1371479"/>
                <a:gd name="connsiteX121" fmla="*/ 954733 w 9602423"/>
                <a:gd name="connsiteY121" fmla="*/ 756570 h 1371479"/>
                <a:gd name="connsiteX122" fmla="*/ 1178792 w 9602423"/>
                <a:gd name="connsiteY122" fmla="*/ 625572 h 1371479"/>
                <a:gd name="connsiteX123" fmla="*/ 1414790 w 9602423"/>
                <a:gd name="connsiteY123" fmla="*/ 504328 h 1371479"/>
                <a:gd name="connsiteX124" fmla="*/ 1665035 w 9602423"/>
                <a:gd name="connsiteY124" fmla="*/ 393109 h 1371479"/>
                <a:gd name="connsiteX125" fmla="*/ 1767399 w 9602423"/>
                <a:gd name="connsiteY125" fmla="*/ 352604 h 1371479"/>
                <a:gd name="connsiteX126" fmla="*/ 1872408 w 9602423"/>
                <a:gd name="connsiteY126" fmla="*/ 313726 h 1371479"/>
                <a:gd name="connsiteX127" fmla="*/ 1980334 w 9602423"/>
                <a:gd name="connsiteY127" fmla="*/ 276540 h 1371479"/>
                <a:gd name="connsiteX128" fmla="*/ 2091448 w 9602423"/>
                <a:gd name="connsiteY128" fmla="*/ 241250 h 1371479"/>
                <a:gd name="connsiteX129" fmla="*/ 2123127 w 9602423"/>
                <a:gd name="connsiteY129" fmla="*/ 231700 h 1371479"/>
                <a:gd name="connsiteX130" fmla="*/ 2155077 w 9602423"/>
                <a:gd name="connsiteY130" fmla="*/ 222352 h 1371479"/>
                <a:gd name="connsiteX131" fmla="*/ 2187299 w 9602423"/>
                <a:gd name="connsiteY131" fmla="*/ 213140 h 1371479"/>
                <a:gd name="connsiteX132" fmla="*/ 2219792 w 9602423"/>
                <a:gd name="connsiteY132" fmla="*/ 204064 h 1371479"/>
                <a:gd name="connsiteX133" fmla="*/ 2372286 w 9602423"/>
                <a:gd name="connsiteY133" fmla="*/ 164576 h 1371479"/>
                <a:gd name="connsiteX134" fmla="*/ 2531157 w 9602423"/>
                <a:gd name="connsiteY134" fmla="*/ 128609 h 1371479"/>
                <a:gd name="connsiteX135" fmla="*/ 2697014 w 9602423"/>
                <a:gd name="connsiteY135" fmla="*/ 96368 h 1371479"/>
                <a:gd name="connsiteX136" fmla="*/ 2870400 w 9602423"/>
                <a:gd name="connsiteY136" fmla="*/ 68122 h 1371479"/>
                <a:gd name="connsiteX137" fmla="*/ 3051928 w 9602423"/>
                <a:gd name="connsiteY137" fmla="*/ 44280 h 1371479"/>
                <a:gd name="connsiteX138" fmla="*/ 3242274 w 9602423"/>
                <a:gd name="connsiteY138" fmla="*/ 25112 h 1371479"/>
                <a:gd name="connsiteX139" fmla="*/ 3441981 w 9602423"/>
                <a:gd name="connsiteY139" fmla="*/ 11091 h 1371479"/>
                <a:gd name="connsiteX140" fmla="*/ 3651727 w 9602423"/>
                <a:gd name="connsiteY140" fmla="*/ 2556 h 1371479"/>
                <a:gd name="connsiteX141" fmla="*/ 3760603 w 9602423"/>
                <a:gd name="connsiteY141" fmla="*/ 524 h 1371479"/>
                <a:gd name="connsiteX142" fmla="*/ 3872192 w 9602423"/>
                <a:gd name="connsiteY142" fmla="*/ 50 h 137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9602423" h="1371479">
                  <a:moveTo>
                    <a:pt x="3872192" y="50"/>
                  </a:moveTo>
                  <a:cubicBezTo>
                    <a:pt x="3909909" y="185"/>
                    <a:pt x="3948032" y="524"/>
                    <a:pt x="3986630" y="1201"/>
                  </a:cubicBezTo>
                  <a:cubicBezTo>
                    <a:pt x="4025364" y="1879"/>
                    <a:pt x="4064505" y="2827"/>
                    <a:pt x="4104053" y="4114"/>
                  </a:cubicBezTo>
                  <a:cubicBezTo>
                    <a:pt x="4143804" y="5333"/>
                    <a:pt x="4183963" y="6891"/>
                    <a:pt x="4224528" y="8788"/>
                  </a:cubicBezTo>
                  <a:cubicBezTo>
                    <a:pt x="4265298" y="10616"/>
                    <a:pt x="4306473" y="12784"/>
                    <a:pt x="4348056" y="15290"/>
                  </a:cubicBezTo>
                  <a:cubicBezTo>
                    <a:pt x="4389843" y="17728"/>
                    <a:pt x="4432036" y="20573"/>
                    <a:pt x="4474705" y="23690"/>
                  </a:cubicBezTo>
                  <a:cubicBezTo>
                    <a:pt x="4517508" y="26872"/>
                    <a:pt x="4560788" y="30327"/>
                    <a:pt x="4604541" y="34120"/>
                  </a:cubicBezTo>
                  <a:cubicBezTo>
                    <a:pt x="4648431" y="37981"/>
                    <a:pt x="4692795" y="42112"/>
                    <a:pt x="4737635" y="46583"/>
                  </a:cubicBezTo>
                  <a:cubicBezTo>
                    <a:pt x="4782676" y="51121"/>
                    <a:pt x="4828126" y="55930"/>
                    <a:pt x="4874051" y="61146"/>
                  </a:cubicBezTo>
                  <a:cubicBezTo>
                    <a:pt x="4920247" y="66361"/>
                    <a:pt x="4966849" y="71915"/>
                    <a:pt x="5013928" y="77877"/>
                  </a:cubicBezTo>
                  <a:cubicBezTo>
                    <a:pt x="5061277" y="83904"/>
                    <a:pt x="5109099" y="90272"/>
                    <a:pt x="5157331" y="97045"/>
                  </a:cubicBezTo>
                  <a:cubicBezTo>
                    <a:pt x="5205901" y="103886"/>
                    <a:pt x="5254879" y="111066"/>
                    <a:pt x="5304331" y="118584"/>
                  </a:cubicBezTo>
                  <a:cubicBezTo>
                    <a:pt x="5354054" y="126170"/>
                    <a:pt x="5404251" y="134163"/>
                    <a:pt x="5454857" y="142494"/>
                  </a:cubicBezTo>
                  <a:cubicBezTo>
                    <a:pt x="5505801" y="150894"/>
                    <a:pt x="5557152" y="159699"/>
                    <a:pt x="5608979" y="168910"/>
                  </a:cubicBezTo>
                  <a:cubicBezTo>
                    <a:pt x="5661143" y="178190"/>
                    <a:pt x="5713716" y="187876"/>
                    <a:pt x="5766763" y="197900"/>
                  </a:cubicBezTo>
                  <a:cubicBezTo>
                    <a:pt x="5820149" y="207993"/>
                    <a:pt x="5874010" y="218559"/>
                    <a:pt x="5928278" y="229532"/>
                  </a:cubicBezTo>
                  <a:cubicBezTo>
                    <a:pt x="5982886" y="240573"/>
                    <a:pt x="6037969" y="252088"/>
                    <a:pt x="6093525" y="264008"/>
                  </a:cubicBezTo>
                  <a:cubicBezTo>
                    <a:pt x="6149490" y="276065"/>
                    <a:pt x="6205860" y="288461"/>
                    <a:pt x="6262638" y="301330"/>
                  </a:cubicBezTo>
                  <a:cubicBezTo>
                    <a:pt x="6319825" y="314267"/>
                    <a:pt x="6377484" y="327611"/>
                    <a:pt x="6435550" y="341428"/>
                  </a:cubicBezTo>
                  <a:cubicBezTo>
                    <a:pt x="6494092" y="355382"/>
                    <a:pt x="6553042" y="369741"/>
                    <a:pt x="6612397" y="384508"/>
                  </a:cubicBezTo>
                  <a:cubicBezTo>
                    <a:pt x="6672228" y="399409"/>
                    <a:pt x="6732533" y="414784"/>
                    <a:pt x="6793179" y="430566"/>
                  </a:cubicBezTo>
                  <a:cubicBezTo>
                    <a:pt x="6854366" y="446484"/>
                    <a:pt x="6915961" y="462875"/>
                    <a:pt x="6977894" y="479741"/>
                  </a:cubicBezTo>
                  <a:cubicBezTo>
                    <a:pt x="7040370" y="496743"/>
                    <a:pt x="7103254" y="514218"/>
                    <a:pt x="7166544" y="532167"/>
                  </a:cubicBezTo>
                  <a:cubicBezTo>
                    <a:pt x="7230377" y="550320"/>
                    <a:pt x="7294617" y="568811"/>
                    <a:pt x="7359264" y="587845"/>
                  </a:cubicBezTo>
                  <a:cubicBezTo>
                    <a:pt x="7424453" y="607013"/>
                    <a:pt x="7490050" y="626656"/>
                    <a:pt x="7556054" y="646773"/>
                  </a:cubicBezTo>
                  <a:cubicBezTo>
                    <a:pt x="7622668" y="667025"/>
                    <a:pt x="7689621" y="687820"/>
                    <a:pt x="7756982" y="709020"/>
                  </a:cubicBezTo>
                  <a:cubicBezTo>
                    <a:pt x="7824953" y="730424"/>
                    <a:pt x="7893331" y="752370"/>
                    <a:pt x="7962116" y="774722"/>
                  </a:cubicBezTo>
                  <a:cubicBezTo>
                    <a:pt x="8031511" y="797345"/>
                    <a:pt x="8101247" y="820443"/>
                    <a:pt x="8171388" y="844013"/>
                  </a:cubicBezTo>
                  <a:cubicBezTo>
                    <a:pt x="8242208" y="867856"/>
                    <a:pt x="8313367" y="892173"/>
                    <a:pt x="8384933" y="916963"/>
                  </a:cubicBezTo>
                  <a:cubicBezTo>
                    <a:pt x="8457178" y="942024"/>
                    <a:pt x="8529829" y="967560"/>
                    <a:pt x="8602888" y="993570"/>
                  </a:cubicBezTo>
                  <a:cubicBezTo>
                    <a:pt x="8676625" y="1019919"/>
                    <a:pt x="8750769" y="1046673"/>
                    <a:pt x="8825320" y="1073970"/>
                  </a:cubicBezTo>
                  <a:cubicBezTo>
                    <a:pt x="8976728" y="1129376"/>
                    <a:pt x="9129561" y="1186882"/>
                    <a:pt x="9283750" y="1246353"/>
                  </a:cubicBezTo>
                  <a:lnTo>
                    <a:pt x="9283208" y="1246150"/>
                  </a:lnTo>
                  <a:lnTo>
                    <a:pt x="9602423" y="1371479"/>
                  </a:lnTo>
                  <a:lnTo>
                    <a:pt x="8841143" y="1371479"/>
                  </a:lnTo>
                  <a:lnTo>
                    <a:pt x="8615302" y="1281980"/>
                  </a:lnTo>
                  <a:cubicBezTo>
                    <a:pt x="8547941" y="1255903"/>
                    <a:pt x="8480852" y="1230367"/>
                    <a:pt x="8414103" y="1205238"/>
                  </a:cubicBezTo>
                  <a:cubicBezTo>
                    <a:pt x="8347896" y="1180380"/>
                    <a:pt x="8282028" y="1155928"/>
                    <a:pt x="8216498" y="1131950"/>
                  </a:cubicBezTo>
                  <a:cubicBezTo>
                    <a:pt x="8151579" y="1108244"/>
                    <a:pt x="8086933" y="1084875"/>
                    <a:pt x="8022557" y="1062049"/>
                  </a:cubicBezTo>
                  <a:cubicBezTo>
                    <a:pt x="7958725" y="1039426"/>
                    <a:pt x="7895298" y="1017209"/>
                    <a:pt x="7832143" y="995466"/>
                  </a:cubicBezTo>
                  <a:cubicBezTo>
                    <a:pt x="7769463" y="973927"/>
                    <a:pt x="7707124" y="952862"/>
                    <a:pt x="7645122" y="932203"/>
                  </a:cubicBezTo>
                  <a:cubicBezTo>
                    <a:pt x="7583663" y="911680"/>
                    <a:pt x="7522475" y="891631"/>
                    <a:pt x="7461627" y="872056"/>
                  </a:cubicBezTo>
                  <a:cubicBezTo>
                    <a:pt x="7401254" y="852616"/>
                    <a:pt x="7341288" y="833583"/>
                    <a:pt x="7281592" y="815024"/>
                  </a:cubicBezTo>
                  <a:cubicBezTo>
                    <a:pt x="7222372" y="796600"/>
                    <a:pt x="7163559" y="778583"/>
                    <a:pt x="7105017" y="761039"/>
                  </a:cubicBezTo>
                  <a:cubicBezTo>
                    <a:pt x="7047017" y="743632"/>
                    <a:pt x="6989358" y="726631"/>
                    <a:pt x="6931970" y="710103"/>
                  </a:cubicBezTo>
                  <a:cubicBezTo>
                    <a:pt x="6875056" y="693712"/>
                    <a:pt x="6818482" y="677728"/>
                    <a:pt x="6762245" y="662149"/>
                  </a:cubicBezTo>
                  <a:cubicBezTo>
                    <a:pt x="6706417" y="646705"/>
                    <a:pt x="6650927" y="631668"/>
                    <a:pt x="6595846" y="617106"/>
                  </a:cubicBezTo>
                  <a:cubicBezTo>
                    <a:pt x="6541103" y="602610"/>
                    <a:pt x="6486767" y="588522"/>
                    <a:pt x="6432770" y="574839"/>
                  </a:cubicBezTo>
                  <a:cubicBezTo>
                    <a:pt x="6379180" y="561293"/>
                    <a:pt x="6325861" y="548084"/>
                    <a:pt x="6273018" y="535351"/>
                  </a:cubicBezTo>
                  <a:cubicBezTo>
                    <a:pt x="6220514" y="522685"/>
                    <a:pt x="6168347" y="510357"/>
                    <a:pt x="6116589" y="498503"/>
                  </a:cubicBezTo>
                  <a:cubicBezTo>
                    <a:pt x="6065170" y="486650"/>
                    <a:pt x="6014090" y="475271"/>
                    <a:pt x="5963418" y="464298"/>
                  </a:cubicBezTo>
                  <a:cubicBezTo>
                    <a:pt x="5913084" y="453392"/>
                    <a:pt x="5863089" y="442894"/>
                    <a:pt x="5813502" y="432802"/>
                  </a:cubicBezTo>
                  <a:cubicBezTo>
                    <a:pt x="5764253" y="422777"/>
                    <a:pt x="5715344" y="413091"/>
                    <a:pt x="5666842" y="403811"/>
                  </a:cubicBezTo>
                  <a:cubicBezTo>
                    <a:pt x="5618611" y="394600"/>
                    <a:pt x="5570786" y="385726"/>
                    <a:pt x="5523370" y="377259"/>
                  </a:cubicBezTo>
                  <a:cubicBezTo>
                    <a:pt x="5476157" y="368860"/>
                    <a:pt x="5429418" y="360801"/>
                    <a:pt x="5383019" y="353079"/>
                  </a:cubicBezTo>
                  <a:cubicBezTo>
                    <a:pt x="5336891" y="345425"/>
                    <a:pt x="5291171" y="338110"/>
                    <a:pt x="5245856" y="331200"/>
                  </a:cubicBezTo>
                  <a:cubicBezTo>
                    <a:pt x="5200678" y="324292"/>
                    <a:pt x="5155974" y="317722"/>
                    <a:pt x="5111678" y="311558"/>
                  </a:cubicBezTo>
                  <a:cubicBezTo>
                    <a:pt x="5067653" y="305394"/>
                    <a:pt x="5023968" y="299637"/>
                    <a:pt x="4980688" y="294218"/>
                  </a:cubicBezTo>
                  <a:cubicBezTo>
                    <a:pt x="4937613" y="288800"/>
                    <a:pt x="4894944" y="283787"/>
                    <a:pt x="4852683" y="279046"/>
                  </a:cubicBezTo>
                  <a:cubicBezTo>
                    <a:pt x="4810625" y="274304"/>
                    <a:pt x="4768907" y="269901"/>
                    <a:pt x="4727595" y="265838"/>
                  </a:cubicBezTo>
                  <a:cubicBezTo>
                    <a:pt x="4686486" y="261773"/>
                    <a:pt x="4645785" y="257981"/>
                    <a:pt x="4605423" y="254593"/>
                  </a:cubicBezTo>
                  <a:cubicBezTo>
                    <a:pt x="4565265" y="251207"/>
                    <a:pt x="4525514" y="248091"/>
                    <a:pt x="4486101" y="245314"/>
                  </a:cubicBezTo>
                  <a:cubicBezTo>
                    <a:pt x="4446891" y="242537"/>
                    <a:pt x="4408022" y="240030"/>
                    <a:pt x="4369560" y="237864"/>
                  </a:cubicBezTo>
                  <a:cubicBezTo>
                    <a:pt x="4331234" y="235696"/>
                    <a:pt x="4293245" y="233799"/>
                    <a:pt x="4255732" y="232241"/>
                  </a:cubicBezTo>
                  <a:cubicBezTo>
                    <a:pt x="4218288" y="230684"/>
                    <a:pt x="4181249" y="229397"/>
                    <a:pt x="4144551" y="228380"/>
                  </a:cubicBezTo>
                  <a:cubicBezTo>
                    <a:pt x="4108055" y="227364"/>
                    <a:pt x="4071899" y="226687"/>
                    <a:pt x="4036082" y="226213"/>
                  </a:cubicBezTo>
                  <a:cubicBezTo>
                    <a:pt x="4000401" y="225806"/>
                    <a:pt x="3965059" y="225604"/>
                    <a:pt x="3930123" y="225671"/>
                  </a:cubicBezTo>
                  <a:cubicBezTo>
                    <a:pt x="3895323" y="225739"/>
                    <a:pt x="3860796" y="226077"/>
                    <a:pt x="3826675" y="226620"/>
                  </a:cubicBezTo>
                  <a:cubicBezTo>
                    <a:pt x="3758703" y="227839"/>
                    <a:pt x="3692090" y="229938"/>
                    <a:pt x="3626899" y="233054"/>
                  </a:cubicBezTo>
                  <a:cubicBezTo>
                    <a:pt x="3562049" y="236102"/>
                    <a:pt x="3498487" y="240099"/>
                    <a:pt x="3436215" y="244976"/>
                  </a:cubicBezTo>
                  <a:cubicBezTo>
                    <a:pt x="3374213" y="249853"/>
                    <a:pt x="3313500" y="255542"/>
                    <a:pt x="3254009" y="262044"/>
                  </a:cubicBezTo>
                  <a:cubicBezTo>
                    <a:pt x="3194721" y="268547"/>
                    <a:pt x="3136654" y="275862"/>
                    <a:pt x="3079807" y="283923"/>
                  </a:cubicBezTo>
                  <a:cubicBezTo>
                    <a:pt x="3023098" y="291982"/>
                    <a:pt x="2967540" y="300720"/>
                    <a:pt x="2913069" y="310204"/>
                  </a:cubicBezTo>
                  <a:cubicBezTo>
                    <a:pt x="2858733" y="319686"/>
                    <a:pt x="2805481" y="329778"/>
                    <a:pt x="2753249" y="340615"/>
                  </a:cubicBezTo>
                  <a:cubicBezTo>
                    <a:pt x="2701152" y="351386"/>
                    <a:pt x="2650003" y="362832"/>
                    <a:pt x="2599874" y="374889"/>
                  </a:cubicBezTo>
                  <a:cubicBezTo>
                    <a:pt x="2549744" y="386878"/>
                    <a:pt x="2500630" y="399544"/>
                    <a:pt x="2452400" y="412752"/>
                  </a:cubicBezTo>
                  <a:cubicBezTo>
                    <a:pt x="2441886" y="415665"/>
                    <a:pt x="2431438" y="418578"/>
                    <a:pt x="2420991" y="421490"/>
                  </a:cubicBezTo>
                  <a:cubicBezTo>
                    <a:pt x="2410613" y="424403"/>
                    <a:pt x="2400166" y="427383"/>
                    <a:pt x="2389856" y="430363"/>
                  </a:cubicBezTo>
                  <a:cubicBezTo>
                    <a:pt x="2379545" y="433343"/>
                    <a:pt x="2369233" y="436392"/>
                    <a:pt x="2358991" y="439439"/>
                  </a:cubicBezTo>
                  <a:cubicBezTo>
                    <a:pt x="2348747" y="442487"/>
                    <a:pt x="2338504" y="445536"/>
                    <a:pt x="2328328" y="448651"/>
                  </a:cubicBezTo>
                  <a:cubicBezTo>
                    <a:pt x="2291901" y="459760"/>
                    <a:pt x="2255948" y="471207"/>
                    <a:pt x="2220539" y="482992"/>
                  </a:cubicBezTo>
                  <a:cubicBezTo>
                    <a:pt x="2185061" y="494710"/>
                    <a:pt x="2150125" y="506835"/>
                    <a:pt x="2115665" y="519230"/>
                  </a:cubicBezTo>
                  <a:cubicBezTo>
                    <a:pt x="2081205" y="531625"/>
                    <a:pt x="2047152" y="544291"/>
                    <a:pt x="2013573" y="557296"/>
                  </a:cubicBezTo>
                  <a:cubicBezTo>
                    <a:pt x="1979995" y="570302"/>
                    <a:pt x="1946755" y="583577"/>
                    <a:pt x="1913990" y="597124"/>
                  </a:cubicBezTo>
                  <a:cubicBezTo>
                    <a:pt x="1830147" y="632007"/>
                    <a:pt x="1748947" y="668719"/>
                    <a:pt x="1670258" y="707056"/>
                  </a:cubicBezTo>
                  <a:cubicBezTo>
                    <a:pt x="1591231" y="745597"/>
                    <a:pt x="1514577" y="785830"/>
                    <a:pt x="1440025" y="827690"/>
                  </a:cubicBezTo>
                  <a:cubicBezTo>
                    <a:pt x="1365136" y="869753"/>
                    <a:pt x="1292213" y="913509"/>
                    <a:pt x="1221189" y="958755"/>
                  </a:cubicBezTo>
                  <a:cubicBezTo>
                    <a:pt x="1149691" y="1004272"/>
                    <a:pt x="1080024" y="1051415"/>
                    <a:pt x="1011918" y="1099980"/>
                  </a:cubicBezTo>
                  <a:cubicBezTo>
                    <a:pt x="994754" y="1112172"/>
                    <a:pt x="977728" y="1124432"/>
                    <a:pt x="960837" y="1136827"/>
                  </a:cubicBezTo>
                  <a:cubicBezTo>
                    <a:pt x="943878" y="1149290"/>
                    <a:pt x="927056" y="1161821"/>
                    <a:pt x="910300" y="1174420"/>
                  </a:cubicBezTo>
                  <a:cubicBezTo>
                    <a:pt x="893544" y="1187086"/>
                    <a:pt x="876857" y="1199819"/>
                    <a:pt x="860237" y="1212622"/>
                  </a:cubicBezTo>
                  <a:cubicBezTo>
                    <a:pt x="843618" y="1225423"/>
                    <a:pt x="827066" y="1238360"/>
                    <a:pt x="810514" y="1251365"/>
                  </a:cubicBezTo>
                  <a:lnTo>
                    <a:pt x="722397" y="1321673"/>
                  </a:lnTo>
                  <a:cubicBezTo>
                    <a:pt x="719344" y="1324180"/>
                    <a:pt x="716291" y="1326685"/>
                    <a:pt x="713170" y="1329056"/>
                  </a:cubicBezTo>
                  <a:cubicBezTo>
                    <a:pt x="710051" y="1331427"/>
                    <a:pt x="706930" y="1333865"/>
                    <a:pt x="703809" y="1336236"/>
                  </a:cubicBezTo>
                  <a:cubicBezTo>
                    <a:pt x="700689" y="1338606"/>
                    <a:pt x="697501" y="1340977"/>
                    <a:pt x="694380" y="1343348"/>
                  </a:cubicBezTo>
                  <a:cubicBezTo>
                    <a:pt x="691260" y="1345718"/>
                    <a:pt x="688072" y="1348089"/>
                    <a:pt x="684951" y="1350460"/>
                  </a:cubicBezTo>
                  <a:lnTo>
                    <a:pt x="666093" y="1364820"/>
                  </a:lnTo>
                  <a:cubicBezTo>
                    <a:pt x="664532" y="1366039"/>
                    <a:pt x="662905" y="1367190"/>
                    <a:pt x="661344" y="1368342"/>
                  </a:cubicBezTo>
                  <a:lnTo>
                    <a:pt x="656970" y="1371479"/>
                  </a:lnTo>
                  <a:lnTo>
                    <a:pt x="0" y="1371479"/>
                  </a:lnTo>
                  <a:lnTo>
                    <a:pt x="47232" y="1351815"/>
                  </a:lnTo>
                  <a:cubicBezTo>
                    <a:pt x="66972" y="1343144"/>
                    <a:pt x="86780" y="1334001"/>
                    <a:pt x="106520" y="1324450"/>
                  </a:cubicBezTo>
                  <a:cubicBezTo>
                    <a:pt x="129991" y="1313070"/>
                    <a:pt x="153462" y="1301081"/>
                    <a:pt x="176797" y="1288551"/>
                  </a:cubicBezTo>
                  <a:cubicBezTo>
                    <a:pt x="200133" y="1276020"/>
                    <a:pt x="223332" y="1262948"/>
                    <a:pt x="246463" y="1249266"/>
                  </a:cubicBezTo>
                  <a:cubicBezTo>
                    <a:pt x="269528" y="1235651"/>
                    <a:pt x="292456" y="1221427"/>
                    <a:pt x="315181" y="1206728"/>
                  </a:cubicBezTo>
                  <a:cubicBezTo>
                    <a:pt x="337905" y="1192030"/>
                    <a:pt x="360427" y="1176858"/>
                    <a:pt x="382677" y="1161076"/>
                  </a:cubicBezTo>
                  <a:cubicBezTo>
                    <a:pt x="384102" y="1160128"/>
                    <a:pt x="385458" y="1159179"/>
                    <a:pt x="386883" y="1158164"/>
                  </a:cubicBezTo>
                  <a:cubicBezTo>
                    <a:pt x="388307" y="1157148"/>
                    <a:pt x="389664" y="1156199"/>
                    <a:pt x="391089" y="1155251"/>
                  </a:cubicBezTo>
                  <a:cubicBezTo>
                    <a:pt x="392514" y="1154303"/>
                    <a:pt x="393937" y="1153287"/>
                    <a:pt x="395294" y="1152338"/>
                  </a:cubicBezTo>
                  <a:cubicBezTo>
                    <a:pt x="396651" y="1151323"/>
                    <a:pt x="398076" y="1150374"/>
                    <a:pt x="399433" y="1149358"/>
                  </a:cubicBezTo>
                  <a:lnTo>
                    <a:pt x="415849" y="1137233"/>
                  </a:lnTo>
                  <a:cubicBezTo>
                    <a:pt x="418629" y="1135202"/>
                    <a:pt x="421343" y="1133237"/>
                    <a:pt x="424125" y="1131206"/>
                  </a:cubicBezTo>
                  <a:cubicBezTo>
                    <a:pt x="426906" y="1129241"/>
                    <a:pt x="429686" y="1127209"/>
                    <a:pt x="432400" y="1125177"/>
                  </a:cubicBezTo>
                  <a:cubicBezTo>
                    <a:pt x="435182" y="1123145"/>
                    <a:pt x="437896" y="1121112"/>
                    <a:pt x="440608" y="1119081"/>
                  </a:cubicBezTo>
                  <a:cubicBezTo>
                    <a:pt x="443322" y="1117049"/>
                    <a:pt x="445967" y="1114950"/>
                    <a:pt x="448681" y="1112849"/>
                  </a:cubicBezTo>
                  <a:lnTo>
                    <a:pt x="534493" y="1046808"/>
                  </a:lnTo>
                  <a:cubicBezTo>
                    <a:pt x="551383" y="1033940"/>
                    <a:pt x="568342" y="1021206"/>
                    <a:pt x="585369" y="1008471"/>
                  </a:cubicBezTo>
                  <a:cubicBezTo>
                    <a:pt x="602395" y="995805"/>
                    <a:pt x="619422" y="983206"/>
                    <a:pt x="636585" y="970676"/>
                  </a:cubicBezTo>
                  <a:cubicBezTo>
                    <a:pt x="653747" y="958213"/>
                    <a:pt x="670909" y="945818"/>
                    <a:pt x="688274" y="933490"/>
                  </a:cubicBezTo>
                  <a:cubicBezTo>
                    <a:pt x="705573" y="921230"/>
                    <a:pt x="723007" y="909038"/>
                    <a:pt x="740576" y="896982"/>
                  </a:cubicBezTo>
                  <a:cubicBezTo>
                    <a:pt x="810242" y="848823"/>
                    <a:pt x="881537" y="801951"/>
                    <a:pt x="954733" y="756570"/>
                  </a:cubicBezTo>
                  <a:cubicBezTo>
                    <a:pt x="1027384" y="711459"/>
                    <a:pt x="1102003" y="667770"/>
                    <a:pt x="1178792" y="625572"/>
                  </a:cubicBezTo>
                  <a:cubicBezTo>
                    <a:pt x="1255107" y="583645"/>
                    <a:pt x="1333728" y="543140"/>
                    <a:pt x="1414790" y="504328"/>
                  </a:cubicBezTo>
                  <a:cubicBezTo>
                    <a:pt x="1495515" y="465653"/>
                    <a:pt x="1578885" y="428534"/>
                    <a:pt x="1665035" y="393109"/>
                  </a:cubicBezTo>
                  <a:cubicBezTo>
                    <a:pt x="1698750" y="379360"/>
                    <a:pt x="1732803" y="365880"/>
                    <a:pt x="1767399" y="352604"/>
                  </a:cubicBezTo>
                  <a:cubicBezTo>
                    <a:pt x="1801927" y="339397"/>
                    <a:pt x="1836930" y="326392"/>
                    <a:pt x="1872408" y="313726"/>
                  </a:cubicBezTo>
                  <a:cubicBezTo>
                    <a:pt x="1907885" y="300991"/>
                    <a:pt x="1943838" y="288596"/>
                    <a:pt x="1980334" y="276540"/>
                  </a:cubicBezTo>
                  <a:cubicBezTo>
                    <a:pt x="2016828" y="264483"/>
                    <a:pt x="2053867" y="252697"/>
                    <a:pt x="2091448" y="241250"/>
                  </a:cubicBezTo>
                  <a:cubicBezTo>
                    <a:pt x="2101963" y="237999"/>
                    <a:pt x="2112545" y="234883"/>
                    <a:pt x="2123127" y="231700"/>
                  </a:cubicBezTo>
                  <a:cubicBezTo>
                    <a:pt x="2133709" y="228584"/>
                    <a:pt x="2144360" y="225468"/>
                    <a:pt x="2155077" y="222352"/>
                  </a:cubicBezTo>
                  <a:cubicBezTo>
                    <a:pt x="2165795" y="219236"/>
                    <a:pt x="2176513" y="216189"/>
                    <a:pt x="2187299" y="213140"/>
                  </a:cubicBezTo>
                  <a:cubicBezTo>
                    <a:pt x="2198085" y="210092"/>
                    <a:pt x="2208939" y="207045"/>
                    <a:pt x="2219792" y="204064"/>
                  </a:cubicBezTo>
                  <a:cubicBezTo>
                    <a:pt x="2269651" y="190314"/>
                    <a:pt x="2320459" y="177174"/>
                    <a:pt x="2372286" y="164576"/>
                  </a:cubicBezTo>
                  <a:cubicBezTo>
                    <a:pt x="2424180" y="151977"/>
                    <a:pt x="2477091" y="139988"/>
                    <a:pt x="2531157" y="128609"/>
                  </a:cubicBezTo>
                  <a:cubicBezTo>
                    <a:pt x="2585289" y="117230"/>
                    <a:pt x="2640575" y="106460"/>
                    <a:pt x="2697014" y="96368"/>
                  </a:cubicBezTo>
                  <a:cubicBezTo>
                    <a:pt x="2753588" y="86275"/>
                    <a:pt x="2811383" y="76792"/>
                    <a:pt x="2870400" y="68122"/>
                  </a:cubicBezTo>
                  <a:cubicBezTo>
                    <a:pt x="2929553" y="59453"/>
                    <a:pt x="2990062" y="51460"/>
                    <a:pt x="3051928" y="44280"/>
                  </a:cubicBezTo>
                  <a:cubicBezTo>
                    <a:pt x="3113997" y="37033"/>
                    <a:pt x="3177423" y="30666"/>
                    <a:pt x="3242274" y="25112"/>
                  </a:cubicBezTo>
                  <a:cubicBezTo>
                    <a:pt x="3307395" y="19557"/>
                    <a:pt x="3373942" y="14883"/>
                    <a:pt x="3441981" y="11091"/>
                  </a:cubicBezTo>
                  <a:cubicBezTo>
                    <a:pt x="3510359" y="7297"/>
                    <a:pt x="3580228" y="4385"/>
                    <a:pt x="3651727" y="2556"/>
                  </a:cubicBezTo>
                  <a:cubicBezTo>
                    <a:pt x="3687612" y="1607"/>
                    <a:pt x="3723904" y="930"/>
                    <a:pt x="3760603" y="524"/>
                  </a:cubicBezTo>
                  <a:cubicBezTo>
                    <a:pt x="3797369" y="50"/>
                    <a:pt x="3834611" y="-86"/>
                    <a:pt x="3872192" y="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4" name="Freeform: Shape 33">
            <a:extLst>
              <a:ext uri="{FF2B5EF4-FFF2-40B4-BE49-F238E27FC236}">
                <a16:creationId xmlns:a16="http://schemas.microsoft.com/office/drawing/2014/main" id="{58E1DEDB-233E-1D5D-68A0-71242C1D0DE0}"/>
              </a:ext>
            </a:extLst>
          </p:cNvPr>
          <p:cNvSpPr/>
          <p:nvPr userDrawn="1"/>
        </p:nvSpPr>
        <p:spPr>
          <a:xfrm>
            <a:off x="2988124" y="5798010"/>
            <a:ext cx="7706792" cy="1059990"/>
          </a:xfrm>
          <a:custGeom>
            <a:avLst/>
            <a:gdLst>
              <a:gd name="connsiteX0" fmla="*/ 3130972 w 7706792"/>
              <a:gd name="connsiteY0" fmla="*/ 0 h 1059990"/>
              <a:gd name="connsiteX1" fmla="*/ 3234760 w 7706792"/>
              <a:gd name="connsiteY1" fmla="*/ 881 h 1059990"/>
              <a:gd name="connsiteX2" fmla="*/ 3340923 w 7706792"/>
              <a:gd name="connsiteY2" fmla="*/ 3387 h 1059990"/>
              <a:gd name="connsiteX3" fmla="*/ 3449595 w 7706792"/>
              <a:gd name="connsiteY3" fmla="*/ 7587 h 1059990"/>
              <a:gd name="connsiteX4" fmla="*/ 3560913 w 7706792"/>
              <a:gd name="connsiteY4" fmla="*/ 13547 h 1059990"/>
              <a:gd name="connsiteX5" fmla="*/ 3674808 w 7706792"/>
              <a:gd name="connsiteY5" fmla="*/ 21269 h 1059990"/>
              <a:gd name="connsiteX6" fmla="*/ 3791349 w 7706792"/>
              <a:gd name="connsiteY6" fmla="*/ 30819 h 1059990"/>
              <a:gd name="connsiteX7" fmla="*/ 3910604 w 7706792"/>
              <a:gd name="connsiteY7" fmla="*/ 42267 h 1059990"/>
              <a:gd name="connsiteX8" fmla="*/ 4032640 w 7706792"/>
              <a:gd name="connsiteY8" fmla="*/ 55678 h 1059990"/>
              <a:gd name="connsiteX9" fmla="*/ 4157457 w 7706792"/>
              <a:gd name="connsiteY9" fmla="*/ 71053 h 1059990"/>
              <a:gd name="connsiteX10" fmla="*/ 4285122 w 7706792"/>
              <a:gd name="connsiteY10" fmla="*/ 88528 h 1059990"/>
              <a:gd name="connsiteX11" fmla="*/ 4415706 w 7706792"/>
              <a:gd name="connsiteY11" fmla="*/ 108239 h 1059990"/>
              <a:gd name="connsiteX12" fmla="*/ 4549273 w 7706792"/>
              <a:gd name="connsiteY12" fmla="*/ 130185 h 1059990"/>
              <a:gd name="connsiteX13" fmla="*/ 4685758 w 7706792"/>
              <a:gd name="connsiteY13" fmla="*/ 154366 h 1059990"/>
              <a:gd name="connsiteX14" fmla="*/ 4825227 w 7706792"/>
              <a:gd name="connsiteY14" fmla="*/ 180917 h 1059990"/>
              <a:gd name="connsiteX15" fmla="*/ 4967681 w 7706792"/>
              <a:gd name="connsiteY15" fmla="*/ 209839 h 1059990"/>
              <a:gd name="connsiteX16" fmla="*/ 5113187 w 7706792"/>
              <a:gd name="connsiteY16" fmla="*/ 241133 h 1059990"/>
              <a:gd name="connsiteX17" fmla="*/ 5261746 w 7706792"/>
              <a:gd name="connsiteY17" fmla="*/ 275067 h 1059990"/>
              <a:gd name="connsiteX18" fmla="*/ 5413426 w 7706792"/>
              <a:gd name="connsiteY18" fmla="*/ 311644 h 1059990"/>
              <a:gd name="connsiteX19" fmla="*/ 5568159 w 7706792"/>
              <a:gd name="connsiteY19" fmla="*/ 350794 h 1059990"/>
              <a:gd name="connsiteX20" fmla="*/ 5726080 w 7706792"/>
              <a:gd name="connsiteY20" fmla="*/ 392585 h 1059990"/>
              <a:gd name="connsiteX21" fmla="*/ 5887188 w 7706792"/>
              <a:gd name="connsiteY21" fmla="*/ 437155 h 1059990"/>
              <a:gd name="connsiteX22" fmla="*/ 6051418 w 7706792"/>
              <a:gd name="connsiteY22" fmla="*/ 484568 h 1059990"/>
              <a:gd name="connsiteX23" fmla="*/ 6218767 w 7706792"/>
              <a:gd name="connsiteY23" fmla="*/ 534894 h 1059990"/>
              <a:gd name="connsiteX24" fmla="*/ 6389372 w 7706792"/>
              <a:gd name="connsiteY24" fmla="*/ 588133 h 1059990"/>
              <a:gd name="connsiteX25" fmla="*/ 6563234 w 7706792"/>
              <a:gd name="connsiteY25" fmla="*/ 644284 h 1059990"/>
              <a:gd name="connsiteX26" fmla="*/ 6740285 w 7706792"/>
              <a:gd name="connsiteY26" fmla="*/ 703484 h 1059990"/>
              <a:gd name="connsiteX27" fmla="*/ 6920590 w 7706792"/>
              <a:gd name="connsiteY27" fmla="*/ 765732 h 1059990"/>
              <a:gd name="connsiteX28" fmla="*/ 7104152 w 7706792"/>
              <a:gd name="connsiteY28" fmla="*/ 831163 h 1059990"/>
              <a:gd name="connsiteX29" fmla="*/ 7290971 w 7706792"/>
              <a:gd name="connsiteY29" fmla="*/ 899844 h 1059990"/>
              <a:gd name="connsiteX30" fmla="*/ 7481114 w 7706792"/>
              <a:gd name="connsiteY30" fmla="*/ 971778 h 1059990"/>
              <a:gd name="connsiteX31" fmla="*/ 7674716 w 7706792"/>
              <a:gd name="connsiteY31" fmla="*/ 1047030 h 1059990"/>
              <a:gd name="connsiteX32" fmla="*/ 7706792 w 7706792"/>
              <a:gd name="connsiteY32" fmla="*/ 1059990 h 1059990"/>
              <a:gd name="connsiteX33" fmla="*/ 6945878 w 7706792"/>
              <a:gd name="connsiteY33" fmla="*/ 1059990 h 1059990"/>
              <a:gd name="connsiteX34" fmla="*/ 6784174 w 7706792"/>
              <a:gd name="connsiteY34" fmla="*/ 999074 h 1059990"/>
              <a:gd name="connsiteX35" fmla="*/ 6622590 w 7706792"/>
              <a:gd name="connsiteY35" fmla="*/ 940147 h 1059990"/>
              <a:gd name="connsiteX36" fmla="*/ 6463720 w 7706792"/>
              <a:gd name="connsiteY36" fmla="*/ 883994 h 1059990"/>
              <a:gd name="connsiteX37" fmla="*/ 6307564 w 7706792"/>
              <a:gd name="connsiteY37" fmla="*/ 830621 h 1059990"/>
              <a:gd name="connsiteX38" fmla="*/ 6154052 w 7706792"/>
              <a:gd name="connsiteY38" fmla="*/ 779887 h 1059990"/>
              <a:gd name="connsiteX39" fmla="*/ 6003118 w 7706792"/>
              <a:gd name="connsiteY39" fmla="*/ 731797 h 1059990"/>
              <a:gd name="connsiteX40" fmla="*/ 5854831 w 7706792"/>
              <a:gd name="connsiteY40" fmla="*/ 686415 h 1059990"/>
              <a:gd name="connsiteX41" fmla="*/ 5709121 w 7706792"/>
              <a:gd name="connsiteY41" fmla="*/ 643607 h 1059990"/>
              <a:gd name="connsiteX42" fmla="*/ 5566055 w 7706792"/>
              <a:gd name="connsiteY42" fmla="*/ 603306 h 1059990"/>
              <a:gd name="connsiteX43" fmla="*/ 5425568 w 7706792"/>
              <a:gd name="connsiteY43" fmla="*/ 565442 h 1059990"/>
              <a:gd name="connsiteX44" fmla="*/ 5287661 w 7706792"/>
              <a:gd name="connsiteY44" fmla="*/ 529950 h 1059990"/>
              <a:gd name="connsiteX45" fmla="*/ 5152328 w 7706792"/>
              <a:gd name="connsiteY45" fmla="*/ 496828 h 1059990"/>
              <a:gd name="connsiteX46" fmla="*/ 5019575 w 7706792"/>
              <a:gd name="connsiteY46" fmla="*/ 466212 h 1059990"/>
              <a:gd name="connsiteX47" fmla="*/ 4889399 w 7706792"/>
              <a:gd name="connsiteY47" fmla="*/ 437832 h 1059990"/>
              <a:gd name="connsiteX48" fmla="*/ 4761733 w 7706792"/>
              <a:gd name="connsiteY48" fmla="*/ 411686 h 1059990"/>
              <a:gd name="connsiteX49" fmla="*/ 4636510 w 7706792"/>
              <a:gd name="connsiteY49" fmla="*/ 387641 h 1059990"/>
              <a:gd name="connsiteX50" fmla="*/ 4513795 w 7706792"/>
              <a:gd name="connsiteY50" fmla="*/ 365696 h 1059990"/>
              <a:gd name="connsiteX51" fmla="*/ 4393591 w 7706792"/>
              <a:gd name="connsiteY51" fmla="*/ 345849 h 1059990"/>
              <a:gd name="connsiteX52" fmla="*/ 4275897 w 7706792"/>
              <a:gd name="connsiteY52" fmla="*/ 328171 h 1059990"/>
              <a:gd name="connsiteX53" fmla="*/ 4160576 w 7706792"/>
              <a:gd name="connsiteY53" fmla="*/ 312456 h 1059990"/>
              <a:gd name="connsiteX54" fmla="*/ 4047631 w 7706792"/>
              <a:gd name="connsiteY54" fmla="*/ 298639 h 1059990"/>
              <a:gd name="connsiteX55" fmla="*/ 3937059 w 7706792"/>
              <a:gd name="connsiteY55" fmla="*/ 286650 h 1059990"/>
              <a:gd name="connsiteX56" fmla="*/ 3828794 w 7706792"/>
              <a:gd name="connsiteY56" fmla="*/ 276422 h 1059990"/>
              <a:gd name="connsiteX57" fmla="*/ 3722768 w 7706792"/>
              <a:gd name="connsiteY57" fmla="*/ 267955 h 1059990"/>
              <a:gd name="connsiteX58" fmla="*/ 3618912 w 7706792"/>
              <a:gd name="connsiteY58" fmla="*/ 261182 h 1059990"/>
              <a:gd name="connsiteX59" fmla="*/ 3517295 w 7706792"/>
              <a:gd name="connsiteY59" fmla="*/ 256102 h 1059990"/>
              <a:gd name="connsiteX60" fmla="*/ 3417848 w 7706792"/>
              <a:gd name="connsiteY60" fmla="*/ 252647 h 1059990"/>
              <a:gd name="connsiteX61" fmla="*/ 3320504 w 7706792"/>
              <a:gd name="connsiteY61" fmla="*/ 250818 h 1059990"/>
              <a:gd name="connsiteX62" fmla="*/ 3225196 w 7706792"/>
              <a:gd name="connsiteY62" fmla="*/ 250412 h 1059990"/>
              <a:gd name="connsiteX63" fmla="*/ 3040549 w 7706792"/>
              <a:gd name="connsiteY63" fmla="*/ 254002 h 1059990"/>
              <a:gd name="connsiteX64" fmla="*/ 2863498 w 7706792"/>
              <a:gd name="connsiteY64" fmla="*/ 263078 h 1059990"/>
              <a:gd name="connsiteX65" fmla="*/ 2693639 w 7706792"/>
              <a:gd name="connsiteY65" fmla="*/ 277235 h 1059990"/>
              <a:gd name="connsiteX66" fmla="*/ 2530562 w 7706792"/>
              <a:gd name="connsiteY66" fmla="*/ 296200 h 1059990"/>
              <a:gd name="connsiteX67" fmla="*/ 2373863 w 7706792"/>
              <a:gd name="connsiteY67" fmla="*/ 319704 h 1059990"/>
              <a:gd name="connsiteX68" fmla="*/ 2223134 w 7706792"/>
              <a:gd name="connsiteY68" fmla="*/ 347474 h 1059990"/>
              <a:gd name="connsiteX69" fmla="*/ 2077966 w 7706792"/>
              <a:gd name="connsiteY69" fmla="*/ 379242 h 1059990"/>
              <a:gd name="connsiteX70" fmla="*/ 1938021 w 7706792"/>
              <a:gd name="connsiteY70" fmla="*/ 414802 h 1059990"/>
              <a:gd name="connsiteX71" fmla="*/ 1908174 w 7706792"/>
              <a:gd name="connsiteY71" fmla="*/ 423065 h 1059990"/>
              <a:gd name="connsiteX72" fmla="*/ 1878530 w 7706792"/>
              <a:gd name="connsiteY72" fmla="*/ 431464 h 1059990"/>
              <a:gd name="connsiteX73" fmla="*/ 1849158 w 7706792"/>
              <a:gd name="connsiteY73" fmla="*/ 440067 h 1059990"/>
              <a:gd name="connsiteX74" fmla="*/ 1819988 w 7706792"/>
              <a:gd name="connsiteY74" fmla="*/ 448805 h 1059990"/>
              <a:gd name="connsiteX75" fmla="*/ 1717150 w 7706792"/>
              <a:gd name="connsiteY75" fmla="*/ 481656 h 1059990"/>
              <a:gd name="connsiteX76" fmla="*/ 1616957 w 7706792"/>
              <a:gd name="connsiteY76" fmla="*/ 516539 h 1059990"/>
              <a:gd name="connsiteX77" fmla="*/ 1519206 w 7706792"/>
              <a:gd name="connsiteY77" fmla="*/ 553453 h 1059990"/>
              <a:gd name="connsiteX78" fmla="*/ 1423694 w 7706792"/>
              <a:gd name="connsiteY78" fmla="*/ 592197 h 1059990"/>
              <a:gd name="connsiteX79" fmla="*/ 1189662 w 7706792"/>
              <a:gd name="connsiteY79" fmla="*/ 700098 h 1059990"/>
              <a:gd name="connsiteX80" fmla="*/ 967977 w 7706792"/>
              <a:gd name="connsiteY80" fmla="*/ 819783 h 1059990"/>
              <a:gd name="connsiteX81" fmla="*/ 756806 w 7706792"/>
              <a:gd name="connsiteY81" fmla="*/ 950984 h 1059990"/>
              <a:gd name="connsiteX82" fmla="*/ 602111 w 7706792"/>
              <a:gd name="connsiteY82" fmla="*/ 1059990 h 1059990"/>
              <a:gd name="connsiteX83" fmla="*/ 0 w 7706792"/>
              <a:gd name="connsiteY83" fmla="*/ 1059990 h 1059990"/>
              <a:gd name="connsiteX84" fmla="*/ 51522 w 7706792"/>
              <a:gd name="connsiteY84" fmla="*/ 1018379 h 1059990"/>
              <a:gd name="connsiteX85" fmla="*/ 100838 w 7706792"/>
              <a:gd name="connsiteY85" fmla="*/ 979432 h 1059990"/>
              <a:gd name="connsiteX86" fmla="*/ 150426 w 7706792"/>
              <a:gd name="connsiteY86" fmla="*/ 941094 h 1059990"/>
              <a:gd name="connsiteX87" fmla="*/ 200488 w 7706792"/>
              <a:gd name="connsiteY87" fmla="*/ 903367 h 1059990"/>
              <a:gd name="connsiteX88" fmla="*/ 251161 w 7706792"/>
              <a:gd name="connsiteY88" fmla="*/ 866384 h 1059990"/>
              <a:gd name="connsiteX89" fmla="*/ 458602 w 7706792"/>
              <a:gd name="connsiteY89" fmla="*/ 724821 h 1059990"/>
              <a:gd name="connsiteX90" fmla="*/ 675472 w 7706792"/>
              <a:gd name="connsiteY90" fmla="*/ 593687 h 1059990"/>
              <a:gd name="connsiteX91" fmla="*/ 903534 w 7706792"/>
              <a:gd name="connsiteY91" fmla="*/ 473256 h 1059990"/>
              <a:gd name="connsiteX92" fmla="*/ 1144824 w 7706792"/>
              <a:gd name="connsiteY92" fmla="*/ 363799 h 1059990"/>
              <a:gd name="connsiteX93" fmla="*/ 1243320 w 7706792"/>
              <a:gd name="connsiteY93" fmla="*/ 324242 h 1059990"/>
              <a:gd name="connsiteX94" fmla="*/ 1344260 w 7706792"/>
              <a:gd name="connsiteY94" fmla="*/ 286446 h 1059990"/>
              <a:gd name="connsiteX95" fmla="*/ 1447844 w 7706792"/>
              <a:gd name="connsiteY95" fmla="*/ 250548 h 1059990"/>
              <a:gd name="connsiteX96" fmla="*/ 1554345 w 7706792"/>
              <a:gd name="connsiteY96" fmla="*/ 216613 h 1059990"/>
              <a:gd name="connsiteX97" fmla="*/ 1584667 w 7706792"/>
              <a:gd name="connsiteY97" fmla="*/ 207469 h 1059990"/>
              <a:gd name="connsiteX98" fmla="*/ 1615261 w 7706792"/>
              <a:gd name="connsiteY98" fmla="*/ 198528 h 1059990"/>
              <a:gd name="connsiteX99" fmla="*/ 1646059 w 7706792"/>
              <a:gd name="connsiteY99" fmla="*/ 189723 h 1059990"/>
              <a:gd name="connsiteX100" fmla="*/ 1677127 w 7706792"/>
              <a:gd name="connsiteY100" fmla="*/ 181121 h 1059990"/>
              <a:gd name="connsiteX101" fmla="*/ 1822702 w 7706792"/>
              <a:gd name="connsiteY101" fmla="*/ 143800 h 1059990"/>
              <a:gd name="connsiteX102" fmla="*/ 1974042 w 7706792"/>
              <a:gd name="connsiteY102" fmla="*/ 110136 h 1059990"/>
              <a:gd name="connsiteX103" fmla="*/ 2131556 w 7706792"/>
              <a:gd name="connsiteY103" fmla="*/ 80400 h 1059990"/>
              <a:gd name="connsiteX104" fmla="*/ 2295785 w 7706792"/>
              <a:gd name="connsiteY104" fmla="*/ 54797 h 1059990"/>
              <a:gd name="connsiteX105" fmla="*/ 2467204 w 7706792"/>
              <a:gd name="connsiteY105" fmla="*/ 33731 h 1059990"/>
              <a:gd name="connsiteX106" fmla="*/ 2646289 w 7706792"/>
              <a:gd name="connsiteY106" fmla="*/ 17408 h 1059990"/>
              <a:gd name="connsiteX107" fmla="*/ 2833583 w 7706792"/>
              <a:gd name="connsiteY107" fmla="*/ 6231 h 1059990"/>
              <a:gd name="connsiteX108" fmla="*/ 3029559 w 7706792"/>
              <a:gd name="connsiteY108" fmla="*/ 610 h 1059990"/>
              <a:gd name="connsiteX109" fmla="*/ 3130972 w 7706792"/>
              <a:gd name="connsiteY109" fmla="*/ 0 h 10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7706792" h="1059990">
                <a:moveTo>
                  <a:pt x="3130972" y="0"/>
                </a:moveTo>
                <a:cubicBezTo>
                  <a:pt x="3165230" y="0"/>
                  <a:pt x="3199826" y="339"/>
                  <a:pt x="3234760" y="881"/>
                </a:cubicBezTo>
                <a:cubicBezTo>
                  <a:pt x="3269763" y="1423"/>
                  <a:pt x="3305174" y="2303"/>
                  <a:pt x="3340923" y="3387"/>
                </a:cubicBezTo>
                <a:cubicBezTo>
                  <a:pt x="3376740" y="4538"/>
                  <a:pt x="3412965" y="5893"/>
                  <a:pt x="3449595" y="7587"/>
                </a:cubicBezTo>
                <a:cubicBezTo>
                  <a:pt x="3486361" y="9280"/>
                  <a:pt x="3523467" y="11244"/>
                  <a:pt x="3560913" y="13547"/>
                </a:cubicBezTo>
                <a:cubicBezTo>
                  <a:pt x="3598494" y="15850"/>
                  <a:pt x="3636481" y="18424"/>
                  <a:pt x="3674808" y="21269"/>
                </a:cubicBezTo>
                <a:cubicBezTo>
                  <a:pt x="3713271" y="24114"/>
                  <a:pt x="3752141" y="27297"/>
                  <a:pt x="3791349" y="30819"/>
                </a:cubicBezTo>
                <a:cubicBezTo>
                  <a:pt x="3830693" y="34341"/>
                  <a:pt x="3870445" y="38135"/>
                  <a:pt x="3910604" y="42267"/>
                </a:cubicBezTo>
                <a:cubicBezTo>
                  <a:pt x="3950898" y="46465"/>
                  <a:pt x="3991599" y="50868"/>
                  <a:pt x="4032640" y="55678"/>
                </a:cubicBezTo>
                <a:cubicBezTo>
                  <a:pt x="4073884" y="60487"/>
                  <a:pt x="4115466" y="65566"/>
                  <a:pt x="4157457" y="71053"/>
                </a:cubicBezTo>
                <a:cubicBezTo>
                  <a:pt x="4199650" y="76539"/>
                  <a:pt x="4242183" y="82364"/>
                  <a:pt x="4285122" y="88528"/>
                </a:cubicBezTo>
                <a:cubicBezTo>
                  <a:pt x="4328265" y="94692"/>
                  <a:pt x="4371816" y="101262"/>
                  <a:pt x="4415706" y="108239"/>
                </a:cubicBezTo>
                <a:cubicBezTo>
                  <a:pt x="4459867" y="115215"/>
                  <a:pt x="4504366" y="122531"/>
                  <a:pt x="4549273" y="130185"/>
                </a:cubicBezTo>
                <a:cubicBezTo>
                  <a:pt x="4594383" y="137839"/>
                  <a:pt x="4639902" y="145966"/>
                  <a:pt x="4685758" y="154366"/>
                </a:cubicBezTo>
                <a:cubicBezTo>
                  <a:pt x="4731885" y="162900"/>
                  <a:pt x="4778352" y="171706"/>
                  <a:pt x="4825227" y="180917"/>
                </a:cubicBezTo>
                <a:cubicBezTo>
                  <a:pt x="4872306" y="190197"/>
                  <a:pt x="4919857" y="199815"/>
                  <a:pt x="4967681" y="209839"/>
                </a:cubicBezTo>
                <a:cubicBezTo>
                  <a:pt x="5015844" y="219864"/>
                  <a:pt x="5064346" y="230295"/>
                  <a:pt x="5113187" y="241133"/>
                </a:cubicBezTo>
                <a:cubicBezTo>
                  <a:pt x="5162301" y="252038"/>
                  <a:pt x="5211888" y="263349"/>
                  <a:pt x="5261746" y="275067"/>
                </a:cubicBezTo>
                <a:cubicBezTo>
                  <a:pt x="5311945" y="286854"/>
                  <a:pt x="5362550" y="299045"/>
                  <a:pt x="5413426" y="311644"/>
                </a:cubicBezTo>
                <a:cubicBezTo>
                  <a:pt x="5464642" y="324310"/>
                  <a:pt x="5516264" y="337382"/>
                  <a:pt x="5568159" y="350794"/>
                </a:cubicBezTo>
                <a:cubicBezTo>
                  <a:pt x="5620460" y="364273"/>
                  <a:pt x="5673100" y="378226"/>
                  <a:pt x="5726080" y="392585"/>
                </a:cubicBezTo>
                <a:cubicBezTo>
                  <a:pt x="5779466" y="407013"/>
                  <a:pt x="5833192" y="421915"/>
                  <a:pt x="5887188" y="437155"/>
                </a:cubicBezTo>
                <a:cubicBezTo>
                  <a:pt x="5941591" y="452530"/>
                  <a:pt x="5996403" y="468380"/>
                  <a:pt x="6051418" y="484568"/>
                </a:cubicBezTo>
                <a:cubicBezTo>
                  <a:pt x="6106908" y="500892"/>
                  <a:pt x="6162667" y="517690"/>
                  <a:pt x="6218767" y="534894"/>
                </a:cubicBezTo>
                <a:cubicBezTo>
                  <a:pt x="6275342" y="552235"/>
                  <a:pt x="6332188" y="569980"/>
                  <a:pt x="6389372" y="588133"/>
                </a:cubicBezTo>
                <a:cubicBezTo>
                  <a:pt x="6447032" y="606422"/>
                  <a:pt x="6504964" y="625116"/>
                  <a:pt x="6563234" y="644284"/>
                </a:cubicBezTo>
                <a:cubicBezTo>
                  <a:pt x="6621912" y="663589"/>
                  <a:pt x="6680996" y="683300"/>
                  <a:pt x="6740285" y="703484"/>
                </a:cubicBezTo>
                <a:cubicBezTo>
                  <a:pt x="6800116" y="723805"/>
                  <a:pt x="6860217" y="744530"/>
                  <a:pt x="6920590" y="765732"/>
                </a:cubicBezTo>
                <a:cubicBezTo>
                  <a:pt x="6981506" y="787068"/>
                  <a:pt x="7042694" y="808878"/>
                  <a:pt x="7104152" y="831163"/>
                </a:cubicBezTo>
                <a:cubicBezTo>
                  <a:pt x="7166154" y="853650"/>
                  <a:pt x="7228426" y="876544"/>
                  <a:pt x="7290971" y="899844"/>
                </a:cubicBezTo>
                <a:cubicBezTo>
                  <a:pt x="7354058" y="923416"/>
                  <a:pt x="7417416" y="947394"/>
                  <a:pt x="7481114" y="971778"/>
                </a:cubicBezTo>
                <a:cubicBezTo>
                  <a:pt x="7545354" y="996433"/>
                  <a:pt x="7609932" y="1021494"/>
                  <a:pt x="7674716" y="1047030"/>
                </a:cubicBezTo>
                <a:lnTo>
                  <a:pt x="7706792" y="1059990"/>
                </a:lnTo>
                <a:lnTo>
                  <a:pt x="6945878" y="1059990"/>
                </a:lnTo>
                <a:lnTo>
                  <a:pt x="6784174" y="999074"/>
                </a:lnTo>
                <a:cubicBezTo>
                  <a:pt x="6730042" y="979025"/>
                  <a:pt x="6676180" y="959383"/>
                  <a:pt x="6622590" y="940147"/>
                </a:cubicBezTo>
                <a:cubicBezTo>
                  <a:pt x="6569407" y="921045"/>
                  <a:pt x="6516428" y="902283"/>
                  <a:pt x="6463720" y="883994"/>
                </a:cubicBezTo>
                <a:cubicBezTo>
                  <a:pt x="6411419" y="865842"/>
                  <a:pt x="6359390" y="848028"/>
                  <a:pt x="6307564" y="830621"/>
                </a:cubicBezTo>
                <a:cubicBezTo>
                  <a:pt x="6256144" y="813349"/>
                  <a:pt x="6204928" y="796414"/>
                  <a:pt x="6154052" y="779887"/>
                </a:cubicBezTo>
                <a:cubicBezTo>
                  <a:pt x="6103448" y="763429"/>
                  <a:pt x="6053181" y="747443"/>
                  <a:pt x="6003118" y="731797"/>
                </a:cubicBezTo>
                <a:cubicBezTo>
                  <a:pt x="5953396" y="716285"/>
                  <a:pt x="5904011" y="701181"/>
                  <a:pt x="5854831" y="686415"/>
                </a:cubicBezTo>
                <a:cubicBezTo>
                  <a:pt x="5805989" y="671784"/>
                  <a:pt x="5757419" y="657493"/>
                  <a:pt x="5709121" y="643607"/>
                </a:cubicBezTo>
                <a:cubicBezTo>
                  <a:pt x="5661160" y="629790"/>
                  <a:pt x="5613472" y="616378"/>
                  <a:pt x="5566055" y="603306"/>
                </a:cubicBezTo>
                <a:cubicBezTo>
                  <a:pt x="5518910" y="590301"/>
                  <a:pt x="5472104" y="577702"/>
                  <a:pt x="5425568" y="565442"/>
                </a:cubicBezTo>
                <a:cubicBezTo>
                  <a:pt x="5379306" y="553251"/>
                  <a:pt x="5333313" y="541397"/>
                  <a:pt x="5287661" y="529950"/>
                </a:cubicBezTo>
                <a:cubicBezTo>
                  <a:pt x="5242278" y="518503"/>
                  <a:pt x="5197099" y="507463"/>
                  <a:pt x="5152328" y="496828"/>
                </a:cubicBezTo>
                <a:cubicBezTo>
                  <a:pt x="5107761" y="486261"/>
                  <a:pt x="5063532" y="476034"/>
                  <a:pt x="5019575" y="466212"/>
                </a:cubicBezTo>
                <a:cubicBezTo>
                  <a:pt x="4975889" y="456391"/>
                  <a:pt x="4932475" y="446908"/>
                  <a:pt x="4889399" y="437832"/>
                </a:cubicBezTo>
                <a:cubicBezTo>
                  <a:pt x="4846528" y="428755"/>
                  <a:pt x="4803995" y="420085"/>
                  <a:pt x="4761733" y="411686"/>
                </a:cubicBezTo>
                <a:cubicBezTo>
                  <a:pt x="4719675" y="403287"/>
                  <a:pt x="4677957" y="395295"/>
                  <a:pt x="4636510" y="387641"/>
                </a:cubicBezTo>
                <a:cubicBezTo>
                  <a:pt x="4595333" y="379988"/>
                  <a:pt x="4554428" y="372672"/>
                  <a:pt x="4513795" y="365696"/>
                </a:cubicBezTo>
                <a:cubicBezTo>
                  <a:pt x="4473434" y="358719"/>
                  <a:pt x="4433342" y="352081"/>
                  <a:pt x="4393591" y="345849"/>
                </a:cubicBezTo>
                <a:cubicBezTo>
                  <a:pt x="4354043" y="339617"/>
                  <a:pt x="4314835" y="333725"/>
                  <a:pt x="4275897" y="328171"/>
                </a:cubicBezTo>
                <a:cubicBezTo>
                  <a:pt x="4237163" y="322617"/>
                  <a:pt x="4198700" y="317401"/>
                  <a:pt x="4160576" y="312456"/>
                </a:cubicBezTo>
                <a:cubicBezTo>
                  <a:pt x="4122589" y="307579"/>
                  <a:pt x="4084941" y="302973"/>
                  <a:pt x="4047631" y="298639"/>
                </a:cubicBezTo>
                <a:cubicBezTo>
                  <a:pt x="4010457" y="294372"/>
                  <a:pt x="3973623" y="290375"/>
                  <a:pt x="3937059" y="286650"/>
                </a:cubicBezTo>
                <a:cubicBezTo>
                  <a:pt x="3900699" y="282924"/>
                  <a:pt x="3864612" y="279538"/>
                  <a:pt x="3828794" y="276422"/>
                </a:cubicBezTo>
                <a:cubicBezTo>
                  <a:pt x="3793180" y="273307"/>
                  <a:pt x="3757838" y="270461"/>
                  <a:pt x="3722768" y="267955"/>
                </a:cubicBezTo>
                <a:cubicBezTo>
                  <a:pt x="3687832" y="265450"/>
                  <a:pt x="3653237" y="263146"/>
                  <a:pt x="3618912" y="261182"/>
                </a:cubicBezTo>
                <a:cubicBezTo>
                  <a:pt x="3584723" y="259217"/>
                  <a:pt x="3550873" y="257524"/>
                  <a:pt x="3517295" y="256102"/>
                </a:cubicBezTo>
                <a:cubicBezTo>
                  <a:pt x="3483851" y="254679"/>
                  <a:pt x="3450680" y="253528"/>
                  <a:pt x="3417848" y="252647"/>
                </a:cubicBezTo>
                <a:cubicBezTo>
                  <a:pt x="3385083" y="251835"/>
                  <a:pt x="3352658" y="251158"/>
                  <a:pt x="3320504" y="250818"/>
                </a:cubicBezTo>
                <a:cubicBezTo>
                  <a:pt x="3288418" y="250412"/>
                  <a:pt x="3256672" y="250277"/>
                  <a:pt x="3225196" y="250412"/>
                </a:cubicBezTo>
                <a:cubicBezTo>
                  <a:pt x="3162448" y="250683"/>
                  <a:pt x="3100922" y="251903"/>
                  <a:pt x="3040549" y="254002"/>
                </a:cubicBezTo>
                <a:cubicBezTo>
                  <a:pt x="2980379" y="256170"/>
                  <a:pt x="2921362" y="259217"/>
                  <a:pt x="2863498" y="263078"/>
                </a:cubicBezTo>
                <a:cubicBezTo>
                  <a:pt x="2805771" y="266939"/>
                  <a:pt x="2749196" y="271681"/>
                  <a:pt x="2693639" y="277235"/>
                </a:cubicBezTo>
                <a:cubicBezTo>
                  <a:pt x="2638217" y="282789"/>
                  <a:pt x="2583881" y="289088"/>
                  <a:pt x="2530562" y="296200"/>
                </a:cubicBezTo>
                <a:cubicBezTo>
                  <a:pt x="2477311" y="303312"/>
                  <a:pt x="2425147" y="311170"/>
                  <a:pt x="2373863" y="319704"/>
                </a:cubicBezTo>
                <a:cubicBezTo>
                  <a:pt x="2322648" y="328238"/>
                  <a:pt x="2272449" y="337518"/>
                  <a:pt x="2223134" y="347474"/>
                </a:cubicBezTo>
                <a:cubicBezTo>
                  <a:pt x="2173885" y="357364"/>
                  <a:pt x="2125518" y="367999"/>
                  <a:pt x="2077966" y="379242"/>
                </a:cubicBezTo>
                <a:cubicBezTo>
                  <a:pt x="2030549" y="390486"/>
                  <a:pt x="1983878" y="402340"/>
                  <a:pt x="1938021" y="414802"/>
                </a:cubicBezTo>
                <a:cubicBezTo>
                  <a:pt x="1928050" y="417511"/>
                  <a:pt x="1918078" y="420289"/>
                  <a:pt x="1908174" y="423065"/>
                </a:cubicBezTo>
                <a:cubicBezTo>
                  <a:pt x="1898202" y="425843"/>
                  <a:pt x="1888366" y="428621"/>
                  <a:pt x="1878530" y="431464"/>
                </a:cubicBezTo>
                <a:cubicBezTo>
                  <a:pt x="1868695" y="434310"/>
                  <a:pt x="1858926" y="437155"/>
                  <a:pt x="1849158" y="440067"/>
                </a:cubicBezTo>
                <a:cubicBezTo>
                  <a:pt x="1839390" y="442912"/>
                  <a:pt x="1829689" y="445825"/>
                  <a:pt x="1819988" y="448805"/>
                </a:cubicBezTo>
                <a:cubicBezTo>
                  <a:pt x="1785256" y="459439"/>
                  <a:pt x="1750999" y="470344"/>
                  <a:pt x="1717150" y="481656"/>
                </a:cubicBezTo>
                <a:cubicBezTo>
                  <a:pt x="1683300" y="492900"/>
                  <a:pt x="1649925" y="504550"/>
                  <a:pt x="1616957" y="516539"/>
                </a:cubicBezTo>
                <a:cubicBezTo>
                  <a:pt x="1583989" y="528528"/>
                  <a:pt x="1551360" y="540856"/>
                  <a:pt x="1519206" y="553453"/>
                </a:cubicBezTo>
                <a:cubicBezTo>
                  <a:pt x="1486985" y="566052"/>
                  <a:pt x="1455170" y="578989"/>
                  <a:pt x="1423694" y="592197"/>
                </a:cubicBezTo>
                <a:cubicBezTo>
                  <a:pt x="1343310" y="626200"/>
                  <a:pt x="1265367" y="662234"/>
                  <a:pt x="1189662" y="700098"/>
                </a:cubicBezTo>
                <a:cubicBezTo>
                  <a:pt x="1113687" y="738164"/>
                  <a:pt x="1039815" y="778059"/>
                  <a:pt x="967977" y="819783"/>
                </a:cubicBezTo>
                <a:cubicBezTo>
                  <a:pt x="895732" y="861778"/>
                  <a:pt x="825387" y="905534"/>
                  <a:pt x="756806" y="950984"/>
                </a:cubicBezTo>
                <a:lnTo>
                  <a:pt x="602111" y="1059990"/>
                </a:lnTo>
                <a:lnTo>
                  <a:pt x="0" y="1059990"/>
                </a:lnTo>
                <a:lnTo>
                  <a:pt x="51522" y="1018379"/>
                </a:lnTo>
                <a:cubicBezTo>
                  <a:pt x="67938" y="1005306"/>
                  <a:pt x="84354" y="992301"/>
                  <a:pt x="100838" y="979432"/>
                </a:cubicBezTo>
                <a:cubicBezTo>
                  <a:pt x="117255" y="966562"/>
                  <a:pt x="133807" y="953760"/>
                  <a:pt x="150426" y="941094"/>
                </a:cubicBezTo>
                <a:cubicBezTo>
                  <a:pt x="166978" y="928428"/>
                  <a:pt x="183665" y="915830"/>
                  <a:pt x="200488" y="903367"/>
                </a:cubicBezTo>
                <a:cubicBezTo>
                  <a:pt x="217244" y="890904"/>
                  <a:pt x="234135" y="878576"/>
                  <a:pt x="251161" y="866384"/>
                </a:cubicBezTo>
                <a:cubicBezTo>
                  <a:pt x="318658" y="817683"/>
                  <a:pt x="387714" y="770405"/>
                  <a:pt x="458602" y="724821"/>
                </a:cubicBezTo>
                <a:cubicBezTo>
                  <a:pt x="529014" y="679506"/>
                  <a:pt x="601191" y="635750"/>
                  <a:pt x="675472" y="593687"/>
                </a:cubicBezTo>
                <a:cubicBezTo>
                  <a:pt x="749344" y="551828"/>
                  <a:pt x="825252" y="511662"/>
                  <a:pt x="903534" y="473256"/>
                </a:cubicBezTo>
                <a:cubicBezTo>
                  <a:pt x="981476" y="434987"/>
                  <a:pt x="1061861" y="398479"/>
                  <a:pt x="1144824" y="363799"/>
                </a:cubicBezTo>
                <a:cubicBezTo>
                  <a:pt x="1177249" y="350320"/>
                  <a:pt x="1210081" y="337111"/>
                  <a:pt x="1243320" y="324242"/>
                </a:cubicBezTo>
                <a:cubicBezTo>
                  <a:pt x="1276560" y="311373"/>
                  <a:pt x="1310207" y="298707"/>
                  <a:pt x="1344260" y="286446"/>
                </a:cubicBezTo>
                <a:cubicBezTo>
                  <a:pt x="1378313" y="274186"/>
                  <a:pt x="1412841" y="262198"/>
                  <a:pt x="1447844" y="250548"/>
                </a:cubicBezTo>
                <a:cubicBezTo>
                  <a:pt x="1482847" y="238898"/>
                  <a:pt x="1518325" y="227586"/>
                  <a:pt x="1554345" y="216613"/>
                </a:cubicBezTo>
                <a:cubicBezTo>
                  <a:pt x="1564453" y="213497"/>
                  <a:pt x="1574492" y="210449"/>
                  <a:pt x="1584667" y="207469"/>
                </a:cubicBezTo>
                <a:cubicBezTo>
                  <a:pt x="1594842" y="204489"/>
                  <a:pt x="1605017" y="201508"/>
                  <a:pt x="1615261" y="198528"/>
                </a:cubicBezTo>
                <a:cubicBezTo>
                  <a:pt x="1625436" y="195548"/>
                  <a:pt x="1635748" y="192635"/>
                  <a:pt x="1646059" y="189723"/>
                </a:cubicBezTo>
                <a:cubicBezTo>
                  <a:pt x="1656369" y="186810"/>
                  <a:pt x="1666748" y="183965"/>
                  <a:pt x="1677127" y="181121"/>
                </a:cubicBezTo>
                <a:cubicBezTo>
                  <a:pt x="1724747" y="168116"/>
                  <a:pt x="1773250" y="155652"/>
                  <a:pt x="1822702" y="143800"/>
                </a:cubicBezTo>
                <a:cubicBezTo>
                  <a:pt x="1872221" y="131946"/>
                  <a:pt x="1922623" y="120702"/>
                  <a:pt x="1974042" y="110136"/>
                </a:cubicBezTo>
                <a:cubicBezTo>
                  <a:pt x="2025529" y="99569"/>
                  <a:pt x="2078033" y="89613"/>
                  <a:pt x="2131556" y="80400"/>
                </a:cubicBezTo>
                <a:cubicBezTo>
                  <a:pt x="2185213" y="71120"/>
                  <a:pt x="2239957" y="62586"/>
                  <a:pt x="2295785" y="54797"/>
                </a:cubicBezTo>
                <a:cubicBezTo>
                  <a:pt x="2351748" y="47007"/>
                  <a:pt x="2408934" y="39963"/>
                  <a:pt x="2467204" y="33731"/>
                </a:cubicBezTo>
                <a:cubicBezTo>
                  <a:pt x="2525679" y="27433"/>
                  <a:pt x="2585373" y="22014"/>
                  <a:pt x="2646289" y="17408"/>
                </a:cubicBezTo>
                <a:cubicBezTo>
                  <a:pt x="2707477" y="12802"/>
                  <a:pt x="2769885" y="9076"/>
                  <a:pt x="2833583" y="6231"/>
                </a:cubicBezTo>
                <a:cubicBezTo>
                  <a:pt x="2897551" y="3387"/>
                  <a:pt x="2962876" y="1491"/>
                  <a:pt x="3029559" y="610"/>
                </a:cubicBezTo>
                <a:cubicBezTo>
                  <a:pt x="3063002" y="136"/>
                  <a:pt x="3096851" y="0"/>
                  <a:pt x="31309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56D6913B-975D-AF46-F540-2DFC426F81F8}"/>
              </a:ext>
            </a:extLst>
          </p:cNvPr>
          <p:cNvSpPr/>
          <p:nvPr userDrawn="1"/>
        </p:nvSpPr>
        <p:spPr>
          <a:xfrm>
            <a:off x="3826533" y="6143386"/>
            <a:ext cx="5827689" cy="714614"/>
          </a:xfrm>
          <a:custGeom>
            <a:avLst/>
            <a:gdLst>
              <a:gd name="connsiteX0" fmla="*/ 2460999 w 5827689"/>
              <a:gd name="connsiteY0" fmla="*/ 0 h 714614"/>
              <a:gd name="connsiteX1" fmla="*/ 2553934 w 5827689"/>
              <a:gd name="connsiteY1" fmla="*/ 746 h 714614"/>
              <a:gd name="connsiteX2" fmla="*/ 2648768 w 5827689"/>
              <a:gd name="connsiteY2" fmla="*/ 2913 h 714614"/>
              <a:gd name="connsiteX3" fmla="*/ 2745569 w 5827689"/>
              <a:gd name="connsiteY3" fmla="*/ 6639 h 714614"/>
              <a:gd name="connsiteX4" fmla="*/ 2844404 w 5827689"/>
              <a:gd name="connsiteY4" fmla="*/ 11989 h 714614"/>
              <a:gd name="connsiteX5" fmla="*/ 2945411 w 5827689"/>
              <a:gd name="connsiteY5" fmla="*/ 18966 h 714614"/>
              <a:gd name="connsiteX6" fmla="*/ 3048453 w 5827689"/>
              <a:gd name="connsiteY6" fmla="*/ 27635 h 714614"/>
              <a:gd name="connsiteX7" fmla="*/ 3153598 w 5827689"/>
              <a:gd name="connsiteY7" fmla="*/ 37999 h 714614"/>
              <a:gd name="connsiteX8" fmla="*/ 3260845 w 5827689"/>
              <a:gd name="connsiteY8" fmla="*/ 50123 h 714614"/>
              <a:gd name="connsiteX9" fmla="*/ 3370331 w 5827689"/>
              <a:gd name="connsiteY9" fmla="*/ 64077 h 714614"/>
              <a:gd name="connsiteX10" fmla="*/ 3481988 w 5827689"/>
              <a:gd name="connsiteY10" fmla="*/ 79858 h 714614"/>
              <a:gd name="connsiteX11" fmla="*/ 3595952 w 5827689"/>
              <a:gd name="connsiteY11" fmla="*/ 97537 h 714614"/>
              <a:gd name="connsiteX12" fmla="*/ 3712221 w 5827689"/>
              <a:gd name="connsiteY12" fmla="*/ 117315 h 714614"/>
              <a:gd name="connsiteX13" fmla="*/ 3830797 w 5827689"/>
              <a:gd name="connsiteY13" fmla="*/ 139126 h 714614"/>
              <a:gd name="connsiteX14" fmla="*/ 3951680 w 5827689"/>
              <a:gd name="connsiteY14" fmla="*/ 162968 h 714614"/>
              <a:gd name="connsiteX15" fmla="*/ 4074868 w 5827689"/>
              <a:gd name="connsiteY15" fmla="*/ 188910 h 714614"/>
              <a:gd name="connsiteX16" fmla="*/ 4200431 w 5827689"/>
              <a:gd name="connsiteY16" fmla="*/ 216952 h 714614"/>
              <a:gd name="connsiteX17" fmla="*/ 4328301 w 5827689"/>
              <a:gd name="connsiteY17" fmla="*/ 247228 h 714614"/>
              <a:gd name="connsiteX18" fmla="*/ 4458613 w 5827689"/>
              <a:gd name="connsiteY18" fmla="*/ 279877 h 714614"/>
              <a:gd name="connsiteX19" fmla="*/ 4591299 w 5827689"/>
              <a:gd name="connsiteY19" fmla="*/ 314828 h 714614"/>
              <a:gd name="connsiteX20" fmla="*/ 4726427 w 5827689"/>
              <a:gd name="connsiteY20" fmla="*/ 352081 h 714614"/>
              <a:gd name="connsiteX21" fmla="*/ 4863997 w 5827689"/>
              <a:gd name="connsiteY21" fmla="*/ 391705 h 714614"/>
              <a:gd name="connsiteX22" fmla="*/ 5004009 w 5827689"/>
              <a:gd name="connsiteY22" fmla="*/ 433700 h 714614"/>
              <a:gd name="connsiteX23" fmla="*/ 5146395 w 5827689"/>
              <a:gd name="connsiteY23" fmla="*/ 478202 h 714614"/>
              <a:gd name="connsiteX24" fmla="*/ 5291223 w 5827689"/>
              <a:gd name="connsiteY24" fmla="*/ 525344 h 714614"/>
              <a:gd name="connsiteX25" fmla="*/ 5438425 w 5827689"/>
              <a:gd name="connsiteY25" fmla="*/ 574993 h 714614"/>
              <a:gd name="connsiteX26" fmla="*/ 5588139 w 5827689"/>
              <a:gd name="connsiteY26" fmla="*/ 627216 h 714614"/>
              <a:gd name="connsiteX27" fmla="*/ 5740293 w 5827689"/>
              <a:gd name="connsiteY27" fmla="*/ 682080 h 714614"/>
              <a:gd name="connsiteX28" fmla="*/ 5827689 w 5827689"/>
              <a:gd name="connsiteY28" fmla="*/ 714614 h 714614"/>
              <a:gd name="connsiteX29" fmla="*/ 5006432 w 5827689"/>
              <a:gd name="connsiteY29" fmla="*/ 714614 h 714614"/>
              <a:gd name="connsiteX30" fmla="*/ 4969005 w 5827689"/>
              <a:gd name="connsiteY30" fmla="*/ 702197 h 714614"/>
              <a:gd name="connsiteX31" fmla="*/ 4845545 w 5827689"/>
              <a:gd name="connsiteY31" fmla="*/ 662844 h 714614"/>
              <a:gd name="connsiteX32" fmla="*/ 4723985 w 5827689"/>
              <a:gd name="connsiteY32" fmla="*/ 625658 h 714614"/>
              <a:gd name="connsiteX33" fmla="*/ 4604391 w 5827689"/>
              <a:gd name="connsiteY33" fmla="*/ 590572 h 714614"/>
              <a:gd name="connsiteX34" fmla="*/ 4486697 w 5827689"/>
              <a:gd name="connsiteY34" fmla="*/ 557518 h 714614"/>
              <a:gd name="connsiteX35" fmla="*/ 4370970 w 5827689"/>
              <a:gd name="connsiteY35" fmla="*/ 526564 h 714614"/>
              <a:gd name="connsiteX36" fmla="*/ 4257142 w 5827689"/>
              <a:gd name="connsiteY36" fmla="*/ 497777 h 714614"/>
              <a:gd name="connsiteX37" fmla="*/ 4145146 w 5827689"/>
              <a:gd name="connsiteY37" fmla="*/ 470886 h 714614"/>
              <a:gd name="connsiteX38" fmla="*/ 4035049 w 5827689"/>
              <a:gd name="connsiteY38" fmla="*/ 445960 h 714614"/>
              <a:gd name="connsiteX39" fmla="*/ 3926785 w 5827689"/>
              <a:gd name="connsiteY39" fmla="*/ 422863 h 714614"/>
              <a:gd name="connsiteX40" fmla="*/ 3820350 w 5827689"/>
              <a:gd name="connsiteY40" fmla="*/ 401663 h 714614"/>
              <a:gd name="connsiteX41" fmla="*/ 3715748 w 5827689"/>
              <a:gd name="connsiteY41" fmla="*/ 382290 h 714614"/>
              <a:gd name="connsiteX42" fmla="*/ 3612979 w 5827689"/>
              <a:gd name="connsiteY42" fmla="*/ 364815 h 714614"/>
              <a:gd name="connsiteX43" fmla="*/ 3512039 w 5827689"/>
              <a:gd name="connsiteY43" fmla="*/ 349101 h 714614"/>
              <a:gd name="connsiteX44" fmla="*/ 3412797 w 5827689"/>
              <a:gd name="connsiteY44" fmla="*/ 335079 h 714614"/>
              <a:gd name="connsiteX45" fmla="*/ 3315385 w 5827689"/>
              <a:gd name="connsiteY45" fmla="*/ 322752 h 714614"/>
              <a:gd name="connsiteX46" fmla="*/ 3219669 w 5827689"/>
              <a:gd name="connsiteY46" fmla="*/ 312050 h 714614"/>
              <a:gd name="connsiteX47" fmla="*/ 3125650 w 5827689"/>
              <a:gd name="connsiteY47" fmla="*/ 302906 h 714614"/>
              <a:gd name="connsiteX48" fmla="*/ 3033258 w 5827689"/>
              <a:gd name="connsiteY48" fmla="*/ 295320 h 714614"/>
              <a:gd name="connsiteX49" fmla="*/ 2942563 w 5827689"/>
              <a:gd name="connsiteY49" fmla="*/ 289291 h 714614"/>
              <a:gd name="connsiteX50" fmla="*/ 2853495 w 5827689"/>
              <a:gd name="connsiteY50" fmla="*/ 284821 h 714614"/>
              <a:gd name="connsiteX51" fmla="*/ 2765987 w 5827689"/>
              <a:gd name="connsiteY51" fmla="*/ 281841 h 714614"/>
              <a:gd name="connsiteX52" fmla="*/ 2680039 w 5827689"/>
              <a:gd name="connsiteY52" fmla="*/ 280215 h 714614"/>
              <a:gd name="connsiteX53" fmla="*/ 2512826 w 5827689"/>
              <a:gd name="connsiteY53" fmla="*/ 281164 h 714614"/>
              <a:gd name="connsiteX54" fmla="*/ 2351513 w 5827689"/>
              <a:gd name="connsiteY54" fmla="*/ 287327 h 714614"/>
              <a:gd name="connsiteX55" fmla="*/ 2195832 w 5827689"/>
              <a:gd name="connsiteY55" fmla="*/ 298504 h 714614"/>
              <a:gd name="connsiteX56" fmla="*/ 2045576 w 5827689"/>
              <a:gd name="connsiteY56" fmla="*/ 314489 h 714614"/>
              <a:gd name="connsiteX57" fmla="*/ 1900342 w 5827689"/>
              <a:gd name="connsiteY57" fmla="*/ 335012 h 714614"/>
              <a:gd name="connsiteX58" fmla="*/ 1759989 w 5827689"/>
              <a:gd name="connsiteY58" fmla="*/ 359938 h 714614"/>
              <a:gd name="connsiteX59" fmla="*/ 1624184 w 5827689"/>
              <a:gd name="connsiteY59" fmla="*/ 388996 h 714614"/>
              <a:gd name="connsiteX60" fmla="*/ 1492719 w 5827689"/>
              <a:gd name="connsiteY60" fmla="*/ 421982 h 714614"/>
              <a:gd name="connsiteX61" fmla="*/ 1464703 w 5827689"/>
              <a:gd name="connsiteY61" fmla="*/ 429636 h 714614"/>
              <a:gd name="connsiteX62" fmla="*/ 1436890 w 5827689"/>
              <a:gd name="connsiteY62" fmla="*/ 437493 h 714614"/>
              <a:gd name="connsiteX63" fmla="*/ 1409281 w 5827689"/>
              <a:gd name="connsiteY63" fmla="*/ 445554 h 714614"/>
              <a:gd name="connsiteX64" fmla="*/ 1381875 w 5827689"/>
              <a:gd name="connsiteY64" fmla="*/ 453749 h 714614"/>
              <a:gd name="connsiteX65" fmla="*/ 1284600 w 5827689"/>
              <a:gd name="connsiteY65" fmla="*/ 484907 h 714614"/>
              <a:gd name="connsiteX66" fmla="*/ 1189563 w 5827689"/>
              <a:gd name="connsiteY66" fmla="*/ 518300 h 714614"/>
              <a:gd name="connsiteX67" fmla="*/ 1096629 w 5827689"/>
              <a:gd name="connsiteY67" fmla="*/ 553793 h 714614"/>
              <a:gd name="connsiteX68" fmla="*/ 1005661 w 5827689"/>
              <a:gd name="connsiteY68" fmla="*/ 591317 h 714614"/>
              <a:gd name="connsiteX69" fmla="*/ 782280 w 5827689"/>
              <a:gd name="connsiteY69" fmla="*/ 696847 h 714614"/>
              <a:gd name="connsiteX70" fmla="*/ 750447 w 5827689"/>
              <a:gd name="connsiteY70" fmla="*/ 714614 h 714614"/>
              <a:gd name="connsiteX71" fmla="*/ 0 w 5827689"/>
              <a:gd name="connsiteY71" fmla="*/ 714614 h 714614"/>
              <a:gd name="connsiteX72" fmla="*/ 32022 w 5827689"/>
              <a:gd name="connsiteY72" fmla="*/ 691766 h 714614"/>
              <a:gd name="connsiteX73" fmla="*/ 240954 w 5827689"/>
              <a:gd name="connsiteY73" fmla="*/ 560566 h 714614"/>
              <a:gd name="connsiteX74" fmla="*/ 460266 w 5827689"/>
              <a:gd name="connsiteY74" fmla="*/ 441151 h 714614"/>
              <a:gd name="connsiteX75" fmla="*/ 691583 w 5827689"/>
              <a:gd name="connsiteY75" fmla="*/ 333792 h 714614"/>
              <a:gd name="connsiteX76" fmla="*/ 785943 w 5827689"/>
              <a:gd name="connsiteY76" fmla="*/ 295388 h 714614"/>
              <a:gd name="connsiteX77" fmla="*/ 882473 w 5827689"/>
              <a:gd name="connsiteY77" fmla="*/ 258879 h 714614"/>
              <a:gd name="connsiteX78" fmla="*/ 981376 w 5827689"/>
              <a:gd name="connsiteY78" fmla="*/ 224335 h 714614"/>
              <a:gd name="connsiteX79" fmla="*/ 1082790 w 5827689"/>
              <a:gd name="connsiteY79" fmla="*/ 191891 h 714614"/>
              <a:gd name="connsiteX80" fmla="*/ 1111484 w 5827689"/>
              <a:gd name="connsiteY80" fmla="*/ 183288 h 714614"/>
              <a:gd name="connsiteX81" fmla="*/ 1140450 w 5827689"/>
              <a:gd name="connsiteY81" fmla="*/ 174821 h 714614"/>
              <a:gd name="connsiteX82" fmla="*/ 1169619 w 5827689"/>
              <a:gd name="connsiteY82" fmla="*/ 166558 h 714614"/>
              <a:gd name="connsiteX83" fmla="*/ 1198993 w 5827689"/>
              <a:gd name="connsiteY83" fmla="*/ 158430 h 714614"/>
              <a:gd name="connsiteX84" fmla="*/ 1336765 w 5827689"/>
              <a:gd name="connsiteY84" fmla="*/ 123479 h 714614"/>
              <a:gd name="connsiteX85" fmla="*/ 1479558 w 5827689"/>
              <a:gd name="connsiteY85" fmla="*/ 92389 h 714614"/>
              <a:gd name="connsiteX86" fmla="*/ 1627643 w 5827689"/>
              <a:gd name="connsiteY86" fmla="*/ 65364 h 714614"/>
              <a:gd name="connsiteX87" fmla="*/ 1781425 w 5827689"/>
              <a:gd name="connsiteY87" fmla="*/ 42605 h 714614"/>
              <a:gd name="connsiteX88" fmla="*/ 1941313 w 5827689"/>
              <a:gd name="connsiteY88" fmla="*/ 24453 h 714614"/>
              <a:gd name="connsiteX89" fmla="*/ 2107645 w 5827689"/>
              <a:gd name="connsiteY89" fmla="*/ 11108 h 714614"/>
              <a:gd name="connsiteX90" fmla="*/ 2280761 w 5827689"/>
              <a:gd name="connsiteY90" fmla="*/ 2845 h 714614"/>
              <a:gd name="connsiteX91" fmla="*/ 2460999 w 5827689"/>
              <a:gd name="connsiteY91" fmla="*/ 0 h 71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827689" h="714614">
                <a:moveTo>
                  <a:pt x="2460999" y="0"/>
                </a:moveTo>
                <a:cubicBezTo>
                  <a:pt x="2491729" y="0"/>
                  <a:pt x="2522662" y="271"/>
                  <a:pt x="2553934" y="746"/>
                </a:cubicBezTo>
                <a:cubicBezTo>
                  <a:pt x="2585274" y="1219"/>
                  <a:pt x="2616885" y="1964"/>
                  <a:pt x="2648768" y="2913"/>
                </a:cubicBezTo>
                <a:cubicBezTo>
                  <a:pt x="2680717" y="3929"/>
                  <a:pt x="2713008" y="5148"/>
                  <a:pt x="2745569" y="6639"/>
                </a:cubicBezTo>
                <a:cubicBezTo>
                  <a:pt x="2778197" y="8128"/>
                  <a:pt x="2811166" y="9957"/>
                  <a:pt x="2844404" y="11989"/>
                </a:cubicBezTo>
                <a:cubicBezTo>
                  <a:pt x="2877779" y="14022"/>
                  <a:pt x="2911493" y="16392"/>
                  <a:pt x="2945411" y="18966"/>
                </a:cubicBezTo>
                <a:cubicBezTo>
                  <a:pt x="2979465" y="21608"/>
                  <a:pt x="3013789" y="24453"/>
                  <a:pt x="3048453" y="27635"/>
                </a:cubicBezTo>
                <a:cubicBezTo>
                  <a:pt x="3083253" y="30819"/>
                  <a:pt x="3118256" y="34274"/>
                  <a:pt x="3153598" y="37999"/>
                </a:cubicBezTo>
                <a:cubicBezTo>
                  <a:pt x="3189008" y="41724"/>
                  <a:pt x="3224825" y="45788"/>
                  <a:pt x="3260845" y="50123"/>
                </a:cubicBezTo>
                <a:cubicBezTo>
                  <a:pt x="3297069" y="54458"/>
                  <a:pt x="3333564" y="59132"/>
                  <a:pt x="3370331" y="64077"/>
                </a:cubicBezTo>
                <a:cubicBezTo>
                  <a:pt x="3407234" y="69021"/>
                  <a:pt x="3444475" y="74304"/>
                  <a:pt x="3481988" y="79858"/>
                </a:cubicBezTo>
                <a:cubicBezTo>
                  <a:pt x="3519705" y="85413"/>
                  <a:pt x="3557692" y="91306"/>
                  <a:pt x="3595952" y="97537"/>
                </a:cubicBezTo>
                <a:cubicBezTo>
                  <a:pt x="3634414" y="103768"/>
                  <a:pt x="3673148" y="110338"/>
                  <a:pt x="3712221" y="117315"/>
                </a:cubicBezTo>
                <a:cubicBezTo>
                  <a:pt x="3751431" y="124293"/>
                  <a:pt x="3790978" y="131540"/>
                  <a:pt x="3830797" y="139126"/>
                </a:cubicBezTo>
                <a:cubicBezTo>
                  <a:pt x="3870820" y="146780"/>
                  <a:pt x="3911114" y="154704"/>
                  <a:pt x="3951680" y="162968"/>
                </a:cubicBezTo>
                <a:cubicBezTo>
                  <a:pt x="3992449" y="171299"/>
                  <a:pt x="4033489" y="179969"/>
                  <a:pt x="4074868" y="188910"/>
                </a:cubicBezTo>
                <a:cubicBezTo>
                  <a:pt x="4116452" y="197918"/>
                  <a:pt x="4158306" y="207266"/>
                  <a:pt x="4200431" y="216952"/>
                </a:cubicBezTo>
                <a:cubicBezTo>
                  <a:pt x="4242761" y="226705"/>
                  <a:pt x="4285362" y="236798"/>
                  <a:pt x="4328301" y="247228"/>
                </a:cubicBezTo>
                <a:cubicBezTo>
                  <a:pt x="4371445" y="257728"/>
                  <a:pt x="4414927" y="268632"/>
                  <a:pt x="4458613" y="279877"/>
                </a:cubicBezTo>
                <a:cubicBezTo>
                  <a:pt x="4502571" y="291188"/>
                  <a:pt x="4546799" y="302838"/>
                  <a:pt x="4591299" y="314828"/>
                </a:cubicBezTo>
                <a:cubicBezTo>
                  <a:pt x="4636069" y="326884"/>
                  <a:pt x="4681113" y="339348"/>
                  <a:pt x="4726427" y="352081"/>
                </a:cubicBezTo>
                <a:cubicBezTo>
                  <a:pt x="4772012" y="364950"/>
                  <a:pt x="4817868" y="378158"/>
                  <a:pt x="4863997" y="391705"/>
                </a:cubicBezTo>
                <a:cubicBezTo>
                  <a:pt x="4910395" y="405320"/>
                  <a:pt x="4957067" y="419341"/>
                  <a:pt x="5004009" y="433700"/>
                </a:cubicBezTo>
                <a:cubicBezTo>
                  <a:pt x="5051223" y="448128"/>
                  <a:pt x="5098707" y="462962"/>
                  <a:pt x="5146395" y="478202"/>
                </a:cubicBezTo>
                <a:cubicBezTo>
                  <a:pt x="5194423" y="493510"/>
                  <a:pt x="5242721" y="509223"/>
                  <a:pt x="5291223" y="525344"/>
                </a:cubicBezTo>
                <a:cubicBezTo>
                  <a:pt x="5340064" y="541533"/>
                  <a:pt x="5389109" y="558060"/>
                  <a:pt x="5438425" y="574993"/>
                </a:cubicBezTo>
                <a:cubicBezTo>
                  <a:pt x="5488081" y="591994"/>
                  <a:pt x="5538008" y="609402"/>
                  <a:pt x="5588139" y="627216"/>
                </a:cubicBezTo>
                <a:cubicBezTo>
                  <a:pt x="5638608" y="645098"/>
                  <a:pt x="5689348" y="663386"/>
                  <a:pt x="5740293" y="682080"/>
                </a:cubicBezTo>
                <a:lnTo>
                  <a:pt x="5827689" y="714614"/>
                </a:lnTo>
                <a:lnTo>
                  <a:pt x="5006432" y="714614"/>
                </a:lnTo>
                <a:lnTo>
                  <a:pt x="4969005" y="702197"/>
                </a:lnTo>
                <a:cubicBezTo>
                  <a:pt x="4927627" y="688719"/>
                  <a:pt x="4886518" y="675645"/>
                  <a:pt x="4845545" y="662844"/>
                </a:cubicBezTo>
                <a:cubicBezTo>
                  <a:pt x="4804775" y="650110"/>
                  <a:pt x="4764279" y="637714"/>
                  <a:pt x="4723985" y="625658"/>
                </a:cubicBezTo>
                <a:cubicBezTo>
                  <a:pt x="4683893" y="613669"/>
                  <a:pt x="4644007" y="601951"/>
                  <a:pt x="4604391" y="590572"/>
                </a:cubicBezTo>
                <a:cubicBezTo>
                  <a:pt x="4564910" y="579260"/>
                  <a:pt x="4525703" y="568220"/>
                  <a:pt x="4486697" y="557518"/>
                </a:cubicBezTo>
                <a:cubicBezTo>
                  <a:pt x="4447895" y="546883"/>
                  <a:pt x="4409297" y="536588"/>
                  <a:pt x="4370970" y="526564"/>
                </a:cubicBezTo>
                <a:cubicBezTo>
                  <a:pt x="4332778" y="516674"/>
                  <a:pt x="4294859" y="507057"/>
                  <a:pt x="4257142" y="497777"/>
                </a:cubicBezTo>
                <a:cubicBezTo>
                  <a:pt x="4219562" y="488497"/>
                  <a:pt x="4182253" y="479556"/>
                  <a:pt x="4145146" y="470886"/>
                </a:cubicBezTo>
                <a:cubicBezTo>
                  <a:pt x="4108244" y="462284"/>
                  <a:pt x="4071545" y="453953"/>
                  <a:pt x="4035049" y="445960"/>
                </a:cubicBezTo>
                <a:cubicBezTo>
                  <a:pt x="3998758" y="437968"/>
                  <a:pt x="3962670" y="430246"/>
                  <a:pt x="3926785" y="422863"/>
                </a:cubicBezTo>
                <a:cubicBezTo>
                  <a:pt x="3891035" y="415547"/>
                  <a:pt x="3855558" y="408436"/>
                  <a:pt x="3820350" y="401663"/>
                </a:cubicBezTo>
                <a:cubicBezTo>
                  <a:pt x="3785280" y="394889"/>
                  <a:pt x="3750345" y="388454"/>
                  <a:pt x="3715748" y="382290"/>
                </a:cubicBezTo>
                <a:cubicBezTo>
                  <a:pt x="3681220" y="376194"/>
                  <a:pt x="3646964" y="370369"/>
                  <a:pt x="3612979" y="364815"/>
                </a:cubicBezTo>
                <a:cubicBezTo>
                  <a:pt x="3579128" y="359261"/>
                  <a:pt x="3545482" y="354046"/>
                  <a:pt x="3512039" y="349101"/>
                </a:cubicBezTo>
                <a:cubicBezTo>
                  <a:pt x="3478732" y="344156"/>
                  <a:pt x="3445629" y="339483"/>
                  <a:pt x="3412797" y="335079"/>
                </a:cubicBezTo>
                <a:cubicBezTo>
                  <a:pt x="3380100" y="330745"/>
                  <a:pt x="3347607" y="326613"/>
                  <a:pt x="3315385" y="322752"/>
                </a:cubicBezTo>
                <a:cubicBezTo>
                  <a:pt x="3283231" y="318959"/>
                  <a:pt x="3251348" y="315370"/>
                  <a:pt x="3219669" y="312050"/>
                </a:cubicBezTo>
                <a:cubicBezTo>
                  <a:pt x="3188126" y="308731"/>
                  <a:pt x="3156786" y="305684"/>
                  <a:pt x="3125650" y="302906"/>
                </a:cubicBezTo>
                <a:cubicBezTo>
                  <a:pt x="3094581" y="300129"/>
                  <a:pt x="3063784" y="297623"/>
                  <a:pt x="3033258" y="295320"/>
                </a:cubicBezTo>
                <a:cubicBezTo>
                  <a:pt x="3002801" y="293017"/>
                  <a:pt x="2972546" y="291053"/>
                  <a:pt x="2942563" y="289291"/>
                </a:cubicBezTo>
                <a:cubicBezTo>
                  <a:pt x="2912647" y="287531"/>
                  <a:pt x="2882935" y="286040"/>
                  <a:pt x="2853495" y="284821"/>
                </a:cubicBezTo>
                <a:cubicBezTo>
                  <a:pt x="2824054" y="283602"/>
                  <a:pt x="2794952" y="282587"/>
                  <a:pt x="2765987" y="281841"/>
                </a:cubicBezTo>
                <a:cubicBezTo>
                  <a:pt x="2737089" y="281028"/>
                  <a:pt x="2708463" y="280554"/>
                  <a:pt x="2680039" y="280215"/>
                </a:cubicBezTo>
                <a:cubicBezTo>
                  <a:pt x="2623397" y="279605"/>
                  <a:pt x="2567637" y="279944"/>
                  <a:pt x="2512826" y="281164"/>
                </a:cubicBezTo>
                <a:cubicBezTo>
                  <a:pt x="2458219" y="282315"/>
                  <a:pt x="2404425" y="284415"/>
                  <a:pt x="2351513" y="287327"/>
                </a:cubicBezTo>
                <a:cubicBezTo>
                  <a:pt x="2298805" y="290172"/>
                  <a:pt x="2246912" y="293966"/>
                  <a:pt x="2195832" y="298504"/>
                </a:cubicBezTo>
                <a:cubicBezTo>
                  <a:pt x="2144955" y="303042"/>
                  <a:pt x="2094824" y="308393"/>
                  <a:pt x="2045576" y="314489"/>
                </a:cubicBezTo>
                <a:cubicBezTo>
                  <a:pt x="1996395" y="320585"/>
                  <a:pt x="1947962" y="327426"/>
                  <a:pt x="1900342" y="335012"/>
                </a:cubicBezTo>
                <a:cubicBezTo>
                  <a:pt x="1852789" y="342599"/>
                  <a:pt x="1806049" y="350929"/>
                  <a:pt x="1759989" y="359938"/>
                </a:cubicBezTo>
                <a:cubicBezTo>
                  <a:pt x="1713998" y="368947"/>
                  <a:pt x="1668751" y="378633"/>
                  <a:pt x="1624184" y="388996"/>
                </a:cubicBezTo>
                <a:cubicBezTo>
                  <a:pt x="1579615" y="399291"/>
                  <a:pt x="1535862" y="410332"/>
                  <a:pt x="1492719" y="421982"/>
                </a:cubicBezTo>
                <a:cubicBezTo>
                  <a:pt x="1483357" y="424489"/>
                  <a:pt x="1473997" y="427063"/>
                  <a:pt x="1464703" y="429636"/>
                </a:cubicBezTo>
                <a:cubicBezTo>
                  <a:pt x="1455410" y="432210"/>
                  <a:pt x="1446116" y="434852"/>
                  <a:pt x="1436890" y="437493"/>
                </a:cubicBezTo>
                <a:cubicBezTo>
                  <a:pt x="1427665" y="440135"/>
                  <a:pt x="1418439" y="442845"/>
                  <a:pt x="1409281" y="445554"/>
                </a:cubicBezTo>
                <a:cubicBezTo>
                  <a:pt x="1400123" y="448263"/>
                  <a:pt x="1390966" y="450973"/>
                  <a:pt x="1381875" y="453749"/>
                </a:cubicBezTo>
                <a:cubicBezTo>
                  <a:pt x="1349043" y="463774"/>
                  <a:pt x="1316619" y="474137"/>
                  <a:pt x="1284600" y="484907"/>
                </a:cubicBezTo>
                <a:cubicBezTo>
                  <a:pt x="1252514" y="495676"/>
                  <a:pt x="1220903" y="506785"/>
                  <a:pt x="1189563" y="518300"/>
                </a:cubicBezTo>
                <a:cubicBezTo>
                  <a:pt x="1158223" y="529747"/>
                  <a:pt x="1127290" y="541600"/>
                  <a:pt x="1096629" y="553793"/>
                </a:cubicBezTo>
                <a:cubicBezTo>
                  <a:pt x="1065967" y="565984"/>
                  <a:pt x="1035644" y="578515"/>
                  <a:pt x="1005661" y="591317"/>
                </a:cubicBezTo>
                <a:cubicBezTo>
                  <a:pt x="929076" y="624371"/>
                  <a:pt x="854661" y="659593"/>
                  <a:pt x="782280" y="696847"/>
                </a:cubicBezTo>
                <a:lnTo>
                  <a:pt x="750447" y="714614"/>
                </a:lnTo>
                <a:lnTo>
                  <a:pt x="0" y="714614"/>
                </a:lnTo>
                <a:lnTo>
                  <a:pt x="32022" y="691766"/>
                </a:lnTo>
                <a:cubicBezTo>
                  <a:pt x="99857" y="646250"/>
                  <a:pt x="169456" y="602426"/>
                  <a:pt x="240954" y="560566"/>
                </a:cubicBezTo>
                <a:cubicBezTo>
                  <a:pt x="312046" y="518842"/>
                  <a:pt x="385105" y="479014"/>
                  <a:pt x="460266" y="441151"/>
                </a:cubicBezTo>
                <a:cubicBezTo>
                  <a:pt x="535088" y="403423"/>
                  <a:pt x="612149" y="367593"/>
                  <a:pt x="691583" y="333792"/>
                </a:cubicBezTo>
                <a:cubicBezTo>
                  <a:pt x="722720" y="320720"/>
                  <a:pt x="754128" y="307919"/>
                  <a:pt x="785943" y="295388"/>
                </a:cubicBezTo>
                <a:cubicBezTo>
                  <a:pt x="817758" y="282925"/>
                  <a:pt x="849912" y="270733"/>
                  <a:pt x="882473" y="258879"/>
                </a:cubicBezTo>
                <a:cubicBezTo>
                  <a:pt x="915033" y="247026"/>
                  <a:pt x="948002" y="235511"/>
                  <a:pt x="981376" y="224335"/>
                </a:cubicBezTo>
                <a:cubicBezTo>
                  <a:pt x="1014751" y="213158"/>
                  <a:pt x="1048533" y="202321"/>
                  <a:pt x="1082790" y="191891"/>
                </a:cubicBezTo>
                <a:cubicBezTo>
                  <a:pt x="1092287" y="189045"/>
                  <a:pt x="1101851" y="186133"/>
                  <a:pt x="1111484" y="183288"/>
                </a:cubicBezTo>
                <a:cubicBezTo>
                  <a:pt x="1121117" y="180444"/>
                  <a:pt x="1130750" y="177599"/>
                  <a:pt x="1140450" y="174821"/>
                </a:cubicBezTo>
                <a:cubicBezTo>
                  <a:pt x="1150151" y="172045"/>
                  <a:pt x="1159851" y="169267"/>
                  <a:pt x="1169619" y="166558"/>
                </a:cubicBezTo>
                <a:cubicBezTo>
                  <a:pt x="1179387" y="163781"/>
                  <a:pt x="1189156" y="161072"/>
                  <a:pt x="1198993" y="158430"/>
                </a:cubicBezTo>
                <a:cubicBezTo>
                  <a:pt x="1244103" y="146170"/>
                  <a:pt x="1290027" y="134520"/>
                  <a:pt x="1336765" y="123479"/>
                </a:cubicBezTo>
                <a:cubicBezTo>
                  <a:pt x="1383572" y="112439"/>
                  <a:pt x="1431125" y="102075"/>
                  <a:pt x="1479558" y="92389"/>
                </a:cubicBezTo>
                <a:cubicBezTo>
                  <a:pt x="1528061" y="82703"/>
                  <a:pt x="1577377" y="73694"/>
                  <a:pt x="1627643" y="65364"/>
                </a:cubicBezTo>
                <a:cubicBezTo>
                  <a:pt x="1677976" y="57032"/>
                  <a:pt x="1729260" y="49446"/>
                  <a:pt x="1781425" y="42605"/>
                </a:cubicBezTo>
                <a:cubicBezTo>
                  <a:pt x="1833726" y="35764"/>
                  <a:pt x="1887045" y="29736"/>
                  <a:pt x="1941313" y="24453"/>
                </a:cubicBezTo>
                <a:cubicBezTo>
                  <a:pt x="1995785" y="19169"/>
                  <a:pt x="2051207" y="14699"/>
                  <a:pt x="2107645" y="11108"/>
                </a:cubicBezTo>
                <a:cubicBezTo>
                  <a:pt x="2164287" y="7518"/>
                  <a:pt x="2222016" y="4742"/>
                  <a:pt x="2280761" y="2845"/>
                </a:cubicBezTo>
                <a:cubicBezTo>
                  <a:pt x="2339711" y="1016"/>
                  <a:pt x="2399812" y="0"/>
                  <a:pt x="246099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 name="Freeform: Shape 54">
            <a:extLst>
              <a:ext uri="{FF2B5EF4-FFF2-40B4-BE49-F238E27FC236}">
                <a16:creationId xmlns:a16="http://schemas.microsoft.com/office/drawing/2014/main" id="{99C7595E-EA18-EA12-5111-2B11E913FDF1}"/>
              </a:ext>
            </a:extLst>
          </p:cNvPr>
          <p:cNvSpPr/>
          <p:nvPr userDrawn="1"/>
        </p:nvSpPr>
        <p:spPr>
          <a:xfrm>
            <a:off x="6422163" y="6844772"/>
            <a:ext cx="611275" cy="13228"/>
          </a:xfrm>
          <a:custGeom>
            <a:avLst/>
            <a:gdLst>
              <a:gd name="connsiteX0" fmla="*/ 415173 w 611275"/>
              <a:gd name="connsiteY0" fmla="*/ 1557 h 13228"/>
              <a:gd name="connsiteX1" fmla="*/ 611275 w 611275"/>
              <a:gd name="connsiteY1" fmla="*/ 13228 h 13228"/>
              <a:gd name="connsiteX2" fmla="*/ 0 w 611275"/>
              <a:gd name="connsiteY2" fmla="*/ 13228 h 13228"/>
              <a:gd name="connsiteX3" fmla="*/ 124974 w 611275"/>
              <a:gd name="connsiteY3" fmla="*/ 3589 h 13228"/>
              <a:gd name="connsiteX4" fmla="*/ 415173 w 611275"/>
              <a:gd name="connsiteY4" fmla="*/ 1557 h 13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275" h="13228">
                <a:moveTo>
                  <a:pt x="415173" y="1557"/>
                </a:moveTo>
                <a:lnTo>
                  <a:pt x="611275" y="13228"/>
                </a:lnTo>
                <a:lnTo>
                  <a:pt x="0" y="13228"/>
                </a:lnTo>
                <a:lnTo>
                  <a:pt x="124974" y="3589"/>
                </a:lnTo>
                <a:cubicBezTo>
                  <a:pt x="219401" y="-340"/>
                  <a:pt x="316202" y="-1084"/>
                  <a:pt x="415173" y="155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 name="Group 1">
            <a:extLst>
              <a:ext uri="{FF2B5EF4-FFF2-40B4-BE49-F238E27FC236}">
                <a16:creationId xmlns:a16="http://schemas.microsoft.com/office/drawing/2014/main" id="{62A43282-8BCA-C519-A686-0795D1C0E6EB}"/>
              </a:ext>
            </a:extLst>
          </p:cNvPr>
          <p:cNvGrpSpPr/>
          <p:nvPr userDrawn="1"/>
        </p:nvGrpSpPr>
        <p:grpSpPr>
          <a:xfrm>
            <a:off x="0" y="3889136"/>
            <a:ext cx="8505328" cy="2968864"/>
            <a:chOff x="0" y="3889136"/>
            <a:chExt cx="8505328" cy="2968864"/>
          </a:xfrm>
          <a:solidFill>
            <a:schemeClr val="accent4"/>
          </a:solidFill>
        </p:grpSpPr>
        <p:sp>
          <p:nvSpPr>
            <p:cNvPr id="57" name="Freeform: Shape 56">
              <a:extLst>
                <a:ext uri="{FF2B5EF4-FFF2-40B4-BE49-F238E27FC236}">
                  <a16:creationId xmlns:a16="http://schemas.microsoft.com/office/drawing/2014/main" id="{F0E1CF2A-0397-7DD4-1CE7-8297E48EA207}"/>
                </a:ext>
              </a:extLst>
            </p:cNvPr>
            <p:cNvSpPr/>
            <p:nvPr userDrawn="1"/>
          </p:nvSpPr>
          <p:spPr>
            <a:xfrm>
              <a:off x="0" y="3889136"/>
              <a:ext cx="2097550" cy="2263667"/>
            </a:xfrm>
            <a:custGeom>
              <a:avLst/>
              <a:gdLst>
                <a:gd name="connsiteX0" fmla="*/ 1283324 w 2097550"/>
                <a:gd name="connsiteY0" fmla="*/ 0 h 2263667"/>
                <a:gd name="connsiteX1" fmla="*/ 1312968 w 2097550"/>
                <a:gd name="connsiteY1" fmla="*/ 339 h 2263667"/>
                <a:gd name="connsiteX2" fmla="*/ 1342476 w 2097550"/>
                <a:gd name="connsiteY2" fmla="*/ 1287 h 2263667"/>
                <a:gd name="connsiteX3" fmla="*/ 1371849 w 2097550"/>
                <a:gd name="connsiteY3" fmla="*/ 2778 h 2263667"/>
                <a:gd name="connsiteX4" fmla="*/ 1401086 w 2097550"/>
                <a:gd name="connsiteY4" fmla="*/ 4809 h 2263667"/>
                <a:gd name="connsiteX5" fmla="*/ 1430187 w 2097550"/>
                <a:gd name="connsiteY5" fmla="*/ 7383 h 2263667"/>
                <a:gd name="connsiteX6" fmla="*/ 1487711 w 2097550"/>
                <a:gd name="connsiteY6" fmla="*/ 14157 h 2263667"/>
                <a:gd name="connsiteX7" fmla="*/ 1544150 w 2097550"/>
                <a:gd name="connsiteY7" fmla="*/ 23166 h 2263667"/>
                <a:gd name="connsiteX8" fmla="*/ 1599233 w 2097550"/>
                <a:gd name="connsiteY8" fmla="*/ 34409 h 2263667"/>
                <a:gd name="connsiteX9" fmla="*/ 1652823 w 2097550"/>
                <a:gd name="connsiteY9" fmla="*/ 47821 h 2263667"/>
                <a:gd name="connsiteX10" fmla="*/ 1679007 w 2097550"/>
                <a:gd name="connsiteY10" fmla="*/ 55339 h 2263667"/>
                <a:gd name="connsiteX11" fmla="*/ 1704716 w 2097550"/>
                <a:gd name="connsiteY11" fmla="*/ 63399 h 2263667"/>
                <a:gd name="connsiteX12" fmla="*/ 1729883 w 2097550"/>
                <a:gd name="connsiteY12" fmla="*/ 72001 h 2263667"/>
                <a:gd name="connsiteX13" fmla="*/ 1754507 w 2097550"/>
                <a:gd name="connsiteY13" fmla="*/ 81145 h 2263667"/>
                <a:gd name="connsiteX14" fmla="*/ 1778589 w 2097550"/>
                <a:gd name="connsiteY14" fmla="*/ 90831 h 2263667"/>
                <a:gd name="connsiteX15" fmla="*/ 1802060 w 2097550"/>
                <a:gd name="connsiteY15" fmla="*/ 100991 h 2263667"/>
                <a:gd name="connsiteX16" fmla="*/ 1824921 w 2097550"/>
                <a:gd name="connsiteY16" fmla="*/ 111693 h 2263667"/>
                <a:gd name="connsiteX17" fmla="*/ 1847103 w 2097550"/>
                <a:gd name="connsiteY17" fmla="*/ 122937 h 2263667"/>
                <a:gd name="connsiteX18" fmla="*/ 1889297 w 2097550"/>
                <a:gd name="connsiteY18" fmla="*/ 146982 h 2263667"/>
                <a:gd name="connsiteX19" fmla="*/ 1928370 w 2097550"/>
                <a:gd name="connsiteY19" fmla="*/ 172992 h 2263667"/>
                <a:gd name="connsiteX20" fmla="*/ 1964051 w 2097550"/>
                <a:gd name="connsiteY20" fmla="*/ 200967 h 2263667"/>
                <a:gd name="connsiteX21" fmla="*/ 1996205 w 2097550"/>
                <a:gd name="connsiteY21" fmla="*/ 230770 h 2263667"/>
                <a:gd name="connsiteX22" fmla="*/ 2024221 w 2097550"/>
                <a:gd name="connsiteY22" fmla="*/ 262401 h 2263667"/>
                <a:gd name="connsiteX23" fmla="*/ 2048031 w 2097550"/>
                <a:gd name="connsiteY23" fmla="*/ 295726 h 2263667"/>
                <a:gd name="connsiteX24" fmla="*/ 2067432 w 2097550"/>
                <a:gd name="connsiteY24" fmla="*/ 330609 h 2263667"/>
                <a:gd name="connsiteX25" fmla="*/ 2082220 w 2097550"/>
                <a:gd name="connsiteY25" fmla="*/ 366983 h 2263667"/>
                <a:gd name="connsiteX26" fmla="*/ 2087782 w 2097550"/>
                <a:gd name="connsiteY26" fmla="*/ 385677 h 2263667"/>
                <a:gd name="connsiteX27" fmla="*/ 2092124 w 2097550"/>
                <a:gd name="connsiteY27" fmla="*/ 404710 h 2263667"/>
                <a:gd name="connsiteX28" fmla="*/ 2095244 w 2097550"/>
                <a:gd name="connsiteY28" fmla="*/ 424014 h 2263667"/>
                <a:gd name="connsiteX29" fmla="*/ 2097076 w 2097550"/>
                <a:gd name="connsiteY29" fmla="*/ 443590 h 2263667"/>
                <a:gd name="connsiteX30" fmla="*/ 2097550 w 2097550"/>
                <a:gd name="connsiteY30" fmla="*/ 463435 h 2263667"/>
                <a:gd name="connsiteX31" fmla="*/ 2096737 w 2097550"/>
                <a:gd name="connsiteY31" fmla="*/ 483552 h 2263667"/>
                <a:gd name="connsiteX32" fmla="*/ 2094634 w 2097550"/>
                <a:gd name="connsiteY32" fmla="*/ 503872 h 2263667"/>
                <a:gd name="connsiteX33" fmla="*/ 2091242 w 2097550"/>
                <a:gd name="connsiteY33" fmla="*/ 524396 h 2263667"/>
                <a:gd name="connsiteX34" fmla="*/ 2080524 w 2097550"/>
                <a:gd name="connsiteY34" fmla="*/ 565917 h 2263667"/>
                <a:gd name="connsiteX35" fmla="*/ 2064651 w 2097550"/>
                <a:gd name="connsiteY35" fmla="*/ 607979 h 2263667"/>
                <a:gd name="connsiteX36" fmla="*/ 2043621 w 2097550"/>
                <a:gd name="connsiteY36" fmla="*/ 650448 h 2263667"/>
                <a:gd name="connsiteX37" fmla="*/ 2017437 w 2097550"/>
                <a:gd name="connsiteY37" fmla="*/ 693188 h 2263667"/>
                <a:gd name="connsiteX38" fmla="*/ 2002514 w 2097550"/>
                <a:gd name="connsiteY38" fmla="*/ 714592 h 2263667"/>
                <a:gd name="connsiteX39" fmla="*/ 1986437 w 2097550"/>
                <a:gd name="connsiteY39" fmla="*/ 735996 h 2263667"/>
                <a:gd name="connsiteX40" fmla="*/ 1969206 w 2097550"/>
                <a:gd name="connsiteY40" fmla="*/ 757400 h 2263667"/>
                <a:gd name="connsiteX41" fmla="*/ 1950823 w 2097550"/>
                <a:gd name="connsiteY41" fmla="*/ 778736 h 2263667"/>
                <a:gd name="connsiteX42" fmla="*/ 1931354 w 2097550"/>
                <a:gd name="connsiteY42" fmla="*/ 800073 h 2263667"/>
                <a:gd name="connsiteX43" fmla="*/ 1910800 w 2097550"/>
                <a:gd name="connsiteY43" fmla="*/ 821341 h 2263667"/>
                <a:gd name="connsiteX44" fmla="*/ 1889160 w 2097550"/>
                <a:gd name="connsiteY44" fmla="*/ 842541 h 2263667"/>
                <a:gd name="connsiteX45" fmla="*/ 1866368 w 2097550"/>
                <a:gd name="connsiteY45" fmla="*/ 863606 h 2263667"/>
                <a:gd name="connsiteX46" fmla="*/ 1842557 w 2097550"/>
                <a:gd name="connsiteY46" fmla="*/ 884537 h 2263667"/>
                <a:gd name="connsiteX47" fmla="*/ 1817866 w 2097550"/>
                <a:gd name="connsiteY47" fmla="*/ 905398 h 2263667"/>
                <a:gd name="connsiteX48" fmla="*/ 1792292 w 2097550"/>
                <a:gd name="connsiteY48" fmla="*/ 926125 h 2263667"/>
                <a:gd name="connsiteX49" fmla="*/ 1765768 w 2097550"/>
                <a:gd name="connsiteY49" fmla="*/ 946717 h 2263667"/>
                <a:gd name="connsiteX50" fmla="*/ 1738227 w 2097550"/>
                <a:gd name="connsiteY50" fmla="*/ 967104 h 2263667"/>
                <a:gd name="connsiteX51" fmla="*/ 1709940 w 2097550"/>
                <a:gd name="connsiteY51" fmla="*/ 987424 h 2263667"/>
                <a:gd name="connsiteX52" fmla="*/ 1680906 w 2097550"/>
                <a:gd name="connsiteY52" fmla="*/ 1007541 h 2263667"/>
                <a:gd name="connsiteX53" fmla="*/ 1650991 w 2097550"/>
                <a:gd name="connsiteY53" fmla="*/ 1027523 h 2263667"/>
                <a:gd name="connsiteX54" fmla="*/ 1643393 w 2097550"/>
                <a:gd name="connsiteY54" fmla="*/ 1032467 h 2263667"/>
                <a:gd name="connsiteX55" fmla="*/ 1635660 w 2097550"/>
                <a:gd name="connsiteY55" fmla="*/ 1037412 h 2263667"/>
                <a:gd name="connsiteX56" fmla="*/ 1627927 w 2097550"/>
                <a:gd name="connsiteY56" fmla="*/ 1042356 h 2263667"/>
                <a:gd name="connsiteX57" fmla="*/ 1620193 w 2097550"/>
                <a:gd name="connsiteY57" fmla="*/ 1047301 h 2263667"/>
                <a:gd name="connsiteX58" fmla="*/ 1604727 w 2097550"/>
                <a:gd name="connsiteY58" fmla="*/ 1057190 h 2263667"/>
                <a:gd name="connsiteX59" fmla="*/ 1600793 w 2097550"/>
                <a:gd name="connsiteY59" fmla="*/ 1059629 h 2263667"/>
                <a:gd name="connsiteX60" fmla="*/ 1596790 w 2097550"/>
                <a:gd name="connsiteY60" fmla="*/ 1062067 h 2263667"/>
                <a:gd name="connsiteX61" fmla="*/ 1592788 w 2097550"/>
                <a:gd name="connsiteY61" fmla="*/ 1064506 h 2263667"/>
                <a:gd name="connsiteX62" fmla="*/ 1588786 w 2097550"/>
                <a:gd name="connsiteY62" fmla="*/ 1066944 h 2263667"/>
                <a:gd name="connsiteX63" fmla="*/ 1556835 w 2097550"/>
                <a:gd name="connsiteY63" fmla="*/ 1086383 h 2263667"/>
                <a:gd name="connsiteX64" fmla="*/ 1523868 w 2097550"/>
                <a:gd name="connsiteY64" fmla="*/ 1105484 h 2263667"/>
                <a:gd name="connsiteX65" fmla="*/ 1507315 w 2097550"/>
                <a:gd name="connsiteY65" fmla="*/ 1115103 h 2263667"/>
                <a:gd name="connsiteX66" fmla="*/ 1490425 w 2097550"/>
                <a:gd name="connsiteY66" fmla="*/ 1124518 h 2263667"/>
                <a:gd name="connsiteX67" fmla="*/ 1456507 w 2097550"/>
                <a:gd name="connsiteY67" fmla="*/ 1143415 h 2263667"/>
                <a:gd name="connsiteX68" fmla="*/ 1421708 w 2097550"/>
                <a:gd name="connsiteY68" fmla="*/ 1161907 h 2263667"/>
                <a:gd name="connsiteX69" fmla="*/ 1404274 w 2097550"/>
                <a:gd name="connsiteY69" fmla="*/ 1171254 h 2263667"/>
                <a:gd name="connsiteX70" fmla="*/ 1386501 w 2097550"/>
                <a:gd name="connsiteY70" fmla="*/ 1180331 h 2263667"/>
                <a:gd name="connsiteX71" fmla="*/ 1350820 w 2097550"/>
                <a:gd name="connsiteY71" fmla="*/ 1198551 h 2263667"/>
                <a:gd name="connsiteX72" fmla="*/ 1314393 w 2097550"/>
                <a:gd name="connsiteY72" fmla="*/ 1216432 h 2263667"/>
                <a:gd name="connsiteX73" fmla="*/ 1296145 w 2097550"/>
                <a:gd name="connsiteY73" fmla="*/ 1225374 h 2263667"/>
                <a:gd name="connsiteX74" fmla="*/ 1277693 w 2097550"/>
                <a:gd name="connsiteY74" fmla="*/ 1234179 h 2263667"/>
                <a:gd name="connsiteX75" fmla="*/ 1259106 w 2097550"/>
                <a:gd name="connsiteY75" fmla="*/ 1242917 h 2263667"/>
                <a:gd name="connsiteX76" fmla="*/ 1240519 w 2097550"/>
                <a:gd name="connsiteY76" fmla="*/ 1251653 h 2263667"/>
                <a:gd name="connsiteX77" fmla="*/ 1231159 w 2097550"/>
                <a:gd name="connsiteY77" fmla="*/ 1256057 h 2263667"/>
                <a:gd name="connsiteX78" fmla="*/ 1221730 w 2097550"/>
                <a:gd name="connsiteY78" fmla="*/ 1260391 h 2263667"/>
                <a:gd name="connsiteX79" fmla="*/ 1212233 w 2097550"/>
                <a:gd name="connsiteY79" fmla="*/ 1264659 h 2263667"/>
                <a:gd name="connsiteX80" fmla="*/ 1202736 w 2097550"/>
                <a:gd name="connsiteY80" fmla="*/ 1268926 h 2263667"/>
                <a:gd name="connsiteX81" fmla="*/ 1164545 w 2097550"/>
                <a:gd name="connsiteY81" fmla="*/ 1286198 h 2263667"/>
                <a:gd name="connsiteX82" fmla="*/ 1121604 w 2097550"/>
                <a:gd name="connsiteY82" fmla="*/ 1305570 h 2263667"/>
                <a:gd name="connsiteX83" fmla="*/ 1110886 w 2097550"/>
                <a:gd name="connsiteY83" fmla="*/ 1310447 h 2263667"/>
                <a:gd name="connsiteX84" fmla="*/ 1100237 w 2097550"/>
                <a:gd name="connsiteY84" fmla="*/ 1315391 h 2263667"/>
                <a:gd name="connsiteX85" fmla="*/ 1089586 w 2097550"/>
                <a:gd name="connsiteY85" fmla="*/ 1320403 h 2263667"/>
                <a:gd name="connsiteX86" fmla="*/ 1078936 w 2097550"/>
                <a:gd name="connsiteY86" fmla="*/ 1325349 h 2263667"/>
                <a:gd name="connsiteX87" fmla="*/ 1036403 w 2097550"/>
                <a:gd name="connsiteY87" fmla="*/ 1345668 h 2263667"/>
                <a:gd name="connsiteX88" fmla="*/ 994142 w 2097550"/>
                <a:gd name="connsiteY88" fmla="*/ 1366531 h 2263667"/>
                <a:gd name="connsiteX89" fmla="*/ 952084 w 2097550"/>
                <a:gd name="connsiteY89" fmla="*/ 1387935 h 2263667"/>
                <a:gd name="connsiteX90" fmla="*/ 910297 w 2097550"/>
                <a:gd name="connsiteY90" fmla="*/ 1409880 h 2263667"/>
                <a:gd name="connsiteX91" fmla="*/ 868850 w 2097550"/>
                <a:gd name="connsiteY91" fmla="*/ 1432436 h 2263667"/>
                <a:gd name="connsiteX92" fmla="*/ 827674 w 2097550"/>
                <a:gd name="connsiteY92" fmla="*/ 1455600 h 2263667"/>
                <a:gd name="connsiteX93" fmla="*/ 786837 w 2097550"/>
                <a:gd name="connsiteY93" fmla="*/ 1479375 h 2263667"/>
                <a:gd name="connsiteX94" fmla="*/ 746272 w 2097550"/>
                <a:gd name="connsiteY94" fmla="*/ 1503827 h 2263667"/>
                <a:gd name="connsiteX95" fmla="*/ 666226 w 2097550"/>
                <a:gd name="connsiteY95" fmla="*/ 1554695 h 2263667"/>
                <a:gd name="connsiteX96" fmla="*/ 587740 w 2097550"/>
                <a:gd name="connsiteY96" fmla="*/ 1608475 h 2263667"/>
                <a:gd name="connsiteX97" fmla="*/ 511019 w 2097550"/>
                <a:gd name="connsiteY97" fmla="*/ 1665372 h 2263667"/>
                <a:gd name="connsiteX98" fmla="*/ 436401 w 2097550"/>
                <a:gd name="connsiteY98" fmla="*/ 1725587 h 2263667"/>
                <a:gd name="connsiteX99" fmla="*/ 364155 w 2097550"/>
                <a:gd name="connsiteY99" fmla="*/ 1789258 h 2263667"/>
                <a:gd name="connsiteX100" fmla="*/ 294557 w 2097550"/>
                <a:gd name="connsiteY100" fmla="*/ 1856585 h 2263667"/>
                <a:gd name="connsiteX101" fmla="*/ 228213 w 2097550"/>
                <a:gd name="connsiteY101" fmla="*/ 1927773 h 2263667"/>
                <a:gd name="connsiteX102" fmla="*/ 165602 w 2097550"/>
                <a:gd name="connsiteY102" fmla="*/ 2003093 h 2263667"/>
                <a:gd name="connsiteX103" fmla="*/ 135822 w 2097550"/>
                <a:gd name="connsiteY103" fmla="*/ 2042244 h 2263667"/>
                <a:gd name="connsiteX104" fmla="*/ 107060 w 2097550"/>
                <a:gd name="connsiteY104" fmla="*/ 2082409 h 2263667"/>
                <a:gd name="connsiteX105" fmla="*/ 79519 w 2097550"/>
                <a:gd name="connsiteY105" fmla="*/ 2123659 h 2263667"/>
                <a:gd name="connsiteX106" fmla="*/ 53335 w 2097550"/>
                <a:gd name="connsiteY106" fmla="*/ 2165993 h 2263667"/>
                <a:gd name="connsiteX107" fmla="*/ 47026 w 2097550"/>
                <a:gd name="connsiteY107" fmla="*/ 2176762 h 2263667"/>
                <a:gd name="connsiteX108" fmla="*/ 40717 w 2097550"/>
                <a:gd name="connsiteY108" fmla="*/ 2187600 h 2263667"/>
                <a:gd name="connsiteX109" fmla="*/ 34476 w 2097550"/>
                <a:gd name="connsiteY109" fmla="*/ 2198505 h 2263667"/>
                <a:gd name="connsiteX110" fmla="*/ 28439 w 2097550"/>
                <a:gd name="connsiteY110" fmla="*/ 2209478 h 2263667"/>
                <a:gd name="connsiteX111" fmla="*/ 16432 w 2097550"/>
                <a:gd name="connsiteY111" fmla="*/ 2231559 h 2263667"/>
                <a:gd name="connsiteX112" fmla="*/ 4967 w 2097550"/>
                <a:gd name="connsiteY112" fmla="*/ 2253979 h 2263667"/>
                <a:gd name="connsiteX113" fmla="*/ 0 w 2097550"/>
                <a:gd name="connsiteY113" fmla="*/ 2263667 h 2263667"/>
                <a:gd name="connsiteX114" fmla="*/ 0 w 2097550"/>
                <a:gd name="connsiteY114" fmla="*/ 1887197 h 2263667"/>
                <a:gd name="connsiteX115" fmla="*/ 36308 w 2097550"/>
                <a:gd name="connsiteY115" fmla="*/ 1845273 h 2263667"/>
                <a:gd name="connsiteX116" fmla="*/ 111265 w 2097550"/>
                <a:gd name="connsiteY116" fmla="*/ 1767650 h 2263667"/>
                <a:gd name="connsiteX117" fmla="*/ 189073 w 2097550"/>
                <a:gd name="connsiteY117" fmla="*/ 1694701 h 2263667"/>
                <a:gd name="connsiteX118" fmla="*/ 269118 w 2097550"/>
                <a:gd name="connsiteY118" fmla="*/ 1626154 h 2263667"/>
                <a:gd name="connsiteX119" fmla="*/ 351064 w 2097550"/>
                <a:gd name="connsiteY119" fmla="*/ 1561739 h 2263667"/>
                <a:gd name="connsiteX120" fmla="*/ 434637 w 2097550"/>
                <a:gd name="connsiteY120" fmla="*/ 1501253 h 2263667"/>
                <a:gd name="connsiteX121" fmla="*/ 519566 w 2097550"/>
                <a:gd name="connsiteY121" fmla="*/ 1444289 h 2263667"/>
                <a:gd name="connsiteX122" fmla="*/ 605581 w 2097550"/>
                <a:gd name="connsiteY122" fmla="*/ 1390644 h 2263667"/>
                <a:gd name="connsiteX123" fmla="*/ 648928 w 2097550"/>
                <a:gd name="connsiteY123" fmla="*/ 1364973 h 2263667"/>
                <a:gd name="connsiteX124" fmla="*/ 692479 w 2097550"/>
                <a:gd name="connsiteY124" fmla="*/ 1340047 h 2263667"/>
                <a:gd name="connsiteX125" fmla="*/ 736232 w 2097550"/>
                <a:gd name="connsiteY125" fmla="*/ 1315798 h 2263667"/>
                <a:gd name="connsiteX126" fmla="*/ 780190 w 2097550"/>
                <a:gd name="connsiteY126" fmla="*/ 1292294 h 2263667"/>
                <a:gd name="connsiteX127" fmla="*/ 824350 w 2097550"/>
                <a:gd name="connsiteY127" fmla="*/ 1269467 h 2263667"/>
                <a:gd name="connsiteX128" fmla="*/ 868646 w 2097550"/>
                <a:gd name="connsiteY128" fmla="*/ 1247251 h 2263667"/>
                <a:gd name="connsiteX129" fmla="*/ 913079 w 2097550"/>
                <a:gd name="connsiteY129" fmla="*/ 1225644 h 2263667"/>
                <a:gd name="connsiteX130" fmla="*/ 957646 w 2097550"/>
                <a:gd name="connsiteY130" fmla="*/ 1204578 h 2263667"/>
                <a:gd name="connsiteX131" fmla="*/ 968772 w 2097550"/>
                <a:gd name="connsiteY131" fmla="*/ 1199432 h 2263667"/>
                <a:gd name="connsiteX132" fmla="*/ 979897 w 2097550"/>
                <a:gd name="connsiteY132" fmla="*/ 1194284 h 2263667"/>
                <a:gd name="connsiteX133" fmla="*/ 991089 w 2097550"/>
                <a:gd name="connsiteY133" fmla="*/ 1189136 h 2263667"/>
                <a:gd name="connsiteX134" fmla="*/ 1002282 w 2097550"/>
                <a:gd name="connsiteY134" fmla="*/ 1184055 h 2263667"/>
                <a:gd name="connsiteX135" fmla="*/ 1047054 w 2097550"/>
                <a:gd name="connsiteY135" fmla="*/ 1164073 h 2263667"/>
                <a:gd name="connsiteX136" fmla="*/ 1082057 w 2097550"/>
                <a:gd name="connsiteY136" fmla="*/ 1148427 h 2263667"/>
                <a:gd name="connsiteX137" fmla="*/ 1090671 w 2097550"/>
                <a:gd name="connsiteY137" fmla="*/ 1144566 h 2263667"/>
                <a:gd name="connsiteX138" fmla="*/ 1099287 w 2097550"/>
                <a:gd name="connsiteY138" fmla="*/ 1140705 h 2263667"/>
                <a:gd name="connsiteX139" fmla="*/ 1107902 w 2097550"/>
                <a:gd name="connsiteY139" fmla="*/ 1136845 h 2263667"/>
                <a:gd name="connsiteX140" fmla="*/ 1116381 w 2097550"/>
                <a:gd name="connsiteY140" fmla="*/ 1132916 h 2263667"/>
                <a:gd name="connsiteX141" fmla="*/ 1133272 w 2097550"/>
                <a:gd name="connsiteY141" fmla="*/ 1125059 h 2263667"/>
                <a:gd name="connsiteX142" fmla="*/ 1150163 w 2097550"/>
                <a:gd name="connsiteY142" fmla="*/ 1117202 h 2263667"/>
                <a:gd name="connsiteX143" fmla="*/ 1166918 w 2097550"/>
                <a:gd name="connsiteY143" fmla="*/ 1109345 h 2263667"/>
                <a:gd name="connsiteX144" fmla="*/ 1183402 w 2097550"/>
                <a:gd name="connsiteY144" fmla="*/ 1101352 h 2263667"/>
                <a:gd name="connsiteX145" fmla="*/ 1216303 w 2097550"/>
                <a:gd name="connsiteY145" fmla="*/ 1085367 h 2263667"/>
                <a:gd name="connsiteX146" fmla="*/ 1248457 w 2097550"/>
                <a:gd name="connsiteY146" fmla="*/ 1069179 h 2263667"/>
                <a:gd name="connsiteX147" fmla="*/ 1264534 w 2097550"/>
                <a:gd name="connsiteY147" fmla="*/ 1061118 h 2263667"/>
                <a:gd name="connsiteX148" fmla="*/ 1280203 w 2097550"/>
                <a:gd name="connsiteY148" fmla="*/ 1052855 h 2263667"/>
                <a:gd name="connsiteX149" fmla="*/ 1311475 w 2097550"/>
                <a:gd name="connsiteY149" fmla="*/ 1036463 h 2263667"/>
                <a:gd name="connsiteX150" fmla="*/ 1341933 w 2097550"/>
                <a:gd name="connsiteY150" fmla="*/ 1019801 h 2263667"/>
                <a:gd name="connsiteX151" fmla="*/ 1357128 w 2097550"/>
                <a:gd name="connsiteY151" fmla="*/ 1011470 h 2263667"/>
                <a:gd name="connsiteX152" fmla="*/ 1371916 w 2097550"/>
                <a:gd name="connsiteY152" fmla="*/ 1003003 h 2263667"/>
                <a:gd name="connsiteX153" fmla="*/ 1401357 w 2097550"/>
                <a:gd name="connsiteY153" fmla="*/ 986205 h 2263667"/>
                <a:gd name="connsiteX154" fmla="*/ 1429780 w 2097550"/>
                <a:gd name="connsiteY154" fmla="*/ 969204 h 2263667"/>
                <a:gd name="connsiteX155" fmla="*/ 1433375 w 2097550"/>
                <a:gd name="connsiteY155" fmla="*/ 967104 h 2263667"/>
                <a:gd name="connsiteX156" fmla="*/ 1436970 w 2097550"/>
                <a:gd name="connsiteY156" fmla="*/ 965004 h 2263667"/>
                <a:gd name="connsiteX157" fmla="*/ 1440499 w 2097550"/>
                <a:gd name="connsiteY157" fmla="*/ 962904 h 2263667"/>
                <a:gd name="connsiteX158" fmla="*/ 1443958 w 2097550"/>
                <a:gd name="connsiteY158" fmla="*/ 960737 h 2263667"/>
                <a:gd name="connsiteX159" fmla="*/ 1457660 w 2097550"/>
                <a:gd name="connsiteY159" fmla="*/ 952135 h 2263667"/>
                <a:gd name="connsiteX160" fmla="*/ 1464512 w 2097550"/>
                <a:gd name="connsiteY160" fmla="*/ 947868 h 2263667"/>
                <a:gd name="connsiteX161" fmla="*/ 1471431 w 2097550"/>
                <a:gd name="connsiteY161" fmla="*/ 943600 h 2263667"/>
                <a:gd name="connsiteX162" fmla="*/ 1478282 w 2097550"/>
                <a:gd name="connsiteY162" fmla="*/ 939333 h 2263667"/>
                <a:gd name="connsiteX163" fmla="*/ 1484998 w 2097550"/>
                <a:gd name="connsiteY163" fmla="*/ 934998 h 2263667"/>
                <a:gd name="connsiteX164" fmla="*/ 1586276 w 2097550"/>
                <a:gd name="connsiteY164" fmla="*/ 865368 h 2263667"/>
                <a:gd name="connsiteX165" fmla="*/ 1674055 w 2097550"/>
                <a:gd name="connsiteY165" fmla="*/ 794721 h 2263667"/>
                <a:gd name="connsiteX166" fmla="*/ 1747181 w 2097550"/>
                <a:gd name="connsiteY166" fmla="*/ 723940 h 2263667"/>
                <a:gd name="connsiteX167" fmla="*/ 1804570 w 2097550"/>
                <a:gd name="connsiteY167" fmla="*/ 653768 h 2263667"/>
                <a:gd name="connsiteX168" fmla="*/ 1827091 w 2097550"/>
                <a:gd name="connsiteY168" fmla="*/ 619155 h 2263667"/>
                <a:gd name="connsiteX169" fmla="*/ 1845339 w 2097550"/>
                <a:gd name="connsiteY169" fmla="*/ 585018 h 2263667"/>
                <a:gd name="connsiteX170" fmla="*/ 1859381 w 2097550"/>
                <a:gd name="connsiteY170" fmla="*/ 551421 h 2263667"/>
                <a:gd name="connsiteX171" fmla="*/ 1869285 w 2097550"/>
                <a:gd name="connsiteY171" fmla="*/ 518503 h 2263667"/>
                <a:gd name="connsiteX172" fmla="*/ 1872677 w 2097550"/>
                <a:gd name="connsiteY172" fmla="*/ 502315 h 2263667"/>
                <a:gd name="connsiteX173" fmla="*/ 1875051 w 2097550"/>
                <a:gd name="connsiteY173" fmla="*/ 486261 h 2263667"/>
                <a:gd name="connsiteX174" fmla="*/ 1876408 w 2097550"/>
                <a:gd name="connsiteY174" fmla="*/ 470411 h 2263667"/>
                <a:gd name="connsiteX175" fmla="*/ 1876814 w 2097550"/>
                <a:gd name="connsiteY175" fmla="*/ 454765 h 2263667"/>
                <a:gd name="connsiteX176" fmla="*/ 1876136 w 2097550"/>
                <a:gd name="connsiteY176" fmla="*/ 439390 h 2263667"/>
                <a:gd name="connsiteX177" fmla="*/ 1874441 w 2097550"/>
                <a:gd name="connsiteY177" fmla="*/ 424217 h 2263667"/>
                <a:gd name="connsiteX178" fmla="*/ 1871727 w 2097550"/>
                <a:gd name="connsiteY178" fmla="*/ 409248 h 2263667"/>
                <a:gd name="connsiteX179" fmla="*/ 1868063 w 2097550"/>
                <a:gd name="connsiteY179" fmla="*/ 394549 h 2263667"/>
                <a:gd name="connsiteX180" fmla="*/ 1857956 w 2097550"/>
                <a:gd name="connsiteY180" fmla="*/ 365831 h 2263667"/>
                <a:gd name="connsiteX181" fmla="*/ 1844118 w 2097550"/>
                <a:gd name="connsiteY181" fmla="*/ 338128 h 2263667"/>
                <a:gd name="connsiteX182" fmla="*/ 1826752 w 2097550"/>
                <a:gd name="connsiteY182" fmla="*/ 311508 h 2263667"/>
                <a:gd name="connsiteX183" fmla="*/ 1805926 w 2097550"/>
                <a:gd name="connsiteY183" fmla="*/ 286108 h 2263667"/>
                <a:gd name="connsiteX184" fmla="*/ 1781641 w 2097550"/>
                <a:gd name="connsiteY184" fmla="*/ 261995 h 2263667"/>
                <a:gd name="connsiteX185" fmla="*/ 1754372 w 2097550"/>
                <a:gd name="connsiteY185" fmla="*/ 239236 h 2263667"/>
                <a:gd name="connsiteX186" fmla="*/ 1724185 w 2097550"/>
                <a:gd name="connsiteY186" fmla="*/ 217900 h 2263667"/>
                <a:gd name="connsiteX187" fmla="*/ 1691285 w 2097550"/>
                <a:gd name="connsiteY187" fmla="*/ 198054 h 2263667"/>
                <a:gd name="connsiteX188" fmla="*/ 1673852 w 2097550"/>
                <a:gd name="connsiteY188" fmla="*/ 188707 h 2263667"/>
                <a:gd name="connsiteX189" fmla="*/ 1655807 w 2097550"/>
                <a:gd name="connsiteY189" fmla="*/ 179765 h 2263667"/>
                <a:gd name="connsiteX190" fmla="*/ 1637220 w 2097550"/>
                <a:gd name="connsiteY190" fmla="*/ 171231 h 2263667"/>
                <a:gd name="connsiteX191" fmla="*/ 1618159 w 2097550"/>
                <a:gd name="connsiteY191" fmla="*/ 163103 h 2263667"/>
                <a:gd name="connsiteX192" fmla="*/ 1598622 w 2097550"/>
                <a:gd name="connsiteY192" fmla="*/ 155381 h 2263667"/>
                <a:gd name="connsiteX193" fmla="*/ 1578543 w 2097550"/>
                <a:gd name="connsiteY193" fmla="*/ 148134 h 2263667"/>
                <a:gd name="connsiteX194" fmla="*/ 1558056 w 2097550"/>
                <a:gd name="connsiteY194" fmla="*/ 141293 h 2263667"/>
                <a:gd name="connsiteX195" fmla="*/ 1537096 w 2097550"/>
                <a:gd name="connsiteY195" fmla="*/ 134926 h 2263667"/>
                <a:gd name="connsiteX196" fmla="*/ 1494156 w 2097550"/>
                <a:gd name="connsiteY196" fmla="*/ 123547 h 2263667"/>
                <a:gd name="connsiteX197" fmla="*/ 1449995 w 2097550"/>
                <a:gd name="connsiteY197" fmla="*/ 113928 h 2263667"/>
                <a:gd name="connsiteX198" fmla="*/ 1404749 w 2097550"/>
                <a:gd name="connsiteY198" fmla="*/ 106139 h 2263667"/>
                <a:gd name="connsiteX199" fmla="*/ 1358689 w 2097550"/>
                <a:gd name="connsiteY199" fmla="*/ 100246 h 2263667"/>
                <a:gd name="connsiteX200" fmla="*/ 1335421 w 2097550"/>
                <a:gd name="connsiteY200" fmla="*/ 98011 h 2263667"/>
                <a:gd name="connsiteX201" fmla="*/ 1312018 w 2097550"/>
                <a:gd name="connsiteY201" fmla="*/ 96183 h 2263667"/>
                <a:gd name="connsiteX202" fmla="*/ 1288547 w 2097550"/>
                <a:gd name="connsiteY202" fmla="*/ 94827 h 2263667"/>
                <a:gd name="connsiteX203" fmla="*/ 1265008 w 2097550"/>
                <a:gd name="connsiteY203" fmla="*/ 93880 h 2263667"/>
                <a:gd name="connsiteX204" fmla="*/ 1241401 w 2097550"/>
                <a:gd name="connsiteY204" fmla="*/ 93473 h 2263667"/>
                <a:gd name="connsiteX205" fmla="*/ 1217727 w 2097550"/>
                <a:gd name="connsiteY205" fmla="*/ 93473 h 2263667"/>
                <a:gd name="connsiteX206" fmla="*/ 1194052 w 2097550"/>
                <a:gd name="connsiteY206" fmla="*/ 93947 h 2263667"/>
                <a:gd name="connsiteX207" fmla="*/ 1170378 w 2097550"/>
                <a:gd name="connsiteY207" fmla="*/ 94896 h 2263667"/>
                <a:gd name="connsiteX208" fmla="*/ 1146704 w 2097550"/>
                <a:gd name="connsiteY208" fmla="*/ 96250 h 2263667"/>
                <a:gd name="connsiteX209" fmla="*/ 1123029 w 2097550"/>
                <a:gd name="connsiteY209" fmla="*/ 98011 h 2263667"/>
                <a:gd name="connsiteX210" fmla="*/ 1099422 w 2097550"/>
                <a:gd name="connsiteY210" fmla="*/ 100246 h 2263667"/>
                <a:gd name="connsiteX211" fmla="*/ 1075815 w 2097550"/>
                <a:gd name="connsiteY211" fmla="*/ 102888 h 2263667"/>
                <a:gd name="connsiteX212" fmla="*/ 1052276 w 2097550"/>
                <a:gd name="connsiteY212" fmla="*/ 106004 h 2263667"/>
                <a:gd name="connsiteX213" fmla="*/ 1028806 w 2097550"/>
                <a:gd name="connsiteY213" fmla="*/ 109594 h 2263667"/>
                <a:gd name="connsiteX214" fmla="*/ 1005335 w 2097550"/>
                <a:gd name="connsiteY214" fmla="*/ 113590 h 2263667"/>
                <a:gd name="connsiteX215" fmla="*/ 981931 w 2097550"/>
                <a:gd name="connsiteY215" fmla="*/ 117993 h 2263667"/>
                <a:gd name="connsiteX216" fmla="*/ 949371 w 2097550"/>
                <a:gd name="connsiteY216" fmla="*/ 124901 h 2263667"/>
                <a:gd name="connsiteX217" fmla="*/ 916945 w 2097550"/>
                <a:gd name="connsiteY217" fmla="*/ 132623 h 2263667"/>
                <a:gd name="connsiteX218" fmla="*/ 884656 w 2097550"/>
                <a:gd name="connsiteY218" fmla="*/ 141157 h 2263667"/>
                <a:gd name="connsiteX219" fmla="*/ 852502 w 2097550"/>
                <a:gd name="connsiteY219" fmla="*/ 150505 h 2263667"/>
                <a:gd name="connsiteX220" fmla="*/ 838596 w 2097550"/>
                <a:gd name="connsiteY220" fmla="*/ 154839 h 2263667"/>
                <a:gd name="connsiteX221" fmla="*/ 824690 w 2097550"/>
                <a:gd name="connsiteY221" fmla="*/ 159310 h 2263667"/>
                <a:gd name="connsiteX222" fmla="*/ 810851 w 2097550"/>
                <a:gd name="connsiteY222" fmla="*/ 163916 h 2263667"/>
                <a:gd name="connsiteX223" fmla="*/ 797012 w 2097550"/>
                <a:gd name="connsiteY223" fmla="*/ 168725 h 2263667"/>
                <a:gd name="connsiteX224" fmla="*/ 751563 w 2097550"/>
                <a:gd name="connsiteY224" fmla="*/ 185591 h 2263667"/>
                <a:gd name="connsiteX225" fmla="*/ 706520 w 2097550"/>
                <a:gd name="connsiteY225" fmla="*/ 204082 h 2263667"/>
                <a:gd name="connsiteX226" fmla="*/ 661885 w 2097550"/>
                <a:gd name="connsiteY226" fmla="*/ 224199 h 2263667"/>
                <a:gd name="connsiteX227" fmla="*/ 617792 w 2097550"/>
                <a:gd name="connsiteY227" fmla="*/ 245874 h 2263667"/>
                <a:gd name="connsiteX228" fmla="*/ 595948 w 2097550"/>
                <a:gd name="connsiteY228" fmla="*/ 257321 h 2263667"/>
                <a:gd name="connsiteX229" fmla="*/ 574242 w 2097550"/>
                <a:gd name="connsiteY229" fmla="*/ 269107 h 2263667"/>
                <a:gd name="connsiteX230" fmla="*/ 552737 w 2097550"/>
                <a:gd name="connsiteY230" fmla="*/ 281231 h 2263667"/>
                <a:gd name="connsiteX231" fmla="*/ 531370 w 2097550"/>
                <a:gd name="connsiteY231" fmla="*/ 293762 h 2263667"/>
                <a:gd name="connsiteX232" fmla="*/ 526079 w 2097550"/>
                <a:gd name="connsiteY232" fmla="*/ 296946 h 2263667"/>
                <a:gd name="connsiteX233" fmla="*/ 520720 w 2097550"/>
                <a:gd name="connsiteY233" fmla="*/ 300129 h 2263667"/>
                <a:gd name="connsiteX234" fmla="*/ 515361 w 2097550"/>
                <a:gd name="connsiteY234" fmla="*/ 303312 h 2263667"/>
                <a:gd name="connsiteX235" fmla="*/ 510069 w 2097550"/>
                <a:gd name="connsiteY235" fmla="*/ 306563 h 2263667"/>
                <a:gd name="connsiteX236" fmla="*/ 489040 w 2097550"/>
                <a:gd name="connsiteY236" fmla="*/ 319772 h 2263667"/>
                <a:gd name="connsiteX237" fmla="*/ 483817 w 2097550"/>
                <a:gd name="connsiteY237" fmla="*/ 323158 h 2263667"/>
                <a:gd name="connsiteX238" fmla="*/ 478593 w 2097550"/>
                <a:gd name="connsiteY238" fmla="*/ 326545 h 2263667"/>
                <a:gd name="connsiteX239" fmla="*/ 473371 w 2097550"/>
                <a:gd name="connsiteY239" fmla="*/ 329931 h 2263667"/>
                <a:gd name="connsiteX240" fmla="*/ 468147 w 2097550"/>
                <a:gd name="connsiteY240" fmla="*/ 333319 h 2263667"/>
                <a:gd name="connsiteX241" fmla="*/ 462924 w 2097550"/>
                <a:gd name="connsiteY241" fmla="*/ 336705 h 2263667"/>
                <a:gd name="connsiteX242" fmla="*/ 457768 w 2097550"/>
                <a:gd name="connsiteY242" fmla="*/ 340160 h 2263667"/>
                <a:gd name="connsiteX243" fmla="*/ 452613 w 2097550"/>
                <a:gd name="connsiteY243" fmla="*/ 343682 h 2263667"/>
                <a:gd name="connsiteX244" fmla="*/ 447458 w 2097550"/>
                <a:gd name="connsiteY244" fmla="*/ 347203 h 2263667"/>
                <a:gd name="connsiteX245" fmla="*/ 437147 w 2097550"/>
                <a:gd name="connsiteY245" fmla="*/ 354248 h 2263667"/>
                <a:gd name="connsiteX246" fmla="*/ 426903 w 2097550"/>
                <a:gd name="connsiteY246" fmla="*/ 361428 h 2263667"/>
                <a:gd name="connsiteX247" fmla="*/ 416728 w 2097550"/>
                <a:gd name="connsiteY247" fmla="*/ 368676 h 2263667"/>
                <a:gd name="connsiteX248" fmla="*/ 406485 w 2097550"/>
                <a:gd name="connsiteY248" fmla="*/ 375923 h 2263667"/>
                <a:gd name="connsiteX249" fmla="*/ 396445 w 2097550"/>
                <a:gd name="connsiteY249" fmla="*/ 383374 h 2263667"/>
                <a:gd name="connsiteX250" fmla="*/ 386338 w 2097550"/>
                <a:gd name="connsiteY250" fmla="*/ 390825 h 2263667"/>
                <a:gd name="connsiteX251" fmla="*/ 376298 w 2097550"/>
                <a:gd name="connsiteY251" fmla="*/ 398343 h 2263667"/>
                <a:gd name="connsiteX252" fmla="*/ 366395 w 2097550"/>
                <a:gd name="connsiteY252" fmla="*/ 405997 h 2263667"/>
                <a:gd name="connsiteX253" fmla="*/ 356423 w 2097550"/>
                <a:gd name="connsiteY253" fmla="*/ 413650 h 2263667"/>
                <a:gd name="connsiteX254" fmla="*/ 351470 w 2097550"/>
                <a:gd name="connsiteY254" fmla="*/ 417511 h 2263667"/>
                <a:gd name="connsiteX255" fmla="*/ 346587 w 2097550"/>
                <a:gd name="connsiteY255" fmla="*/ 421440 h 2263667"/>
                <a:gd name="connsiteX256" fmla="*/ 326982 w 2097550"/>
                <a:gd name="connsiteY256" fmla="*/ 437155 h 2263667"/>
                <a:gd name="connsiteX257" fmla="*/ 322098 w 2097550"/>
                <a:gd name="connsiteY257" fmla="*/ 441151 h 2263667"/>
                <a:gd name="connsiteX258" fmla="*/ 317282 w 2097550"/>
                <a:gd name="connsiteY258" fmla="*/ 445147 h 2263667"/>
                <a:gd name="connsiteX259" fmla="*/ 312466 w 2097550"/>
                <a:gd name="connsiteY259" fmla="*/ 449211 h 2263667"/>
                <a:gd name="connsiteX260" fmla="*/ 307649 w 2097550"/>
                <a:gd name="connsiteY260" fmla="*/ 453207 h 2263667"/>
                <a:gd name="connsiteX261" fmla="*/ 302765 w 2097550"/>
                <a:gd name="connsiteY261" fmla="*/ 457272 h 2263667"/>
                <a:gd name="connsiteX262" fmla="*/ 297880 w 2097550"/>
                <a:gd name="connsiteY262" fmla="*/ 461335 h 2263667"/>
                <a:gd name="connsiteX263" fmla="*/ 293064 w 2097550"/>
                <a:gd name="connsiteY263" fmla="*/ 465400 h 2263667"/>
                <a:gd name="connsiteX264" fmla="*/ 288316 w 2097550"/>
                <a:gd name="connsiteY264" fmla="*/ 469532 h 2263667"/>
                <a:gd name="connsiteX265" fmla="*/ 269255 w 2097550"/>
                <a:gd name="connsiteY265" fmla="*/ 486059 h 2263667"/>
                <a:gd name="connsiteX266" fmla="*/ 264505 w 2097550"/>
                <a:gd name="connsiteY266" fmla="*/ 490257 h 2263667"/>
                <a:gd name="connsiteX267" fmla="*/ 259825 w 2097550"/>
                <a:gd name="connsiteY267" fmla="*/ 494457 h 2263667"/>
                <a:gd name="connsiteX268" fmla="*/ 255145 w 2097550"/>
                <a:gd name="connsiteY268" fmla="*/ 498725 h 2263667"/>
                <a:gd name="connsiteX269" fmla="*/ 250464 w 2097550"/>
                <a:gd name="connsiteY269" fmla="*/ 502924 h 2263667"/>
                <a:gd name="connsiteX270" fmla="*/ 241035 w 2097550"/>
                <a:gd name="connsiteY270" fmla="*/ 511391 h 2263667"/>
                <a:gd name="connsiteX271" fmla="*/ 231742 w 2097550"/>
                <a:gd name="connsiteY271" fmla="*/ 519993 h 2263667"/>
                <a:gd name="connsiteX272" fmla="*/ 222515 w 2097550"/>
                <a:gd name="connsiteY272" fmla="*/ 528663 h 2263667"/>
                <a:gd name="connsiteX273" fmla="*/ 213222 w 2097550"/>
                <a:gd name="connsiteY273" fmla="*/ 537333 h 2263667"/>
                <a:gd name="connsiteX274" fmla="*/ 208609 w 2097550"/>
                <a:gd name="connsiteY274" fmla="*/ 541735 h 2263667"/>
                <a:gd name="connsiteX275" fmla="*/ 204065 w 2097550"/>
                <a:gd name="connsiteY275" fmla="*/ 546138 h 2263667"/>
                <a:gd name="connsiteX276" fmla="*/ 199519 w 2097550"/>
                <a:gd name="connsiteY276" fmla="*/ 550609 h 2263667"/>
                <a:gd name="connsiteX277" fmla="*/ 194975 w 2097550"/>
                <a:gd name="connsiteY277" fmla="*/ 555011 h 2263667"/>
                <a:gd name="connsiteX278" fmla="*/ 185749 w 2097550"/>
                <a:gd name="connsiteY278" fmla="*/ 563953 h 2263667"/>
                <a:gd name="connsiteX279" fmla="*/ 181204 w 2097550"/>
                <a:gd name="connsiteY279" fmla="*/ 568422 h 2263667"/>
                <a:gd name="connsiteX280" fmla="*/ 176727 w 2097550"/>
                <a:gd name="connsiteY280" fmla="*/ 572960 h 2263667"/>
                <a:gd name="connsiteX281" fmla="*/ 167773 w 2097550"/>
                <a:gd name="connsiteY281" fmla="*/ 582037 h 2263667"/>
                <a:gd name="connsiteX282" fmla="*/ 158750 w 2097550"/>
                <a:gd name="connsiteY282" fmla="*/ 591113 h 2263667"/>
                <a:gd name="connsiteX283" fmla="*/ 149797 w 2097550"/>
                <a:gd name="connsiteY283" fmla="*/ 600258 h 2263667"/>
                <a:gd name="connsiteX284" fmla="*/ 140978 w 2097550"/>
                <a:gd name="connsiteY284" fmla="*/ 609537 h 2263667"/>
                <a:gd name="connsiteX285" fmla="*/ 123137 w 2097550"/>
                <a:gd name="connsiteY285" fmla="*/ 628164 h 2263667"/>
                <a:gd name="connsiteX286" fmla="*/ 105703 w 2097550"/>
                <a:gd name="connsiteY286" fmla="*/ 647129 h 2263667"/>
                <a:gd name="connsiteX287" fmla="*/ 96952 w 2097550"/>
                <a:gd name="connsiteY287" fmla="*/ 656679 h 2263667"/>
                <a:gd name="connsiteX288" fmla="*/ 88338 w 2097550"/>
                <a:gd name="connsiteY288" fmla="*/ 666298 h 2263667"/>
                <a:gd name="connsiteX289" fmla="*/ 79722 w 2097550"/>
                <a:gd name="connsiteY289" fmla="*/ 675984 h 2263667"/>
                <a:gd name="connsiteX290" fmla="*/ 71107 w 2097550"/>
                <a:gd name="connsiteY290" fmla="*/ 685738 h 2263667"/>
                <a:gd name="connsiteX291" fmla="*/ 29117 w 2097550"/>
                <a:gd name="connsiteY291" fmla="*/ 733084 h 2263667"/>
                <a:gd name="connsiteX292" fmla="*/ 5917 w 2097550"/>
                <a:gd name="connsiteY292" fmla="*/ 758212 h 2263667"/>
                <a:gd name="connsiteX293" fmla="*/ 0 w 2097550"/>
                <a:gd name="connsiteY293" fmla="*/ 764600 h 2263667"/>
                <a:gd name="connsiteX294" fmla="*/ 0 w 2097550"/>
                <a:gd name="connsiteY294" fmla="*/ 566826 h 2263667"/>
                <a:gd name="connsiteX295" fmla="*/ 7885 w 2097550"/>
                <a:gd name="connsiteY295" fmla="*/ 559007 h 2263667"/>
                <a:gd name="connsiteX296" fmla="*/ 17653 w 2097550"/>
                <a:gd name="connsiteY296" fmla="*/ 549457 h 2263667"/>
                <a:gd name="connsiteX297" fmla="*/ 27353 w 2097550"/>
                <a:gd name="connsiteY297" fmla="*/ 539907 h 2263667"/>
                <a:gd name="connsiteX298" fmla="*/ 32170 w 2097550"/>
                <a:gd name="connsiteY298" fmla="*/ 535165 h 2263667"/>
                <a:gd name="connsiteX299" fmla="*/ 37190 w 2097550"/>
                <a:gd name="connsiteY299" fmla="*/ 530491 h 2263667"/>
                <a:gd name="connsiteX300" fmla="*/ 47094 w 2097550"/>
                <a:gd name="connsiteY300" fmla="*/ 521145 h 2263667"/>
                <a:gd name="connsiteX301" fmla="*/ 52046 w 2097550"/>
                <a:gd name="connsiteY301" fmla="*/ 516470 h 2263667"/>
                <a:gd name="connsiteX302" fmla="*/ 56997 w 2097550"/>
                <a:gd name="connsiteY302" fmla="*/ 511797 h 2263667"/>
                <a:gd name="connsiteX303" fmla="*/ 61949 w 2097550"/>
                <a:gd name="connsiteY303" fmla="*/ 507123 h 2263667"/>
                <a:gd name="connsiteX304" fmla="*/ 66969 w 2097550"/>
                <a:gd name="connsiteY304" fmla="*/ 502517 h 2263667"/>
                <a:gd name="connsiteX305" fmla="*/ 77077 w 2097550"/>
                <a:gd name="connsiteY305" fmla="*/ 493306 h 2263667"/>
                <a:gd name="connsiteX306" fmla="*/ 87116 w 2097550"/>
                <a:gd name="connsiteY306" fmla="*/ 484162 h 2263667"/>
                <a:gd name="connsiteX307" fmla="*/ 97224 w 2097550"/>
                <a:gd name="connsiteY307" fmla="*/ 475017 h 2263667"/>
                <a:gd name="connsiteX308" fmla="*/ 107467 w 2097550"/>
                <a:gd name="connsiteY308" fmla="*/ 466009 h 2263667"/>
                <a:gd name="connsiteX309" fmla="*/ 112623 w 2097550"/>
                <a:gd name="connsiteY309" fmla="*/ 461539 h 2263667"/>
                <a:gd name="connsiteX310" fmla="*/ 117710 w 2097550"/>
                <a:gd name="connsiteY310" fmla="*/ 457068 h 2263667"/>
                <a:gd name="connsiteX311" fmla="*/ 122798 w 2097550"/>
                <a:gd name="connsiteY311" fmla="*/ 452597 h 2263667"/>
                <a:gd name="connsiteX312" fmla="*/ 127953 w 2097550"/>
                <a:gd name="connsiteY312" fmla="*/ 448128 h 2263667"/>
                <a:gd name="connsiteX313" fmla="*/ 148778 w 2097550"/>
                <a:gd name="connsiteY313" fmla="*/ 430516 h 2263667"/>
                <a:gd name="connsiteX314" fmla="*/ 154002 w 2097550"/>
                <a:gd name="connsiteY314" fmla="*/ 426114 h 2263667"/>
                <a:gd name="connsiteX315" fmla="*/ 159293 w 2097550"/>
                <a:gd name="connsiteY315" fmla="*/ 421778 h 2263667"/>
                <a:gd name="connsiteX316" fmla="*/ 164585 w 2097550"/>
                <a:gd name="connsiteY316" fmla="*/ 417444 h 2263667"/>
                <a:gd name="connsiteX317" fmla="*/ 169875 w 2097550"/>
                <a:gd name="connsiteY317" fmla="*/ 413109 h 2263667"/>
                <a:gd name="connsiteX318" fmla="*/ 175167 w 2097550"/>
                <a:gd name="connsiteY318" fmla="*/ 408774 h 2263667"/>
                <a:gd name="connsiteX319" fmla="*/ 180458 w 2097550"/>
                <a:gd name="connsiteY319" fmla="*/ 404439 h 2263667"/>
                <a:gd name="connsiteX320" fmla="*/ 185749 w 2097550"/>
                <a:gd name="connsiteY320" fmla="*/ 400172 h 2263667"/>
                <a:gd name="connsiteX321" fmla="*/ 191108 w 2097550"/>
                <a:gd name="connsiteY321" fmla="*/ 395905 h 2263667"/>
                <a:gd name="connsiteX322" fmla="*/ 212679 w 2097550"/>
                <a:gd name="connsiteY322" fmla="*/ 379039 h 2263667"/>
                <a:gd name="connsiteX323" fmla="*/ 218038 w 2097550"/>
                <a:gd name="connsiteY323" fmla="*/ 374840 h 2263667"/>
                <a:gd name="connsiteX324" fmla="*/ 223534 w 2097550"/>
                <a:gd name="connsiteY324" fmla="*/ 370708 h 2263667"/>
                <a:gd name="connsiteX325" fmla="*/ 234522 w 2097550"/>
                <a:gd name="connsiteY325" fmla="*/ 362445 h 2263667"/>
                <a:gd name="connsiteX326" fmla="*/ 245444 w 2097550"/>
                <a:gd name="connsiteY326" fmla="*/ 354180 h 2263667"/>
                <a:gd name="connsiteX327" fmla="*/ 256569 w 2097550"/>
                <a:gd name="connsiteY327" fmla="*/ 346052 h 2263667"/>
                <a:gd name="connsiteX328" fmla="*/ 267762 w 2097550"/>
                <a:gd name="connsiteY328" fmla="*/ 337992 h 2263667"/>
                <a:gd name="connsiteX329" fmla="*/ 278887 w 2097550"/>
                <a:gd name="connsiteY329" fmla="*/ 329931 h 2263667"/>
                <a:gd name="connsiteX330" fmla="*/ 290215 w 2097550"/>
                <a:gd name="connsiteY330" fmla="*/ 322007 h 2263667"/>
                <a:gd name="connsiteX331" fmla="*/ 301544 w 2097550"/>
                <a:gd name="connsiteY331" fmla="*/ 314150 h 2263667"/>
                <a:gd name="connsiteX332" fmla="*/ 312940 w 2097550"/>
                <a:gd name="connsiteY332" fmla="*/ 306361 h 2263667"/>
                <a:gd name="connsiteX333" fmla="*/ 324472 w 2097550"/>
                <a:gd name="connsiteY333" fmla="*/ 298639 h 2263667"/>
                <a:gd name="connsiteX334" fmla="*/ 330238 w 2097550"/>
                <a:gd name="connsiteY334" fmla="*/ 294778 h 2263667"/>
                <a:gd name="connsiteX335" fmla="*/ 336004 w 2097550"/>
                <a:gd name="connsiteY335" fmla="*/ 290917 h 2263667"/>
                <a:gd name="connsiteX336" fmla="*/ 341770 w 2097550"/>
                <a:gd name="connsiteY336" fmla="*/ 287124 h 2263667"/>
                <a:gd name="connsiteX337" fmla="*/ 347604 w 2097550"/>
                <a:gd name="connsiteY337" fmla="*/ 283331 h 2263667"/>
                <a:gd name="connsiteX338" fmla="*/ 353437 w 2097550"/>
                <a:gd name="connsiteY338" fmla="*/ 279605 h 2263667"/>
                <a:gd name="connsiteX339" fmla="*/ 359272 w 2097550"/>
                <a:gd name="connsiteY339" fmla="*/ 275881 h 2263667"/>
                <a:gd name="connsiteX340" fmla="*/ 365105 w 2097550"/>
                <a:gd name="connsiteY340" fmla="*/ 272155 h 2263667"/>
                <a:gd name="connsiteX341" fmla="*/ 371007 w 2097550"/>
                <a:gd name="connsiteY341" fmla="*/ 268430 h 2263667"/>
                <a:gd name="connsiteX342" fmla="*/ 394749 w 2097550"/>
                <a:gd name="connsiteY342" fmla="*/ 253798 h 2263667"/>
                <a:gd name="connsiteX343" fmla="*/ 400719 w 2097550"/>
                <a:gd name="connsiteY343" fmla="*/ 250141 h 2263667"/>
                <a:gd name="connsiteX344" fmla="*/ 406757 w 2097550"/>
                <a:gd name="connsiteY344" fmla="*/ 246551 h 2263667"/>
                <a:gd name="connsiteX345" fmla="*/ 412794 w 2097550"/>
                <a:gd name="connsiteY345" fmla="*/ 242961 h 2263667"/>
                <a:gd name="connsiteX346" fmla="*/ 418831 w 2097550"/>
                <a:gd name="connsiteY346" fmla="*/ 239372 h 2263667"/>
                <a:gd name="connsiteX347" fmla="*/ 443116 w 2097550"/>
                <a:gd name="connsiteY347" fmla="*/ 225351 h 2263667"/>
                <a:gd name="connsiteX348" fmla="*/ 467740 w 2097550"/>
                <a:gd name="connsiteY348" fmla="*/ 211669 h 2263667"/>
                <a:gd name="connsiteX349" fmla="*/ 492636 w 2097550"/>
                <a:gd name="connsiteY349" fmla="*/ 198324 h 2263667"/>
                <a:gd name="connsiteX350" fmla="*/ 517803 w 2097550"/>
                <a:gd name="connsiteY350" fmla="*/ 185320 h 2263667"/>
                <a:gd name="connsiteX351" fmla="*/ 569086 w 2097550"/>
                <a:gd name="connsiteY351" fmla="*/ 160394 h 2263667"/>
                <a:gd name="connsiteX352" fmla="*/ 621523 w 2097550"/>
                <a:gd name="connsiteY352" fmla="*/ 136958 h 2263667"/>
                <a:gd name="connsiteX353" fmla="*/ 675045 w 2097550"/>
                <a:gd name="connsiteY353" fmla="*/ 115148 h 2263667"/>
                <a:gd name="connsiteX354" fmla="*/ 729652 w 2097550"/>
                <a:gd name="connsiteY354" fmla="*/ 94963 h 2263667"/>
                <a:gd name="connsiteX355" fmla="*/ 746339 w 2097550"/>
                <a:gd name="connsiteY355" fmla="*/ 89206 h 2263667"/>
                <a:gd name="connsiteX356" fmla="*/ 763094 w 2097550"/>
                <a:gd name="connsiteY356" fmla="*/ 83584 h 2263667"/>
                <a:gd name="connsiteX357" fmla="*/ 779918 w 2097550"/>
                <a:gd name="connsiteY357" fmla="*/ 78165 h 2263667"/>
                <a:gd name="connsiteX358" fmla="*/ 796877 w 2097550"/>
                <a:gd name="connsiteY358" fmla="*/ 72882 h 2263667"/>
                <a:gd name="connsiteX359" fmla="*/ 836357 w 2097550"/>
                <a:gd name="connsiteY359" fmla="*/ 61367 h 2263667"/>
                <a:gd name="connsiteX360" fmla="*/ 876244 w 2097550"/>
                <a:gd name="connsiteY360" fmla="*/ 50801 h 2263667"/>
                <a:gd name="connsiteX361" fmla="*/ 916538 w 2097550"/>
                <a:gd name="connsiteY361" fmla="*/ 41182 h 2263667"/>
                <a:gd name="connsiteX362" fmla="*/ 957172 w 2097550"/>
                <a:gd name="connsiteY362" fmla="*/ 32512 h 2263667"/>
                <a:gd name="connsiteX363" fmla="*/ 986409 w 2097550"/>
                <a:gd name="connsiteY363" fmla="*/ 26890 h 2263667"/>
                <a:gd name="connsiteX364" fmla="*/ 1015782 w 2097550"/>
                <a:gd name="connsiteY364" fmla="*/ 21810 h 2263667"/>
                <a:gd name="connsiteX365" fmla="*/ 1045289 w 2097550"/>
                <a:gd name="connsiteY365" fmla="*/ 17204 h 2263667"/>
                <a:gd name="connsiteX366" fmla="*/ 1074933 w 2097550"/>
                <a:gd name="connsiteY366" fmla="*/ 13141 h 2263667"/>
                <a:gd name="connsiteX367" fmla="*/ 1104646 w 2097550"/>
                <a:gd name="connsiteY367" fmla="*/ 9686 h 2263667"/>
                <a:gd name="connsiteX368" fmla="*/ 1134425 w 2097550"/>
                <a:gd name="connsiteY368" fmla="*/ 6774 h 2263667"/>
                <a:gd name="connsiteX369" fmla="*/ 1164205 w 2097550"/>
                <a:gd name="connsiteY369" fmla="*/ 4336 h 2263667"/>
                <a:gd name="connsiteX370" fmla="*/ 1194052 w 2097550"/>
                <a:gd name="connsiteY370" fmla="*/ 2439 h 2263667"/>
                <a:gd name="connsiteX371" fmla="*/ 1223833 w 2097550"/>
                <a:gd name="connsiteY371" fmla="*/ 1083 h 2263667"/>
                <a:gd name="connsiteX372" fmla="*/ 1253612 w 2097550"/>
                <a:gd name="connsiteY372" fmla="*/ 271 h 2263667"/>
                <a:gd name="connsiteX373" fmla="*/ 1283324 w 2097550"/>
                <a:gd name="connsiteY373" fmla="*/ 0 h 226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Lst>
              <a:rect l="l" t="t" r="r" b="b"/>
              <a:pathLst>
                <a:path w="2097550" h="2263667">
                  <a:moveTo>
                    <a:pt x="1283324" y="0"/>
                  </a:moveTo>
                  <a:cubicBezTo>
                    <a:pt x="1293228" y="0"/>
                    <a:pt x="1303132" y="136"/>
                    <a:pt x="1312968" y="339"/>
                  </a:cubicBezTo>
                  <a:cubicBezTo>
                    <a:pt x="1322804" y="610"/>
                    <a:pt x="1332641" y="881"/>
                    <a:pt x="1342476" y="1287"/>
                  </a:cubicBezTo>
                  <a:cubicBezTo>
                    <a:pt x="1352312" y="1693"/>
                    <a:pt x="1362081" y="2168"/>
                    <a:pt x="1371849" y="2778"/>
                  </a:cubicBezTo>
                  <a:cubicBezTo>
                    <a:pt x="1381617" y="3387"/>
                    <a:pt x="1391386" y="4064"/>
                    <a:pt x="1401086" y="4809"/>
                  </a:cubicBezTo>
                  <a:cubicBezTo>
                    <a:pt x="1410855" y="5622"/>
                    <a:pt x="1420554" y="6435"/>
                    <a:pt x="1430187" y="7383"/>
                  </a:cubicBezTo>
                  <a:cubicBezTo>
                    <a:pt x="1449588" y="9280"/>
                    <a:pt x="1468785" y="11515"/>
                    <a:pt x="1487711" y="14157"/>
                  </a:cubicBezTo>
                  <a:cubicBezTo>
                    <a:pt x="1506773" y="16798"/>
                    <a:pt x="1525563" y="19778"/>
                    <a:pt x="1544150" y="23166"/>
                  </a:cubicBezTo>
                  <a:cubicBezTo>
                    <a:pt x="1562737" y="26552"/>
                    <a:pt x="1581120" y="30277"/>
                    <a:pt x="1599233" y="34409"/>
                  </a:cubicBezTo>
                  <a:cubicBezTo>
                    <a:pt x="1617344" y="38541"/>
                    <a:pt x="1635253" y="43011"/>
                    <a:pt x="1652823" y="47821"/>
                  </a:cubicBezTo>
                  <a:cubicBezTo>
                    <a:pt x="1661641" y="50259"/>
                    <a:pt x="1670392" y="52765"/>
                    <a:pt x="1679007" y="55339"/>
                  </a:cubicBezTo>
                  <a:cubicBezTo>
                    <a:pt x="1687689" y="57913"/>
                    <a:pt x="1696236" y="60622"/>
                    <a:pt x="1704716" y="63399"/>
                  </a:cubicBezTo>
                  <a:cubicBezTo>
                    <a:pt x="1713195" y="66176"/>
                    <a:pt x="1721608" y="69021"/>
                    <a:pt x="1729883" y="72001"/>
                  </a:cubicBezTo>
                  <a:cubicBezTo>
                    <a:pt x="1738227" y="74981"/>
                    <a:pt x="1746436" y="78030"/>
                    <a:pt x="1754507" y="81145"/>
                  </a:cubicBezTo>
                  <a:cubicBezTo>
                    <a:pt x="1762648" y="84329"/>
                    <a:pt x="1770653" y="87512"/>
                    <a:pt x="1778589" y="90831"/>
                  </a:cubicBezTo>
                  <a:cubicBezTo>
                    <a:pt x="1786526" y="94082"/>
                    <a:pt x="1794327" y="97537"/>
                    <a:pt x="1802060" y="100991"/>
                  </a:cubicBezTo>
                  <a:cubicBezTo>
                    <a:pt x="1809794" y="104446"/>
                    <a:pt x="1817391" y="108035"/>
                    <a:pt x="1824921" y="111693"/>
                  </a:cubicBezTo>
                  <a:cubicBezTo>
                    <a:pt x="1832450" y="115351"/>
                    <a:pt x="1839844" y="119144"/>
                    <a:pt x="1847103" y="122937"/>
                  </a:cubicBezTo>
                  <a:cubicBezTo>
                    <a:pt x="1861755" y="130659"/>
                    <a:pt x="1875797" y="138652"/>
                    <a:pt x="1889297" y="146982"/>
                  </a:cubicBezTo>
                  <a:cubicBezTo>
                    <a:pt x="1902931" y="155314"/>
                    <a:pt x="1915955" y="163984"/>
                    <a:pt x="1928370" y="172992"/>
                  </a:cubicBezTo>
                  <a:cubicBezTo>
                    <a:pt x="1940851" y="182068"/>
                    <a:pt x="1952790" y="191348"/>
                    <a:pt x="1964051" y="200967"/>
                  </a:cubicBezTo>
                  <a:cubicBezTo>
                    <a:pt x="1975447" y="210652"/>
                    <a:pt x="1986165" y="220542"/>
                    <a:pt x="1996205" y="230770"/>
                  </a:cubicBezTo>
                  <a:cubicBezTo>
                    <a:pt x="2006245" y="241065"/>
                    <a:pt x="2015605" y="251632"/>
                    <a:pt x="2024221" y="262401"/>
                  </a:cubicBezTo>
                  <a:cubicBezTo>
                    <a:pt x="2032903" y="273238"/>
                    <a:pt x="2040840" y="284415"/>
                    <a:pt x="2048031" y="295726"/>
                  </a:cubicBezTo>
                  <a:cubicBezTo>
                    <a:pt x="2055289" y="307106"/>
                    <a:pt x="2061734" y="318756"/>
                    <a:pt x="2067432" y="330609"/>
                  </a:cubicBezTo>
                  <a:cubicBezTo>
                    <a:pt x="2073198" y="342530"/>
                    <a:pt x="2078081" y="354654"/>
                    <a:pt x="2082220" y="366983"/>
                  </a:cubicBezTo>
                  <a:cubicBezTo>
                    <a:pt x="2084255" y="373145"/>
                    <a:pt x="2086154" y="379378"/>
                    <a:pt x="2087782" y="385677"/>
                  </a:cubicBezTo>
                  <a:cubicBezTo>
                    <a:pt x="2089410" y="391975"/>
                    <a:pt x="2090903" y="398343"/>
                    <a:pt x="2092124" y="404710"/>
                  </a:cubicBezTo>
                  <a:cubicBezTo>
                    <a:pt x="2093413" y="411077"/>
                    <a:pt x="2094430" y="417511"/>
                    <a:pt x="2095244" y="424014"/>
                  </a:cubicBezTo>
                  <a:cubicBezTo>
                    <a:pt x="2096058" y="430516"/>
                    <a:pt x="2096668" y="437019"/>
                    <a:pt x="2097076" y="443590"/>
                  </a:cubicBezTo>
                  <a:cubicBezTo>
                    <a:pt x="2097483" y="450159"/>
                    <a:pt x="2097550" y="456797"/>
                    <a:pt x="2097550" y="463435"/>
                  </a:cubicBezTo>
                  <a:cubicBezTo>
                    <a:pt x="2097483" y="470140"/>
                    <a:pt x="2097211" y="476846"/>
                    <a:pt x="2096737" y="483552"/>
                  </a:cubicBezTo>
                  <a:cubicBezTo>
                    <a:pt x="2096262" y="490326"/>
                    <a:pt x="2095584" y="497099"/>
                    <a:pt x="2094634" y="503872"/>
                  </a:cubicBezTo>
                  <a:cubicBezTo>
                    <a:pt x="2093752" y="510714"/>
                    <a:pt x="2092598" y="517555"/>
                    <a:pt x="2091242" y="524396"/>
                  </a:cubicBezTo>
                  <a:cubicBezTo>
                    <a:pt x="2088529" y="538145"/>
                    <a:pt x="2084933" y="552031"/>
                    <a:pt x="2080524" y="565917"/>
                  </a:cubicBezTo>
                  <a:cubicBezTo>
                    <a:pt x="2076047" y="579870"/>
                    <a:pt x="2070756" y="593891"/>
                    <a:pt x="2064651" y="607979"/>
                  </a:cubicBezTo>
                  <a:cubicBezTo>
                    <a:pt x="2058477" y="622068"/>
                    <a:pt x="2051490" y="636292"/>
                    <a:pt x="2043621" y="650448"/>
                  </a:cubicBezTo>
                  <a:cubicBezTo>
                    <a:pt x="2035685" y="664740"/>
                    <a:pt x="2027001" y="678964"/>
                    <a:pt x="2017437" y="693188"/>
                  </a:cubicBezTo>
                  <a:cubicBezTo>
                    <a:pt x="2012621" y="700368"/>
                    <a:pt x="2007669" y="707480"/>
                    <a:pt x="2002514" y="714592"/>
                  </a:cubicBezTo>
                  <a:cubicBezTo>
                    <a:pt x="1997357" y="721772"/>
                    <a:pt x="1991998" y="728884"/>
                    <a:pt x="1986437" y="735996"/>
                  </a:cubicBezTo>
                  <a:cubicBezTo>
                    <a:pt x="1980874" y="743176"/>
                    <a:pt x="1975176" y="750288"/>
                    <a:pt x="1969206" y="757400"/>
                  </a:cubicBezTo>
                  <a:cubicBezTo>
                    <a:pt x="1963237" y="764512"/>
                    <a:pt x="1957132" y="771624"/>
                    <a:pt x="1950823" y="778736"/>
                  </a:cubicBezTo>
                  <a:cubicBezTo>
                    <a:pt x="1944514" y="785849"/>
                    <a:pt x="1938002" y="792961"/>
                    <a:pt x="1931354" y="800073"/>
                  </a:cubicBezTo>
                  <a:cubicBezTo>
                    <a:pt x="1924639" y="807184"/>
                    <a:pt x="1917855" y="814296"/>
                    <a:pt x="1910800" y="821341"/>
                  </a:cubicBezTo>
                  <a:cubicBezTo>
                    <a:pt x="1903746" y="828453"/>
                    <a:pt x="1896555" y="835497"/>
                    <a:pt x="1889160" y="842541"/>
                  </a:cubicBezTo>
                  <a:cubicBezTo>
                    <a:pt x="1881767" y="849586"/>
                    <a:pt x="1874169" y="856630"/>
                    <a:pt x="1866368" y="863606"/>
                  </a:cubicBezTo>
                  <a:cubicBezTo>
                    <a:pt x="1858567" y="870583"/>
                    <a:pt x="1850630" y="877559"/>
                    <a:pt x="1842557" y="884537"/>
                  </a:cubicBezTo>
                  <a:cubicBezTo>
                    <a:pt x="1834485" y="891513"/>
                    <a:pt x="1826210" y="898490"/>
                    <a:pt x="1817866" y="905398"/>
                  </a:cubicBezTo>
                  <a:cubicBezTo>
                    <a:pt x="1809522" y="912307"/>
                    <a:pt x="1800975" y="919216"/>
                    <a:pt x="1792292" y="926125"/>
                  </a:cubicBezTo>
                  <a:cubicBezTo>
                    <a:pt x="1783609" y="932966"/>
                    <a:pt x="1774791" y="939875"/>
                    <a:pt x="1765768" y="946717"/>
                  </a:cubicBezTo>
                  <a:cubicBezTo>
                    <a:pt x="1756746" y="953489"/>
                    <a:pt x="1747520" y="960330"/>
                    <a:pt x="1738227" y="967104"/>
                  </a:cubicBezTo>
                  <a:cubicBezTo>
                    <a:pt x="1728933" y="973945"/>
                    <a:pt x="1719504" y="980718"/>
                    <a:pt x="1709940" y="987424"/>
                  </a:cubicBezTo>
                  <a:cubicBezTo>
                    <a:pt x="1700375" y="994130"/>
                    <a:pt x="1690742" y="1000835"/>
                    <a:pt x="1680906" y="1007541"/>
                  </a:cubicBezTo>
                  <a:cubicBezTo>
                    <a:pt x="1671070" y="1014247"/>
                    <a:pt x="1661098" y="1020885"/>
                    <a:pt x="1650991" y="1027523"/>
                  </a:cubicBezTo>
                  <a:cubicBezTo>
                    <a:pt x="1648481" y="1029149"/>
                    <a:pt x="1645971" y="1030842"/>
                    <a:pt x="1643393" y="1032467"/>
                  </a:cubicBezTo>
                  <a:cubicBezTo>
                    <a:pt x="1640816" y="1034160"/>
                    <a:pt x="1638238" y="1035786"/>
                    <a:pt x="1635660" y="1037412"/>
                  </a:cubicBezTo>
                  <a:cubicBezTo>
                    <a:pt x="1633082" y="1039105"/>
                    <a:pt x="1630505" y="1040730"/>
                    <a:pt x="1627927" y="1042356"/>
                  </a:cubicBezTo>
                  <a:cubicBezTo>
                    <a:pt x="1625349" y="1043982"/>
                    <a:pt x="1622772" y="1045676"/>
                    <a:pt x="1620193" y="1047301"/>
                  </a:cubicBezTo>
                  <a:lnTo>
                    <a:pt x="1604727" y="1057190"/>
                  </a:lnTo>
                  <a:cubicBezTo>
                    <a:pt x="1603438" y="1058003"/>
                    <a:pt x="1602082" y="1058816"/>
                    <a:pt x="1600793" y="1059629"/>
                  </a:cubicBezTo>
                  <a:cubicBezTo>
                    <a:pt x="1599437" y="1060441"/>
                    <a:pt x="1598147" y="1061254"/>
                    <a:pt x="1596790" y="1062067"/>
                  </a:cubicBezTo>
                  <a:cubicBezTo>
                    <a:pt x="1595434" y="1062880"/>
                    <a:pt x="1594145" y="1063692"/>
                    <a:pt x="1592788" y="1064506"/>
                  </a:cubicBezTo>
                  <a:cubicBezTo>
                    <a:pt x="1591431" y="1065318"/>
                    <a:pt x="1590143" y="1066131"/>
                    <a:pt x="1588786" y="1066944"/>
                  </a:cubicBezTo>
                  <a:lnTo>
                    <a:pt x="1556835" y="1086383"/>
                  </a:lnTo>
                  <a:lnTo>
                    <a:pt x="1523868" y="1105484"/>
                  </a:lnTo>
                  <a:lnTo>
                    <a:pt x="1507315" y="1115103"/>
                  </a:lnTo>
                  <a:lnTo>
                    <a:pt x="1490425" y="1124518"/>
                  </a:lnTo>
                  <a:lnTo>
                    <a:pt x="1456507" y="1143415"/>
                  </a:lnTo>
                  <a:lnTo>
                    <a:pt x="1421708" y="1161907"/>
                  </a:lnTo>
                  <a:lnTo>
                    <a:pt x="1404274" y="1171254"/>
                  </a:lnTo>
                  <a:lnTo>
                    <a:pt x="1386501" y="1180331"/>
                  </a:lnTo>
                  <a:lnTo>
                    <a:pt x="1350820" y="1198551"/>
                  </a:lnTo>
                  <a:lnTo>
                    <a:pt x="1314393" y="1216432"/>
                  </a:lnTo>
                  <a:cubicBezTo>
                    <a:pt x="1308355" y="1219412"/>
                    <a:pt x="1302250" y="1222393"/>
                    <a:pt x="1296145" y="1225374"/>
                  </a:cubicBezTo>
                  <a:cubicBezTo>
                    <a:pt x="1290039" y="1228354"/>
                    <a:pt x="1283867" y="1231266"/>
                    <a:pt x="1277693" y="1234179"/>
                  </a:cubicBezTo>
                  <a:cubicBezTo>
                    <a:pt x="1271521" y="1237091"/>
                    <a:pt x="1265347" y="1240004"/>
                    <a:pt x="1259106" y="1242917"/>
                  </a:cubicBezTo>
                  <a:cubicBezTo>
                    <a:pt x="1252934" y="1245829"/>
                    <a:pt x="1246693" y="1248742"/>
                    <a:pt x="1240519" y="1251653"/>
                  </a:cubicBezTo>
                  <a:cubicBezTo>
                    <a:pt x="1237400" y="1253144"/>
                    <a:pt x="1234279" y="1254634"/>
                    <a:pt x="1231159" y="1256057"/>
                  </a:cubicBezTo>
                  <a:cubicBezTo>
                    <a:pt x="1228038" y="1257547"/>
                    <a:pt x="1224918" y="1258969"/>
                    <a:pt x="1221730" y="1260391"/>
                  </a:cubicBezTo>
                  <a:cubicBezTo>
                    <a:pt x="1218541" y="1261814"/>
                    <a:pt x="1215421" y="1263236"/>
                    <a:pt x="1212233" y="1264659"/>
                  </a:cubicBezTo>
                  <a:cubicBezTo>
                    <a:pt x="1209045" y="1266081"/>
                    <a:pt x="1205855" y="1267503"/>
                    <a:pt x="1202736" y="1268926"/>
                  </a:cubicBezTo>
                  <a:lnTo>
                    <a:pt x="1164545" y="1286198"/>
                  </a:lnTo>
                  <a:lnTo>
                    <a:pt x="1121604" y="1305570"/>
                  </a:lnTo>
                  <a:cubicBezTo>
                    <a:pt x="1118009" y="1307196"/>
                    <a:pt x="1114414" y="1308821"/>
                    <a:pt x="1110886" y="1310447"/>
                  </a:cubicBezTo>
                  <a:cubicBezTo>
                    <a:pt x="1107359" y="1312073"/>
                    <a:pt x="1103764" y="1313698"/>
                    <a:pt x="1100237" y="1315391"/>
                  </a:cubicBezTo>
                  <a:cubicBezTo>
                    <a:pt x="1096709" y="1317085"/>
                    <a:pt x="1093114" y="1318710"/>
                    <a:pt x="1089586" y="1320403"/>
                  </a:cubicBezTo>
                  <a:cubicBezTo>
                    <a:pt x="1086059" y="1322029"/>
                    <a:pt x="1082463" y="1323723"/>
                    <a:pt x="1078936" y="1325349"/>
                  </a:cubicBezTo>
                  <a:cubicBezTo>
                    <a:pt x="1064691" y="1332054"/>
                    <a:pt x="1050513" y="1338827"/>
                    <a:pt x="1036403" y="1345668"/>
                  </a:cubicBezTo>
                  <a:cubicBezTo>
                    <a:pt x="1022293" y="1352578"/>
                    <a:pt x="1008184" y="1359486"/>
                    <a:pt x="994142" y="1366531"/>
                  </a:cubicBezTo>
                  <a:cubicBezTo>
                    <a:pt x="980032" y="1373575"/>
                    <a:pt x="966058" y="1380754"/>
                    <a:pt x="952084" y="1387935"/>
                  </a:cubicBezTo>
                  <a:cubicBezTo>
                    <a:pt x="938110" y="1395182"/>
                    <a:pt x="924203" y="1402498"/>
                    <a:pt x="910297" y="1409880"/>
                  </a:cubicBezTo>
                  <a:cubicBezTo>
                    <a:pt x="896459" y="1417331"/>
                    <a:pt x="882620" y="1424849"/>
                    <a:pt x="868850" y="1432436"/>
                  </a:cubicBezTo>
                  <a:cubicBezTo>
                    <a:pt x="855079" y="1440022"/>
                    <a:pt x="841308" y="1447811"/>
                    <a:pt x="827674" y="1455600"/>
                  </a:cubicBezTo>
                  <a:cubicBezTo>
                    <a:pt x="814039" y="1463390"/>
                    <a:pt x="800404" y="1471315"/>
                    <a:pt x="786837" y="1479375"/>
                  </a:cubicBezTo>
                  <a:cubicBezTo>
                    <a:pt x="773270" y="1487435"/>
                    <a:pt x="759703" y="1495563"/>
                    <a:pt x="746272" y="1503827"/>
                  </a:cubicBezTo>
                  <a:cubicBezTo>
                    <a:pt x="719342" y="1520354"/>
                    <a:pt x="692614" y="1537287"/>
                    <a:pt x="666226" y="1554695"/>
                  </a:cubicBezTo>
                  <a:cubicBezTo>
                    <a:pt x="639770" y="1572171"/>
                    <a:pt x="613586" y="1590053"/>
                    <a:pt x="587740" y="1608475"/>
                  </a:cubicBezTo>
                  <a:cubicBezTo>
                    <a:pt x="561760" y="1626967"/>
                    <a:pt x="536186" y="1645933"/>
                    <a:pt x="511019" y="1665372"/>
                  </a:cubicBezTo>
                  <a:cubicBezTo>
                    <a:pt x="485784" y="1684947"/>
                    <a:pt x="460889" y="1704997"/>
                    <a:pt x="436401" y="1725587"/>
                  </a:cubicBezTo>
                  <a:cubicBezTo>
                    <a:pt x="411912" y="1746246"/>
                    <a:pt x="387762" y="1767515"/>
                    <a:pt x="364155" y="1789258"/>
                  </a:cubicBezTo>
                  <a:cubicBezTo>
                    <a:pt x="340413" y="1811135"/>
                    <a:pt x="317145" y="1833555"/>
                    <a:pt x="294557" y="1856585"/>
                  </a:cubicBezTo>
                  <a:cubicBezTo>
                    <a:pt x="271832" y="1879682"/>
                    <a:pt x="249649" y="1903457"/>
                    <a:pt x="228213" y="1927773"/>
                  </a:cubicBezTo>
                  <a:cubicBezTo>
                    <a:pt x="206642" y="1952293"/>
                    <a:pt x="185681" y="1977355"/>
                    <a:pt x="165602" y="2003093"/>
                  </a:cubicBezTo>
                  <a:cubicBezTo>
                    <a:pt x="155495" y="2015963"/>
                    <a:pt x="145590" y="2029035"/>
                    <a:pt x="135822" y="2042244"/>
                  </a:cubicBezTo>
                  <a:cubicBezTo>
                    <a:pt x="126053" y="2055451"/>
                    <a:pt x="116421" y="2068863"/>
                    <a:pt x="107060" y="2082409"/>
                  </a:cubicBezTo>
                  <a:cubicBezTo>
                    <a:pt x="97631" y="2096024"/>
                    <a:pt x="88473" y="2109774"/>
                    <a:pt x="79519" y="2123659"/>
                  </a:cubicBezTo>
                  <a:cubicBezTo>
                    <a:pt x="70564" y="2137612"/>
                    <a:pt x="61814" y="2151701"/>
                    <a:pt x="53335" y="2165993"/>
                  </a:cubicBezTo>
                  <a:cubicBezTo>
                    <a:pt x="51231" y="2169583"/>
                    <a:pt x="49128" y="2173173"/>
                    <a:pt x="47026" y="2176762"/>
                  </a:cubicBezTo>
                  <a:cubicBezTo>
                    <a:pt x="44923" y="2180420"/>
                    <a:pt x="42820" y="2184011"/>
                    <a:pt x="40717" y="2187600"/>
                  </a:cubicBezTo>
                  <a:cubicBezTo>
                    <a:pt x="38614" y="2191258"/>
                    <a:pt x="36511" y="2194848"/>
                    <a:pt x="34476" y="2198505"/>
                  </a:cubicBezTo>
                  <a:cubicBezTo>
                    <a:pt x="32442" y="2202162"/>
                    <a:pt x="30406" y="2205821"/>
                    <a:pt x="28439" y="2209478"/>
                  </a:cubicBezTo>
                  <a:lnTo>
                    <a:pt x="16432" y="2231559"/>
                  </a:lnTo>
                  <a:lnTo>
                    <a:pt x="4967" y="2253979"/>
                  </a:lnTo>
                  <a:lnTo>
                    <a:pt x="0" y="2263667"/>
                  </a:lnTo>
                  <a:lnTo>
                    <a:pt x="0" y="1887197"/>
                  </a:lnTo>
                  <a:lnTo>
                    <a:pt x="36308" y="1845273"/>
                  </a:lnTo>
                  <a:cubicBezTo>
                    <a:pt x="60661" y="1818654"/>
                    <a:pt x="85692" y="1792780"/>
                    <a:pt x="111265" y="1767650"/>
                  </a:cubicBezTo>
                  <a:cubicBezTo>
                    <a:pt x="136704" y="1742656"/>
                    <a:pt x="162685" y="1718340"/>
                    <a:pt x="189073" y="1694701"/>
                  </a:cubicBezTo>
                  <a:cubicBezTo>
                    <a:pt x="215325" y="1671198"/>
                    <a:pt x="242052" y="1648371"/>
                    <a:pt x="269118" y="1626154"/>
                  </a:cubicBezTo>
                  <a:cubicBezTo>
                    <a:pt x="296049" y="1604073"/>
                    <a:pt x="323387" y="1582602"/>
                    <a:pt x="351064" y="1561739"/>
                  </a:cubicBezTo>
                  <a:cubicBezTo>
                    <a:pt x="378604" y="1541012"/>
                    <a:pt x="406485" y="1520828"/>
                    <a:pt x="434637" y="1501253"/>
                  </a:cubicBezTo>
                  <a:cubicBezTo>
                    <a:pt x="462720" y="1481678"/>
                    <a:pt x="491008" y="1462712"/>
                    <a:pt x="519566" y="1444289"/>
                  </a:cubicBezTo>
                  <a:cubicBezTo>
                    <a:pt x="548058" y="1425866"/>
                    <a:pt x="576683" y="1408052"/>
                    <a:pt x="605581" y="1390644"/>
                  </a:cubicBezTo>
                  <a:cubicBezTo>
                    <a:pt x="619963" y="1381974"/>
                    <a:pt x="634411" y="1373439"/>
                    <a:pt x="648928" y="1364973"/>
                  </a:cubicBezTo>
                  <a:cubicBezTo>
                    <a:pt x="663377" y="1356574"/>
                    <a:pt x="677893" y="1348242"/>
                    <a:pt x="692479" y="1340047"/>
                  </a:cubicBezTo>
                  <a:cubicBezTo>
                    <a:pt x="706996" y="1331851"/>
                    <a:pt x="721580" y="1323791"/>
                    <a:pt x="736232" y="1315798"/>
                  </a:cubicBezTo>
                  <a:cubicBezTo>
                    <a:pt x="750885" y="1307873"/>
                    <a:pt x="765537" y="1300016"/>
                    <a:pt x="780190" y="1292294"/>
                  </a:cubicBezTo>
                  <a:cubicBezTo>
                    <a:pt x="794909" y="1284573"/>
                    <a:pt x="809630" y="1276987"/>
                    <a:pt x="824350" y="1269467"/>
                  </a:cubicBezTo>
                  <a:cubicBezTo>
                    <a:pt x="839070" y="1261949"/>
                    <a:pt x="853858" y="1254566"/>
                    <a:pt x="868646" y="1247251"/>
                  </a:cubicBezTo>
                  <a:cubicBezTo>
                    <a:pt x="883435" y="1239936"/>
                    <a:pt x="898223" y="1232756"/>
                    <a:pt x="913079" y="1225644"/>
                  </a:cubicBezTo>
                  <a:cubicBezTo>
                    <a:pt x="927867" y="1218532"/>
                    <a:pt x="942723" y="1211488"/>
                    <a:pt x="957646" y="1204578"/>
                  </a:cubicBezTo>
                  <a:cubicBezTo>
                    <a:pt x="961310" y="1202885"/>
                    <a:pt x="965041" y="1201125"/>
                    <a:pt x="968772" y="1199432"/>
                  </a:cubicBezTo>
                  <a:cubicBezTo>
                    <a:pt x="972434" y="1197737"/>
                    <a:pt x="976165" y="1195977"/>
                    <a:pt x="979897" y="1194284"/>
                  </a:cubicBezTo>
                  <a:cubicBezTo>
                    <a:pt x="983628" y="1192522"/>
                    <a:pt x="987359" y="1190829"/>
                    <a:pt x="991089" y="1189136"/>
                  </a:cubicBezTo>
                  <a:cubicBezTo>
                    <a:pt x="994820" y="1187443"/>
                    <a:pt x="998551" y="1185748"/>
                    <a:pt x="1002282" y="1184055"/>
                  </a:cubicBezTo>
                  <a:lnTo>
                    <a:pt x="1047054" y="1164073"/>
                  </a:lnTo>
                  <a:lnTo>
                    <a:pt x="1082057" y="1148427"/>
                  </a:lnTo>
                  <a:cubicBezTo>
                    <a:pt x="1084906" y="1147140"/>
                    <a:pt x="1087755" y="1145853"/>
                    <a:pt x="1090671" y="1144566"/>
                  </a:cubicBezTo>
                  <a:cubicBezTo>
                    <a:pt x="1093520" y="1143279"/>
                    <a:pt x="1096438" y="1141992"/>
                    <a:pt x="1099287" y="1140705"/>
                  </a:cubicBezTo>
                  <a:cubicBezTo>
                    <a:pt x="1102204" y="1139419"/>
                    <a:pt x="1105053" y="1138132"/>
                    <a:pt x="1107902" y="1136845"/>
                  </a:cubicBezTo>
                  <a:cubicBezTo>
                    <a:pt x="1110751" y="1135559"/>
                    <a:pt x="1113600" y="1134272"/>
                    <a:pt x="1116381" y="1132916"/>
                  </a:cubicBezTo>
                  <a:cubicBezTo>
                    <a:pt x="1122012" y="1130274"/>
                    <a:pt x="1127641" y="1127701"/>
                    <a:pt x="1133272" y="1125059"/>
                  </a:cubicBezTo>
                  <a:cubicBezTo>
                    <a:pt x="1138902" y="1122418"/>
                    <a:pt x="1144533" y="1119844"/>
                    <a:pt x="1150163" y="1117202"/>
                  </a:cubicBezTo>
                  <a:cubicBezTo>
                    <a:pt x="1155794" y="1114628"/>
                    <a:pt x="1161356" y="1111987"/>
                    <a:pt x="1166918" y="1109345"/>
                  </a:cubicBezTo>
                  <a:cubicBezTo>
                    <a:pt x="1172481" y="1106704"/>
                    <a:pt x="1177975" y="1104062"/>
                    <a:pt x="1183402" y="1101352"/>
                  </a:cubicBezTo>
                  <a:lnTo>
                    <a:pt x="1216303" y="1085367"/>
                  </a:lnTo>
                  <a:lnTo>
                    <a:pt x="1248457" y="1069179"/>
                  </a:lnTo>
                  <a:lnTo>
                    <a:pt x="1264534" y="1061118"/>
                  </a:lnTo>
                  <a:lnTo>
                    <a:pt x="1280203" y="1052855"/>
                  </a:lnTo>
                  <a:lnTo>
                    <a:pt x="1311475" y="1036463"/>
                  </a:lnTo>
                  <a:lnTo>
                    <a:pt x="1341933" y="1019801"/>
                  </a:lnTo>
                  <a:lnTo>
                    <a:pt x="1357128" y="1011470"/>
                  </a:lnTo>
                  <a:lnTo>
                    <a:pt x="1371916" y="1003003"/>
                  </a:lnTo>
                  <a:lnTo>
                    <a:pt x="1401357" y="986205"/>
                  </a:lnTo>
                  <a:lnTo>
                    <a:pt x="1429780" y="969204"/>
                  </a:lnTo>
                  <a:cubicBezTo>
                    <a:pt x="1431001" y="968527"/>
                    <a:pt x="1432154" y="967781"/>
                    <a:pt x="1433375" y="967104"/>
                  </a:cubicBezTo>
                  <a:cubicBezTo>
                    <a:pt x="1434597" y="966426"/>
                    <a:pt x="1435750" y="965682"/>
                    <a:pt x="1436970" y="965004"/>
                  </a:cubicBezTo>
                  <a:cubicBezTo>
                    <a:pt x="1438124" y="964327"/>
                    <a:pt x="1439345" y="963582"/>
                    <a:pt x="1440499" y="962904"/>
                  </a:cubicBezTo>
                  <a:cubicBezTo>
                    <a:pt x="1441651" y="962159"/>
                    <a:pt x="1442805" y="961482"/>
                    <a:pt x="1443958" y="960737"/>
                  </a:cubicBezTo>
                  <a:lnTo>
                    <a:pt x="1457660" y="952135"/>
                  </a:lnTo>
                  <a:cubicBezTo>
                    <a:pt x="1459899" y="950713"/>
                    <a:pt x="1462205" y="949291"/>
                    <a:pt x="1464512" y="947868"/>
                  </a:cubicBezTo>
                  <a:cubicBezTo>
                    <a:pt x="1466818" y="946445"/>
                    <a:pt x="1469124" y="945022"/>
                    <a:pt x="1471431" y="943600"/>
                  </a:cubicBezTo>
                  <a:cubicBezTo>
                    <a:pt x="1473737" y="942178"/>
                    <a:pt x="1476043" y="940755"/>
                    <a:pt x="1478282" y="939333"/>
                  </a:cubicBezTo>
                  <a:cubicBezTo>
                    <a:pt x="1480520" y="937910"/>
                    <a:pt x="1482827" y="936421"/>
                    <a:pt x="1484998" y="934998"/>
                  </a:cubicBezTo>
                  <a:cubicBezTo>
                    <a:pt x="1520815" y="912104"/>
                    <a:pt x="1554597" y="888871"/>
                    <a:pt x="1586276" y="865368"/>
                  </a:cubicBezTo>
                  <a:cubicBezTo>
                    <a:pt x="1617752" y="842000"/>
                    <a:pt x="1647125" y="818428"/>
                    <a:pt x="1674055" y="794721"/>
                  </a:cubicBezTo>
                  <a:cubicBezTo>
                    <a:pt x="1700850" y="771218"/>
                    <a:pt x="1725339" y="747579"/>
                    <a:pt x="1747181" y="723940"/>
                  </a:cubicBezTo>
                  <a:cubicBezTo>
                    <a:pt x="1768956" y="700504"/>
                    <a:pt x="1788086" y="677067"/>
                    <a:pt x="1804570" y="653768"/>
                  </a:cubicBezTo>
                  <a:cubicBezTo>
                    <a:pt x="1812778" y="642185"/>
                    <a:pt x="1820308" y="630670"/>
                    <a:pt x="1827091" y="619155"/>
                  </a:cubicBezTo>
                  <a:cubicBezTo>
                    <a:pt x="1833875" y="607709"/>
                    <a:pt x="1839980" y="596329"/>
                    <a:pt x="1845339" y="585018"/>
                  </a:cubicBezTo>
                  <a:cubicBezTo>
                    <a:pt x="1850698" y="573706"/>
                    <a:pt x="1855378" y="562530"/>
                    <a:pt x="1859381" y="551421"/>
                  </a:cubicBezTo>
                  <a:cubicBezTo>
                    <a:pt x="1863384" y="540381"/>
                    <a:pt x="1866639" y="529408"/>
                    <a:pt x="1869285" y="518503"/>
                  </a:cubicBezTo>
                  <a:cubicBezTo>
                    <a:pt x="1870573" y="513084"/>
                    <a:pt x="1871727" y="507665"/>
                    <a:pt x="1872677" y="502315"/>
                  </a:cubicBezTo>
                  <a:cubicBezTo>
                    <a:pt x="1873626" y="496896"/>
                    <a:pt x="1874441" y="491544"/>
                    <a:pt x="1875051" y="486261"/>
                  </a:cubicBezTo>
                  <a:cubicBezTo>
                    <a:pt x="1875661" y="480911"/>
                    <a:pt x="1876136" y="475627"/>
                    <a:pt x="1876408" y="470411"/>
                  </a:cubicBezTo>
                  <a:cubicBezTo>
                    <a:pt x="1876747" y="465129"/>
                    <a:pt x="1876814" y="459981"/>
                    <a:pt x="1876814" y="454765"/>
                  </a:cubicBezTo>
                  <a:cubicBezTo>
                    <a:pt x="1876747" y="449617"/>
                    <a:pt x="1876543" y="444469"/>
                    <a:pt x="1876136" y="439390"/>
                  </a:cubicBezTo>
                  <a:cubicBezTo>
                    <a:pt x="1875730" y="434310"/>
                    <a:pt x="1875186" y="429229"/>
                    <a:pt x="1874441" y="424217"/>
                  </a:cubicBezTo>
                  <a:cubicBezTo>
                    <a:pt x="1873694" y="419205"/>
                    <a:pt x="1872812" y="414193"/>
                    <a:pt x="1871727" y="409248"/>
                  </a:cubicBezTo>
                  <a:cubicBezTo>
                    <a:pt x="1870642" y="404304"/>
                    <a:pt x="1869421" y="399426"/>
                    <a:pt x="1868063" y="394549"/>
                  </a:cubicBezTo>
                  <a:cubicBezTo>
                    <a:pt x="1865351" y="384864"/>
                    <a:pt x="1861959" y="375246"/>
                    <a:pt x="1857956" y="365831"/>
                  </a:cubicBezTo>
                  <a:cubicBezTo>
                    <a:pt x="1853954" y="356416"/>
                    <a:pt x="1849341" y="347203"/>
                    <a:pt x="1844118" y="338128"/>
                  </a:cubicBezTo>
                  <a:cubicBezTo>
                    <a:pt x="1838962" y="329052"/>
                    <a:pt x="1833129" y="320178"/>
                    <a:pt x="1826752" y="311508"/>
                  </a:cubicBezTo>
                  <a:cubicBezTo>
                    <a:pt x="1820443" y="302838"/>
                    <a:pt x="1813456" y="294372"/>
                    <a:pt x="1805926" y="286108"/>
                  </a:cubicBezTo>
                  <a:cubicBezTo>
                    <a:pt x="1798329" y="277912"/>
                    <a:pt x="1790257" y="269852"/>
                    <a:pt x="1781641" y="261995"/>
                  </a:cubicBezTo>
                  <a:cubicBezTo>
                    <a:pt x="1773094" y="254205"/>
                    <a:pt x="1764004" y="246619"/>
                    <a:pt x="1754372" y="239236"/>
                  </a:cubicBezTo>
                  <a:cubicBezTo>
                    <a:pt x="1744808" y="231921"/>
                    <a:pt x="1734699" y="224809"/>
                    <a:pt x="1724185" y="217900"/>
                  </a:cubicBezTo>
                  <a:cubicBezTo>
                    <a:pt x="1713671" y="211059"/>
                    <a:pt x="1702749" y="204421"/>
                    <a:pt x="1691285" y="198054"/>
                  </a:cubicBezTo>
                  <a:cubicBezTo>
                    <a:pt x="1685587" y="194871"/>
                    <a:pt x="1679753" y="191754"/>
                    <a:pt x="1673852" y="188707"/>
                  </a:cubicBezTo>
                  <a:cubicBezTo>
                    <a:pt x="1667950" y="185658"/>
                    <a:pt x="1661913" y="182678"/>
                    <a:pt x="1655807" y="179765"/>
                  </a:cubicBezTo>
                  <a:cubicBezTo>
                    <a:pt x="1649702" y="176853"/>
                    <a:pt x="1643529" y="174009"/>
                    <a:pt x="1637220" y="171231"/>
                  </a:cubicBezTo>
                  <a:cubicBezTo>
                    <a:pt x="1630980" y="168454"/>
                    <a:pt x="1624603" y="165745"/>
                    <a:pt x="1618159" y="163103"/>
                  </a:cubicBezTo>
                  <a:cubicBezTo>
                    <a:pt x="1611782" y="160462"/>
                    <a:pt x="1605202" y="157888"/>
                    <a:pt x="1598622" y="155381"/>
                  </a:cubicBezTo>
                  <a:cubicBezTo>
                    <a:pt x="1591974" y="152875"/>
                    <a:pt x="1585327" y="150505"/>
                    <a:pt x="1578543" y="148134"/>
                  </a:cubicBezTo>
                  <a:cubicBezTo>
                    <a:pt x="1571827" y="145763"/>
                    <a:pt x="1564976" y="143460"/>
                    <a:pt x="1558056" y="141293"/>
                  </a:cubicBezTo>
                  <a:cubicBezTo>
                    <a:pt x="1551137" y="139058"/>
                    <a:pt x="1544150" y="136958"/>
                    <a:pt x="1537096" y="134926"/>
                  </a:cubicBezTo>
                  <a:cubicBezTo>
                    <a:pt x="1523053" y="130861"/>
                    <a:pt x="1508740" y="127069"/>
                    <a:pt x="1494156" y="123547"/>
                  </a:cubicBezTo>
                  <a:cubicBezTo>
                    <a:pt x="1479707" y="120024"/>
                    <a:pt x="1464919" y="116841"/>
                    <a:pt x="1449995" y="113928"/>
                  </a:cubicBezTo>
                  <a:cubicBezTo>
                    <a:pt x="1435071" y="111016"/>
                    <a:pt x="1420012" y="108442"/>
                    <a:pt x="1404749" y="106139"/>
                  </a:cubicBezTo>
                  <a:cubicBezTo>
                    <a:pt x="1389554" y="103836"/>
                    <a:pt x="1374155" y="101872"/>
                    <a:pt x="1358689" y="100246"/>
                  </a:cubicBezTo>
                  <a:cubicBezTo>
                    <a:pt x="1350956" y="99434"/>
                    <a:pt x="1343222" y="98688"/>
                    <a:pt x="1335421" y="98011"/>
                  </a:cubicBezTo>
                  <a:cubicBezTo>
                    <a:pt x="1327620" y="97333"/>
                    <a:pt x="1319819" y="96724"/>
                    <a:pt x="1312018" y="96183"/>
                  </a:cubicBezTo>
                  <a:cubicBezTo>
                    <a:pt x="1304217" y="95640"/>
                    <a:pt x="1296416" y="95234"/>
                    <a:pt x="1288547" y="94827"/>
                  </a:cubicBezTo>
                  <a:cubicBezTo>
                    <a:pt x="1280746" y="94421"/>
                    <a:pt x="1272877" y="94082"/>
                    <a:pt x="1265008" y="93880"/>
                  </a:cubicBezTo>
                  <a:cubicBezTo>
                    <a:pt x="1257139" y="93676"/>
                    <a:pt x="1249270" y="93473"/>
                    <a:pt x="1241401" y="93473"/>
                  </a:cubicBezTo>
                  <a:cubicBezTo>
                    <a:pt x="1233532" y="93405"/>
                    <a:pt x="1225596" y="93405"/>
                    <a:pt x="1217727" y="93473"/>
                  </a:cubicBezTo>
                  <a:cubicBezTo>
                    <a:pt x="1209858" y="93540"/>
                    <a:pt x="1201921" y="93744"/>
                    <a:pt x="1194052" y="93947"/>
                  </a:cubicBezTo>
                  <a:cubicBezTo>
                    <a:pt x="1186184" y="94218"/>
                    <a:pt x="1178247" y="94488"/>
                    <a:pt x="1170378" y="94896"/>
                  </a:cubicBezTo>
                  <a:cubicBezTo>
                    <a:pt x="1162509" y="95302"/>
                    <a:pt x="1154573" y="95708"/>
                    <a:pt x="1146704" y="96250"/>
                  </a:cubicBezTo>
                  <a:cubicBezTo>
                    <a:pt x="1138835" y="96724"/>
                    <a:pt x="1130898" y="97333"/>
                    <a:pt x="1123029" y="98011"/>
                  </a:cubicBezTo>
                  <a:cubicBezTo>
                    <a:pt x="1115160" y="98688"/>
                    <a:pt x="1107291" y="99434"/>
                    <a:pt x="1099422" y="100246"/>
                  </a:cubicBezTo>
                  <a:cubicBezTo>
                    <a:pt x="1091553" y="101059"/>
                    <a:pt x="1083684" y="101939"/>
                    <a:pt x="1075815" y="102888"/>
                  </a:cubicBezTo>
                  <a:cubicBezTo>
                    <a:pt x="1067947" y="103836"/>
                    <a:pt x="1060145" y="104852"/>
                    <a:pt x="1052276" y="106004"/>
                  </a:cubicBezTo>
                  <a:cubicBezTo>
                    <a:pt x="1044476" y="107155"/>
                    <a:pt x="1036607" y="108307"/>
                    <a:pt x="1028806" y="109594"/>
                  </a:cubicBezTo>
                  <a:cubicBezTo>
                    <a:pt x="1020937" y="110880"/>
                    <a:pt x="1013135" y="112167"/>
                    <a:pt x="1005335" y="113590"/>
                  </a:cubicBezTo>
                  <a:cubicBezTo>
                    <a:pt x="997534" y="115013"/>
                    <a:pt x="989732" y="116435"/>
                    <a:pt x="981931" y="117993"/>
                  </a:cubicBezTo>
                  <a:cubicBezTo>
                    <a:pt x="971010" y="120160"/>
                    <a:pt x="960225" y="122463"/>
                    <a:pt x="949371" y="124901"/>
                  </a:cubicBezTo>
                  <a:cubicBezTo>
                    <a:pt x="938517" y="127340"/>
                    <a:pt x="927732" y="129914"/>
                    <a:pt x="916945" y="132623"/>
                  </a:cubicBezTo>
                  <a:cubicBezTo>
                    <a:pt x="906160" y="135332"/>
                    <a:pt x="895374" y="138177"/>
                    <a:pt x="884656" y="141157"/>
                  </a:cubicBezTo>
                  <a:cubicBezTo>
                    <a:pt x="873938" y="144137"/>
                    <a:pt x="863220" y="147253"/>
                    <a:pt x="852502" y="150505"/>
                  </a:cubicBezTo>
                  <a:cubicBezTo>
                    <a:pt x="847889" y="151927"/>
                    <a:pt x="843209" y="153350"/>
                    <a:pt x="838596" y="154839"/>
                  </a:cubicBezTo>
                  <a:cubicBezTo>
                    <a:pt x="833915" y="156330"/>
                    <a:pt x="829302" y="157820"/>
                    <a:pt x="824690" y="159310"/>
                  </a:cubicBezTo>
                  <a:cubicBezTo>
                    <a:pt x="820076" y="160800"/>
                    <a:pt x="815464" y="162359"/>
                    <a:pt x="810851" y="163916"/>
                  </a:cubicBezTo>
                  <a:cubicBezTo>
                    <a:pt x="806238" y="165541"/>
                    <a:pt x="801626" y="167099"/>
                    <a:pt x="797012" y="168725"/>
                  </a:cubicBezTo>
                  <a:cubicBezTo>
                    <a:pt x="781818" y="174076"/>
                    <a:pt x="766623" y="179698"/>
                    <a:pt x="751563" y="185591"/>
                  </a:cubicBezTo>
                  <a:cubicBezTo>
                    <a:pt x="736503" y="191483"/>
                    <a:pt x="721444" y="197647"/>
                    <a:pt x="706520" y="204082"/>
                  </a:cubicBezTo>
                  <a:cubicBezTo>
                    <a:pt x="691529" y="210517"/>
                    <a:pt x="676672" y="217223"/>
                    <a:pt x="661885" y="224199"/>
                  </a:cubicBezTo>
                  <a:cubicBezTo>
                    <a:pt x="647097" y="231176"/>
                    <a:pt x="632376" y="238423"/>
                    <a:pt x="617792" y="245874"/>
                  </a:cubicBezTo>
                  <a:cubicBezTo>
                    <a:pt x="610465" y="249667"/>
                    <a:pt x="603207" y="253460"/>
                    <a:pt x="595948" y="257321"/>
                  </a:cubicBezTo>
                  <a:cubicBezTo>
                    <a:pt x="588690" y="261182"/>
                    <a:pt x="581432" y="265110"/>
                    <a:pt x="574242" y="269107"/>
                  </a:cubicBezTo>
                  <a:cubicBezTo>
                    <a:pt x="567051" y="273103"/>
                    <a:pt x="559860" y="277099"/>
                    <a:pt x="552737" y="281231"/>
                  </a:cubicBezTo>
                  <a:cubicBezTo>
                    <a:pt x="545615" y="285363"/>
                    <a:pt x="538492" y="289563"/>
                    <a:pt x="531370" y="293762"/>
                  </a:cubicBezTo>
                  <a:cubicBezTo>
                    <a:pt x="529606" y="294846"/>
                    <a:pt x="527843" y="295861"/>
                    <a:pt x="526079" y="296946"/>
                  </a:cubicBezTo>
                  <a:cubicBezTo>
                    <a:pt x="524247" y="298029"/>
                    <a:pt x="522484" y="299045"/>
                    <a:pt x="520720" y="300129"/>
                  </a:cubicBezTo>
                  <a:cubicBezTo>
                    <a:pt x="518888" y="301144"/>
                    <a:pt x="517125" y="302229"/>
                    <a:pt x="515361" y="303312"/>
                  </a:cubicBezTo>
                  <a:cubicBezTo>
                    <a:pt x="513596" y="304396"/>
                    <a:pt x="511833" y="305480"/>
                    <a:pt x="510069" y="306563"/>
                  </a:cubicBezTo>
                  <a:lnTo>
                    <a:pt x="489040" y="319772"/>
                  </a:lnTo>
                  <a:cubicBezTo>
                    <a:pt x="487277" y="320924"/>
                    <a:pt x="485580" y="322007"/>
                    <a:pt x="483817" y="323158"/>
                  </a:cubicBezTo>
                  <a:cubicBezTo>
                    <a:pt x="482053" y="324310"/>
                    <a:pt x="480290" y="325393"/>
                    <a:pt x="478593" y="326545"/>
                  </a:cubicBezTo>
                  <a:cubicBezTo>
                    <a:pt x="476830" y="327629"/>
                    <a:pt x="475134" y="328781"/>
                    <a:pt x="473371" y="329931"/>
                  </a:cubicBezTo>
                  <a:cubicBezTo>
                    <a:pt x="471607" y="331083"/>
                    <a:pt x="469911" y="332167"/>
                    <a:pt x="468147" y="333319"/>
                  </a:cubicBezTo>
                  <a:cubicBezTo>
                    <a:pt x="466384" y="334402"/>
                    <a:pt x="464687" y="335554"/>
                    <a:pt x="462924" y="336705"/>
                  </a:cubicBezTo>
                  <a:cubicBezTo>
                    <a:pt x="461228" y="337857"/>
                    <a:pt x="459465" y="339008"/>
                    <a:pt x="457768" y="340160"/>
                  </a:cubicBezTo>
                  <a:cubicBezTo>
                    <a:pt x="456005" y="341379"/>
                    <a:pt x="454308" y="342530"/>
                    <a:pt x="452613" y="343682"/>
                  </a:cubicBezTo>
                  <a:cubicBezTo>
                    <a:pt x="450917" y="344833"/>
                    <a:pt x="449153" y="346052"/>
                    <a:pt x="447458" y="347203"/>
                  </a:cubicBezTo>
                  <a:cubicBezTo>
                    <a:pt x="443998" y="349507"/>
                    <a:pt x="440606" y="351878"/>
                    <a:pt x="437147" y="354248"/>
                  </a:cubicBezTo>
                  <a:cubicBezTo>
                    <a:pt x="433687" y="356619"/>
                    <a:pt x="430295" y="359057"/>
                    <a:pt x="426903" y="361428"/>
                  </a:cubicBezTo>
                  <a:cubicBezTo>
                    <a:pt x="423512" y="363867"/>
                    <a:pt x="420120" y="366237"/>
                    <a:pt x="416728" y="368676"/>
                  </a:cubicBezTo>
                  <a:cubicBezTo>
                    <a:pt x="413268" y="371114"/>
                    <a:pt x="409876" y="373485"/>
                    <a:pt x="406485" y="375923"/>
                  </a:cubicBezTo>
                  <a:cubicBezTo>
                    <a:pt x="403161" y="378429"/>
                    <a:pt x="399769" y="380936"/>
                    <a:pt x="396445" y="383374"/>
                  </a:cubicBezTo>
                  <a:cubicBezTo>
                    <a:pt x="393053" y="385880"/>
                    <a:pt x="389730" y="388318"/>
                    <a:pt x="386338" y="390825"/>
                  </a:cubicBezTo>
                  <a:cubicBezTo>
                    <a:pt x="383014" y="393331"/>
                    <a:pt x="379622" y="395836"/>
                    <a:pt x="376298" y="398343"/>
                  </a:cubicBezTo>
                  <a:cubicBezTo>
                    <a:pt x="372974" y="400849"/>
                    <a:pt x="369651" y="403423"/>
                    <a:pt x="366395" y="405997"/>
                  </a:cubicBezTo>
                  <a:lnTo>
                    <a:pt x="356423" y="413650"/>
                  </a:lnTo>
                  <a:lnTo>
                    <a:pt x="351470" y="417511"/>
                  </a:lnTo>
                  <a:lnTo>
                    <a:pt x="346587" y="421440"/>
                  </a:lnTo>
                  <a:lnTo>
                    <a:pt x="326982" y="437155"/>
                  </a:lnTo>
                  <a:cubicBezTo>
                    <a:pt x="325354" y="438509"/>
                    <a:pt x="323726" y="439796"/>
                    <a:pt x="322098" y="441151"/>
                  </a:cubicBezTo>
                  <a:cubicBezTo>
                    <a:pt x="320470" y="442438"/>
                    <a:pt x="318910" y="443792"/>
                    <a:pt x="317282" y="445147"/>
                  </a:cubicBezTo>
                  <a:cubicBezTo>
                    <a:pt x="315654" y="446502"/>
                    <a:pt x="314094" y="447857"/>
                    <a:pt x="312466" y="449211"/>
                  </a:cubicBezTo>
                  <a:cubicBezTo>
                    <a:pt x="310905" y="450498"/>
                    <a:pt x="309277" y="451853"/>
                    <a:pt x="307649" y="453207"/>
                  </a:cubicBezTo>
                  <a:cubicBezTo>
                    <a:pt x="306021" y="454562"/>
                    <a:pt x="304393" y="455917"/>
                    <a:pt x="302765" y="457272"/>
                  </a:cubicBezTo>
                  <a:cubicBezTo>
                    <a:pt x="301137" y="458626"/>
                    <a:pt x="299508" y="459981"/>
                    <a:pt x="297880" y="461335"/>
                  </a:cubicBezTo>
                  <a:cubicBezTo>
                    <a:pt x="296252" y="462691"/>
                    <a:pt x="294692" y="464045"/>
                    <a:pt x="293064" y="465400"/>
                  </a:cubicBezTo>
                  <a:cubicBezTo>
                    <a:pt x="291504" y="466754"/>
                    <a:pt x="289876" y="468176"/>
                    <a:pt x="288316" y="469532"/>
                  </a:cubicBezTo>
                  <a:lnTo>
                    <a:pt x="269255" y="486059"/>
                  </a:lnTo>
                  <a:cubicBezTo>
                    <a:pt x="267626" y="487481"/>
                    <a:pt x="266066" y="488835"/>
                    <a:pt x="264505" y="490257"/>
                  </a:cubicBezTo>
                  <a:cubicBezTo>
                    <a:pt x="262945" y="491613"/>
                    <a:pt x="261386" y="493035"/>
                    <a:pt x="259825" y="494457"/>
                  </a:cubicBezTo>
                  <a:cubicBezTo>
                    <a:pt x="258265" y="495880"/>
                    <a:pt x="256705" y="497302"/>
                    <a:pt x="255145" y="498725"/>
                  </a:cubicBezTo>
                  <a:cubicBezTo>
                    <a:pt x="253584" y="500079"/>
                    <a:pt x="252024" y="501501"/>
                    <a:pt x="250464" y="502924"/>
                  </a:cubicBezTo>
                  <a:cubicBezTo>
                    <a:pt x="247276" y="505701"/>
                    <a:pt x="244155" y="508546"/>
                    <a:pt x="241035" y="511391"/>
                  </a:cubicBezTo>
                  <a:cubicBezTo>
                    <a:pt x="237914" y="514235"/>
                    <a:pt x="234794" y="517080"/>
                    <a:pt x="231742" y="519993"/>
                  </a:cubicBezTo>
                  <a:cubicBezTo>
                    <a:pt x="228689" y="522905"/>
                    <a:pt x="225568" y="525750"/>
                    <a:pt x="222515" y="528663"/>
                  </a:cubicBezTo>
                  <a:cubicBezTo>
                    <a:pt x="219463" y="531576"/>
                    <a:pt x="216343" y="534421"/>
                    <a:pt x="213222" y="537333"/>
                  </a:cubicBezTo>
                  <a:cubicBezTo>
                    <a:pt x="211662" y="538823"/>
                    <a:pt x="210102" y="540246"/>
                    <a:pt x="208609" y="541735"/>
                  </a:cubicBezTo>
                  <a:cubicBezTo>
                    <a:pt x="207117" y="543158"/>
                    <a:pt x="205556" y="544648"/>
                    <a:pt x="204065" y="546138"/>
                  </a:cubicBezTo>
                  <a:cubicBezTo>
                    <a:pt x="202572" y="547628"/>
                    <a:pt x="201012" y="549119"/>
                    <a:pt x="199519" y="550609"/>
                  </a:cubicBezTo>
                  <a:cubicBezTo>
                    <a:pt x="198027" y="552031"/>
                    <a:pt x="196535" y="553522"/>
                    <a:pt x="194975" y="555011"/>
                  </a:cubicBezTo>
                  <a:lnTo>
                    <a:pt x="185749" y="563953"/>
                  </a:lnTo>
                  <a:lnTo>
                    <a:pt x="181204" y="568422"/>
                  </a:lnTo>
                  <a:lnTo>
                    <a:pt x="176727" y="572960"/>
                  </a:lnTo>
                  <a:cubicBezTo>
                    <a:pt x="173742" y="576009"/>
                    <a:pt x="170757" y="578989"/>
                    <a:pt x="167773" y="582037"/>
                  </a:cubicBezTo>
                  <a:cubicBezTo>
                    <a:pt x="164788" y="585018"/>
                    <a:pt x="161736" y="588066"/>
                    <a:pt x="158750" y="591113"/>
                  </a:cubicBezTo>
                  <a:cubicBezTo>
                    <a:pt x="155766" y="594162"/>
                    <a:pt x="152781" y="597209"/>
                    <a:pt x="149797" y="600258"/>
                  </a:cubicBezTo>
                  <a:cubicBezTo>
                    <a:pt x="146811" y="603306"/>
                    <a:pt x="143895" y="606422"/>
                    <a:pt x="140978" y="609537"/>
                  </a:cubicBezTo>
                  <a:lnTo>
                    <a:pt x="123137" y="628164"/>
                  </a:lnTo>
                  <a:lnTo>
                    <a:pt x="105703" y="647129"/>
                  </a:lnTo>
                  <a:cubicBezTo>
                    <a:pt x="102787" y="650313"/>
                    <a:pt x="99869" y="653497"/>
                    <a:pt x="96952" y="656679"/>
                  </a:cubicBezTo>
                  <a:cubicBezTo>
                    <a:pt x="94103" y="659863"/>
                    <a:pt x="91187" y="663047"/>
                    <a:pt x="88338" y="666298"/>
                  </a:cubicBezTo>
                  <a:cubicBezTo>
                    <a:pt x="85421" y="669482"/>
                    <a:pt x="82571" y="672733"/>
                    <a:pt x="79722" y="675984"/>
                  </a:cubicBezTo>
                  <a:cubicBezTo>
                    <a:pt x="76873" y="679235"/>
                    <a:pt x="74024" y="682486"/>
                    <a:pt x="71107" y="685738"/>
                  </a:cubicBezTo>
                  <a:lnTo>
                    <a:pt x="29117" y="733084"/>
                  </a:lnTo>
                  <a:lnTo>
                    <a:pt x="5917" y="758212"/>
                  </a:lnTo>
                  <a:lnTo>
                    <a:pt x="0" y="764600"/>
                  </a:lnTo>
                  <a:lnTo>
                    <a:pt x="0" y="566826"/>
                  </a:lnTo>
                  <a:lnTo>
                    <a:pt x="7885" y="559007"/>
                  </a:lnTo>
                  <a:cubicBezTo>
                    <a:pt x="11141" y="555825"/>
                    <a:pt x="14397" y="552641"/>
                    <a:pt x="17653" y="549457"/>
                  </a:cubicBezTo>
                  <a:cubicBezTo>
                    <a:pt x="20909" y="546274"/>
                    <a:pt x="24165" y="543090"/>
                    <a:pt x="27353" y="539907"/>
                  </a:cubicBezTo>
                  <a:lnTo>
                    <a:pt x="32170" y="535165"/>
                  </a:lnTo>
                  <a:lnTo>
                    <a:pt x="37190" y="530491"/>
                  </a:lnTo>
                  <a:lnTo>
                    <a:pt x="47094" y="521145"/>
                  </a:lnTo>
                  <a:cubicBezTo>
                    <a:pt x="48722" y="519587"/>
                    <a:pt x="50418" y="518029"/>
                    <a:pt x="52046" y="516470"/>
                  </a:cubicBezTo>
                  <a:cubicBezTo>
                    <a:pt x="53741" y="514912"/>
                    <a:pt x="55369" y="513355"/>
                    <a:pt x="56997" y="511797"/>
                  </a:cubicBezTo>
                  <a:cubicBezTo>
                    <a:pt x="58626" y="510239"/>
                    <a:pt x="60322" y="508681"/>
                    <a:pt x="61949" y="507123"/>
                  </a:cubicBezTo>
                  <a:cubicBezTo>
                    <a:pt x="63577" y="505566"/>
                    <a:pt x="65274" y="504075"/>
                    <a:pt x="66969" y="502517"/>
                  </a:cubicBezTo>
                  <a:cubicBezTo>
                    <a:pt x="70361" y="499470"/>
                    <a:pt x="73753" y="496354"/>
                    <a:pt x="77077" y="493306"/>
                  </a:cubicBezTo>
                  <a:cubicBezTo>
                    <a:pt x="80401" y="490257"/>
                    <a:pt x="83792" y="487210"/>
                    <a:pt x="87116" y="484162"/>
                  </a:cubicBezTo>
                  <a:cubicBezTo>
                    <a:pt x="90440" y="481113"/>
                    <a:pt x="93832" y="478066"/>
                    <a:pt x="97224" y="475017"/>
                  </a:cubicBezTo>
                  <a:cubicBezTo>
                    <a:pt x="100616" y="472037"/>
                    <a:pt x="104007" y="468989"/>
                    <a:pt x="107467" y="466009"/>
                  </a:cubicBezTo>
                  <a:cubicBezTo>
                    <a:pt x="109231" y="464519"/>
                    <a:pt x="110926" y="463029"/>
                    <a:pt x="112623" y="461539"/>
                  </a:cubicBezTo>
                  <a:cubicBezTo>
                    <a:pt x="114318" y="460048"/>
                    <a:pt x="116015" y="458559"/>
                    <a:pt x="117710" y="457068"/>
                  </a:cubicBezTo>
                  <a:cubicBezTo>
                    <a:pt x="119406" y="455578"/>
                    <a:pt x="121102" y="454088"/>
                    <a:pt x="122798" y="452597"/>
                  </a:cubicBezTo>
                  <a:cubicBezTo>
                    <a:pt x="124493" y="451108"/>
                    <a:pt x="126190" y="449617"/>
                    <a:pt x="127953" y="448128"/>
                  </a:cubicBezTo>
                  <a:lnTo>
                    <a:pt x="148778" y="430516"/>
                  </a:lnTo>
                  <a:cubicBezTo>
                    <a:pt x="150542" y="429027"/>
                    <a:pt x="152238" y="427604"/>
                    <a:pt x="154002" y="426114"/>
                  </a:cubicBezTo>
                  <a:cubicBezTo>
                    <a:pt x="155766" y="424691"/>
                    <a:pt x="157529" y="423202"/>
                    <a:pt x="159293" y="421778"/>
                  </a:cubicBezTo>
                  <a:cubicBezTo>
                    <a:pt x="161057" y="420356"/>
                    <a:pt x="162821" y="418934"/>
                    <a:pt x="164585" y="417444"/>
                  </a:cubicBezTo>
                  <a:cubicBezTo>
                    <a:pt x="166348" y="415953"/>
                    <a:pt x="168112" y="414531"/>
                    <a:pt x="169875" y="413109"/>
                  </a:cubicBezTo>
                  <a:cubicBezTo>
                    <a:pt x="171639" y="411686"/>
                    <a:pt x="173403" y="410197"/>
                    <a:pt x="175167" y="408774"/>
                  </a:cubicBezTo>
                  <a:cubicBezTo>
                    <a:pt x="176931" y="407284"/>
                    <a:pt x="178694" y="405861"/>
                    <a:pt x="180458" y="404439"/>
                  </a:cubicBezTo>
                  <a:cubicBezTo>
                    <a:pt x="182221" y="403017"/>
                    <a:pt x="183985" y="401594"/>
                    <a:pt x="185749" y="400172"/>
                  </a:cubicBezTo>
                  <a:cubicBezTo>
                    <a:pt x="187512" y="398749"/>
                    <a:pt x="189277" y="397327"/>
                    <a:pt x="191108" y="395905"/>
                  </a:cubicBezTo>
                  <a:lnTo>
                    <a:pt x="212679" y="379039"/>
                  </a:lnTo>
                  <a:lnTo>
                    <a:pt x="218038" y="374840"/>
                  </a:lnTo>
                  <a:lnTo>
                    <a:pt x="223534" y="370708"/>
                  </a:lnTo>
                  <a:lnTo>
                    <a:pt x="234522" y="362445"/>
                  </a:lnTo>
                  <a:cubicBezTo>
                    <a:pt x="238118" y="359667"/>
                    <a:pt x="241780" y="356889"/>
                    <a:pt x="245444" y="354180"/>
                  </a:cubicBezTo>
                  <a:cubicBezTo>
                    <a:pt x="249107" y="351471"/>
                    <a:pt x="252838" y="348761"/>
                    <a:pt x="256569" y="346052"/>
                  </a:cubicBezTo>
                  <a:cubicBezTo>
                    <a:pt x="260300" y="343343"/>
                    <a:pt x="264031" y="340701"/>
                    <a:pt x="267762" y="337992"/>
                  </a:cubicBezTo>
                  <a:cubicBezTo>
                    <a:pt x="271493" y="335283"/>
                    <a:pt x="275223" y="332641"/>
                    <a:pt x="278887" y="329931"/>
                  </a:cubicBezTo>
                  <a:cubicBezTo>
                    <a:pt x="282685" y="327290"/>
                    <a:pt x="286417" y="324649"/>
                    <a:pt x="290215" y="322007"/>
                  </a:cubicBezTo>
                  <a:cubicBezTo>
                    <a:pt x="294014" y="319433"/>
                    <a:pt x="297745" y="316792"/>
                    <a:pt x="301544" y="314150"/>
                  </a:cubicBezTo>
                  <a:cubicBezTo>
                    <a:pt x="305343" y="311576"/>
                    <a:pt x="309141" y="308935"/>
                    <a:pt x="312940" y="306361"/>
                  </a:cubicBezTo>
                  <a:cubicBezTo>
                    <a:pt x="316739" y="303787"/>
                    <a:pt x="320605" y="301213"/>
                    <a:pt x="324472" y="298639"/>
                  </a:cubicBezTo>
                  <a:cubicBezTo>
                    <a:pt x="326439" y="297352"/>
                    <a:pt x="328339" y="296065"/>
                    <a:pt x="330238" y="294778"/>
                  </a:cubicBezTo>
                  <a:cubicBezTo>
                    <a:pt x="332138" y="293491"/>
                    <a:pt x="334105" y="292204"/>
                    <a:pt x="336004" y="290917"/>
                  </a:cubicBezTo>
                  <a:cubicBezTo>
                    <a:pt x="337903" y="289630"/>
                    <a:pt x="339803" y="288411"/>
                    <a:pt x="341770" y="287124"/>
                  </a:cubicBezTo>
                  <a:cubicBezTo>
                    <a:pt x="343669" y="285837"/>
                    <a:pt x="345637" y="284550"/>
                    <a:pt x="347604" y="283331"/>
                  </a:cubicBezTo>
                  <a:cubicBezTo>
                    <a:pt x="349571" y="282112"/>
                    <a:pt x="351470" y="280892"/>
                    <a:pt x="353437" y="279605"/>
                  </a:cubicBezTo>
                  <a:cubicBezTo>
                    <a:pt x="355405" y="278386"/>
                    <a:pt x="357305" y="277099"/>
                    <a:pt x="359272" y="275881"/>
                  </a:cubicBezTo>
                  <a:cubicBezTo>
                    <a:pt x="361239" y="274661"/>
                    <a:pt x="363138" y="273374"/>
                    <a:pt x="365105" y="272155"/>
                  </a:cubicBezTo>
                  <a:cubicBezTo>
                    <a:pt x="367073" y="270935"/>
                    <a:pt x="369040" y="269648"/>
                    <a:pt x="371007" y="268430"/>
                  </a:cubicBezTo>
                  <a:lnTo>
                    <a:pt x="394749" y="253798"/>
                  </a:lnTo>
                  <a:cubicBezTo>
                    <a:pt x="396717" y="252580"/>
                    <a:pt x="398752" y="251360"/>
                    <a:pt x="400719" y="250141"/>
                  </a:cubicBezTo>
                  <a:cubicBezTo>
                    <a:pt x="402754" y="248922"/>
                    <a:pt x="404721" y="247771"/>
                    <a:pt x="406757" y="246551"/>
                  </a:cubicBezTo>
                  <a:cubicBezTo>
                    <a:pt x="408791" y="245332"/>
                    <a:pt x="410758" y="244181"/>
                    <a:pt x="412794" y="242961"/>
                  </a:cubicBezTo>
                  <a:cubicBezTo>
                    <a:pt x="414828" y="241742"/>
                    <a:pt x="416796" y="240591"/>
                    <a:pt x="418831" y="239372"/>
                  </a:cubicBezTo>
                  <a:cubicBezTo>
                    <a:pt x="426835" y="234630"/>
                    <a:pt x="434976" y="229957"/>
                    <a:pt x="443116" y="225351"/>
                  </a:cubicBezTo>
                  <a:cubicBezTo>
                    <a:pt x="451324" y="220745"/>
                    <a:pt x="459465" y="216207"/>
                    <a:pt x="467740" y="211669"/>
                  </a:cubicBezTo>
                  <a:cubicBezTo>
                    <a:pt x="476016" y="207198"/>
                    <a:pt x="484292" y="202727"/>
                    <a:pt x="492636" y="198324"/>
                  </a:cubicBezTo>
                  <a:cubicBezTo>
                    <a:pt x="500979" y="193990"/>
                    <a:pt x="509391" y="189588"/>
                    <a:pt x="517803" y="185320"/>
                  </a:cubicBezTo>
                  <a:cubicBezTo>
                    <a:pt x="534693" y="176785"/>
                    <a:pt x="551788" y="168454"/>
                    <a:pt x="569086" y="160394"/>
                  </a:cubicBezTo>
                  <a:cubicBezTo>
                    <a:pt x="586384" y="152334"/>
                    <a:pt x="603886" y="144544"/>
                    <a:pt x="621523" y="136958"/>
                  </a:cubicBezTo>
                  <a:cubicBezTo>
                    <a:pt x="639159" y="129439"/>
                    <a:pt x="657001" y="122192"/>
                    <a:pt x="675045" y="115148"/>
                  </a:cubicBezTo>
                  <a:cubicBezTo>
                    <a:pt x="693090" y="108171"/>
                    <a:pt x="711269" y="101398"/>
                    <a:pt x="729652" y="94963"/>
                  </a:cubicBezTo>
                  <a:cubicBezTo>
                    <a:pt x="735215" y="92999"/>
                    <a:pt x="740778" y="91102"/>
                    <a:pt x="746339" y="89206"/>
                  </a:cubicBezTo>
                  <a:cubicBezTo>
                    <a:pt x="751902" y="87309"/>
                    <a:pt x="757465" y="85412"/>
                    <a:pt x="763094" y="83584"/>
                  </a:cubicBezTo>
                  <a:cubicBezTo>
                    <a:pt x="768657" y="81755"/>
                    <a:pt x="774288" y="79927"/>
                    <a:pt x="779918" y="78165"/>
                  </a:cubicBezTo>
                  <a:cubicBezTo>
                    <a:pt x="785549" y="76336"/>
                    <a:pt x="791247" y="74575"/>
                    <a:pt x="796877" y="72882"/>
                  </a:cubicBezTo>
                  <a:cubicBezTo>
                    <a:pt x="809969" y="68885"/>
                    <a:pt x="823129" y="65025"/>
                    <a:pt x="836357" y="61367"/>
                  </a:cubicBezTo>
                  <a:cubicBezTo>
                    <a:pt x="849585" y="57709"/>
                    <a:pt x="862881" y="54187"/>
                    <a:pt x="876244" y="50801"/>
                  </a:cubicBezTo>
                  <a:cubicBezTo>
                    <a:pt x="889608" y="47481"/>
                    <a:pt x="903039" y="44230"/>
                    <a:pt x="916538" y="41182"/>
                  </a:cubicBezTo>
                  <a:cubicBezTo>
                    <a:pt x="930038" y="38135"/>
                    <a:pt x="943605" y="35222"/>
                    <a:pt x="957172" y="32512"/>
                  </a:cubicBezTo>
                  <a:cubicBezTo>
                    <a:pt x="966872" y="30548"/>
                    <a:pt x="976641" y="28651"/>
                    <a:pt x="986409" y="26890"/>
                  </a:cubicBezTo>
                  <a:cubicBezTo>
                    <a:pt x="996177" y="25130"/>
                    <a:pt x="1005946" y="23436"/>
                    <a:pt x="1015782" y="21810"/>
                  </a:cubicBezTo>
                  <a:cubicBezTo>
                    <a:pt x="1025618" y="20184"/>
                    <a:pt x="1035454" y="18627"/>
                    <a:pt x="1045289" y="17204"/>
                  </a:cubicBezTo>
                  <a:cubicBezTo>
                    <a:pt x="1055194" y="15715"/>
                    <a:pt x="1065030" y="14359"/>
                    <a:pt x="1074933" y="13141"/>
                  </a:cubicBezTo>
                  <a:cubicBezTo>
                    <a:pt x="1084838" y="11921"/>
                    <a:pt x="1094742" y="10769"/>
                    <a:pt x="1104646" y="9686"/>
                  </a:cubicBezTo>
                  <a:cubicBezTo>
                    <a:pt x="1114617" y="8670"/>
                    <a:pt x="1124522" y="7654"/>
                    <a:pt x="1134425" y="6774"/>
                  </a:cubicBezTo>
                  <a:cubicBezTo>
                    <a:pt x="1144329" y="5825"/>
                    <a:pt x="1154301" y="5080"/>
                    <a:pt x="1164205" y="4336"/>
                  </a:cubicBezTo>
                  <a:cubicBezTo>
                    <a:pt x="1174177" y="3590"/>
                    <a:pt x="1184149" y="2980"/>
                    <a:pt x="1194052" y="2439"/>
                  </a:cubicBezTo>
                  <a:cubicBezTo>
                    <a:pt x="1203956" y="1897"/>
                    <a:pt x="1213928" y="1423"/>
                    <a:pt x="1223833" y="1083"/>
                  </a:cubicBezTo>
                  <a:cubicBezTo>
                    <a:pt x="1233736" y="677"/>
                    <a:pt x="1243708" y="475"/>
                    <a:pt x="1253612" y="271"/>
                  </a:cubicBezTo>
                  <a:cubicBezTo>
                    <a:pt x="1263516" y="68"/>
                    <a:pt x="1273420" y="0"/>
                    <a:pt x="12833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92C58336-0181-2AAB-7EF2-9EC6149A3E7A}"/>
                </a:ext>
              </a:extLst>
            </p:cNvPr>
            <p:cNvSpPr/>
            <p:nvPr userDrawn="1"/>
          </p:nvSpPr>
          <p:spPr>
            <a:xfrm>
              <a:off x="4899982" y="6529682"/>
              <a:ext cx="3605346" cy="328318"/>
            </a:xfrm>
            <a:custGeom>
              <a:avLst/>
              <a:gdLst>
                <a:gd name="connsiteX0" fmla="*/ 1690095 w 3605346"/>
                <a:gd name="connsiteY0" fmla="*/ 533 h 328318"/>
                <a:gd name="connsiteX1" fmla="*/ 1773262 w 3605346"/>
                <a:gd name="connsiteY1" fmla="*/ 2429 h 328318"/>
                <a:gd name="connsiteX2" fmla="*/ 1857852 w 3605346"/>
                <a:gd name="connsiteY2" fmla="*/ 5680 h 328318"/>
                <a:gd name="connsiteX3" fmla="*/ 1943867 w 3605346"/>
                <a:gd name="connsiteY3" fmla="*/ 10355 h 328318"/>
                <a:gd name="connsiteX4" fmla="*/ 2031442 w 3605346"/>
                <a:gd name="connsiteY4" fmla="*/ 16586 h 328318"/>
                <a:gd name="connsiteX5" fmla="*/ 2120510 w 3605346"/>
                <a:gd name="connsiteY5" fmla="*/ 24308 h 328318"/>
                <a:gd name="connsiteX6" fmla="*/ 2211070 w 3605346"/>
                <a:gd name="connsiteY6" fmla="*/ 33519 h 328318"/>
                <a:gd name="connsiteX7" fmla="*/ 2303190 w 3605346"/>
                <a:gd name="connsiteY7" fmla="*/ 44289 h 328318"/>
                <a:gd name="connsiteX8" fmla="*/ 2396870 w 3605346"/>
                <a:gd name="connsiteY8" fmla="*/ 56616 h 328318"/>
                <a:gd name="connsiteX9" fmla="*/ 2492179 w 3605346"/>
                <a:gd name="connsiteY9" fmla="*/ 70637 h 328318"/>
                <a:gd name="connsiteX10" fmla="*/ 2589049 w 3605346"/>
                <a:gd name="connsiteY10" fmla="*/ 86217 h 328318"/>
                <a:gd name="connsiteX11" fmla="*/ 2687545 w 3605346"/>
                <a:gd name="connsiteY11" fmla="*/ 103489 h 328318"/>
                <a:gd name="connsiteX12" fmla="*/ 2787738 w 3605346"/>
                <a:gd name="connsiteY12" fmla="*/ 122590 h 328318"/>
                <a:gd name="connsiteX13" fmla="*/ 2889490 w 3605346"/>
                <a:gd name="connsiteY13" fmla="*/ 143451 h 328318"/>
                <a:gd name="connsiteX14" fmla="*/ 2992939 w 3605346"/>
                <a:gd name="connsiteY14" fmla="*/ 166075 h 328318"/>
                <a:gd name="connsiteX15" fmla="*/ 3098084 w 3605346"/>
                <a:gd name="connsiteY15" fmla="*/ 190526 h 328318"/>
                <a:gd name="connsiteX16" fmla="*/ 3204925 w 3605346"/>
                <a:gd name="connsiteY16" fmla="*/ 216807 h 328318"/>
                <a:gd name="connsiteX17" fmla="*/ 3313461 w 3605346"/>
                <a:gd name="connsiteY17" fmla="*/ 244985 h 328318"/>
                <a:gd name="connsiteX18" fmla="*/ 3423760 w 3605346"/>
                <a:gd name="connsiteY18" fmla="*/ 275194 h 328318"/>
                <a:gd name="connsiteX19" fmla="*/ 3535756 w 3605346"/>
                <a:gd name="connsiteY19" fmla="*/ 307435 h 328318"/>
                <a:gd name="connsiteX20" fmla="*/ 3605346 w 3605346"/>
                <a:gd name="connsiteY20" fmla="*/ 328318 h 328318"/>
                <a:gd name="connsiteX21" fmla="*/ 2133456 w 3605346"/>
                <a:gd name="connsiteY21" fmla="*/ 328318 h 328318"/>
                <a:gd name="connsiteX22" fmla="*/ 1937354 w 3605346"/>
                <a:gd name="connsiteY22" fmla="*/ 316647 h 328318"/>
                <a:gd name="connsiteX23" fmla="*/ 1647155 w 3605346"/>
                <a:gd name="connsiteY23" fmla="*/ 318679 h 328318"/>
                <a:gd name="connsiteX24" fmla="*/ 1522181 w 3605346"/>
                <a:gd name="connsiteY24" fmla="*/ 328318 h 328318"/>
                <a:gd name="connsiteX25" fmla="*/ 0 w 3605346"/>
                <a:gd name="connsiteY25" fmla="*/ 328318 h 328318"/>
                <a:gd name="connsiteX26" fmla="*/ 52279 w 3605346"/>
                <a:gd name="connsiteY26" fmla="*/ 303439 h 328318"/>
                <a:gd name="connsiteX27" fmla="*/ 142026 w 3605346"/>
                <a:gd name="connsiteY27" fmla="*/ 266252 h 328318"/>
                <a:gd name="connsiteX28" fmla="*/ 233603 w 3605346"/>
                <a:gd name="connsiteY28" fmla="*/ 231166 h 328318"/>
                <a:gd name="connsiteX29" fmla="*/ 327148 w 3605346"/>
                <a:gd name="connsiteY29" fmla="*/ 198181 h 328318"/>
                <a:gd name="connsiteX30" fmla="*/ 422864 w 3605346"/>
                <a:gd name="connsiteY30" fmla="*/ 167497 h 328318"/>
                <a:gd name="connsiteX31" fmla="*/ 449727 w 3605346"/>
                <a:gd name="connsiteY31" fmla="*/ 159436 h 328318"/>
                <a:gd name="connsiteX32" fmla="*/ 476794 w 3605346"/>
                <a:gd name="connsiteY32" fmla="*/ 151579 h 328318"/>
                <a:gd name="connsiteX33" fmla="*/ 504063 w 3605346"/>
                <a:gd name="connsiteY33" fmla="*/ 143858 h 328318"/>
                <a:gd name="connsiteX34" fmla="*/ 531536 w 3605346"/>
                <a:gd name="connsiteY34" fmla="*/ 136339 h 328318"/>
                <a:gd name="connsiteX35" fmla="*/ 660559 w 3605346"/>
                <a:gd name="connsiteY35" fmla="*/ 104098 h 328318"/>
                <a:gd name="connsiteX36" fmla="*/ 793652 w 3605346"/>
                <a:gd name="connsiteY36" fmla="*/ 75785 h 328318"/>
                <a:gd name="connsiteX37" fmla="*/ 931018 w 3605346"/>
                <a:gd name="connsiteY37" fmla="*/ 51672 h 328318"/>
                <a:gd name="connsiteX38" fmla="*/ 1072862 w 3605346"/>
                <a:gd name="connsiteY38" fmla="*/ 31894 h 328318"/>
                <a:gd name="connsiteX39" fmla="*/ 1219522 w 3605346"/>
                <a:gd name="connsiteY39" fmla="*/ 16721 h 328318"/>
                <a:gd name="connsiteX40" fmla="*/ 1371134 w 3605346"/>
                <a:gd name="connsiteY40" fmla="*/ 6290 h 328318"/>
                <a:gd name="connsiteX41" fmla="*/ 1527901 w 3605346"/>
                <a:gd name="connsiteY41" fmla="*/ 804 h 328318"/>
                <a:gd name="connsiteX42" fmla="*/ 1690095 w 3605346"/>
                <a:gd name="connsiteY42" fmla="*/ 533 h 328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05346" h="328318">
                  <a:moveTo>
                    <a:pt x="1690095" y="533"/>
                  </a:moveTo>
                  <a:cubicBezTo>
                    <a:pt x="1717636" y="940"/>
                    <a:pt x="1745313" y="1549"/>
                    <a:pt x="1773262" y="2429"/>
                  </a:cubicBezTo>
                  <a:cubicBezTo>
                    <a:pt x="1801278" y="3310"/>
                    <a:pt x="1829429" y="4393"/>
                    <a:pt x="1857852" y="5680"/>
                  </a:cubicBezTo>
                  <a:cubicBezTo>
                    <a:pt x="1886274" y="6967"/>
                    <a:pt x="1914968" y="8526"/>
                    <a:pt x="1943867" y="10355"/>
                  </a:cubicBezTo>
                  <a:cubicBezTo>
                    <a:pt x="1972833" y="12183"/>
                    <a:pt x="2002002" y="14283"/>
                    <a:pt x="2031442" y="16586"/>
                  </a:cubicBezTo>
                  <a:cubicBezTo>
                    <a:pt x="2060950" y="18889"/>
                    <a:pt x="2090594" y="21463"/>
                    <a:pt x="2120510" y="24308"/>
                  </a:cubicBezTo>
                  <a:cubicBezTo>
                    <a:pt x="2150493" y="27084"/>
                    <a:pt x="2180680" y="30200"/>
                    <a:pt x="2211070" y="33519"/>
                  </a:cubicBezTo>
                  <a:cubicBezTo>
                    <a:pt x="2241596" y="36838"/>
                    <a:pt x="2272257" y="40428"/>
                    <a:pt x="2303190" y="44289"/>
                  </a:cubicBezTo>
                  <a:cubicBezTo>
                    <a:pt x="2334190" y="48150"/>
                    <a:pt x="2365463" y="52214"/>
                    <a:pt x="2396870" y="56616"/>
                  </a:cubicBezTo>
                  <a:cubicBezTo>
                    <a:pt x="2428482" y="61087"/>
                    <a:pt x="2460228" y="65760"/>
                    <a:pt x="2492179" y="70637"/>
                  </a:cubicBezTo>
                  <a:cubicBezTo>
                    <a:pt x="2524265" y="75582"/>
                    <a:pt x="2556554" y="80730"/>
                    <a:pt x="2589049" y="86217"/>
                  </a:cubicBezTo>
                  <a:cubicBezTo>
                    <a:pt x="2621677" y="91702"/>
                    <a:pt x="2654509" y="97460"/>
                    <a:pt x="2687545" y="103489"/>
                  </a:cubicBezTo>
                  <a:cubicBezTo>
                    <a:pt x="2720716" y="109516"/>
                    <a:pt x="2754091" y="115884"/>
                    <a:pt x="2787738" y="122590"/>
                  </a:cubicBezTo>
                  <a:cubicBezTo>
                    <a:pt x="2821451" y="129227"/>
                    <a:pt x="2855369" y="136204"/>
                    <a:pt x="2889490" y="143451"/>
                  </a:cubicBezTo>
                  <a:cubicBezTo>
                    <a:pt x="2923747" y="150699"/>
                    <a:pt x="2958275" y="158217"/>
                    <a:pt x="2992939" y="166075"/>
                  </a:cubicBezTo>
                  <a:cubicBezTo>
                    <a:pt x="3027807" y="173932"/>
                    <a:pt x="3062810" y="182127"/>
                    <a:pt x="3098084" y="190526"/>
                  </a:cubicBezTo>
                  <a:cubicBezTo>
                    <a:pt x="3133494" y="198993"/>
                    <a:pt x="3169107" y="207731"/>
                    <a:pt x="3204925" y="216807"/>
                  </a:cubicBezTo>
                  <a:cubicBezTo>
                    <a:pt x="3240878" y="225883"/>
                    <a:pt x="3277101" y="235298"/>
                    <a:pt x="3313461" y="244985"/>
                  </a:cubicBezTo>
                  <a:cubicBezTo>
                    <a:pt x="3350024" y="254738"/>
                    <a:pt x="3386791" y="264830"/>
                    <a:pt x="3423760" y="275194"/>
                  </a:cubicBezTo>
                  <a:cubicBezTo>
                    <a:pt x="3460867" y="285625"/>
                    <a:pt x="3498244" y="296394"/>
                    <a:pt x="3535756" y="307435"/>
                  </a:cubicBezTo>
                  <a:lnTo>
                    <a:pt x="3605346" y="328318"/>
                  </a:lnTo>
                  <a:lnTo>
                    <a:pt x="2133456" y="328318"/>
                  </a:lnTo>
                  <a:lnTo>
                    <a:pt x="1937354" y="316647"/>
                  </a:lnTo>
                  <a:cubicBezTo>
                    <a:pt x="1838383" y="314006"/>
                    <a:pt x="1741582" y="314750"/>
                    <a:pt x="1647155" y="318679"/>
                  </a:cubicBezTo>
                  <a:lnTo>
                    <a:pt x="1522181" y="328318"/>
                  </a:lnTo>
                  <a:lnTo>
                    <a:pt x="0" y="328318"/>
                  </a:lnTo>
                  <a:lnTo>
                    <a:pt x="52279" y="303439"/>
                  </a:lnTo>
                  <a:cubicBezTo>
                    <a:pt x="81923" y="290705"/>
                    <a:pt x="111839" y="278310"/>
                    <a:pt x="142026" y="266252"/>
                  </a:cubicBezTo>
                  <a:cubicBezTo>
                    <a:pt x="172213" y="254263"/>
                    <a:pt x="202739" y="242546"/>
                    <a:pt x="233603" y="231166"/>
                  </a:cubicBezTo>
                  <a:cubicBezTo>
                    <a:pt x="264401" y="219787"/>
                    <a:pt x="295605" y="208814"/>
                    <a:pt x="327148" y="198181"/>
                  </a:cubicBezTo>
                  <a:cubicBezTo>
                    <a:pt x="358692" y="187546"/>
                    <a:pt x="390574" y="177318"/>
                    <a:pt x="422864" y="167497"/>
                  </a:cubicBezTo>
                  <a:cubicBezTo>
                    <a:pt x="431751" y="164788"/>
                    <a:pt x="440705" y="162078"/>
                    <a:pt x="449727" y="159436"/>
                  </a:cubicBezTo>
                  <a:cubicBezTo>
                    <a:pt x="458681" y="156795"/>
                    <a:pt x="467704" y="154221"/>
                    <a:pt x="476794" y="151579"/>
                  </a:cubicBezTo>
                  <a:cubicBezTo>
                    <a:pt x="485883" y="148938"/>
                    <a:pt x="494973" y="146364"/>
                    <a:pt x="504063" y="143858"/>
                  </a:cubicBezTo>
                  <a:cubicBezTo>
                    <a:pt x="513221" y="141284"/>
                    <a:pt x="522379" y="138778"/>
                    <a:pt x="531536" y="136339"/>
                  </a:cubicBezTo>
                  <a:cubicBezTo>
                    <a:pt x="573934" y="124960"/>
                    <a:pt x="616941" y="114191"/>
                    <a:pt x="660559" y="104098"/>
                  </a:cubicBezTo>
                  <a:cubicBezTo>
                    <a:pt x="704245" y="93938"/>
                    <a:pt x="748610" y="84523"/>
                    <a:pt x="793652" y="75785"/>
                  </a:cubicBezTo>
                  <a:cubicBezTo>
                    <a:pt x="838762" y="67047"/>
                    <a:pt x="884552" y="58988"/>
                    <a:pt x="931018" y="51672"/>
                  </a:cubicBezTo>
                  <a:cubicBezTo>
                    <a:pt x="977554" y="44356"/>
                    <a:pt x="1024834" y="37719"/>
                    <a:pt x="1072862" y="31894"/>
                  </a:cubicBezTo>
                  <a:cubicBezTo>
                    <a:pt x="1121026" y="26069"/>
                    <a:pt x="1169866" y="20988"/>
                    <a:pt x="1219522" y="16721"/>
                  </a:cubicBezTo>
                  <a:cubicBezTo>
                    <a:pt x="1269244" y="12454"/>
                    <a:pt x="1319850" y="8932"/>
                    <a:pt x="1371134" y="6290"/>
                  </a:cubicBezTo>
                  <a:cubicBezTo>
                    <a:pt x="1422553" y="3581"/>
                    <a:pt x="1474855" y="1752"/>
                    <a:pt x="1527901" y="804"/>
                  </a:cubicBezTo>
                  <a:cubicBezTo>
                    <a:pt x="1581151" y="-145"/>
                    <a:pt x="1635216" y="-280"/>
                    <a:pt x="1690095" y="5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3" name="Freeform: Shape 72">
            <a:extLst>
              <a:ext uri="{FF2B5EF4-FFF2-40B4-BE49-F238E27FC236}">
                <a16:creationId xmlns:a16="http://schemas.microsoft.com/office/drawing/2014/main" id="{EA069BA1-AC87-C793-872F-F6DE3673B67A}"/>
              </a:ext>
            </a:extLst>
          </p:cNvPr>
          <p:cNvSpPr/>
          <p:nvPr userDrawn="1"/>
        </p:nvSpPr>
        <p:spPr>
          <a:xfrm>
            <a:off x="0" y="3662208"/>
            <a:ext cx="2730667" cy="3192502"/>
          </a:xfrm>
          <a:custGeom>
            <a:avLst/>
            <a:gdLst>
              <a:gd name="connsiteX0" fmla="*/ 1433647 w 2730667"/>
              <a:gd name="connsiteY0" fmla="*/ 0 h 3192502"/>
              <a:gd name="connsiteX1" fmla="*/ 1478553 w 2730667"/>
              <a:gd name="connsiteY1" fmla="*/ 475 h 3192502"/>
              <a:gd name="connsiteX2" fmla="*/ 1523257 w 2730667"/>
              <a:gd name="connsiteY2" fmla="*/ 1762 h 3192502"/>
              <a:gd name="connsiteX3" fmla="*/ 1567757 w 2730667"/>
              <a:gd name="connsiteY3" fmla="*/ 3793 h 3192502"/>
              <a:gd name="connsiteX4" fmla="*/ 1611985 w 2730667"/>
              <a:gd name="connsiteY4" fmla="*/ 6638 h 3192502"/>
              <a:gd name="connsiteX5" fmla="*/ 1699561 w 2730667"/>
              <a:gd name="connsiteY5" fmla="*/ 14630 h 3192502"/>
              <a:gd name="connsiteX6" fmla="*/ 1785712 w 2730667"/>
              <a:gd name="connsiteY6" fmla="*/ 25807 h 3192502"/>
              <a:gd name="connsiteX7" fmla="*/ 1870234 w 2730667"/>
              <a:gd name="connsiteY7" fmla="*/ 40166 h 3192502"/>
              <a:gd name="connsiteX8" fmla="*/ 1952925 w 2730667"/>
              <a:gd name="connsiteY8" fmla="*/ 57642 h 3192502"/>
              <a:gd name="connsiteX9" fmla="*/ 1993559 w 2730667"/>
              <a:gd name="connsiteY9" fmla="*/ 67599 h 3192502"/>
              <a:gd name="connsiteX10" fmla="*/ 2033582 w 2730667"/>
              <a:gd name="connsiteY10" fmla="*/ 78368 h 3192502"/>
              <a:gd name="connsiteX11" fmla="*/ 2072994 w 2730667"/>
              <a:gd name="connsiteY11" fmla="*/ 89950 h 3192502"/>
              <a:gd name="connsiteX12" fmla="*/ 2111796 w 2730667"/>
              <a:gd name="connsiteY12" fmla="*/ 102346 h 3192502"/>
              <a:gd name="connsiteX13" fmla="*/ 2149919 w 2730667"/>
              <a:gd name="connsiteY13" fmla="*/ 115554 h 3192502"/>
              <a:gd name="connsiteX14" fmla="*/ 2187432 w 2730667"/>
              <a:gd name="connsiteY14" fmla="*/ 129575 h 3192502"/>
              <a:gd name="connsiteX15" fmla="*/ 2224199 w 2730667"/>
              <a:gd name="connsiteY15" fmla="*/ 144408 h 3192502"/>
              <a:gd name="connsiteX16" fmla="*/ 2260220 w 2730667"/>
              <a:gd name="connsiteY16" fmla="*/ 160056 h 3192502"/>
              <a:gd name="connsiteX17" fmla="*/ 2329615 w 2730667"/>
              <a:gd name="connsiteY17" fmla="*/ 193990 h 3192502"/>
              <a:gd name="connsiteX18" fmla="*/ 2395279 w 2730667"/>
              <a:gd name="connsiteY18" fmla="*/ 231311 h 3192502"/>
              <a:gd name="connsiteX19" fmla="*/ 2456738 w 2730667"/>
              <a:gd name="connsiteY19" fmla="*/ 272087 h 3192502"/>
              <a:gd name="connsiteX20" fmla="*/ 2513517 w 2730667"/>
              <a:gd name="connsiteY20" fmla="*/ 316249 h 3192502"/>
              <a:gd name="connsiteX21" fmla="*/ 2564868 w 2730667"/>
              <a:gd name="connsiteY21" fmla="*/ 363867 h 3192502"/>
              <a:gd name="connsiteX22" fmla="*/ 2610317 w 2730667"/>
              <a:gd name="connsiteY22" fmla="*/ 414802 h 3192502"/>
              <a:gd name="connsiteX23" fmla="*/ 2649254 w 2730667"/>
              <a:gd name="connsiteY23" fmla="*/ 468853 h 3192502"/>
              <a:gd name="connsiteX24" fmla="*/ 2681205 w 2730667"/>
              <a:gd name="connsiteY24" fmla="*/ 525885 h 3192502"/>
              <a:gd name="connsiteX25" fmla="*/ 2694366 w 2730667"/>
              <a:gd name="connsiteY25" fmla="*/ 555417 h 3192502"/>
              <a:gd name="connsiteX26" fmla="*/ 2705558 w 2730667"/>
              <a:gd name="connsiteY26" fmla="*/ 585559 h 3192502"/>
              <a:gd name="connsiteX27" fmla="*/ 2714784 w 2730667"/>
              <a:gd name="connsiteY27" fmla="*/ 616310 h 3192502"/>
              <a:gd name="connsiteX28" fmla="*/ 2721907 w 2730667"/>
              <a:gd name="connsiteY28" fmla="*/ 647604 h 3192502"/>
              <a:gd name="connsiteX29" fmla="*/ 2726926 w 2730667"/>
              <a:gd name="connsiteY29" fmla="*/ 679370 h 3192502"/>
              <a:gd name="connsiteX30" fmla="*/ 2729843 w 2730667"/>
              <a:gd name="connsiteY30" fmla="*/ 711545 h 3192502"/>
              <a:gd name="connsiteX31" fmla="*/ 2730657 w 2730667"/>
              <a:gd name="connsiteY31" fmla="*/ 744124 h 3192502"/>
              <a:gd name="connsiteX32" fmla="*/ 2729300 w 2730667"/>
              <a:gd name="connsiteY32" fmla="*/ 777043 h 3192502"/>
              <a:gd name="connsiteX33" fmla="*/ 2720279 w 2730667"/>
              <a:gd name="connsiteY33" fmla="*/ 843558 h 3192502"/>
              <a:gd name="connsiteX34" fmla="*/ 2702844 w 2730667"/>
              <a:gd name="connsiteY34" fmla="*/ 910682 h 3192502"/>
              <a:gd name="connsiteX35" fmla="*/ 2677270 w 2730667"/>
              <a:gd name="connsiteY35" fmla="*/ 978009 h 3192502"/>
              <a:gd name="connsiteX36" fmla="*/ 2643760 w 2730667"/>
              <a:gd name="connsiteY36" fmla="*/ 1045066 h 3192502"/>
              <a:gd name="connsiteX37" fmla="*/ 2624156 w 2730667"/>
              <a:gd name="connsiteY37" fmla="*/ 1078459 h 3192502"/>
              <a:gd name="connsiteX38" fmla="*/ 2602788 w 2730667"/>
              <a:gd name="connsiteY38" fmla="*/ 1111648 h 3192502"/>
              <a:gd name="connsiteX39" fmla="*/ 2579724 w 2730667"/>
              <a:gd name="connsiteY39" fmla="*/ 1144635 h 3192502"/>
              <a:gd name="connsiteX40" fmla="*/ 2555032 w 2730667"/>
              <a:gd name="connsiteY40" fmla="*/ 1177350 h 3192502"/>
              <a:gd name="connsiteX41" fmla="*/ 2528779 w 2730667"/>
              <a:gd name="connsiteY41" fmla="*/ 1209862 h 3192502"/>
              <a:gd name="connsiteX42" fmla="*/ 2500967 w 2730667"/>
              <a:gd name="connsiteY42" fmla="*/ 1242036 h 3192502"/>
              <a:gd name="connsiteX43" fmla="*/ 2471662 w 2730667"/>
              <a:gd name="connsiteY43" fmla="*/ 1273871 h 3192502"/>
              <a:gd name="connsiteX44" fmla="*/ 2440865 w 2730667"/>
              <a:gd name="connsiteY44" fmla="*/ 1305299 h 3192502"/>
              <a:gd name="connsiteX45" fmla="*/ 2408711 w 2730667"/>
              <a:gd name="connsiteY45" fmla="*/ 1336389 h 3192502"/>
              <a:gd name="connsiteX46" fmla="*/ 2375404 w 2730667"/>
              <a:gd name="connsiteY46" fmla="*/ 1367208 h 3192502"/>
              <a:gd name="connsiteX47" fmla="*/ 2340876 w 2730667"/>
              <a:gd name="connsiteY47" fmla="*/ 1397621 h 3192502"/>
              <a:gd name="connsiteX48" fmla="*/ 2305194 w 2730667"/>
              <a:gd name="connsiteY48" fmla="*/ 1427626 h 3192502"/>
              <a:gd name="connsiteX49" fmla="*/ 2268292 w 2730667"/>
              <a:gd name="connsiteY49" fmla="*/ 1457091 h 3192502"/>
              <a:gd name="connsiteX50" fmla="*/ 2230439 w 2730667"/>
              <a:gd name="connsiteY50" fmla="*/ 1486217 h 3192502"/>
              <a:gd name="connsiteX51" fmla="*/ 2191638 w 2730667"/>
              <a:gd name="connsiteY51" fmla="*/ 1515003 h 3192502"/>
              <a:gd name="connsiteX52" fmla="*/ 2151887 w 2730667"/>
              <a:gd name="connsiteY52" fmla="*/ 1543316 h 3192502"/>
              <a:gd name="connsiteX53" fmla="*/ 2141846 w 2730667"/>
              <a:gd name="connsiteY53" fmla="*/ 1550360 h 3192502"/>
              <a:gd name="connsiteX54" fmla="*/ 2131671 w 2730667"/>
              <a:gd name="connsiteY54" fmla="*/ 1557269 h 3192502"/>
              <a:gd name="connsiteX55" fmla="*/ 2121429 w 2730667"/>
              <a:gd name="connsiteY55" fmla="*/ 1564178 h 3192502"/>
              <a:gd name="connsiteX56" fmla="*/ 2111185 w 2730667"/>
              <a:gd name="connsiteY56" fmla="*/ 1571086 h 3192502"/>
              <a:gd name="connsiteX57" fmla="*/ 2090564 w 2730667"/>
              <a:gd name="connsiteY57" fmla="*/ 1584972 h 3192502"/>
              <a:gd name="connsiteX58" fmla="*/ 2085409 w 2730667"/>
              <a:gd name="connsiteY58" fmla="*/ 1588427 h 3192502"/>
              <a:gd name="connsiteX59" fmla="*/ 2080185 w 2730667"/>
              <a:gd name="connsiteY59" fmla="*/ 1591813 h 3192502"/>
              <a:gd name="connsiteX60" fmla="*/ 2074893 w 2730667"/>
              <a:gd name="connsiteY60" fmla="*/ 1595200 h 3192502"/>
              <a:gd name="connsiteX61" fmla="*/ 2069671 w 2730667"/>
              <a:gd name="connsiteY61" fmla="*/ 1598587 h 3192502"/>
              <a:gd name="connsiteX62" fmla="*/ 2027477 w 2730667"/>
              <a:gd name="connsiteY62" fmla="*/ 1625681 h 3192502"/>
              <a:gd name="connsiteX63" fmla="*/ 1984333 w 2730667"/>
              <a:gd name="connsiteY63" fmla="*/ 1652164 h 3192502"/>
              <a:gd name="connsiteX64" fmla="*/ 1962626 w 2730667"/>
              <a:gd name="connsiteY64" fmla="*/ 1665372 h 3192502"/>
              <a:gd name="connsiteX65" fmla="*/ 1940580 w 2730667"/>
              <a:gd name="connsiteY65" fmla="*/ 1678310 h 3192502"/>
              <a:gd name="connsiteX66" fmla="*/ 1896284 w 2730667"/>
              <a:gd name="connsiteY66" fmla="*/ 1704116 h 3192502"/>
              <a:gd name="connsiteX67" fmla="*/ 1851173 w 2730667"/>
              <a:gd name="connsiteY67" fmla="*/ 1729246 h 3192502"/>
              <a:gd name="connsiteX68" fmla="*/ 1828516 w 2730667"/>
              <a:gd name="connsiteY68" fmla="*/ 1741844 h 3192502"/>
              <a:gd name="connsiteX69" fmla="*/ 1805587 w 2730667"/>
              <a:gd name="connsiteY69" fmla="*/ 1754104 h 3192502"/>
              <a:gd name="connsiteX70" fmla="*/ 1759527 w 2730667"/>
              <a:gd name="connsiteY70" fmla="*/ 1778623 h 3192502"/>
              <a:gd name="connsiteX71" fmla="*/ 1712789 w 2730667"/>
              <a:gd name="connsiteY71" fmla="*/ 1802534 h 3192502"/>
              <a:gd name="connsiteX72" fmla="*/ 1689317 w 2730667"/>
              <a:gd name="connsiteY72" fmla="*/ 1814455 h 3192502"/>
              <a:gd name="connsiteX73" fmla="*/ 1665643 w 2730667"/>
              <a:gd name="connsiteY73" fmla="*/ 1826173 h 3192502"/>
              <a:gd name="connsiteX74" fmla="*/ 1641901 w 2730667"/>
              <a:gd name="connsiteY74" fmla="*/ 1837755 h 3192502"/>
              <a:gd name="connsiteX75" fmla="*/ 1618091 w 2730667"/>
              <a:gd name="connsiteY75" fmla="*/ 1849337 h 3192502"/>
              <a:gd name="connsiteX76" fmla="*/ 1606152 w 2730667"/>
              <a:gd name="connsiteY76" fmla="*/ 1855163 h 3192502"/>
              <a:gd name="connsiteX77" fmla="*/ 1594145 w 2730667"/>
              <a:gd name="connsiteY77" fmla="*/ 1860853 h 3192502"/>
              <a:gd name="connsiteX78" fmla="*/ 1582070 w 2730667"/>
              <a:gd name="connsiteY78" fmla="*/ 1866474 h 3192502"/>
              <a:gd name="connsiteX79" fmla="*/ 1569996 w 2730667"/>
              <a:gd name="connsiteY79" fmla="*/ 1872096 h 3192502"/>
              <a:gd name="connsiteX80" fmla="*/ 1522171 w 2730667"/>
              <a:gd name="connsiteY80" fmla="*/ 1894380 h 3192502"/>
              <a:gd name="connsiteX81" fmla="*/ 1484998 w 2730667"/>
              <a:gd name="connsiteY81" fmla="*/ 1911720 h 3192502"/>
              <a:gd name="connsiteX82" fmla="*/ 1475705 w 2730667"/>
              <a:gd name="connsiteY82" fmla="*/ 1916056 h 3192502"/>
              <a:gd name="connsiteX83" fmla="*/ 1466547 w 2730667"/>
              <a:gd name="connsiteY83" fmla="*/ 1920458 h 3192502"/>
              <a:gd name="connsiteX84" fmla="*/ 1457389 w 2730667"/>
              <a:gd name="connsiteY84" fmla="*/ 1924928 h 3192502"/>
              <a:gd name="connsiteX85" fmla="*/ 1448231 w 2730667"/>
              <a:gd name="connsiteY85" fmla="*/ 1929331 h 3192502"/>
              <a:gd name="connsiteX86" fmla="*/ 1412007 w 2730667"/>
              <a:gd name="connsiteY86" fmla="*/ 1947348 h 3192502"/>
              <a:gd name="connsiteX87" fmla="*/ 1376258 w 2730667"/>
              <a:gd name="connsiteY87" fmla="*/ 1965704 h 3192502"/>
              <a:gd name="connsiteX88" fmla="*/ 1340984 w 2730667"/>
              <a:gd name="connsiteY88" fmla="*/ 1984398 h 3192502"/>
              <a:gd name="connsiteX89" fmla="*/ 1306252 w 2730667"/>
              <a:gd name="connsiteY89" fmla="*/ 2003432 h 3192502"/>
              <a:gd name="connsiteX90" fmla="*/ 1272199 w 2730667"/>
              <a:gd name="connsiteY90" fmla="*/ 2022872 h 3192502"/>
              <a:gd name="connsiteX91" fmla="*/ 1238689 w 2730667"/>
              <a:gd name="connsiteY91" fmla="*/ 2042650 h 3192502"/>
              <a:gd name="connsiteX92" fmla="*/ 1205788 w 2730667"/>
              <a:gd name="connsiteY92" fmla="*/ 2062834 h 3192502"/>
              <a:gd name="connsiteX93" fmla="*/ 1173499 w 2730667"/>
              <a:gd name="connsiteY93" fmla="*/ 2083359 h 3192502"/>
              <a:gd name="connsiteX94" fmla="*/ 1110955 w 2730667"/>
              <a:gd name="connsiteY94" fmla="*/ 2125557 h 3192502"/>
              <a:gd name="connsiteX95" fmla="*/ 1051191 w 2730667"/>
              <a:gd name="connsiteY95" fmla="*/ 2169312 h 3192502"/>
              <a:gd name="connsiteX96" fmla="*/ 994413 w 2730667"/>
              <a:gd name="connsiteY96" fmla="*/ 2214559 h 3192502"/>
              <a:gd name="connsiteX97" fmla="*/ 940823 w 2730667"/>
              <a:gd name="connsiteY97" fmla="*/ 2261295 h 3192502"/>
              <a:gd name="connsiteX98" fmla="*/ 844158 w 2730667"/>
              <a:gd name="connsiteY98" fmla="*/ 2359171 h 3192502"/>
              <a:gd name="connsiteX99" fmla="*/ 763163 w 2730667"/>
              <a:gd name="connsiteY99" fmla="*/ 2462668 h 3192502"/>
              <a:gd name="connsiteX100" fmla="*/ 699194 w 2730667"/>
              <a:gd name="connsiteY100" fmla="*/ 2571177 h 3192502"/>
              <a:gd name="connsiteX101" fmla="*/ 654016 w 2730667"/>
              <a:gd name="connsiteY101" fmla="*/ 2684022 h 3192502"/>
              <a:gd name="connsiteX102" fmla="*/ 645807 w 2730667"/>
              <a:gd name="connsiteY102" fmla="*/ 2712809 h 3192502"/>
              <a:gd name="connsiteX103" fmla="*/ 638821 w 2730667"/>
              <a:gd name="connsiteY103" fmla="*/ 2741799 h 3192502"/>
              <a:gd name="connsiteX104" fmla="*/ 633122 w 2730667"/>
              <a:gd name="connsiteY104" fmla="*/ 2770992 h 3192502"/>
              <a:gd name="connsiteX105" fmla="*/ 628849 w 2730667"/>
              <a:gd name="connsiteY105" fmla="*/ 2800389 h 3192502"/>
              <a:gd name="connsiteX106" fmla="*/ 625729 w 2730667"/>
              <a:gd name="connsiteY106" fmla="*/ 2829921 h 3192502"/>
              <a:gd name="connsiteX107" fmla="*/ 624101 w 2730667"/>
              <a:gd name="connsiteY107" fmla="*/ 2859587 h 3192502"/>
              <a:gd name="connsiteX108" fmla="*/ 623829 w 2730667"/>
              <a:gd name="connsiteY108" fmla="*/ 2889391 h 3192502"/>
              <a:gd name="connsiteX109" fmla="*/ 624779 w 2730667"/>
              <a:gd name="connsiteY109" fmla="*/ 2919261 h 3192502"/>
              <a:gd name="connsiteX110" fmla="*/ 631292 w 2730667"/>
              <a:gd name="connsiteY110" fmla="*/ 2979206 h 3192502"/>
              <a:gd name="connsiteX111" fmla="*/ 643434 w 2730667"/>
              <a:gd name="connsiteY111" fmla="*/ 3039150 h 3192502"/>
              <a:gd name="connsiteX112" fmla="*/ 661410 w 2730667"/>
              <a:gd name="connsiteY112" fmla="*/ 3098892 h 3192502"/>
              <a:gd name="connsiteX113" fmla="*/ 685288 w 2730667"/>
              <a:gd name="connsiteY113" fmla="*/ 3158023 h 3192502"/>
              <a:gd name="connsiteX114" fmla="*/ 702894 w 2730667"/>
              <a:gd name="connsiteY114" fmla="*/ 3192502 h 3192502"/>
              <a:gd name="connsiteX115" fmla="*/ 383131 w 2730667"/>
              <a:gd name="connsiteY115" fmla="*/ 3192502 h 3192502"/>
              <a:gd name="connsiteX116" fmla="*/ 379419 w 2730667"/>
              <a:gd name="connsiteY116" fmla="*/ 3181933 h 3192502"/>
              <a:gd name="connsiteX117" fmla="*/ 359476 w 2730667"/>
              <a:gd name="connsiteY117" fmla="*/ 3102616 h 3192502"/>
              <a:gd name="connsiteX118" fmla="*/ 347129 w 2730667"/>
              <a:gd name="connsiteY118" fmla="*/ 3023572 h 3192502"/>
              <a:gd name="connsiteX119" fmla="*/ 342177 w 2730667"/>
              <a:gd name="connsiteY119" fmla="*/ 2945271 h 3192502"/>
              <a:gd name="connsiteX120" fmla="*/ 342517 w 2730667"/>
              <a:gd name="connsiteY120" fmla="*/ 2906460 h 3192502"/>
              <a:gd name="connsiteX121" fmla="*/ 344551 w 2730667"/>
              <a:gd name="connsiteY121" fmla="*/ 2867987 h 3192502"/>
              <a:gd name="connsiteX122" fmla="*/ 348282 w 2730667"/>
              <a:gd name="connsiteY122" fmla="*/ 2829853 h 3192502"/>
              <a:gd name="connsiteX123" fmla="*/ 353778 w 2730667"/>
              <a:gd name="connsiteY123" fmla="*/ 2792057 h 3192502"/>
              <a:gd name="connsiteX124" fmla="*/ 360764 w 2730667"/>
              <a:gd name="connsiteY124" fmla="*/ 2754668 h 3192502"/>
              <a:gd name="connsiteX125" fmla="*/ 369447 w 2730667"/>
              <a:gd name="connsiteY125" fmla="*/ 2717753 h 3192502"/>
              <a:gd name="connsiteX126" fmla="*/ 379690 w 2730667"/>
              <a:gd name="connsiteY126" fmla="*/ 2681313 h 3192502"/>
              <a:gd name="connsiteX127" fmla="*/ 391358 w 2730667"/>
              <a:gd name="connsiteY127" fmla="*/ 2645346 h 3192502"/>
              <a:gd name="connsiteX128" fmla="*/ 392850 w 2730667"/>
              <a:gd name="connsiteY128" fmla="*/ 2640875 h 3192502"/>
              <a:gd name="connsiteX129" fmla="*/ 394479 w 2730667"/>
              <a:gd name="connsiteY129" fmla="*/ 2636405 h 3192502"/>
              <a:gd name="connsiteX130" fmla="*/ 396174 w 2730667"/>
              <a:gd name="connsiteY130" fmla="*/ 2631935 h 3192502"/>
              <a:gd name="connsiteX131" fmla="*/ 397870 w 2730667"/>
              <a:gd name="connsiteY131" fmla="*/ 2627464 h 3192502"/>
              <a:gd name="connsiteX132" fmla="*/ 404517 w 2730667"/>
              <a:gd name="connsiteY132" fmla="*/ 2609785 h 3192502"/>
              <a:gd name="connsiteX133" fmla="*/ 411708 w 2730667"/>
              <a:gd name="connsiteY133" fmla="*/ 2592242 h 3192502"/>
              <a:gd name="connsiteX134" fmla="*/ 415235 w 2730667"/>
              <a:gd name="connsiteY134" fmla="*/ 2583572 h 3192502"/>
              <a:gd name="connsiteX135" fmla="*/ 419103 w 2730667"/>
              <a:gd name="connsiteY135" fmla="*/ 2574903 h 3192502"/>
              <a:gd name="connsiteX136" fmla="*/ 426836 w 2730667"/>
              <a:gd name="connsiteY136" fmla="*/ 2557630 h 3192502"/>
              <a:gd name="connsiteX137" fmla="*/ 435111 w 2730667"/>
              <a:gd name="connsiteY137" fmla="*/ 2540562 h 3192502"/>
              <a:gd name="connsiteX138" fmla="*/ 439181 w 2730667"/>
              <a:gd name="connsiteY138" fmla="*/ 2532027 h 3192502"/>
              <a:gd name="connsiteX139" fmla="*/ 443523 w 2730667"/>
              <a:gd name="connsiteY139" fmla="*/ 2523560 h 3192502"/>
              <a:gd name="connsiteX140" fmla="*/ 447932 w 2730667"/>
              <a:gd name="connsiteY140" fmla="*/ 2515093 h 3192502"/>
              <a:gd name="connsiteX141" fmla="*/ 452342 w 2730667"/>
              <a:gd name="connsiteY141" fmla="*/ 2506694 h 3192502"/>
              <a:gd name="connsiteX142" fmla="*/ 470793 w 2730667"/>
              <a:gd name="connsiteY142" fmla="*/ 2473370 h 3192502"/>
              <a:gd name="connsiteX143" fmla="*/ 490600 w 2730667"/>
              <a:gd name="connsiteY143" fmla="*/ 2440654 h 3192502"/>
              <a:gd name="connsiteX144" fmla="*/ 511562 w 2730667"/>
              <a:gd name="connsiteY144" fmla="*/ 2408548 h 3192502"/>
              <a:gd name="connsiteX145" fmla="*/ 533609 w 2730667"/>
              <a:gd name="connsiteY145" fmla="*/ 2376985 h 3192502"/>
              <a:gd name="connsiteX146" fmla="*/ 580821 w 2730667"/>
              <a:gd name="connsiteY146" fmla="*/ 2315617 h 3192502"/>
              <a:gd name="connsiteX147" fmla="*/ 632173 w 2730667"/>
              <a:gd name="connsiteY147" fmla="*/ 2256622 h 3192502"/>
              <a:gd name="connsiteX148" fmla="*/ 687255 w 2730667"/>
              <a:gd name="connsiteY148" fmla="*/ 2199996 h 3192502"/>
              <a:gd name="connsiteX149" fmla="*/ 745661 w 2730667"/>
              <a:gd name="connsiteY149" fmla="*/ 2145673 h 3192502"/>
              <a:gd name="connsiteX150" fmla="*/ 807188 w 2730667"/>
              <a:gd name="connsiteY150" fmla="*/ 2093586 h 3192502"/>
              <a:gd name="connsiteX151" fmla="*/ 871496 w 2730667"/>
              <a:gd name="connsiteY151" fmla="*/ 2043733 h 3192502"/>
              <a:gd name="connsiteX152" fmla="*/ 938381 w 2730667"/>
              <a:gd name="connsiteY152" fmla="*/ 1996049 h 3192502"/>
              <a:gd name="connsiteX153" fmla="*/ 1007641 w 2730667"/>
              <a:gd name="connsiteY153" fmla="*/ 1950397 h 3192502"/>
              <a:gd name="connsiteX154" fmla="*/ 1043051 w 2730667"/>
              <a:gd name="connsiteY154" fmla="*/ 1928316 h 3192502"/>
              <a:gd name="connsiteX155" fmla="*/ 1079004 w 2730667"/>
              <a:gd name="connsiteY155" fmla="*/ 1906708 h 3192502"/>
              <a:gd name="connsiteX156" fmla="*/ 1115432 w 2730667"/>
              <a:gd name="connsiteY156" fmla="*/ 1885575 h 3192502"/>
              <a:gd name="connsiteX157" fmla="*/ 1152334 w 2730667"/>
              <a:gd name="connsiteY157" fmla="*/ 1864916 h 3192502"/>
              <a:gd name="connsiteX158" fmla="*/ 1189779 w 2730667"/>
              <a:gd name="connsiteY158" fmla="*/ 1844732 h 3192502"/>
              <a:gd name="connsiteX159" fmla="*/ 1227632 w 2730667"/>
              <a:gd name="connsiteY159" fmla="*/ 1825021 h 3192502"/>
              <a:gd name="connsiteX160" fmla="*/ 1265890 w 2730667"/>
              <a:gd name="connsiteY160" fmla="*/ 1805717 h 3192502"/>
              <a:gd name="connsiteX161" fmla="*/ 1304556 w 2730667"/>
              <a:gd name="connsiteY161" fmla="*/ 1786819 h 3192502"/>
              <a:gd name="connsiteX162" fmla="*/ 1314324 w 2730667"/>
              <a:gd name="connsiteY162" fmla="*/ 1782146 h 3192502"/>
              <a:gd name="connsiteX163" fmla="*/ 1324025 w 2730667"/>
              <a:gd name="connsiteY163" fmla="*/ 1777472 h 3192502"/>
              <a:gd name="connsiteX164" fmla="*/ 1333793 w 2730667"/>
              <a:gd name="connsiteY164" fmla="*/ 1772798 h 3192502"/>
              <a:gd name="connsiteX165" fmla="*/ 1343629 w 2730667"/>
              <a:gd name="connsiteY165" fmla="*/ 1768260 h 3192502"/>
              <a:gd name="connsiteX166" fmla="*/ 1383041 w 2730667"/>
              <a:gd name="connsiteY166" fmla="*/ 1750107 h 3192502"/>
              <a:gd name="connsiteX167" fmla="*/ 1427134 w 2730667"/>
              <a:gd name="connsiteY167" fmla="*/ 1729788 h 3192502"/>
              <a:gd name="connsiteX168" fmla="*/ 1438192 w 2730667"/>
              <a:gd name="connsiteY168" fmla="*/ 1724707 h 3192502"/>
              <a:gd name="connsiteX169" fmla="*/ 1449249 w 2730667"/>
              <a:gd name="connsiteY169" fmla="*/ 1719627 h 3192502"/>
              <a:gd name="connsiteX170" fmla="*/ 1460306 w 2730667"/>
              <a:gd name="connsiteY170" fmla="*/ 1714479 h 3192502"/>
              <a:gd name="connsiteX171" fmla="*/ 1471228 w 2730667"/>
              <a:gd name="connsiteY171" fmla="*/ 1709264 h 3192502"/>
              <a:gd name="connsiteX172" fmla="*/ 1493070 w 2730667"/>
              <a:gd name="connsiteY172" fmla="*/ 1698765 h 3192502"/>
              <a:gd name="connsiteX173" fmla="*/ 1514845 w 2730667"/>
              <a:gd name="connsiteY173" fmla="*/ 1688267 h 3192502"/>
              <a:gd name="connsiteX174" fmla="*/ 1536553 w 2730667"/>
              <a:gd name="connsiteY174" fmla="*/ 1677700 h 3192502"/>
              <a:gd name="connsiteX175" fmla="*/ 1557989 w 2730667"/>
              <a:gd name="connsiteY175" fmla="*/ 1666930 h 3192502"/>
              <a:gd name="connsiteX176" fmla="*/ 1600725 w 2730667"/>
              <a:gd name="connsiteY176" fmla="*/ 1645459 h 3192502"/>
              <a:gd name="connsiteX177" fmla="*/ 1642783 w 2730667"/>
              <a:gd name="connsiteY177" fmla="*/ 1623378 h 3192502"/>
              <a:gd name="connsiteX178" fmla="*/ 1663744 w 2730667"/>
              <a:gd name="connsiteY178" fmla="*/ 1612405 h 3192502"/>
              <a:gd name="connsiteX179" fmla="*/ 1684434 w 2730667"/>
              <a:gd name="connsiteY179" fmla="*/ 1601093 h 3192502"/>
              <a:gd name="connsiteX180" fmla="*/ 1725610 w 2730667"/>
              <a:gd name="connsiteY180" fmla="*/ 1578537 h 3192502"/>
              <a:gd name="connsiteX181" fmla="*/ 1765972 w 2730667"/>
              <a:gd name="connsiteY181" fmla="*/ 1555440 h 3192502"/>
              <a:gd name="connsiteX182" fmla="*/ 1786051 w 2730667"/>
              <a:gd name="connsiteY182" fmla="*/ 1543926 h 3192502"/>
              <a:gd name="connsiteX183" fmla="*/ 1805791 w 2730667"/>
              <a:gd name="connsiteY183" fmla="*/ 1532140 h 3192502"/>
              <a:gd name="connsiteX184" fmla="*/ 1845067 w 2730667"/>
              <a:gd name="connsiteY184" fmla="*/ 1508569 h 3192502"/>
              <a:gd name="connsiteX185" fmla="*/ 1883395 w 2730667"/>
              <a:gd name="connsiteY185" fmla="*/ 1484455 h 3192502"/>
              <a:gd name="connsiteX186" fmla="*/ 1888143 w 2730667"/>
              <a:gd name="connsiteY186" fmla="*/ 1481475 h 3192502"/>
              <a:gd name="connsiteX187" fmla="*/ 1892959 w 2730667"/>
              <a:gd name="connsiteY187" fmla="*/ 1478495 h 3192502"/>
              <a:gd name="connsiteX188" fmla="*/ 1897708 w 2730667"/>
              <a:gd name="connsiteY188" fmla="*/ 1475515 h 3192502"/>
              <a:gd name="connsiteX189" fmla="*/ 1902456 w 2730667"/>
              <a:gd name="connsiteY189" fmla="*/ 1472466 h 3192502"/>
              <a:gd name="connsiteX190" fmla="*/ 1921043 w 2730667"/>
              <a:gd name="connsiteY190" fmla="*/ 1460139 h 3192502"/>
              <a:gd name="connsiteX191" fmla="*/ 1930337 w 2730667"/>
              <a:gd name="connsiteY191" fmla="*/ 1453975 h 3192502"/>
              <a:gd name="connsiteX192" fmla="*/ 1939630 w 2730667"/>
              <a:gd name="connsiteY192" fmla="*/ 1447878 h 3192502"/>
              <a:gd name="connsiteX193" fmla="*/ 1948855 w 2730667"/>
              <a:gd name="connsiteY193" fmla="*/ 1441716 h 3192502"/>
              <a:gd name="connsiteX194" fmla="*/ 1958013 w 2730667"/>
              <a:gd name="connsiteY194" fmla="*/ 1435483 h 3192502"/>
              <a:gd name="connsiteX195" fmla="*/ 1994034 w 2730667"/>
              <a:gd name="connsiteY195" fmla="*/ 1410422 h 3192502"/>
              <a:gd name="connsiteX196" fmla="*/ 2029172 w 2730667"/>
              <a:gd name="connsiteY196" fmla="*/ 1385022 h 3192502"/>
              <a:gd name="connsiteX197" fmla="*/ 2063430 w 2730667"/>
              <a:gd name="connsiteY197" fmla="*/ 1359351 h 3192502"/>
              <a:gd name="connsiteX198" fmla="*/ 2096872 w 2730667"/>
              <a:gd name="connsiteY198" fmla="*/ 1333409 h 3192502"/>
              <a:gd name="connsiteX199" fmla="*/ 2129162 w 2730667"/>
              <a:gd name="connsiteY199" fmla="*/ 1307128 h 3192502"/>
              <a:gd name="connsiteX200" fmla="*/ 2160366 w 2730667"/>
              <a:gd name="connsiteY200" fmla="*/ 1280509 h 3192502"/>
              <a:gd name="connsiteX201" fmla="*/ 2190485 w 2730667"/>
              <a:gd name="connsiteY201" fmla="*/ 1253619 h 3192502"/>
              <a:gd name="connsiteX202" fmla="*/ 2219586 w 2730667"/>
              <a:gd name="connsiteY202" fmla="*/ 1226457 h 3192502"/>
              <a:gd name="connsiteX203" fmla="*/ 2247535 w 2730667"/>
              <a:gd name="connsiteY203" fmla="*/ 1199024 h 3192502"/>
              <a:gd name="connsiteX204" fmla="*/ 2274058 w 2730667"/>
              <a:gd name="connsiteY204" fmla="*/ 1171322 h 3192502"/>
              <a:gd name="connsiteX205" fmla="*/ 2299293 w 2730667"/>
              <a:gd name="connsiteY205" fmla="*/ 1143348 h 3192502"/>
              <a:gd name="connsiteX206" fmla="*/ 2323170 w 2730667"/>
              <a:gd name="connsiteY206" fmla="*/ 1115170 h 3192502"/>
              <a:gd name="connsiteX207" fmla="*/ 2345692 w 2730667"/>
              <a:gd name="connsiteY207" fmla="*/ 1086858 h 3192502"/>
              <a:gd name="connsiteX208" fmla="*/ 2366789 w 2730667"/>
              <a:gd name="connsiteY208" fmla="*/ 1058342 h 3192502"/>
              <a:gd name="connsiteX209" fmla="*/ 2386393 w 2730667"/>
              <a:gd name="connsiteY209" fmla="*/ 1029690 h 3192502"/>
              <a:gd name="connsiteX210" fmla="*/ 2404437 w 2730667"/>
              <a:gd name="connsiteY210" fmla="*/ 1000971 h 3192502"/>
              <a:gd name="connsiteX211" fmla="*/ 2435778 w 2730667"/>
              <a:gd name="connsiteY211" fmla="*/ 943262 h 3192502"/>
              <a:gd name="connsiteX212" fmla="*/ 2460266 w 2730667"/>
              <a:gd name="connsiteY212" fmla="*/ 885417 h 3192502"/>
              <a:gd name="connsiteX213" fmla="*/ 2477768 w 2730667"/>
              <a:gd name="connsiteY213" fmla="*/ 827843 h 3192502"/>
              <a:gd name="connsiteX214" fmla="*/ 2488146 w 2730667"/>
              <a:gd name="connsiteY214" fmla="*/ 770811 h 3192502"/>
              <a:gd name="connsiteX215" fmla="*/ 2490656 w 2730667"/>
              <a:gd name="connsiteY215" fmla="*/ 742566 h 3192502"/>
              <a:gd name="connsiteX216" fmla="*/ 2491335 w 2730667"/>
              <a:gd name="connsiteY216" fmla="*/ 714592 h 3192502"/>
              <a:gd name="connsiteX217" fmla="*/ 2490181 w 2730667"/>
              <a:gd name="connsiteY217" fmla="*/ 686957 h 3192502"/>
              <a:gd name="connsiteX218" fmla="*/ 2487264 w 2730667"/>
              <a:gd name="connsiteY218" fmla="*/ 659660 h 3192502"/>
              <a:gd name="connsiteX219" fmla="*/ 2482516 w 2730667"/>
              <a:gd name="connsiteY219" fmla="*/ 632702 h 3192502"/>
              <a:gd name="connsiteX220" fmla="*/ 2475936 w 2730667"/>
              <a:gd name="connsiteY220" fmla="*/ 606218 h 3192502"/>
              <a:gd name="connsiteX221" fmla="*/ 2467660 w 2730667"/>
              <a:gd name="connsiteY221" fmla="*/ 580209 h 3192502"/>
              <a:gd name="connsiteX222" fmla="*/ 2457688 w 2730667"/>
              <a:gd name="connsiteY222" fmla="*/ 554673 h 3192502"/>
              <a:gd name="connsiteX223" fmla="*/ 2432860 w 2730667"/>
              <a:gd name="connsiteY223" fmla="*/ 505227 h 3192502"/>
              <a:gd name="connsiteX224" fmla="*/ 2401860 w 2730667"/>
              <a:gd name="connsiteY224" fmla="*/ 458151 h 3192502"/>
              <a:gd name="connsiteX225" fmla="*/ 2365093 w 2730667"/>
              <a:gd name="connsiteY225" fmla="*/ 413583 h 3192502"/>
              <a:gd name="connsiteX226" fmla="*/ 2322967 w 2730667"/>
              <a:gd name="connsiteY226" fmla="*/ 371723 h 3192502"/>
              <a:gd name="connsiteX227" fmla="*/ 2275821 w 2730667"/>
              <a:gd name="connsiteY227" fmla="*/ 332641 h 3192502"/>
              <a:gd name="connsiteX228" fmla="*/ 2224335 w 2730667"/>
              <a:gd name="connsiteY228" fmla="*/ 296404 h 3192502"/>
              <a:gd name="connsiteX229" fmla="*/ 2168913 w 2730667"/>
              <a:gd name="connsiteY229" fmla="*/ 263011 h 3192502"/>
              <a:gd name="connsiteX230" fmla="*/ 2109829 w 2730667"/>
              <a:gd name="connsiteY230" fmla="*/ 232530 h 3192502"/>
              <a:gd name="connsiteX231" fmla="*/ 2079031 w 2730667"/>
              <a:gd name="connsiteY231" fmla="*/ 218374 h 3192502"/>
              <a:gd name="connsiteX232" fmla="*/ 2047488 w 2730667"/>
              <a:gd name="connsiteY232" fmla="*/ 204963 h 3192502"/>
              <a:gd name="connsiteX233" fmla="*/ 2015266 w 2730667"/>
              <a:gd name="connsiteY233" fmla="*/ 192229 h 3192502"/>
              <a:gd name="connsiteX234" fmla="*/ 1982367 w 2730667"/>
              <a:gd name="connsiteY234" fmla="*/ 180240 h 3192502"/>
              <a:gd name="connsiteX235" fmla="*/ 1948855 w 2730667"/>
              <a:gd name="connsiteY235" fmla="*/ 168928 h 3192502"/>
              <a:gd name="connsiteX236" fmla="*/ 1914734 w 2730667"/>
              <a:gd name="connsiteY236" fmla="*/ 158294 h 3192502"/>
              <a:gd name="connsiteX237" fmla="*/ 1880003 w 2730667"/>
              <a:gd name="connsiteY237" fmla="*/ 148405 h 3192502"/>
              <a:gd name="connsiteX238" fmla="*/ 1844728 w 2730667"/>
              <a:gd name="connsiteY238" fmla="*/ 139261 h 3192502"/>
              <a:gd name="connsiteX239" fmla="*/ 1772688 w 2730667"/>
              <a:gd name="connsiteY239" fmla="*/ 123073 h 3192502"/>
              <a:gd name="connsiteX240" fmla="*/ 1698883 w 2730667"/>
              <a:gd name="connsiteY240" fmla="*/ 109661 h 3192502"/>
              <a:gd name="connsiteX241" fmla="*/ 1623585 w 2730667"/>
              <a:gd name="connsiteY241" fmla="*/ 99095 h 3192502"/>
              <a:gd name="connsiteX242" fmla="*/ 1546864 w 2730667"/>
              <a:gd name="connsiteY242" fmla="*/ 91373 h 3192502"/>
              <a:gd name="connsiteX243" fmla="*/ 1508130 w 2730667"/>
              <a:gd name="connsiteY243" fmla="*/ 88596 h 3192502"/>
              <a:gd name="connsiteX244" fmla="*/ 1469124 w 2730667"/>
              <a:gd name="connsiteY244" fmla="*/ 86496 h 3192502"/>
              <a:gd name="connsiteX245" fmla="*/ 1429916 w 2730667"/>
              <a:gd name="connsiteY245" fmla="*/ 85073 h 3192502"/>
              <a:gd name="connsiteX246" fmla="*/ 1390504 w 2730667"/>
              <a:gd name="connsiteY246" fmla="*/ 84329 h 3192502"/>
              <a:gd name="connsiteX247" fmla="*/ 1350956 w 2730667"/>
              <a:gd name="connsiteY247" fmla="*/ 84329 h 3192502"/>
              <a:gd name="connsiteX248" fmla="*/ 1311272 w 2730667"/>
              <a:gd name="connsiteY248" fmla="*/ 85073 h 3192502"/>
              <a:gd name="connsiteX249" fmla="*/ 1271521 w 2730667"/>
              <a:gd name="connsiteY249" fmla="*/ 86564 h 3192502"/>
              <a:gd name="connsiteX250" fmla="*/ 1231701 w 2730667"/>
              <a:gd name="connsiteY250" fmla="*/ 88732 h 3192502"/>
              <a:gd name="connsiteX251" fmla="*/ 1191882 w 2730667"/>
              <a:gd name="connsiteY251" fmla="*/ 91576 h 3192502"/>
              <a:gd name="connsiteX252" fmla="*/ 1152130 w 2730667"/>
              <a:gd name="connsiteY252" fmla="*/ 95098 h 3192502"/>
              <a:gd name="connsiteX253" fmla="*/ 1112446 w 2730667"/>
              <a:gd name="connsiteY253" fmla="*/ 99298 h 3192502"/>
              <a:gd name="connsiteX254" fmla="*/ 1072831 w 2730667"/>
              <a:gd name="connsiteY254" fmla="*/ 104242 h 3192502"/>
              <a:gd name="connsiteX255" fmla="*/ 1033419 w 2730667"/>
              <a:gd name="connsiteY255" fmla="*/ 109865 h 3192502"/>
              <a:gd name="connsiteX256" fmla="*/ 994142 w 2730667"/>
              <a:gd name="connsiteY256" fmla="*/ 116163 h 3192502"/>
              <a:gd name="connsiteX257" fmla="*/ 955136 w 2730667"/>
              <a:gd name="connsiteY257" fmla="*/ 123141 h 3192502"/>
              <a:gd name="connsiteX258" fmla="*/ 916403 w 2730667"/>
              <a:gd name="connsiteY258" fmla="*/ 130726 h 3192502"/>
              <a:gd name="connsiteX259" fmla="*/ 862813 w 2730667"/>
              <a:gd name="connsiteY259" fmla="*/ 142377 h 3192502"/>
              <a:gd name="connsiteX260" fmla="*/ 809902 w 2730667"/>
              <a:gd name="connsiteY260" fmla="*/ 155179 h 3192502"/>
              <a:gd name="connsiteX261" fmla="*/ 757736 w 2730667"/>
              <a:gd name="connsiteY261" fmla="*/ 169064 h 3192502"/>
              <a:gd name="connsiteX262" fmla="*/ 706453 w 2730667"/>
              <a:gd name="connsiteY262" fmla="*/ 184033 h 3192502"/>
              <a:gd name="connsiteX263" fmla="*/ 684610 w 2730667"/>
              <a:gd name="connsiteY263" fmla="*/ 190806 h 3192502"/>
              <a:gd name="connsiteX264" fmla="*/ 662903 w 2730667"/>
              <a:gd name="connsiteY264" fmla="*/ 197783 h 3192502"/>
              <a:gd name="connsiteX265" fmla="*/ 641399 w 2730667"/>
              <a:gd name="connsiteY265" fmla="*/ 204963 h 3192502"/>
              <a:gd name="connsiteX266" fmla="*/ 620098 w 2730667"/>
              <a:gd name="connsiteY266" fmla="*/ 212279 h 3192502"/>
              <a:gd name="connsiteX267" fmla="*/ 550703 w 2730667"/>
              <a:gd name="connsiteY267" fmla="*/ 237746 h 3192502"/>
              <a:gd name="connsiteX268" fmla="*/ 483411 w 2730667"/>
              <a:gd name="connsiteY268" fmla="*/ 264907 h 3192502"/>
              <a:gd name="connsiteX269" fmla="*/ 418288 w 2730667"/>
              <a:gd name="connsiteY269" fmla="*/ 293626 h 3192502"/>
              <a:gd name="connsiteX270" fmla="*/ 355269 w 2730667"/>
              <a:gd name="connsiteY270" fmla="*/ 323768 h 3192502"/>
              <a:gd name="connsiteX271" fmla="*/ 324608 w 2730667"/>
              <a:gd name="connsiteY271" fmla="*/ 339347 h 3192502"/>
              <a:gd name="connsiteX272" fmla="*/ 294490 w 2730667"/>
              <a:gd name="connsiteY272" fmla="*/ 355196 h 3192502"/>
              <a:gd name="connsiteX273" fmla="*/ 264846 w 2730667"/>
              <a:gd name="connsiteY273" fmla="*/ 371385 h 3192502"/>
              <a:gd name="connsiteX274" fmla="*/ 235676 w 2730667"/>
              <a:gd name="connsiteY274" fmla="*/ 387844 h 3192502"/>
              <a:gd name="connsiteX275" fmla="*/ 228485 w 2730667"/>
              <a:gd name="connsiteY275" fmla="*/ 392044 h 3192502"/>
              <a:gd name="connsiteX276" fmla="*/ 221294 w 2730667"/>
              <a:gd name="connsiteY276" fmla="*/ 396175 h 3192502"/>
              <a:gd name="connsiteX277" fmla="*/ 214105 w 2730667"/>
              <a:gd name="connsiteY277" fmla="*/ 400375 h 3192502"/>
              <a:gd name="connsiteX278" fmla="*/ 206982 w 2730667"/>
              <a:gd name="connsiteY278" fmla="*/ 404574 h 3192502"/>
              <a:gd name="connsiteX279" fmla="*/ 178763 w 2730667"/>
              <a:gd name="connsiteY279" fmla="*/ 421576 h 3192502"/>
              <a:gd name="connsiteX280" fmla="*/ 171775 w 2730667"/>
              <a:gd name="connsiteY280" fmla="*/ 425843 h 3192502"/>
              <a:gd name="connsiteX281" fmla="*/ 164855 w 2730667"/>
              <a:gd name="connsiteY281" fmla="*/ 430178 h 3192502"/>
              <a:gd name="connsiteX282" fmla="*/ 157936 w 2730667"/>
              <a:gd name="connsiteY282" fmla="*/ 434513 h 3192502"/>
              <a:gd name="connsiteX283" fmla="*/ 151018 w 2730667"/>
              <a:gd name="connsiteY283" fmla="*/ 438848 h 3192502"/>
              <a:gd name="connsiteX284" fmla="*/ 144099 w 2730667"/>
              <a:gd name="connsiteY284" fmla="*/ 443182 h 3192502"/>
              <a:gd name="connsiteX285" fmla="*/ 137315 w 2730667"/>
              <a:gd name="connsiteY285" fmla="*/ 447518 h 3192502"/>
              <a:gd name="connsiteX286" fmla="*/ 130532 w 2730667"/>
              <a:gd name="connsiteY286" fmla="*/ 451920 h 3192502"/>
              <a:gd name="connsiteX287" fmla="*/ 123748 w 2730667"/>
              <a:gd name="connsiteY287" fmla="*/ 456323 h 3192502"/>
              <a:gd name="connsiteX288" fmla="*/ 110248 w 2730667"/>
              <a:gd name="connsiteY288" fmla="*/ 465129 h 3192502"/>
              <a:gd name="connsiteX289" fmla="*/ 96953 w 2730667"/>
              <a:gd name="connsiteY289" fmla="*/ 474001 h 3192502"/>
              <a:gd name="connsiteX290" fmla="*/ 83725 w 2730667"/>
              <a:gd name="connsiteY290" fmla="*/ 482943 h 3192502"/>
              <a:gd name="connsiteX291" fmla="*/ 70497 w 2730667"/>
              <a:gd name="connsiteY291" fmla="*/ 491951 h 3192502"/>
              <a:gd name="connsiteX292" fmla="*/ 57540 w 2730667"/>
              <a:gd name="connsiteY292" fmla="*/ 501028 h 3192502"/>
              <a:gd name="connsiteX293" fmla="*/ 44584 w 2730667"/>
              <a:gd name="connsiteY293" fmla="*/ 510104 h 3192502"/>
              <a:gd name="connsiteX294" fmla="*/ 31695 w 2730667"/>
              <a:gd name="connsiteY294" fmla="*/ 519248 h 3192502"/>
              <a:gd name="connsiteX295" fmla="*/ 19010 w 2730667"/>
              <a:gd name="connsiteY295" fmla="*/ 528459 h 3192502"/>
              <a:gd name="connsiteX296" fmla="*/ 6325 w 2730667"/>
              <a:gd name="connsiteY296" fmla="*/ 537739 h 3192502"/>
              <a:gd name="connsiteX297" fmla="*/ 0 w 2730667"/>
              <a:gd name="connsiteY297" fmla="*/ 542308 h 3192502"/>
              <a:gd name="connsiteX298" fmla="*/ 0 w 2730667"/>
              <a:gd name="connsiteY298" fmla="*/ 421053 h 3192502"/>
              <a:gd name="connsiteX299" fmla="*/ 13312 w 2730667"/>
              <a:gd name="connsiteY299" fmla="*/ 412500 h 3192502"/>
              <a:gd name="connsiteX300" fmla="*/ 20638 w 2730667"/>
              <a:gd name="connsiteY300" fmla="*/ 407825 h 3192502"/>
              <a:gd name="connsiteX301" fmla="*/ 27964 w 2730667"/>
              <a:gd name="connsiteY301" fmla="*/ 403152 h 3192502"/>
              <a:gd name="connsiteX302" fmla="*/ 35358 w 2730667"/>
              <a:gd name="connsiteY302" fmla="*/ 398479 h 3192502"/>
              <a:gd name="connsiteX303" fmla="*/ 42888 w 2730667"/>
              <a:gd name="connsiteY303" fmla="*/ 393872 h 3192502"/>
              <a:gd name="connsiteX304" fmla="*/ 50418 w 2730667"/>
              <a:gd name="connsiteY304" fmla="*/ 389266 h 3192502"/>
              <a:gd name="connsiteX305" fmla="*/ 57879 w 2730667"/>
              <a:gd name="connsiteY305" fmla="*/ 384661 h 3192502"/>
              <a:gd name="connsiteX306" fmla="*/ 65409 w 2730667"/>
              <a:gd name="connsiteY306" fmla="*/ 380055 h 3192502"/>
              <a:gd name="connsiteX307" fmla="*/ 73007 w 2730667"/>
              <a:gd name="connsiteY307" fmla="*/ 375449 h 3192502"/>
              <a:gd name="connsiteX308" fmla="*/ 103737 w 2730667"/>
              <a:gd name="connsiteY308" fmla="*/ 357228 h 3192502"/>
              <a:gd name="connsiteX309" fmla="*/ 111469 w 2730667"/>
              <a:gd name="connsiteY309" fmla="*/ 352690 h 3192502"/>
              <a:gd name="connsiteX310" fmla="*/ 119338 w 2730667"/>
              <a:gd name="connsiteY310" fmla="*/ 348220 h 3192502"/>
              <a:gd name="connsiteX311" fmla="*/ 127207 w 2730667"/>
              <a:gd name="connsiteY311" fmla="*/ 343750 h 3192502"/>
              <a:gd name="connsiteX312" fmla="*/ 135076 w 2730667"/>
              <a:gd name="connsiteY312" fmla="*/ 339279 h 3192502"/>
              <a:gd name="connsiteX313" fmla="*/ 166959 w 2730667"/>
              <a:gd name="connsiteY313" fmla="*/ 321532 h 3192502"/>
              <a:gd name="connsiteX314" fmla="*/ 199452 w 2730667"/>
              <a:gd name="connsiteY314" fmla="*/ 304057 h 3192502"/>
              <a:gd name="connsiteX315" fmla="*/ 232555 w 2730667"/>
              <a:gd name="connsiteY315" fmla="*/ 286853 h 3192502"/>
              <a:gd name="connsiteX316" fmla="*/ 266269 w 2730667"/>
              <a:gd name="connsiteY316" fmla="*/ 269919 h 3192502"/>
              <a:gd name="connsiteX317" fmla="*/ 335733 w 2730667"/>
              <a:gd name="connsiteY317" fmla="*/ 237001 h 3192502"/>
              <a:gd name="connsiteX318" fmla="*/ 407909 w 2730667"/>
              <a:gd name="connsiteY318" fmla="*/ 205436 h 3192502"/>
              <a:gd name="connsiteX319" fmla="*/ 482731 w 2730667"/>
              <a:gd name="connsiteY319" fmla="*/ 175363 h 3192502"/>
              <a:gd name="connsiteX320" fmla="*/ 560267 w 2730667"/>
              <a:gd name="connsiteY320" fmla="*/ 147050 h 3192502"/>
              <a:gd name="connsiteX321" fmla="*/ 584146 w 2730667"/>
              <a:gd name="connsiteY321" fmla="*/ 138854 h 3192502"/>
              <a:gd name="connsiteX322" fmla="*/ 608227 w 2730667"/>
              <a:gd name="connsiteY322" fmla="*/ 130862 h 3192502"/>
              <a:gd name="connsiteX323" fmla="*/ 632580 w 2730667"/>
              <a:gd name="connsiteY323" fmla="*/ 123073 h 3192502"/>
              <a:gd name="connsiteX324" fmla="*/ 657136 w 2730667"/>
              <a:gd name="connsiteY324" fmla="*/ 115486 h 3192502"/>
              <a:gd name="connsiteX325" fmla="*/ 714865 w 2730667"/>
              <a:gd name="connsiteY325" fmla="*/ 98620 h 3192502"/>
              <a:gd name="connsiteX326" fmla="*/ 773677 w 2730667"/>
              <a:gd name="connsiteY326" fmla="*/ 82838 h 3192502"/>
              <a:gd name="connsiteX327" fmla="*/ 833508 w 2730667"/>
              <a:gd name="connsiteY327" fmla="*/ 68276 h 3192502"/>
              <a:gd name="connsiteX328" fmla="*/ 894220 w 2730667"/>
              <a:gd name="connsiteY328" fmla="*/ 55000 h 3192502"/>
              <a:gd name="connsiteX329" fmla="*/ 938178 w 2730667"/>
              <a:gd name="connsiteY329" fmla="*/ 46330 h 3192502"/>
              <a:gd name="connsiteX330" fmla="*/ 982474 w 2730667"/>
              <a:gd name="connsiteY330" fmla="*/ 38337 h 3192502"/>
              <a:gd name="connsiteX331" fmla="*/ 1027042 w 2730667"/>
              <a:gd name="connsiteY331" fmla="*/ 31090 h 3192502"/>
              <a:gd name="connsiteX332" fmla="*/ 1071882 w 2730667"/>
              <a:gd name="connsiteY332" fmla="*/ 24588 h 3192502"/>
              <a:gd name="connsiteX333" fmla="*/ 1116923 w 2730667"/>
              <a:gd name="connsiteY333" fmla="*/ 18830 h 3192502"/>
              <a:gd name="connsiteX334" fmla="*/ 1162102 w 2730667"/>
              <a:gd name="connsiteY334" fmla="*/ 13818 h 3192502"/>
              <a:gd name="connsiteX335" fmla="*/ 1207348 w 2730667"/>
              <a:gd name="connsiteY335" fmla="*/ 9551 h 3192502"/>
              <a:gd name="connsiteX336" fmla="*/ 1252662 w 2730667"/>
              <a:gd name="connsiteY336" fmla="*/ 6096 h 3192502"/>
              <a:gd name="connsiteX337" fmla="*/ 1297977 w 2730667"/>
              <a:gd name="connsiteY337" fmla="*/ 3387 h 3192502"/>
              <a:gd name="connsiteX338" fmla="*/ 1343290 w 2730667"/>
              <a:gd name="connsiteY338" fmla="*/ 1491 h 3192502"/>
              <a:gd name="connsiteX339" fmla="*/ 1388537 w 2730667"/>
              <a:gd name="connsiteY339" fmla="*/ 339 h 3192502"/>
              <a:gd name="connsiteX340" fmla="*/ 1433647 w 2730667"/>
              <a:gd name="connsiteY340" fmla="*/ 0 h 319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2730667" h="3192502">
                <a:moveTo>
                  <a:pt x="1433647" y="0"/>
                </a:moveTo>
                <a:cubicBezTo>
                  <a:pt x="1448638" y="0"/>
                  <a:pt x="1463630" y="204"/>
                  <a:pt x="1478553" y="475"/>
                </a:cubicBezTo>
                <a:cubicBezTo>
                  <a:pt x="1493477" y="813"/>
                  <a:pt x="1508402" y="1219"/>
                  <a:pt x="1523257" y="1762"/>
                </a:cubicBezTo>
                <a:cubicBezTo>
                  <a:pt x="1538181" y="2303"/>
                  <a:pt x="1552969" y="2980"/>
                  <a:pt x="1567757" y="3793"/>
                </a:cubicBezTo>
                <a:cubicBezTo>
                  <a:pt x="1582545" y="4606"/>
                  <a:pt x="1597333" y="5554"/>
                  <a:pt x="1611985" y="6638"/>
                </a:cubicBezTo>
                <a:cubicBezTo>
                  <a:pt x="1641494" y="8738"/>
                  <a:pt x="1670663" y="11447"/>
                  <a:pt x="1699561" y="14630"/>
                </a:cubicBezTo>
                <a:cubicBezTo>
                  <a:pt x="1728662" y="17814"/>
                  <a:pt x="1757356" y="21540"/>
                  <a:pt x="1785712" y="25807"/>
                </a:cubicBezTo>
                <a:cubicBezTo>
                  <a:pt x="1814271" y="30074"/>
                  <a:pt x="1842422" y="34883"/>
                  <a:pt x="1870234" y="40166"/>
                </a:cubicBezTo>
                <a:cubicBezTo>
                  <a:pt x="1898183" y="45449"/>
                  <a:pt x="1925791" y="51274"/>
                  <a:pt x="1952925" y="57642"/>
                </a:cubicBezTo>
                <a:cubicBezTo>
                  <a:pt x="1966629" y="60825"/>
                  <a:pt x="1980128" y="64144"/>
                  <a:pt x="1993559" y="67599"/>
                </a:cubicBezTo>
                <a:cubicBezTo>
                  <a:pt x="2006991" y="71053"/>
                  <a:pt x="2020354" y="74643"/>
                  <a:pt x="2033582" y="78368"/>
                </a:cubicBezTo>
                <a:cubicBezTo>
                  <a:pt x="2046810" y="82093"/>
                  <a:pt x="2059970" y="85954"/>
                  <a:pt x="2072994" y="89950"/>
                </a:cubicBezTo>
                <a:cubicBezTo>
                  <a:pt x="2086087" y="93947"/>
                  <a:pt x="2098976" y="98078"/>
                  <a:pt x="2111796" y="102346"/>
                </a:cubicBezTo>
                <a:cubicBezTo>
                  <a:pt x="2124617" y="106613"/>
                  <a:pt x="2137370" y="111016"/>
                  <a:pt x="2149919" y="115554"/>
                </a:cubicBezTo>
                <a:cubicBezTo>
                  <a:pt x="2162604" y="120092"/>
                  <a:pt x="2175086" y="124766"/>
                  <a:pt x="2187432" y="129575"/>
                </a:cubicBezTo>
                <a:cubicBezTo>
                  <a:pt x="2199846" y="134384"/>
                  <a:pt x="2212124" y="139329"/>
                  <a:pt x="2224199" y="144408"/>
                </a:cubicBezTo>
                <a:cubicBezTo>
                  <a:pt x="2236341" y="149489"/>
                  <a:pt x="2248348" y="154704"/>
                  <a:pt x="2260220" y="160056"/>
                </a:cubicBezTo>
                <a:cubicBezTo>
                  <a:pt x="2284029" y="170825"/>
                  <a:pt x="2307162" y="182137"/>
                  <a:pt x="2329615" y="193990"/>
                </a:cubicBezTo>
                <a:cubicBezTo>
                  <a:pt x="2352272" y="205911"/>
                  <a:pt x="2374183" y="218374"/>
                  <a:pt x="2395279" y="231311"/>
                </a:cubicBezTo>
                <a:cubicBezTo>
                  <a:pt x="2416580" y="244383"/>
                  <a:pt x="2437067" y="257998"/>
                  <a:pt x="2456738" y="272087"/>
                </a:cubicBezTo>
                <a:cubicBezTo>
                  <a:pt x="2476547" y="286311"/>
                  <a:pt x="2495472" y="301009"/>
                  <a:pt x="2513517" y="316249"/>
                </a:cubicBezTo>
                <a:cubicBezTo>
                  <a:pt x="2531628" y="331625"/>
                  <a:pt x="2548791" y="347542"/>
                  <a:pt x="2564868" y="363867"/>
                </a:cubicBezTo>
                <a:cubicBezTo>
                  <a:pt x="2581148" y="380394"/>
                  <a:pt x="2596275" y="397394"/>
                  <a:pt x="2610317" y="414802"/>
                </a:cubicBezTo>
                <a:cubicBezTo>
                  <a:pt x="2624427" y="432413"/>
                  <a:pt x="2637451" y="450431"/>
                  <a:pt x="2649254" y="468853"/>
                </a:cubicBezTo>
                <a:cubicBezTo>
                  <a:pt x="2661193" y="487481"/>
                  <a:pt x="2671844" y="506514"/>
                  <a:pt x="2681205" y="525885"/>
                </a:cubicBezTo>
                <a:cubicBezTo>
                  <a:pt x="2685954" y="535639"/>
                  <a:pt x="2690296" y="545461"/>
                  <a:pt x="2694366" y="555417"/>
                </a:cubicBezTo>
                <a:cubicBezTo>
                  <a:pt x="2698435" y="565375"/>
                  <a:pt x="2702166" y="575399"/>
                  <a:pt x="2705558" y="585559"/>
                </a:cubicBezTo>
                <a:cubicBezTo>
                  <a:pt x="2709018" y="595720"/>
                  <a:pt x="2712071" y="606015"/>
                  <a:pt x="2714784" y="616310"/>
                </a:cubicBezTo>
                <a:cubicBezTo>
                  <a:pt x="2717497" y="626674"/>
                  <a:pt x="2719871" y="637105"/>
                  <a:pt x="2721907" y="647604"/>
                </a:cubicBezTo>
                <a:cubicBezTo>
                  <a:pt x="2723941" y="658170"/>
                  <a:pt x="2725638" y="668737"/>
                  <a:pt x="2726926" y="679370"/>
                </a:cubicBezTo>
                <a:cubicBezTo>
                  <a:pt x="2728283" y="690005"/>
                  <a:pt x="2729233" y="700774"/>
                  <a:pt x="2729843" y="711545"/>
                </a:cubicBezTo>
                <a:cubicBezTo>
                  <a:pt x="2730454" y="722382"/>
                  <a:pt x="2730725" y="733220"/>
                  <a:pt x="2730657" y="744124"/>
                </a:cubicBezTo>
                <a:cubicBezTo>
                  <a:pt x="2730589" y="755097"/>
                  <a:pt x="2730115" y="766070"/>
                  <a:pt x="2729300" y="777043"/>
                </a:cubicBezTo>
                <a:cubicBezTo>
                  <a:pt x="2727740" y="799192"/>
                  <a:pt x="2724688" y="821341"/>
                  <a:pt x="2720279" y="843558"/>
                </a:cubicBezTo>
                <a:cubicBezTo>
                  <a:pt x="2715801" y="865910"/>
                  <a:pt x="2709967" y="888330"/>
                  <a:pt x="2702844" y="910682"/>
                </a:cubicBezTo>
                <a:cubicBezTo>
                  <a:pt x="2695655" y="933170"/>
                  <a:pt x="2687106" y="955657"/>
                  <a:pt x="2677270" y="978009"/>
                </a:cubicBezTo>
                <a:cubicBezTo>
                  <a:pt x="2667367" y="1000497"/>
                  <a:pt x="2656174" y="1022849"/>
                  <a:pt x="2643760" y="1045066"/>
                </a:cubicBezTo>
                <a:cubicBezTo>
                  <a:pt x="2637519" y="1056242"/>
                  <a:pt x="2630939" y="1067418"/>
                  <a:pt x="2624156" y="1078459"/>
                </a:cubicBezTo>
                <a:cubicBezTo>
                  <a:pt x="2617304" y="1089567"/>
                  <a:pt x="2610182" y="1100608"/>
                  <a:pt x="2602788" y="1111648"/>
                </a:cubicBezTo>
                <a:cubicBezTo>
                  <a:pt x="2595394" y="1122689"/>
                  <a:pt x="2587660" y="1133729"/>
                  <a:pt x="2579724" y="1144635"/>
                </a:cubicBezTo>
                <a:cubicBezTo>
                  <a:pt x="2571787" y="1155608"/>
                  <a:pt x="2563512" y="1166512"/>
                  <a:pt x="2555032" y="1177350"/>
                </a:cubicBezTo>
                <a:cubicBezTo>
                  <a:pt x="2546553" y="1188255"/>
                  <a:pt x="2537801" y="1199093"/>
                  <a:pt x="2528779" y="1209862"/>
                </a:cubicBezTo>
                <a:cubicBezTo>
                  <a:pt x="2519758" y="1220632"/>
                  <a:pt x="2510464" y="1231401"/>
                  <a:pt x="2500967" y="1242036"/>
                </a:cubicBezTo>
                <a:cubicBezTo>
                  <a:pt x="2491470" y="1252738"/>
                  <a:pt x="2481702" y="1263305"/>
                  <a:pt x="2471662" y="1273871"/>
                </a:cubicBezTo>
                <a:cubicBezTo>
                  <a:pt x="2461622" y="1284438"/>
                  <a:pt x="2451379" y="1294868"/>
                  <a:pt x="2440865" y="1305299"/>
                </a:cubicBezTo>
                <a:cubicBezTo>
                  <a:pt x="2430350" y="1315730"/>
                  <a:pt x="2419632" y="1326093"/>
                  <a:pt x="2408711" y="1336389"/>
                </a:cubicBezTo>
                <a:cubicBezTo>
                  <a:pt x="2397790" y="1346753"/>
                  <a:pt x="2386665" y="1357048"/>
                  <a:pt x="2375404" y="1367208"/>
                </a:cubicBezTo>
                <a:cubicBezTo>
                  <a:pt x="2364075" y="1377435"/>
                  <a:pt x="2352544" y="1387596"/>
                  <a:pt x="2340876" y="1397621"/>
                </a:cubicBezTo>
                <a:cubicBezTo>
                  <a:pt x="2329140" y="1407713"/>
                  <a:pt x="2317269" y="1417738"/>
                  <a:pt x="2305194" y="1427626"/>
                </a:cubicBezTo>
                <a:cubicBezTo>
                  <a:pt x="2293052" y="1437516"/>
                  <a:pt x="2280774" y="1447337"/>
                  <a:pt x="2268292" y="1457091"/>
                </a:cubicBezTo>
                <a:cubicBezTo>
                  <a:pt x="2255810" y="1466844"/>
                  <a:pt x="2243193" y="1476598"/>
                  <a:pt x="2230439" y="1486217"/>
                </a:cubicBezTo>
                <a:cubicBezTo>
                  <a:pt x="2217687" y="1495903"/>
                  <a:pt x="2204730" y="1505520"/>
                  <a:pt x="2191638" y="1515003"/>
                </a:cubicBezTo>
                <a:cubicBezTo>
                  <a:pt x="2178546" y="1524554"/>
                  <a:pt x="2165318" y="1533969"/>
                  <a:pt x="2151887" y="1543316"/>
                </a:cubicBezTo>
                <a:cubicBezTo>
                  <a:pt x="2148563" y="1545687"/>
                  <a:pt x="2145238" y="1548057"/>
                  <a:pt x="2141846" y="1550360"/>
                </a:cubicBezTo>
                <a:cubicBezTo>
                  <a:pt x="2138455" y="1552664"/>
                  <a:pt x="2135063" y="1554967"/>
                  <a:pt x="2131671" y="1557269"/>
                </a:cubicBezTo>
                <a:cubicBezTo>
                  <a:pt x="2128279" y="1559572"/>
                  <a:pt x="2124820" y="1561875"/>
                  <a:pt x="2121429" y="1564178"/>
                </a:cubicBezTo>
                <a:cubicBezTo>
                  <a:pt x="2118037" y="1566481"/>
                  <a:pt x="2114577" y="1568784"/>
                  <a:pt x="2111185" y="1571086"/>
                </a:cubicBezTo>
                <a:lnTo>
                  <a:pt x="2090564" y="1584972"/>
                </a:lnTo>
                <a:cubicBezTo>
                  <a:pt x="2088867" y="1586124"/>
                  <a:pt x="2087172" y="1587275"/>
                  <a:pt x="2085409" y="1588427"/>
                </a:cubicBezTo>
                <a:cubicBezTo>
                  <a:pt x="2083712" y="1589578"/>
                  <a:pt x="2081949" y="1590662"/>
                  <a:pt x="2080185" y="1591813"/>
                </a:cubicBezTo>
                <a:cubicBezTo>
                  <a:pt x="2078421" y="1592965"/>
                  <a:pt x="2076658" y="1594048"/>
                  <a:pt x="2074893" y="1595200"/>
                </a:cubicBezTo>
                <a:cubicBezTo>
                  <a:pt x="2073198" y="1596351"/>
                  <a:pt x="2071434" y="1597436"/>
                  <a:pt x="2069671" y="1598587"/>
                </a:cubicBezTo>
                <a:lnTo>
                  <a:pt x="2027477" y="1625681"/>
                </a:lnTo>
                <a:lnTo>
                  <a:pt x="1984333" y="1652164"/>
                </a:lnTo>
                <a:lnTo>
                  <a:pt x="1962626" y="1665372"/>
                </a:lnTo>
                <a:lnTo>
                  <a:pt x="1940580" y="1678310"/>
                </a:lnTo>
                <a:lnTo>
                  <a:pt x="1896284" y="1704116"/>
                </a:lnTo>
                <a:lnTo>
                  <a:pt x="1851173" y="1729246"/>
                </a:lnTo>
                <a:lnTo>
                  <a:pt x="1828516" y="1741844"/>
                </a:lnTo>
                <a:lnTo>
                  <a:pt x="1805587" y="1754104"/>
                </a:lnTo>
                <a:lnTo>
                  <a:pt x="1759527" y="1778623"/>
                </a:lnTo>
                <a:lnTo>
                  <a:pt x="1712789" y="1802534"/>
                </a:lnTo>
                <a:cubicBezTo>
                  <a:pt x="1704988" y="1806530"/>
                  <a:pt x="1697186" y="1810526"/>
                  <a:pt x="1689317" y="1814455"/>
                </a:cubicBezTo>
                <a:cubicBezTo>
                  <a:pt x="1681448" y="1818383"/>
                  <a:pt x="1673580" y="1822312"/>
                  <a:pt x="1665643" y="1826173"/>
                </a:cubicBezTo>
                <a:cubicBezTo>
                  <a:pt x="1657774" y="1830034"/>
                  <a:pt x="1649837" y="1833895"/>
                  <a:pt x="1641901" y="1837755"/>
                </a:cubicBezTo>
                <a:cubicBezTo>
                  <a:pt x="1633964" y="1841616"/>
                  <a:pt x="1626028" y="1845476"/>
                  <a:pt x="1618091" y="1849337"/>
                </a:cubicBezTo>
                <a:cubicBezTo>
                  <a:pt x="1614089" y="1851302"/>
                  <a:pt x="1610154" y="1853266"/>
                  <a:pt x="1606152" y="1855163"/>
                </a:cubicBezTo>
                <a:cubicBezTo>
                  <a:pt x="1602149" y="1857059"/>
                  <a:pt x="1598147" y="1858956"/>
                  <a:pt x="1594145" y="1860853"/>
                </a:cubicBezTo>
                <a:cubicBezTo>
                  <a:pt x="1590143" y="1862748"/>
                  <a:pt x="1586072" y="1864578"/>
                  <a:pt x="1582070" y="1866474"/>
                </a:cubicBezTo>
                <a:cubicBezTo>
                  <a:pt x="1578001" y="1868304"/>
                  <a:pt x="1573998" y="1870199"/>
                  <a:pt x="1569996" y="1872096"/>
                </a:cubicBezTo>
                <a:lnTo>
                  <a:pt x="1522171" y="1894380"/>
                </a:lnTo>
                <a:lnTo>
                  <a:pt x="1484998" y="1911720"/>
                </a:lnTo>
                <a:cubicBezTo>
                  <a:pt x="1481878" y="1913143"/>
                  <a:pt x="1478757" y="1914565"/>
                  <a:pt x="1475705" y="1916056"/>
                </a:cubicBezTo>
                <a:cubicBezTo>
                  <a:pt x="1472652" y="1917478"/>
                  <a:pt x="1469600" y="1918968"/>
                  <a:pt x="1466547" y="1920458"/>
                </a:cubicBezTo>
                <a:cubicBezTo>
                  <a:pt x="1463494" y="1921948"/>
                  <a:pt x="1460442" y="1923439"/>
                  <a:pt x="1457389" y="1924928"/>
                </a:cubicBezTo>
                <a:cubicBezTo>
                  <a:pt x="1454336" y="1926350"/>
                  <a:pt x="1451284" y="1927841"/>
                  <a:pt x="1448231" y="1929331"/>
                </a:cubicBezTo>
                <a:cubicBezTo>
                  <a:pt x="1436088" y="1935292"/>
                  <a:pt x="1424014" y="1941320"/>
                  <a:pt x="1412007" y="1947348"/>
                </a:cubicBezTo>
                <a:cubicBezTo>
                  <a:pt x="1400000" y="1953444"/>
                  <a:pt x="1388061" y="1959541"/>
                  <a:pt x="1376258" y="1965704"/>
                </a:cubicBezTo>
                <a:cubicBezTo>
                  <a:pt x="1364387" y="1971868"/>
                  <a:pt x="1352651" y="1978100"/>
                  <a:pt x="1340984" y="1984398"/>
                </a:cubicBezTo>
                <a:cubicBezTo>
                  <a:pt x="1329316" y="1990698"/>
                  <a:pt x="1317716" y="1997064"/>
                  <a:pt x="1306252" y="2003432"/>
                </a:cubicBezTo>
                <a:cubicBezTo>
                  <a:pt x="1294787" y="2009867"/>
                  <a:pt x="1283460" y="2016302"/>
                  <a:pt x="1272199" y="2022872"/>
                </a:cubicBezTo>
                <a:cubicBezTo>
                  <a:pt x="1260938" y="2029374"/>
                  <a:pt x="1249746" y="2036012"/>
                  <a:pt x="1238689" y="2042650"/>
                </a:cubicBezTo>
                <a:cubicBezTo>
                  <a:pt x="1227632" y="2049356"/>
                  <a:pt x="1216642" y="2056061"/>
                  <a:pt x="1205788" y="2062834"/>
                </a:cubicBezTo>
                <a:cubicBezTo>
                  <a:pt x="1194935" y="2069608"/>
                  <a:pt x="1184149" y="2076449"/>
                  <a:pt x="1173499" y="2083359"/>
                </a:cubicBezTo>
                <a:cubicBezTo>
                  <a:pt x="1152198" y="2097175"/>
                  <a:pt x="1131305" y="2111264"/>
                  <a:pt x="1110955" y="2125557"/>
                </a:cubicBezTo>
                <a:cubicBezTo>
                  <a:pt x="1090536" y="2139916"/>
                  <a:pt x="1070593" y="2154479"/>
                  <a:pt x="1051191" y="2169312"/>
                </a:cubicBezTo>
                <a:cubicBezTo>
                  <a:pt x="1031722" y="2184146"/>
                  <a:pt x="1012796" y="2199251"/>
                  <a:pt x="994413" y="2214559"/>
                </a:cubicBezTo>
                <a:cubicBezTo>
                  <a:pt x="975962" y="2229866"/>
                  <a:pt x="958054" y="2245512"/>
                  <a:pt x="940823" y="2261295"/>
                </a:cubicBezTo>
                <a:cubicBezTo>
                  <a:pt x="906024" y="2292994"/>
                  <a:pt x="873734" y="2325710"/>
                  <a:pt x="844158" y="2359171"/>
                </a:cubicBezTo>
                <a:cubicBezTo>
                  <a:pt x="814378" y="2392902"/>
                  <a:pt x="787312" y="2427446"/>
                  <a:pt x="763163" y="2462668"/>
                </a:cubicBezTo>
                <a:cubicBezTo>
                  <a:pt x="738810" y="2498228"/>
                  <a:pt x="717374" y="2534465"/>
                  <a:pt x="699194" y="2571177"/>
                </a:cubicBezTo>
                <a:cubicBezTo>
                  <a:pt x="680810" y="2608296"/>
                  <a:pt x="665684" y="2645956"/>
                  <a:pt x="654016" y="2684022"/>
                </a:cubicBezTo>
                <a:cubicBezTo>
                  <a:pt x="651099" y="2693573"/>
                  <a:pt x="648317" y="2703190"/>
                  <a:pt x="645807" y="2712809"/>
                </a:cubicBezTo>
                <a:cubicBezTo>
                  <a:pt x="643298" y="2722426"/>
                  <a:pt x="640924" y="2732112"/>
                  <a:pt x="638821" y="2741799"/>
                </a:cubicBezTo>
                <a:cubicBezTo>
                  <a:pt x="636651" y="2751485"/>
                  <a:pt x="634750" y="2761238"/>
                  <a:pt x="633122" y="2770992"/>
                </a:cubicBezTo>
                <a:cubicBezTo>
                  <a:pt x="631427" y="2780813"/>
                  <a:pt x="630002" y="2790567"/>
                  <a:pt x="628849" y="2800389"/>
                </a:cubicBezTo>
                <a:cubicBezTo>
                  <a:pt x="627561" y="2810210"/>
                  <a:pt x="626542" y="2820099"/>
                  <a:pt x="625729" y="2829921"/>
                </a:cubicBezTo>
                <a:cubicBezTo>
                  <a:pt x="624982" y="2839809"/>
                  <a:pt x="624440" y="2849699"/>
                  <a:pt x="624101" y="2859587"/>
                </a:cubicBezTo>
                <a:cubicBezTo>
                  <a:pt x="623829" y="2869545"/>
                  <a:pt x="623693" y="2879433"/>
                  <a:pt x="623829" y="2889391"/>
                </a:cubicBezTo>
                <a:cubicBezTo>
                  <a:pt x="623897" y="2899348"/>
                  <a:pt x="624236" y="2909305"/>
                  <a:pt x="624779" y="2919261"/>
                </a:cubicBezTo>
                <a:cubicBezTo>
                  <a:pt x="626000" y="2939243"/>
                  <a:pt x="628171" y="2959292"/>
                  <a:pt x="631292" y="2979206"/>
                </a:cubicBezTo>
                <a:cubicBezTo>
                  <a:pt x="634411" y="2999255"/>
                  <a:pt x="638414" y="3019236"/>
                  <a:pt x="643434" y="3039150"/>
                </a:cubicBezTo>
                <a:cubicBezTo>
                  <a:pt x="648521" y="3059200"/>
                  <a:pt x="654491" y="3079113"/>
                  <a:pt x="661410" y="3098892"/>
                </a:cubicBezTo>
                <a:cubicBezTo>
                  <a:pt x="668397" y="3118737"/>
                  <a:pt x="676402" y="3138516"/>
                  <a:pt x="685288" y="3158023"/>
                </a:cubicBezTo>
                <a:lnTo>
                  <a:pt x="702894" y="3192502"/>
                </a:lnTo>
                <a:lnTo>
                  <a:pt x="383131" y="3192502"/>
                </a:lnTo>
                <a:lnTo>
                  <a:pt x="379419" y="3181933"/>
                </a:lnTo>
                <a:cubicBezTo>
                  <a:pt x="371482" y="3155585"/>
                  <a:pt x="364835" y="3129168"/>
                  <a:pt x="359476" y="3102616"/>
                </a:cubicBezTo>
                <a:cubicBezTo>
                  <a:pt x="354117" y="3076268"/>
                  <a:pt x="349978" y="3049920"/>
                  <a:pt x="347129" y="3023572"/>
                </a:cubicBezTo>
                <a:cubicBezTo>
                  <a:pt x="344280" y="2997494"/>
                  <a:pt x="342652" y="2971349"/>
                  <a:pt x="342177" y="2945271"/>
                </a:cubicBezTo>
                <a:cubicBezTo>
                  <a:pt x="342041" y="2932335"/>
                  <a:pt x="342109" y="2919397"/>
                  <a:pt x="342517" y="2906460"/>
                </a:cubicBezTo>
                <a:cubicBezTo>
                  <a:pt x="342923" y="2893590"/>
                  <a:pt x="343602" y="2880789"/>
                  <a:pt x="344551" y="2867987"/>
                </a:cubicBezTo>
                <a:cubicBezTo>
                  <a:pt x="345501" y="2855253"/>
                  <a:pt x="346722" y="2842519"/>
                  <a:pt x="348282" y="2829853"/>
                </a:cubicBezTo>
                <a:cubicBezTo>
                  <a:pt x="349775" y="2817187"/>
                  <a:pt x="351607" y="2804588"/>
                  <a:pt x="353778" y="2792057"/>
                </a:cubicBezTo>
                <a:cubicBezTo>
                  <a:pt x="355812" y="2779527"/>
                  <a:pt x="358118" y="2767063"/>
                  <a:pt x="360764" y="2754668"/>
                </a:cubicBezTo>
                <a:cubicBezTo>
                  <a:pt x="363410" y="2742341"/>
                  <a:pt x="366259" y="2730013"/>
                  <a:pt x="369447" y="2717753"/>
                </a:cubicBezTo>
                <a:cubicBezTo>
                  <a:pt x="372635" y="2705562"/>
                  <a:pt x="376027" y="2693437"/>
                  <a:pt x="379690" y="2681313"/>
                </a:cubicBezTo>
                <a:cubicBezTo>
                  <a:pt x="383353" y="2669256"/>
                  <a:pt x="387220" y="2657267"/>
                  <a:pt x="391358" y="2645346"/>
                </a:cubicBezTo>
                <a:cubicBezTo>
                  <a:pt x="391832" y="2643855"/>
                  <a:pt x="392308" y="2642366"/>
                  <a:pt x="392850" y="2640875"/>
                </a:cubicBezTo>
                <a:cubicBezTo>
                  <a:pt x="393393" y="2639386"/>
                  <a:pt x="393936" y="2637895"/>
                  <a:pt x="394479" y="2636405"/>
                </a:cubicBezTo>
                <a:cubicBezTo>
                  <a:pt x="395088" y="2634915"/>
                  <a:pt x="395631" y="2633424"/>
                  <a:pt x="396174" y="2631935"/>
                </a:cubicBezTo>
                <a:cubicBezTo>
                  <a:pt x="396785" y="2630444"/>
                  <a:pt x="397328" y="2628954"/>
                  <a:pt x="397870" y="2627464"/>
                </a:cubicBezTo>
                <a:lnTo>
                  <a:pt x="404517" y="2609785"/>
                </a:lnTo>
                <a:lnTo>
                  <a:pt x="411708" y="2592242"/>
                </a:lnTo>
                <a:lnTo>
                  <a:pt x="415235" y="2583572"/>
                </a:lnTo>
                <a:lnTo>
                  <a:pt x="419103" y="2574903"/>
                </a:lnTo>
                <a:lnTo>
                  <a:pt x="426836" y="2557630"/>
                </a:lnTo>
                <a:lnTo>
                  <a:pt x="435111" y="2540562"/>
                </a:lnTo>
                <a:cubicBezTo>
                  <a:pt x="436400" y="2537717"/>
                  <a:pt x="437757" y="2534871"/>
                  <a:pt x="439181" y="2532027"/>
                </a:cubicBezTo>
                <a:cubicBezTo>
                  <a:pt x="440606" y="2529182"/>
                  <a:pt x="442030" y="2526405"/>
                  <a:pt x="443523" y="2523560"/>
                </a:cubicBezTo>
                <a:cubicBezTo>
                  <a:pt x="445016" y="2520716"/>
                  <a:pt x="446440" y="2517871"/>
                  <a:pt x="447932" y="2515093"/>
                </a:cubicBezTo>
                <a:cubicBezTo>
                  <a:pt x="449425" y="2512317"/>
                  <a:pt x="450918" y="2509471"/>
                  <a:pt x="452342" y="2506694"/>
                </a:cubicBezTo>
                <a:cubicBezTo>
                  <a:pt x="458243" y="2495518"/>
                  <a:pt x="464416" y="2484410"/>
                  <a:pt x="470793" y="2473370"/>
                </a:cubicBezTo>
                <a:cubicBezTo>
                  <a:pt x="477170" y="2462397"/>
                  <a:pt x="483817" y="2451491"/>
                  <a:pt x="490600" y="2440654"/>
                </a:cubicBezTo>
                <a:cubicBezTo>
                  <a:pt x="497384" y="2429885"/>
                  <a:pt x="504371" y="2419183"/>
                  <a:pt x="511562" y="2408548"/>
                </a:cubicBezTo>
                <a:cubicBezTo>
                  <a:pt x="518753" y="2397914"/>
                  <a:pt x="526079" y="2387415"/>
                  <a:pt x="533609" y="2376985"/>
                </a:cubicBezTo>
                <a:cubicBezTo>
                  <a:pt x="548532" y="2356189"/>
                  <a:pt x="564338" y="2335734"/>
                  <a:pt x="580821" y="2315617"/>
                </a:cubicBezTo>
                <a:cubicBezTo>
                  <a:pt x="597237" y="2295568"/>
                  <a:pt x="614333" y="2275925"/>
                  <a:pt x="632173" y="2256622"/>
                </a:cubicBezTo>
                <a:cubicBezTo>
                  <a:pt x="649877" y="2237384"/>
                  <a:pt x="668262" y="2218554"/>
                  <a:pt x="687255" y="2199996"/>
                </a:cubicBezTo>
                <a:cubicBezTo>
                  <a:pt x="706114" y="2181572"/>
                  <a:pt x="725650" y="2163419"/>
                  <a:pt x="745661" y="2145673"/>
                </a:cubicBezTo>
                <a:cubicBezTo>
                  <a:pt x="765673" y="2127927"/>
                  <a:pt x="786160" y="2110587"/>
                  <a:pt x="807188" y="2093586"/>
                </a:cubicBezTo>
                <a:cubicBezTo>
                  <a:pt x="828149" y="2076652"/>
                  <a:pt x="849585" y="2059989"/>
                  <a:pt x="871496" y="2043733"/>
                </a:cubicBezTo>
                <a:cubicBezTo>
                  <a:pt x="893338" y="2027545"/>
                  <a:pt x="915656" y="2011627"/>
                  <a:pt x="938381" y="1996049"/>
                </a:cubicBezTo>
                <a:cubicBezTo>
                  <a:pt x="961038" y="1980538"/>
                  <a:pt x="984170" y="1965298"/>
                  <a:pt x="1007641" y="1950397"/>
                </a:cubicBezTo>
                <a:cubicBezTo>
                  <a:pt x="1019309" y="1942946"/>
                  <a:pt x="1031181" y="1935630"/>
                  <a:pt x="1043051" y="1928316"/>
                </a:cubicBezTo>
                <a:cubicBezTo>
                  <a:pt x="1054990" y="1921000"/>
                  <a:pt x="1066929" y="1913820"/>
                  <a:pt x="1079004" y="1906708"/>
                </a:cubicBezTo>
                <a:cubicBezTo>
                  <a:pt x="1091078" y="1899596"/>
                  <a:pt x="1103221" y="1892551"/>
                  <a:pt x="1115432" y="1885575"/>
                </a:cubicBezTo>
                <a:cubicBezTo>
                  <a:pt x="1127641" y="1878598"/>
                  <a:pt x="1139920" y="1871757"/>
                  <a:pt x="1152334" y="1864916"/>
                </a:cubicBezTo>
                <a:cubicBezTo>
                  <a:pt x="1164748" y="1858143"/>
                  <a:pt x="1177230" y="1851369"/>
                  <a:pt x="1189779" y="1844732"/>
                </a:cubicBezTo>
                <a:cubicBezTo>
                  <a:pt x="1202328" y="1838093"/>
                  <a:pt x="1214946" y="1831523"/>
                  <a:pt x="1227632" y="1825021"/>
                </a:cubicBezTo>
                <a:cubicBezTo>
                  <a:pt x="1240316" y="1818519"/>
                  <a:pt x="1253069" y="1812084"/>
                  <a:pt x="1265890" y="1805717"/>
                </a:cubicBezTo>
                <a:cubicBezTo>
                  <a:pt x="1278711" y="1799350"/>
                  <a:pt x="1291599" y="1793051"/>
                  <a:pt x="1304556" y="1786819"/>
                </a:cubicBezTo>
                <a:cubicBezTo>
                  <a:pt x="1307813" y="1785262"/>
                  <a:pt x="1311068" y="1783704"/>
                  <a:pt x="1314324" y="1782146"/>
                </a:cubicBezTo>
                <a:cubicBezTo>
                  <a:pt x="1317581" y="1780587"/>
                  <a:pt x="1320769" y="1779029"/>
                  <a:pt x="1324025" y="1777472"/>
                </a:cubicBezTo>
                <a:cubicBezTo>
                  <a:pt x="1327281" y="1775914"/>
                  <a:pt x="1330537" y="1774356"/>
                  <a:pt x="1333793" y="1772798"/>
                </a:cubicBezTo>
                <a:cubicBezTo>
                  <a:pt x="1337049" y="1771309"/>
                  <a:pt x="1340306" y="1769750"/>
                  <a:pt x="1343629" y="1768260"/>
                </a:cubicBezTo>
                <a:lnTo>
                  <a:pt x="1383041" y="1750107"/>
                </a:lnTo>
                <a:lnTo>
                  <a:pt x="1427134" y="1729788"/>
                </a:lnTo>
                <a:cubicBezTo>
                  <a:pt x="1430798" y="1728094"/>
                  <a:pt x="1434529" y="1726400"/>
                  <a:pt x="1438192" y="1724707"/>
                </a:cubicBezTo>
                <a:cubicBezTo>
                  <a:pt x="1441855" y="1723014"/>
                  <a:pt x="1445586" y="1721320"/>
                  <a:pt x="1449249" y="1719627"/>
                </a:cubicBezTo>
                <a:cubicBezTo>
                  <a:pt x="1452980" y="1717934"/>
                  <a:pt x="1456643" y="1716173"/>
                  <a:pt x="1460306" y="1714479"/>
                </a:cubicBezTo>
                <a:cubicBezTo>
                  <a:pt x="1463969" y="1712786"/>
                  <a:pt x="1467633" y="1711025"/>
                  <a:pt x="1471228" y="1709264"/>
                </a:cubicBezTo>
                <a:cubicBezTo>
                  <a:pt x="1478486" y="1705741"/>
                  <a:pt x="1485812" y="1702220"/>
                  <a:pt x="1493070" y="1698765"/>
                </a:cubicBezTo>
                <a:cubicBezTo>
                  <a:pt x="1500329" y="1695243"/>
                  <a:pt x="1507587" y="1691788"/>
                  <a:pt x="1514845" y="1688267"/>
                </a:cubicBezTo>
                <a:cubicBezTo>
                  <a:pt x="1522104" y="1684745"/>
                  <a:pt x="1529362" y="1681222"/>
                  <a:pt x="1536553" y="1677700"/>
                </a:cubicBezTo>
                <a:cubicBezTo>
                  <a:pt x="1543744" y="1674110"/>
                  <a:pt x="1550866" y="1670588"/>
                  <a:pt x="1557989" y="1666930"/>
                </a:cubicBezTo>
                <a:lnTo>
                  <a:pt x="1600725" y="1645459"/>
                </a:lnTo>
                <a:lnTo>
                  <a:pt x="1642783" y="1623378"/>
                </a:lnTo>
                <a:lnTo>
                  <a:pt x="1663744" y="1612405"/>
                </a:lnTo>
                <a:lnTo>
                  <a:pt x="1684434" y="1601093"/>
                </a:lnTo>
                <a:lnTo>
                  <a:pt x="1725610" y="1578537"/>
                </a:lnTo>
                <a:lnTo>
                  <a:pt x="1765972" y="1555440"/>
                </a:lnTo>
                <a:lnTo>
                  <a:pt x="1786051" y="1543926"/>
                </a:lnTo>
                <a:lnTo>
                  <a:pt x="1805791" y="1532140"/>
                </a:lnTo>
                <a:lnTo>
                  <a:pt x="1845067" y="1508569"/>
                </a:lnTo>
                <a:lnTo>
                  <a:pt x="1883395" y="1484455"/>
                </a:lnTo>
                <a:cubicBezTo>
                  <a:pt x="1884955" y="1483507"/>
                  <a:pt x="1886515" y="1482491"/>
                  <a:pt x="1888143" y="1481475"/>
                </a:cubicBezTo>
                <a:cubicBezTo>
                  <a:pt x="1889771" y="1480527"/>
                  <a:pt x="1891331" y="1479511"/>
                  <a:pt x="1892959" y="1478495"/>
                </a:cubicBezTo>
                <a:cubicBezTo>
                  <a:pt x="1894519" y="1477546"/>
                  <a:pt x="1896147" y="1476531"/>
                  <a:pt x="1897708" y="1475515"/>
                </a:cubicBezTo>
                <a:cubicBezTo>
                  <a:pt x="1899335" y="1474499"/>
                  <a:pt x="1900896" y="1473482"/>
                  <a:pt x="1902456" y="1472466"/>
                </a:cubicBezTo>
                <a:lnTo>
                  <a:pt x="1921043" y="1460139"/>
                </a:lnTo>
                <a:cubicBezTo>
                  <a:pt x="1924096" y="1458039"/>
                  <a:pt x="1927216" y="1456007"/>
                  <a:pt x="1930337" y="1453975"/>
                </a:cubicBezTo>
                <a:cubicBezTo>
                  <a:pt x="1933457" y="1451943"/>
                  <a:pt x="1936509" y="1449911"/>
                  <a:pt x="1939630" y="1447878"/>
                </a:cubicBezTo>
                <a:cubicBezTo>
                  <a:pt x="1942683" y="1445847"/>
                  <a:pt x="1945803" y="1443747"/>
                  <a:pt x="1948855" y="1441716"/>
                </a:cubicBezTo>
                <a:cubicBezTo>
                  <a:pt x="1951908" y="1439615"/>
                  <a:pt x="1954961" y="1437584"/>
                  <a:pt x="1958013" y="1435483"/>
                </a:cubicBezTo>
                <a:cubicBezTo>
                  <a:pt x="1970156" y="1427153"/>
                  <a:pt x="1982163" y="1418821"/>
                  <a:pt x="1994034" y="1410422"/>
                </a:cubicBezTo>
                <a:cubicBezTo>
                  <a:pt x="2005905" y="1402023"/>
                  <a:pt x="2017572" y="1393556"/>
                  <a:pt x="2029172" y="1385022"/>
                </a:cubicBezTo>
                <a:cubicBezTo>
                  <a:pt x="2040705" y="1376556"/>
                  <a:pt x="2052169" y="1367953"/>
                  <a:pt x="2063430" y="1359351"/>
                </a:cubicBezTo>
                <a:cubicBezTo>
                  <a:pt x="2074758" y="1350749"/>
                  <a:pt x="2085883" y="1342078"/>
                  <a:pt x="2096872" y="1333409"/>
                </a:cubicBezTo>
                <a:cubicBezTo>
                  <a:pt x="2107793" y="1324739"/>
                  <a:pt x="2118580" y="1315934"/>
                  <a:pt x="2129162" y="1307128"/>
                </a:cubicBezTo>
                <a:cubicBezTo>
                  <a:pt x="2139744" y="1298322"/>
                  <a:pt x="2150123" y="1289449"/>
                  <a:pt x="2160366" y="1280509"/>
                </a:cubicBezTo>
                <a:cubicBezTo>
                  <a:pt x="2170541" y="1271635"/>
                  <a:pt x="2180581" y="1262626"/>
                  <a:pt x="2190485" y="1253619"/>
                </a:cubicBezTo>
                <a:cubicBezTo>
                  <a:pt x="2200389" y="1244610"/>
                  <a:pt x="2210089" y="1235533"/>
                  <a:pt x="2219586" y="1226457"/>
                </a:cubicBezTo>
                <a:cubicBezTo>
                  <a:pt x="2229151" y="1217381"/>
                  <a:pt x="2238445" y="1208237"/>
                  <a:pt x="2247535" y="1199024"/>
                </a:cubicBezTo>
                <a:cubicBezTo>
                  <a:pt x="2256556" y="1189813"/>
                  <a:pt x="2265443" y="1180602"/>
                  <a:pt x="2274058" y="1171322"/>
                </a:cubicBezTo>
                <a:cubicBezTo>
                  <a:pt x="2282673" y="1162042"/>
                  <a:pt x="2291085" y="1152695"/>
                  <a:pt x="2299293" y="1143348"/>
                </a:cubicBezTo>
                <a:cubicBezTo>
                  <a:pt x="2307434" y="1134000"/>
                  <a:pt x="2315438" y="1124585"/>
                  <a:pt x="2323170" y="1115170"/>
                </a:cubicBezTo>
                <a:cubicBezTo>
                  <a:pt x="2330904" y="1105755"/>
                  <a:pt x="2338434" y="1096340"/>
                  <a:pt x="2345692" y="1086858"/>
                </a:cubicBezTo>
                <a:cubicBezTo>
                  <a:pt x="2352950" y="1077374"/>
                  <a:pt x="2360005" y="1067892"/>
                  <a:pt x="2366789" y="1058342"/>
                </a:cubicBezTo>
                <a:cubicBezTo>
                  <a:pt x="2373572" y="1048791"/>
                  <a:pt x="2380084" y="1039241"/>
                  <a:pt x="2386393" y="1029690"/>
                </a:cubicBezTo>
                <a:cubicBezTo>
                  <a:pt x="2392634" y="1020140"/>
                  <a:pt x="2398671" y="1010590"/>
                  <a:pt x="2404437" y="1000971"/>
                </a:cubicBezTo>
                <a:cubicBezTo>
                  <a:pt x="2415970" y="981870"/>
                  <a:pt x="2426416" y="962565"/>
                  <a:pt x="2435778" y="943262"/>
                </a:cubicBezTo>
                <a:cubicBezTo>
                  <a:pt x="2445071" y="924026"/>
                  <a:pt x="2453211" y="904721"/>
                  <a:pt x="2460266" y="885417"/>
                </a:cubicBezTo>
                <a:cubicBezTo>
                  <a:pt x="2467253" y="866249"/>
                  <a:pt x="2473087" y="847012"/>
                  <a:pt x="2477768" y="827843"/>
                </a:cubicBezTo>
                <a:cubicBezTo>
                  <a:pt x="2482380" y="808811"/>
                  <a:pt x="2485907" y="789777"/>
                  <a:pt x="2488146" y="770811"/>
                </a:cubicBezTo>
                <a:cubicBezTo>
                  <a:pt x="2489299" y="761329"/>
                  <a:pt x="2490114" y="751981"/>
                  <a:pt x="2490656" y="742566"/>
                </a:cubicBezTo>
                <a:cubicBezTo>
                  <a:pt x="2491198" y="733220"/>
                  <a:pt x="2491402" y="723872"/>
                  <a:pt x="2491335" y="714592"/>
                </a:cubicBezTo>
                <a:cubicBezTo>
                  <a:pt x="2491266" y="705381"/>
                  <a:pt x="2490859" y="696101"/>
                  <a:pt x="2490181" y="686957"/>
                </a:cubicBezTo>
                <a:cubicBezTo>
                  <a:pt x="2489503" y="677813"/>
                  <a:pt x="2488553" y="668737"/>
                  <a:pt x="2487264" y="659660"/>
                </a:cubicBezTo>
                <a:cubicBezTo>
                  <a:pt x="2485976" y="650584"/>
                  <a:pt x="2484415" y="641643"/>
                  <a:pt x="2482516" y="632702"/>
                </a:cubicBezTo>
                <a:cubicBezTo>
                  <a:pt x="2480617" y="623829"/>
                  <a:pt x="2478446" y="614956"/>
                  <a:pt x="2475936" y="606218"/>
                </a:cubicBezTo>
                <a:cubicBezTo>
                  <a:pt x="2473494" y="597480"/>
                  <a:pt x="2470712" y="588810"/>
                  <a:pt x="2467660" y="580209"/>
                </a:cubicBezTo>
                <a:cubicBezTo>
                  <a:pt x="2464607" y="571606"/>
                  <a:pt x="2461283" y="563139"/>
                  <a:pt x="2457688" y="554673"/>
                </a:cubicBezTo>
                <a:cubicBezTo>
                  <a:pt x="2450497" y="537874"/>
                  <a:pt x="2442222" y="521416"/>
                  <a:pt x="2432860" y="505227"/>
                </a:cubicBezTo>
                <a:cubicBezTo>
                  <a:pt x="2423567" y="489241"/>
                  <a:pt x="2413256" y="473528"/>
                  <a:pt x="2401860" y="458151"/>
                </a:cubicBezTo>
                <a:cubicBezTo>
                  <a:pt x="2390598" y="442911"/>
                  <a:pt x="2378320" y="428078"/>
                  <a:pt x="2365093" y="413583"/>
                </a:cubicBezTo>
                <a:cubicBezTo>
                  <a:pt x="2352001" y="399224"/>
                  <a:pt x="2337959" y="385270"/>
                  <a:pt x="2322967" y="371723"/>
                </a:cubicBezTo>
                <a:cubicBezTo>
                  <a:pt x="2308112" y="358312"/>
                  <a:pt x="2292374" y="345239"/>
                  <a:pt x="2275821" y="332641"/>
                </a:cubicBezTo>
                <a:cubicBezTo>
                  <a:pt x="2259405" y="320178"/>
                  <a:pt x="2242243" y="308054"/>
                  <a:pt x="2224335" y="296404"/>
                </a:cubicBezTo>
                <a:cubicBezTo>
                  <a:pt x="2206562" y="284821"/>
                  <a:pt x="2188110" y="273713"/>
                  <a:pt x="2168913" y="263011"/>
                </a:cubicBezTo>
                <a:cubicBezTo>
                  <a:pt x="2149852" y="252444"/>
                  <a:pt x="2130179" y="242217"/>
                  <a:pt x="2109829" y="232530"/>
                </a:cubicBezTo>
                <a:cubicBezTo>
                  <a:pt x="2099721" y="227721"/>
                  <a:pt x="2089410" y="222979"/>
                  <a:pt x="2079031" y="218374"/>
                </a:cubicBezTo>
                <a:cubicBezTo>
                  <a:pt x="2068652" y="213836"/>
                  <a:pt x="2058138" y="209366"/>
                  <a:pt x="2047488" y="204963"/>
                </a:cubicBezTo>
                <a:cubicBezTo>
                  <a:pt x="2036906" y="200628"/>
                  <a:pt x="2026119" y="196360"/>
                  <a:pt x="2015266" y="192229"/>
                </a:cubicBezTo>
                <a:cubicBezTo>
                  <a:pt x="2004413" y="188165"/>
                  <a:pt x="1993424" y="184169"/>
                  <a:pt x="1982367" y="180240"/>
                </a:cubicBezTo>
                <a:cubicBezTo>
                  <a:pt x="1971309" y="176379"/>
                  <a:pt x="1960184" y="172586"/>
                  <a:pt x="1948855" y="168928"/>
                </a:cubicBezTo>
                <a:cubicBezTo>
                  <a:pt x="1937595" y="165271"/>
                  <a:pt x="1926199" y="161681"/>
                  <a:pt x="1914734" y="158294"/>
                </a:cubicBezTo>
                <a:cubicBezTo>
                  <a:pt x="1903270" y="154908"/>
                  <a:pt x="1891670" y="151588"/>
                  <a:pt x="1880003" y="148405"/>
                </a:cubicBezTo>
                <a:cubicBezTo>
                  <a:pt x="1868335" y="145222"/>
                  <a:pt x="1856600" y="142173"/>
                  <a:pt x="1844728" y="139261"/>
                </a:cubicBezTo>
                <a:cubicBezTo>
                  <a:pt x="1821121" y="133435"/>
                  <a:pt x="1797040" y="128017"/>
                  <a:pt x="1772688" y="123073"/>
                </a:cubicBezTo>
                <a:cubicBezTo>
                  <a:pt x="1748402" y="118128"/>
                  <a:pt x="1723779" y="113657"/>
                  <a:pt x="1698883" y="109661"/>
                </a:cubicBezTo>
                <a:cubicBezTo>
                  <a:pt x="1674123" y="105665"/>
                  <a:pt x="1649024" y="102143"/>
                  <a:pt x="1623585" y="99095"/>
                </a:cubicBezTo>
                <a:cubicBezTo>
                  <a:pt x="1598283" y="96047"/>
                  <a:pt x="1572709" y="93473"/>
                  <a:pt x="1546864" y="91373"/>
                </a:cubicBezTo>
                <a:cubicBezTo>
                  <a:pt x="1534043" y="90357"/>
                  <a:pt x="1521086" y="89409"/>
                  <a:pt x="1508130" y="88596"/>
                </a:cubicBezTo>
                <a:cubicBezTo>
                  <a:pt x="1495174" y="87783"/>
                  <a:pt x="1482149" y="87106"/>
                  <a:pt x="1469124" y="86496"/>
                </a:cubicBezTo>
                <a:cubicBezTo>
                  <a:pt x="1456100" y="85887"/>
                  <a:pt x="1443008" y="85412"/>
                  <a:pt x="1429916" y="85073"/>
                </a:cubicBezTo>
                <a:cubicBezTo>
                  <a:pt x="1416823" y="84667"/>
                  <a:pt x="1403664" y="84465"/>
                  <a:pt x="1390504" y="84329"/>
                </a:cubicBezTo>
                <a:cubicBezTo>
                  <a:pt x="1377343" y="84194"/>
                  <a:pt x="1364183" y="84194"/>
                  <a:pt x="1350956" y="84329"/>
                </a:cubicBezTo>
                <a:cubicBezTo>
                  <a:pt x="1337796" y="84465"/>
                  <a:pt x="1324500" y="84735"/>
                  <a:pt x="1311272" y="85073"/>
                </a:cubicBezTo>
                <a:cubicBezTo>
                  <a:pt x="1298044" y="85481"/>
                  <a:pt x="1284816" y="85954"/>
                  <a:pt x="1271521" y="86564"/>
                </a:cubicBezTo>
                <a:cubicBezTo>
                  <a:pt x="1258224" y="87174"/>
                  <a:pt x="1244997" y="87919"/>
                  <a:pt x="1231701" y="88732"/>
                </a:cubicBezTo>
                <a:cubicBezTo>
                  <a:pt x="1218405" y="89544"/>
                  <a:pt x="1205177" y="90492"/>
                  <a:pt x="1191882" y="91576"/>
                </a:cubicBezTo>
                <a:cubicBezTo>
                  <a:pt x="1178654" y="92593"/>
                  <a:pt x="1165358" y="93811"/>
                  <a:pt x="1152130" y="95098"/>
                </a:cubicBezTo>
                <a:cubicBezTo>
                  <a:pt x="1138902" y="96385"/>
                  <a:pt x="1125674" y="97740"/>
                  <a:pt x="1112446" y="99298"/>
                </a:cubicBezTo>
                <a:cubicBezTo>
                  <a:pt x="1099219" y="100856"/>
                  <a:pt x="1085991" y="102481"/>
                  <a:pt x="1072831" y="104242"/>
                </a:cubicBezTo>
                <a:cubicBezTo>
                  <a:pt x="1059671" y="106004"/>
                  <a:pt x="1046511" y="107900"/>
                  <a:pt x="1033419" y="109865"/>
                </a:cubicBezTo>
                <a:cubicBezTo>
                  <a:pt x="1020259" y="111829"/>
                  <a:pt x="1007166" y="113928"/>
                  <a:pt x="994142" y="116163"/>
                </a:cubicBezTo>
                <a:cubicBezTo>
                  <a:pt x="981118" y="118399"/>
                  <a:pt x="968093" y="120702"/>
                  <a:pt x="955136" y="123141"/>
                </a:cubicBezTo>
                <a:cubicBezTo>
                  <a:pt x="942180" y="125578"/>
                  <a:pt x="929291" y="128085"/>
                  <a:pt x="916403" y="130726"/>
                </a:cubicBezTo>
                <a:cubicBezTo>
                  <a:pt x="898427" y="134452"/>
                  <a:pt x="880586" y="138312"/>
                  <a:pt x="862813" y="142377"/>
                </a:cubicBezTo>
                <a:cubicBezTo>
                  <a:pt x="845040" y="146441"/>
                  <a:pt x="827403" y="150708"/>
                  <a:pt x="809902" y="155179"/>
                </a:cubicBezTo>
                <a:cubicBezTo>
                  <a:pt x="792332" y="159581"/>
                  <a:pt x="774966" y="164254"/>
                  <a:pt x="757736" y="169064"/>
                </a:cubicBezTo>
                <a:cubicBezTo>
                  <a:pt x="740506" y="173873"/>
                  <a:pt x="723412" y="178886"/>
                  <a:pt x="706453" y="184033"/>
                </a:cubicBezTo>
                <a:cubicBezTo>
                  <a:pt x="699194" y="186268"/>
                  <a:pt x="691868" y="188503"/>
                  <a:pt x="684610" y="190806"/>
                </a:cubicBezTo>
                <a:cubicBezTo>
                  <a:pt x="677352" y="193109"/>
                  <a:pt x="670092" y="195413"/>
                  <a:pt x="662903" y="197783"/>
                </a:cubicBezTo>
                <a:cubicBezTo>
                  <a:pt x="655712" y="200154"/>
                  <a:pt x="648521" y="202592"/>
                  <a:pt x="641399" y="204963"/>
                </a:cubicBezTo>
                <a:cubicBezTo>
                  <a:pt x="634276" y="207333"/>
                  <a:pt x="627153" y="209840"/>
                  <a:pt x="620098" y="212279"/>
                </a:cubicBezTo>
                <a:cubicBezTo>
                  <a:pt x="596628" y="220474"/>
                  <a:pt x="573495" y="228941"/>
                  <a:pt x="550703" y="237746"/>
                </a:cubicBezTo>
                <a:cubicBezTo>
                  <a:pt x="527911" y="246551"/>
                  <a:pt x="505456" y="255560"/>
                  <a:pt x="483411" y="264907"/>
                </a:cubicBezTo>
                <a:cubicBezTo>
                  <a:pt x="461364" y="274255"/>
                  <a:pt x="439657" y="283805"/>
                  <a:pt x="418288" y="293626"/>
                </a:cubicBezTo>
                <a:cubicBezTo>
                  <a:pt x="396920" y="303448"/>
                  <a:pt x="375892" y="313540"/>
                  <a:pt x="355269" y="323768"/>
                </a:cubicBezTo>
                <a:cubicBezTo>
                  <a:pt x="344959" y="328916"/>
                  <a:pt x="334715" y="334131"/>
                  <a:pt x="324608" y="339347"/>
                </a:cubicBezTo>
                <a:cubicBezTo>
                  <a:pt x="314500" y="344562"/>
                  <a:pt x="304461" y="349846"/>
                  <a:pt x="294490" y="355196"/>
                </a:cubicBezTo>
                <a:cubicBezTo>
                  <a:pt x="284517" y="360548"/>
                  <a:pt x="274613" y="365966"/>
                  <a:pt x="264846" y="371385"/>
                </a:cubicBezTo>
                <a:cubicBezTo>
                  <a:pt x="255009" y="376871"/>
                  <a:pt x="245309" y="382358"/>
                  <a:pt x="235676" y="387844"/>
                </a:cubicBezTo>
                <a:cubicBezTo>
                  <a:pt x="233301" y="389266"/>
                  <a:pt x="230860" y="390688"/>
                  <a:pt x="228485" y="392044"/>
                </a:cubicBezTo>
                <a:cubicBezTo>
                  <a:pt x="226111" y="393398"/>
                  <a:pt x="223669" y="394753"/>
                  <a:pt x="221294" y="396175"/>
                </a:cubicBezTo>
                <a:cubicBezTo>
                  <a:pt x="218921" y="397598"/>
                  <a:pt x="216478" y="398953"/>
                  <a:pt x="214105" y="400375"/>
                </a:cubicBezTo>
                <a:cubicBezTo>
                  <a:pt x="211730" y="401798"/>
                  <a:pt x="209356" y="403152"/>
                  <a:pt x="206982" y="404574"/>
                </a:cubicBezTo>
                <a:lnTo>
                  <a:pt x="178763" y="421576"/>
                </a:lnTo>
                <a:cubicBezTo>
                  <a:pt x="176388" y="422998"/>
                  <a:pt x="174082" y="424420"/>
                  <a:pt x="171775" y="425843"/>
                </a:cubicBezTo>
                <a:cubicBezTo>
                  <a:pt x="169468" y="427334"/>
                  <a:pt x="167162" y="428756"/>
                  <a:pt x="164855" y="430178"/>
                </a:cubicBezTo>
                <a:cubicBezTo>
                  <a:pt x="162549" y="431601"/>
                  <a:pt x="160243" y="433090"/>
                  <a:pt x="157936" y="434513"/>
                </a:cubicBezTo>
                <a:cubicBezTo>
                  <a:pt x="155630" y="435935"/>
                  <a:pt x="153324" y="437426"/>
                  <a:pt x="151018" y="438848"/>
                </a:cubicBezTo>
                <a:cubicBezTo>
                  <a:pt x="148711" y="440270"/>
                  <a:pt x="146405" y="441760"/>
                  <a:pt x="144099" y="443182"/>
                </a:cubicBezTo>
                <a:cubicBezTo>
                  <a:pt x="141859" y="444605"/>
                  <a:pt x="139553" y="446027"/>
                  <a:pt x="137315" y="447518"/>
                </a:cubicBezTo>
                <a:cubicBezTo>
                  <a:pt x="135009" y="449008"/>
                  <a:pt x="132770" y="450431"/>
                  <a:pt x="130532" y="451920"/>
                </a:cubicBezTo>
                <a:cubicBezTo>
                  <a:pt x="128225" y="453411"/>
                  <a:pt x="125986" y="454833"/>
                  <a:pt x="123748" y="456323"/>
                </a:cubicBezTo>
                <a:cubicBezTo>
                  <a:pt x="119203" y="459236"/>
                  <a:pt x="114725" y="462148"/>
                  <a:pt x="110248" y="465129"/>
                </a:cubicBezTo>
                <a:cubicBezTo>
                  <a:pt x="105839" y="468041"/>
                  <a:pt x="101362" y="471021"/>
                  <a:pt x="96953" y="474001"/>
                </a:cubicBezTo>
                <a:cubicBezTo>
                  <a:pt x="92543" y="476981"/>
                  <a:pt x="88134" y="479962"/>
                  <a:pt x="83725" y="482943"/>
                </a:cubicBezTo>
                <a:cubicBezTo>
                  <a:pt x="79315" y="485990"/>
                  <a:pt x="74906" y="488970"/>
                  <a:pt x="70497" y="491951"/>
                </a:cubicBezTo>
                <a:cubicBezTo>
                  <a:pt x="66155" y="494999"/>
                  <a:pt x="61882" y="497979"/>
                  <a:pt x="57540" y="501028"/>
                </a:cubicBezTo>
                <a:cubicBezTo>
                  <a:pt x="53267" y="504008"/>
                  <a:pt x="48926" y="507055"/>
                  <a:pt x="44584" y="510104"/>
                </a:cubicBezTo>
                <a:cubicBezTo>
                  <a:pt x="40242" y="513152"/>
                  <a:pt x="35969" y="516199"/>
                  <a:pt x="31695" y="519248"/>
                </a:cubicBezTo>
                <a:cubicBezTo>
                  <a:pt x="27422" y="522296"/>
                  <a:pt x="23215" y="525344"/>
                  <a:pt x="19010" y="528459"/>
                </a:cubicBezTo>
                <a:lnTo>
                  <a:pt x="6325" y="537739"/>
                </a:lnTo>
                <a:lnTo>
                  <a:pt x="0" y="542308"/>
                </a:lnTo>
                <a:lnTo>
                  <a:pt x="0" y="421053"/>
                </a:lnTo>
                <a:lnTo>
                  <a:pt x="13312" y="412500"/>
                </a:lnTo>
                <a:cubicBezTo>
                  <a:pt x="15754" y="410941"/>
                  <a:pt x="18196" y="409383"/>
                  <a:pt x="20638" y="407825"/>
                </a:cubicBezTo>
                <a:cubicBezTo>
                  <a:pt x="23080" y="406268"/>
                  <a:pt x="25523" y="404710"/>
                  <a:pt x="27964" y="403152"/>
                </a:cubicBezTo>
                <a:cubicBezTo>
                  <a:pt x="30406" y="401594"/>
                  <a:pt x="32848" y="400036"/>
                  <a:pt x="35358" y="398479"/>
                </a:cubicBezTo>
                <a:cubicBezTo>
                  <a:pt x="37868" y="396988"/>
                  <a:pt x="40378" y="395430"/>
                  <a:pt x="42888" y="393872"/>
                </a:cubicBezTo>
                <a:cubicBezTo>
                  <a:pt x="45398" y="392383"/>
                  <a:pt x="47908" y="390825"/>
                  <a:pt x="50418" y="389266"/>
                </a:cubicBezTo>
                <a:cubicBezTo>
                  <a:pt x="52860" y="387777"/>
                  <a:pt x="55369" y="386219"/>
                  <a:pt x="57879" y="384661"/>
                </a:cubicBezTo>
                <a:cubicBezTo>
                  <a:pt x="60389" y="383103"/>
                  <a:pt x="62899" y="381613"/>
                  <a:pt x="65409" y="380055"/>
                </a:cubicBezTo>
                <a:cubicBezTo>
                  <a:pt x="67919" y="378497"/>
                  <a:pt x="70429" y="377006"/>
                  <a:pt x="73007" y="375449"/>
                </a:cubicBezTo>
                <a:lnTo>
                  <a:pt x="103737" y="357228"/>
                </a:lnTo>
                <a:cubicBezTo>
                  <a:pt x="106314" y="355671"/>
                  <a:pt x="108892" y="354180"/>
                  <a:pt x="111469" y="352690"/>
                </a:cubicBezTo>
                <a:cubicBezTo>
                  <a:pt x="114116" y="351200"/>
                  <a:pt x="116693" y="349710"/>
                  <a:pt x="119338" y="348220"/>
                </a:cubicBezTo>
                <a:cubicBezTo>
                  <a:pt x="121983" y="346730"/>
                  <a:pt x="124562" y="345239"/>
                  <a:pt x="127207" y="343750"/>
                </a:cubicBezTo>
                <a:cubicBezTo>
                  <a:pt x="129852" y="342259"/>
                  <a:pt x="132499" y="340770"/>
                  <a:pt x="135076" y="339279"/>
                </a:cubicBezTo>
                <a:cubicBezTo>
                  <a:pt x="145590" y="333319"/>
                  <a:pt x="156241" y="327425"/>
                  <a:pt x="166959" y="321532"/>
                </a:cubicBezTo>
                <a:cubicBezTo>
                  <a:pt x="177677" y="315707"/>
                  <a:pt x="188531" y="309882"/>
                  <a:pt x="199452" y="304057"/>
                </a:cubicBezTo>
                <a:cubicBezTo>
                  <a:pt x="210374" y="298300"/>
                  <a:pt x="221431" y="292543"/>
                  <a:pt x="232555" y="286853"/>
                </a:cubicBezTo>
                <a:cubicBezTo>
                  <a:pt x="243680" y="281163"/>
                  <a:pt x="254941" y="275542"/>
                  <a:pt x="266269" y="269919"/>
                </a:cubicBezTo>
                <a:cubicBezTo>
                  <a:pt x="288927" y="258744"/>
                  <a:pt x="312126" y="247771"/>
                  <a:pt x="335733" y="237001"/>
                </a:cubicBezTo>
                <a:cubicBezTo>
                  <a:pt x="359339" y="226299"/>
                  <a:pt x="383420" y="215732"/>
                  <a:pt x="407909" y="205436"/>
                </a:cubicBezTo>
                <a:cubicBezTo>
                  <a:pt x="432398" y="195142"/>
                  <a:pt x="457294" y="185117"/>
                  <a:pt x="482731" y="175363"/>
                </a:cubicBezTo>
                <a:cubicBezTo>
                  <a:pt x="508102" y="165677"/>
                  <a:pt x="533948" y="156195"/>
                  <a:pt x="560267" y="147050"/>
                </a:cubicBezTo>
                <a:cubicBezTo>
                  <a:pt x="568204" y="144273"/>
                  <a:pt x="576141" y="141564"/>
                  <a:pt x="584146" y="138854"/>
                </a:cubicBezTo>
                <a:cubicBezTo>
                  <a:pt x="592150" y="136145"/>
                  <a:pt x="600155" y="133504"/>
                  <a:pt x="608227" y="130862"/>
                </a:cubicBezTo>
                <a:cubicBezTo>
                  <a:pt x="616300" y="128220"/>
                  <a:pt x="624440" y="125646"/>
                  <a:pt x="632580" y="123073"/>
                </a:cubicBezTo>
                <a:cubicBezTo>
                  <a:pt x="640720" y="120499"/>
                  <a:pt x="648928" y="117993"/>
                  <a:pt x="657136" y="115486"/>
                </a:cubicBezTo>
                <a:cubicBezTo>
                  <a:pt x="676198" y="109729"/>
                  <a:pt x="695463" y="104039"/>
                  <a:pt x="714865" y="98620"/>
                </a:cubicBezTo>
                <a:cubicBezTo>
                  <a:pt x="734265" y="93134"/>
                  <a:pt x="753869" y="87919"/>
                  <a:pt x="773677" y="82838"/>
                </a:cubicBezTo>
                <a:cubicBezTo>
                  <a:pt x="793485" y="77759"/>
                  <a:pt x="813429" y="72949"/>
                  <a:pt x="833508" y="68276"/>
                </a:cubicBezTo>
                <a:cubicBezTo>
                  <a:pt x="853587" y="63602"/>
                  <a:pt x="873870" y="59200"/>
                  <a:pt x="894220" y="55000"/>
                </a:cubicBezTo>
                <a:cubicBezTo>
                  <a:pt x="908805" y="52019"/>
                  <a:pt x="923458" y="49108"/>
                  <a:pt x="938178" y="46330"/>
                </a:cubicBezTo>
                <a:cubicBezTo>
                  <a:pt x="952898" y="43553"/>
                  <a:pt x="967686" y="40911"/>
                  <a:pt x="982474" y="38337"/>
                </a:cubicBezTo>
                <a:cubicBezTo>
                  <a:pt x="997263" y="35832"/>
                  <a:pt x="1012118" y="33393"/>
                  <a:pt x="1027042" y="31090"/>
                </a:cubicBezTo>
                <a:cubicBezTo>
                  <a:pt x="1041966" y="28787"/>
                  <a:pt x="1056890" y="26619"/>
                  <a:pt x="1071882" y="24588"/>
                </a:cubicBezTo>
                <a:cubicBezTo>
                  <a:pt x="1086873" y="22556"/>
                  <a:pt x="1101865" y="20592"/>
                  <a:pt x="1116923" y="18830"/>
                </a:cubicBezTo>
                <a:cubicBezTo>
                  <a:pt x="1131983" y="17002"/>
                  <a:pt x="1147043" y="15376"/>
                  <a:pt x="1162102" y="13818"/>
                </a:cubicBezTo>
                <a:cubicBezTo>
                  <a:pt x="1177161" y="12260"/>
                  <a:pt x="1192289" y="10838"/>
                  <a:pt x="1207348" y="9551"/>
                </a:cubicBezTo>
                <a:cubicBezTo>
                  <a:pt x="1222475" y="8264"/>
                  <a:pt x="1237535" y="7112"/>
                  <a:pt x="1252662" y="6096"/>
                </a:cubicBezTo>
                <a:cubicBezTo>
                  <a:pt x="1267790" y="5080"/>
                  <a:pt x="1282917" y="4132"/>
                  <a:pt x="1297977" y="3387"/>
                </a:cubicBezTo>
                <a:cubicBezTo>
                  <a:pt x="1313104" y="2641"/>
                  <a:pt x="1328230" y="2032"/>
                  <a:pt x="1343290" y="1491"/>
                </a:cubicBezTo>
                <a:cubicBezTo>
                  <a:pt x="1358417" y="948"/>
                  <a:pt x="1373477" y="610"/>
                  <a:pt x="1388537" y="339"/>
                </a:cubicBezTo>
                <a:cubicBezTo>
                  <a:pt x="1403664" y="68"/>
                  <a:pt x="1418655" y="0"/>
                  <a:pt x="143364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Shape 71">
            <a:extLst>
              <a:ext uri="{FF2B5EF4-FFF2-40B4-BE49-F238E27FC236}">
                <a16:creationId xmlns:a16="http://schemas.microsoft.com/office/drawing/2014/main" id="{828F2D2C-08BC-56A5-21DF-CD44AD54875C}"/>
              </a:ext>
            </a:extLst>
          </p:cNvPr>
          <p:cNvSpPr/>
          <p:nvPr userDrawn="1"/>
        </p:nvSpPr>
        <p:spPr>
          <a:xfrm>
            <a:off x="-1" y="3777456"/>
            <a:ext cx="2407028" cy="3077254"/>
          </a:xfrm>
          <a:custGeom>
            <a:avLst/>
            <a:gdLst>
              <a:gd name="connsiteX0" fmla="*/ 1337051 w 2407028"/>
              <a:gd name="connsiteY0" fmla="*/ 101 h 3077254"/>
              <a:gd name="connsiteX1" fmla="*/ 1374562 w 2407028"/>
              <a:gd name="connsiteY1" fmla="*/ 101 h 3077254"/>
              <a:gd name="connsiteX2" fmla="*/ 1411940 w 2407028"/>
              <a:gd name="connsiteY2" fmla="*/ 847 h 3077254"/>
              <a:gd name="connsiteX3" fmla="*/ 1449114 w 2407028"/>
              <a:gd name="connsiteY3" fmla="*/ 2269 h 3077254"/>
              <a:gd name="connsiteX4" fmla="*/ 1486084 w 2407028"/>
              <a:gd name="connsiteY4" fmla="*/ 4369 h 3077254"/>
              <a:gd name="connsiteX5" fmla="*/ 1522851 w 2407028"/>
              <a:gd name="connsiteY5" fmla="*/ 7146 h 3077254"/>
              <a:gd name="connsiteX6" fmla="*/ 1595570 w 2407028"/>
              <a:gd name="connsiteY6" fmla="*/ 14733 h 3077254"/>
              <a:gd name="connsiteX7" fmla="*/ 1667001 w 2407028"/>
              <a:gd name="connsiteY7" fmla="*/ 25028 h 3077254"/>
              <a:gd name="connsiteX8" fmla="*/ 1736871 w 2407028"/>
              <a:gd name="connsiteY8" fmla="*/ 38032 h 3077254"/>
              <a:gd name="connsiteX9" fmla="*/ 1805046 w 2407028"/>
              <a:gd name="connsiteY9" fmla="*/ 53747 h 3077254"/>
              <a:gd name="connsiteX10" fmla="*/ 1838420 w 2407028"/>
              <a:gd name="connsiteY10" fmla="*/ 62620 h 3077254"/>
              <a:gd name="connsiteX11" fmla="*/ 1871252 w 2407028"/>
              <a:gd name="connsiteY11" fmla="*/ 72171 h 3077254"/>
              <a:gd name="connsiteX12" fmla="*/ 1903475 w 2407028"/>
              <a:gd name="connsiteY12" fmla="*/ 82398 h 3077254"/>
              <a:gd name="connsiteX13" fmla="*/ 1935086 w 2407028"/>
              <a:gd name="connsiteY13" fmla="*/ 93304 h 3077254"/>
              <a:gd name="connsiteX14" fmla="*/ 1966086 w 2407028"/>
              <a:gd name="connsiteY14" fmla="*/ 104886 h 3077254"/>
              <a:gd name="connsiteX15" fmla="*/ 1996477 w 2407028"/>
              <a:gd name="connsiteY15" fmla="*/ 117146 h 3077254"/>
              <a:gd name="connsiteX16" fmla="*/ 2026189 w 2407028"/>
              <a:gd name="connsiteY16" fmla="*/ 130083 h 3077254"/>
              <a:gd name="connsiteX17" fmla="*/ 2055155 w 2407028"/>
              <a:gd name="connsiteY17" fmla="*/ 143630 h 3077254"/>
              <a:gd name="connsiteX18" fmla="*/ 2110575 w 2407028"/>
              <a:gd name="connsiteY18" fmla="*/ 172823 h 3077254"/>
              <a:gd name="connsiteX19" fmla="*/ 2162470 w 2407028"/>
              <a:gd name="connsiteY19" fmla="*/ 204725 h 3077254"/>
              <a:gd name="connsiteX20" fmla="*/ 2210497 w 2407028"/>
              <a:gd name="connsiteY20" fmla="*/ 239338 h 3077254"/>
              <a:gd name="connsiteX21" fmla="*/ 2254318 w 2407028"/>
              <a:gd name="connsiteY21" fmla="*/ 276524 h 3077254"/>
              <a:gd name="connsiteX22" fmla="*/ 2293324 w 2407028"/>
              <a:gd name="connsiteY22" fmla="*/ 316283 h 3077254"/>
              <a:gd name="connsiteX23" fmla="*/ 2327173 w 2407028"/>
              <a:gd name="connsiteY23" fmla="*/ 358549 h 3077254"/>
              <a:gd name="connsiteX24" fmla="*/ 2355529 w 2407028"/>
              <a:gd name="connsiteY24" fmla="*/ 403118 h 3077254"/>
              <a:gd name="connsiteX25" fmla="*/ 2378051 w 2407028"/>
              <a:gd name="connsiteY25" fmla="*/ 449787 h 3077254"/>
              <a:gd name="connsiteX26" fmla="*/ 2387004 w 2407028"/>
              <a:gd name="connsiteY26" fmla="*/ 473900 h 3077254"/>
              <a:gd name="connsiteX27" fmla="*/ 2394331 w 2407028"/>
              <a:gd name="connsiteY27" fmla="*/ 498420 h 3077254"/>
              <a:gd name="connsiteX28" fmla="*/ 2400028 w 2407028"/>
              <a:gd name="connsiteY28" fmla="*/ 523414 h 3077254"/>
              <a:gd name="connsiteX29" fmla="*/ 2404099 w 2407028"/>
              <a:gd name="connsiteY29" fmla="*/ 548746 h 3077254"/>
              <a:gd name="connsiteX30" fmla="*/ 2406405 w 2407028"/>
              <a:gd name="connsiteY30" fmla="*/ 574485 h 3077254"/>
              <a:gd name="connsiteX31" fmla="*/ 2407015 w 2407028"/>
              <a:gd name="connsiteY31" fmla="*/ 600494 h 3077254"/>
              <a:gd name="connsiteX32" fmla="*/ 2405930 w 2407028"/>
              <a:gd name="connsiteY32" fmla="*/ 626844 h 3077254"/>
              <a:gd name="connsiteX33" fmla="*/ 2403149 w 2407028"/>
              <a:gd name="connsiteY33" fmla="*/ 653394 h 3077254"/>
              <a:gd name="connsiteX34" fmla="*/ 2392499 w 2407028"/>
              <a:gd name="connsiteY34" fmla="*/ 707108 h 3077254"/>
              <a:gd name="connsiteX35" fmla="*/ 2375202 w 2407028"/>
              <a:gd name="connsiteY35" fmla="*/ 761362 h 3077254"/>
              <a:gd name="connsiteX36" fmla="*/ 2351323 w 2407028"/>
              <a:gd name="connsiteY36" fmla="*/ 815888 h 3077254"/>
              <a:gd name="connsiteX37" fmla="*/ 2321001 w 2407028"/>
              <a:gd name="connsiteY37" fmla="*/ 870346 h 3077254"/>
              <a:gd name="connsiteX38" fmla="*/ 2303567 w 2407028"/>
              <a:gd name="connsiteY38" fmla="*/ 897508 h 3077254"/>
              <a:gd name="connsiteX39" fmla="*/ 2284640 w 2407028"/>
              <a:gd name="connsiteY39" fmla="*/ 924533 h 3077254"/>
              <a:gd name="connsiteX40" fmla="*/ 2264358 w 2407028"/>
              <a:gd name="connsiteY40" fmla="*/ 951491 h 3077254"/>
              <a:gd name="connsiteX41" fmla="*/ 2242651 w 2407028"/>
              <a:gd name="connsiteY41" fmla="*/ 978314 h 3077254"/>
              <a:gd name="connsiteX42" fmla="*/ 2219655 w 2407028"/>
              <a:gd name="connsiteY42" fmla="*/ 1004933 h 3077254"/>
              <a:gd name="connsiteX43" fmla="*/ 2195369 w 2407028"/>
              <a:gd name="connsiteY43" fmla="*/ 1031418 h 3077254"/>
              <a:gd name="connsiteX44" fmla="*/ 2169863 w 2407028"/>
              <a:gd name="connsiteY44" fmla="*/ 1057698 h 3077254"/>
              <a:gd name="connsiteX45" fmla="*/ 2143001 w 2407028"/>
              <a:gd name="connsiteY45" fmla="*/ 1083708 h 3077254"/>
              <a:gd name="connsiteX46" fmla="*/ 2115053 w 2407028"/>
              <a:gd name="connsiteY46" fmla="*/ 1109515 h 3077254"/>
              <a:gd name="connsiteX47" fmla="*/ 2086087 w 2407028"/>
              <a:gd name="connsiteY47" fmla="*/ 1135118 h 3077254"/>
              <a:gd name="connsiteX48" fmla="*/ 2056036 w 2407028"/>
              <a:gd name="connsiteY48" fmla="*/ 1160451 h 3077254"/>
              <a:gd name="connsiteX49" fmla="*/ 2024968 w 2407028"/>
              <a:gd name="connsiteY49" fmla="*/ 1185512 h 3077254"/>
              <a:gd name="connsiteX50" fmla="*/ 1992814 w 2407028"/>
              <a:gd name="connsiteY50" fmla="*/ 1210235 h 3077254"/>
              <a:gd name="connsiteX51" fmla="*/ 1959778 w 2407028"/>
              <a:gd name="connsiteY51" fmla="*/ 1234755 h 3077254"/>
              <a:gd name="connsiteX52" fmla="*/ 1925928 w 2407028"/>
              <a:gd name="connsiteY52" fmla="*/ 1259003 h 3077254"/>
              <a:gd name="connsiteX53" fmla="*/ 1891197 w 2407028"/>
              <a:gd name="connsiteY53" fmla="*/ 1282913 h 3077254"/>
              <a:gd name="connsiteX54" fmla="*/ 1882378 w 2407028"/>
              <a:gd name="connsiteY54" fmla="*/ 1288873 h 3077254"/>
              <a:gd name="connsiteX55" fmla="*/ 1873423 w 2407028"/>
              <a:gd name="connsiteY55" fmla="*/ 1294767 h 3077254"/>
              <a:gd name="connsiteX56" fmla="*/ 1864469 w 2407028"/>
              <a:gd name="connsiteY56" fmla="*/ 1300592 h 3077254"/>
              <a:gd name="connsiteX57" fmla="*/ 1855515 w 2407028"/>
              <a:gd name="connsiteY57" fmla="*/ 1306485 h 3077254"/>
              <a:gd name="connsiteX58" fmla="*/ 1837539 w 2407028"/>
              <a:gd name="connsiteY58" fmla="*/ 1318203 h 3077254"/>
              <a:gd name="connsiteX59" fmla="*/ 1832993 w 2407028"/>
              <a:gd name="connsiteY59" fmla="*/ 1321115 h 3077254"/>
              <a:gd name="connsiteX60" fmla="*/ 1828381 w 2407028"/>
              <a:gd name="connsiteY60" fmla="*/ 1324028 h 3077254"/>
              <a:gd name="connsiteX61" fmla="*/ 1823768 w 2407028"/>
              <a:gd name="connsiteY61" fmla="*/ 1326873 h 3077254"/>
              <a:gd name="connsiteX62" fmla="*/ 1819155 w 2407028"/>
              <a:gd name="connsiteY62" fmla="*/ 1329717 h 3077254"/>
              <a:gd name="connsiteX63" fmla="*/ 1782185 w 2407028"/>
              <a:gd name="connsiteY63" fmla="*/ 1352815 h 3077254"/>
              <a:gd name="connsiteX64" fmla="*/ 1744333 w 2407028"/>
              <a:gd name="connsiteY64" fmla="*/ 1375437 h 3077254"/>
              <a:gd name="connsiteX65" fmla="*/ 1725272 w 2407028"/>
              <a:gd name="connsiteY65" fmla="*/ 1386749 h 3077254"/>
              <a:gd name="connsiteX66" fmla="*/ 1705870 w 2407028"/>
              <a:gd name="connsiteY66" fmla="*/ 1397857 h 3077254"/>
              <a:gd name="connsiteX67" fmla="*/ 1666933 w 2407028"/>
              <a:gd name="connsiteY67" fmla="*/ 1420007 h 3077254"/>
              <a:gd name="connsiteX68" fmla="*/ 1627182 w 2407028"/>
              <a:gd name="connsiteY68" fmla="*/ 1441682 h 3077254"/>
              <a:gd name="connsiteX69" fmla="*/ 1607238 w 2407028"/>
              <a:gd name="connsiteY69" fmla="*/ 1452519 h 3077254"/>
              <a:gd name="connsiteX70" fmla="*/ 1586955 w 2407028"/>
              <a:gd name="connsiteY70" fmla="*/ 1463086 h 3077254"/>
              <a:gd name="connsiteX71" fmla="*/ 1546254 w 2407028"/>
              <a:gd name="connsiteY71" fmla="*/ 1484286 h 3077254"/>
              <a:gd name="connsiteX72" fmla="*/ 1504875 w 2407028"/>
              <a:gd name="connsiteY72" fmla="*/ 1505013 h 3077254"/>
              <a:gd name="connsiteX73" fmla="*/ 1484117 w 2407028"/>
              <a:gd name="connsiteY73" fmla="*/ 1515376 h 3077254"/>
              <a:gd name="connsiteX74" fmla="*/ 1463155 w 2407028"/>
              <a:gd name="connsiteY74" fmla="*/ 1525536 h 3077254"/>
              <a:gd name="connsiteX75" fmla="*/ 1442060 w 2407028"/>
              <a:gd name="connsiteY75" fmla="*/ 1535628 h 3077254"/>
              <a:gd name="connsiteX76" fmla="*/ 1420963 w 2407028"/>
              <a:gd name="connsiteY76" fmla="*/ 1545720 h 3077254"/>
              <a:gd name="connsiteX77" fmla="*/ 1410380 w 2407028"/>
              <a:gd name="connsiteY77" fmla="*/ 1550801 h 3077254"/>
              <a:gd name="connsiteX78" fmla="*/ 1399662 w 2407028"/>
              <a:gd name="connsiteY78" fmla="*/ 1555745 h 3077254"/>
              <a:gd name="connsiteX79" fmla="*/ 1388944 w 2407028"/>
              <a:gd name="connsiteY79" fmla="*/ 1560622 h 3077254"/>
              <a:gd name="connsiteX80" fmla="*/ 1378226 w 2407028"/>
              <a:gd name="connsiteY80" fmla="*/ 1565566 h 3077254"/>
              <a:gd name="connsiteX81" fmla="*/ 1335354 w 2407028"/>
              <a:gd name="connsiteY81" fmla="*/ 1585210 h 3077254"/>
              <a:gd name="connsiteX82" fmla="*/ 1295196 w 2407028"/>
              <a:gd name="connsiteY82" fmla="*/ 1603633 h 3077254"/>
              <a:gd name="connsiteX83" fmla="*/ 1285156 w 2407028"/>
              <a:gd name="connsiteY83" fmla="*/ 1608239 h 3077254"/>
              <a:gd name="connsiteX84" fmla="*/ 1275252 w 2407028"/>
              <a:gd name="connsiteY84" fmla="*/ 1612981 h 3077254"/>
              <a:gd name="connsiteX85" fmla="*/ 1265348 w 2407028"/>
              <a:gd name="connsiteY85" fmla="*/ 1617722 h 3077254"/>
              <a:gd name="connsiteX86" fmla="*/ 1255377 w 2407028"/>
              <a:gd name="connsiteY86" fmla="*/ 1622463 h 3077254"/>
              <a:gd name="connsiteX87" fmla="*/ 1215896 w 2407028"/>
              <a:gd name="connsiteY87" fmla="*/ 1641699 h 3077254"/>
              <a:gd name="connsiteX88" fmla="*/ 1176755 w 2407028"/>
              <a:gd name="connsiteY88" fmla="*/ 1661343 h 3077254"/>
              <a:gd name="connsiteX89" fmla="*/ 1137953 w 2407028"/>
              <a:gd name="connsiteY89" fmla="*/ 1681460 h 3077254"/>
              <a:gd name="connsiteX90" fmla="*/ 1099558 w 2407028"/>
              <a:gd name="connsiteY90" fmla="*/ 1701983 h 3077254"/>
              <a:gd name="connsiteX91" fmla="*/ 1061706 w 2407028"/>
              <a:gd name="connsiteY91" fmla="*/ 1723048 h 3077254"/>
              <a:gd name="connsiteX92" fmla="*/ 1024262 w 2407028"/>
              <a:gd name="connsiteY92" fmla="*/ 1744654 h 3077254"/>
              <a:gd name="connsiteX93" fmla="*/ 987223 w 2407028"/>
              <a:gd name="connsiteY93" fmla="*/ 1766737 h 3077254"/>
              <a:gd name="connsiteX94" fmla="*/ 950660 w 2407028"/>
              <a:gd name="connsiteY94" fmla="*/ 1789359 h 3077254"/>
              <a:gd name="connsiteX95" fmla="*/ 879094 w 2407028"/>
              <a:gd name="connsiteY95" fmla="*/ 1836164 h 3077254"/>
              <a:gd name="connsiteX96" fmla="*/ 809698 w 2407028"/>
              <a:gd name="connsiteY96" fmla="*/ 1885203 h 3077254"/>
              <a:gd name="connsiteX97" fmla="*/ 742745 w 2407028"/>
              <a:gd name="connsiteY97" fmla="*/ 1936612 h 3077254"/>
              <a:gd name="connsiteX98" fmla="*/ 678437 w 2407028"/>
              <a:gd name="connsiteY98" fmla="*/ 1990461 h 3077254"/>
              <a:gd name="connsiteX99" fmla="*/ 617115 w 2407028"/>
              <a:gd name="connsiteY99" fmla="*/ 2046883 h 3077254"/>
              <a:gd name="connsiteX100" fmla="*/ 558979 w 2407028"/>
              <a:gd name="connsiteY100" fmla="*/ 2105880 h 3077254"/>
              <a:gd name="connsiteX101" fmla="*/ 504440 w 2407028"/>
              <a:gd name="connsiteY101" fmla="*/ 2167585 h 3077254"/>
              <a:gd name="connsiteX102" fmla="*/ 453970 w 2407028"/>
              <a:gd name="connsiteY102" fmla="*/ 2232068 h 3077254"/>
              <a:gd name="connsiteX103" fmla="*/ 430296 w 2407028"/>
              <a:gd name="connsiteY103" fmla="*/ 2265324 h 3077254"/>
              <a:gd name="connsiteX104" fmla="*/ 407707 w 2407028"/>
              <a:gd name="connsiteY104" fmla="*/ 2299260 h 3077254"/>
              <a:gd name="connsiteX105" fmla="*/ 386339 w 2407028"/>
              <a:gd name="connsiteY105" fmla="*/ 2333872 h 3077254"/>
              <a:gd name="connsiteX106" fmla="*/ 366259 w 2407028"/>
              <a:gd name="connsiteY106" fmla="*/ 2369161 h 3077254"/>
              <a:gd name="connsiteX107" fmla="*/ 361511 w 2407028"/>
              <a:gd name="connsiteY107" fmla="*/ 2378102 h 3077254"/>
              <a:gd name="connsiteX108" fmla="*/ 356762 w 2407028"/>
              <a:gd name="connsiteY108" fmla="*/ 2387043 h 3077254"/>
              <a:gd name="connsiteX109" fmla="*/ 352082 w 2407028"/>
              <a:gd name="connsiteY109" fmla="*/ 2396052 h 3077254"/>
              <a:gd name="connsiteX110" fmla="*/ 347605 w 2407028"/>
              <a:gd name="connsiteY110" fmla="*/ 2405127 h 3077254"/>
              <a:gd name="connsiteX111" fmla="*/ 338651 w 2407028"/>
              <a:gd name="connsiteY111" fmla="*/ 2423280 h 3077254"/>
              <a:gd name="connsiteX112" fmla="*/ 330171 w 2407028"/>
              <a:gd name="connsiteY112" fmla="*/ 2441704 h 3077254"/>
              <a:gd name="connsiteX113" fmla="*/ 325965 w 2407028"/>
              <a:gd name="connsiteY113" fmla="*/ 2450916 h 3077254"/>
              <a:gd name="connsiteX114" fmla="*/ 321963 w 2407028"/>
              <a:gd name="connsiteY114" fmla="*/ 2460263 h 3077254"/>
              <a:gd name="connsiteX115" fmla="*/ 314094 w 2407028"/>
              <a:gd name="connsiteY115" fmla="*/ 2478958 h 3077254"/>
              <a:gd name="connsiteX116" fmla="*/ 312195 w 2407028"/>
              <a:gd name="connsiteY116" fmla="*/ 2483699 h 3077254"/>
              <a:gd name="connsiteX117" fmla="*/ 310363 w 2407028"/>
              <a:gd name="connsiteY117" fmla="*/ 2488440 h 3077254"/>
              <a:gd name="connsiteX118" fmla="*/ 308531 w 2407028"/>
              <a:gd name="connsiteY118" fmla="*/ 2493182 h 3077254"/>
              <a:gd name="connsiteX119" fmla="*/ 306700 w 2407028"/>
              <a:gd name="connsiteY119" fmla="*/ 2497924 h 3077254"/>
              <a:gd name="connsiteX120" fmla="*/ 304868 w 2407028"/>
              <a:gd name="connsiteY120" fmla="*/ 2502664 h 3077254"/>
              <a:gd name="connsiteX121" fmla="*/ 303037 w 2407028"/>
              <a:gd name="connsiteY121" fmla="*/ 2507406 h 3077254"/>
              <a:gd name="connsiteX122" fmla="*/ 301273 w 2407028"/>
              <a:gd name="connsiteY122" fmla="*/ 2512147 h 3077254"/>
              <a:gd name="connsiteX123" fmla="*/ 299578 w 2407028"/>
              <a:gd name="connsiteY123" fmla="*/ 2516889 h 3077254"/>
              <a:gd name="connsiteX124" fmla="*/ 286553 w 2407028"/>
              <a:gd name="connsiteY124" fmla="*/ 2555362 h 3077254"/>
              <a:gd name="connsiteX125" fmla="*/ 275021 w 2407028"/>
              <a:gd name="connsiteY125" fmla="*/ 2594444 h 3077254"/>
              <a:gd name="connsiteX126" fmla="*/ 265117 w 2407028"/>
              <a:gd name="connsiteY126" fmla="*/ 2634068 h 3077254"/>
              <a:gd name="connsiteX127" fmla="*/ 256977 w 2407028"/>
              <a:gd name="connsiteY127" fmla="*/ 2674234 h 3077254"/>
              <a:gd name="connsiteX128" fmla="*/ 250465 w 2407028"/>
              <a:gd name="connsiteY128" fmla="*/ 2714874 h 3077254"/>
              <a:gd name="connsiteX129" fmla="*/ 245851 w 2407028"/>
              <a:gd name="connsiteY129" fmla="*/ 2755989 h 3077254"/>
              <a:gd name="connsiteX130" fmla="*/ 243071 w 2407028"/>
              <a:gd name="connsiteY130" fmla="*/ 2797577 h 3077254"/>
              <a:gd name="connsiteX131" fmla="*/ 242053 w 2407028"/>
              <a:gd name="connsiteY131" fmla="*/ 2839573 h 3077254"/>
              <a:gd name="connsiteX132" fmla="*/ 246055 w 2407028"/>
              <a:gd name="connsiteY132" fmla="*/ 2924511 h 3077254"/>
              <a:gd name="connsiteX133" fmla="*/ 258062 w 2407028"/>
              <a:gd name="connsiteY133" fmla="*/ 3010466 h 3077254"/>
              <a:gd name="connsiteX134" fmla="*/ 273724 w 2407028"/>
              <a:gd name="connsiteY134" fmla="*/ 3077254 h 3077254"/>
              <a:gd name="connsiteX135" fmla="*/ 0 w 2407028"/>
              <a:gd name="connsiteY135" fmla="*/ 3077254 h 3077254"/>
              <a:gd name="connsiteX136" fmla="*/ 0 w 2407028"/>
              <a:gd name="connsiteY136" fmla="*/ 2637353 h 3077254"/>
              <a:gd name="connsiteX137" fmla="*/ 17518 w 2407028"/>
              <a:gd name="connsiteY137" fmla="*/ 2571212 h 3077254"/>
              <a:gd name="connsiteX138" fmla="*/ 49876 w 2407028"/>
              <a:gd name="connsiteY138" fmla="*/ 2479906 h 3077254"/>
              <a:gd name="connsiteX139" fmla="*/ 52047 w 2407028"/>
              <a:gd name="connsiteY139" fmla="*/ 2474284 h 3077254"/>
              <a:gd name="connsiteX140" fmla="*/ 54353 w 2407028"/>
              <a:gd name="connsiteY140" fmla="*/ 2468730 h 3077254"/>
              <a:gd name="connsiteX141" fmla="*/ 56727 w 2407028"/>
              <a:gd name="connsiteY141" fmla="*/ 2463175 h 3077254"/>
              <a:gd name="connsiteX142" fmla="*/ 59101 w 2407028"/>
              <a:gd name="connsiteY142" fmla="*/ 2457621 h 3077254"/>
              <a:gd name="connsiteX143" fmla="*/ 61407 w 2407028"/>
              <a:gd name="connsiteY143" fmla="*/ 2452135 h 3077254"/>
              <a:gd name="connsiteX144" fmla="*/ 63714 w 2407028"/>
              <a:gd name="connsiteY144" fmla="*/ 2446648 h 3077254"/>
              <a:gd name="connsiteX145" fmla="*/ 66088 w 2407028"/>
              <a:gd name="connsiteY145" fmla="*/ 2441163 h 3077254"/>
              <a:gd name="connsiteX146" fmla="*/ 68530 w 2407028"/>
              <a:gd name="connsiteY146" fmla="*/ 2435676 h 3077254"/>
              <a:gd name="connsiteX147" fmla="*/ 78503 w 2407028"/>
              <a:gd name="connsiteY147" fmla="*/ 2413865 h 3077254"/>
              <a:gd name="connsiteX148" fmla="*/ 83522 w 2407028"/>
              <a:gd name="connsiteY148" fmla="*/ 2403028 h 3077254"/>
              <a:gd name="connsiteX149" fmla="*/ 88813 w 2407028"/>
              <a:gd name="connsiteY149" fmla="*/ 2392326 h 3077254"/>
              <a:gd name="connsiteX150" fmla="*/ 99463 w 2407028"/>
              <a:gd name="connsiteY150" fmla="*/ 2370990 h 3077254"/>
              <a:gd name="connsiteX151" fmla="*/ 110656 w 2407028"/>
              <a:gd name="connsiteY151" fmla="*/ 2349924 h 3077254"/>
              <a:gd name="connsiteX152" fmla="*/ 116287 w 2407028"/>
              <a:gd name="connsiteY152" fmla="*/ 2339426 h 3077254"/>
              <a:gd name="connsiteX153" fmla="*/ 122120 w 2407028"/>
              <a:gd name="connsiteY153" fmla="*/ 2329063 h 3077254"/>
              <a:gd name="connsiteX154" fmla="*/ 128022 w 2407028"/>
              <a:gd name="connsiteY154" fmla="*/ 2318767 h 3077254"/>
              <a:gd name="connsiteX155" fmla="*/ 133923 w 2407028"/>
              <a:gd name="connsiteY155" fmla="*/ 2308472 h 3077254"/>
              <a:gd name="connsiteX156" fmla="*/ 158412 w 2407028"/>
              <a:gd name="connsiteY156" fmla="*/ 2267967 h 3077254"/>
              <a:gd name="connsiteX157" fmla="*/ 184325 w 2407028"/>
              <a:gd name="connsiteY157" fmla="*/ 2228410 h 3077254"/>
              <a:gd name="connsiteX158" fmla="*/ 211391 w 2407028"/>
              <a:gd name="connsiteY158" fmla="*/ 2189802 h 3077254"/>
              <a:gd name="connsiteX159" fmla="*/ 239543 w 2407028"/>
              <a:gd name="connsiteY159" fmla="*/ 2152142 h 3077254"/>
              <a:gd name="connsiteX160" fmla="*/ 298967 w 2407028"/>
              <a:gd name="connsiteY160" fmla="*/ 2079599 h 3077254"/>
              <a:gd name="connsiteX161" fmla="*/ 362189 w 2407028"/>
              <a:gd name="connsiteY161" fmla="*/ 2010849 h 3077254"/>
              <a:gd name="connsiteX162" fmla="*/ 428735 w 2407028"/>
              <a:gd name="connsiteY162" fmla="*/ 1945621 h 3077254"/>
              <a:gd name="connsiteX163" fmla="*/ 498131 w 2407028"/>
              <a:gd name="connsiteY163" fmla="*/ 1883780 h 3077254"/>
              <a:gd name="connsiteX164" fmla="*/ 570105 w 2407028"/>
              <a:gd name="connsiteY164" fmla="*/ 1825191 h 3077254"/>
              <a:gd name="connsiteX165" fmla="*/ 644249 w 2407028"/>
              <a:gd name="connsiteY165" fmla="*/ 1769717 h 3077254"/>
              <a:gd name="connsiteX166" fmla="*/ 720360 w 2407028"/>
              <a:gd name="connsiteY166" fmla="*/ 1717088 h 3077254"/>
              <a:gd name="connsiteX167" fmla="*/ 798235 w 2407028"/>
              <a:gd name="connsiteY167" fmla="*/ 1667235 h 3077254"/>
              <a:gd name="connsiteX168" fmla="*/ 837782 w 2407028"/>
              <a:gd name="connsiteY168" fmla="*/ 1643257 h 3077254"/>
              <a:gd name="connsiteX169" fmla="*/ 877670 w 2407028"/>
              <a:gd name="connsiteY169" fmla="*/ 1619889 h 3077254"/>
              <a:gd name="connsiteX170" fmla="*/ 917895 w 2407028"/>
              <a:gd name="connsiteY170" fmla="*/ 1597131 h 3077254"/>
              <a:gd name="connsiteX171" fmla="*/ 958461 w 2407028"/>
              <a:gd name="connsiteY171" fmla="*/ 1574914 h 3077254"/>
              <a:gd name="connsiteX172" fmla="*/ 999366 w 2407028"/>
              <a:gd name="connsiteY172" fmla="*/ 1553375 h 3077254"/>
              <a:gd name="connsiteX173" fmla="*/ 1040542 w 2407028"/>
              <a:gd name="connsiteY173" fmla="*/ 1532309 h 3077254"/>
              <a:gd name="connsiteX174" fmla="*/ 1081990 w 2407028"/>
              <a:gd name="connsiteY174" fmla="*/ 1511786 h 3077254"/>
              <a:gd name="connsiteX175" fmla="*/ 1123708 w 2407028"/>
              <a:gd name="connsiteY175" fmla="*/ 1491737 h 3077254"/>
              <a:gd name="connsiteX176" fmla="*/ 1134222 w 2407028"/>
              <a:gd name="connsiteY176" fmla="*/ 1486793 h 3077254"/>
              <a:gd name="connsiteX177" fmla="*/ 1144670 w 2407028"/>
              <a:gd name="connsiteY177" fmla="*/ 1481847 h 3077254"/>
              <a:gd name="connsiteX178" fmla="*/ 1155184 w 2407028"/>
              <a:gd name="connsiteY178" fmla="*/ 1476970 h 3077254"/>
              <a:gd name="connsiteX179" fmla="*/ 1165766 w 2407028"/>
              <a:gd name="connsiteY179" fmla="*/ 1472161 h 3077254"/>
              <a:gd name="connsiteX180" fmla="*/ 1207959 w 2407028"/>
              <a:gd name="connsiteY180" fmla="*/ 1453061 h 3077254"/>
              <a:gd name="connsiteX181" fmla="*/ 1247372 w 2407028"/>
              <a:gd name="connsiteY181" fmla="*/ 1435180 h 3077254"/>
              <a:gd name="connsiteX182" fmla="*/ 1257208 w 2407028"/>
              <a:gd name="connsiteY182" fmla="*/ 1430709 h 3077254"/>
              <a:gd name="connsiteX183" fmla="*/ 1267044 w 2407028"/>
              <a:gd name="connsiteY183" fmla="*/ 1426306 h 3077254"/>
              <a:gd name="connsiteX184" fmla="*/ 1276813 w 2407028"/>
              <a:gd name="connsiteY184" fmla="*/ 1421835 h 3077254"/>
              <a:gd name="connsiteX185" fmla="*/ 1286445 w 2407028"/>
              <a:gd name="connsiteY185" fmla="*/ 1417297 h 3077254"/>
              <a:gd name="connsiteX186" fmla="*/ 1305710 w 2407028"/>
              <a:gd name="connsiteY186" fmla="*/ 1408221 h 3077254"/>
              <a:gd name="connsiteX187" fmla="*/ 1324975 w 2407028"/>
              <a:gd name="connsiteY187" fmla="*/ 1399144 h 3077254"/>
              <a:gd name="connsiteX188" fmla="*/ 1344105 w 2407028"/>
              <a:gd name="connsiteY188" fmla="*/ 1390000 h 3077254"/>
              <a:gd name="connsiteX189" fmla="*/ 1363031 w 2407028"/>
              <a:gd name="connsiteY189" fmla="*/ 1380653 h 3077254"/>
              <a:gd name="connsiteX190" fmla="*/ 1400679 w 2407028"/>
              <a:gd name="connsiteY190" fmla="*/ 1362094 h 3077254"/>
              <a:gd name="connsiteX191" fmla="*/ 1437650 w 2407028"/>
              <a:gd name="connsiteY191" fmla="*/ 1343129 h 3077254"/>
              <a:gd name="connsiteX192" fmla="*/ 1456101 w 2407028"/>
              <a:gd name="connsiteY192" fmla="*/ 1333645 h 3077254"/>
              <a:gd name="connsiteX193" fmla="*/ 1474214 w 2407028"/>
              <a:gd name="connsiteY193" fmla="*/ 1323960 h 3077254"/>
              <a:gd name="connsiteX194" fmla="*/ 1510301 w 2407028"/>
              <a:gd name="connsiteY194" fmla="*/ 1304656 h 3077254"/>
              <a:gd name="connsiteX195" fmla="*/ 1545576 w 2407028"/>
              <a:gd name="connsiteY195" fmla="*/ 1284945 h 3077254"/>
              <a:gd name="connsiteX196" fmla="*/ 1563144 w 2407028"/>
              <a:gd name="connsiteY196" fmla="*/ 1275124 h 3077254"/>
              <a:gd name="connsiteX197" fmla="*/ 1580375 w 2407028"/>
              <a:gd name="connsiteY197" fmla="*/ 1265099 h 3077254"/>
              <a:gd name="connsiteX198" fmla="*/ 1614565 w 2407028"/>
              <a:gd name="connsiteY198" fmla="*/ 1245050 h 3077254"/>
              <a:gd name="connsiteX199" fmla="*/ 1647871 w 2407028"/>
              <a:gd name="connsiteY199" fmla="*/ 1224663 h 3077254"/>
              <a:gd name="connsiteX200" fmla="*/ 1652009 w 2407028"/>
              <a:gd name="connsiteY200" fmla="*/ 1222089 h 3077254"/>
              <a:gd name="connsiteX201" fmla="*/ 1656147 w 2407028"/>
              <a:gd name="connsiteY201" fmla="*/ 1219582 h 3077254"/>
              <a:gd name="connsiteX202" fmla="*/ 1660286 w 2407028"/>
              <a:gd name="connsiteY202" fmla="*/ 1217008 h 3077254"/>
              <a:gd name="connsiteX203" fmla="*/ 1664355 w 2407028"/>
              <a:gd name="connsiteY203" fmla="*/ 1214434 h 3077254"/>
              <a:gd name="connsiteX204" fmla="*/ 1680500 w 2407028"/>
              <a:gd name="connsiteY204" fmla="*/ 1204071 h 3077254"/>
              <a:gd name="connsiteX205" fmla="*/ 1688572 w 2407028"/>
              <a:gd name="connsiteY205" fmla="*/ 1198923 h 3077254"/>
              <a:gd name="connsiteX206" fmla="*/ 1696645 w 2407028"/>
              <a:gd name="connsiteY206" fmla="*/ 1193775 h 3077254"/>
              <a:gd name="connsiteX207" fmla="*/ 1704649 w 2407028"/>
              <a:gd name="connsiteY207" fmla="*/ 1188627 h 3077254"/>
              <a:gd name="connsiteX208" fmla="*/ 1712518 w 2407028"/>
              <a:gd name="connsiteY208" fmla="*/ 1183412 h 3077254"/>
              <a:gd name="connsiteX209" fmla="*/ 1743655 w 2407028"/>
              <a:gd name="connsiteY209" fmla="*/ 1162415 h 3077254"/>
              <a:gd name="connsiteX210" fmla="*/ 1773977 w 2407028"/>
              <a:gd name="connsiteY210" fmla="*/ 1141214 h 3077254"/>
              <a:gd name="connsiteX211" fmla="*/ 1803486 w 2407028"/>
              <a:gd name="connsiteY211" fmla="*/ 1119877 h 3077254"/>
              <a:gd name="connsiteX212" fmla="*/ 1832248 w 2407028"/>
              <a:gd name="connsiteY212" fmla="*/ 1098338 h 3077254"/>
              <a:gd name="connsiteX213" fmla="*/ 1859992 w 2407028"/>
              <a:gd name="connsiteY213" fmla="*/ 1076596 h 3077254"/>
              <a:gd name="connsiteX214" fmla="*/ 1886787 w 2407028"/>
              <a:gd name="connsiteY214" fmla="*/ 1054650 h 3077254"/>
              <a:gd name="connsiteX215" fmla="*/ 1912564 w 2407028"/>
              <a:gd name="connsiteY215" fmla="*/ 1032569 h 3077254"/>
              <a:gd name="connsiteX216" fmla="*/ 1937460 w 2407028"/>
              <a:gd name="connsiteY216" fmla="*/ 1010352 h 3077254"/>
              <a:gd name="connsiteX217" fmla="*/ 1961338 w 2407028"/>
              <a:gd name="connsiteY217" fmla="*/ 988000 h 3077254"/>
              <a:gd name="connsiteX218" fmla="*/ 1983995 w 2407028"/>
              <a:gd name="connsiteY218" fmla="*/ 965513 h 3077254"/>
              <a:gd name="connsiteX219" fmla="*/ 2005499 w 2407028"/>
              <a:gd name="connsiteY219" fmla="*/ 942889 h 3077254"/>
              <a:gd name="connsiteX220" fmla="*/ 2025917 w 2407028"/>
              <a:gd name="connsiteY220" fmla="*/ 920199 h 3077254"/>
              <a:gd name="connsiteX221" fmla="*/ 2045182 w 2407028"/>
              <a:gd name="connsiteY221" fmla="*/ 897440 h 3077254"/>
              <a:gd name="connsiteX222" fmla="*/ 2063294 w 2407028"/>
              <a:gd name="connsiteY222" fmla="*/ 874613 h 3077254"/>
              <a:gd name="connsiteX223" fmla="*/ 2080185 w 2407028"/>
              <a:gd name="connsiteY223" fmla="*/ 851787 h 3077254"/>
              <a:gd name="connsiteX224" fmla="*/ 2095787 w 2407028"/>
              <a:gd name="connsiteY224" fmla="*/ 828893 h 3077254"/>
              <a:gd name="connsiteX225" fmla="*/ 2123125 w 2407028"/>
              <a:gd name="connsiteY225" fmla="*/ 783173 h 3077254"/>
              <a:gd name="connsiteX226" fmla="*/ 2145036 w 2407028"/>
              <a:gd name="connsiteY226" fmla="*/ 737588 h 3077254"/>
              <a:gd name="connsiteX227" fmla="*/ 2161384 w 2407028"/>
              <a:gd name="connsiteY227" fmla="*/ 692342 h 3077254"/>
              <a:gd name="connsiteX228" fmla="*/ 2172238 w 2407028"/>
              <a:gd name="connsiteY228" fmla="*/ 647638 h 3077254"/>
              <a:gd name="connsiteX229" fmla="*/ 2175562 w 2407028"/>
              <a:gd name="connsiteY229" fmla="*/ 625557 h 3077254"/>
              <a:gd name="connsiteX230" fmla="*/ 2177461 w 2407028"/>
              <a:gd name="connsiteY230" fmla="*/ 603678 h 3077254"/>
              <a:gd name="connsiteX231" fmla="*/ 2177936 w 2407028"/>
              <a:gd name="connsiteY231" fmla="*/ 582003 h 3077254"/>
              <a:gd name="connsiteX232" fmla="*/ 2177054 w 2407028"/>
              <a:gd name="connsiteY232" fmla="*/ 560599 h 3077254"/>
              <a:gd name="connsiteX233" fmla="*/ 2174748 w 2407028"/>
              <a:gd name="connsiteY233" fmla="*/ 539534 h 3077254"/>
              <a:gd name="connsiteX234" fmla="*/ 2171084 w 2407028"/>
              <a:gd name="connsiteY234" fmla="*/ 518740 h 3077254"/>
              <a:gd name="connsiteX235" fmla="*/ 2165997 w 2407028"/>
              <a:gd name="connsiteY235" fmla="*/ 498284 h 3077254"/>
              <a:gd name="connsiteX236" fmla="*/ 2159621 w 2407028"/>
              <a:gd name="connsiteY236" fmla="*/ 478167 h 3077254"/>
              <a:gd name="connsiteX237" fmla="*/ 2142933 w 2407028"/>
              <a:gd name="connsiteY237" fmla="*/ 439085 h 3077254"/>
              <a:gd name="connsiteX238" fmla="*/ 2121293 w 2407028"/>
              <a:gd name="connsiteY238" fmla="*/ 401628 h 3077254"/>
              <a:gd name="connsiteX239" fmla="*/ 2094974 w 2407028"/>
              <a:gd name="connsiteY239" fmla="*/ 365932 h 3077254"/>
              <a:gd name="connsiteX240" fmla="*/ 2064176 w 2407028"/>
              <a:gd name="connsiteY240" fmla="*/ 332133 h 3077254"/>
              <a:gd name="connsiteX241" fmla="*/ 2029105 w 2407028"/>
              <a:gd name="connsiteY241" fmla="*/ 300366 h 3077254"/>
              <a:gd name="connsiteX242" fmla="*/ 1990236 w 2407028"/>
              <a:gd name="connsiteY242" fmla="*/ 270630 h 3077254"/>
              <a:gd name="connsiteX243" fmla="*/ 1947839 w 2407028"/>
              <a:gd name="connsiteY243" fmla="*/ 242995 h 3077254"/>
              <a:gd name="connsiteX244" fmla="*/ 1902186 w 2407028"/>
              <a:gd name="connsiteY244" fmla="*/ 217528 h 3077254"/>
              <a:gd name="connsiteX245" fmla="*/ 1878240 w 2407028"/>
              <a:gd name="connsiteY245" fmla="*/ 205674 h 3077254"/>
              <a:gd name="connsiteX246" fmla="*/ 1853616 w 2407028"/>
              <a:gd name="connsiteY246" fmla="*/ 194362 h 3077254"/>
              <a:gd name="connsiteX247" fmla="*/ 1828313 w 2407028"/>
              <a:gd name="connsiteY247" fmla="*/ 183593 h 3077254"/>
              <a:gd name="connsiteX248" fmla="*/ 1802400 w 2407028"/>
              <a:gd name="connsiteY248" fmla="*/ 173365 h 3077254"/>
              <a:gd name="connsiteX249" fmla="*/ 1775944 w 2407028"/>
              <a:gd name="connsiteY249" fmla="*/ 163747 h 3077254"/>
              <a:gd name="connsiteX250" fmla="*/ 1748946 w 2407028"/>
              <a:gd name="connsiteY250" fmla="*/ 154670 h 3077254"/>
              <a:gd name="connsiteX251" fmla="*/ 1721337 w 2407028"/>
              <a:gd name="connsiteY251" fmla="*/ 146204 h 3077254"/>
              <a:gd name="connsiteX252" fmla="*/ 1693253 w 2407028"/>
              <a:gd name="connsiteY252" fmla="*/ 138347 h 3077254"/>
              <a:gd name="connsiteX253" fmla="*/ 1635797 w 2407028"/>
              <a:gd name="connsiteY253" fmla="*/ 124325 h 3077254"/>
              <a:gd name="connsiteX254" fmla="*/ 1576780 w 2407028"/>
              <a:gd name="connsiteY254" fmla="*/ 112607 h 3077254"/>
              <a:gd name="connsiteX255" fmla="*/ 1516406 w 2407028"/>
              <a:gd name="connsiteY255" fmla="*/ 103192 h 3077254"/>
              <a:gd name="connsiteX256" fmla="*/ 1454812 w 2407028"/>
              <a:gd name="connsiteY256" fmla="*/ 96216 h 3077254"/>
              <a:gd name="connsiteX257" fmla="*/ 1423675 w 2407028"/>
              <a:gd name="connsiteY257" fmla="*/ 93575 h 3077254"/>
              <a:gd name="connsiteX258" fmla="*/ 1392336 w 2407028"/>
              <a:gd name="connsiteY258" fmla="*/ 91542 h 3077254"/>
              <a:gd name="connsiteX259" fmla="*/ 1360860 w 2407028"/>
              <a:gd name="connsiteY259" fmla="*/ 90053 h 3077254"/>
              <a:gd name="connsiteX260" fmla="*/ 1329249 w 2407028"/>
              <a:gd name="connsiteY260" fmla="*/ 89172 h 3077254"/>
              <a:gd name="connsiteX261" fmla="*/ 1297502 w 2407028"/>
              <a:gd name="connsiteY261" fmla="*/ 88901 h 3077254"/>
              <a:gd name="connsiteX262" fmla="*/ 1265620 w 2407028"/>
              <a:gd name="connsiteY262" fmla="*/ 89239 h 3077254"/>
              <a:gd name="connsiteX263" fmla="*/ 1233669 w 2407028"/>
              <a:gd name="connsiteY263" fmla="*/ 90188 h 3077254"/>
              <a:gd name="connsiteX264" fmla="*/ 1201718 w 2407028"/>
              <a:gd name="connsiteY264" fmla="*/ 91678 h 3077254"/>
              <a:gd name="connsiteX265" fmla="*/ 1169768 w 2407028"/>
              <a:gd name="connsiteY265" fmla="*/ 93777 h 3077254"/>
              <a:gd name="connsiteX266" fmla="*/ 1137818 w 2407028"/>
              <a:gd name="connsiteY266" fmla="*/ 96419 h 3077254"/>
              <a:gd name="connsiteX267" fmla="*/ 1105936 w 2407028"/>
              <a:gd name="connsiteY267" fmla="*/ 99603 h 3077254"/>
              <a:gd name="connsiteX268" fmla="*/ 1074121 w 2407028"/>
              <a:gd name="connsiteY268" fmla="*/ 103396 h 3077254"/>
              <a:gd name="connsiteX269" fmla="*/ 1042374 w 2407028"/>
              <a:gd name="connsiteY269" fmla="*/ 107731 h 3077254"/>
              <a:gd name="connsiteX270" fmla="*/ 1010763 w 2407028"/>
              <a:gd name="connsiteY270" fmla="*/ 112675 h 3077254"/>
              <a:gd name="connsiteX271" fmla="*/ 979287 w 2407028"/>
              <a:gd name="connsiteY271" fmla="*/ 118161 h 3077254"/>
              <a:gd name="connsiteX272" fmla="*/ 947947 w 2407028"/>
              <a:gd name="connsiteY272" fmla="*/ 124190 h 3077254"/>
              <a:gd name="connsiteX273" fmla="*/ 904532 w 2407028"/>
              <a:gd name="connsiteY273" fmla="*/ 133470 h 3077254"/>
              <a:gd name="connsiteX274" fmla="*/ 861525 w 2407028"/>
              <a:gd name="connsiteY274" fmla="*/ 143765 h 3077254"/>
              <a:gd name="connsiteX275" fmla="*/ 818992 w 2407028"/>
              <a:gd name="connsiteY275" fmla="*/ 155077 h 3077254"/>
              <a:gd name="connsiteX276" fmla="*/ 776934 w 2407028"/>
              <a:gd name="connsiteY276" fmla="*/ 167337 h 3077254"/>
              <a:gd name="connsiteX277" fmla="*/ 758957 w 2407028"/>
              <a:gd name="connsiteY277" fmla="*/ 172891 h 3077254"/>
              <a:gd name="connsiteX278" fmla="*/ 741050 w 2407028"/>
              <a:gd name="connsiteY278" fmla="*/ 178648 h 3077254"/>
              <a:gd name="connsiteX279" fmla="*/ 723276 w 2407028"/>
              <a:gd name="connsiteY279" fmla="*/ 184541 h 3077254"/>
              <a:gd name="connsiteX280" fmla="*/ 705639 w 2407028"/>
              <a:gd name="connsiteY280" fmla="*/ 190637 h 3077254"/>
              <a:gd name="connsiteX281" fmla="*/ 647844 w 2407028"/>
              <a:gd name="connsiteY281" fmla="*/ 211974 h 3077254"/>
              <a:gd name="connsiteX282" fmla="*/ 591337 w 2407028"/>
              <a:gd name="connsiteY282" fmla="*/ 235003 h 3077254"/>
              <a:gd name="connsiteX283" fmla="*/ 536187 w 2407028"/>
              <a:gd name="connsiteY283" fmla="*/ 259590 h 3077254"/>
              <a:gd name="connsiteX284" fmla="*/ 482393 w 2407028"/>
              <a:gd name="connsiteY284" fmla="*/ 285668 h 3077254"/>
              <a:gd name="connsiteX285" fmla="*/ 456073 w 2407028"/>
              <a:gd name="connsiteY285" fmla="*/ 299282 h 3077254"/>
              <a:gd name="connsiteX286" fmla="*/ 430093 w 2407028"/>
              <a:gd name="connsiteY286" fmla="*/ 313236 h 3077254"/>
              <a:gd name="connsiteX287" fmla="*/ 404383 w 2407028"/>
              <a:gd name="connsiteY287" fmla="*/ 327460 h 3077254"/>
              <a:gd name="connsiteX288" fmla="*/ 379013 w 2407028"/>
              <a:gd name="connsiteY288" fmla="*/ 342023 h 3077254"/>
              <a:gd name="connsiteX289" fmla="*/ 372772 w 2407028"/>
              <a:gd name="connsiteY289" fmla="*/ 345748 h 3077254"/>
              <a:gd name="connsiteX290" fmla="*/ 366463 w 2407028"/>
              <a:gd name="connsiteY290" fmla="*/ 349405 h 3077254"/>
              <a:gd name="connsiteX291" fmla="*/ 360222 w 2407028"/>
              <a:gd name="connsiteY291" fmla="*/ 353131 h 3077254"/>
              <a:gd name="connsiteX292" fmla="*/ 354049 w 2407028"/>
              <a:gd name="connsiteY292" fmla="*/ 356856 h 3077254"/>
              <a:gd name="connsiteX293" fmla="*/ 329357 w 2407028"/>
              <a:gd name="connsiteY293" fmla="*/ 372028 h 3077254"/>
              <a:gd name="connsiteX294" fmla="*/ 323252 w 2407028"/>
              <a:gd name="connsiteY294" fmla="*/ 375889 h 3077254"/>
              <a:gd name="connsiteX295" fmla="*/ 317215 w 2407028"/>
              <a:gd name="connsiteY295" fmla="*/ 379750 h 3077254"/>
              <a:gd name="connsiteX296" fmla="*/ 311178 w 2407028"/>
              <a:gd name="connsiteY296" fmla="*/ 383611 h 3077254"/>
              <a:gd name="connsiteX297" fmla="*/ 305072 w 2407028"/>
              <a:gd name="connsiteY297" fmla="*/ 387472 h 3077254"/>
              <a:gd name="connsiteX298" fmla="*/ 298967 w 2407028"/>
              <a:gd name="connsiteY298" fmla="*/ 391333 h 3077254"/>
              <a:gd name="connsiteX299" fmla="*/ 292930 w 2407028"/>
              <a:gd name="connsiteY299" fmla="*/ 395261 h 3077254"/>
              <a:gd name="connsiteX300" fmla="*/ 286960 w 2407028"/>
              <a:gd name="connsiteY300" fmla="*/ 399190 h 3077254"/>
              <a:gd name="connsiteX301" fmla="*/ 280991 w 2407028"/>
              <a:gd name="connsiteY301" fmla="*/ 403186 h 3077254"/>
              <a:gd name="connsiteX302" fmla="*/ 269052 w 2407028"/>
              <a:gd name="connsiteY302" fmla="*/ 411110 h 3077254"/>
              <a:gd name="connsiteX303" fmla="*/ 257249 w 2407028"/>
              <a:gd name="connsiteY303" fmla="*/ 419171 h 3077254"/>
              <a:gd name="connsiteX304" fmla="*/ 245512 w 2407028"/>
              <a:gd name="connsiteY304" fmla="*/ 427300 h 3077254"/>
              <a:gd name="connsiteX305" fmla="*/ 233777 w 2407028"/>
              <a:gd name="connsiteY305" fmla="*/ 435428 h 3077254"/>
              <a:gd name="connsiteX306" fmla="*/ 222246 w 2407028"/>
              <a:gd name="connsiteY306" fmla="*/ 443691 h 3077254"/>
              <a:gd name="connsiteX307" fmla="*/ 210713 w 2407028"/>
              <a:gd name="connsiteY307" fmla="*/ 452022 h 3077254"/>
              <a:gd name="connsiteX308" fmla="*/ 199249 w 2407028"/>
              <a:gd name="connsiteY308" fmla="*/ 460353 h 3077254"/>
              <a:gd name="connsiteX309" fmla="*/ 187921 w 2407028"/>
              <a:gd name="connsiteY309" fmla="*/ 468821 h 3077254"/>
              <a:gd name="connsiteX310" fmla="*/ 176592 w 2407028"/>
              <a:gd name="connsiteY310" fmla="*/ 477287 h 3077254"/>
              <a:gd name="connsiteX311" fmla="*/ 170894 w 2407028"/>
              <a:gd name="connsiteY311" fmla="*/ 481554 h 3077254"/>
              <a:gd name="connsiteX312" fmla="*/ 165331 w 2407028"/>
              <a:gd name="connsiteY312" fmla="*/ 485821 h 3077254"/>
              <a:gd name="connsiteX313" fmla="*/ 143081 w 2407028"/>
              <a:gd name="connsiteY313" fmla="*/ 503161 h 3077254"/>
              <a:gd name="connsiteX314" fmla="*/ 137519 w 2407028"/>
              <a:gd name="connsiteY314" fmla="*/ 507496 h 3077254"/>
              <a:gd name="connsiteX315" fmla="*/ 132024 w 2407028"/>
              <a:gd name="connsiteY315" fmla="*/ 511899 h 3077254"/>
              <a:gd name="connsiteX316" fmla="*/ 126597 w 2407028"/>
              <a:gd name="connsiteY316" fmla="*/ 516302 h 3077254"/>
              <a:gd name="connsiteX317" fmla="*/ 121103 w 2407028"/>
              <a:gd name="connsiteY317" fmla="*/ 520704 h 3077254"/>
              <a:gd name="connsiteX318" fmla="*/ 115608 w 2407028"/>
              <a:gd name="connsiteY318" fmla="*/ 525107 h 3077254"/>
              <a:gd name="connsiteX319" fmla="*/ 110113 w 2407028"/>
              <a:gd name="connsiteY319" fmla="*/ 529510 h 3077254"/>
              <a:gd name="connsiteX320" fmla="*/ 104687 w 2407028"/>
              <a:gd name="connsiteY320" fmla="*/ 533980 h 3077254"/>
              <a:gd name="connsiteX321" fmla="*/ 99328 w 2407028"/>
              <a:gd name="connsiteY321" fmla="*/ 538450 h 3077254"/>
              <a:gd name="connsiteX322" fmla="*/ 77824 w 2407028"/>
              <a:gd name="connsiteY322" fmla="*/ 556468 h 3077254"/>
              <a:gd name="connsiteX323" fmla="*/ 72533 w 2407028"/>
              <a:gd name="connsiteY323" fmla="*/ 561006 h 3077254"/>
              <a:gd name="connsiteX324" fmla="*/ 67242 w 2407028"/>
              <a:gd name="connsiteY324" fmla="*/ 565544 h 3077254"/>
              <a:gd name="connsiteX325" fmla="*/ 62018 w 2407028"/>
              <a:gd name="connsiteY325" fmla="*/ 570150 h 3077254"/>
              <a:gd name="connsiteX326" fmla="*/ 56727 w 2407028"/>
              <a:gd name="connsiteY326" fmla="*/ 574756 h 3077254"/>
              <a:gd name="connsiteX327" fmla="*/ 46145 w 2407028"/>
              <a:gd name="connsiteY327" fmla="*/ 583967 h 3077254"/>
              <a:gd name="connsiteX328" fmla="*/ 35766 w 2407028"/>
              <a:gd name="connsiteY328" fmla="*/ 593247 h 3077254"/>
              <a:gd name="connsiteX329" fmla="*/ 25456 w 2407028"/>
              <a:gd name="connsiteY329" fmla="*/ 602595 h 3077254"/>
              <a:gd name="connsiteX330" fmla="*/ 15077 w 2407028"/>
              <a:gd name="connsiteY330" fmla="*/ 611942 h 3077254"/>
              <a:gd name="connsiteX331" fmla="*/ 9921 w 2407028"/>
              <a:gd name="connsiteY331" fmla="*/ 616683 h 3077254"/>
              <a:gd name="connsiteX332" fmla="*/ 4833 w 2407028"/>
              <a:gd name="connsiteY332" fmla="*/ 621425 h 3077254"/>
              <a:gd name="connsiteX333" fmla="*/ 0 w 2407028"/>
              <a:gd name="connsiteY333" fmla="*/ 625930 h 3077254"/>
              <a:gd name="connsiteX334" fmla="*/ 0 w 2407028"/>
              <a:gd name="connsiteY334" fmla="*/ 474901 h 3077254"/>
              <a:gd name="connsiteX335" fmla="*/ 2119 w 2407028"/>
              <a:gd name="connsiteY335" fmla="*/ 473223 h 3077254"/>
              <a:gd name="connsiteX336" fmla="*/ 8021 w 2407028"/>
              <a:gd name="connsiteY336" fmla="*/ 468550 h 3077254"/>
              <a:gd name="connsiteX337" fmla="*/ 14058 w 2407028"/>
              <a:gd name="connsiteY337" fmla="*/ 463943 h 3077254"/>
              <a:gd name="connsiteX338" fmla="*/ 38208 w 2407028"/>
              <a:gd name="connsiteY338" fmla="*/ 445520 h 3077254"/>
              <a:gd name="connsiteX339" fmla="*/ 44245 w 2407028"/>
              <a:gd name="connsiteY339" fmla="*/ 440913 h 3077254"/>
              <a:gd name="connsiteX340" fmla="*/ 50419 w 2407028"/>
              <a:gd name="connsiteY340" fmla="*/ 436375 h 3077254"/>
              <a:gd name="connsiteX341" fmla="*/ 62765 w 2407028"/>
              <a:gd name="connsiteY341" fmla="*/ 427300 h 3077254"/>
              <a:gd name="connsiteX342" fmla="*/ 75043 w 2407028"/>
              <a:gd name="connsiteY342" fmla="*/ 418291 h 3077254"/>
              <a:gd name="connsiteX343" fmla="*/ 87593 w 2407028"/>
              <a:gd name="connsiteY343" fmla="*/ 409350 h 3077254"/>
              <a:gd name="connsiteX344" fmla="*/ 100210 w 2407028"/>
              <a:gd name="connsiteY344" fmla="*/ 400477 h 3077254"/>
              <a:gd name="connsiteX345" fmla="*/ 112759 w 2407028"/>
              <a:gd name="connsiteY345" fmla="*/ 391603 h 3077254"/>
              <a:gd name="connsiteX346" fmla="*/ 125648 w 2407028"/>
              <a:gd name="connsiteY346" fmla="*/ 382865 h 3077254"/>
              <a:gd name="connsiteX347" fmla="*/ 138469 w 2407028"/>
              <a:gd name="connsiteY347" fmla="*/ 374129 h 3077254"/>
              <a:gd name="connsiteX348" fmla="*/ 151425 w 2407028"/>
              <a:gd name="connsiteY348" fmla="*/ 365458 h 3077254"/>
              <a:gd name="connsiteX349" fmla="*/ 164517 w 2407028"/>
              <a:gd name="connsiteY349" fmla="*/ 356856 h 3077254"/>
              <a:gd name="connsiteX350" fmla="*/ 171029 w 2407028"/>
              <a:gd name="connsiteY350" fmla="*/ 352589 h 3077254"/>
              <a:gd name="connsiteX351" fmla="*/ 177610 w 2407028"/>
              <a:gd name="connsiteY351" fmla="*/ 348322 h 3077254"/>
              <a:gd name="connsiteX352" fmla="*/ 184257 w 2407028"/>
              <a:gd name="connsiteY352" fmla="*/ 344055 h 3077254"/>
              <a:gd name="connsiteX353" fmla="*/ 190973 w 2407028"/>
              <a:gd name="connsiteY353" fmla="*/ 339855 h 3077254"/>
              <a:gd name="connsiteX354" fmla="*/ 197621 w 2407028"/>
              <a:gd name="connsiteY354" fmla="*/ 335655 h 3077254"/>
              <a:gd name="connsiteX355" fmla="*/ 204268 w 2407028"/>
              <a:gd name="connsiteY355" fmla="*/ 331456 h 3077254"/>
              <a:gd name="connsiteX356" fmla="*/ 210985 w 2407028"/>
              <a:gd name="connsiteY356" fmla="*/ 327256 h 3077254"/>
              <a:gd name="connsiteX357" fmla="*/ 217700 w 2407028"/>
              <a:gd name="connsiteY357" fmla="*/ 323057 h 3077254"/>
              <a:gd name="connsiteX358" fmla="*/ 244970 w 2407028"/>
              <a:gd name="connsiteY358" fmla="*/ 306530 h 3077254"/>
              <a:gd name="connsiteX359" fmla="*/ 251890 w 2407028"/>
              <a:gd name="connsiteY359" fmla="*/ 302466 h 3077254"/>
              <a:gd name="connsiteX360" fmla="*/ 258877 w 2407028"/>
              <a:gd name="connsiteY360" fmla="*/ 298402 h 3077254"/>
              <a:gd name="connsiteX361" fmla="*/ 265863 w 2407028"/>
              <a:gd name="connsiteY361" fmla="*/ 294337 h 3077254"/>
              <a:gd name="connsiteX362" fmla="*/ 272850 w 2407028"/>
              <a:gd name="connsiteY362" fmla="*/ 290274 h 3077254"/>
              <a:gd name="connsiteX363" fmla="*/ 301002 w 2407028"/>
              <a:gd name="connsiteY363" fmla="*/ 274289 h 3077254"/>
              <a:gd name="connsiteX364" fmla="*/ 329628 w 2407028"/>
              <a:gd name="connsiteY364" fmla="*/ 258641 h 3077254"/>
              <a:gd name="connsiteX365" fmla="*/ 358662 w 2407028"/>
              <a:gd name="connsiteY365" fmla="*/ 243266 h 3077254"/>
              <a:gd name="connsiteX366" fmla="*/ 388171 w 2407028"/>
              <a:gd name="connsiteY366" fmla="*/ 228230 h 3077254"/>
              <a:gd name="connsiteX367" fmla="*/ 448747 w 2407028"/>
              <a:gd name="connsiteY367" fmla="*/ 199171 h 3077254"/>
              <a:gd name="connsiteX368" fmla="*/ 511291 w 2407028"/>
              <a:gd name="connsiteY368" fmla="*/ 171536 h 3077254"/>
              <a:gd name="connsiteX369" fmla="*/ 575803 w 2407028"/>
              <a:gd name="connsiteY369" fmla="*/ 145459 h 3077254"/>
              <a:gd name="connsiteX370" fmla="*/ 642213 w 2407028"/>
              <a:gd name="connsiteY370" fmla="*/ 121074 h 3077254"/>
              <a:gd name="connsiteX371" fmla="*/ 662564 w 2407028"/>
              <a:gd name="connsiteY371" fmla="*/ 114098 h 3077254"/>
              <a:gd name="connsiteX372" fmla="*/ 683118 w 2407028"/>
              <a:gd name="connsiteY372" fmla="*/ 107257 h 3077254"/>
              <a:gd name="connsiteX373" fmla="*/ 703807 w 2407028"/>
              <a:gd name="connsiteY373" fmla="*/ 100618 h 3077254"/>
              <a:gd name="connsiteX374" fmla="*/ 724701 w 2407028"/>
              <a:gd name="connsiteY374" fmla="*/ 94116 h 3077254"/>
              <a:gd name="connsiteX375" fmla="*/ 773610 w 2407028"/>
              <a:gd name="connsiteY375" fmla="*/ 79824 h 3077254"/>
              <a:gd name="connsiteX376" fmla="*/ 823265 w 2407028"/>
              <a:gd name="connsiteY376" fmla="*/ 66616 h 3077254"/>
              <a:gd name="connsiteX377" fmla="*/ 873599 w 2407028"/>
              <a:gd name="connsiteY377" fmla="*/ 54492 h 3077254"/>
              <a:gd name="connsiteX378" fmla="*/ 924543 w 2407028"/>
              <a:gd name="connsiteY378" fmla="*/ 43451 h 3077254"/>
              <a:gd name="connsiteX379" fmla="*/ 961378 w 2407028"/>
              <a:gd name="connsiteY379" fmla="*/ 36272 h 3077254"/>
              <a:gd name="connsiteX380" fmla="*/ 998417 w 2407028"/>
              <a:gd name="connsiteY380" fmla="*/ 29702 h 3077254"/>
              <a:gd name="connsiteX381" fmla="*/ 1035658 w 2407028"/>
              <a:gd name="connsiteY381" fmla="*/ 23741 h 3077254"/>
              <a:gd name="connsiteX382" fmla="*/ 1073103 w 2407028"/>
              <a:gd name="connsiteY382" fmla="*/ 18458 h 3077254"/>
              <a:gd name="connsiteX383" fmla="*/ 1110684 w 2407028"/>
              <a:gd name="connsiteY383" fmla="*/ 13852 h 3077254"/>
              <a:gd name="connsiteX384" fmla="*/ 1148400 w 2407028"/>
              <a:gd name="connsiteY384" fmla="*/ 9923 h 3077254"/>
              <a:gd name="connsiteX385" fmla="*/ 1186117 w 2407028"/>
              <a:gd name="connsiteY385" fmla="*/ 6605 h 3077254"/>
              <a:gd name="connsiteX386" fmla="*/ 1223901 w 2407028"/>
              <a:gd name="connsiteY386" fmla="*/ 3962 h 3077254"/>
              <a:gd name="connsiteX387" fmla="*/ 1261685 w 2407028"/>
              <a:gd name="connsiteY387" fmla="*/ 1998 h 3077254"/>
              <a:gd name="connsiteX388" fmla="*/ 1299401 w 2407028"/>
              <a:gd name="connsiteY388" fmla="*/ 711 h 3077254"/>
              <a:gd name="connsiteX389" fmla="*/ 1337051 w 2407028"/>
              <a:gd name="connsiteY389" fmla="*/ 101 h 307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Lst>
            <a:rect l="l" t="t" r="r" b="b"/>
            <a:pathLst>
              <a:path w="2407028" h="3077254">
                <a:moveTo>
                  <a:pt x="1337051" y="101"/>
                </a:moveTo>
                <a:cubicBezTo>
                  <a:pt x="1349599" y="-34"/>
                  <a:pt x="1362081" y="-34"/>
                  <a:pt x="1374562" y="101"/>
                </a:cubicBezTo>
                <a:cubicBezTo>
                  <a:pt x="1387045" y="237"/>
                  <a:pt x="1399527" y="508"/>
                  <a:pt x="1411940" y="847"/>
                </a:cubicBezTo>
                <a:cubicBezTo>
                  <a:pt x="1424354" y="1186"/>
                  <a:pt x="1436768" y="1659"/>
                  <a:pt x="1449114" y="2269"/>
                </a:cubicBezTo>
                <a:cubicBezTo>
                  <a:pt x="1461460" y="2879"/>
                  <a:pt x="1473806" y="3556"/>
                  <a:pt x="1486084" y="4369"/>
                </a:cubicBezTo>
                <a:cubicBezTo>
                  <a:pt x="1498362" y="5182"/>
                  <a:pt x="1510641" y="6130"/>
                  <a:pt x="1522851" y="7146"/>
                </a:cubicBezTo>
                <a:cubicBezTo>
                  <a:pt x="1547339" y="9246"/>
                  <a:pt x="1571624" y="11752"/>
                  <a:pt x="1595570" y="14733"/>
                </a:cubicBezTo>
                <a:cubicBezTo>
                  <a:pt x="1619720" y="17713"/>
                  <a:pt x="1643529" y="21167"/>
                  <a:pt x="1667001" y="25028"/>
                </a:cubicBezTo>
                <a:cubicBezTo>
                  <a:pt x="1690608" y="28888"/>
                  <a:pt x="1713943" y="33292"/>
                  <a:pt x="1736871" y="38032"/>
                </a:cubicBezTo>
                <a:cubicBezTo>
                  <a:pt x="1759936" y="42842"/>
                  <a:pt x="1782728" y="48126"/>
                  <a:pt x="1805046" y="53747"/>
                </a:cubicBezTo>
                <a:cubicBezTo>
                  <a:pt x="1816306" y="56592"/>
                  <a:pt x="1827432" y="59572"/>
                  <a:pt x="1838420" y="62620"/>
                </a:cubicBezTo>
                <a:cubicBezTo>
                  <a:pt x="1849477" y="65736"/>
                  <a:pt x="1860399" y="68851"/>
                  <a:pt x="1871252" y="72171"/>
                </a:cubicBezTo>
                <a:cubicBezTo>
                  <a:pt x="1882107" y="75490"/>
                  <a:pt x="1892825" y="78876"/>
                  <a:pt x="1903475" y="82398"/>
                </a:cubicBezTo>
                <a:cubicBezTo>
                  <a:pt x="1914124" y="85921"/>
                  <a:pt x="1924639" y="89578"/>
                  <a:pt x="1935086" y="93304"/>
                </a:cubicBezTo>
                <a:cubicBezTo>
                  <a:pt x="1945532" y="97096"/>
                  <a:pt x="1955844" y="100957"/>
                  <a:pt x="1966086" y="104886"/>
                </a:cubicBezTo>
                <a:cubicBezTo>
                  <a:pt x="1976330" y="108883"/>
                  <a:pt x="1986505" y="112946"/>
                  <a:pt x="1996477" y="117146"/>
                </a:cubicBezTo>
                <a:cubicBezTo>
                  <a:pt x="2006516" y="121345"/>
                  <a:pt x="2016420" y="125681"/>
                  <a:pt x="2026189" y="130083"/>
                </a:cubicBezTo>
                <a:cubicBezTo>
                  <a:pt x="2036025" y="134486"/>
                  <a:pt x="2045658" y="139024"/>
                  <a:pt x="2055155" y="143630"/>
                </a:cubicBezTo>
                <a:cubicBezTo>
                  <a:pt x="2074216" y="152910"/>
                  <a:pt x="2092735" y="162663"/>
                  <a:pt x="2110575" y="172823"/>
                </a:cubicBezTo>
                <a:cubicBezTo>
                  <a:pt x="2128552" y="183050"/>
                  <a:pt x="2145850" y="193685"/>
                  <a:pt x="2162470" y="204725"/>
                </a:cubicBezTo>
                <a:cubicBezTo>
                  <a:pt x="2179157" y="215902"/>
                  <a:pt x="2195234" y="227416"/>
                  <a:pt x="2210497" y="239338"/>
                </a:cubicBezTo>
                <a:cubicBezTo>
                  <a:pt x="2225896" y="251327"/>
                  <a:pt x="2240480" y="263722"/>
                  <a:pt x="2254318" y="276524"/>
                </a:cubicBezTo>
                <a:cubicBezTo>
                  <a:pt x="2268157" y="289393"/>
                  <a:pt x="2281181" y="302669"/>
                  <a:pt x="2293324" y="316283"/>
                </a:cubicBezTo>
                <a:cubicBezTo>
                  <a:pt x="2305535" y="330034"/>
                  <a:pt x="2316795" y="344122"/>
                  <a:pt x="2327173" y="358549"/>
                </a:cubicBezTo>
                <a:cubicBezTo>
                  <a:pt x="2337620" y="373112"/>
                  <a:pt x="2347049" y="387946"/>
                  <a:pt x="2355529" y="403118"/>
                </a:cubicBezTo>
                <a:cubicBezTo>
                  <a:pt x="2364076" y="418358"/>
                  <a:pt x="2371606" y="433937"/>
                  <a:pt x="2378051" y="449787"/>
                </a:cubicBezTo>
                <a:cubicBezTo>
                  <a:pt x="2381306" y="457779"/>
                  <a:pt x="2384290" y="465772"/>
                  <a:pt x="2387004" y="473900"/>
                </a:cubicBezTo>
                <a:cubicBezTo>
                  <a:pt x="2389717" y="481961"/>
                  <a:pt x="2392160" y="490156"/>
                  <a:pt x="2394331" y="498420"/>
                </a:cubicBezTo>
                <a:cubicBezTo>
                  <a:pt x="2396501" y="506683"/>
                  <a:pt x="2398401" y="515015"/>
                  <a:pt x="2400028" y="523414"/>
                </a:cubicBezTo>
                <a:cubicBezTo>
                  <a:pt x="2401725" y="531813"/>
                  <a:pt x="2403014" y="540212"/>
                  <a:pt x="2404099" y="548746"/>
                </a:cubicBezTo>
                <a:cubicBezTo>
                  <a:pt x="2405116" y="557280"/>
                  <a:pt x="2405930" y="565883"/>
                  <a:pt x="2406405" y="574485"/>
                </a:cubicBezTo>
                <a:cubicBezTo>
                  <a:pt x="2406880" y="583087"/>
                  <a:pt x="2407084" y="591757"/>
                  <a:pt x="2407015" y="600494"/>
                </a:cubicBezTo>
                <a:cubicBezTo>
                  <a:pt x="2406948" y="609301"/>
                  <a:pt x="2406541" y="618037"/>
                  <a:pt x="2405930" y="626844"/>
                </a:cubicBezTo>
                <a:cubicBezTo>
                  <a:pt x="2405320" y="635649"/>
                  <a:pt x="2404370" y="644522"/>
                  <a:pt x="2403149" y="653394"/>
                </a:cubicBezTo>
                <a:cubicBezTo>
                  <a:pt x="2400707" y="671208"/>
                  <a:pt x="2397179" y="689159"/>
                  <a:pt x="2392499" y="707108"/>
                </a:cubicBezTo>
                <a:cubicBezTo>
                  <a:pt x="2387818" y="725193"/>
                  <a:pt x="2382052" y="743278"/>
                  <a:pt x="2375202" y="761362"/>
                </a:cubicBezTo>
                <a:cubicBezTo>
                  <a:pt x="2368350" y="779583"/>
                  <a:pt x="2360345" y="797735"/>
                  <a:pt x="2351323" y="815888"/>
                </a:cubicBezTo>
                <a:cubicBezTo>
                  <a:pt x="2342301" y="834109"/>
                  <a:pt x="2332126" y="852262"/>
                  <a:pt x="2321001" y="870346"/>
                </a:cubicBezTo>
                <a:cubicBezTo>
                  <a:pt x="2315438" y="879422"/>
                  <a:pt x="2309604" y="888499"/>
                  <a:pt x="2303567" y="897508"/>
                </a:cubicBezTo>
                <a:cubicBezTo>
                  <a:pt x="2297462" y="906517"/>
                  <a:pt x="2291153" y="915525"/>
                  <a:pt x="2284640" y="924533"/>
                </a:cubicBezTo>
                <a:cubicBezTo>
                  <a:pt x="2278129" y="933542"/>
                  <a:pt x="2271345" y="942551"/>
                  <a:pt x="2264358" y="951491"/>
                </a:cubicBezTo>
                <a:cubicBezTo>
                  <a:pt x="2257304" y="960500"/>
                  <a:pt x="2250113" y="969441"/>
                  <a:pt x="2242651" y="978314"/>
                </a:cubicBezTo>
                <a:cubicBezTo>
                  <a:pt x="2235188" y="987187"/>
                  <a:pt x="2227523" y="996061"/>
                  <a:pt x="2219655" y="1004933"/>
                </a:cubicBezTo>
                <a:cubicBezTo>
                  <a:pt x="2211718" y="1013807"/>
                  <a:pt x="2203645" y="1022612"/>
                  <a:pt x="2195369" y="1031418"/>
                </a:cubicBezTo>
                <a:cubicBezTo>
                  <a:pt x="2187094" y="1040223"/>
                  <a:pt x="2178614" y="1048961"/>
                  <a:pt x="2169863" y="1057698"/>
                </a:cubicBezTo>
                <a:cubicBezTo>
                  <a:pt x="2161113" y="1066436"/>
                  <a:pt x="2152158" y="1075105"/>
                  <a:pt x="2143001" y="1083708"/>
                </a:cubicBezTo>
                <a:cubicBezTo>
                  <a:pt x="2133843" y="1092378"/>
                  <a:pt x="2124550" y="1100980"/>
                  <a:pt x="2115053" y="1109515"/>
                </a:cubicBezTo>
                <a:cubicBezTo>
                  <a:pt x="2105555" y="1118117"/>
                  <a:pt x="2095923" y="1126651"/>
                  <a:pt x="2086087" y="1135118"/>
                </a:cubicBezTo>
                <a:cubicBezTo>
                  <a:pt x="2076250" y="1143585"/>
                  <a:pt x="2066212" y="1152052"/>
                  <a:pt x="2056036" y="1160451"/>
                </a:cubicBezTo>
                <a:cubicBezTo>
                  <a:pt x="2045861" y="1168849"/>
                  <a:pt x="2035482" y="1177181"/>
                  <a:pt x="2024968" y="1185512"/>
                </a:cubicBezTo>
                <a:cubicBezTo>
                  <a:pt x="2014385" y="1193775"/>
                  <a:pt x="2003667" y="1202039"/>
                  <a:pt x="1992814" y="1210235"/>
                </a:cubicBezTo>
                <a:cubicBezTo>
                  <a:pt x="1981892" y="1218499"/>
                  <a:pt x="1970902" y="1226627"/>
                  <a:pt x="1959778" y="1234755"/>
                </a:cubicBezTo>
                <a:cubicBezTo>
                  <a:pt x="1948653" y="1242883"/>
                  <a:pt x="1937324" y="1251011"/>
                  <a:pt x="1925928" y="1259003"/>
                </a:cubicBezTo>
                <a:cubicBezTo>
                  <a:pt x="1914463" y="1266996"/>
                  <a:pt x="1902932" y="1274989"/>
                  <a:pt x="1891197" y="1282913"/>
                </a:cubicBezTo>
                <a:cubicBezTo>
                  <a:pt x="1888279" y="1284945"/>
                  <a:pt x="1885362" y="1286909"/>
                  <a:pt x="1882378" y="1288873"/>
                </a:cubicBezTo>
                <a:cubicBezTo>
                  <a:pt x="1879393" y="1290839"/>
                  <a:pt x="1876409" y="1292803"/>
                  <a:pt x="1873423" y="1294767"/>
                </a:cubicBezTo>
                <a:cubicBezTo>
                  <a:pt x="1870439" y="1296663"/>
                  <a:pt x="1867454" y="1298628"/>
                  <a:pt x="1864469" y="1300592"/>
                </a:cubicBezTo>
                <a:cubicBezTo>
                  <a:pt x="1861485" y="1302557"/>
                  <a:pt x="1858500" y="1304521"/>
                  <a:pt x="1855515" y="1306485"/>
                </a:cubicBezTo>
                <a:lnTo>
                  <a:pt x="1837539" y="1318203"/>
                </a:lnTo>
                <a:cubicBezTo>
                  <a:pt x="1836046" y="1319151"/>
                  <a:pt x="1834554" y="1320099"/>
                  <a:pt x="1832993" y="1321115"/>
                </a:cubicBezTo>
                <a:cubicBezTo>
                  <a:pt x="1831433" y="1322131"/>
                  <a:pt x="1829942" y="1323080"/>
                  <a:pt x="1828381" y="1324028"/>
                </a:cubicBezTo>
                <a:cubicBezTo>
                  <a:pt x="1826821" y="1324976"/>
                  <a:pt x="1825329" y="1325925"/>
                  <a:pt x="1823768" y="1326873"/>
                </a:cubicBezTo>
                <a:cubicBezTo>
                  <a:pt x="1822208" y="1327820"/>
                  <a:pt x="1820715" y="1328769"/>
                  <a:pt x="1819155" y="1329717"/>
                </a:cubicBezTo>
                <a:lnTo>
                  <a:pt x="1782185" y="1352815"/>
                </a:lnTo>
                <a:lnTo>
                  <a:pt x="1744333" y="1375437"/>
                </a:lnTo>
                <a:lnTo>
                  <a:pt x="1725272" y="1386749"/>
                </a:lnTo>
                <a:lnTo>
                  <a:pt x="1705870" y="1397857"/>
                </a:lnTo>
                <a:lnTo>
                  <a:pt x="1666933" y="1420007"/>
                </a:lnTo>
                <a:lnTo>
                  <a:pt x="1627182" y="1441682"/>
                </a:lnTo>
                <a:lnTo>
                  <a:pt x="1607238" y="1452519"/>
                </a:lnTo>
                <a:lnTo>
                  <a:pt x="1586955" y="1463086"/>
                </a:lnTo>
                <a:lnTo>
                  <a:pt x="1546254" y="1484286"/>
                </a:lnTo>
                <a:lnTo>
                  <a:pt x="1504875" y="1505013"/>
                </a:lnTo>
                <a:cubicBezTo>
                  <a:pt x="1498023" y="1508535"/>
                  <a:pt x="1491104" y="1511989"/>
                  <a:pt x="1484117" y="1515376"/>
                </a:cubicBezTo>
                <a:cubicBezTo>
                  <a:pt x="1477198" y="1518762"/>
                  <a:pt x="1470211" y="1522150"/>
                  <a:pt x="1463155" y="1525536"/>
                </a:cubicBezTo>
                <a:cubicBezTo>
                  <a:pt x="1456169" y="1528922"/>
                  <a:pt x="1449114" y="1532242"/>
                  <a:pt x="1442060" y="1535628"/>
                </a:cubicBezTo>
                <a:cubicBezTo>
                  <a:pt x="1435072" y="1538947"/>
                  <a:pt x="1428017" y="1542334"/>
                  <a:pt x="1420963" y="1545720"/>
                </a:cubicBezTo>
                <a:cubicBezTo>
                  <a:pt x="1417434" y="1547482"/>
                  <a:pt x="1413907" y="1549108"/>
                  <a:pt x="1410380" y="1550801"/>
                </a:cubicBezTo>
                <a:cubicBezTo>
                  <a:pt x="1406785" y="1552494"/>
                  <a:pt x="1403258" y="1554119"/>
                  <a:pt x="1399662" y="1555745"/>
                </a:cubicBezTo>
                <a:cubicBezTo>
                  <a:pt x="1396067" y="1557371"/>
                  <a:pt x="1392540" y="1558996"/>
                  <a:pt x="1388944" y="1560622"/>
                </a:cubicBezTo>
                <a:cubicBezTo>
                  <a:pt x="1385349" y="1562248"/>
                  <a:pt x="1381753" y="1563941"/>
                  <a:pt x="1378226" y="1565566"/>
                </a:cubicBezTo>
                <a:lnTo>
                  <a:pt x="1335354" y="1585210"/>
                </a:lnTo>
                <a:lnTo>
                  <a:pt x="1295196" y="1603633"/>
                </a:lnTo>
                <a:cubicBezTo>
                  <a:pt x="1291804" y="1605123"/>
                  <a:pt x="1288480" y="1606681"/>
                  <a:pt x="1285156" y="1608239"/>
                </a:cubicBezTo>
                <a:cubicBezTo>
                  <a:pt x="1281900" y="1609797"/>
                  <a:pt x="1278576" y="1611423"/>
                  <a:pt x="1275252" y="1612981"/>
                </a:cubicBezTo>
                <a:cubicBezTo>
                  <a:pt x="1271928" y="1614538"/>
                  <a:pt x="1268672" y="1616163"/>
                  <a:pt x="1265348" y="1617722"/>
                </a:cubicBezTo>
                <a:cubicBezTo>
                  <a:pt x="1262025" y="1619347"/>
                  <a:pt x="1258700" y="1620905"/>
                  <a:pt x="1255377" y="1622463"/>
                </a:cubicBezTo>
                <a:cubicBezTo>
                  <a:pt x="1242149" y="1628830"/>
                  <a:pt x="1228989" y="1635197"/>
                  <a:pt x="1215896" y="1641699"/>
                </a:cubicBezTo>
                <a:cubicBezTo>
                  <a:pt x="1202804" y="1648202"/>
                  <a:pt x="1189712" y="1654704"/>
                  <a:pt x="1176755" y="1661343"/>
                </a:cubicBezTo>
                <a:cubicBezTo>
                  <a:pt x="1163731" y="1667980"/>
                  <a:pt x="1150842" y="1674686"/>
                  <a:pt x="1137953" y="1681460"/>
                </a:cubicBezTo>
                <a:cubicBezTo>
                  <a:pt x="1125065" y="1688233"/>
                  <a:pt x="1112312" y="1695074"/>
                  <a:pt x="1099558" y="1701983"/>
                </a:cubicBezTo>
                <a:cubicBezTo>
                  <a:pt x="1086873" y="1708891"/>
                  <a:pt x="1074256" y="1715936"/>
                  <a:pt x="1061706" y="1723048"/>
                </a:cubicBezTo>
                <a:cubicBezTo>
                  <a:pt x="1049158" y="1730160"/>
                  <a:pt x="1036675" y="1737407"/>
                  <a:pt x="1024262" y="1744654"/>
                </a:cubicBezTo>
                <a:cubicBezTo>
                  <a:pt x="1011780" y="1751903"/>
                  <a:pt x="999502" y="1759286"/>
                  <a:pt x="987223" y="1766737"/>
                </a:cubicBezTo>
                <a:cubicBezTo>
                  <a:pt x="974945" y="1774187"/>
                  <a:pt x="962736" y="1781773"/>
                  <a:pt x="950660" y="1789359"/>
                </a:cubicBezTo>
                <a:cubicBezTo>
                  <a:pt x="926444" y="1804599"/>
                  <a:pt x="902565" y="1820246"/>
                  <a:pt x="879094" y="1836164"/>
                </a:cubicBezTo>
                <a:cubicBezTo>
                  <a:pt x="855555" y="1852149"/>
                  <a:pt x="832423" y="1868472"/>
                  <a:pt x="809698" y="1885203"/>
                </a:cubicBezTo>
                <a:cubicBezTo>
                  <a:pt x="786906" y="1902001"/>
                  <a:pt x="764588" y="1919137"/>
                  <a:pt x="742745" y="1936612"/>
                </a:cubicBezTo>
                <a:cubicBezTo>
                  <a:pt x="720835" y="1954155"/>
                  <a:pt x="699330" y="1972106"/>
                  <a:pt x="678437" y="1990461"/>
                </a:cubicBezTo>
                <a:cubicBezTo>
                  <a:pt x="657477" y="2008885"/>
                  <a:pt x="636990" y="2027715"/>
                  <a:pt x="617115" y="2046883"/>
                </a:cubicBezTo>
                <a:cubicBezTo>
                  <a:pt x="597170" y="2066119"/>
                  <a:pt x="577770" y="2085830"/>
                  <a:pt x="558979" y="2105880"/>
                </a:cubicBezTo>
                <a:cubicBezTo>
                  <a:pt x="540121" y="2126064"/>
                  <a:pt x="521942" y="2146656"/>
                  <a:pt x="504440" y="2167585"/>
                </a:cubicBezTo>
                <a:cubicBezTo>
                  <a:pt x="486871" y="2188718"/>
                  <a:pt x="470047" y="2210190"/>
                  <a:pt x="453970" y="2232068"/>
                </a:cubicBezTo>
                <a:cubicBezTo>
                  <a:pt x="445898" y="2243108"/>
                  <a:pt x="438029" y="2254149"/>
                  <a:pt x="430296" y="2265324"/>
                </a:cubicBezTo>
                <a:cubicBezTo>
                  <a:pt x="422563" y="2276569"/>
                  <a:pt x="415033" y="2287880"/>
                  <a:pt x="407707" y="2299260"/>
                </a:cubicBezTo>
                <a:cubicBezTo>
                  <a:pt x="400380" y="2310706"/>
                  <a:pt x="393258" y="2322222"/>
                  <a:pt x="386339" y="2333872"/>
                </a:cubicBezTo>
                <a:cubicBezTo>
                  <a:pt x="379420" y="2345522"/>
                  <a:pt x="372704" y="2357308"/>
                  <a:pt x="366259" y="2369161"/>
                </a:cubicBezTo>
                <a:cubicBezTo>
                  <a:pt x="364699" y="2372142"/>
                  <a:pt x="363139" y="2375122"/>
                  <a:pt x="361511" y="2378102"/>
                </a:cubicBezTo>
                <a:cubicBezTo>
                  <a:pt x="359951" y="2381082"/>
                  <a:pt x="358323" y="2384063"/>
                  <a:pt x="356762" y="2387043"/>
                </a:cubicBezTo>
                <a:cubicBezTo>
                  <a:pt x="355202" y="2390023"/>
                  <a:pt x="353642" y="2393071"/>
                  <a:pt x="352082" y="2396052"/>
                </a:cubicBezTo>
                <a:cubicBezTo>
                  <a:pt x="350589" y="2399099"/>
                  <a:pt x="349030" y="2402080"/>
                  <a:pt x="347605" y="2405127"/>
                </a:cubicBezTo>
                <a:lnTo>
                  <a:pt x="338651" y="2423280"/>
                </a:lnTo>
                <a:lnTo>
                  <a:pt x="330171" y="2441704"/>
                </a:lnTo>
                <a:lnTo>
                  <a:pt x="325965" y="2450916"/>
                </a:lnTo>
                <a:lnTo>
                  <a:pt x="321963" y="2460263"/>
                </a:lnTo>
                <a:lnTo>
                  <a:pt x="314094" y="2478958"/>
                </a:lnTo>
                <a:cubicBezTo>
                  <a:pt x="313416" y="2480583"/>
                  <a:pt x="312806" y="2482141"/>
                  <a:pt x="312195" y="2483699"/>
                </a:cubicBezTo>
                <a:cubicBezTo>
                  <a:pt x="311584" y="2485325"/>
                  <a:pt x="310974" y="2486883"/>
                  <a:pt x="310363" y="2488440"/>
                </a:cubicBezTo>
                <a:cubicBezTo>
                  <a:pt x="309753" y="2490066"/>
                  <a:pt x="309142" y="2491624"/>
                  <a:pt x="308531" y="2493182"/>
                </a:cubicBezTo>
                <a:cubicBezTo>
                  <a:pt x="307921" y="2494740"/>
                  <a:pt x="307310" y="2496366"/>
                  <a:pt x="306700" y="2497924"/>
                </a:cubicBezTo>
                <a:cubicBezTo>
                  <a:pt x="306089" y="2499481"/>
                  <a:pt x="305479" y="2501106"/>
                  <a:pt x="304868" y="2502664"/>
                </a:cubicBezTo>
                <a:cubicBezTo>
                  <a:pt x="304258" y="2504222"/>
                  <a:pt x="303648" y="2505848"/>
                  <a:pt x="303037" y="2507406"/>
                </a:cubicBezTo>
                <a:cubicBezTo>
                  <a:pt x="302427" y="2508964"/>
                  <a:pt x="301884" y="2510590"/>
                  <a:pt x="301273" y="2512147"/>
                </a:cubicBezTo>
                <a:cubicBezTo>
                  <a:pt x="300663" y="2513705"/>
                  <a:pt x="300120" y="2515330"/>
                  <a:pt x="299578" y="2516889"/>
                </a:cubicBezTo>
                <a:cubicBezTo>
                  <a:pt x="294964" y="2529622"/>
                  <a:pt x="290623" y="2542424"/>
                  <a:pt x="286553" y="2555362"/>
                </a:cubicBezTo>
                <a:cubicBezTo>
                  <a:pt x="282415" y="2568299"/>
                  <a:pt x="278616" y="2581371"/>
                  <a:pt x="275021" y="2594444"/>
                </a:cubicBezTo>
                <a:cubicBezTo>
                  <a:pt x="271425" y="2607585"/>
                  <a:pt x="268102" y="2620792"/>
                  <a:pt x="265117" y="2634068"/>
                </a:cubicBezTo>
                <a:cubicBezTo>
                  <a:pt x="262065" y="2647411"/>
                  <a:pt x="259351" y="2660756"/>
                  <a:pt x="256977" y="2674234"/>
                </a:cubicBezTo>
                <a:cubicBezTo>
                  <a:pt x="254467" y="2687714"/>
                  <a:pt x="252296" y="2701260"/>
                  <a:pt x="250465" y="2714874"/>
                </a:cubicBezTo>
                <a:cubicBezTo>
                  <a:pt x="248633" y="2728489"/>
                  <a:pt x="247073" y="2742239"/>
                  <a:pt x="245851" y="2755989"/>
                </a:cubicBezTo>
                <a:cubicBezTo>
                  <a:pt x="244630" y="2769807"/>
                  <a:pt x="243681" y="2783693"/>
                  <a:pt x="243071" y="2797577"/>
                </a:cubicBezTo>
                <a:cubicBezTo>
                  <a:pt x="242460" y="2811531"/>
                  <a:pt x="242053" y="2825552"/>
                  <a:pt x="242053" y="2839573"/>
                </a:cubicBezTo>
                <a:cubicBezTo>
                  <a:pt x="242053" y="2867818"/>
                  <a:pt x="243410" y="2896130"/>
                  <a:pt x="246055" y="2924511"/>
                </a:cubicBezTo>
                <a:cubicBezTo>
                  <a:pt x="248701" y="2953162"/>
                  <a:pt x="252703" y="2981813"/>
                  <a:pt x="258062" y="3010466"/>
                </a:cubicBezTo>
                <a:lnTo>
                  <a:pt x="273724" y="3077254"/>
                </a:lnTo>
                <a:lnTo>
                  <a:pt x="0" y="3077254"/>
                </a:lnTo>
                <a:lnTo>
                  <a:pt x="0" y="2637353"/>
                </a:lnTo>
                <a:lnTo>
                  <a:pt x="17518" y="2571212"/>
                </a:lnTo>
                <a:cubicBezTo>
                  <a:pt x="27083" y="2540324"/>
                  <a:pt x="37869" y="2509844"/>
                  <a:pt x="49876" y="2479906"/>
                </a:cubicBezTo>
                <a:cubicBezTo>
                  <a:pt x="50554" y="2478009"/>
                  <a:pt x="51300" y="2476181"/>
                  <a:pt x="52047" y="2474284"/>
                </a:cubicBezTo>
                <a:cubicBezTo>
                  <a:pt x="52792" y="2472455"/>
                  <a:pt x="53607" y="2470558"/>
                  <a:pt x="54353" y="2468730"/>
                </a:cubicBezTo>
                <a:cubicBezTo>
                  <a:pt x="55167" y="2466901"/>
                  <a:pt x="55913" y="2465004"/>
                  <a:pt x="56727" y="2463175"/>
                </a:cubicBezTo>
                <a:cubicBezTo>
                  <a:pt x="57541" y="2461347"/>
                  <a:pt x="58288" y="2459450"/>
                  <a:pt x="59101" y="2457621"/>
                </a:cubicBezTo>
                <a:cubicBezTo>
                  <a:pt x="59848" y="2455793"/>
                  <a:pt x="60661" y="2453964"/>
                  <a:pt x="61407" y="2452135"/>
                </a:cubicBezTo>
                <a:cubicBezTo>
                  <a:pt x="62154" y="2450306"/>
                  <a:pt x="62900" y="2448477"/>
                  <a:pt x="63714" y="2446648"/>
                </a:cubicBezTo>
                <a:cubicBezTo>
                  <a:pt x="64528" y="2444820"/>
                  <a:pt x="65275" y="2442991"/>
                  <a:pt x="66088" y="2441163"/>
                </a:cubicBezTo>
                <a:cubicBezTo>
                  <a:pt x="66902" y="2439333"/>
                  <a:pt x="67716" y="2437504"/>
                  <a:pt x="68530" y="2435676"/>
                </a:cubicBezTo>
                <a:lnTo>
                  <a:pt x="78503" y="2413865"/>
                </a:lnTo>
                <a:lnTo>
                  <a:pt x="83522" y="2403028"/>
                </a:lnTo>
                <a:lnTo>
                  <a:pt x="88813" y="2392326"/>
                </a:lnTo>
                <a:lnTo>
                  <a:pt x="99463" y="2370990"/>
                </a:lnTo>
                <a:lnTo>
                  <a:pt x="110656" y="2349924"/>
                </a:lnTo>
                <a:cubicBezTo>
                  <a:pt x="112487" y="2346402"/>
                  <a:pt x="114388" y="2342881"/>
                  <a:pt x="116287" y="2339426"/>
                </a:cubicBezTo>
                <a:cubicBezTo>
                  <a:pt x="118254" y="2335971"/>
                  <a:pt x="120153" y="2332517"/>
                  <a:pt x="122120" y="2329063"/>
                </a:cubicBezTo>
                <a:cubicBezTo>
                  <a:pt x="124087" y="2325676"/>
                  <a:pt x="126054" y="2322222"/>
                  <a:pt x="128022" y="2318767"/>
                </a:cubicBezTo>
                <a:cubicBezTo>
                  <a:pt x="129989" y="2315313"/>
                  <a:pt x="131956" y="2311926"/>
                  <a:pt x="133923" y="2308472"/>
                </a:cubicBezTo>
                <a:cubicBezTo>
                  <a:pt x="141792" y="2294857"/>
                  <a:pt x="150000" y="2281310"/>
                  <a:pt x="158412" y="2267967"/>
                </a:cubicBezTo>
                <a:cubicBezTo>
                  <a:pt x="166824" y="2254624"/>
                  <a:pt x="175506" y="2241483"/>
                  <a:pt x="184325" y="2228410"/>
                </a:cubicBezTo>
                <a:cubicBezTo>
                  <a:pt x="193144" y="2215405"/>
                  <a:pt x="202166" y="2202536"/>
                  <a:pt x="211391" y="2189802"/>
                </a:cubicBezTo>
                <a:cubicBezTo>
                  <a:pt x="220617" y="2177136"/>
                  <a:pt x="229978" y="2164537"/>
                  <a:pt x="239543" y="2152142"/>
                </a:cubicBezTo>
                <a:cubicBezTo>
                  <a:pt x="258605" y="2127351"/>
                  <a:pt x="278413" y="2103238"/>
                  <a:pt x="298967" y="2079599"/>
                </a:cubicBezTo>
                <a:cubicBezTo>
                  <a:pt x="319386" y="2056163"/>
                  <a:pt x="340482" y="2033201"/>
                  <a:pt x="362189" y="2010849"/>
                </a:cubicBezTo>
                <a:cubicBezTo>
                  <a:pt x="383761" y="1988564"/>
                  <a:pt x="406011" y="1966822"/>
                  <a:pt x="428735" y="1945621"/>
                </a:cubicBezTo>
                <a:cubicBezTo>
                  <a:pt x="451393" y="1924489"/>
                  <a:pt x="474524" y="1903897"/>
                  <a:pt x="498131" y="1883780"/>
                </a:cubicBezTo>
                <a:cubicBezTo>
                  <a:pt x="521670" y="1863732"/>
                  <a:pt x="545684" y="1844223"/>
                  <a:pt x="570105" y="1825191"/>
                </a:cubicBezTo>
                <a:cubicBezTo>
                  <a:pt x="594390" y="1806225"/>
                  <a:pt x="619149" y="1787733"/>
                  <a:pt x="644249" y="1769717"/>
                </a:cubicBezTo>
                <a:cubicBezTo>
                  <a:pt x="669280" y="1751699"/>
                  <a:pt x="694649" y="1734156"/>
                  <a:pt x="720360" y="1717088"/>
                </a:cubicBezTo>
                <a:cubicBezTo>
                  <a:pt x="746001" y="1700086"/>
                  <a:pt x="771982" y="1683424"/>
                  <a:pt x="798235" y="1667235"/>
                </a:cubicBezTo>
                <a:cubicBezTo>
                  <a:pt x="811395" y="1659107"/>
                  <a:pt x="824554" y="1651182"/>
                  <a:pt x="837782" y="1643257"/>
                </a:cubicBezTo>
                <a:cubicBezTo>
                  <a:pt x="851010" y="1635400"/>
                  <a:pt x="864307" y="1627611"/>
                  <a:pt x="877670" y="1619889"/>
                </a:cubicBezTo>
                <a:cubicBezTo>
                  <a:pt x="891033" y="1612235"/>
                  <a:pt x="904397" y="1604649"/>
                  <a:pt x="917895" y="1597131"/>
                </a:cubicBezTo>
                <a:cubicBezTo>
                  <a:pt x="931395" y="1589613"/>
                  <a:pt x="944894" y="1582229"/>
                  <a:pt x="958461" y="1574914"/>
                </a:cubicBezTo>
                <a:cubicBezTo>
                  <a:pt x="972028" y="1567666"/>
                  <a:pt x="985663" y="1560487"/>
                  <a:pt x="999366" y="1553375"/>
                </a:cubicBezTo>
                <a:cubicBezTo>
                  <a:pt x="1013001" y="1546263"/>
                  <a:pt x="1026772" y="1539218"/>
                  <a:pt x="1040542" y="1532309"/>
                </a:cubicBezTo>
                <a:cubicBezTo>
                  <a:pt x="1054313" y="1525401"/>
                  <a:pt x="1068151" y="1518560"/>
                  <a:pt x="1081990" y="1511786"/>
                </a:cubicBezTo>
                <a:cubicBezTo>
                  <a:pt x="1095896" y="1505013"/>
                  <a:pt x="1109734" y="1498307"/>
                  <a:pt x="1123708" y="1491737"/>
                </a:cubicBezTo>
                <a:cubicBezTo>
                  <a:pt x="1127235" y="1490111"/>
                  <a:pt x="1130763" y="1488418"/>
                  <a:pt x="1134222" y="1486793"/>
                </a:cubicBezTo>
                <a:cubicBezTo>
                  <a:pt x="1137682" y="1485167"/>
                  <a:pt x="1141210" y="1483473"/>
                  <a:pt x="1144670" y="1481847"/>
                </a:cubicBezTo>
                <a:cubicBezTo>
                  <a:pt x="1148197" y="1480222"/>
                  <a:pt x="1151657" y="1478596"/>
                  <a:pt x="1155184" y="1476970"/>
                </a:cubicBezTo>
                <a:cubicBezTo>
                  <a:pt x="1158711" y="1475345"/>
                  <a:pt x="1162238" y="1473719"/>
                  <a:pt x="1165766" y="1472161"/>
                </a:cubicBezTo>
                <a:lnTo>
                  <a:pt x="1207959" y="1453061"/>
                </a:lnTo>
                <a:lnTo>
                  <a:pt x="1247372" y="1435180"/>
                </a:lnTo>
                <a:cubicBezTo>
                  <a:pt x="1250629" y="1433689"/>
                  <a:pt x="1253952" y="1432198"/>
                  <a:pt x="1257208" y="1430709"/>
                </a:cubicBezTo>
                <a:cubicBezTo>
                  <a:pt x="1260464" y="1429286"/>
                  <a:pt x="1263788" y="1427796"/>
                  <a:pt x="1267044" y="1426306"/>
                </a:cubicBezTo>
                <a:cubicBezTo>
                  <a:pt x="1270300" y="1424816"/>
                  <a:pt x="1273556" y="1423326"/>
                  <a:pt x="1276813" y="1421835"/>
                </a:cubicBezTo>
                <a:cubicBezTo>
                  <a:pt x="1280001" y="1420346"/>
                  <a:pt x="1283257" y="1418855"/>
                  <a:pt x="1286445" y="1417297"/>
                </a:cubicBezTo>
                <a:cubicBezTo>
                  <a:pt x="1292890" y="1414249"/>
                  <a:pt x="1299266" y="1411269"/>
                  <a:pt x="1305710" y="1408221"/>
                </a:cubicBezTo>
                <a:cubicBezTo>
                  <a:pt x="1312155" y="1405240"/>
                  <a:pt x="1318599" y="1402193"/>
                  <a:pt x="1324975" y="1399144"/>
                </a:cubicBezTo>
                <a:cubicBezTo>
                  <a:pt x="1331351" y="1396097"/>
                  <a:pt x="1337729" y="1393049"/>
                  <a:pt x="1344105" y="1390000"/>
                </a:cubicBezTo>
                <a:cubicBezTo>
                  <a:pt x="1350481" y="1386885"/>
                  <a:pt x="1356790" y="1383769"/>
                  <a:pt x="1363031" y="1380653"/>
                </a:cubicBezTo>
                <a:lnTo>
                  <a:pt x="1400679" y="1362094"/>
                </a:lnTo>
                <a:lnTo>
                  <a:pt x="1437650" y="1343129"/>
                </a:lnTo>
                <a:lnTo>
                  <a:pt x="1456101" y="1333645"/>
                </a:lnTo>
                <a:lnTo>
                  <a:pt x="1474214" y="1323960"/>
                </a:lnTo>
                <a:lnTo>
                  <a:pt x="1510301" y="1304656"/>
                </a:lnTo>
                <a:lnTo>
                  <a:pt x="1545576" y="1284945"/>
                </a:lnTo>
                <a:lnTo>
                  <a:pt x="1563144" y="1275124"/>
                </a:lnTo>
                <a:lnTo>
                  <a:pt x="1580375" y="1265099"/>
                </a:lnTo>
                <a:lnTo>
                  <a:pt x="1614565" y="1245050"/>
                </a:lnTo>
                <a:lnTo>
                  <a:pt x="1647871" y="1224663"/>
                </a:lnTo>
                <a:cubicBezTo>
                  <a:pt x="1649227" y="1223782"/>
                  <a:pt x="1650653" y="1222901"/>
                  <a:pt x="1652009" y="1222089"/>
                </a:cubicBezTo>
                <a:cubicBezTo>
                  <a:pt x="1653366" y="1221275"/>
                  <a:pt x="1654790" y="1220395"/>
                  <a:pt x="1656147" y="1219582"/>
                </a:cubicBezTo>
                <a:cubicBezTo>
                  <a:pt x="1657504" y="1218701"/>
                  <a:pt x="1658928" y="1217889"/>
                  <a:pt x="1660286" y="1217008"/>
                </a:cubicBezTo>
                <a:cubicBezTo>
                  <a:pt x="1661642" y="1216127"/>
                  <a:pt x="1662998" y="1215315"/>
                  <a:pt x="1664355" y="1214434"/>
                </a:cubicBezTo>
                <a:lnTo>
                  <a:pt x="1680500" y="1204071"/>
                </a:lnTo>
                <a:cubicBezTo>
                  <a:pt x="1683213" y="1202378"/>
                  <a:pt x="1685859" y="1200616"/>
                  <a:pt x="1688572" y="1198923"/>
                </a:cubicBezTo>
                <a:cubicBezTo>
                  <a:pt x="1691286" y="1197230"/>
                  <a:pt x="1693931" y="1195468"/>
                  <a:pt x="1696645" y="1193775"/>
                </a:cubicBezTo>
                <a:cubicBezTo>
                  <a:pt x="1699290" y="1192082"/>
                  <a:pt x="1702004" y="1190389"/>
                  <a:pt x="1704649" y="1188627"/>
                </a:cubicBezTo>
                <a:cubicBezTo>
                  <a:pt x="1707295" y="1186934"/>
                  <a:pt x="1709941" y="1185174"/>
                  <a:pt x="1712518" y="1183412"/>
                </a:cubicBezTo>
                <a:cubicBezTo>
                  <a:pt x="1723032" y="1176436"/>
                  <a:pt x="1733411" y="1169459"/>
                  <a:pt x="1743655" y="1162415"/>
                </a:cubicBezTo>
                <a:cubicBezTo>
                  <a:pt x="1753897" y="1155371"/>
                  <a:pt x="1764005" y="1148326"/>
                  <a:pt x="1773977" y="1141214"/>
                </a:cubicBezTo>
                <a:cubicBezTo>
                  <a:pt x="1783949" y="1134170"/>
                  <a:pt x="1793785" y="1127058"/>
                  <a:pt x="1803486" y="1119877"/>
                </a:cubicBezTo>
                <a:cubicBezTo>
                  <a:pt x="1813185" y="1112698"/>
                  <a:pt x="1822751" y="1105518"/>
                  <a:pt x="1832248" y="1098338"/>
                </a:cubicBezTo>
                <a:cubicBezTo>
                  <a:pt x="1841677" y="1091159"/>
                  <a:pt x="1850902" y="1083912"/>
                  <a:pt x="1859992" y="1076596"/>
                </a:cubicBezTo>
                <a:cubicBezTo>
                  <a:pt x="1869082" y="1069280"/>
                  <a:pt x="1878036" y="1061965"/>
                  <a:pt x="1886787" y="1054650"/>
                </a:cubicBezTo>
                <a:cubicBezTo>
                  <a:pt x="1895537" y="1047335"/>
                  <a:pt x="1904085" y="1039952"/>
                  <a:pt x="1912564" y="1032569"/>
                </a:cubicBezTo>
                <a:cubicBezTo>
                  <a:pt x="1921044" y="1025186"/>
                  <a:pt x="1929320" y="1017803"/>
                  <a:pt x="1937460" y="1010352"/>
                </a:cubicBezTo>
                <a:cubicBezTo>
                  <a:pt x="1945600" y="1002902"/>
                  <a:pt x="1953537" y="995451"/>
                  <a:pt x="1961338" y="988000"/>
                </a:cubicBezTo>
                <a:cubicBezTo>
                  <a:pt x="1969072" y="980549"/>
                  <a:pt x="1976601" y="973031"/>
                  <a:pt x="1983995" y="965513"/>
                </a:cubicBezTo>
                <a:cubicBezTo>
                  <a:pt x="1991321" y="957993"/>
                  <a:pt x="1998512" y="950475"/>
                  <a:pt x="2005499" y="942889"/>
                </a:cubicBezTo>
                <a:cubicBezTo>
                  <a:pt x="2012486" y="935371"/>
                  <a:pt x="2019270" y="927784"/>
                  <a:pt x="2025917" y="920199"/>
                </a:cubicBezTo>
                <a:cubicBezTo>
                  <a:pt x="2032497" y="912613"/>
                  <a:pt x="2038941" y="905026"/>
                  <a:pt x="2045182" y="897440"/>
                </a:cubicBezTo>
                <a:cubicBezTo>
                  <a:pt x="2051423" y="889853"/>
                  <a:pt x="2057461" y="882268"/>
                  <a:pt x="2063294" y="874613"/>
                </a:cubicBezTo>
                <a:cubicBezTo>
                  <a:pt x="2069128" y="867027"/>
                  <a:pt x="2074759" y="859442"/>
                  <a:pt x="2080185" y="851787"/>
                </a:cubicBezTo>
                <a:cubicBezTo>
                  <a:pt x="2085544" y="844133"/>
                  <a:pt x="2090768" y="836547"/>
                  <a:pt x="2095787" y="828893"/>
                </a:cubicBezTo>
                <a:cubicBezTo>
                  <a:pt x="2105759" y="813721"/>
                  <a:pt x="2114917" y="798412"/>
                  <a:pt x="2123125" y="783173"/>
                </a:cubicBezTo>
                <a:cubicBezTo>
                  <a:pt x="2131333" y="768001"/>
                  <a:pt x="2138659" y="752761"/>
                  <a:pt x="2145036" y="737588"/>
                </a:cubicBezTo>
                <a:cubicBezTo>
                  <a:pt x="2151345" y="722483"/>
                  <a:pt x="2156839" y="707379"/>
                  <a:pt x="2161384" y="692342"/>
                </a:cubicBezTo>
                <a:cubicBezTo>
                  <a:pt x="2165929" y="677372"/>
                  <a:pt x="2169524" y="662471"/>
                  <a:pt x="2172238" y="647638"/>
                </a:cubicBezTo>
                <a:cubicBezTo>
                  <a:pt x="2173594" y="640255"/>
                  <a:pt x="2174680" y="632871"/>
                  <a:pt x="2175562" y="625557"/>
                </a:cubicBezTo>
                <a:cubicBezTo>
                  <a:pt x="2176444" y="618241"/>
                  <a:pt x="2177054" y="610926"/>
                  <a:pt x="2177461" y="603678"/>
                </a:cubicBezTo>
                <a:cubicBezTo>
                  <a:pt x="2177801" y="596431"/>
                  <a:pt x="2177936" y="589184"/>
                  <a:pt x="2177936" y="582003"/>
                </a:cubicBezTo>
                <a:cubicBezTo>
                  <a:pt x="2177868" y="574823"/>
                  <a:pt x="2177597" y="567711"/>
                  <a:pt x="2177054" y="560599"/>
                </a:cubicBezTo>
                <a:cubicBezTo>
                  <a:pt x="2176511" y="553555"/>
                  <a:pt x="2175765" y="546511"/>
                  <a:pt x="2174748" y="539534"/>
                </a:cubicBezTo>
                <a:cubicBezTo>
                  <a:pt x="2173798" y="532558"/>
                  <a:pt x="2172577" y="525649"/>
                  <a:pt x="2171084" y="518740"/>
                </a:cubicBezTo>
                <a:cubicBezTo>
                  <a:pt x="2169593" y="511899"/>
                  <a:pt x="2167896" y="505058"/>
                  <a:pt x="2165997" y="498284"/>
                </a:cubicBezTo>
                <a:cubicBezTo>
                  <a:pt x="2164098" y="491511"/>
                  <a:pt x="2161994" y="484806"/>
                  <a:pt x="2159621" y="478167"/>
                </a:cubicBezTo>
                <a:cubicBezTo>
                  <a:pt x="2154940" y="464960"/>
                  <a:pt x="2149377" y="451886"/>
                  <a:pt x="2142933" y="439085"/>
                </a:cubicBezTo>
                <a:cubicBezTo>
                  <a:pt x="2136557" y="426350"/>
                  <a:pt x="2129299" y="413888"/>
                  <a:pt x="2121293" y="401628"/>
                </a:cubicBezTo>
                <a:cubicBezTo>
                  <a:pt x="2113289" y="389436"/>
                  <a:pt x="2104538" y="377582"/>
                  <a:pt x="2094974" y="365932"/>
                </a:cubicBezTo>
                <a:cubicBezTo>
                  <a:pt x="2085477" y="354418"/>
                  <a:pt x="2075233" y="343106"/>
                  <a:pt x="2064176" y="332133"/>
                </a:cubicBezTo>
                <a:cubicBezTo>
                  <a:pt x="2053187" y="321296"/>
                  <a:pt x="2041519" y="310662"/>
                  <a:pt x="2029105" y="300366"/>
                </a:cubicBezTo>
                <a:cubicBezTo>
                  <a:pt x="2016827" y="290139"/>
                  <a:pt x="2003803" y="280249"/>
                  <a:pt x="1990236" y="270630"/>
                </a:cubicBezTo>
                <a:cubicBezTo>
                  <a:pt x="1976669" y="261080"/>
                  <a:pt x="1962559" y="251869"/>
                  <a:pt x="1947839" y="242995"/>
                </a:cubicBezTo>
                <a:cubicBezTo>
                  <a:pt x="1933187" y="234122"/>
                  <a:pt x="1917923" y="225656"/>
                  <a:pt x="1902186" y="217528"/>
                </a:cubicBezTo>
                <a:cubicBezTo>
                  <a:pt x="1894317" y="213531"/>
                  <a:pt x="1886380" y="209535"/>
                  <a:pt x="1878240" y="205674"/>
                </a:cubicBezTo>
                <a:cubicBezTo>
                  <a:pt x="1870167" y="201813"/>
                  <a:pt x="1861959" y="198020"/>
                  <a:pt x="1853616" y="194362"/>
                </a:cubicBezTo>
                <a:cubicBezTo>
                  <a:pt x="1845272" y="190705"/>
                  <a:pt x="1836860" y="187115"/>
                  <a:pt x="1828313" y="183593"/>
                </a:cubicBezTo>
                <a:cubicBezTo>
                  <a:pt x="1819766" y="180070"/>
                  <a:pt x="1811151" y="176684"/>
                  <a:pt x="1802400" y="173365"/>
                </a:cubicBezTo>
                <a:cubicBezTo>
                  <a:pt x="1793718" y="170114"/>
                  <a:pt x="1784899" y="166863"/>
                  <a:pt x="1775944" y="163747"/>
                </a:cubicBezTo>
                <a:cubicBezTo>
                  <a:pt x="1767058" y="160631"/>
                  <a:pt x="1758035" y="157583"/>
                  <a:pt x="1748946" y="154670"/>
                </a:cubicBezTo>
                <a:cubicBezTo>
                  <a:pt x="1739856" y="151758"/>
                  <a:pt x="1730631" y="148913"/>
                  <a:pt x="1721337" y="146204"/>
                </a:cubicBezTo>
                <a:cubicBezTo>
                  <a:pt x="1712111" y="143494"/>
                  <a:pt x="1702682" y="140852"/>
                  <a:pt x="1693253" y="138347"/>
                </a:cubicBezTo>
                <a:cubicBezTo>
                  <a:pt x="1674462" y="133334"/>
                  <a:pt x="1655266" y="128661"/>
                  <a:pt x="1635797" y="124325"/>
                </a:cubicBezTo>
                <a:cubicBezTo>
                  <a:pt x="1616464" y="120058"/>
                  <a:pt x="1596724" y="116130"/>
                  <a:pt x="1576780" y="112607"/>
                </a:cubicBezTo>
                <a:cubicBezTo>
                  <a:pt x="1556972" y="109085"/>
                  <a:pt x="1536825" y="105970"/>
                  <a:pt x="1516406" y="103192"/>
                </a:cubicBezTo>
                <a:cubicBezTo>
                  <a:pt x="1496124" y="100483"/>
                  <a:pt x="1475570" y="98181"/>
                  <a:pt x="1454812" y="96216"/>
                </a:cubicBezTo>
                <a:cubicBezTo>
                  <a:pt x="1444501" y="95200"/>
                  <a:pt x="1434122" y="94387"/>
                  <a:pt x="1423675" y="93575"/>
                </a:cubicBezTo>
                <a:cubicBezTo>
                  <a:pt x="1413229" y="92829"/>
                  <a:pt x="1402782" y="92152"/>
                  <a:pt x="1392336" y="91542"/>
                </a:cubicBezTo>
                <a:cubicBezTo>
                  <a:pt x="1381889" y="90932"/>
                  <a:pt x="1371374" y="90459"/>
                  <a:pt x="1360860" y="90053"/>
                </a:cubicBezTo>
                <a:cubicBezTo>
                  <a:pt x="1350346" y="89645"/>
                  <a:pt x="1339831" y="89375"/>
                  <a:pt x="1329249" y="89172"/>
                </a:cubicBezTo>
                <a:cubicBezTo>
                  <a:pt x="1318734" y="88968"/>
                  <a:pt x="1308085" y="88901"/>
                  <a:pt x="1297502" y="88901"/>
                </a:cubicBezTo>
                <a:cubicBezTo>
                  <a:pt x="1286852" y="88901"/>
                  <a:pt x="1276270" y="89037"/>
                  <a:pt x="1265620" y="89239"/>
                </a:cubicBezTo>
                <a:cubicBezTo>
                  <a:pt x="1254969" y="89510"/>
                  <a:pt x="1244320" y="89781"/>
                  <a:pt x="1233669" y="90188"/>
                </a:cubicBezTo>
                <a:cubicBezTo>
                  <a:pt x="1223019" y="90594"/>
                  <a:pt x="1212369" y="91068"/>
                  <a:pt x="1201718" y="91678"/>
                </a:cubicBezTo>
                <a:cubicBezTo>
                  <a:pt x="1191069" y="92288"/>
                  <a:pt x="1180419" y="92965"/>
                  <a:pt x="1169768" y="93777"/>
                </a:cubicBezTo>
                <a:cubicBezTo>
                  <a:pt x="1159118" y="94591"/>
                  <a:pt x="1148468" y="95471"/>
                  <a:pt x="1137818" y="96419"/>
                </a:cubicBezTo>
                <a:cubicBezTo>
                  <a:pt x="1127168" y="97367"/>
                  <a:pt x="1116585" y="98452"/>
                  <a:pt x="1105936" y="99603"/>
                </a:cubicBezTo>
                <a:cubicBezTo>
                  <a:pt x="1095353" y="100755"/>
                  <a:pt x="1084702" y="102041"/>
                  <a:pt x="1074121" y="103396"/>
                </a:cubicBezTo>
                <a:cubicBezTo>
                  <a:pt x="1063538" y="104750"/>
                  <a:pt x="1052956" y="106173"/>
                  <a:pt x="1042374" y="107731"/>
                </a:cubicBezTo>
                <a:cubicBezTo>
                  <a:pt x="1031792" y="109289"/>
                  <a:pt x="1021277" y="110914"/>
                  <a:pt x="1010763" y="112675"/>
                </a:cubicBezTo>
                <a:cubicBezTo>
                  <a:pt x="1000248" y="114437"/>
                  <a:pt x="989733" y="116266"/>
                  <a:pt x="979287" y="118161"/>
                </a:cubicBezTo>
                <a:cubicBezTo>
                  <a:pt x="968773" y="120058"/>
                  <a:pt x="958326" y="122091"/>
                  <a:pt x="947947" y="124190"/>
                </a:cubicBezTo>
                <a:cubicBezTo>
                  <a:pt x="933431" y="127103"/>
                  <a:pt x="918914" y="130219"/>
                  <a:pt x="904532" y="133470"/>
                </a:cubicBezTo>
                <a:cubicBezTo>
                  <a:pt x="890151" y="136721"/>
                  <a:pt x="875770" y="140175"/>
                  <a:pt x="861525" y="143765"/>
                </a:cubicBezTo>
                <a:cubicBezTo>
                  <a:pt x="847280" y="147355"/>
                  <a:pt x="833102" y="151148"/>
                  <a:pt x="818992" y="155077"/>
                </a:cubicBezTo>
                <a:cubicBezTo>
                  <a:pt x="804882" y="159005"/>
                  <a:pt x="790841" y="163070"/>
                  <a:pt x="776934" y="167337"/>
                </a:cubicBezTo>
                <a:cubicBezTo>
                  <a:pt x="770965" y="169166"/>
                  <a:pt x="764927" y="170994"/>
                  <a:pt x="758957" y="172891"/>
                </a:cubicBezTo>
                <a:cubicBezTo>
                  <a:pt x="752989" y="174787"/>
                  <a:pt x="747019" y="176684"/>
                  <a:pt x="741050" y="178648"/>
                </a:cubicBezTo>
                <a:cubicBezTo>
                  <a:pt x="735080" y="180545"/>
                  <a:pt x="729178" y="182509"/>
                  <a:pt x="723276" y="184541"/>
                </a:cubicBezTo>
                <a:cubicBezTo>
                  <a:pt x="717375" y="186573"/>
                  <a:pt x="711473" y="188606"/>
                  <a:pt x="705639" y="190637"/>
                </a:cubicBezTo>
                <a:cubicBezTo>
                  <a:pt x="686171" y="197478"/>
                  <a:pt x="666905" y="204590"/>
                  <a:pt x="647844" y="211974"/>
                </a:cubicBezTo>
                <a:cubicBezTo>
                  <a:pt x="628782" y="219424"/>
                  <a:pt x="609924" y="227078"/>
                  <a:pt x="591337" y="235003"/>
                </a:cubicBezTo>
                <a:cubicBezTo>
                  <a:pt x="572750" y="242928"/>
                  <a:pt x="554367" y="251123"/>
                  <a:pt x="536187" y="259590"/>
                </a:cubicBezTo>
                <a:cubicBezTo>
                  <a:pt x="518007" y="268056"/>
                  <a:pt x="500099" y="276727"/>
                  <a:pt x="482393" y="285668"/>
                </a:cubicBezTo>
                <a:cubicBezTo>
                  <a:pt x="473574" y="290139"/>
                  <a:pt x="464756" y="294677"/>
                  <a:pt x="456073" y="299282"/>
                </a:cubicBezTo>
                <a:cubicBezTo>
                  <a:pt x="447390" y="303888"/>
                  <a:pt x="438708" y="308561"/>
                  <a:pt x="430093" y="313236"/>
                </a:cubicBezTo>
                <a:cubicBezTo>
                  <a:pt x="421477" y="317909"/>
                  <a:pt x="412862" y="322651"/>
                  <a:pt x="404383" y="327460"/>
                </a:cubicBezTo>
                <a:cubicBezTo>
                  <a:pt x="395836" y="332268"/>
                  <a:pt x="387424" y="337145"/>
                  <a:pt x="379013" y="342023"/>
                </a:cubicBezTo>
                <a:cubicBezTo>
                  <a:pt x="376977" y="343309"/>
                  <a:pt x="374874" y="344528"/>
                  <a:pt x="372772" y="345748"/>
                </a:cubicBezTo>
                <a:cubicBezTo>
                  <a:pt x="370669" y="346967"/>
                  <a:pt x="368565" y="348187"/>
                  <a:pt x="366463" y="349405"/>
                </a:cubicBezTo>
                <a:cubicBezTo>
                  <a:pt x="364428" y="350624"/>
                  <a:pt x="362325" y="351911"/>
                  <a:pt x="360222" y="353131"/>
                </a:cubicBezTo>
                <a:cubicBezTo>
                  <a:pt x="358187" y="354349"/>
                  <a:pt x="356084" y="355569"/>
                  <a:pt x="354049" y="356856"/>
                </a:cubicBezTo>
                <a:lnTo>
                  <a:pt x="329357" y="372028"/>
                </a:lnTo>
                <a:cubicBezTo>
                  <a:pt x="327322" y="373315"/>
                  <a:pt x="325287" y="374602"/>
                  <a:pt x="323252" y="375889"/>
                </a:cubicBezTo>
                <a:cubicBezTo>
                  <a:pt x="321285" y="377176"/>
                  <a:pt x="319249" y="378463"/>
                  <a:pt x="317215" y="379750"/>
                </a:cubicBezTo>
                <a:cubicBezTo>
                  <a:pt x="315247" y="381037"/>
                  <a:pt x="313212" y="382324"/>
                  <a:pt x="311178" y="383611"/>
                </a:cubicBezTo>
                <a:cubicBezTo>
                  <a:pt x="309142" y="384898"/>
                  <a:pt x="307107" y="386185"/>
                  <a:pt x="305072" y="387472"/>
                </a:cubicBezTo>
                <a:cubicBezTo>
                  <a:pt x="303037" y="388759"/>
                  <a:pt x="301002" y="390046"/>
                  <a:pt x="298967" y="391333"/>
                </a:cubicBezTo>
                <a:cubicBezTo>
                  <a:pt x="296931" y="392619"/>
                  <a:pt x="294897" y="393974"/>
                  <a:pt x="292930" y="395261"/>
                </a:cubicBezTo>
                <a:cubicBezTo>
                  <a:pt x="290962" y="396548"/>
                  <a:pt x="288927" y="397835"/>
                  <a:pt x="286960" y="399190"/>
                </a:cubicBezTo>
                <a:cubicBezTo>
                  <a:pt x="284992" y="400544"/>
                  <a:pt x="282958" y="401831"/>
                  <a:pt x="280991" y="403186"/>
                </a:cubicBezTo>
                <a:cubicBezTo>
                  <a:pt x="276988" y="405760"/>
                  <a:pt x="272986" y="408469"/>
                  <a:pt x="269052" y="411110"/>
                </a:cubicBezTo>
                <a:cubicBezTo>
                  <a:pt x="265117" y="413820"/>
                  <a:pt x="261183" y="416462"/>
                  <a:pt x="257249" y="419171"/>
                </a:cubicBezTo>
                <a:cubicBezTo>
                  <a:pt x="253314" y="421881"/>
                  <a:pt x="249447" y="424590"/>
                  <a:pt x="245512" y="427300"/>
                </a:cubicBezTo>
                <a:cubicBezTo>
                  <a:pt x="241646" y="430009"/>
                  <a:pt x="237712" y="432718"/>
                  <a:pt x="233777" y="435428"/>
                </a:cubicBezTo>
                <a:cubicBezTo>
                  <a:pt x="229911" y="438204"/>
                  <a:pt x="226112" y="440913"/>
                  <a:pt x="222246" y="443691"/>
                </a:cubicBezTo>
                <a:cubicBezTo>
                  <a:pt x="218446" y="446468"/>
                  <a:pt x="214580" y="449245"/>
                  <a:pt x="210713" y="452022"/>
                </a:cubicBezTo>
                <a:cubicBezTo>
                  <a:pt x="206914" y="454799"/>
                  <a:pt x="203048" y="457576"/>
                  <a:pt x="199249" y="460353"/>
                </a:cubicBezTo>
                <a:cubicBezTo>
                  <a:pt x="195451" y="463131"/>
                  <a:pt x="191651" y="465976"/>
                  <a:pt x="187921" y="468821"/>
                </a:cubicBezTo>
                <a:lnTo>
                  <a:pt x="176592" y="477287"/>
                </a:lnTo>
                <a:lnTo>
                  <a:pt x="170894" y="481554"/>
                </a:lnTo>
                <a:lnTo>
                  <a:pt x="165331" y="485821"/>
                </a:lnTo>
                <a:lnTo>
                  <a:pt x="143081" y="503161"/>
                </a:lnTo>
                <a:cubicBezTo>
                  <a:pt x="141182" y="504584"/>
                  <a:pt x="139351" y="506006"/>
                  <a:pt x="137519" y="507496"/>
                </a:cubicBezTo>
                <a:cubicBezTo>
                  <a:pt x="135687" y="508986"/>
                  <a:pt x="133856" y="510409"/>
                  <a:pt x="132024" y="511899"/>
                </a:cubicBezTo>
                <a:cubicBezTo>
                  <a:pt x="130193" y="513389"/>
                  <a:pt x="128429" y="514811"/>
                  <a:pt x="126597" y="516302"/>
                </a:cubicBezTo>
                <a:cubicBezTo>
                  <a:pt x="124765" y="517791"/>
                  <a:pt x="122935" y="519214"/>
                  <a:pt x="121103" y="520704"/>
                </a:cubicBezTo>
                <a:cubicBezTo>
                  <a:pt x="119271" y="522194"/>
                  <a:pt x="117439" y="523616"/>
                  <a:pt x="115608" y="525107"/>
                </a:cubicBezTo>
                <a:cubicBezTo>
                  <a:pt x="113777" y="526529"/>
                  <a:pt x="111945" y="528020"/>
                  <a:pt x="110113" y="529510"/>
                </a:cubicBezTo>
                <a:cubicBezTo>
                  <a:pt x="108282" y="531000"/>
                  <a:pt x="106519" y="532490"/>
                  <a:pt x="104687" y="533980"/>
                </a:cubicBezTo>
                <a:cubicBezTo>
                  <a:pt x="102855" y="535470"/>
                  <a:pt x="101091" y="536961"/>
                  <a:pt x="99328" y="538450"/>
                </a:cubicBezTo>
                <a:lnTo>
                  <a:pt x="77824" y="556468"/>
                </a:lnTo>
                <a:cubicBezTo>
                  <a:pt x="76060" y="557958"/>
                  <a:pt x="74296" y="559516"/>
                  <a:pt x="72533" y="561006"/>
                </a:cubicBezTo>
                <a:cubicBezTo>
                  <a:pt x="70769" y="562496"/>
                  <a:pt x="69006" y="564054"/>
                  <a:pt x="67242" y="565544"/>
                </a:cubicBezTo>
                <a:cubicBezTo>
                  <a:pt x="65546" y="567102"/>
                  <a:pt x="63782" y="568592"/>
                  <a:pt x="62018" y="570150"/>
                </a:cubicBezTo>
                <a:cubicBezTo>
                  <a:pt x="60255" y="571708"/>
                  <a:pt x="58491" y="573265"/>
                  <a:pt x="56727" y="574756"/>
                </a:cubicBezTo>
                <a:cubicBezTo>
                  <a:pt x="53132" y="577803"/>
                  <a:pt x="49604" y="580920"/>
                  <a:pt x="46145" y="583967"/>
                </a:cubicBezTo>
                <a:cubicBezTo>
                  <a:pt x="42685" y="587016"/>
                  <a:pt x="39225" y="590131"/>
                  <a:pt x="35766" y="593247"/>
                </a:cubicBezTo>
                <a:cubicBezTo>
                  <a:pt x="32374" y="596363"/>
                  <a:pt x="28914" y="599478"/>
                  <a:pt x="25456" y="602595"/>
                </a:cubicBezTo>
                <a:cubicBezTo>
                  <a:pt x="21996" y="605710"/>
                  <a:pt x="18536" y="608826"/>
                  <a:pt x="15077" y="611942"/>
                </a:cubicBezTo>
                <a:cubicBezTo>
                  <a:pt x="13313" y="613568"/>
                  <a:pt x="11617" y="615126"/>
                  <a:pt x="9921" y="616683"/>
                </a:cubicBezTo>
                <a:cubicBezTo>
                  <a:pt x="8225" y="618241"/>
                  <a:pt x="6529" y="619867"/>
                  <a:pt x="4833" y="621425"/>
                </a:cubicBezTo>
                <a:lnTo>
                  <a:pt x="0" y="625930"/>
                </a:lnTo>
                <a:lnTo>
                  <a:pt x="0" y="474901"/>
                </a:lnTo>
                <a:lnTo>
                  <a:pt x="2119" y="473223"/>
                </a:lnTo>
                <a:cubicBezTo>
                  <a:pt x="4087" y="471665"/>
                  <a:pt x="6054" y="470107"/>
                  <a:pt x="8021" y="468550"/>
                </a:cubicBezTo>
                <a:cubicBezTo>
                  <a:pt x="10057" y="467059"/>
                  <a:pt x="12024" y="465501"/>
                  <a:pt x="14058" y="463943"/>
                </a:cubicBezTo>
                <a:lnTo>
                  <a:pt x="38208" y="445520"/>
                </a:lnTo>
                <a:lnTo>
                  <a:pt x="44245" y="440913"/>
                </a:lnTo>
                <a:lnTo>
                  <a:pt x="50419" y="436375"/>
                </a:lnTo>
                <a:lnTo>
                  <a:pt x="62765" y="427300"/>
                </a:lnTo>
                <a:cubicBezTo>
                  <a:pt x="66766" y="424319"/>
                  <a:pt x="70905" y="421271"/>
                  <a:pt x="75043" y="418291"/>
                </a:cubicBezTo>
                <a:cubicBezTo>
                  <a:pt x="79248" y="415310"/>
                  <a:pt x="83386" y="412330"/>
                  <a:pt x="87593" y="409350"/>
                </a:cubicBezTo>
                <a:cubicBezTo>
                  <a:pt x="91798" y="406370"/>
                  <a:pt x="96004" y="403457"/>
                  <a:pt x="100210" y="400477"/>
                </a:cubicBezTo>
                <a:cubicBezTo>
                  <a:pt x="104415" y="397497"/>
                  <a:pt x="108621" y="394584"/>
                  <a:pt x="112759" y="391603"/>
                </a:cubicBezTo>
                <a:cubicBezTo>
                  <a:pt x="117100" y="388690"/>
                  <a:pt x="121374" y="385778"/>
                  <a:pt x="125648" y="382865"/>
                </a:cubicBezTo>
                <a:cubicBezTo>
                  <a:pt x="129922" y="379953"/>
                  <a:pt x="134195" y="377040"/>
                  <a:pt x="138469" y="374129"/>
                </a:cubicBezTo>
                <a:cubicBezTo>
                  <a:pt x="142810" y="371215"/>
                  <a:pt x="147084" y="368371"/>
                  <a:pt x="151425" y="365458"/>
                </a:cubicBezTo>
                <a:cubicBezTo>
                  <a:pt x="155767" y="362546"/>
                  <a:pt x="160108" y="359701"/>
                  <a:pt x="164517" y="356856"/>
                </a:cubicBezTo>
                <a:cubicBezTo>
                  <a:pt x="166688" y="355434"/>
                  <a:pt x="168859" y="354011"/>
                  <a:pt x="171029" y="352589"/>
                </a:cubicBezTo>
                <a:cubicBezTo>
                  <a:pt x="173200" y="351167"/>
                  <a:pt x="175439" y="349744"/>
                  <a:pt x="177610" y="348322"/>
                </a:cubicBezTo>
                <a:cubicBezTo>
                  <a:pt x="179848" y="346900"/>
                  <a:pt x="182019" y="345477"/>
                  <a:pt x="184257" y="344055"/>
                </a:cubicBezTo>
                <a:cubicBezTo>
                  <a:pt x="186496" y="342631"/>
                  <a:pt x="188734" y="341277"/>
                  <a:pt x="190973" y="339855"/>
                </a:cubicBezTo>
                <a:cubicBezTo>
                  <a:pt x="193144" y="338432"/>
                  <a:pt x="195382" y="337077"/>
                  <a:pt x="197621" y="335655"/>
                </a:cubicBezTo>
                <a:cubicBezTo>
                  <a:pt x="199860" y="334232"/>
                  <a:pt x="202030" y="332878"/>
                  <a:pt x="204268" y="331456"/>
                </a:cubicBezTo>
                <a:cubicBezTo>
                  <a:pt x="206508" y="330034"/>
                  <a:pt x="208746" y="328678"/>
                  <a:pt x="210985" y="327256"/>
                </a:cubicBezTo>
                <a:cubicBezTo>
                  <a:pt x="213223" y="325834"/>
                  <a:pt x="215462" y="324411"/>
                  <a:pt x="217700" y="323057"/>
                </a:cubicBezTo>
                <a:lnTo>
                  <a:pt x="244970" y="306530"/>
                </a:lnTo>
                <a:cubicBezTo>
                  <a:pt x="247276" y="305175"/>
                  <a:pt x="249583" y="303821"/>
                  <a:pt x="251890" y="302466"/>
                </a:cubicBezTo>
                <a:cubicBezTo>
                  <a:pt x="254263" y="301111"/>
                  <a:pt x="256569" y="299756"/>
                  <a:pt x="258877" y="298402"/>
                </a:cubicBezTo>
                <a:cubicBezTo>
                  <a:pt x="261183" y="297047"/>
                  <a:pt x="263556" y="295693"/>
                  <a:pt x="265863" y="294337"/>
                </a:cubicBezTo>
                <a:cubicBezTo>
                  <a:pt x="268237" y="292983"/>
                  <a:pt x="270544" y="291628"/>
                  <a:pt x="272850" y="290274"/>
                </a:cubicBezTo>
                <a:cubicBezTo>
                  <a:pt x="282143" y="284855"/>
                  <a:pt x="291505" y="279572"/>
                  <a:pt x="301002" y="274289"/>
                </a:cubicBezTo>
                <a:cubicBezTo>
                  <a:pt x="310498" y="269073"/>
                  <a:pt x="319995" y="263789"/>
                  <a:pt x="329628" y="258641"/>
                </a:cubicBezTo>
                <a:cubicBezTo>
                  <a:pt x="339193" y="253494"/>
                  <a:pt x="348894" y="248347"/>
                  <a:pt x="358662" y="243266"/>
                </a:cubicBezTo>
                <a:cubicBezTo>
                  <a:pt x="368362" y="238254"/>
                  <a:pt x="378266" y="233174"/>
                  <a:pt x="388171" y="228230"/>
                </a:cubicBezTo>
                <a:cubicBezTo>
                  <a:pt x="407978" y="218340"/>
                  <a:pt x="428193" y="208654"/>
                  <a:pt x="448747" y="199171"/>
                </a:cubicBezTo>
                <a:cubicBezTo>
                  <a:pt x="469234" y="189756"/>
                  <a:pt x="490127" y="180478"/>
                  <a:pt x="511291" y="171536"/>
                </a:cubicBezTo>
                <a:cubicBezTo>
                  <a:pt x="532456" y="162595"/>
                  <a:pt x="553959" y="153857"/>
                  <a:pt x="575803" y="145459"/>
                </a:cubicBezTo>
                <a:cubicBezTo>
                  <a:pt x="597646" y="137060"/>
                  <a:pt x="619760" y="128932"/>
                  <a:pt x="642213" y="121074"/>
                </a:cubicBezTo>
                <a:cubicBezTo>
                  <a:pt x="648928" y="118771"/>
                  <a:pt x="655713" y="116401"/>
                  <a:pt x="662564" y="114098"/>
                </a:cubicBezTo>
                <a:cubicBezTo>
                  <a:pt x="669415" y="111795"/>
                  <a:pt x="676266" y="109492"/>
                  <a:pt x="683118" y="107257"/>
                </a:cubicBezTo>
                <a:cubicBezTo>
                  <a:pt x="689970" y="105022"/>
                  <a:pt x="696889" y="102786"/>
                  <a:pt x="703807" y="100618"/>
                </a:cubicBezTo>
                <a:cubicBezTo>
                  <a:pt x="710726" y="98383"/>
                  <a:pt x="717714" y="96216"/>
                  <a:pt x="724701" y="94116"/>
                </a:cubicBezTo>
                <a:cubicBezTo>
                  <a:pt x="740913" y="89172"/>
                  <a:pt x="757194" y="84430"/>
                  <a:pt x="773610" y="79824"/>
                </a:cubicBezTo>
                <a:cubicBezTo>
                  <a:pt x="790026" y="75286"/>
                  <a:pt x="806578" y="70815"/>
                  <a:pt x="823265" y="66616"/>
                </a:cubicBezTo>
                <a:cubicBezTo>
                  <a:pt x="839953" y="62417"/>
                  <a:pt x="856708" y="58353"/>
                  <a:pt x="873599" y="54492"/>
                </a:cubicBezTo>
                <a:cubicBezTo>
                  <a:pt x="890491" y="50631"/>
                  <a:pt x="907449" y="46906"/>
                  <a:pt x="924543" y="43451"/>
                </a:cubicBezTo>
                <a:cubicBezTo>
                  <a:pt x="936822" y="40945"/>
                  <a:pt x="949032" y="38575"/>
                  <a:pt x="961378" y="36272"/>
                </a:cubicBezTo>
                <a:cubicBezTo>
                  <a:pt x="973656" y="33969"/>
                  <a:pt x="986002" y="31801"/>
                  <a:pt x="998417" y="29702"/>
                </a:cubicBezTo>
                <a:cubicBezTo>
                  <a:pt x="1010763" y="27601"/>
                  <a:pt x="1023245" y="25637"/>
                  <a:pt x="1035658" y="23741"/>
                </a:cubicBezTo>
                <a:cubicBezTo>
                  <a:pt x="1048139" y="21844"/>
                  <a:pt x="1060621" y="20083"/>
                  <a:pt x="1073103" y="18458"/>
                </a:cubicBezTo>
                <a:cubicBezTo>
                  <a:pt x="1085585" y="16832"/>
                  <a:pt x="1098134" y="15274"/>
                  <a:pt x="1110684" y="13852"/>
                </a:cubicBezTo>
                <a:cubicBezTo>
                  <a:pt x="1123301" y="12429"/>
                  <a:pt x="1135851" y="11142"/>
                  <a:pt x="1148400" y="9923"/>
                </a:cubicBezTo>
                <a:cubicBezTo>
                  <a:pt x="1160950" y="8704"/>
                  <a:pt x="1173567" y="7621"/>
                  <a:pt x="1186117" y="6605"/>
                </a:cubicBezTo>
                <a:cubicBezTo>
                  <a:pt x="1198734" y="5588"/>
                  <a:pt x="1211351" y="4708"/>
                  <a:pt x="1223901" y="3962"/>
                </a:cubicBezTo>
                <a:cubicBezTo>
                  <a:pt x="1236518" y="3217"/>
                  <a:pt x="1249136" y="2540"/>
                  <a:pt x="1261685" y="1998"/>
                </a:cubicBezTo>
                <a:cubicBezTo>
                  <a:pt x="1274303" y="1457"/>
                  <a:pt x="1286852" y="1050"/>
                  <a:pt x="1299401" y="711"/>
                </a:cubicBezTo>
                <a:cubicBezTo>
                  <a:pt x="1311951" y="440"/>
                  <a:pt x="1324501" y="170"/>
                  <a:pt x="1337051" y="101"/>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0136580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cholars Logo C">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B1B4D2C-3A17-F9FB-FFAC-2C88D3EF4BD1}"/>
              </a:ext>
            </a:extLst>
          </p:cNvPr>
          <p:cNvGrpSpPr/>
          <p:nvPr userDrawn="1"/>
        </p:nvGrpSpPr>
        <p:grpSpPr>
          <a:xfrm flipH="1">
            <a:off x="465655" y="3551062"/>
            <a:ext cx="11726345" cy="3316365"/>
            <a:chOff x="-1" y="3541635"/>
            <a:chExt cx="11726345" cy="3316365"/>
          </a:xfrm>
        </p:grpSpPr>
        <p:grpSp>
          <p:nvGrpSpPr>
            <p:cNvPr id="79" name="Group 78">
              <a:extLst>
                <a:ext uri="{FF2B5EF4-FFF2-40B4-BE49-F238E27FC236}">
                  <a16:creationId xmlns:a16="http://schemas.microsoft.com/office/drawing/2014/main" id="{0A5F9BE1-09A0-F05E-7F0C-1D7AA1C4BEB4}"/>
                </a:ext>
              </a:extLst>
            </p:cNvPr>
            <p:cNvGrpSpPr/>
            <p:nvPr userDrawn="1"/>
          </p:nvGrpSpPr>
          <p:grpSpPr>
            <a:xfrm>
              <a:off x="0" y="3541635"/>
              <a:ext cx="11726344" cy="3316365"/>
              <a:chOff x="0" y="3541635"/>
              <a:chExt cx="11726344" cy="3316365"/>
            </a:xfrm>
            <a:solidFill>
              <a:schemeClr val="accent1"/>
            </a:solidFill>
          </p:grpSpPr>
          <p:sp>
            <p:nvSpPr>
              <p:cNvPr id="61" name="Freeform: Shape 60">
                <a:extLst>
                  <a:ext uri="{FF2B5EF4-FFF2-40B4-BE49-F238E27FC236}">
                    <a16:creationId xmlns:a16="http://schemas.microsoft.com/office/drawing/2014/main" id="{F8E2D7E5-F135-3D84-38C4-9751CED55211}"/>
                  </a:ext>
                </a:extLst>
              </p:cNvPr>
              <p:cNvSpPr/>
              <p:nvPr userDrawn="1"/>
            </p:nvSpPr>
            <p:spPr>
              <a:xfrm>
                <a:off x="0" y="3541635"/>
                <a:ext cx="3069639" cy="3316365"/>
              </a:xfrm>
              <a:custGeom>
                <a:avLst/>
                <a:gdLst>
                  <a:gd name="connsiteX0" fmla="*/ 1489408 w 3069639"/>
                  <a:gd name="connsiteY0" fmla="*/ 94 h 3316365"/>
                  <a:gd name="connsiteX1" fmla="*/ 1541573 w 3069639"/>
                  <a:gd name="connsiteY1" fmla="*/ 161 h 3316365"/>
                  <a:gd name="connsiteX2" fmla="*/ 1593535 w 3069639"/>
                  <a:gd name="connsiteY2" fmla="*/ 1177 h 3316365"/>
                  <a:gd name="connsiteX3" fmla="*/ 1645293 w 3069639"/>
                  <a:gd name="connsiteY3" fmla="*/ 3006 h 3316365"/>
                  <a:gd name="connsiteX4" fmla="*/ 1696780 w 3069639"/>
                  <a:gd name="connsiteY4" fmla="*/ 5784 h 3316365"/>
                  <a:gd name="connsiteX5" fmla="*/ 1798872 w 3069639"/>
                  <a:gd name="connsiteY5" fmla="*/ 13912 h 3316365"/>
                  <a:gd name="connsiteX6" fmla="*/ 1899472 w 3069639"/>
                  <a:gd name="connsiteY6" fmla="*/ 25629 h 3316365"/>
                  <a:gd name="connsiteX7" fmla="*/ 1998444 w 3069639"/>
                  <a:gd name="connsiteY7" fmla="*/ 40937 h 3316365"/>
                  <a:gd name="connsiteX8" fmla="*/ 2095652 w 3069639"/>
                  <a:gd name="connsiteY8" fmla="*/ 59835 h 3316365"/>
                  <a:gd name="connsiteX9" fmla="*/ 2143543 w 3069639"/>
                  <a:gd name="connsiteY9" fmla="*/ 70673 h 3316365"/>
                  <a:gd name="connsiteX10" fmla="*/ 2190825 w 3069639"/>
                  <a:gd name="connsiteY10" fmla="*/ 82458 h 3316365"/>
                  <a:gd name="connsiteX11" fmla="*/ 2237563 w 3069639"/>
                  <a:gd name="connsiteY11" fmla="*/ 95192 h 3316365"/>
                  <a:gd name="connsiteX12" fmla="*/ 2283692 w 3069639"/>
                  <a:gd name="connsiteY12" fmla="*/ 108874 h 3316365"/>
                  <a:gd name="connsiteX13" fmla="*/ 2329209 w 3069639"/>
                  <a:gd name="connsiteY13" fmla="*/ 123504 h 3316365"/>
                  <a:gd name="connsiteX14" fmla="*/ 2374048 w 3069639"/>
                  <a:gd name="connsiteY14" fmla="*/ 139084 h 3316365"/>
                  <a:gd name="connsiteX15" fmla="*/ 2418141 w 3069639"/>
                  <a:gd name="connsiteY15" fmla="*/ 155610 h 3316365"/>
                  <a:gd name="connsiteX16" fmla="*/ 2461487 w 3069639"/>
                  <a:gd name="connsiteY16" fmla="*/ 173154 h 3316365"/>
                  <a:gd name="connsiteX17" fmla="*/ 2545536 w 3069639"/>
                  <a:gd name="connsiteY17" fmla="*/ 211288 h 3316365"/>
                  <a:gd name="connsiteX18" fmla="*/ 2625784 w 3069639"/>
                  <a:gd name="connsiteY18" fmla="*/ 253622 h 3316365"/>
                  <a:gd name="connsiteX19" fmla="*/ 2701692 w 3069639"/>
                  <a:gd name="connsiteY19" fmla="*/ 300155 h 3316365"/>
                  <a:gd name="connsiteX20" fmla="*/ 2772648 w 3069639"/>
                  <a:gd name="connsiteY20" fmla="*/ 350955 h 3316365"/>
                  <a:gd name="connsiteX21" fmla="*/ 2837770 w 3069639"/>
                  <a:gd name="connsiteY21" fmla="*/ 406022 h 3316365"/>
                  <a:gd name="connsiteX22" fmla="*/ 2896312 w 3069639"/>
                  <a:gd name="connsiteY22" fmla="*/ 465357 h 3316365"/>
                  <a:gd name="connsiteX23" fmla="*/ 2947595 w 3069639"/>
                  <a:gd name="connsiteY23" fmla="*/ 528757 h 3316365"/>
                  <a:gd name="connsiteX24" fmla="*/ 2990806 w 3069639"/>
                  <a:gd name="connsiteY24" fmla="*/ 596016 h 3316365"/>
                  <a:gd name="connsiteX25" fmla="*/ 3009122 w 3069639"/>
                  <a:gd name="connsiteY25" fmla="*/ 631034 h 3316365"/>
                  <a:gd name="connsiteX26" fmla="*/ 3025199 w 3069639"/>
                  <a:gd name="connsiteY26" fmla="*/ 666866 h 3316365"/>
                  <a:gd name="connsiteX27" fmla="*/ 3038901 w 3069639"/>
                  <a:gd name="connsiteY27" fmla="*/ 703442 h 3316365"/>
                  <a:gd name="connsiteX28" fmla="*/ 3050162 w 3069639"/>
                  <a:gd name="connsiteY28" fmla="*/ 740763 h 3316365"/>
                  <a:gd name="connsiteX29" fmla="*/ 3058845 w 3069639"/>
                  <a:gd name="connsiteY29" fmla="*/ 778763 h 3316365"/>
                  <a:gd name="connsiteX30" fmla="*/ 3065018 w 3069639"/>
                  <a:gd name="connsiteY30" fmla="*/ 817302 h 3316365"/>
                  <a:gd name="connsiteX31" fmla="*/ 3068614 w 3069639"/>
                  <a:gd name="connsiteY31" fmla="*/ 856385 h 3316365"/>
                  <a:gd name="connsiteX32" fmla="*/ 3069631 w 3069639"/>
                  <a:gd name="connsiteY32" fmla="*/ 895874 h 3316365"/>
                  <a:gd name="connsiteX33" fmla="*/ 3063933 w 3069639"/>
                  <a:gd name="connsiteY33" fmla="*/ 975867 h 3316365"/>
                  <a:gd name="connsiteX34" fmla="*/ 3047991 w 3069639"/>
                  <a:gd name="connsiteY34" fmla="*/ 1056674 h 3316365"/>
                  <a:gd name="connsiteX35" fmla="*/ 3022078 w 3069639"/>
                  <a:gd name="connsiteY35" fmla="*/ 1137751 h 3316365"/>
                  <a:gd name="connsiteX36" fmla="*/ 2986532 w 3069639"/>
                  <a:gd name="connsiteY36" fmla="*/ 1218490 h 3316365"/>
                  <a:gd name="connsiteX37" fmla="*/ 2965368 w 3069639"/>
                  <a:gd name="connsiteY37" fmla="*/ 1258589 h 3316365"/>
                  <a:gd name="connsiteX38" fmla="*/ 2942033 w 3069639"/>
                  <a:gd name="connsiteY38" fmla="*/ 1298417 h 3316365"/>
                  <a:gd name="connsiteX39" fmla="*/ 2916595 w 3069639"/>
                  <a:gd name="connsiteY39" fmla="*/ 1337972 h 3316365"/>
                  <a:gd name="connsiteX40" fmla="*/ 2889189 w 3069639"/>
                  <a:gd name="connsiteY40" fmla="*/ 1377190 h 3316365"/>
                  <a:gd name="connsiteX41" fmla="*/ 2859885 w 3069639"/>
                  <a:gd name="connsiteY41" fmla="*/ 1416070 h 3316365"/>
                  <a:gd name="connsiteX42" fmla="*/ 2828815 w 3069639"/>
                  <a:gd name="connsiteY42" fmla="*/ 1454543 h 3316365"/>
                  <a:gd name="connsiteX43" fmla="*/ 2795915 w 3069639"/>
                  <a:gd name="connsiteY43" fmla="*/ 1492541 h 3316365"/>
                  <a:gd name="connsiteX44" fmla="*/ 2761252 w 3069639"/>
                  <a:gd name="connsiteY44" fmla="*/ 1529998 h 3316365"/>
                  <a:gd name="connsiteX45" fmla="*/ 2725095 w 3069639"/>
                  <a:gd name="connsiteY45" fmla="*/ 1566981 h 3316365"/>
                  <a:gd name="connsiteX46" fmla="*/ 2687515 w 3069639"/>
                  <a:gd name="connsiteY46" fmla="*/ 1603490 h 3316365"/>
                  <a:gd name="connsiteX47" fmla="*/ 2648509 w 3069639"/>
                  <a:gd name="connsiteY47" fmla="*/ 1639524 h 3316365"/>
                  <a:gd name="connsiteX48" fmla="*/ 2608147 w 3069639"/>
                  <a:gd name="connsiteY48" fmla="*/ 1675017 h 3316365"/>
                  <a:gd name="connsiteX49" fmla="*/ 2597837 w 3069639"/>
                  <a:gd name="connsiteY49" fmla="*/ 1683754 h 3316365"/>
                  <a:gd name="connsiteX50" fmla="*/ 2587390 w 3069639"/>
                  <a:gd name="connsiteY50" fmla="*/ 1692424 h 3316365"/>
                  <a:gd name="connsiteX51" fmla="*/ 2576875 w 3069639"/>
                  <a:gd name="connsiteY51" fmla="*/ 1701094 h 3316365"/>
                  <a:gd name="connsiteX52" fmla="*/ 2566361 w 3069639"/>
                  <a:gd name="connsiteY52" fmla="*/ 1709764 h 3316365"/>
                  <a:gd name="connsiteX53" fmla="*/ 2561069 w 3069639"/>
                  <a:gd name="connsiteY53" fmla="*/ 1714099 h 3316365"/>
                  <a:gd name="connsiteX54" fmla="*/ 2555778 w 3069639"/>
                  <a:gd name="connsiteY54" fmla="*/ 1718434 h 3316365"/>
                  <a:gd name="connsiteX55" fmla="*/ 2550488 w 3069639"/>
                  <a:gd name="connsiteY55" fmla="*/ 1722769 h 3316365"/>
                  <a:gd name="connsiteX56" fmla="*/ 2545129 w 3069639"/>
                  <a:gd name="connsiteY56" fmla="*/ 1727104 h 3316365"/>
                  <a:gd name="connsiteX57" fmla="*/ 2523489 w 3069639"/>
                  <a:gd name="connsiteY57" fmla="*/ 1744106 h 3316365"/>
                  <a:gd name="connsiteX58" fmla="*/ 2501647 w 3069639"/>
                  <a:gd name="connsiteY58" fmla="*/ 1761106 h 3316365"/>
                  <a:gd name="connsiteX59" fmla="*/ 2496151 w 3069639"/>
                  <a:gd name="connsiteY59" fmla="*/ 1765373 h 3316365"/>
                  <a:gd name="connsiteX60" fmla="*/ 2490657 w 3069639"/>
                  <a:gd name="connsiteY60" fmla="*/ 1769640 h 3316365"/>
                  <a:gd name="connsiteX61" fmla="*/ 2485161 w 3069639"/>
                  <a:gd name="connsiteY61" fmla="*/ 1773840 h 3316365"/>
                  <a:gd name="connsiteX62" fmla="*/ 2479600 w 3069639"/>
                  <a:gd name="connsiteY62" fmla="*/ 1777972 h 3316365"/>
                  <a:gd name="connsiteX63" fmla="*/ 2434557 w 3069639"/>
                  <a:gd name="connsiteY63" fmla="*/ 1811161 h 3316365"/>
                  <a:gd name="connsiteX64" fmla="*/ 2428927 w 3069639"/>
                  <a:gd name="connsiteY64" fmla="*/ 1815293 h 3316365"/>
                  <a:gd name="connsiteX65" fmla="*/ 2423229 w 3069639"/>
                  <a:gd name="connsiteY65" fmla="*/ 1819357 h 3316365"/>
                  <a:gd name="connsiteX66" fmla="*/ 2417463 w 3069639"/>
                  <a:gd name="connsiteY66" fmla="*/ 1823421 h 3316365"/>
                  <a:gd name="connsiteX67" fmla="*/ 2411697 w 3069639"/>
                  <a:gd name="connsiteY67" fmla="*/ 1827486 h 3316365"/>
                  <a:gd name="connsiteX68" fmla="*/ 2388564 w 3069639"/>
                  <a:gd name="connsiteY68" fmla="*/ 1843673 h 3316365"/>
                  <a:gd name="connsiteX69" fmla="*/ 2365297 w 3069639"/>
                  <a:gd name="connsiteY69" fmla="*/ 1859862 h 3316365"/>
                  <a:gd name="connsiteX70" fmla="*/ 2359464 w 3069639"/>
                  <a:gd name="connsiteY70" fmla="*/ 1863859 h 3316365"/>
                  <a:gd name="connsiteX71" fmla="*/ 2353562 w 3069639"/>
                  <a:gd name="connsiteY71" fmla="*/ 1867787 h 3316365"/>
                  <a:gd name="connsiteX72" fmla="*/ 2347660 w 3069639"/>
                  <a:gd name="connsiteY72" fmla="*/ 1871716 h 3316365"/>
                  <a:gd name="connsiteX73" fmla="*/ 2341759 w 3069639"/>
                  <a:gd name="connsiteY73" fmla="*/ 1875644 h 3316365"/>
                  <a:gd name="connsiteX74" fmla="*/ 2294071 w 3069639"/>
                  <a:gd name="connsiteY74" fmla="*/ 1907275 h 3316365"/>
                  <a:gd name="connsiteX75" fmla="*/ 2245364 w 3069639"/>
                  <a:gd name="connsiteY75" fmla="*/ 1938027 h 3316365"/>
                  <a:gd name="connsiteX76" fmla="*/ 2220876 w 3069639"/>
                  <a:gd name="connsiteY76" fmla="*/ 1953403 h 3316365"/>
                  <a:gd name="connsiteX77" fmla="*/ 2195980 w 3069639"/>
                  <a:gd name="connsiteY77" fmla="*/ 1968372 h 3316365"/>
                  <a:gd name="connsiteX78" fmla="*/ 2145986 w 3069639"/>
                  <a:gd name="connsiteY78" fmla="*/ 1998310 h 3316365"/>
                  <a:gd name="connsiteX79" fmla="*/ 2095245 w 3069639"/>
                  <a:gd name="connsiteY79" fmla="*/ 2027368 h 3316365"/>
                  <a:gd name="connsiteX80" fmla="*/ 2069739 w 3069639"/>
                  <a:gd name="connsiteY80" fmla="*/ 2041931 h 3316365"/>
                  <a:gd name="connsiteX81" fmla="*/ 2043893 w 3069639"/>
                  <a:gd name="connsiteY81" fmla="*/ 2056019 h 3316365"/>
                  <a:gd name="connsiteX82" fmla="*/ 1992068 w 3069639"/>
                  <a:gd name="connsiteY82" fmla="*/ 2084264 h 3316365"/>
                  <a:gd name="connsiteX83" fmla="*/ 1939563 w 3069639"/>
                  <a:gd name="connsiteY83" fmla="*/ 2111697 h 3316365"/>
                  <a:gd name="connsiteX84" fmla="*/ 1913175 w 3069639"/>
                  <a:gd name="connsiteY84" fmla="*/ 2125379 h 3316365"/>
                  <a:gd name="connsiteX85" fmla="*/ 1886651 w 3069639"/>
                  <a:gd name="connsiteY85" fmla="*/ 2138790 h 3316365"/>
                  <a:gd name="connsiteX86" fmla="*/ 1859992 w 3069639"/>
                  <a:gd name="connsiteY86" fmla="*/ 2152066 h 3316365"/>
                  <a:gd name="connsiteX87" fmla="*/ 1833265 w 3069639"/>
                  <a:gd name="connsiteY87" fmla="*/ 2165342 h 3316365"/>
                  <a:gd name="connsiteX88" fmla="*/ 1819834 w 3069639"/>
                  <a:gd name="connsiteY88" fmla="*/ 2171979 h 3316365"/>
                  <a:gd name="connsiteX89" fmla="*/ 1806335 w 3069639"/>
                  <a:gd name="connsiteY89" fmla="*/ 2178483 h 3316365"/>
                  <a:gd name="connsiteX90" fmla="*/ 1792835 w 3069639"/>
                  <a:gd name="connsiteY90" fmla="*/ 2184916 h 3316365"/>
                  <a:gd name="connsiteX91" fmla="*/ 1779336 w 3069639"/>
                  <a:gd name="connsiteY91" fmla="*/ 2191351 h 3316365"/>
                  <a:gd name="connsiteX92" fmla="*/ 1726085 w 3069639"/>
                  <a:gd name="connsiteY92" fmla="*/ 2216616 h 3316365"/>
                  <a:gd name="connsiteX93" fmla="*/ 1692100 w 3069639"/>
                  <a:gd name="connsiteY93" fmla="*/ 2232737 h 3316365"/>
                  <a:gd name="connsiteX94" fmla="*/ 1683621 w 3069639"/>
                  <a:gd name="connsiteY94" fmla="*/ 2236801 h 3316365"/>
                  <a:gd name="connsiteX95" fmla="*/ 1675344 w 3069639"/>
                  <a:gd name="connsiteY95" fmla="*/ 2240933 h 3316365"/>
                  <a:gd name="connsiteX96" fmla="*/ 1667068 w 3069639"/>
                  <a:gd name="connsiteY96" fmla="*/ 2245065 h 3316365"/>
                  <a:gd name="connsiteX97" fmla="*/ 1658725 w 3069639"/>
                  <a:gd name="connsiteY97" fmla="*/ 2249197 h 3316365"/>
                  <a:gd name="connsiteX98" fmla="*/ 1625961 w 3069639"/>
                  <a:gd name="connsiteY98" fmla="*/ 2265791 h 3316365"/>
                  <a:gd name="connsiteX99" fmla="*/ 1593807 w 3069639"/>
                  <a:gd name="connsiteY99" fmla="*/ 2282589 h 3316365"/>
                  <a:gd name="connsiteX100" fmla="*/ 1562331 w 3069639"/>
                  <a:gd name="connsiteY100" fmla="*/ 2299658 h 3316365"/>
                  <a:gd name="connsiteX101" fmla="*/ 1531533 w 3069639"/>
                  <a:gd name="connsiteY101" fmla="*/ 2316930 h 3316365"/>
                  <a:gd name="connsiteX102" fmla="*/ 1501550 w 3069639"/>
                  <a:gd name="connsiteY102" fmla="*/ 2334473 h 3316365"/>
                  <a:gd name="connsiteX103" fmla="*/ 1472314 w 3069639"/>
                  <a:gd name="connsiteY103" fmla="*/ 2352287 h 3316365"/>
                  <a:gd name="connsiteX104" fmla="*/ 1443822 w 3069639"/>
                  <a:gd name="connsiteY104" fmla="*/ 2370305 h 3316365"/>
                  <a:gd name="connsiteX105" fmla="*/ 1416147 w 3069639"/>
                  <a:gd name="connsiteY105" fmla="*/ 2388525 h 3316365"/>
                  <a:gd name="connsiteX106" fmla="*/ 1363166 w 3069639"/>
                  <a:gd name="connsiteY106" fmla="*/ 2425508 h 3316365"/>
                  <a:gd name="connsiteX107" fmla="*/ 1313511 w 3069639"/>
                  <a:gd name="connsiteY107" fmla="*/ 2463167 h 3316365"/>
                  <a:gd name="connsiteX108" fmla="*/ 1267384 w 3069639"/>
                  <a:gd name="connsiteY108" fmla="*/ 2501437 h 3316365"/>
                  <a:gd name="connsiteX109" fmla="*/ 1224986 w 3069639"/>
                  <a:gd name="connsiteY109" fmla="*/ 2540113 h 3316365"/>
                  <a:gd name="connsiteX110" fmla="*/ 1186456 w 3069639"/>
                  <a:gd name="connsiteY110" fmla="*/ 2579128 h 3316365"/>
                  <a:gd name="connsiteX111" fmla="*/ 1151792 w 3069639"/>
                  <a:gd name="connsiteY111" fmla="*/ 2618345 h 3316365"/>
                  <a:gd name="connsiteX112" fmla="*/ 1121063 w 3069639"/>
                  <a:gd name="connsiteY112" fmla="*/ 2657563 h 3316365"/>
                  <a:gd name="connsiteX113" fmla="*/ 1094539 w 3069639"/>
                  <a:gd name="connsiteY113" fmla="*/ 2696646 h 3316365"/>
                  <a:gd name="connsiteX114" fmla="*/ 1082735 w 3069639"/>
                  <a:gd name="connsiteY114" fmla="*/ 2716086 h 3316365"/>
                  <a:gd name="connsiteX115" fmla="*/ 1071814 w 3069639"/>
                  <a:gd name="connsiteY115" fmla="*/ 2735458 h 3316365"/>
                  <a:gd name="connsiteX116" fmla="*/ 1061910 w 3069639"/>
                  <a:gd name="connsiteY116" fmla="*/ 2754694 h 3316365"/>
                  <a:gd name="connsiteX117" fmla="*/ 1053091 w 3069639"/>
                  <a:gd name="connsiteY117" fmla="*/ 2773863 h 3316365"/>
                  <a:gd name="connsiteX118" fmla="*/ 1051057 w 3069639"/>
                  <a:gd name="connsiteY118" fmla="*/ 2778605 h 3316365"/>
                  <a:gd name="connsiteX119" fmla="*/ 1049021 w 3069639"/>
                  <a:gd name="connsiteY119" fmla="*/ 2783345 h 3316365"/>
                  <a:gd name="connsiteX120" fmla="*/ 1047054 w 3069639"/>
                  <a:gd name="connsiteY120" fmla="*/ 2788087 h 3316365"/>
                  <a:gd name="connsiteX121" fmla="*/ 1045290 w 3069639"/>
                  <a:gd name="connsiteY121" fmla="*/ 2792828 h 3316365"/>
                  <a:gd name="connsiteX122" fmla="*/ 1041560 w 3069639"/>
                  <a:gd name="connsiteY122" fmla="*/ 2802311 h 3316365"/>
                  <a:gd name="connsiteX123" fmla="*/ 1038303 w 3069639"/>
                  <a:gd name="connsiteY123" fmla="*/ 2811726 h 3316365"/>
                  <a:gd name="connsiteX124" fmla="*/ 1036608 w 3069639"/>
                  <a:gd name="connsiteY124" fmla="*/ 2816400 h 3316365"/>
                  <a:gd name="connsiteX125" fmla="*/ 1035183 w 3069639"/>
                  <a:gd name="connsiteY125" fmla="*/ 2821141 h 3316365"/>
                  <a:gd name="connsiteX126" fmla="*/ 1034437 w 3069639"/>
                  <a:gd name="connsiteY126" fmla="*/ 2823512 h 3316365"/>
                  <a:gd name="connsiteX127" fmla="*/ 1033691 w 3069639"/>
                  <a:gd name="connsiteY127" fmla="*/ 2825815 h 3316365"/>
                  <a:gd name="connsiteX128" fmla="*/ 1032944 w 3069639"/>
                  <a:gd name="connsiteY128" fmla="*/ 2828117 h 3316365"/>
                  <a:gd name="connsiteX129" fmla="*/ 1032198 w 3069639"/>
                  <a:gd name="connsiteY129" fmla="*/ 2830420 h 3316365"/>
                  <a:gd name="connsiteX130" fmla="*/ 1029621 w 3069639"/>
                  <a:gd name="connsiteY130" fmla="*/ 2839768 h 3316365"/>
                  <a:gd name="connsiteX131" fmla="*/ 1028943 w 3069639"/>
                  <a:gd name="connsiteY131" fmla="*/ 2842071 h 3316365"/>
                  <a:gd name="connsiteX132" fmla="*/ 1028263 w 3069639"/>
                  <a:gd name="connsiteY132" fmla="*/ 2844373 h 3316365"/>
                  <a:gd name="connsiteX133" fmla="*/ 1027654 w 3069639"/>
                  <a:gd name="connsiteY133" fmla="*/ 2846676 h 3316365"/>
                  <a:gd name="connsiteX134" fmla="*/ 1027111 w 3069639"/>
                  <a:gd name="connsiteY134" fmla="*/ 2848979 h 3316365"/>
                  <a:gd name="connsiteX135" fmla="*/ 1022904 w 3069639"/>
                  <a:gd name="connsiteY135" fmla="*/ 2867472 h 3316365"/>
                  <a:gd name="connsiteX136" fmla="*/ 1019513 w 3069639"/>
                  <a:gd name="connsiteY136" fmla="*/ 2885827 h 3316365"/>
                  <a:gd name="connsiteX137" fmla="*/ 1017003 w 3069639"/>
                  <a:gd name="connsiteY137" fmla="*/ 2904047 h 3316365"/>
                  <a:gd name="connsiteX138" fmla="*/ 1015443 w 3069639"/>
                  <a:gd name="connsiteY138" fmla="*/ 2922132 h 3316365"/>
                  <a:gd name="connsiteX139" fmla="*/ 1014561 w 3069639"/>
                  <a:gd name="connsiteY139" fmla="*/ 2940081 h 3316365"/>
                  <a:gd name="connsiteX140" fmla="*/ 1014629 w 3069639"/>
                  <a:gd name="connsiteY140" fmla="*/ 2957895 h 3316365"/>
                  <a:gd name="connsiteX141" fmla="*/ 1015511 w 3069639"/>
                  <a:gd name="connsiteY141" fmla="*/ 2975574 h 3316365"/>
                  <a:gd name="connsiteX142" fmla="*/ 1017139 w 3069639"/>
                  <a:gd name="connsiteY142" fmla="*/ 2993185 h 3316365"/>
                  <a:gd name="connsiteX143" fmla="*/ 1023108 w 3069639"/>
                  <a:gd name="connsiteY143" fmla="*/ 3027932 h 3316365"/>
                  <a:gd name="connsiteX144" fmla="*/ 1032334 w 3069639"/>
                  <a:gd name="connsiteY144" fmla="*/ 3062206 h 3316365"/>
                  <a:gd name="connsiteX145" fmla="*/ 1044748 w 3069639"/>
                  <a:gd name="connsiteY145" fmla="*/ 3095870 h 3316365"/>
                  <a:gd name="connsiteX146" fmla="*/ 1060417 w 3069639"/>
                  <a:gd name="connsiteY146" fmla="*/ 3128856 h 3316365"/>
                  <a:gd name="connsiteX147" fmla="*/ 1079276 w 3069639"/>
                  <a:gd name="connsiteY147" fmla="*/ 3160961 h 3316365"/>
                  <a:gd name="connsiteX148" fmla="*/ 1101390 w 3069639"/>
                  <a:gd name="connsiteY148" fmla="*/ 3191984 h 3316365"/>
                  <a:gd name="connsiteX149" fmla="*/ 1126625 w 3069639"/>
                  <a:gd name="connsiteY149" fmla="*/ 3221719 h 3316365"/>
                  <a:gd name="connsiteX150" fmla="*/ 1154777 w 3069639"/>
                  <a:gd name="connsiteY150" fmla="*/ 3250032 h 3316365"/>
                  <a:gd name="connsiteX151" fmla="*/ 1185777 w 3069639"/>
                  <a:gd name="connsiteY151" fmla="*/ 3276651 h 3316365"/>
                  <a:gd name="connsiteX152" fmla="*/ 1219424 w 3069639"/>
                  <a:gd name="connsiteY152" fmla="*/ 3301442 h 3316365"/>
                  <a:gd name="connsiteX153" fmla="*/ 1243132 w 3069639"/>
                  <a:gd name="connsiteY153" fmla="*/ 3316365 h 3316365"/>
                  <a:gd name="connsiteX154" fmla="*/ 833957 w 3069639"/>
                  <a:gd name="connsiteY154" fmla="*/ 3316365 h 3316365"/>
                  <a:gd name="connsiteX155" fmla="*/ 811869 w 3069639"/>
                  <a:gd name="connsiteY155" fmla="*/ 3282476 h 3316365"/>
                  <a:gd name="connsiteX156" fmla="*/ 784667 w 3069639"/>
                  <a:gd name="connsiteY156" fmla="*/ 3231337 h 3316365"/>
                  <a:gd name="connsiteX157" fmla="*/ 762688 w 3069639"/>
                  <a:gd name="connsiteY157" fmla="*/ 3179182 h 3316365"/>
                  <a:gd name="connsiteX158" fmla="*/ 745866 w 3069639"/>
                  <a:gd name="connsiteY158" fmla="*/ 3126418 h 3316365"/>
                  <a:gd name="connsiteX159" fmla="*/ 734198 w 3069639"/>
                  <a:gd name="connsiteY159" fmla="*/ 3073247 h 3316365"/>
                  <a:gd name="connsiteX160" fmla="*/ 727550 w 3069639"/>
                  <a:gd name="connsiteY160" fmla="*/ 3019939 h 3316365"/>
                  <a:gd name="connsiteX161" fmla="*/ 726261 w 3069639"/>
                  <a:gd name="connsiteY161" fmla="*/ 2993253 h 3316365"/>
                  <a:gd name="connsiteX162" fmla="*/ 726057 w 3069639"/>
                  <a:gd name="connsiteY162" fmla="*/ 2966633 h 3316365"/>
                  <a:gd name="connsiteX163" fmla="*/ 727075 w 3069639"/>
                  <a:gd name="connsiteY163" fmla="*/ 2940081 h 3316365"/>
                  <a:gd name="connsiteX164" fmla="*/ 729449 w 3069639"/>
                  <a:gd name="connsiteY164" fmla="*/ 2913598 h 3316365"/>
                  <a:gd name="connsiteX165" fmla="*/ 732909 w 3069639"/>
                  <a:gd name="connsiteY165" fmla="*/ 2887181 h 3316365"/>
                  <a:gd name="connsiteX166" fmla="*/ 737657 w 3069639"/>
                  <a:gd name="connsiteY166" fmla="*/ 2860833 h 3316365"/>
                  <a:gd name="connsiteX167" fmla="*/ 743627 w 3069639"/>
                  <a:gd name="connsiteY167" fmla="*/ 2834552 h 3316365"/>
                  <a:gd name="connsiteX168" fmla="*/ 750682 w 3069639"/>
                  <a:gd name="connsiteY168" fmla="*/ 2808407 h 3316365"/>
                  <a:gd name="connsiteX169" fmla="*/ 790501 w 3069639"/>
                  <a:gd name="connsiteY169" fmla="*/ 2705248 h 3316365"/>
                  <a:gd name="connsiteX170" fmla="*/ 848365 w 3069639"/>
                  <a:gd name="connsiteY170" fmla="*/ 2604732 h 3316365"/>
                  <a:gd name="connsiteX171" fmla="*/ 923052 w 3069639"/>
                  <a:gd name="connsiteY171" fmla="*/ 2507668 h 3316365"/>
                  <a:gd name="connsiteX172" fmla="*/ 1013544 w 3069639"/>
                  <a:gd name="connsiteY172" fmla="*/ 2414738 h 3316365"/>
                  <a:gd name="connsiteX173" fmla="*/ 1064148 w 3069639"/>
                  <a:gd name="connsiteY173" fmla="*/ 2370034 h 3316365"/>
                  <a:gd name="connsiteX174" fmla="*/ 1118145 w 3069639"/>
                  <a:gd name="connsiteY174" fmla="*/ 2326548 h 3316365"/>
                  <a:gd name="connsiteX175" fmla="*/ 1175263 w 3069639"/>
                  <a:gd name="connsiteY175" fmla="*/ 2284350 h 3316365"/>
                  <a:gd name="connsiteX176" fmla="*/ 1235365 w 3069639"/>
                  <a:gd name="connsiteY176" fmla="*/ 2243439 h 3316365"/>
                  <a:gd name="connsiteX177" fmla="*/ 1266434 w 3069639"/>
                  <a:gd name="connsiteY177" fmla="*/ 2223525 h 3316365"/>
                  <a:gd name="connsiteX178" fmla="*/ 1298180 w 3069639"/>
                  <a:gd name="connsiteY178" fmla="*/ 2203883 h 3316365"/>
                  <a:gd name="connsiteX179" fmla="*/ 1330605 w 3069639"/>
                  <a:gd name="connsiteY179" fmla="*/ 2184578 h 3316365"/>
                  <a:gd name="connsiteX180" fmla="*/ 1363641 w 3069639"/>
                  <a:gd name="connsiteY180" fmla="*/ 2165613 h 3316365"/>
                  <a:gd name="connsiteX181" fmla="*/ 1397356 w 3069639"/>
                  <a:gd name="connsiteY181" fmla="*/ 2147054 h 3316365"/>
                  <a:gd name="connsiteX182" fmla="*/ 1431680 w 3069639"/>
                  <a:gd name="connsiteY182" fmla="*/ 2128765 h 3316365"/>
                  <a:gd name="connsiteX183" fmla="*/ 1466480 w 3069639"/>
                  <a:gd name="connsiteY183" fmla="*/ 2110816 h 3316365"/>
                  <a:gd name="connsiteX184" fmla="*/ 1501822 w 3069639"/>
                  <a:gd name="connsiteY184" fmla="*/ 2093137 h 3316365"/>
                  <a:gd name="connsiteX185" fmla="*/ 1510777 w 3069639"/>
                  <a:gd name="connsiteY185" fmla="*/ 2088803 h 3316365"/>
                  <a:gd name="connsiteX186" fmla="*/ 1519663 w 3069639"/>
                  <a:gd name="connsiteY186" fmla="*/ 2084468 h 3316365"/>
                  <a:gd name="connsiteX187" fmla="*/ 1528617 w 3069639"/>
                  <a:gd name="connsiteY187" fmla="*/ 2080132 h 3316365"/>
                  <a:gd name="connsiteX188" fmla="*/ 1537707 w 3069639"/>
                  <a:gd name="connsiteY188" fmla="*/ 2075865 h 3316365"/>
                  <a:gd name="connsiteX189" fmla="*/ 1574066 w 3069639"/>
                  <a:gd name="connsiteY189" fmla="*/ 2058864 h 3316365"/>
                  <a:gd name="connsiteX190" fmla="*/ 1623314 w 3069639"/>
                  <a:gd name="connsiteY190" fmla="*/ 2035835 h 3316365"/>
                  <a:gd name="connsiteX191" fmla="*/ 1635729 w 3069639"/>
                  <a:gd name="connsiteY191" fmla="*/ 2030010 h 3316365"/>
                  <a:gd name="connsiteX192" fmla="*/ 1648142 w 3069639"/>
                  <a:gd name="connsiteY192" fmla="*/ 2024185 h 3316365"/>
                  <a:gd name="connsiteX193" fmla="*/ 1660557 w 3069639"/>
                  <a:gd name="connsiteY193" fmla="*/ 2018292 h 3316365"/>
                  <a:gd name="connsiteX194" fmla="*/ 1672834 w 3069639"/>
                  <a:gd name="connsiteY194" fmla="*/ 2012263 h 3316365"/>
                  <a:gd name="connsiteX195" fmla="*/ 1697391 w 3069639"/>
                  <a:gd name="connsiteY195" fmla="*/ 2000207 h 3316365"/>
                  <a:gd name="connsiteX196" fmla="*/ 1721947 w 3069639"/>
                  <a:gd name="connsiteY196" fmla="*/ 1988218 h 3316365"/>
                  <a:gd name="connsiteX197" fmla="*/ 1746368 w 3069639"/>
                  <a:gd name="connsiteY197" fmla="*/ 1976094 h 3316365"/>
                  <a:gd name="connsiteX198" fmla="*/ 1770585 w 3069639"/>
                  <a:gd name="connsiteY198" fmla="*/ 1963698 h 3316365"/>
                  <a:gd name="connsiteX199" fmla="*/ 1818816 w 3069639"/>
                  <a:gd name="connsiteY199" fmla="*/ 1938975 h 3316365"/>
                  <a:gd name="connsiteX200" fmla="*/ 1866436 w 3069639"/>
                  <a:gd name="connsiteY200" fmla="*/ 1913508 h 3316365"/>
                  <a:gd name="connsiteX201" fmla="*/ 1890111 w 3069639"/>
                  <a:gd name="connsiteY201" fmla="*/ 1900773 h 3316365"/>
                  <a:gd name="connsiteX202" fmla="*/ 1913515 w 3069639"/>
                  <a:gd name="connsiteY202" fmla="*/ 1887701 h 3316365"/>
                  <a:gd name="connsiteX203" fmla="*/ 1960049 w 3069639"/>
                  <a:gd name="connsiteY203" fmla="*/ 1861556 h 3316365"/>
                  <a:gd name="connsiteX204" fmla="*/ 2005838 w 3069639"/>
                  <a:gd name="connsiteY204" fmla="*/ 1834733 h 3316365"/>
                  <a:gd name="connsiteX205" fmla="*/ 2028631 w 3069639"/>
                  <a:gd name="connsiteY205" fmla="*/ 1821322 h 3316365"/>
                  <a:gd name="connsiteX206" fmla="*/ 2051017 w 3069639"/>
                  <a:gd name="connsiteY206" fmla="*/ 1807571 h 3316365"/>
                  <a:gd name="connsiteX207" fmla="*/ 2095652 w 3069639"/>
                  <a:gd name="connsiteY207" fmla="*/ 1780004 h 3316365"/>
                  <a:gd name="connsiteX208" fmla="*/ 2139270 w 3069639"/>
                  <a:gd name="connsiteY208" fmla="*/ 1751759 h 3316365"/>
                  <a:gd name="connsiteX209" fmla="*/ 2144697 w 3069639"/>
                  <a:gd name="connsiteY209" fmla="*/ 1748236 h 3316365"/>
                  <a:gd name="connsiteX210" fmla="*/ 2150124 w 3069639"/>
                  <a:gd name="connsiteY210" fmla="*/ 1744714 h 3316365"/>
                  <a:gd name="connsiteX211" fmla="*/ 2155550 w 3069639"/>
                  <a:gd name="connsiteY211" fmla="*/ 1741193 h 3316365"/>
                  <a:gd name="connsiteX212" fmla="*/ 2160909 w 3069639"/>
                  <a:gd name="connsiteY212" fmla="*/ 1737602 h 3316365"/>
                  <a:gd name="connsiteX213" fmla="*/ 2182142 w 3069639"/>
                  <a:gd name="connsiteY213" fmla="*/ 1723108 h 3316365"/>
                  <a:gd name="connsiteX214" fmla="*/ 2192724 w 3069639"/>
                  <a:gd name="connsiteY214" fmla="*/ 1715860 h 3316365"/>
                  <a:gd name="connsiteX215" fmla="*/ 2203307 w 3069639"/>
                  <a:gd name="connsiteY215" fmla="*/ 1708680 h 3316365"/>
                  <a:gd name="connsiteX216" fmla="*/ 2213821 w 3069639"/>
                  <a:gd name="connsiteY216" fmla="*/ 1701433 h 3316365"/>
                  <a:gd name="connsiteX217" fmla="*/ 2224268 w 3069639"/>
                  <a:gd name="connsiteY217" fmla="*/ 1694117 h 3316365"/>
                  <a:gd name="connsiteX218" fmla="*/ 2265375 w 3069639"/>
                  <a:gd name="connsiteY218" fmla="*/ 1664585 h 3316365"/>
                  <a:gd name="connsiteX219" fmla="*/ 2305534 w 3069639"/>
                  <a:gd name="connsiteY219" fmla="*/ 1634512 h 3316365"/>
                  <a:gd name="connsiteX220" fmla="*/ 2344675 w 3069639"/>
                  <a:gd name="connsiteY220" fmla="*/ 1604032 h 3316365"/>
                  <a:gd name="connsiteX221" fmla="*/ 2382867 w 3069639"/>
                  <a:gd name="connsiteY221" fmla="*/ 1573213 h 3316365"/>
                  <a:gd name="connsiteX222" fmla="*/ 2419837 w 3069639"/>
                  <a:gd name="connsiteY222" fmla="*/ 1541852 h 3316365"/>
                  <a:gd name="connsiteX223" fmla="*/ 2455518 w 3069639"/>
                  <a:gd name="connsiteY223" fmla="*/ 1510017 h 3316365"/>
                  <a:gd name="connsiteX224" fmla="*/ 2489979 w 3069639"/>
                  <a:gd name="connsiteY224" fmla="*/ 1477775 h 3316365"/>
                  <a:gd name="connsiteX225" fmla="*/ 2523150 w 3069639"/>
                  <a:gd name="connsiteY225" fmla="*/ 1445195 h 3316365"/>
                  <a:gd name="connsiteX226" fmla="*/ 2554965 w 3069639"/>
                  <a:gd name="connsiteY226" fmla="*/ 1412209 h 3316365"/>
                  <a:gd name="connsiteX227" fmla="*/ 2585219 w 3069639"/>
                  <a:gd name="connsiteY227" fmla="*/ 1378748 h 3316365"/>
                  <a:gd name="connsiteX228" fmla="*/ 2613914 w 3069639"/>
                  <a:gd name="connsiteY228" fmla="*/ 1344949 h 3316365"/>
                  <a:gd name="connsiteX229" fmla="*/ 2641048 w 3069639"/>
                  <a:gd name="connsiteY229" fmla="*/ 1310812 h 3316365"/>
                  <a:gd name="connsiteX230" fmla="*/ 2666554 w 3069639"/>
                  <a:gd name="connsiteY230" fmla="*/ 1276403 h 3316365"/>
                  <a:gd name="connsiteX231" fmla="*/ 2690296 w 3069639"/>
                  <a:gd name="connsiteY231" fmla="*/ 1241723 h 3316365"/>
                  <a:gd name="connsiteX232" fmla="*/ 2712206 w 3069639"/>
                  <a:gd name="connsiteY232" fmla="*/ 1206840 h 3316365"/>
                  <a:gd name="connsiteX233" fmla="*/ 2732286 w 3069639"/>
                  <a:gd name="connsiteY233" fmla="*/ 1171754 h 3316365"/>
                  <a:gd name="connsiteX234" fmla="*/ 2766476 w 3069639"/>
                  <a:gd name="connsiteY234" fmla="*/ 1101176 h 3316365"/>
                  <a:gd name="connsiteX235" fmla="*/ 2792252 w 3069639"/>
                  <a:gd name="connsiteY235" fmla="*/ 1030258 h 3316365"/>
                  <a:gd name="connsiteX236" fmla="*/ 2809415 w 3069639"/>
                  <a:gd name="connsiteY236" fmla="*/ 959544 h 3316365"/>
                  <a:gd name="connsiteX237" fmla="*/ 2817758 w 3069639"/>
                  <a:gd name="connsiteY237" fmla="*/ 889507 h 3316365"/>
                  <a:gd name="connsiteX238" fmla="*/ 2818573 w 3069639"/>
                  <a:gd name="connsiteY238" fmla="*/ 854895 h 3316365"/>
                  <a:gd name="connsiteX239" fmla="*/ 2817148 w 3069639"/>
                  <a:gd name="connsiteY239" fmla="*/ 820622 h 3316365"/>
                  <a:gd name="connsiteX240" fmla="*/ 2813485 w 3069639"/>
                  <a:gd name="connsiteY240" fmla="*/ 786754 h 3316365"/>
                  <a:gd name="connsiteX241" fmla="*/ 2807583 w 3069639"/>
                  <a:gd name="connsiteY241" fmla="*/ 753362 h 3316365"/>
                  <a:gd name="connsiteX242" fmla="*/ 2799443 w 3069639"/>
                  <a:gd name="connsiteY242" fmla="*/ 720511 h 3316365"/>
                  <a:gd name="connsiteX243" fmla="*/ 2789131 w 3069639"/>
                  <a:gd name="connsiteY243" fmla="*/ 688202 h 3316365"/>
                  <a:gd name="connsiteX244" fmla="*/ 2776718 w 3069639"/>
                  <a:gd name="connsiteY244" fmla="*/ 656570 h 3316365"/>
                  <a:gd name="connsiteX245" fmla="*/ 2762269 w 3069639"/>
                  <a:gd name="connsiteY245" fmla="*/ 625615 h 3316365"/>
                  <a:gd name="connsiteX246" fmla="*/ 2727538 w 3069639"/>
                  <a:gd name="connsiteY246" fmla="*/ 565874 h 3316365"/>
                  <a:gd name="connsiteX247" fmla="*/ 2685480 w 3069639"/>
                  <a:gd name="connsiteY247" fmla="*/ 509317 h 3316365"/>
                  <a:gd name="connsiteX248" fmla="*/ 2636706 w 3069639"/>
                  <a:gd name="connsiteY248" fmla="*/ 456146 h 3316365"/>
                  <a:gd name="connsiteX249" fmla="*/ 2581827 w 3069639"/>
                  <a:gd name="connsiteY249" fmla="*/ 406497 h 3316365"/>
                  <a:gd name="connsiteX250" fmla="*/ 2521455 w 3069639"/>
                  <a:gd name="connsiteY250" fmla="*/ 360505 h 3316365"/>
                  <a:gd name="connsiteX251" fmla="*/ 2456265 w 3069639"/>
                  <a:gd name="connsiteY251" fmla="*/ 318172 h 3316365"/>
                  <a:gd name="connsiteX252" fmla="*/ 2386869 w 3069639"/>
                  <a:gd name="connsiteY252" fmla="*/ 279495 h 3316365"/>
                  <a:gd name="connsiteX253" fmla="*/ 2313606 w 3069639"/>
                  <a:gd name="connsiteY253" fmla="*/ 244409 h 3316365"/>
                  <a:gd name="connsiteX254" fmla="*/ 2275687 w 3069639"/>
                  <a:gd name="connsiteY254" fmla="*/ 228221 h 3316365"/>
                  <a:gd name="connsiteX255" fmla="*/ 2237021 w 3069639"/>
                  <a:gd name="connsiteY255" fmla="*/ 212913 h 3316365"/>
                  <a:gd name="connsiteX256" fmla="*/ 2197609 w 3069639"/>
                  <a:gd name="connsiteY256" fmla="*/ 198486 h 3316365"/>
                  <a:gd name="connsiteX257" fmla="*/ 2157517 w 3069639"/>
                  <a:gd name="connsiteY257" fmla="*/ 184872 h 3316365"/>
                  <a:gd name="connsiteX258" fmla="*/ 2116816 w 3069639"/>
                  <a:gd name="connsiteY258" fmla="*/ 172137 h 3316365"/>
                  <a:gd name="connsiteX259" fmla="*/ 2075437 w 3069639"/>
                  <a:gd name="connsiteY259" fmla="*/ 160217 h 3316365"/>
                  <a:gd name="connsiteX260" fmla="*/ 2033515 w 3069639"/>
                  <a:gd name="connsiteY260" fmla="*/ 149176 h 3316365"/>
                  <a:gd name="connsiteX261" fmla="*/ 1990982 w 3069639"/>
                  <a:gd name="connsiteY261" fmla="*/ 139015 h 3316365"/>
                  <a:gd name="connsiteX262" fmla="*/ 1904424 w 3069639"/>
                  <a:gd name="connsiteY262" fmla="*/ 121066 h 3316365"/>
                  <a:gd name="connsiteX263" fmla="*/ 1816035 w 3069639"/>
                  <a:gd name="connsiteY263" fmla="*/ 106368 h 3316365"/>
                  <a:gd name="connsiteX264" fmla="*/ 1726017 w 3069639"/>
                  <a:gd name="connsiteY264" fmla="*/ 94989 h 3316365"/>
                  <a:gd name="connsiteX265" fmla="*/ 1634575 w 3069639"/>
                  <a:gd name="connsiteY265" fmla="*/ 86929 h 3316365"/>
                  <a:gd name="connsiteX266" fmla="*/ 1588380 w 3069639"/>
                  <a:gd name="connsiteY266" fmla="*/ 84084 h 3316365"/>
                  <a:gd name="connsiteX267" fmla="*/ 1541981 w 3069639"/>
                  <a:gd name="connsiteY267" fmla="*/ 82052 h 3316365"/>
                  <a:gd name="connsiteX268" fmla="*/ 1495309 w 3069639"/>
                  <a:gd name="connsiteY268" fmla="*/ 80832 h 3316365"/>
                  <a:gd name="connsiteX269" fmla="*/ 1448436 w 3069639"/>
                  <a:gd name="connsiteY269" fmla="*/ 80426 h 3316365"/>
                  <a:gd name="connsiteX270" fmla="*/ 1401426 w 3069639"/>
                  <a:gd name="connsiteY270" fmla="*/ 80900 h 3316365"/>
                  <a:gd name="connsiteX271" fmla="*/ 1354280 w 3069639"/>
                  <a:gd name="connsiteY271" fmla="*/ 82187 h 3316365"/>
                  <a:gd name="connsiteX272" fmla="*/ 1307067 w 3069639"/>
                  <a:gd name="connsiteY272" fmla="*/ 84287 h 3316365"/>
                  <a:gd name="connsiteX273" fmla="*/ 1259786 w 3069639"/>
                  <a:gd name="connsiteY273" fmla="*/ 87200 h 3316365"/>
                  <a:gd name="connsiteX274" fmla="*/ 1212505 w 3069639"/>
                  <a:gd name="connsiteY274" fmla="*/ 90925 h 3316365"/>
                  <a:gd name="connsiteX275" fmla="*/ 1165291 w 3069639"/>
                  <a:gd name="connsiteY275" fmla="*/ 95395 h 3316365"/>
                  <a:gd name="connsiteX276" fmla="*/ 1118214 w 3069639"/>
                  <a:gd name="connsiteY276" fmla="*/ 100678 h 3316365"/>
                  <a:gd name="connsiteX277" fmla="*/ 1071272 w 3069639"/>
                  <a:gd name="connsiteY277" fmla="*/ 106775 h 3316365"/>
                  <a:gd name="connsiteX278" fmla="*/ 1024533 w 3069639"/>
                  <a:gd name="connsiteY278" fmla="*/ 113616 h 3316365"/>
                  <a:gd name="connsiteX279" fmla="*/ 978065 w 3069639"/>
                  <a:gd name="connsiteY279" fmla="*/ 121270 h 3316365"/>
                  <a:gd name="connsiteX280" fmla="*/ 931938 w 3069639"/>
                  <a:gd name="connsiteY280" fmla="*/ 129669 h 3316365"/>
                  <a:gd name="connsiteX281" fmla="*/ 886217 w 3069639"/>
                  <a:gd name="connsiteY281" fmla="*/ 138744 h 3316365"/>
                  <a:gd name="connsiteX282" fmla="*/ 822995 w 3069639"/>
                  <a:gd name="connsiteY282" fmla="*/ 152562 h 3316365"/>
                  <a:gd name="connsiteX283" fmla="*/ 760789 w 3069639"/>
                  <a:gd name="connsiteY283" fmla="*/ 167735 h 3316365"/>
                  <a:gd name="connsiteX284" fmla="*/ 699669 w 3069639"/>
                  <a:gd name="connsiteY284" fmla="*/ 184126 h 3316365"/>
                  <a:gd name="connsiteX285" fmla="*/ 639703 w 3069639"/>
                  <a:gd name="connsiteY285" fmla="*/ 201669 h 3316365"/>
                  <a:gd name="connsiteX286" fmla="*/ 614197 w 3069639"/>
                  <a:gd name="connsiteY286" fmla="*/ 209595 h 3316365"/>
                  <a:gd name="connsiteX287" fmla="*/ 588894 w 3069639"/>
                  <a:gd name="connsiteY287" fmla="*/ 217723 h 3316365"/>
                  <a:gd name="connsiteX288" fmla="*/ 563864 w 3069639"/>
                  <a:gd name="connsiteY288" fmla="*/ 226054 h 3316365"/>
                  <a:gd name="connsiteX289" fmla="*/ 539103 w 3069639"/>
                  <a:gd name="connsiteY289" fmla="*/ 234521 h 3316365"/>
                  <a:gd name="connsiteX290" fmla="*/ 458787 w 3069639"/>
                  <a:gd name="connsiteY290" fmla="*/ 263849 h 3316365"/>
                  <a:gd name="connsiteX291" fmla="*/ 381319 w 3069639"/>
                  <a:gd name="connsiteY291" fmla="*/ 294872 h 3316365"/>
                  <a:gd name="connsiteX292" fmla="*/ 306700 w 3069639"/>
                  <a:gd name="connsiteY292" fmla="*/ 327451 h 3316365"/>
                  <a:gd name="connsiteX293" fmla="*/ 234930 w 3069639"/>
                  <a:gd name="connsiteY293" fmla="*/ 361386 h 3316365"/>
                  <a:gd name="connsiteX294" fmla="*/ 200130 w 3069639"/>
                  <a:gd name="connsiteY294" fmla="*/ 378794 h 3316365"/>
                  <a:gd name="connsiteX295" fmla="*/ 166009 w 3069639"/>
                  <a:gd name="connsiteY295" fmla="*/ 396472 h 3316365"/>
                  <a:gd name="connsiteX296" fmla="*/ 132567 w 3069639"/>
                  <a:gd name="connsiteY296" fmla="*/ 414421 h 3316365"/>
                  <a:gd name="connsiteX297" fmla="*/ 99734 w 3069639"/>
                  <a:gd name="connsiteY297" fmla="*/ 432643 h 3316365"/>
                  <a:gd name="connsiteX298" fmla="*/ 91662 w 3069639"/>
                  <a:gd name="connsiteY298" fmla="*/ 437248 h 3316365"/>
                  <a:gd name="connsiteX299" fmla="*/ 83522 w 3069639"/>
                  <a:gd name="connsiteY299" fmla="*/ 441854 h 3316365"/>
                  <a:gd name="connsiteX300" fmla="*/ 75449 w 3069639"/>
                  <a:gd name="connsiteY300" fmla="*/ 446460 h 3316365"/>
                  <a:gd name="connsiteX301" fmla="*/ 67445 w 3069639"/>
                  <a:gd name="connsiteY301" fmla="*/ 451065 h 3316365"/>
                  <a:gd name="connsiteX302" fmla="*/ 35833 w 3069639"/>
                  <a:gd name="connsiteY302" fmla="*/ 469760 h 3316365"/>
                  <a:gd name="connsiteX303" fmla="*/ 28033 w 3069639"/>
                  <a:gd name="connsiteY303" fmla="*/ 474433 h 3316365"/>
                  <a:gd name="connsiteX304" fmla="*/ 20299 w 3069639"/>
                  <a:gd name="connsiteY304" fmla="*/ 479175 h 3316365"/>
                  <a:gd name="connsiteX305" fmla="*/ 12634 w 3069639"/>
                  <a:gd name="connsiteY305" fmla="*/ 483917 h 3316365"/>
                  <a:gd name="connsiteX306" fmla="*/ 4900 w 3069639"/>
                  <a:gd name="connsiteY306" fmla="*/ 488658 h 3316365"/>
                  <a:gd name="connsiteX307" fmla="*/ 0 w 3069639"/>
                  <a:gd name="connsiteY307" fmla="*/ 491663 h 3316365"/>
                  <a:gd name="connsiteX308" fmla="*/ 0 w 3069639"/>
                  <a:gd name="connsiteY308" fmla="*/ 389098 h 3316365"/>
                  <a:gd name="connsiteX309" fmla="*/ 4222 w 3069639"/>
                  <a:gd name="connsiteY309" fmla="*/ 386719 h 3316365"/>
                  <a:gd name="connsiteX310" fmla="*/ 39701 w 3069639"/>
                  <a:gd name="connsiteY310" fmla="*/ 367279 h 3316365"/>
                  <a:gd name="connsiteX311" fmla="*/ 75856 w 3069639"/>
                  <a:gd name="connsiteY311" fmla="*/ 348110 h 3316365"/>
                  <a:gd name="connsiteX312" fmla="*/ 112758 w 3069639"/>
                  <a:gd name="connsiteY312" fmla="*/ 329144 h 3316365"/>
                  <a:gd name="connsiteX313" fmla="*/ 150475 w 3069639"/>
                  <a:gd name="connsiteY313" fmla="*/ 310450 h 3316365"/>
                  <a:gd name="connsiteX314" fmla="*/ 228418 w 3069639"/>
                  <a:gd name="connsiteY314" fmla="*/ 273941 h 3316365"/>
                  <a:gd name="connsiteX315" fmla="*/ 309753 w 3069639"/>
                  <a:gd name="connsiteY315" fmla="*/ 238720 h 3316365"/>
                  <a:gd name="connsiteX316" fmla="*/ 394411 w 3069639"/>
                  <a:gd name="connsiteY316" fmla="*/ 204989 h 3316365"/>
                  <a:gd name="connsiteX317" fmla="*/ 482461 w 3069639"/>
                  <a:gd name="connsiteY317" fmla="*/ 172950 h 3316365"/>
                  <a:gd name="connsiteX318" fmla="*/ 509731 w 3069639"/>
                  <a:gd name="connsiteY318" fmla="*/ 163671 h 3316365"/>
                  <a:gd name="connsiteX319" fmla="*/ 537272 w 3069639"/>
                  <a:gd name="connsiteY319" fmla="*/ 154527 h 3316365"/>
                  <a:gd name="connsiteX320" fmla="*/ 565085 w 3069639"/>
                  <a:gd name="connsiteY320" fmla="*/ 145586 h 3316365"/>
                  <a:gd name="connsiteX321" fmla="*/ 593236 w 3069639"/>
                  <a:gd name="connsiteY321" fmla="*/ 136849 h 3316365"/>
                  <a:gd name="connsiteX322" fmla="*/ 611823 w 3069639"/>
                  <a:gd name="connsiteY322" fmla="*/ 131226 h 3316365"/>
                  <a:gd name="connsiteX323" fmla="*/ 630478 w 3069639"/>
                  <a:gd name="connsiteY323" fmla="*/ 125740 h 3316365"/>
                  <a:gd name="connsiteX324" fmla="*/ 649268 w 3069639"/>
                  <a:gd name="connsiteY324" fmla="*/ 120322 h 3316365"/>
                  <a:gd name="connsiteX325" fmla="*/ 668194 w 3069639"/>
                  <a:gd name="connsiteY325" fmla="*/ 115038 h 3316365"/>
                  <a:gd name="connsiteX326" fmla="*/ 716493 w 3069639"/>
                  <a:gd name="connsiteY326" fmla="*/ 102033 h 3316365"/>
                  <a:gd name="connsiteX327" fmla="*/ 765470 w 3069639"/>
                  <a:gd name="connsiteY327" fmla="*/ 89705 h 3316365"/>
                  <a:gd name="connsiteX328" fmla="*/ 815057 w 3069639"/>
                  <a:gd name="connsiteY328" fmla="*/ 78055 h 3316365"/>
                  <a:gd name="connsiteX329" fmla="*/ 865187 w 3069639"/>
                  <a:gd name="connsiteY329" fmla="*/ 67150 h 3316365"/>
                  <a:gd name="connsiteX330" fmla="*/ 915793 w 3069639"/>
                  <a:gd name="connsiteY330" fmla="*/ 56990 h 3316365"/>
                  <a:gd name="connsiteX331" fmla="*/ 966873 w 3069639"/>
                  <a:gd name="connsiteY331" fmla="*/ 47575 h 3316365"/>
                  <a:gd name="connsiteX332" fmla="*/ 1018360 w 3069639"/>
                  <a:gd name="connsiteY332" fmla="*/ 38973 h 3316365"/>
                  <a:gd name="connsiteX333" fmla="*/ 1070186 w 3069639"/>
                  <a:gd name="connsiteY333" fmla="*/ 31184 h 3316365"/>
                  <a:gd name="connsiteX334" fmla="*/ 1122284 w 3069639"/>
                  <a:gd name="connsiteY334" fmla="*/ 24275 h 3316365"/>
                  <a:gd name="connsiteX335" fmla="*/ 1174584 w 3069639"/>
                  <a:gd name="connsiteY335" fmla="*/ 18179 h 3316365"/>
                  <a:gd name="connsiteX336" fmla="*/ 1227021 w 3069639"/>
                  <a:gd name="connsiteY336" fmla="*/ 12963 h 3316365"/>
                  <a:gd name="connsiteX337" fmla="*/ 1279525 w 3069639"/>
                  <a:gd name="connsiteY337" fmla="*/ 8628 h 3316365"/>
                  <a:gd name="connsiteX338" fmla="*/ 1332098 w 3069639"/>
                  <a:gd name="connsiteY338" fmla="*/ 5174 h 3316365"/>
                  <a:gd name="connsiteX339" fmla="*/ 1384602 w 3069639"/>
                  <a:gd name="connsiteY339" fmla="*/ 2600 h 3316365"/>
                  <a:gd name="connsiteX340" fmla="*/ 1437039 w 3069639"/>
                  <a:gd name="connsiteY340" fmla="*/ 907 h 3316365"/>
                  <a:gd name="connsiteX341" fmla="*/ 1489408 w 3069639"/>
                  <a:gd name="connsiteY341" fmla="*/ 94 h 331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3069639" h="3316365">
                    <a:moveTo>
                      <a:pt x="1489408" y="94"/>
                    </a:moveTo>
                    <a:cubicBezTo>
                      <a:pt x="1506842" y="-42"/>
                      <a:pt x="1524275" y="-42"/>
                      <a:pt x="1541573" y="161"/>
                    </a:cubicBezTo>
                    <a:cubicBezTo>
                      <a:pt x="1558939" y="365"/>
                      <a:pt x="1576305" y="703"/>
                      <a:pt x="1593535" y="1177"/>
                    </a:cubicBezTo>
                    <a:cubicBezTo>
                      <a:pt x="1610833" y="1652"/>
                      <a:pt x="1628132" y="2261"/>
                      <a:pt x="1645293" y="3006"/>
                    </a:cubicBezTo>
                    <a:cubicBezTo>
                      <a:pt x="1662524" y="3819"/>
                      <a:pt x="1679686" y="4699"/>
                      <a:pt x="1696780" y="5784"/>
                    </a:cubicBezTo>
                    <a:cubicBezTo>
                      <a:pt x="1731173" y="7883"/>
                      <a:pt x="1765226" y="10592"/>
                      <a:pt x="1798872" y="13912"/>
                    </a:cubicBezTo>
                    <a:cubicBezTo>
                      <a:pt x="1832790" y="17230"/>
                      <a:pt x="1866301" y="21159"/>
                      <a:pt x="1899472" y="25629"/>
                    </a:cubicBezTo>
                    <a:cubicBezTo>
                      <a:pt x="1932847" y="30168"/>
                      <a:pt x="1965883" y="35247"/>
                      <a:pt x="1998444" y="40937"/>
                    </a:cubicBezTo>
                    <a:cubicBezTo>
                      <a:pt x="2031276" y="46626"/>
                      <a:pt x="2063702" y="52994"/>
                      <a:pt x="2095652" y="59835"/>
                    </a:cubicBezTo>
                    <a:cubicBezTo>
                      <a:pt x="2111729" y="63289"/>
                      <a:pt x="2127738" y="66947"/>
                      <a:pt x="2143543" y="70673"/>
                    </a:cubicBezTo>
                    <a:cubicBezTo>
                      <a:pt x="2159418" y="74465"/>
                      <a:pt x="2175223" y="78394"/>
                      <a:pt x="2190825" y="82458"/>
                    </a:cubicBezTo>
                    <a:cubicBezTo>
                      <a:pt x="2206563" y="86590"/>
                      <a:pt x="2222097" y="90790"/>
                      <a:pt x="2237563" y="95192"/>
                    </a:cubicBezTo>
                    <a:cubicBezTo>
                      <a:pt x="2253098" y="99595"/>
                      <a:pt x="2268428" y="104201"/>
                      <a:pt x="2283692" y="108874"/>
                    </a:cubicBezTo>
                    <a:cubicBezTo>
                      <a:pt x="2299022" y="113616"/>
                      <a:pt x="2314217" y="118492"/>
                      <a:pt x="2329209" y="123504"/>
                    </a:cubicBezTo>
                    <a:cubicBezTo>
                      <a:pt x="2344336" y="128585"/>
                      <a:pt x="2359259" y="133732"/>
                      <a:pt x="2374048" y="139084"/>
                    </a:cubicBezTo>
                    <a:cubicBezTo>
                      <a:pt x="2388903" y="144434"/>
                      <a:pt x="2403624" y="149921"/>
                      <a:pt x="2418141" y="155610"/>
                    </a:cubicBezTo>
                    <a:cubicBezTo>
                      <a:pt x="2432793" y="161300"/>
                      <a:pt x="2447242" y="167125"/>
                      <a:pt x="2461487" y="173154"/>
                    </a:cubicBezTo>
                    <a:cubicBezTo>
                      <a:pt x="2490250" y="185211"/>
                      <a:pt x="2518265" y="197944"/>
                      <a:pt x="2545536" y="211288"/>
                    </a:cubicBezTo>
                    <a:cubicBezTo>
                      <a:pt x="2573076" y="224767"/>
                      <a:pt x="2599871" y="238923"/>
                      <a:pt x="2625784" y="253622"/>
                    </a:cubicBezTo>
                    <a:cubicBezTo>
                      <a:pt x="2651969" y="268523"/>
                      <a:pt x="2677340" y="284034"/>
                      <a:pt x="2701692" y="300155"/>
                    </a:cubicBezTo>
                    <a:cubicBezTo>
                      <a:pt x="2726316" y="316478"/>
                      <a:pt x="2749991" y="333412"/>
                      <a:pt x="2772648" y="350955"/>
                    </a:cubicBezTo>
                    <a:cubicBezTo>
                      <a:pt x="2795509" y="368633"/>
                      <a:pt x="2817215" y="387057"/>
                      <a:pt x="2837770" y="406022"/>
                    </a:cubicBezTo>
                    <a:cubicBezTo>
                      <a:pt x="2858527" y="425192"/>
                      <a:pt x="2878064" y="444970"/>
                      <a:pt x="2896312" y="465357"/>
                    </a:cubicBezTo>
                    <a:cubicBezTo>
                      <a:pt x="2914763" y="485949"/>
                      <a:pt x="2931858" y="507082"/>
                      <a:pt x="2947595" y="528757"/>
                    </a:cubicBezTo>
                    <a:cubicBezTo>
                      <a:pt x="2963468" y="550634"/>
                      <a:pt x="2977917" y="573122"/>
                      <a:pt x="2990806" y="596016"/>
                    </a:cubicBezTo>
                    <a:cubicBezTo>
                      <a:pt x="2997319" y="607599"/>
                      <a:pt x="3003424" y="619249"/>
                      <a:pt x="3009122" y="631034"/>
                    </a:cubicBezTo>
                    <a:cubicBezTo>
                      <a:pt x="3014888" y="642888"/>
                      <a:pt x="3020246" y="654810"/>
                      <a:pt x="3025199" y="666866"/>
                    </a:cubicBezTo>
                    <a:cubicBezTo>
                      <a:pt x="3030219" y="678923"/>
                      <a:pt x="3034763" y="691183"/>
                      <a:pt x="3038901" y="703442"/>
                    </a:cubicBezTo>
                    <a:cubicBezTo>
                      <a:pt x="3043107" y="715769"/>
                      <a:pt x="3046839" y="728233"/>
                      <a:pt x="3050162" y="740763"/>
                    </a:cubicBezTo>
                    <a:cubicBezTo>
                      <a:pt x="3053486" y="753362"/>
                      <a:pt x="3056403" y="766028"/>
                      <a:pt x="3058845" y="778763"/>
                    </a:cubicBezTo>
                    <a:cubicBezTo>
                      <a:pt x="3061355" y="791564"/>
                      <a:pt x="3063390" y="804366"/>
                      <a:pt x="3065018" y="817302"/>
                    </a:cubicBezTo>
                    <a:cubicBezTo>
                      <a:pt x="3066646" y="830307"/>
                      <a:pt x="3067867" y="843313"/>
                      <a:pt x="3068614" y="856385"/>
                    </a:cubicBezTo>
                    <a:cubicBezTo>
                      <a:pt x="3069360" y="869525"/>
                      <a:pt x="3069699" y="882666"/>
                      <a:pt x="3069631" y="895874"/>
                    </a:cubicBezTo>
                    <a:cubicBezTo>
                      <a:pt x="3069427" y="922494"/>
                      <a:pt x="3067528" y="949181"/>
                      <a:pt x="3063933" y="975867"/>
                    </a:cubicBezTo>
                    <a:cubicBezTo>
                      <a:pt x="3060269" y="1002825"/>
                      <a:pt x="3054911" y="1029783"/>
                      <a:pt x="3047991" y="1056674"/>
                    </a:cubicBezTo>
                    <a:cubicBezTo>
                      <a:pt x="3040937" y="1083835"/>
                      <a:pt x="3032322" y="1110861"/>
                      <a:pt x="3022078" y="1137751"/>
                    </a:cubicBezTo>
                    <a:cubicBezTo>
                      <a:pt x="3011767" y="1164845"/>
                      <a:pt x="2999896" y="1191803"/>
                      <a:pt x="2986532" y="1218490"/>
                    </a:cubicBezTo>
                    <a:cubicBezTo>
                      <a:pt x="2979817" y="1231901"/>
                      <a:pt x="2972762" y="1245313"/>
                      <a:pt x="2965368" y="1258589"/>
                    </a:cubicBezTo>
                    <a:cubicBezTo>
                      <a:pt x="2957906" y="1271932"/>
                      <a:pt x="2950173" y="1285208"/>
                      <a:pt x="2942033" y="1298417"/>
                    </a:cubicBezTo>
                    <a:cubicBezTo>
                      <a:pt x="2933892" y="1311692"/>
                      <a:pt x="2925414" y="1324833"/>
                      <a:pt x="2916595" y="1337972"/>
                    </a:cubicBezTo>
                    <a:cubicBezTo>
                      <a:pt x="2907776" y="1351113"/>
                      <a:pt x="2898618" y="1364186"/>
                      <a:pt x="2889189" y="1377190"/>
                    </a:cubicBezTo>
                    <a:cubicBezTo>
                      <a:pt x="2879693" y="1390195"/>
                      <a:pt x="2869924" y="1403201"/>
                      <a:pt x="2859885" y="1416070"/>
                    </a:cubicBezTo>
                    <a:cubicBezTo>
                      <a:pt x="2849845" y="1429007"/>
                      <a:pt x="2839466" y="1441809"/>
                      <a:pt x="2828815" y="1454543"/>
                    </a:cubicBezTo>
                    <a:cubicBezTo>
                      <a:pt x="2818097" y="1467277"/>
                      <a:pt x="2807177" y="1480010"/>
                      <a:pt x="2795915" y="1492541"/>
                    </a:cubicBezTo>
                    <a:cubicBezTo>
                      <a:pt x="2784587" y="1505140"/>
                      <a:pt x="2773054" y="1517603"/>
                      <a:pt x="2761252" y="1529998"/>
                    </a:cubicBezTo>
                    <a:cubicBezTo>
                      <a:pt x="2749449" y="1542394"/>
                      <a:pt x="2737374" y="1554721"/>
                      <a:pt x="2725095" y="1566981"/>
                    </a:cubicBezTo>
                    <a:cubicBezTo>
                      <a:pt x="2712817" y="1579241"/>
                      <a:pt x="2700268" y="1591433"/>
                      <a:pt x="2687515" y="1603490"/>
                    </a:cubicBezTo>
                    <a:cubicBezTo>
                      <a:pt x="2674762" y="1615613"/>
                      <a:pt x="2661737" y="1627602"/>
                      <a:pt x="2648509" y="1639524"/>
                    </a:cubicBezTo>
                    <a:cubicBezTo>
                      <a:pt x="2635282" y="1651445"/>
                      <a:pt x="2621783" y="1663298"/>
                      <a:pt x="2608147" y="1675017"/>
                    </a:cubicBezTo>
                    <a:cubicBezTo>
                      <a:pt x="2604756" y="1677930"/>
                      <a:pt x="2601297" y="1680841"/>
                      <a:pt x="2597837" y="1683754"/>
                    </a:cubicBezTo>
                    <a:cubicBezTo>
                      <a:pt x="2594377" y="1686666"/>
                      <a:pt x="2590850" y="1689511"/>
                      <a:pt x="2587390" y="1692424"/>
                    </a:cubicBezTo>
                    <a:cubicBezTo>
                      <a:pt x="2583862" y="1695336"/>
                      <a:pt x="2580402" y="1698182"/>
                      <a:pt x="2576875" y="1701094"/>
                    </a:cubicBezTo>
                    <a:cubicBezTo>
                      <a:pt x="2573348" y="1703939"/>
                      <a:pt x="2569821" y="1706852"/>
                      <a:pt x="2566361" y="1709764"/>
                    </a:cubicBezTo>
                    <a:cubicBezTo>
                      <a:pt x="2564597" y="1711186"/>
                      <a:pt x="2562834" y="1712677"/>
                      <a:pt x="2561069" y="1714099"/>
                    </a:cubicBezTo>
                    <a:cubicBezTo>
                      <a:pt x="2559307" y="1715521"/>
                      <a:pt x="2557542" y="1717011"/>
                      <a:pt x="2555778" y="1718434"/>
                    </a:cubicBezTo>
                    <a:cubicBezTo>
                      <a:pt x="2554015" y="1719857"/>
                      <a:pt x="2552251" y="1721346"/>
                      <a:pt x="2550488" y="1722769"/>
                    </a:cubicBezTo>
                    <a:cubicBezTo>
                      <a:pt x="2548656" y="1724259"/>
                      <a:pt x="2546892" y="1725682"/>
                      <a:pt x="2545129" y="1727104"/>
                    </a:cubicBezTo>
                    <a:lnTo>
                      <a:pt x="2523489" y="1744106"/>
                    </a:lnTo>
                    <a:lnTo>
                      <a:pt x="2501647" y="1761106"/>
                    </a:lnTo>
                    <a:cubicBezTo>
                      <a:pt x="2499815" y="1762528"/>
                      <a:pt x="2497983" y="1763951"/>
                      <a:pt x="2496151" y="1765373"/>
                    </a:cubicBezTo>
                    <a:cubicBezTo>
                      <a:pt x="2494319" y="1766795"/>
                      <a:pt x="2492489" y="1768218"/>
                      <a:pt x="2490657" y="1769640"/>
                    </a:cubicBezTo>
                    <a:cubicBezTo>
                      <a:pt x="2488825" y="1771064"/>
                      <a:pt x="2486993" y="1772418"/>
                      <a:pt x="2485161" y="1773840"/>
                    </a:cubicBezTo>
                    <a:cubicBezTo>
                      <a:pt x="2483331" y="1775194"/>
                      <a:pt x="2481499" y="1776617"/>
                      <a:pt x="2479600" y="1777972"/>
                    </a:cubicBezTo>
                    <a:lnTo>
                      <a:pt x="2434557" y="1811161"/>
                    </a:lnTo>
                    <a:cubicBezTo>
                      <a:pt x="2432725" y="1812516"/>
                      <a:pt x="2430826" y="1813939"/>
                      <a:pt x="2428927" y="1815293"/>
                    </a:cubicBezTo>
                    <a:cubicBezTo>
                      <a:pt x="2427027" y="1816648"/>
                      <a:pt x="2425128" y="1818002"/>
                      <a:pt x="2423229" y="1819357"/>
                    </a:cubicBezTo>
                    <a:cubicBezTo>
                      <a:pt x="2421329" y="1820712"/>
                      <a:pt x="2419362" y="1822067"/>
                      <a:pt x="2417463" y="1823421"/>
                    </a:cubicBezTo>
                    <a:cubicBezTo>
                      <a:pt x="2415564" y="1824776"/>
                      <a:pt x="2413596" y="1826130"/>
                      <a:pt x="2411697" y="1827486"/>
                    </a:cubicBezTo>
                    <a:lnTo>
                      <a:pt x="2388564" y="1843673"/>
                    </a:lnTo>
                    <a:lnTo>
                      <a:pt x="2365297" y="1859862"/>
                    </a:lnTo>
                    <a:cubicBezTo>
                      <a:pt x="2363398" y="1861216"/>
                      <a:pt x="2361430" y="1862503"/>
                      <a:pt x="2359464" y="1863859"/>
                    </a:cubicBezTo>
                    <a:cubicBezTo>
                      <a:pt x="2357497" y="1865146"/>
                      <a:pt x="2355528" y="1866500"/>
                      <a:pt x="2353562" y="1867787"/>
                    </a:cubicBezTo>
                    <a:cubicBezTo>
                      <a:pt x="2351594" y="1869074"/>
                      <a:pt x="2349628" y="1870429"/>
                      <a:pt x="2347660" y="1871716"/>
                    </a:cubicBezTo>
                    <a:cubicBezTo>
                      <a:pt x="2345692" y="1873003"/>
                      <a:pt x="2343726" y="1874290"/>
                      <a:pt x="2341759" y="1875644"/>
                    </a:cubicBezTo>
                    <a:lnTo>
                      <a:pt x="2294071" y="1907275"/>
                    </a:lnTo>
                    <a:lnTo>
                      <a:pt x="2245364" y="1938027"/>
                    </a:lnTo>
                    <a:lnTo>
                      <a:pt x="2220876" y="1953403"/>
                    </a:lnTo>
                    <a:lnTo>
                      <a:pt x="2195980" y="1968372"/>
                    </a:lnTo>
                    <a:lnTo>
                      <a:pt x="2145986" y="1998310"/>
                    </a:lnTo>
                    <a:lnTo>
                      <a:pt x="2095245" y="2027368"/>
                    </a:lnTo>
                    <a:lnTo>
                      <a:pt x="2069739" y="2041931"/>
                    </a:lnTo>
                    <a:lnTo>
                      <a:pt x="2043893" y="2056019"/>
                    </a:lnTo>
                    <a:lnTo>
                      <a:pt x="1992068" y="2084264"/>
                    </a:lnTo>
                    <a:lnTo>
                      <a:pt x="1939563" y="2111697"/>
                    </a:lnTo>
                    <a:cubicBezTo>
                      <a:pt x="1930813" y="2116303"/>
                      <a:pt x="1921994" y="2120841"/>
                      <a:pt x="1913175" y="2125379"/>
                    </a:cubicBezTo>
                    <a:cubicBezTo>
                      <a:pt x="1904357" y="2129917"/>
                      <a:pt x="1895538" y="2134388"/>
                      <a:pt x="1886651" y="2138790"/>
                    </a:cubicBezTo>
                    <a:cubicBezTo>
                      <a:pt x="1877765" y="2143261"/>
                      <a:pt x="1868878" y="2147664"/>
                      <a:pt x="1859992" y="2152066"/>
                    </a:cubicBezTo>
                    <a:cubicBezTo>
                      <a:pt x="1851038" y="2156469"/>
                      <a:pt x="1842151" y="2160871"/>
                      <a:pt x="1833265" y="2165342"/>
                    </a:cubicBezTo>
                    <a:cubicBezTo>
                      <a:pt x="1828788" y="2167577"/>
                      <a:pt x="1824311" y="2169812"/>
                      <a:pt x="1819834" y="2171979"/>
                    </a:cubicBezTo>
                    <a:cubicBezTo>
                      <a:pt x="1815356" y="2174215"/>
                      <a:pt x="1810812" y="2176315"/>
                      <a:pt x="1806335" y="2178483"/>
                    </a:cubicBezTo>
                    <a:cubicBezTo>
                      <a:pt x="1801858" y="2180650"/>
                      <a:pt x="1797312" y="2182750"/>
                      <a:pt x="1792835" y="2184916"/>
                    </a:cubicBezTo>
                    <a:cubicBezTo>
                      <a:pt x="1788358" y="2187084"/>
                      <a:pt x="1783813" y="2189185"/>
                      <a:pt x="1779336" y="2191351"/>
                    </a:cubicBezTo>
                    <a:lnTo>
                      <a:pt x="1726085" y="2216616"/>
                    </a:lnTo>
                    <a:lnTo>
                      <a:pt x="1692100" y="2232737"/>
                    </a:lnTo>
                    <a:cubicBezTo>
                      <a:pt x="1689250" y="2234092"/>
                      <a:pt x="1686401" y="2235446"/>
                      <a:pt x="1683621" y="2236801"/>
                    </a:cubicBezTo>
                    <a:cubicBezTo>
                      <a:pt x="1680839" y="2238155"/>
                      <a:pt x="1678126" y="2239578"/>
                      <a:pt x="1675344" y="2240933"/>
                    </a:cubicBezTo>
                    <a:cubicBezTo>
                      <a:pt x="1672564" y="2242287"/>
                      <a:pt x="1669850" y="2243710"/>
                      <a:pt x="1667068" y="2245065"/>
                    </a:cubicBezTo>
                    <a:cubicBezTo>
                      <a:pt x="1664287" y="2246487"/>
                      <a:pt x="1661507" y="2247841"/>
                      <a:pt x="1658725" y="2249197"/>
                    </a:cubicBezTo>
                    <a:cubicBezTo>
                      <a:pt x="1647736" y="2254682"/>
                      <a:pt x="1636746" y="2260238"/>
                      <a:pt x="1625961" y="2265791"/>
                    </a:cubicBezTo>
                    <a:cubicBezTo>
                      <a:pt x="1615106" y="2271346"/>
                      <a:pt x="1604388" y="2276967"/>
                      <a:pt x="1593807" y="2282589"/>
                    </a:cubicBezTo>
                    <a:cubicBezTo>
                      <a:pt x="1583224" y="2288279"/>
                      <a:pt x="1572710" y="2293969"/>
                      <a:pt x="1562331" y="2299658"/>
                    </a:cubicBezTo>
                    <a:cubicBezTo>
                      <a:pt x="1551952" y="2305348"/>
                      <a:pt x="1541709" y="2311105"/>
                      <a:pt x="1531533" y="2316930"/>
                    </a:cubicBezTo>
                    <a:cubicBezTo>
                      <a:pt x="1521426" y="2322755"/>
                      <a:pt x="1511386" y="2328580"/>
                      <a:pt x="1501550" y="2334473"/>
                    </a:cubicBezTo>
                    <a:cubicBezTo>
                      <a:pt x="1491647" y="2340367"/>
                      <a:pt x="1481946" y="2346327"/>
                      <a:pt x="1472314" y="2352287"/>
                    </a:cubicBezTo>
                    <a:cubicBezTo>
                      <a:pt x="1462681" y="2358248"/>
                      <a:pt x="1453184" y="2364276"/>
                      <a:pt x="1443822" y="2370305"/>
                    </a:cubicBezTo>
                    <a:cubicBezTo>
                      <a:pt x="1434462" y="2376401"/>
                      <a:pt x="1425236" y="2382429"/>
                      <a:pt x="1416147" y="2388525"/>
                    </a:cubicBezTo>
                    <a:cubicBezTo>
                      <a:pt x="1397966" y="2400717"/>
                      <a:pt x="1380261" y="2413045"/>
                      <a:pt x="1363166" y="2425508"/>
                    </a:cubicBezTo>
                    <a:cubicBezTo>
                      <a:pt x="1346004" y="2437970"/>
                      <a:pt x="1329453" y="2450501"/>
                      <a:pt x="1313511" y="2463167"/>
                    </a:cubicBezTo>
                    <a:cubicBezTo>
                      <a:pt x="1297502" y="2475901"/>
                      <a:pt x="1282103" y="2488636"/>
                      <a:pt x="1267384" y="2501437"/>
                    </a:cubicBezTo>
                    <a:cubicBezTo>
                      <a:pt x="1252595" y="2514239"/>
                      <a:pt x="1238485" y="2527176"/>
                      <a:pt x="1224986" y="2540113"/>
                    </a:cubicBezTo>
                    <a:cubicBezTo>
                      <a:pt x="1211486" y="2553050"/>
                      <a:pt x="1198666" y="2566122"/>
                      <a:pt x="1186456" y="2579128"/>
                    </a:cubicBezTo>
                    <a:cubicBezTo>
                      <a:pt x="1174245" y="2592201"/>
                      <a:pt x="1162713" y="2605273"/>
                      <a:pt x="1151792" y="2618345"/>
                    </a:cubicBezTo>
                    <a:cubicBezTo>
                      <a:pt x="1140802" y="2631486"/>
                      <a:pt x="1130627" y="2644559"/>
                      <a:pt x="1121063" y="2657563"/>
                    </a:cubicBezTo>
                    <a:cubicBezTo>
                      <a:pt x="1111497" y="2670637"/>
                      <a:pt x="1102679" y="2683709"/>
                      <a:pt x="1094539" y="2696646"/>
                    </a:cubicBezTo>
                    <a:cubicBezTo>
                      <a:pt x="1090469" y="2703149"/>
                      <a:pt x="1086534" y="2709651"/>
                      <a:pt x="1082735" y="2716086"/>
                    </a:cubicBezTo>
                    <a:cubicBezTo>
                      <a:pt x="1078937" y="2722588"/>
                      <a:pt x="1075274" y="2729023"/>
                      <a:pt x="1071814" y="2735458"/>
                    </a:cubicBezTo>
                    <a:cubicBezTo>
                      <a:pt x="1068355" y="2741892"/>
                      <a:pt x="1065030" y="2748327"/>
                      <a:pt x="1061910" y="2754694"/>
                    </a:cubicBezTo>
                    <a:cubicBezTo>
                      <a:pt x="1058790" y="2761129"/>
                      <a:pt x="1055873" y="2767495"/>
                      <a:pt x="1053091" y="2773863"/>
                    </a:cubicBezTo>
                    <a:cubicBezTo>
                      <a:pt x="1052413" y="2775421"/>
                      <a:pt x="1051735" y="2777047"/>
                      <a:pt x="1051057" y="2778605"/>
                    </a:cubicBezTo>
                    <a:cubicBezTo>
                      <a:pt x="1050379" y="2780162"/>
                      <a:pt x="1049699" y="2781787"/>
                      <a:pt x="1049021" y="2783345"/>
                    </a:cubicBezTo>
                    <a:cubicBezTo>
                      <a:pt x="1048343" y="2784903"/>
                      <a:pt x="1047665" y="2786529"/>
                      <a:pt x="1047054" y="2788087"/>
                    </a:cubicBezTo>
                    <a:cubicBezTo>
                      <a:pt x="1046444" y="2789645"/>
                      <a:pt x="1045833" y="2791271"/>
                      <a:pt x="1045290" y="2792828"/>
                    </a:cubicBezTo>
                    <a:lnTo>
                      <a:pt x="1041560" y="2802311"/>
                    </a:lnTo>
                    <a:lnTo>
                      <a:pt x="1038303" y="2811726"/>
                    </a:lnTo>
                    <a:lnTo>
                      <a:pt x="1036608" y="2816400"/>
                    </a:lnTo>
                    <a:lnTo>
                      <a:pt x="1035183" y="2821141"/>
                    </a:lnTo>
                    <a:cubicBezTo>
                      <a:pt x="1034912" y="2821954"/>
                      <a:pt x="1034708" y="2822767"/>
                      <a:pt x="1034437" y="2823512"/>
                    </a:cubicBezTo>
                    <a:cubicBezTo>
                      <a:pt x="1034165" y="2824256"/>
                      <a:pt x="1033963" y="2825070"/>
                      <a:pt x="1033691" y="2825815"/>
                    </a:cubicBezTo>
                    <a:cubicBezTo>
                      <a:pt x="1033419" y="2826559"/>
                      <a:pt x="1033216" y="2827373"/>
                      <a:pt x="1032944" y="2828117"/>
                    </a:cubicBezTo>
                    <a:cubicBezTo>
                      <a:pt x="1032741" y="2828862"/>
                      <a:pt x="1032470" y="2829675"/>
                      <a:pt x="1032198" y="2830420"/>
                    </a:cubicBezTo>
                    <a:lnTo>
                      <a:pt x="1029621" y="2839768"/>
                    </a:lnTo>
                    <a:cubicBezTo>
                      <a:pt x="1029417" y="2840512"/>
                      <a:pt x="1029145" y="2841258"/>
                      <a:pt x="1028943" y="2842071"/>
                    </a:cubicBezTo>
                    <a:cubicBezTo>
                      <a:pt x="1028739" y="2842815"/>
                      <a:pt x="1028467" y="2843629"/>
                      <a:pt x="1028263" y="2844373"/>
                    </a:cubicBezTo>
                    <a:cubicBezTo>
                      <a:pt x="1028060" y="2845119"/>
                      <a:pt x="1027857" y="2845932"/>
                      <a:pt x="1027654" y="2846676"/>
                    </a:cubicBezTo>
                    <a:cubicBezTo>
                      <a:pt x="1027450" y="2847422"/>
                      <a:pt x="1027246" y="2848234"/>
                      <a:pt x="1027111" y="2848979"/>
                    </a:cubicBezTo>
                    <a:cubicBezTo>
                      <a:pt x="1025618" y="2855211"/>
                      <a:pt x="1024194" y="2861375"/>
                      <a:pt x="1022904" y="2867472"/>
                    </a:cubicBezTo>
                    <a:cubicBezTo>
                      <a:pt x="1021616" y="2873634"/>
                      <a:pt x="1020531" y="2879731"/>
                      <a:pt x="1019513" y="2885827"/>
                    </a:cubicBezTo>
                    <a:cubicBezTo>
                      <a:pt x="1018495" y="2891923"/>
                      <a:pt x="1017682" y="2898019"/>
                      <a:pt x="1017003" y="2904047"/>
                    </a:cubicBezTo>
                    <a:cubicBezTo>
                      <a:pt x="1016325" y="2910143"/>
                      <a:pt x="1015782" y="2916172"/>
                      <a:pt x="1015443" y="2922132"/>
                    </a:cubicBezTo>
                    <a:cubicBezTo>
                      <a:pt x="1014968" y="2928161"/>
                      <a:pt x="1014696" y="2934121"/>
                      <a:pt x="1014561" y="2940081"/>
                    </a:cubicBezTo>
                    <a:cubicBezTo>
                      <a:pt x="1014426" y="2946043"/>
                      <a:pt x="1014426" y="2952003"/>
                      <a:pt x="1014629" y="2957895"/>
                    </a:cubicBezTo>
                    <a:cubicBezTo>
                      <a:pt x="1014765" y="2963788"/>
                      <a:pt x="1015104" y="2969682"/>
                      <a:pt x="1015511" y="2975574"/>
                    </a:cubicBezTo>
                    <a:cubicBezTo>
                      <a:pt x="1015985" y="2981467"/>
                      <a:pt x="1016528" y="2987360"/>
                      <a:pt x="1017139" y="2993185"/>
                    </a:cubicBezTo>
                    <a:cubicBezTo>
                      <a:pt x="1018564" y="3004835"/>
                      <a:pt x="1020598" y="3016418"/>
                      <a:pt x="1023108" y="3027932"/>
                    </a:cubicBezTo>
                    <a:cubicBezTo>
                      <a:pt x="1025686" y="3039447"/>
                      <a:pt x="1028739" y="3050894"/>
                      <a:pt x="1032334" y="3062206"/>
                    </a:cubicBezTo>
                    <a:cubicBezTo>
                      <a:pt x="1035929" y="3073518"/>
                      <a:pt x="1040067" y="3084761"/>
                      <a:pt x="1044748" y="3095870"/>
                    </a:cubicBezTo>
                    <a:cubicBezTo>
                      <a:pt x="1049429" y="3106978"/>
                      <a:pt x="1054652" y="3118019"/>
                      <a:pt x="1060417" y="3128856"/>
                    </a:cubicBezTo>
                    <a:cubicBezTo>
                      <a:pt x="1066115" y="3139694"/>
                      <a:pt x="1072425" y="3150463"/>
                      <a:pt x="1079276" y="3160961"/>
                    </a:cubicBezTo>
                    <a:cubicBezTo>
                      <a:pt x="1086127" y="3171528"/>
                      <a:pt x="1093521" y="3181892"/>
                      <a:pt x="1101390" y="3191984"/>
                    </a:cubicBezTo>
                    <a:cubicBezTo>
                      <a:pt x="1109326" y="3202144"/>
                      <a:pt x="1117738" y="3212033"/>
                      <a:pt x="1126625" y="3221719"/>
                    </a:cubicBezTo>
                    <a:cubicBezTo>
                      <a:pt x="1135579" y="3231404"/>
                      <a:pt x="1144940" y="3240888"/>
                      <a:pt x="1154777" y="3250032"/>
                    </a:cubicBezTo>
                    <a:cubicBezTo>
                      <a:pt x="1164681" y="3259243"/>
                      <a:pt x="1174992" y="3268117"/>
                      <a:pt x="1185777" y="3276651"/>
                    </a:cubicBezTo>
                    <a:cubicBezTo>
                      <a:pt x="1196631" y="3285253"/>
                      <a:pt x="1207824" y="3293517"/>
                      <a:pt x="1219424" y="3301442"/>
                    </a:cubicBezTo>
                    <a:lnTo>
                      <a:pt x="1243132" y="3316365"/>
                    </a:lnTo>
                    <a:lnTo>
                      <a:pt x="833957" y="3316365"/>
                    </a:lnTo>
                    <a:lnTo>
                      <a:pt x="811869" y="3282476"/>
                    </a:lnTo>
                    <a:cubicBezTo>
                      <a:pt x="801965" y="3265678"/>
                      <a:pt x="792875" y="3248609"/>
                      <a:pt x="784667" y="3231337"/>
                    </a:cubicBezTo>
                    <a:cubicBezTo>
                      <a:pt x="776527" y="3214133"/>
                      <a:pt x="769201" y="3196726"/>
                      <a:pt x="762688" y="3179182"/>
                    </a:cubicBezTo>
                    <a:cubicBezTo>
                      <a:pt x="756244" y="3161707"/>
                      <a:pt x="750614" y="3144163"/>
                      <a:pt x="745866" y="3126418"/>
                    </a:cubicBezTo>
                    <a:cubicBezTo>
                      <a:pt x="741185" y="3108806"/>
                      <a:pt x="737251" y="3091061"/>
                      <a:pt x="734198" y="3073247"/>
                    </a:cubicBezTo>
                    <a:cubicBezTo>
                      <a:pt x="731145" y="3055500"/>
                      <a:pt x="728907" y="3037753"/>
                      <a:pt x="727550" y="3019939"/>
                    </a:cubicBezTo>
                    <a:cubicBezTo>
                      <a:pt x="726940" y="3011066"/>
                      <a:pt x="726533" y="3002126"/>
                      <a:pt x="726261" y="2993253"/>
                    </a:cubicBezTo>
                    <a:cubicBezTo>
                      <a:pt x="725990" y="2984380"/>
                      <a:pt x="725922" y="2975507"/>
                      <a:pt x="726057" y="2966633"/>
                    </a:cubicBezTo>
                    <a:cubicBezTo>
                      <a:pt x="726194" y="2957828"/>
                      <a:pt x="726533" y="2948955"/>
                      <a:pt x="727075" y="2940081"/>
                    </a:cubicBezTo>
                    <a:cubicBezTo>
                      <a:pt x="727618" y="2931276"/>
                      <a:pt x="728432" y="2922471"/>
                      <a:pt x="729449" y="2913598"/>
                    </a:cubicBezTo>
                    <a:cubicBezTo>
                      <a:pt x="730399" y="2904793"/>
                      <a:pt x="731553" y="2895986"/>
                      <a:pt x="732909" y="2887181"/>
                    </a:cubicBezTo>
                    <a:cubicBezTo>
                      <a:pt x="734265" y="2878376"/>
                      <a:pt x="735893" y="2869638"/>
                      <a:pt x="737657" y="2860833"/>
                    </a:cubicBezTo>
                    <a:cubicBezTo>
                      <a:pt x="739489" y="2852028"/>
                      <a:pt x="741456" y="2843290"/>
                      <a:pt x="743627" y="2834552"/>
                    </a:cubicBezTo>
                    <a:cubicBezTo>
                      <a:pt x="745798" y="2825815"/>
                      <a:pt x="748172" y="2817077"/>
                      <a:pt x="750682" y="2808407"/>
                    </a:cubicBezTo>
                    <a:cubicBezTo>
                      <a:pt x="760721" y="2773863"/>
                      <a:pt x="774085" y="2739387"/>
                      <a:pt x="790501" y="2705248"/>
                    </a:cubicBezTo>
                    <a:cubicBezTo>
                      <a:pt x="806781" y="2671381"/>
                      <a:pt x="826114" y="2637854"/>
                      <a:pt x="848365" y="2604732"/>
                    </a:cubicBezTo>
                    <a:cubicBezTo>
                      <a:pt x="870411" y="2571880"/>
                      <a:pt x="895374" y="2539503"/>
                      <a:pt x="923052" y="2507668"/>
                    </a:cubicBezTo>
                    <a:cubicBezTo>
                      <a:pt x="950525" y="2476105"/>
                      <a:pt x="980712" y="2445082"/>
                      <a:pt x="1013544" y="2414738"/>
                    </a:cubicBezTo>
                    <a:cubicBezTo>
                      <a:pt x="1029756" y="2399702"/>
                      <a:pt x="1046647" y="2384731"/>
                      <a:pt x="1064148" y="2370034"/>
                    </a:cubicBezTo>
                    <a:cubicBezTo>
                      <a:pt x="1081583" y="2355336"/>
                      <a:pt x="1099559" y="2340840"/>
                      <a:pt x="1118145" y="2326548"/>
                    </a:cubicBezTo>
                    <a:cubicBezTo>
                      <a:pt x="1136597" y="2312257"/>
                      <a:pt x="1155658" y="2298236"/>
                      <a:pt x="1175263" y="2284350"/>
                    </a:cubicBezTo>
                    <a:cubicBezTo>
                      <a:pt x="1194800" y="2270465"/>
                      <a:pt x="1214811" y="2256850"/>
                      <a:pt x="1235365" y="2243439"/>
                    </a:cubicBezTo>
                    <a:cubicBezTo>
                      <a:pt x="1245608" y="2236801"/>
                      <a:pt x="1255987" y="2230096"/>
                      <a:pt x="1266434" y="2223525"/>
                    </a:cubicBezTo>
                    <a:cubicBezTo>
                      <a:pt x="1276880" y="2216887"/>
                      <a:pt x="1287462" y="2210385"/>
                      <a:pt x="1298180" y="2203883"/>
                    </a:cubicBezTo>
                    <a:cubicBezTo>
                      <a:pt x="1308898" y="2197380"/>
                      <a:pt x="1319685" y="2190945"/>
                      <a:pt x="1330605" y="2184578"/>
                    </a:cubicBezTo>
                    <a:cubicBezTo>
                      <a:pt x="1341527" y="2178212"/>
                      <a:pt x="1352517" y="2171912"/>
                      <a:pt x="1363641" y="2165613"/>
                    </a:cubicBezTo>
                    <a:cubicBezTo>
                      <a:pt x="1374766" y="2159382"/>
                      <a:pt x="1386027" y="2153218"/>
                      <a:pt x="1397356" y="2147054"/>
                    </a:cubicBezTo>
                    <a:cubicBezTo>
                      <a:pt x="1408684" y="2140890"/>
                      <a:pt x="1420148" y="2134794"/>
                      <a:pt x="1431680" y="2128765"/>
                    </a:cubicBezTo>
                    <a:cubicBezTo>
                      <a:pt x="1443144" y="2122737"/>
                      <a:pt x="1454812" y="2116776"/>
                      <a:pt x="1466480" y="2110816"/>
                    </a:cubicBezTo>
                    <a:cubicBezTo>
                      <a:pt x="1478147" y="2104856"/>
                      <a:pt x="1489951" y="2098962"/>
                      <a:pt x="1501822" y="2093137"/>
                    </a:cubicBezTo>
                    <a:cubicBezTo>
                      <a:pt x="1504807" y="2091715"/>
                      <a:pt x="1507791" y="2090226"/>
                      <a:pt x="1510777" y="2088803"/>
                    </a:cubicBezTo>
                    <a:cubicBezTo>
                      <a:pt x="1513693" y="2087380"/>
                      <a:pt x="1516678" y="2085890"/>
                      <a:pt x="1519663" y="2084468"/>
                    </a:cubicBezTo>
                    <a:cubicBezTo>
                      <a:pt x="1522647" y="2083045"/>
                      <a:pt x="1525632" y="2081555"/>
                      <a:pt x="1528617" y="2080132"/>
                    </a:cubicBezTo>
                    <a:cubicBezTo>
                      <a:pt x="1531602" y="2078710"/>
                      <a:pt x="1534654" y="2077288"/>
                      <a:pt x="1537707" y="2075865"/>
                    </a:cubicBezTo>
                    <a:lnTo>
                      <a:pt x="1574066" y="2058864"/>
                    </a:lnTo>
                    <a:lnTo>
                      <a:pt x="1623314" y="2035835"/>
                    </a:lnTo>
                    <a:cubicBezTo>
                      <a:pt x="1627453" y="2033871"/>
                      <a:pt x="1631591" y="2031974"/>
                      <a:pt x="1635729" y="2030010"/>
                    </a:cubicBezTo>
                    <a:cubicBezTo>
                      <a:pt x="1639867" y="2028046"/>
                      <a:pt x="1644005" y="2026149"/>
                      <a:pt x="1648142" y="2024185"/>
                    </a:cubicBezTo>
                    <a:cubicBezTo>
                      <a:pt x="1652280" y="2022220"/>
                      <a:pt x="1656418" y="2020256"/>
                      <a:pt x="1660557" y="2018292"/>
                    </a:cubicBezTo>
                    <a:cubicBezTo>
                      <a:pt x="1664626" y="2016328"/>
                      <a:pt x="1668765" y="2014295"/>
                      <a:pt x="1672834" y="2012263"/>
                    </a:cubicBezTo>
                    <a:cubicBezTo>
                      <a:pt x="1680975" y="2008200"/>
                      <a:pt x="1689183" y="2004203"/>
                      <a:pt x="1697391" y="2000207"/>
                    </a:cubicBezTo>
                    <a:cubicBezTo>
                      <a:pt x="1705599" y="1996211"/>
                      <a:pt x="1713807" y="1992214"/>
                      <a:pt x="1721947" y="1988218"/>
                    </a:cubicBezTo>
                    <a:cubicBezTo>
                      <a:pt x="1730088" y="1984222"/>
                      <a:pt x="1738228" y="1980157"/>
                      <a:pt x="1746368" y="1976094"/>
                    </a:cubicBezTo>
                    <a:cubicBezTo>
                      <a:pt x="1754440" y="1972029"/>
                      <a:pt x="1762581" y="1967897"/>
                      <a:pt x="1770585" y="1963698"/>
                    </a:cubicBezTo>
                    <a:lnTo>
                      <a:pt x="1818816" y="1938975"/>
                    </a:lnTo>
                    <a:lnTo>
                      <a:pt x="1866436" y="1913508"/>
                    </a:lnTo>
                    <a:lnTo>
                      <a:pt x="1890111" y="1900773"/>
                    </a:lnTo>
                    <a:lnTo>
                      <a:pt x="1913515" y="1887701"/>
                    </a:lnTo>
                    <a:lnTo>
                      <a:pt x="1960049" y="1861556"/>
                    </a:lnTo>
                    <a:lnTo>
                      <a:pt x="2005838" y="1834733"/>
                    </a:lnTo>
                    <a:lnTo>
                      <a:pt x="2028631" y="1821322"/>
                    </a:lnTo>
                    <a:lnTo>
                      <a:pt x="2051017" y="1807571"/>
                    </a:lnTo>
                    <a:lnTo>
                      <a:pt x="2095652" y="1780004"/>
                    </a:lnTo>
                    <a:lnTo>
                      <a:pt x="2139270" y="1751759"/>
                    </a:lnTo>
                    <a:cubicBezTo>
                      <a:pt x="2141101" y="1750608"/>
                      <a:pt x="2142865" y="1749388"/>
                      <a:pt x="2144697" y="1748236"/>
                    </a:cubicBezTo>
                    <a:cubicBezTo>
                      <a:pt x="2146529" y="1747086"/>
                      <a:pt x="2148292" y="1745866"/>
                      <a:pt x="2150124" y="1744714"/>
                    </a:cubicBezTo>
                    <a:cubicBezTo>
                      <a:pt x="2151955" y="1743563"/>
                      <a:pt x="2153718" y="1742344"/>
                      <a:pt x="2155550" y="1741193"/>
                    </a:cubicBezTo>
                    <a:cubicBezTo>
                      <a:pt x="2157315" y="1739974"/>
                      <a:pt x="2159146" y="1738822"/>
                      <a:pt x="2160909" y="1737602"/>
                    </a:cubicBezTo>
                    <a:lnTo>
                      <a:pt x="2182142" y="1723108"/>
                    </a:lnTo>
                    <a:cubicBezTo>
                      <a:pt x="2185670" y="1720669"/>
                      <a:pt x="2189197" y="1718231"/>
                      <a:pt x="2192724" y="1715860"/>
                    </a:cubicBezTo>
                    <a:cubicBezTo>
                      <a:pt x="2196251" y="1713489"/>
                      <a:pt x="2199780" y="1711051"/>
                      <a:pt x="2203307" y="1708680"/>
                    </a:cubicBezTo>
                    <a:cubicBezTo>
                      <a:pt x="2206834" y="1706242"/>
                      <a:pt x="2210294" y="1703871"/>
                      <a:pt x="2213821" y="1701433"/>
                    </a:cubicBezTo>
                    <a:cubicBezTo>
                      <a:pt x="2217348" y="1698994"/>
                      <a:pt x="2220808" y="1696556"/>
                      <a:pt x="2224268" y="1694117"/>
                    </a:cubicBezTo>
                    <a:cubicBezTo>
                      <a:pt x="2238106" y="1684363"/>
                      <a:pt x="2251808" y="1674542"/>
                      <a:pt x="2265375" y="1664585"/>
                    </a:cubicBezTo>
                    <a:cubicBezTo>
                      <a:pt x="2278943" y="1654629"/>
                      <a:pt x="2292306" y="1644604"/>
                      <a:pt x="2305534" y="1634512"/>
                    </a:cubicBezTo>
                    <a:cubicBezTo>
                      <a:pt x="2318695" y="1624420"/>
                      <a:pt x="2331786" y="1614259"/>
                      <a:pt x="2344675" y="1604032"/>
                    </a:cubicBezTo>
                    <a:cubicBezTo>
                      <a:pt x="2357564" y="1593871"/>
                      <a:pt x="2370317" y="1583576"/>
                      <a:pt x="2382867" y="1573213"/>
                    </a:cubicBezTo>
                    <a:cubicBezTo>
                      <a:pt x="2395416" y="1562850"/>
                      <a:pt x="2407694" y="1552419"/>
                      <a:pt x="2419837" y="1541852"/>
                    </a:cubicBezTo>
                    <a:cubicBezTo>
                      <a:pt x="2431912" y="1531353"/>
                      <a:pt x="2443782" y="1520719"/>
                      <a:pt x="2455518" y="1510017"/>
                    </a:cubicBezTo>
                    <a:cubicBezTo>
                      <a:pt x="2467185" y="1499315"/>
                      <a:pt x="2478650" y="1488613"/>
                      <a:pt x="2489979" y="1477775"/>
                    </a:cubicBezTo>
                    <a:cubicBezTo>
                      <a:pt x="2501239" y="1467006"/>
                      <a:pt x="2512297" y="1456101"/>
                      <a:pt x="2523150" y="1445195"/>
                    </a:cubicBezTo>
                    <a:cubicBezTo>
                      <a:pt x="2534003" y="1434290"/>
                      <a:pt x="2544586" y="1423318"/>
                      <a:pt x="2554965" y="1412209"/>
                    </a:cubicBezTo>
                    <a:cubicBezTo>
                      <a:pt x="2565276" y="1401101"/>
                      <a:pt x="2575384" y="1389993"/>
                      <a:pt x="2585219" y="1378748"/>
                    </a:cubicBezTo>
                    <a:cubicBezTo>
                      <a:pt x="2595055" y="1367573"/>
                      <a:pt x="2604620" y="1356261"/>
                      <a:pt x="2613914" y="1344949"/>
                    </a:cubicBezTo>
                    <a:cubicBezTo>
                      <a:pt x="2623207" y="1333638"/>
                      <a:pt x="2632297" y="1322259"/>
                      <a:pt x="2641048" y="1310812"/>
                    </a:cubicBezTo>
                    <a:cubicBezTo>
                      <a:pt x="2649866" y="1299433"/>
                      <a:pt x="2658346" y="1287917"/>
                      <a:pt x="2666554" y="1276403"/>
                    </a:cubicBezTo>
                    <a:cubicBezTo>
                      <a:pt x="2674762" y="1264888"/>
                      <a:pt x="2682699" y="1253374"/>
                      <a:pt x="2690296" y="1241723"/>
                    </a:cubicBezTo>
                    <a:cubicBezTo>
                      <a:pt x="2697894" y="1230140"/>
                      <a:pt x="2705219" y="1218558"/>
                      <a:pt x="2712206" y="1206840"/>
                    </a:cubicBezTo>
                    <a:cubicBezTo>
                      <a:pt x="2719194" y="1195190"/>
                      <a:pt x="2725910" y="1183472"/>
                      <a:pt x="2732286" y="1171754"/>
                    </a:cubicBezTo>
                    <a:cubicBezTo>
                      <a:pt x="2744971" y="1148453"/>
                      <a:pt x="2756436" y="1124883"/>
                      <a:pt x="2766476" y="1101176"/>
                    </a:cubicBezTo>
                    <a:cubicBezTo>
                      <a:pt x="2776447" y="1077604"/>
                      <a:pt x="2785061" y="1053965"/>
                      <a:pt x="2792252" y="1030258"/>
                    </a:cubicBezTo>
                    <a:cubicBezTo>
                      <a:pt x="2799375" y="1006686"/>
                      <a:pt x="2805141" y="983116"/>
                      <a:pt x="2809415" y="959544"/>
                    </a:cubicBezTo>
                    <a:cubicBezTo>
                      <a:pt x="2813688" y="936176"/>
                      <a:pt x="2816470" y="912808"/>
                      <a:pt x="2817758" y="889507"/>
                    </a:cubicBezTo>
                    <a:cubicBezTo>
                      <a:pt x="2818436" y="877924"/>
                      <a:pt x="2818708" y="866410"/>
                      <a:pt x="2818573" y="854895"/>
                    </a:cubicBezTo>
                    <a:cubicBezTo>
                      <a:pt x="2818505" y="843448"/>
                      <a:pt x="2818030" y="832001"/>
                      <a:pt x="2817148" y="820622"/>
                    </a:cubicBezTo>
                    <a:cubicBezTo>
                      <a:pt x="2816334" y="809310"/>
                      <a:pt x="2815113" y="797999"/>
                      <a:pt x="2813485" y="786754"/>
                    </a:cubicBezTo>
                    <a:cubicBezTo>
                      <a:pt x="2811856" y="775579"/>
                      <a:pt x="2809890" y="764402"/>
                      <a:pt x="2807583" y="753362"/>
                    </a:cubicBezTo>
                    <a:cubicBezTo>
                      <a:pt x="2805277" y="742389"/>
                      <a:pt x="2802496" y="731416"/>
                      <a:pt x="2799443" y="720511"/>
                    </a:cubicBezTo>
                    <a:cubicBezTo>
                      <a:pt x="2796390" y="709674"/>
                      <a:pt x="2792931" y="698903"/>
                      <a:pt x="2789131" y="688202"/>
                    </a:cubicBezTo>
                    <a:cubicBezTo>
                      <a:pt x="2785333" y="677568"/>
                      <a:pt x="2781195" y="667001"/>
                      <a:pt x="2776718" y="656570"/>
                    </a:cubicBezTo>
                    <a:cubicBezTo>
                      <a:pt x="2772241" y="646139"/>
                      <a:pt x="2767425" y="635844"/>
                      <a:pt x="2762269" y="625615"/>
                    </a:cubicBezTo>
                    <a:cubicBezTo>
                      <a:pt x="2752026" y="605296"/>
                      <a:pt x="2740426" y="585382"/>
                      <a:pt x="2727538" y="565874"/>
                    </a:cubicBezTo>
                    <a:cubicBezTo>
                      <a:pt x="2714785" y="546571"/>
                      <a:pt x="2700743" y="527741"/>
                      <a:pt x="2685480" y="509317"/>
                    </a:cubicBezTo>
                    <a:cubicBezTo>
                      <a:pt x="2670353" y="491097"/>
                      <a:pt x="2654072" y="473350"/>
                      <a:pt x="2636706" y="456146"/>
                    </a:cubicBezTo>
                    <a:cubicBezTo>
                      <a:pt x="2619476" y="439076"/>
                      <a:pt x="2601160" y="422482"/>
                      <a:pt x="2581827" y="406497"/>
                    </a:cubicBezTo>
                    <a:cubicBezTo>
                      <a:pt x="2562698" y="390647"/>
                      <a:pt x="2542483" y="375272"/>
                      <a:pt x="2521455" y="360505"/>
                    </a:cubicBezTo>
                    <a:cubicBezTo>
                      <a:pt x="2500560" y="345875"/>
                      <a:pt x="2478853" y="331718"/>
                      <a:pt x="2456265" y="318172"/>
                    </a:cubicBezTo>
                    <a:cubicBezTo>
                      <a:pt x="2433946" y="304760"/>
                      <a:pt x="2410746" y="291823"/>
                      <a:pt x="2386869" y="279495"/>
                    </a:cubicBezTo>
                    <a:cubicBezTo>
                      <a:pt x="2363126" y="267236"/>
                      <a:pt x="2338706" y="255519"/>
                      <a:pt x="2313606" y="244409"/>
                    </a:cubicBezTo>
                    <a:cubicBezTo>
                      <a:pt x="2301125" y="238855"/>
                      <a:pt x="2288508" y="233505"/>
                      <a:pt x="2275687" y="228221"/>
                    </a:cubicBezTo>
                    <a:cubicBezTo>
                      <a:pt x="2262934" y="223005"/>
                      <a:pt x="2250045" y="217858"/>
                      <a:pt x="2237021" y="212913"/>
                    </a:cubicBezTo>
                    <a:cubicBezTo>
                      <a:pt x="2223996" y="207969"/>
                      <a:pt x="2210904" y="203160"/>
                      <a:pt x="2197609" y="198486"/>
                    </a:cubicBezTo>
                    <a:cubicBezTo>
                      <a:pt x="2184381" y="193812"/>
                      <a:pt x="2171017" y="189274"/>
                      <a:pt x="2157517" y="184872"/>
                    </a:cubicBezTo>
                    <a:cubicBezTo>
                      <a:pt x="2144087" y="180536"/>
                      <a:pt x="2130519" y="176269"/>
                      <a:pt x="2116816" y="172137"/>
                    </a:cubicBezTo>
                    <a:cubicBezTo>
                      <a:pt x="2103114" y="168006"/>
                      <a:pt x="2089343" y="164078"/>
                      <a:pt x="2075437" y="160217"/>
                    </a:cubicBezTo>
                    <a:cubicBezTo>
                      <a:pt x="2061598" y="156423"/>
                      <a:pt x="2047625" y="152697"/>
                      <a:pt x="2033515" y="149176"/>
                    </a:cubicBezTo>
                    <a:cubicBezTo>
                      <a:pt x="2019473" y="145654"/>
                      <a:pt x="2005296" y="142267"/>
                      <a:pt x="1990982" y="139015"/>
                    </a:cubicBezTo>
                    <a:cubicBezTo>
                      <a:pt x="1962559" y="132513"/>
                      <a:pt x="1933662" y="126553"/>
                      <a:pt x="1904424" y="121066"/>
                    </a:cubicBezTo>
                    <a:cubicBezTo>
                      <a:pt x="1875323" y="115647"/>
                      <a:pt x="1845882" y="110703"/>
                      <a:pt x="1816035" y="106368"/>
                    </a:cubicBezTo>
                    <a:cubicBezTo>
                      <a:pt x="1786391" y="102033"/>
                      <a:pt x="1756340" y="98240"/>
                      <a:pt x="1726017" y="94989"/>
                    </a:cubicBezTo>
                    <a:cubicBezTo>
                      <a:pt x="1695899" y="91805"/>
                      <a:pt x="1665373" y="89095"/>
                      <a:pt x="1634575" y="86929"/>
                    </a:cubicBezTo>
                    <a:cubicBezTo>
                      <a:pt x="1619245" y="85844"/>
                      <a:pt x="1603846" y="84896"/>
                      <a:pt x="1588380" y="84084"/>
                    </a:cubicBezTo>
                    <a:cubicBezTo>
                      <a:pt x="1572981" y="83270"/>
                      <a:pt x="1557515" y="82593"/>
                      <a:pt x="1541981" y="82052"/>
                    </a:cubicBezTo>
                    <a:cubicBezTo>
                      <a:pt x="1526446" y="81510"/>
                      <a:pt x="1510912" y="81104"/>
                      <a:pt x="1495309" y="80832"/>
                    </a:cubicBezTo>
                    <a:cubicBezTo>
                      <a:pt x="1479708" y="80561"/>
                      <a:pt x="1464106" y="80426"/>
                      <a:pt x="1448436" y="80426"/>
                    </a:cubicBezTo>
                    <a:cubicBezTo>
                      <a:pt x="1432833" y="80426"/>
                      <a:pt x="1417164" y="80629"/>
                      <a:pt x="1401426" y="80900"/>
                    </a:cubicBezTo>
                    <a:cubicBezTo>
                      <a:pt x="1385756" y="81171"/>
                      <a:pt x="1370018" y="81645"/>
                      <a:pt x="1354280" y="82187"/>
                    </a:cubicBezTo>
                    <a:cubicBezTo>
                      <a:pt x="1338611" y="82729"/>
                      <a:pt x="1322873" y="83474"/>
                      <a:pt x="1307067" y="84287"/>
                    </a:cubicBezTo>
                    <a:cubicBezTo>
                      <a:pt x="1291329" y="85167"/>
                      <a:pt x="1275592" y="86115"/>
                      <a:pt x="1259786" y="87200"/>
                    </a:cubicBezTo>
                    <a:cubicBezTo>
                      <a:pt x="1244048" y="88351"/>
                      <a:pt x="1228243" y="89570"/>
                      <a:pt x="1212505" y="90925"/>
                    </a:cubicBezTo>
                    <a:cubicBezTo>
                      <a:pt x="1196767" y="92279"/>
                      <a:pt x="1181029" y="93770"/>
                      <a:pt x="1165291" y="95395"/>
                    </a:cubicBezTo>
                    <a:cubicBezTo>
                      <a:pt x="1149621" y="97021"/>
                      <a:pt x="1133883" y="98782"/>
                      <a:pt x="1118214" y="100678"/>
                    </a:cubicBezTo>
                    <a:cubicBezTo>
                      <a:pt x="1102543" y="102575"/>
                      <a:pt x="1086873" y="104607"/>
                      <a:pt x="1071272" y="106775"/>
                    </a:cubicBezTo>
                    <a:cubicBezTo>
                      <a:pt x="1055669" y="108942"/>
                      <a:pt x="1040067" y="111178"/>
                      <a:pt x="1024533" y="113616"/>
                    </a:cubicBezTo>
                    <a:cubicBezTo>
                      <a:pt x="1008998" y="116054"/>
                      <a:pt x="993532" y="118627"/>
                      <a:pt x="978065" y="121270"/>
                    </a:cubicBezTo>
                    <a:cubicBezTo>
                      <a:pt x="962599" y="123979"/>
                      <a:pt x="947269" y="126756"/>
                      <a:pt x="931938" y="129669"/>
                    </a:cubicBezTo>
                    <a:cubicBezTo>
                      <a:pt x="916675" y="132582"/>
                      <a:pt x="901412" y="135629"/>
                      <a:pt x="886217" y="138744"/>
                    </a:cubicBezTo>
                    <a:cubicBezTo>
                      <a:pt x="864985" y="143080"/>
                      <a:pt x="843888" y="147753"/>
                      <a:pt x="822995" y="152562"/>
                    </a:cubicBezTo>
                    <a:cubicBezTo>
                      <a:pt x="802101" y="157439"/>
                      <a:pt x="781343" y="162452"/>
                      <a:pt x="760789" y="167735"/>
                    </a:cubicBezTo>
                    <a:cubicBezTo>
                      <a:pt x="740235" y="173018"/>
                      <a:pt x="719885" y="178437"/>
                      <a:pt x="699669" y="184126"/>
                    </a:cubicBezTo>
                    <a:cubicBezTo>
                      <a:pt x="679523" y="189816"/>
                      <a:pt x="659511" y="195641"/>
                      <a:pt x="639703" y="201669"/>
                    </a:cubicBezTo>
                    <a:cubicBezTo>
                      <a:pt x="631156" y="204312"/>
                      <a:pt x="622676" y="206953"/>
                      <a:pt x="614197" y="209595"/>
                    </a:cubicBezTo>
                    <a:cubicBezTo>
                      <a:pt x="605717" y="212304"/>
                      <a:pt x="597306" y="215014"/>
                      <a:pt x="588894" y="217723"/>
                    </a:cubicBezTo>
                    <a:cubicBezTo>
                      <a:pt x="580484" y="220500"/>
                      <a:pt x="572139" y="223277"/>
                      <a:pt x="563864" y="226054"/>
                    </a:cubicBezTo>
                    <a:cubicBezTo>
                      <a:pt x="555588" y="228831"/>
                      <a:pt x="547311" y="231676"/>
                      <a:pt x="539103" y="234521"/>
                    </a:cubicBezTo>
                    <a:cubicBezTo>
                      <a:pt x="511834" y="244003"/>
                      <a:pt x="485107" y="253757"/>
                      <a:pt x="458787" y="263849"/>
                    </a:cubicBezTo>
                    <a:cubicBezTo>
                      <a:pt x="432466" y="273874"/>
                      <a:pt x="406621" y="284237"/>
                      <a:pt x="381319" y="294872"/>
                    </a:cubicBezTo>
                    <a:cubicBezTo>
                      <a:pt x="355948" y="305506"/>
                      <a:pt x="331052" y="316343"/>
                      <a:pt x="306700" y="327451"/>
                    </a:cubicBezTo>
                    <a:cubicBezTo>
                      <a:pt x="282279" y="338559"/>
                      <a:pt x="258333" y="349871"/>
                      <a:pt x="234930" y="361386"/>
                    </a:cubicBezTo>
                    <a:cubicBezTo>
                      <a:pt x="223194" y="367144"/>
                      <a:pt x="211595" y="372969"/>
                      <a:pt x="200130" y="378794"/>
                    </a:cubicBezTo>
                    <a:cubicBezTo>
                      <a:pt x="188599" y="384618"/>
                      <a:pt x="177270" y="390512"/>
                      <a:pt x="166009" y="396472"/>
                    </a:cubicBezTo>
                    <a:cubicBezTo>
                      <a:pt x="154748" y="402432"/>
                      <a:pt x="143624" y="408394"/>
                      <a:pt x="132567" y="414421"/>
                    </a:cubicBezTo>
                    <a:cubicBezTo>
                      <a:pt x="121510" y="420450"/>
                      <a:pt x="110588" y="426546"/>
                      <a:pt x="99734" y="432643"/>
                    </a:cubicBezTo>
                    <a:cubicBezTo>
                      <a:pt x="97089" y="434200"/>
                      <a:pt x="94375" y="435690"/>
                      <a:pt x="91662" y="437248"/>
                    </a:cubicBezTo>
                    <a:cubicBezTo>
                      <a:pt x="88949" y="438805"/>
                      <a:pt x="86235" y="440296"/>
                      <a:pt x="83522" y="441854"/>
                    </a:cubicBezTo>
                    <a:cubicBezTo>
                      <a:pt x="80808" y="443412"/>
                      <a:pt x="78095" y="444902"/>
                      <a:pt x="75449" y="446460"/>
                    </a:cubicBezTo>
                    <a:cubicBezTo>
                      <a:pt x="72736" y="447950"/>
                      <a:pt x="70090" y="449507"/>
                      <a:pt x="67445" y="451065"/>
                    </a:cubicBezTo>
                    <a:lnTo>
                      <a:pt x="35833" y="469760"/>
                    </a:lnTo>
                    <a:cubicBezTo>
                      <a:pt x="33188" y="471318"/>
                      <a:pt x="30611" y="472876"/>
                      <a:pt x="28033" y="474433"/>
                    </a:cubicBezTo>
                    <a:cubicBezTo>
                      <a:pt x="25454" y="476059"/>
                      <a:pt x="22877" y="477617"/>
                      <a:pt x="20299" y="479175"/>
                    </a:cubicBezTo>
                    <a:cubicBezTo>
                      <a:pt x="17789" y="480733"/>
                      <a:pt x="15212" y="482359"/>
                      <a:pt x="12634" y="483917"/>
                    </a:cubicBezTo>
                    <a:cubicBezTo>
                      <a:pt x="10057" y="485474"/>
                      <a:pt x="7478" y="487100"/>
                      <a:pt x="4900" y="488658"/>
                    </a:cubicBezTo>
                    <a:lnTo>
                      <a:pt x="0" y="491663"/>
                    </a:lnTo>
                    <a:lnTo>
                      <a:pt x="0" y="389098"/>
                    </a:lnTo>
                    <a:lnTo>
                      <a:pt x="4222" y="386719"/>
                    </a:lnTo>
                    <a:cubicBezTo>
                      <a:pt x="15958" y="380216"/>
                      <a:pt x="27761" y="373714"/>
                      <a:pt x="39701" y="367279"/>
                    </a:cubicBezTo>
                    <a:cubicBezTo>
                      <a:pt x="51639" y="360844"/>
                      <a:pt x="63647" y="354478"/>
                      <a:pt x="75856" y="348110"/>
                    </a:cubicBezTo>
                    <a:cubicBezTo>
                      <a:pt x="87999" y="341743"/>
                      <a:pt x="100345" y="335444"/>
                      <a:pt x="112758" y="329144"/>
                    </a:cubicBezTo>
                    <a:cubicBezTo>
                      <a:pt x="125241" y="322913"/>
                      <a:pt x="137790" y="316614"/>
                      <a:pt x="150475" y="310450"/>
                    </a:cubicBezTo>
                    <a:cubicBezTo>
                      <a:pt x="175845" y="298123"/>
                      <a:pt x="201827" y="285930"/>
                      <a:pt x="228418" y="273941"/>
                    </a:cubicBezTo>
                    <a:cubicBezTo>
                      <a:pt x="254941" y="262021"/>
                      <a:pt x="282075" y="250235"/>
                      <a:pt x="309753" y="238720"/>
                    </a:cubicBezTo>
                    <a:cubicBezTo>
                      <a:pt x="337362" y="227205"/>
                      <a:pt x="365581" y="215962"/>
                      <a:pt x="394411" y="204989"/>
                    </a:cubicBezTo>
                    <a:cubicBezTo>
                      <a:pt x="423173" y="194016"/>
                      <a:pt x="452546" y="183314"/>
                      <a:pt x="482461" y="172950"/>
                    </a:cubicBezTo>
                    <a:cubicBezTo>
                      <a:pt x="491483" y="169834"/>
                      <a:pt x="500573" y="166719"/>
                      <a:pt x="509731" y="163671"/>
                    </a:cubicBezTo>
                    <a:cubicBezTo>
                      <a:pt x="518888" y="160555"/>
                      <a:pt x="528046" y="157507"/>
                      <a:pt x="537272" y="154527"/>
                    </a:cubicBezTo>
                    <a:cubicBezTo>
                      <a:pt x="546498" y="151479"/>
                      <a:pt x="555723" y="148499"/>
                      <a:pt x="565085" y="145586"/>
                    </a:cubicBezTo>
                    <a:cubicBezTo>
                      <a:pt x="574445" y="142605"/>
                      <a:pt x="583807" y="139693"/>
                      <a:pt x="593236" y="136849"/>
                    </a:cubicBezTo>
                    <a:cubicBezTo>
                      <a:pt x="599410" y="134952"/>
                      <a:pt x="605582" y="133055"/>
                      <a:pt x="611823" y="131226"/>
                    </a:cubicBezTo>
                    <a:cubicBezTo>
                      <a:pt x="617996" y="129398"/>
                      <a:pt x="624237" y="127569"/>
                      <a:pt x="630478" y="125740"/>
                    </a:cubicBezTo>
                    <a:cubicBezTo>
                      <a:pt x="636719" y="123911"/>
                      <a:pt x="642960" y="122082"/>
                      <a:pt x="649268" y="120322"/>
                    </a:cubicBezTo>
                    <a:cubicBezTo>
                      <a:pt x="655577" y="118560"/>
                      <a:pt x="661886" y="116799"/>
                      <a:pt x="668194" y="115038"/>
                    </a:cubicBezTo>
                    <a:cubicBezTo>
                      <a:pt x="684203" y="110568"/>
                      <a:pt x="700280" y="106232"/>
                      <a:pt x="716493" y="102033"/>
                    </a:cubicBezTo>
                    <a:cubicBezTo>
                      <a:pt x="732705" y="97833"/>
                      <a:pt x="749054" y="93702"/>
                      <a:pt x="765470" y="89705"/>
                    </a:cubicBezTo>
                    <a:cubicBezTo>
                      <a:pt x="781953" y="85709"/>
                      <a:pt x="798438" y="81781"/>
                      <a:pt x="815057" y="78055"/>
                    </a:cubicBezTo>
                    <a:cubicBezTo>
                      <a:pt x="831677" y="74330"/>
                      <a:pt x="848365" y="70673"/>
                      <a:pt x="865187" y="67150"/>
                    </a:cubicBezTo>
                    <a:cubicBezTo>
                      <a:pt x="881943" y="63628"/>
                      <a:pt x="898834" y="60241"/>
                      <a:pt x="915793" y="56990"/>
                    </a:cubicBezTo>
                    <a:cubicBezTo>
                      <a:pt x="932752" y="53738"/>
                      <a:pt x="949779" y="50556"/>
                      <a:pt x="966873" y="47575"/>
                    </a:cubicBezTo>
                    <a:cubicBezTo>
                      <a:pt x="983967" y="44595"/>
                      <a:pt x="1001129" y="41682"/>
                      <a:pt x="1018360" y="38973"/>
                    </a:cubicBezTo>
                    <a:cubicBezTo>
                      <a:pt x="1035590" y="36195"/>
                      <a:pt x="1052888" y="33621"/>
                      <a:pt x="1070186" y="31184"/>
                    </a:cubicBezTo>
                    <a:cubicBezTo>
                      <a:pt x="1087551" y="28745"/>
                      <a:pt x="1104918" y="26442"/>
                      <a:pt x="1122284" y="24275"/>
                    </a:cubicBezTo>
                    <a:cubicBezTo>
                      <a:pt x="1139717" y="22107"/>
                      <a:pt x="1157151" y="20075"/>
                      <a:pt x="1174584" y="18179"/>
                    </a:cubicBezTo>
                    <a:cubicBezTo>
                      <a:pt x="1192086" y="16282"/>
                      <a:pt x="1209519" y="14589"/>
                      <a:pt x="1227021" y="12963"/>
                    </a:cubicBezTo>
                    <a:cubicBezTo>
                      <a:pt x="1244522" y="11405"/>
                      <a:pt x="1262024" y="9915"/>
                      <a:pt x="1279525" y="8628"/>
                    </a:cubicBezTo>
                    <a:cubicBezTo>
                      <a:pt x="1297095" y="7341"/>
                      <a:pt x="1314596" y="6190"/>
                      <a:pt x="1332098" y="5174"/>
                    </a:cubicBezTo>
                    <a:cubicBezTo>
                      <a:pt x="1349599" y="4158"/>
                      <a:pt x="1367101" y="3345"/>
                      <a:pt x="1384602" y="2600"/>
                    </a:cubicBezTo>
                    <a:cubicBezTo>
                      <a:pt x="1402104" y="1923"/>
                      <a:pt x="1419605" y="1313"/>
                      <a:pt x="1437039" y="907"/>
                    </a:cubicBezTo>
                    <a:cubicBezTo>
                      <a:pt x="1454541" y="500"/>
                      <a:pt x="1472042" y="230"/>
                      <a:pt x="1489408" y="9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B4F929AE-BED7-93EA-B453-DA71008C57DF}"/>
                  </a:ext>
                </a:extLst>
              </p:cNvPr>
              <p:cNvSpPr/>
              <p:nvPr userDrawn="1"/>
            </p:nvSpPr>
            <p:spPr>
              <a:xfrm>
                <a:off x="2123921" y="5486521"/>
                <a:ext cx="9602423" cy="1371479"/>
              </a:xfrm>
              <a:custGeom>
                <a:avLst/>
                <a:gdLst>
                  <a:gd name="connsiteX0" fmla="*/ 3872192 w 9602423"/>
                  <a:gd name="connsiteY0" fmla="*/ 50 h 1371479"/>
                  <a:gd name="connsiteX1" fmla="*/ 3986630 w 9602423"/>
                  <a:gd name="connsiteY1" fmla="*/ 1201 h 1371479"/>
                  <a:gd name="connsiteX2" fmla="*/ 4104053 w 9602423"/>
                  <a:gd name="connsiteY2" fmla="*/ 4114 h 1371479"/>
                  <a:gd name="connsiteX3" fmla="*/ 4224528 w 9602423"/>
                  <a:gd name="connsiteY3" fmla="*/ 8788 h 1371479"/>
                  <a:gd name="connsiteX4" fmla="*/ 4348056 w 9602423"/>
                  <a:gd name="connsiteY4" fmla="*/ 15290 h 1371479"/>
                  <a:gd name="connsiteX5" fmla="*/ 4474705 w 9602423"/>
                  <a:gd name="connsiteY5" fmla="*/ 23690 h 1371479"/>
                  <a:gd name="connsiteX6" fmla="*/ 4604541 w 9602423"/>
                  <a:gd name="connsiteY6" fmla="*/ 34120 h 1371479"/>
                  <a:gd name="connsiteX7" fmla="*/ 4737635 w 9602423"/>
                  <a:gd name="connsiteY7" fmla="*/ 46583 h 1371479"/>
                  <a:gd name="connsiteX8" fmla="*/ 4874051 w 9602423"/>
                  <a:gd name="connsiteY8" fmla="*/ 61146 h 1371479"/>
                  <a:gd name="connsiteX9" fmla="*/ 5013928 w 9602423"/>
                  <a:gd name="connsiteY9" fmla="*/ 77877 h 1371479"/>
                  <a:gd name="connsiteX10" fmla="*/ 5157331 w 9602423"/>
                  <a:gd name="connsiteY10" fmla="*/ 97045 h 1371479"/>
                  <a:gd name="connsiteX11" fmla="*/ 5304331 w 9602423"/>
                  <a:gd name="connsiteY11" fmla="*/ 118584 h 1371479"/>
                  <a:gd name="connsiteX12" fmla="*/ 5454857 w 9602423"/>
                  <a:gd name="connsiteY12" fmla="*/ 142494 h 1371479"/>
                  <a:gd name="connsiteX13" fmla="*/ 5608979 w 9602423"/>
                  <a:gd name="connsiteY13" fmla="*/ 168910 h 1371479"/>
                  <a:gd name="connsiteX14" fmla="*/ 5766763 w 9602423"/>
                  <a:gd name="connsiteY14" fmla="*/ 197900 h 1371479"/>
                  <a:gd name="connsiteX15" fmla="*/ 5928278 w 9602423"/>
                  <a:gd name="connsiteY15" fmla="*/ 229532 h 1371479"/>
                  <a:gd name="connsiteX16" fmla="*/ 6093525 w 9602423"/>
                  <a:gd name="connsiteY16" fmla="*/ 264008 h 1371479"/>
                  <a:gd name="connsiteX17" fmla="*/ 6262638 w 9602423"/>
                  <a:gd name="connsiteY17" fmla="*/ 301330 h 1371479"/>
                  <a:gd name="connsiteX18" fmla="*/ 6435550 w 9602423"/>
                  <a:gd name="connsiteY18" fmla="*/ 341428 h 1371479"/>
                  <a:gd name="connsiteX19" fmla="*/ 6612397 w 9602423"/>
                  <a:gd name="connsiteY19" fmla="*/ 384508 h 1371479"/>
                  <a:gd name="connsiteX20" fmla="*/ 6793179 w 9602423"/>
                  <a:gd name="connsiteY20" fmla="*/ 430566 h 1371479"/>
                  <a:gd name="connsiteX21" fmla="*/ 6977894 w 9602423"/>
                  <a:gd name="connsiteY21" fmla="*/ 479741 h 1371479"/>
                  <a:gd name="connsiteX22" fmla="*/ 7166544 w 9602423"/>
                  <a:gd name="connsiteY22" fmla="*/ 532167 h 1371479"/>
                  <a:gd name="connsiteX23" fmla="*/ 7359264 w 9602423"/>
                  <a:gd name="connsiteY23" fmla="*/ 587845 h 1371479"/>
                  <a:gd name="connsiteX24" fmla="*/ 7556054 w 9602423"/>
                  <a:gd name="connsiteY24" fmla="*/ 646773 h 1371479"/>
                  <a:gd name="connsiteX25" fmla="*/ 7756982 w 9602423"/>
                  <a:gd name="connsiteY25" fmla="*/ 709020 h 1371479"/>
                  <a:gd name="connsiteX26" fmla="*/ 7962116 w 9602423"/>
                  <a:gd name="connsiteY26" fmla="*/ 774722 h 1371479"/>
                  <a:gd name="connsiteX27" fmla="*/ 8171388 w 9602423"/>
                  <a:gd name="connsiteY27" fmla="*/ 844013 h 1371479"/>
                  <a:gd name="connsiteX28" fmla="*/ 8384933 w 9602423"/>
                  <a:gd name="connsiteY28" fmla="*/ 916963 h 1371479"/>
                  <a:gd name="connsiteX29" fmla="*/ 8602888 w 9602423"/>
                  <a:gd name="connsiteY29" fmla="*/ 993570 h 1371479"/>
                  <a:gd name="connsiteX30" fmla="*/ 8825320 w 9602423"/>
                  <a:gd name="connsiteY30" fmla="*/ 1073970 h 1371479"/>
                  <a:gd name="connsiteX31" fmla="*/ 9283750 w 9602423"/>
                  <a:gd name="connsiteY31" fmla="*/ 1246353 h 1371479"/>
                  <a:gd name="connsiteX32" fmla="*/ 9283208 w 9602423"/>
                  <a:gd name="connsiteY32" fmla="*/ 1246150 h 1371479"/>
                  <a:gd name="connsiteX33" fmla="*/ 9602423 w 9602423"/>
                  <a:gd name="connsiteY33" fmla="*/ 1371479 h 1371479"/>
                  <a:gd name="connsiteX34" fmla="*/ 8841143 w 9602423"/>
                  <a:gd name="connsiteY34" fmla="*/ 1371479 h 1371479"/>
                  <a:gd name="connsiteX35" fmla="*/ 8615302 w 9602423"/>
                  <a:gd name="connsiteY35" fmla="*/ 1281980 h 1371479"/>
                  <a:gd name="connsiteX36" fmla="*/ 8414103 w 9602423"/>
                  <a:gd name="connsiteY36" fmla="*/ 1205238 h 1371479"/>
                  <a:gd name="connsiteX37" fmla="*/ 8216498 w 9602423"/>
                  <a:gd name="connsiteY37" fmla="*/ 1131950 h 1371479"/>
                  <a:gd name="connsiteX38" fmla="*/ 8022557 w 9602423"/>
                  <a:gd name="connsiteY38" fmla="*/ 1062049 h 1371479"/>
                  <a:gd name="connsiteX39" fmla="*/ 7832143 w 9602423"/>
                  <a:gd name="connsiteY39" fmla="*/ 995466 h 1371479"/>
                  <a:gd name="connsiteX40" fmla="*/ 7645122 w 9602423"/>
                  <a:gd name="connsiteY40" fmla="*/ 932203 h 1371479"/>
                  <a:gd name="connsiteX41" fmla="*/ 7461627 w 9602423"/>
                  <a:gd name="connsiteY41" fmla="*/ 872056 h 1371479"/>
                  <a:gd name="connsiteX42" fmla="*/ 7281592 w 9602423"/>
                  <a:gd name="connsiteY42" fmla="*/ 815024 h 1371479"/>
                  <a:gd name="connsiteX43" fmla="*/ 7105017 w 9602423"/>
                  <a:gd name="connsiteY43" fmla="*/ 761039 h 1371479"/>
                  <a:gd name="connsiteX44" fmla="*/ 6931970 w 9602423"/>
                  <a:gd name="connsiteY44" fmla="*/ 710103 h 1371479"/>
                  <a:gd name="connsiteX45" fmla="*/ 6762245 w 9602423"/>
                  <a:gd name="connsiteY45" fmla="*/ 662149 h 1371479"/>
                  <a:gd name="connsiteX46" fmla="*/ 6595846 w 9602423"/>
                  <a:gd name="connsiteY46" fmla="*/ 617106 h 1371479"/>
                  <a:gd name="connsiteX47" fmla="*/ 6432770 w 9602423"/>
                  <a:gd name="connsiteY47" fmla="*/ 574839 h 1371479"/>
                  <a:gd name="connsiteX48" fmla="*/ 6273018 w 9602423"/>
                  <a:gd name="connsiteY48" fmla="*/ 535351 h 1371479"/>
                  <a:gd name="connsiteX49" fmla="*/ 6116589 w 9602423"/>
                  <a:gd name="connsiteY49" fmla="*/ 498503 h 1371479"/>
                  <a:gd name="connsiteX50" fmla="*/ 5963418 w 9602423"/>
                  <a:gd name="connsiteY50" fmla="*/ 464298 h 1371479"/>
                  <a:gd name="connsiteX51" fmla="*/ 5813502 w 9602423"/>
                  <a:gd name="connsiteY51" fmla="*/ 432802 h 1371479"/>
                  <a:gd name="connsiteX52" fmla="*/ 5666842 w 9602423"/>
                  <a:gd name="connsiteY52" fmla="*/ 403811 h 1371479"/>
                  <a:gd name="connsiteX53" fmla="*/ 5523370 w 9602423"/>
                  <a:gd name="connsiteY53" fmla="*/ 377259 h 1371479"/>
                  <a:gd name="connsiteX54" fmla="*/ 5383019 w 9602423"/>
                  <a:gd name="connsiteY54" fmla="*/ 353079 h 1371479"/>
                  <a:gd name="connsiteX55" fmla="*/ 5245856 w 9602423"/>
                  <a:gd name="connsiteY55" fmla="*/ 331200 h 1371479"/>
                  <a:gd name="connsiteX56" fmla="*/ 5111678 w 9602423"/>
                  <a:gd name="connsiteY56" fmla="*/ 311558 h 1371479"/>
                  <a:gd name="connsiteX57" fmla="*/ 4980688 w 9602423"/>
                  <a:gd name="connsiteY57" fmla="*/ 294218 h 1371479"/>
                  <a:gd name="connsiteX58" fmla="*/ 4852683 w 9602423"/>
                  <a:gd name="connsiteY58" fmla="*/ 279046 h 1371479"/>
                  <a:gd name="connsiteX59" fmla="*/ 4727595 w 9602423"/>
                  <a:gd name="connsiteY59" fmla="*/ 265838 h 1371479"/>
                  <a:gd name="connsiteX60" fmla="*/ 4605423 w 9602423"/>
                  <a:gd name="connsiteY60" fmla="*/ 254593 h 1371479"/>
                  <a:gd name="connsiteX61" fmla="*/ 4486101 w 9602423"/>
                  <a:gd name="connsiteY61" fmla="*/ 245314 h 1371479"/>
                  <a:gd name="connsiteX62" fmla="*/ 4369560 w 9602423"/>
                  <a:gd name="connsiteY62" fmla="*/ 237864 h 1371479"/>
                  <a:gd name="connsiteX63" fmla="*/ 4255732 w 9602423"/>
                  <a:gd name="connsiteY63" fmla="*/ 232241 h 1371479"/>
                  <a:gd name="connsiteX64" fmla="*/ 4144551 w 9602423"/>
                  <a:gd name="connsiteY64" fmla="*/ 228380 h 1371479"/>
                  <a:gd name="connsiteX65" fmla="*/ 4036082 w 9602423"/>
                  <a:gd name="connsiteY65" fmla="*/ 226213 h 1371479"/>
                  <a:gd name="connsiteX66" fmla="*/ 3930123 w 9602423"/>
                  <a:gd name="connsiteY66" fmla="*/ 225671 h 1371479"/>
                  <a:gd name="connsiteX67" fmla="*/ 3826675 w 9602423"/>
                  <a:gd name="connsiteY67" fmla="*/ 226620 h 1371479"/>
                  <a:gd name="connsiteX68" fmla="*/ 3626899 w 9602423"/>
                  <a:gd name="connsiteY68" fmla="*/ 233054 h 1371479"/>
                  <a:gd name="connsiteX69" fmla="*/ 3436215 w 9602423"/>
                  <a:gd name="connsiteY69" fmla="*/ 244976 h 1371479"/>
                  <a:gd name="connsiteX70" fmla="*/ 3254009 w 9602423"/>
                  <a:gd name="connsiteY70" fmla="*/ 262044 h 1371479"/>
                  <a:gd name="connsiteX71" fmla="*/ 3079807 w 9602423"/>
                  <a:gd name="connsiteY71" fmla="*/ 283923 h 1371479"/>
                  <a:gd name="connsiteX72" fmla="*/ 2913069 w 9602423"/>
                  <a:gd name="connsiteY72" fmla="*/ 310204 h 1371479"/>
                  <a:gd name="connsiteX73" fmla="*/ 2753249 w 9602423"/>
                  <a:gd name="connsiteY73" fmla="*/ 340615 h 1371479"/>
                  <a:gd name="connsiteX74" fmla="*/ 2599874 w 9602423"/>
                  <a:gd name="connsiteY74" fmla="*/ 374889 h 1371479"/>
                  <a:gd name="connsiteX75" fmla="*/ 2452400 w 9602423"/>
                  <a:gd name="connsiteY75" fmla="*/ 412752 h 1371479"/>
                  <a:gd name="connsiteX76" fmla="*/ 2420991 w 9602423"/>
                  <a:gd name="connsiteY76" fmla="*/ 421490 h 1371479"/>
                  <a:gd name="connsiteX77" fmla="*/ 2389856 w 9602423"/>
                  <a:gd name="connsiteY77" fmla="*/ 430363 h 1371479"/>
                  <a:gd name="connsiteX78" fmla="*/ 2358991 w 9602423"/>
                  <a:gd name="connsiteY78" fmla="*/ 439439 h 1371479"/>
                  <a:gd name="connsiteX79" fmla="*/ 2328328 w 9602423"/>
                  <a:gd name="connsiteY79" fmla="*/ 448651 h 1371479"/>
                  <a:gd name="connsiteX80" fmla="*/ 2220539 w 9602423"/>
                  <a:gd name="connsiteY80" fmla="*/ 482992 h 1371479"/>
                  <a:gd name="connsiteX81" fmla="*/ 2115665 w 9602423"/>
                  <a:gd name="connsiteY81" fmla="*/ 519230 h 1371479"/>
                  <a:gd name="connsiteX82" fmla="*/ 2013573 w 9602423"/>
                  <a:gd name="connsiteY82" fmla="*/ 557296 h 1371479"/>
                  <a:gd name="connsiteX83" fmla="*/ 1913990 w 9602423"/>
                  <a:gd name="connsiteY83" fmla="*/ 597124 h 1371479"/>
                  <a:gd name="connsiteX84" fmla="*/ 1670258 w 9602423"/>
                  <a:gd name="connsiteY84" fmla="*/ 707056 h 1371479"/>
                  <a:gd name="connsiteX85" fmla="*/ 1440025 w 9602423"/>
                  <a:gd name="connsiteY85" fmla="*/ 827690 h 1371479"/>
                  <a:gd name="connsiteX86" fmla="*/ 1221189 w 9602423"/>
                  <a:gd name="connsiteY86" fmla="*/ 958755 h 1371479"/>
                  <a:gd name="connsiteX87" fmla="*/ 1011918 w 9602423"/>
                  <a:gd name="connsiteY87" fmla="*/ 1099980 h 1371479"/>
                  <a:gd name="connsiteX88" fmla="*/ 960837 w 9602423"/>
                  <a:gd name="connsiteY88" fmla="*/ 1136827 h 1371479"/>
                  <a:gd name="connsiteX89" fmla="*/ 910300 w 9602423"/>
                  <a:gd name="connsiteY89" fmla="*/ 1174420 h 1371479"/>
                  <a:gd name="connsiteX90" fmla="*/ 860237 w 9602423"/>
                  <a:gd name="connsiteY90" fmla="*/ 1212622 h 1371479"/>
                  <a:gd name="connsiteX91" fmla="*/ 810514 w 9602423"/>
                  <a:gd name="connsiteY91" fmla="*/ 1251365 h 1371479"/>
                  <a:gd name="connsiteX92" fmla="*/ 722397 w 9602423"/>
                  <a:gd name="connsiteY92" fmla="*/ 1321673 h 1371479"/>
                  <a:gd name="connsiteX93" fmla="*/ 713170 w 9602423"/>
                  <a:gd name="connsiteY93" fmla="*/ 1329056 h 1371479"/>
                  <a:gd name="connsiteX94" fmla="*/ 703809 w 9602423"/>
                  <a:gd name="connsiteY94" fmla="*/ 1336236 h 1371479"/>
                  <a:gd name="connsiteX95" fmla="*/ 694380 w 9602423"/>
                  <a:gd name="connsiteY95" fmla="*/ 1343348 h 1371479"/>
                  <a:gd name="connsiteX96" fmla="*/ 684951 w 9602423"/>
                  <a:gd name="connsiteY96" fmla="*/ 1350460 h 1371479"/>
                  <a:gd name="connsiteX97" fmla="*/ 666093 w 9602423"/>
                  <a:gd name="connsiteY97" fmla="*/ 1364820 h 1371479"/>
                  <a:gd name="connsiteX98" fmla="*/ 661344 w 9602423"/>
                  <a:gd name="connsiteY98" fmla="*/ 1368342 h 1371479"/>
                  <a:gd name="connsiteX99" fmla="*/ 656970 w 9602423"/>
                  <a:gd name="connsiteY99" fmla="*/ 1371479 h 1371479"/>
                  <a:gd name="connsiteX100" fmla="*/ 0 w 9602423"/>
                  <a:gd name="connsiteY100" fmla="*/ 1371479 h 1371479"/>
                  <a:gd name="connsiteX101" fmla="*/ 47232 w 9602423"/>
                  <a:gd name="connsiteY101" fmla="*/ 1351815 h 1371479"/>
                  <a:gd name="connsiteX102" fmla="*/ 106520 w 9602423"/>
                  <a:gd name="connsiteY102" fmla="*/ 1324450 h 1371479"/>
                  <a:gd name="connsiteX103" fmla="*/ 176797 w 9602423"/>
                  <a:gd name="connsiteY103" fmla="*/ 1288551 h 1371479"/>
                  <a:gd name="connsiteX104" fmla="*/ 246463 w 9602423"/>
                  <a:gd name="connsiteY104" fmla="*/ 1249266 h 1371479"/>
                  <a:gd name="connsiteX105" fmla="*/ 315181 w 9602423"/>
                  <a:gd name="connsiteY105" fmla="*/ 1206728 h 1371479"/>
                  <a:gd name="connsiteX106" fmla="*/ 382677 w 9602423"/>
                  <a:gd name="connsiteY106" fmla="*/ 1161076 h 1371479"/>
                  <a:gd name="connsiteX107" fmla="*/ 386883 w 9602423"/>
                  <a:gd name="connsiteY107" fmla="*/ 1158164 h 1371479"/>
                  <a:gd name="connsiteX108" fmla="*/ 391089 w 9602423"/>
                  <a:gd name="connsiteY108" fmla="*/ 1155251 h 1371479"/>
                  <a:gd name="connsiteX109" fmla="*/ 395294 w 9602423"/>
                  <a:gd name="connsiteY109" fmla="*/ 1152338 h 1371479"/>
                  <a:gd name="connsiteX110" fmla="*/ 399433 w 9602423"/>
                  <a:gd name="connsiteY110" fmla="*/ 1149358 h 1371479"/>
                  <a:gd name="connsiteX111" fmla="*/ 415849 w 9602423"/>
                  <a:gd name="connsiteY111" fmla="*/ 1137233 h 1371479"/>
                  <a:gd name="connsiteX112" fmla="*/ 424125 w 9602423"/>
                  <a:gd name="connsiteY112" fmla="*/ 1131206 h 1371479"/>
                  <a:gd name="connsiteX113" fmla="*/ 432400 w 9602423"/>
                  <a:gd name="connsiteY113" fmla="*/ 1125177 h 1371479"/>
                  <a:gd name="connsiteX114" fmla="*/ 440608 w 9602423"/>
                  <a:gd name="connsiteY114" fmla="*/ 1119081 h 1371479"/>
                  <a:gd name="connsiteX115" fmla="*/ 448681 w 9602423"/>
                  <a:gd name="connsiteY115" fmla="*/ 1112849 h 1371479"/>
                  <a:gd name="connsiteX116" fmla="*/ 534493 w 9602423"/>
                  <a:gd name="connsiteY116" fmla="*/ 1046808 h 1371479"/>
                  <a:gd name="connsiteX117" fmla="*/ 585369 w 9602423"/>
                  <a:gd name="connsiteY117" fmla="*/ 1008471 h 1371479"/>
                  <a:gd name="connsiteX118" fmla="*/ 636585 w 9602423"/>
                  <a:gd name="connsiteY118" fmla="*/ 970676 h 1371479"/>
                  <a:gd name="connsiteX119" fmla="*/ 688274 w 9602423"/>
                  <a:gd name="connsiteY119" fmla="*/ 933490 h 1371479"/>
                  <a:gd name="connsiteX120" fmla="*/ 740576 w 9602423"/>
                  <a:gd name="connsiteY120" fmla="*/ 896982 h 1371479"/>
                  <a:gd name="connsiteX121" fmla="*/ 954733 w 9602423"/>
                  <a:gd name="connsiteY121" fmla="*/ 756570 h 1371479"/>
                  <a:gd name="connsiteX122" fmla="*/ 1178792 w 9602423"/>
                  <a:gd name="connsiteY122" fmla="*/ 625572 h 1371479"/>
                  <a:gd name="connsiteX123" fmla="*/ 1414790 w 9602423"/>
                  <a:gd name="connsiteY123" fmla="*/ 504328 h 1371479"/>
                  <a:gd name="connsiteX124" fmla="*/ 1665035 w 9602423"/>
                  <a:gd name="connsiteY124" fmla="*/ 393109 h 1371479"/>
                  <a:gd name="connsiteX125" fmla="*/ 1767399 w 9602423"/>
                  <a:gd name="connsiteY125" fmla="*/ 352604 h 1371479"/>
                  <a:gd name="connsiteX126" fmla="*/ 1872408 w 9602423"/>
                  <a:gd name="connsiteY126" fmla="*/ 313726 h 1371479"/>
                  <a:gd name="connsiteX127" fmla="*/ 1980334 w 9602423"/>
                  <a:gd name="connsiteY127" fmla="*/ 276540 h 1371479"/>
                  <a:gd name="connsiteX128" fmla="*/ 2091448 w 9602423"/>
                  <a:gd name="connsiteY128" fmla="*/ 241250 h 1371479"/>
                  <a:gd name="connsiteX129" fmla="*/ 2123127 w 9602423"/>
                  <a:gd name="connsiteY129" fmla="*/ 231700 h 1371479"/>
                  <a:gd name="connsiteX130" fmla="*/ 2155077 w 9602423"/>
                  <a:gd name="connsiteY130" fmla="*/ 222352 h 1371479"/>
                  <a:gd name="connsiteX131" fmla="*/ 2187299 w 9602423"/>
                  <a:gd name="connsiteY131" fmla="*/ 213140 h 1371479"/>
                  <a:gd name="connsiteX132" fmla="*/ 2219792 w 9602423"/>
                  <a:gd name="connsiteY132" fmla="*/ 204064 h 1371479"/>
                  <a:gd name="connsiteX133" fmla="*/ 2372286 w 9602423"/>
                  <a:gd name="connsiteY133" fmla="*/ 164576 h 1371479"/>
                  <a:gd name="connsiteX134" fmla="*/ 2531157 w 9602423"/>
                  <a:gd name="connsiteY134" fmla="*/ 128609 h 1371479"/>
                  <a:gd name="connsiteX135" fmla="*/ 2697014 w 9602423"/>
                  <a:gd name="connsiteY135" fmla="*/ 96368 h 1371479"/>
                  <a:gd name="connsiteX136" fmla="*/ 2870400 w 9602423"/>
                  <a:gd name="connsiteY136" fmla="*/ 68122 h 1371479"/>
                  <a:gd name="connsiteX137" fmla="*/ 3051928 w 9602423"/>
                  <a:gd name="connsiteY137" fmla="*/ 44280 h 1371479"/>
                  <a:gd name="connsiteX138" fmla="*/ 3242274 w 9602423"/>
                  <a:gd name="connsiteY138" fmla="*/ 25112 h 1371479"/>
                  <a:gd name="connsiteX139" fmla="*/ 3441981 w 9602423"/>
                  <a:gd name="connsiteY139" fmla="*/ 11091 h 1371479"/>
                  <a:gd name="connsiteX140" fmla="*/ 3651727 w 9602423"/>
                  <a:gd name="connsiteY140" fmla="*/ 2556 h 1371479"/>
                  <a:gd name="connsiteX141" fmla="*/ 3760603 w 9602423"/>
                  <a:gd name="connsiteY141" fmla="*/ 524 h 1371479"/>
                  <a:gd name="connsiteX142" fmla="*/ 3872192 w 9602423"/>
                  <a:gd name="connsiteY142" fmla="*/ 50 h 137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9602423" h="1371479">
                    <a:moveTo>
                      <a:pt x="3872192" y="50"/>
                    </a:moveTo>
                    <a:cubicBezTo>
                      <a:pt x="3909909" y="185"/>
                      <a:pt x="3948032" y="524"/>
                      <a:pt x="3986630" y="1201"/>
                    </a:cubicBezTo>
                    <a:cubicBezTo>
                      <a:pt x="4025364" y="1879"/>
                      <a:pt x="4064505" y="2827"/>
                      <a:pt x="4104053" y="4114"/>
                    </a:cubicBezTo>
                    <a:cubicBezTo>
                      <a:pt x="4143804" y="5333"/>
                      <a:pt x="4183963" y="6891"/>
                      <a:pt x="4224528" y="8788"/>
                    </a:cubicBezTo>
                    <a:cubicBezTo>
                      <a:pt x="4265298" y="10616"/>
                      <a:pt x="4306473" y="12784"/>
                      <a:pt x="4348056" y="15290"/>
                    </a:cubicBezTo>
                    <a:cubicBezTo>
                      <a:pt x="4389843" y="17728"/>
                      <a:pt x="4432036" y="20573"/>
                      <a:pt x="4474705" y="23690"/>
                    </a:cubicBezTo>
                    <a:cubicBezTo>
                      <a:pt x="4517508" y="26872"/>
                      <a:pt x="4560788" y="30327"/>
                      <a:pt x="4604541" y="34120"/>
                    </a:cubicBezTo>
                    <a:cubicBezTo>
                      <a:pt x="4648431" y="37981"/>
                      <a:pt x="4692795" y="42112"/>
                      <a:pt x="4737635" y="46583"/>
                    </a:cubicBezTo>
                    <a:cubicBezTo>
                      <a:pt x="4782676" y="51121"/>
                      <a:pt x="4828126" y="55930"/>
                      <a:pt x="4874051" y="61146"/>
                    </a:cubicBezTo>
                    <a:cubicBezTo>
                      <a:pt x="4920247" y="66361"/>
                      <a:pt x="4966849" y="71915"/>
                      <a:pt x="5013928" y="77877"/>
                    </a:cubicBezTo>
                    <a:cubicBezTo>
                      <a:pt x="5061277" y="83904"/>
                      <a:pt x="5109099" y="90272"/>
                      <a:pt x="5157331" y="97045"/>
                    </a:cubicBezTo>
                    <a:cubicBezTo>
                      <a:pt x="5205901" y="103886"/>
                      <a:pt x="5254879" y="111066"/>
                      <a:pt x="5304331" y="118584"/>
                    </a:cubicBezTo>
                    <a:cubicBezTo>
                      <a:pt x="5354054" y="126170"/>
                      <a:pt x="5404251" y="134163"/>
                      <a:pt x="5454857" y="142494"/>
                    </a:cubicBezTo>
                    <a:cubicBezTo>
                      <a:pt x="5505801" y="150894"/>
                      <a:pt x="5557152" y="159699"/>
                      <a:pt x="5608979" y="168910"/>
                    </a:cubicBezTo>
                    <a:cubicBezTo>
                      <a:pt x="5661143" y="178190"/>
                      <a:pt x="5713716" y="187876"/>
                      <a:pt x="5766763" y="197900"/>
                    </a:cubicBezTo>
                    <a:cubicBezTo>
                      <a:pt x="5820149" y="207993"/>
                      <a:pt x="5874010" y="218559"/>
                      <a:pt x="5928278" y="229532"/>
                    </a:cubicBezTo>
                    <a:cubicBezTo>
                      <a:pt x="5982886" y="240573"/>
                      <a:pt x="6037969" y="252088"/>
                      <a:pt x="6093525" y="264008"/>
                    </a:cubicBezTo>
                    <a:cubicBezTo>
                      <a:pt x="6149490" y="276065"/>
                      <a:pt x="6205860" y="288461"/>
                      <a:pt x="6262638" y="301330"/>
                    </a:cubicBezTo>
                    <a:cubicBezTo>
                      <a:pt x="6319825" y="314267"/>
                      <a:pt x="6377484" y="327611"/>
                      <a:pt x="6435550" y="341428"/>
                    </a:cubicBezTo>
                    <a:cubicBezTo>
                      <a:pt x="6494092" y="355382"/>
                      <a:pt x="6553042" y="369741"/>
                      <a:pt x="6612397" y="384508"/>
                    </a:cubicBezTo>
                    <a:cubicBezTo>
                      <a:pt x="6672228" y="399409"/>
                      <a:pt x="6732533" y="414784"/>
                      <a:pt x="6793179" y="430566"/>
                    </a:cubicBezTo>
                    <a:cubicBezTo>
                      <a:pt x="6854366" y="446484"/>
                      <a:pt x="6915961" y="462875"/>
                      <a:pt x="6977894" y="479741"/>
                    </a:cubicBezTo>
                    <a:cubicBezTo>
                      <a:pt x="7040370" y="496743"/>
                      <a:pt x="7103254" y="514218"/>
                      <a:pt x="7166544" y="532167"/>
                    </a:cubicBezTo>
                    <a:cubicBezTo>
                      <a:pt x="7230377" y="550320"/>
                      <a:pt x="7294617" y="568811"/>
                      <a:pt x="7359264" y="587845"/>
                    </a:cubicBezTo>
                    <a:cubicBezTo>
                      <a:pt x="7424453" y="607013"/>
                      <a:pt x="7490050" y="626656"/>
                      <a:pt x="7556054" y="646773"/>
                    </a:cubicBezTo>
                    <a:cubicBezTo>
                      <a:pt x="7622668" y="667025"/>
                      <a:pt x="7689621" y="687820"/>
                      <a:pt x="7756982" y="709020"/>
                    </a:cubicBezTo>
                    <a:cubicBezTo>
                      <a:pt x="7824953" y="730424"/>
                      <a:pt x="7893331" y="752370"/>
                      <a:pt x="7962116" y="774722"/>
                    </a:cubicBezTo>
                    <a:cubicBezTo>
                      <a:pt x="8031511" y="797345"/>
                      <a:pt x="8101247" y="820443"/>
                      <a:pt x="8171388" y="844013"/>
                    </a:cubicBezTo>
                    <a:cubicBezTo>
                      <a:pt x="8242208" y="867856"/>
                      <a:pt x="8313367" y="892173"/>
                      <a:pt x="8384933" y="916963"/>
                    </a:cubicBezTo>
                    <a:cubicBezTo>
                      <a:pt x="8457178" y="942024"/>
                      <a:pt x="8529829" y="967560"/>
                      <a:pt x="8602888" y="993570"/>
                    </a:cubicBezTo>
                    <a:cubicBezTo>
                      <a:pt x="8676625" y="1019919"/>
                      <a:pt x="8750769" y="1046673"/>
                      <a:pt x="8825320" y="1073970"/>
                    </a:cubicBezTo>
                    <a:cubicBezTo>
                      <a:pt x="8976728" y="1129376"/>
                      <a:pt x="9129561" y="1186882"/>
                      <a:pt x="9283750" y="1246353"/>
                    </a:cubicBezTo>
                    <a:lnTo>
                      <a:pt x="9283208" y="1246150"/>
                    </a:lnTo>
                    <a:lnTo>
                      <a:pt x="9602423" y="1371479"/>
                    </a:lnTo>
                    <a:lnTo>
                      <a:pt x="8841143" y="1371479"/>
                    </a:lnTo>
                    <a:lnTo>
                      <a:pt x="8615302" y="1281980"/>
                    </a:lnTo>
                    <a:cubicBezTo>
                      <a:pt x="8547941" y="1255903"/>
                      <a:pt x="8480852" y="1230367"/>
                      <a:pt x="8414103" y="1205238"/>
                    </a:cubicBezTo>
                    <a:cubicBezTo>
                      <a:pt x="8347896" y="1180380"/>
                      <a:pt x="8282028" y="1155928"/>
                      <a:pt x="8216498" y="1131950"/>
                    </a:cubicBezTo>
                    <a:cubicBezTo>
                      <a:pt x="8151579" y="1108244"/>
                      <a:pt x="8086933" y="1084875"/>
                      <a:pt x="8022557" y="1062049"/>
                    </a:cubicBezTo>
                    <a:cubicBezTo>
                      <a:pt x="7958725" y="1039426"/>
                      <a:pt x="7895298" y="1017209"/>
                      <a:pt x="7832143" y="995466"/>
                    </a:cubicBezTo>
                    <a:cubicBezTo>
                      <a:pt x="7769463" y="973927"/>
                      <a:pt x="7707124" y="952862"/>
                      <a:pt x="7645122" y="932203"/>
                    </a:cubicBezTo>
                    <a:cubicBezTo>
                      <a:pt x="7583663" y="911680"/>
                      <a:pt x="7522475" y="891631"/>
                      <a:pt x="7461627" y="872056"/>
                    </a:cubicBezTo>
                    <a:cubicBezTo>
                      <a:pt x="7401254" y="852616"/>
                      <a:pt x="7341288" y="833583"/>
                      <a:pt x="7281592" y="815024"/>
                    </a:cubicBezTo>
                    <a:cubicBezTo>
                      <a:pt x="7222372" y="796600"/>
                      <a:pt x="7163559" y="778583"/>
                      <a:pt x="7105017" y="761039"/>
                    </a:cubicBezTo>
                    <a:cubicBezTo>
                      <a:pt x="7047017" y="743632"/>
                      <a:pt x="6989358" y="726631"/>
                      <a:pt x="6931970" y="710103"/>
                    </a:cubicBezTo>
                    <a:cubicBezTo>
                      <a:pt x="6875056" y="693712"/>
                      <a:pt x="6818482" y="677728"/>
                      <a:pt x="6762245" y="662149"/>
                    </a:cubicBezTo>
                    <a:cubicBezTo>
                      <a:pt x="6706417" y="646705"/>
                      <a:pt x="6650927" y="631668"/>
                      <a:pt x="6595846" y="617106"/>
                    </a:cubicBezTo>
                    <a:cubicBezTo>
                      <a:pt x="6541103" y="602610"/>
                      <a:pt x="6486767" y="588522"/>
                      <a:pt x="6432770" y="574839"/>
                    </a:cubicBezTo>
                    <a:cubicBezTo>
                      <a:pt x="6379180" y="561293"/>
                      <a:pt x="6325861" y="548084"/>
                      <a:pt x="6273018" y="535351"/>
                    </a:cubicBezTo>
                    <a:cubicBezTo>
                      <a:pt x="6220514" y="522685"/>
                      <a:pt x="6168347" y="510357"/>
                      <a:pt x="6116589" y="498503"/>
                    </a:cubicBezTo>
                    <a:cubicBezTo>
                      <a:pt x="6065170" y="486650"/>
                      <a:pt x="6014090" y="475271"/>
                      <a:pt x="5963418" y="464298"/>
                    </a:cubicBezTo>
                    <a:cubicBezTo>
                      <a:pt x="5913084" y="453392"/>
                      <a:pt x="5863089" y="442894"/>
                      <a:pt x="5813502" y="432802"/>
                    </a:cubicBezTo>
                    <a:cubicBezTo>
                      <a:pt x="5764253" y="422777"/>
                      <a:pt x="5715344" y="413091"/>
                      <a:pt x="5666842" y="403811"/>
                    </a:cubicBezTo>
                    <a:cubicBezTo>
                      <a:pt x="5618611" y="394600"/>
                      <a:pt x="5570786" y="385726"/>
                      <a:pt x="5523370" y="377259"/>
                    </a:cubicBezTo>
                    <a:cubicBezTo>
                      <a:pt x="5476157" y="368860"/>
                      <a:pt x="5429418" y="360801"/>
                      <a:pt x="5383019" y="353079"/>
                    </a:cubicBezTo>
                    <a:cubicBezTo>
                      <a:pt x="5336891" y="345425"/>
                      <a:pt x="5291171" y="338110"/>
                      <a:pt x="5245856" y="331200"/>
                    </a:cubicBezTo>
                    <a:cubicBezTo>
                      <a:pt x="5200678" y="324292"/>
                      <a:pt x="5155974" y="317722"/>
                      <a:pt x="5111678" y="311558"/>
                    </a:cubicBezTo>
                    <a:cubicBezTo>
                      <a:pt x="5067653" y="305394"/>
                      <a:pt x="5023968" y="299637"/>
                      <a:pt x="4980688" y="294218"/>
                    </a:cubicBezTo>
                    <a:cubicBezTo>
                      <a:pt x="4937613" y="288800"/>
                      <a:pt x="4894944" y="283787"/>
                      <a:pt x="4852683" y="279046"/>
                    </a:cubicBezTo>
                    <a:cubicBezTo>
                      <a:pt x="4810625" y="274304"/>
                      <a:pt x="4768907" y="269901"/>
                      <a:pt x="4727595" y="265838"/>
                    </a:cubicBezTo>
                    <a:cubicBezTo>
                      <a:pt x="4686486" y="261773"/>
                      <a:pt x="4645785" y="257981"/>
                      <a:pt x="4605423" y="254593"/>
                    </a:cubicBezTo>
                    <a:cubicBezTo>
                      <a:pt x="4565265" y="251207"/>
                      <a:pt x="4525514" y="248091"/>
                      <a:pt x="4486101" y="245314"/>
                    </a:cubicBezTo>
                    <a:cubicBezTo>
                      <a:pt x="4446891" y="242537"/>
                      <a:pt x="4408022" y="240030"/>
                      <a:pt x="4369560" y="237864"/>
                    </a:cubicBezTo>
                    <a:cubicBezTo>
                      <a:pt x="4331234" y="235696"/>
                      <a:pt x="4293245" y="233799"/>
                      <a:pt x="4255732" y="232241"/>
                    </a:cubicBezTo>
                    <a:cubicBezTo>
                      <a:pt x="4218288" y="230684"/>
                      <a:pt x="4181249" y="229397"/>
                      <a:pt x="4144551" y="228380"/>
                    </a:cubicBezTo>
                    <a:cubicBezTo>
                      <a:pt x="4108055" y="227364"/>
                      <a:pt x="4071899" y="226687"/>
                      <a:pt x="4036082" y="226213"/>
                    </a:cubicBezTo>
                    <a:cubicBezTo>
                      <a:pt x="4000401" y="225806"/>
                      <a:pt x="3965059" y="225604"/>
                      <a:pt x="3930123" y="225671"/>
                    </a:cubicBezTo>
                    <a:cubicBezTo>
                      <a:pt x="3895323" y="225739"/>
                      <a:pt x="3860796" y="226077"/>
                      <a:pt x="3826675" y="226620"/>
                    </a:cubicBezTo>
                    <a:cubicBezTo>
                      <a:pt x="3758703" y="227839"/>
                      <a:pt x="3692090" y="229938"/>
                      <a:pt x="3626899" y="233054"/>
                    </a:cubicBezTo>
                    <a:cubicBezTo>
                      <a:pt x="3562049" y="236102"/>
                      <a:pt x="3498487" y="240099"/>
                      <a:pt x="3436215" y="244976"/>
                    </a:cubicBezTo>
                    <a:cubicBezTo>
                      <a:pt x="3374213" y="249853"/>
                      <a:pt x="3313500" y="255542"/>
                      <a:pt x="3254009" y="262044"/>
                    </a:cubicBezTo>
                    <a:cubicBezTo>
                      <a:pt x="3194721" y="268547"/>
                      <a:pt x="3136654" y="275862"/>
                      <a:pt x="3079807" y="283923"/>
                    </a:cubicBezTo>
                    <a:cubicBezTo>
                      <a:pt x="3023098" y="291982"/>
                      <a:pt x="2967540" y="300720"/>
                      <a:pt x="2913069" y="310204"/>
                    </a:cubicBezTo>
                    <a:cubicBezTo>
                      <a:pt x="2858733" y="319686"/>
                      <a:pt x="2805481" y="329778"/>
                      <a:pt x="2753249" y="340615"/>
                    </a:cubicBezTo>
                    <a:cubicBezTo>
                      <a:pt x="2701152" y="351386"/>
                      <a:pt x="2650003" y="362832"/>
                      <a:pt x="2599874" y="374889"/>
                    </a:cubicBezTo>
                    <a:cubicBezTo>
                      <a:pt x="2549744" y="386878"/>
                      <a:pt x="2500630" y="399544"/>
                      <a:pt x="2452400" y="412752"/>
                    </a:cubicBezTo>
                    <a:cubicBezTo>
                      <a:pt x="2441886" y="415665"/>
                      <a:pt x="2431438" y="418578"/>
                      <a:pt x="2420991" y="421490"/>
                    </a:cubicBezTo>
                    <a:cubicBezTo>
                      <a:pt x="2410613" y="424403"/>
                      <a:pt x="2400166" y="427383"/>
                      <a:pt x="2389856" y="430363"/>
                    </a:cubicBezTo>
                    <a:cubicBezTo>
                      <a:pt x="2379545" y="433343"/>
                      <a:pt x="2369233" y="436392"/>
                      <a:pt x="2358991" y="439439"/>
                    </a:cubicBezTo>
                    <a:cubicBezTo>
                      <a:pt x="2348747" y="442487"/>
                      <a:pt x="2338504" y="445536"/>
                      <a:pt x="2328328" y="448651"/>
                    </a:cubicBezTo>
                    <a:cubicBezTo>
                      <a:pt x="2291901" y="459760"/>
                      <a:pt x="2255948" y="471207"/>
                      <a:pt x="2220539" y="482992"/>
                    </a:cubicBezTo>
                    <a:cubicBezTo>
                      <a:pt x="2185061" y="494710"/>
                      <a:pt x="2150125" y="506835"/>
                      <a:pt x="2115665" y="519230"/>
                    </a:cubicBezTo>
                    <a:cubicBezTo>
                      <a:pt x="2081205" y="531625"/>
                      <a:pt x="2047152" y="544291"/>
                      <a:pt x="2013573" y="557296"/>
                    </a:cubicBezTo>
                    <a:cubicBezTo>
                      <a:pt x="1979995" y="570302"/>
                      <a:pt x="1946755" y="583577"/>
                      <a:pt x="1913990" y="597124"/>
                    </a:cubicBezTo>
                    <a:cubicBezTo>
                      <a:pt x="1830147" y="632007"/>
                      <a:pt x="1748947" y="668719"/>
                      <a:pt x="1670258" y="707056"/>
                    </a:cubicBezTo>
                    <a:cubicBezTo>
                      <a:pt x="1591231" y="745597"/>
                      <a:pt x="1514577" y="785830"/>
                      <a:pt x="1440025" y="827690"/>
                    </a:cubicBezTo>
                    <a:cubicBezTo>
                      <a:pt x="1365136" y="869753"/>
                      <a:pt x="1292213" y="913509"/>
                      <a:pt x="1221189" y="958755"/>
                    </a:cubicBezTo>
                    <a:cubicBezTo>
                      <a:pt x="1149691" y="1004272"/>
                      <a:pt x="1080024" y="1051415"/>
                      <a:pt x="1011918" y="1099980"/>
                    </a:cubicBezTo>
                    <a:cubicBezTo>
                      <a:pt x="994754" y="1112172"/>
                      <a:pt x="977728" y="1124432"/>
                      <a:pt x="960837" y="1136827"/>
                    </a:cubicBezTo>
                    <a:cubicBezTo>
                      <a:pt x="943878" y="1149290"/>
                      <a:pt x="927056" y="1161821"/>
                      <a:pt x="910300" y="1174420"/>
                    </a:cubicBezTo>
                    <a:cubicBezTo>
                      <a:pt x="893544" y="1187086"/>
                      <a:pt x="876857" y="1199819"/>
                      <a:pt x="860237" y="1212622"/>
                    </a:cubicBezTo>
                    <a:cubicBezTo>
                      <a:pt x="843618" y="1225423"/>
                      <a:pt x="827066" y="1238360"/>
                      <a:pt x="810514" y="1251365"/>
                    </a:cubicBezTo>
                    <a:lnTo>
                      <a:pt x="722397" y="1321673"/>
                    </a:lnTo>
                    <a:cubicBezTo>
                      <a:pt x="719344" y="1324180"/>
                      <a:pt x="716291" y="1326685"/>
                      <a:pt x="713170" y="1329056"/>
                    </a:cubicBezTo>
                    <a:cubicBezTo>
                      <a:pt x="710051" y="1331427"/>
                      <a:pt x="706930" y="1333865"/>
                      <a:pt x="703809" y="1336236"/>
                    </a:cubicBezTo>
                    <a:cubicBezTo>
                      <a:pt x="700689" y="1338606"/>
                      <a:pt x="697501" y="1340977"/>
                      <a:pt x="694380" y="1343348"/>
                    </a:cubicBezTo>
                    <a:cubicBezTo>
                      <a:pt x="691260" y="1345718"/>
                      <a:pt x="688072" y="1348089"/>
                      <a:pt x="684951" y="1350460"/>
                    </a:cubicBezTo>
                    <a:lnTo>
                      <a:pt x="666093" y="1364820"/>
                    </a:lnTo>
                    <a:cubicBezTo>
                      <a:pt x="664532" y="1366039"/>
                      <a:pt x="662905" y="1367190"/>
                      <a:pt x="661344" y="1368342"/>
                    </a:cubicBezTo>
                    <a:lnTo>
                      <a:pt x="656970" y="1371479"/>
                    </a:lnTo>
                    <a:lnTo>
                      <a:pt x="0" y="1371479"/>
                    </a:lnTo>
                    <a:lnTo>
                      <a:pt x="47232" y="1351815"/>
                    </a:lnTo>
                    <a:cubicBezTo>
                      <a:pt x="66972" y="1343144"/>
                      <a:pt x="86780" y="1334001"/>
                      <a:pt x="106520" y="1324450"/>
                    </a:cubicBezTo>
                    <a:cubicBezTo>
                      <a:pt x="129991" y="1313070"/>
                      <a:pt x="153462" y="1301081"/>
                      <a:pt x="176797" y="1288551"/>
                    </a:cubicBezTo>
                    <a:cubicBezTo>
                      <a:pt x="200133" y="1276020"/>
                      <a:pt x="223332" y="1262948"/>
                      <a:pt x="246463" y="1249266"/>
                    </a:cubicBezTo>
                    <a:cubicBezTo>
                      <a:pt x="269528" y="1235651"/>
                      <a:pt x="292456" y="1221427"/>
                      <a:pt x="315181" y="1206728"/>
                    </a:cubicBezTo>
                    <a:cubicBezTo>
                      <a:pt x="337905" y="1192030"/>
                      <a:pt x="360427" y="1176858"/>
                      <a:pt x="382677" y="1161076"/>
                    </a:cubicBezTo>
                    <a:cubicBezTo>
                      <a:pt x="384102" y="1160128"/>
                      <a:pt x="385458" y="1159179"/>
                      <a:pt x="386883" y="1158164"/>
                    </a:cubicBezTo>
                    <a:cubicBezTo>
                      <a:pt x="388307" y="1157148"/>
                      <a:pt x="389664" y="1156199"/>
                      <a:pt x="391089" y="1155251"/>
                    </a:cubicBezTo>
                    <a:cubicBezTo>
                      <a:pt x="392514" y="1154303"/>
                      <a:pt x="393937" y="1153287"/>
                      <a:pt x="395294" y="1152338"/>
                    </a:cubicBezTo>
                    <a:cubicBezTo>
                      <a:pt x="396651" y="1151323"/>
                      <a:pt x="398076" y="1150374"/>
                      <a:pt x="399433" y="1149358"/>
                    </a:cubicBezTo>
                    <a:lnTo>
                      <a:pt x="415849" y="1137233"/>
                    </a:lnTo>
                    <a:cubicBezTo>
                      <a:pt x="418629" y="1135202"/>
                      <a:pt x="421343" y="1133237"/>
                      <a:pt x="424125" y="1131206"/>
                    </a:cubicBezTo>
                    <a:cubicBezTo>
                      <a:pt x="426906" y="1129241"/>
                      <a:pt x="429686" y="1127209"/>
                      <a:pt x="432400" y="1125177"/>
                    </a:cubicBezTo>
                    <a:cubicBezTo>
                      <a:pt x="435182" y="1123145"/>
                      <a:pt x="437896" y="1121112"/>
                      <a:pt x="440608" y="1119081"/>
                    </a:cubicBezTo>
                    <a:cubicBezTo>
                      <a:pt x="443322" y="1117049"/>
                      <a:pt x="445967" y="1114950"/>
                      <a:pt x="448681" y="1112849"/>
                    </a:cubicBezTo>
                    <a:lnTo>
                      <a:pt x="534493" y="1046808"/>
                    </a:lnTo>
                    <a:cubicBezTo>
                      <a:pt x="551383" y="1033940"/>
                      <a:pt x="568342" y="1021206"/>
                      <a:pt x="585369" y="1008471"/>
                    </a:cubicBezTo>
                    <a:cubicBezTo>
                      <a:pt x="602395" y="995805"/>
                      <a:pt x="619422" y="983206"/>
                      <a:pt x="636585" y="970676"/>
                    </a:cubicBezTo>
                    <a:cubicBezTo>
                      <a:pt x="653747" y="958213"/>
                      <a:pt x="670909" y="945818"/>
                      <a:pt x="688274" y="933490"/>
                    </a:cubicBezTo>
                    <a:cubicBezTo>
                      <a:pt x="705573" y="921230"/>
                      <a:pt x="723007" y="909038"/>
                      <a:pt x="740576" y="896982"/>
                    </a:cubicBezTo>
                    <a:cubicBezTo>
                      <a:pt x="810242" y="848823"/>
                      <a:pt x="881537" y="801951"/>
                      <a:pt x="954733" y="756570"/>
                    </a:cubicBezTo>
                    <a:cubicBezTo>
                      <a:pt x="1027384" y="711459"/>
                      <a:pt x="1102003" y="667770"/>
                      <a:pt x="1178792" y="625572"/>
                    </a:cubicBezTo>
                    <a:cubicBezTo>
                      <a:pt x="1255107" y="583645"/>
                      <a:pt x="1333728" y="543140"/>
                      <a:pt x="1414790" y="504328"/>
                    </a:cubicBezTo>
                    <a:cubicBezTo>
                      <a:pt x="1495515" y="465653"/>
                      <a:pt x="1578885" y="428534"/>
                      <a:pt x="1665035" y="393109"/>
                    </a:cubicBezTo>
                    <a:cubicBezTo>
                      <a:pt x="1698750" y="379360"/>
                      <a:pt x="1732803" y="365880"/>
                      <a:pt x="1767399" y="352604"/>
                    </a:cubicBezTo>
                    <a:cubicBezTo>
                      <a:pt x="1801927" y="339397"/>
                      <a:pt x="1836930" y="326392"/>
                      <a:pt x="1872408" y="313726"/>
                    </a:cubicBezTo>
                    <a:cubicBezTo>
                      <a:pt x="1907885" y="300991"/>
                      <a:pt x="1943838" y="288596"/>
                      <a:pt x="1980334" y="276540"/>
                    </a:cubicBezTo>
                    <a:cubicBezTo>
                      <a:pt x="2016828" y="264483"/>
                      <a:pt x="2053867" y="252697"/>
                      <a:pt x="2091448" y="241250"/>
                    </a:cubicBezTo>
                    <a:cubicBezTo>
                      <a:pt x="2101963" y="237999"/>
                      <a:pt x="2112545" y="234883"/>
                      <a:pt x="2123127" y="231700"/>
                    </a:cubicBezTo>
                    <a:cubicBezTo>
                      <a:pt x="2133709" y="228584"/>
                      <a:pt x="2144360" y="225468"/>
                      <a:pt x="2155077" y="222352"/>
                    </a:cubicBezTo>
                    <a:cubicBezTo>
                      <a:pt x="2165795" y="219236"/>
                      <a:pt x="2176513" y="216189"/>
                      <a:pt x="2187299" y="213140"/>
                    </a:cubicBezTo>
                    <a:cubicBezTo>
                      <a:pt x="2198085" y="210092"/>
                      <a:pt x="2208939" y="207045"/>
                      <a:pt x="2219792" y="204064"/>
                    </a:cubicBezTo>
                    <a:cubicBezTo>
                      <a:pt x="2269651" y="190314"/>
                      <a:pt x="2320459" y="177174"/>
                      <a:pt x="2372286" y="164576"/>
                    </a:cubicBezTo>
                    <a:cubicBezTo>
                      <a:pt x="2424180" y="151977"/>
                      <a:pt x="2477091" y="139988"/>
                      <a:pt x="2531157" y="128609"/>
                    </a:cubicBezTo>
                    <a:cubicBezTo>
                      <a:pt x="2585289" y="117230"/>
                      <a:pt x="2640575" y="106460"/>
                      <a:pt x="2697014" y="96368"/>
                    </a:cubicBezTo>
                    <a:cubicBezTo>
                      <a:pt x="2753588" y="86275"/>
                      <a:pt x="2811383" y="76792"/>
                      <a:pt x="2870400" y="68122"/>
                    </a:cubicBezTo>
                    <a:cubicBezTo>
                      <a:pt x="2929553" y="59453"/>
                      <a:pt x="2990062" y="51460"/>
                      <a:pt x="3051928" y="44280"/>
                    </a:cubicBezTo>
                    <a:cubicBezTo>
                      <a:pt x="3113997" y="37033"/>
                      <a:pt x="3177423" y="30666"/>
                      <a:pt x="3242274" y="25112"/>
                    </a:cubicBezTo>
                    <a:cubicBezTo>
                      <a:pt x="3307395" y="19557"/>
                      <a:pt x="3373942" y="14883"/>
                      <a:pt x="3441981" y="11091"/>
                    </a:cubicBezTo>
                    <a:cubicBezTo>
                      <a:pt x="3510359" y="7297"/>
                      <a:pt x="3580228" y="4385"/>
                      <a:pt x="3651727" y="2556"/>
                    </a:cubicBezTo>
                    <a:cubicBezTo>
                      <a:pt x="3687612" y="1607"/>
                      <a:pt x="3723904" y="930"/>
                      <a:pt x="3760603" y="524"/>
                    </a:cubicBezTo>
                    <a:cubicBezTo>
                      <a:pt x="3797369" y="50"/>
                      <a:pt x="3834611" y="-86"/>
                      <a:pt x="3872192" y="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4" name="Freeform: Shape 33">
              <a:extLst>
                <a:ext uri="{FF2B5EF4-FFF2-40B4-BE49-F238E27FC236}">
                  <a16:creationId xmlns:a16="http://schemas.microsoft.com/office/drawing/2014/main" id="{58E1DEDB-233E-1D5D-68A0-71242C1D0DE0}"/>
                </a:ext>
              </a:extLst>
            </p:cNvPr>
            <p:cNvSpPr/>
            <p:nvPr userDrawn="1"/>
          </p:nvSpPr>
          <p:spPr>
            <a:xfrm>
              <a:off x="2988124" y="5798010"/>
              <a:ext cx="7706792" cy="1059990"/>
            </a:xfrm>
            <a:custGeom>
              <a:avLst/>
              <a:gdLst>
                <a:gd name="connsiteX0" fmla="*/ 3130972 w 7706792"/>
                <a:gd name="connsiteY0" fmla="*/ 0 h 1059990"/>
                <a:gd name="connsiteX1" fmla="*/ 3234760 w 7706792"/>
                <a:gd name="connsiteY1" fmla="*/ 881 h 1059990"/>
                <a:gd name="connsiteX2" fmla="*/ 3340923 w 7706792"/>
                <a:gd name="connsiteY2" fmla="*/ 3387 h 1059990"/>
                <a:gd name="connsiteX3" fmla="*/ 3449595 w 7706792"/>
                <a:gd name="connsiteY3" fmla="*/ 7587 h 1059990"/>
                <a:gd name="connsiteX4" fmla="*/ 3560913 w 7706792"/>
                <a:gd name="connsiteY4" fmla="*/ 13547 h 1059990"/>
                <a:gd name="connsiteX5" fmla="*/ 3674808 w 7706792"/>
                <a:gd name="connsiteY5" fmla="*/ 21269 h 1059990"/>
                <a:gd name="connsiteX6" fmla="*/ 3791349 w 7706792"/>
                <a:gd name="connsiteY6" fmla="*/ 30819 h 1059990"/>
                <a:gd name="connsiteX7" fmla="*/ 3910604 w 7706792"/>
                <a:gd name="connsiteY7" fmla="*/ 42267 h 1059990"/>
                <a:gd name="connsiteX8" fmla="*/ 4032640 w 7706792"/>
                <a:gd name="connsiteY8" fmla="*/ 55678 h 1059990"/>
                <a:gd name="connsiteX9" fmla="*/ 4157457 w 7706792"/>
                <a:gd name="connsiteY9" fmla="*/ 71053 h 1059990"/>
                <a:gd name="connsiteX10" fmla="*/ 4285122 w 7706792"/>
                <a:gd name="connsiteY10" fmla="*/ 88528 h 1059990"/>
                <a:gd name="connsiteX11" fmla="*/ 4415706 w 7706792"/>
                <a:gd name="connsiteY11" fmla="*/ 108239 h 1059990"/>
                <a:gd name="connsiteX12" fmla="*/ 4549273 w 7706792"/>
                <a:gd name="connsiteY12" fmla="*/ 130185 h 1059990"/>
                <a:gd name="connsiteX13" fmla="*/ 4685758 w 7706792"/>
                <a:gd name="connsiteY13" fmla="*/ 154366 h 1059990"/>
                <a:gd name="connsiteX14" fmla="*/ 4825227 w 7706792"/>
                <a:gd name="connsiteY14" fmla="*/ 180917 h 1059990"/>
                <a:gd name="connsiteX15" fmla="*/ 4967681 w 7706792"/>
                <a:gd name="connsiteY15" fmla="*/ 209839 h 1059990"/>
                <a:gd name="connsiteX16" fmla="*/ 5113187 w 7706792"/>
                <a:gd name="connsiteY16" fmla="*/ 241133 h 1059990"/>
                <a:gd name="connsiteX17" fmla="*/ 5261746 w 7706792"/>
                <a:gd name="connsiteY17" fmla="*/ 275067 h 1059990"/>
                <a:gd name="connsiteX18" fmla="*/ 5413426 w 7706792"/>
                <a:gd name="connsiteY18" fmla="*/ 311644 h 1059990"/>
                <a:gd name="connsiteX19" fmla="*/ 5568159 w 7706792"/>
                <a:gd name="connsiteY19" fmla="*/ 350794 h 1059990"/>
                <a:gd name="connsiteX20" fmla="*/ 5726080 w 7706792"/>
                <a:gd name="connsiteY20" fmla="*/ 392585 h 1059990"/>
                <a:gd name="connsiteX21" fmla="*/ 5887188 w 7706792"/>
                <a:gd name="connsiteY21" fmla="*/ 437155 h 1059990"/>
                <a:gd name="connsiteX22" fmla="*/ 6051418 w 7706792"/>
                <a:gd name="connsiteY22" fmla="*/ 484568 h 1059990"/>
                <a:gd name="connsiteX23" fmla="*/ 6218767 w 7706792"/>
                <a:gd name="connsiteY23" fmla="*/ 534894 h 1059990"/>
                <a:gd name="connsiteX24" fmla="*/ 6389372 w 7706792"/>
                <a:gd name="connsiteY24" fmla="*/ 588133 h 1059990"/>
                <a:gd name="connsiteX25" fmla="*/ 6563234 w 7706792"/>
                <a:gd name="connsiteY25" fmla="*/ 644284 h 1059990"/>
                <a:gd name="connsiteX26" fmla="*/ 6740285 w 7706792"/>
                <a:gd name="connsiteY26" fmla="*/ 703484 h 1059990"/>
                <a:gd name="connsiteX27" fmla="*/ 6920590 w 7706792"/>
                <a:gd name="connsiteY27" fmla="*/ 765732 h 1059990"/>
                <a:gd name="connsiteX28" fmla="*/ 7104152 w 7706792"/>
                <a:gd name="connsiteY28" fmla="*/ 831163 h 1059990"/>
                <a:gd name="connsiteX29" fmla="*/ 7290971 w 7706792"/>
                <a:gd name="connsiteY29" fmla="*/ 899844 h 1059990"/>
                <a:gd name="connsiteX30" fmla="*/ 7481114 w 7706792"/>
                <a:gd name="connsiteY30" fmla="*/ 971778 h 1059990"/>
                <a:gd name="connsiteX31" fmla="*/ 7674716 w 7706792"/>
                <a:gd name="connsiteY31" fmla="*/ 1047030 h 1059990"/>
                <a:gd name="connsiteX32" fmla="*/ 7706792 w 7706792"/>
                <a:gd name="connsiteY32" fmla="*/ 1059990 h 1059990"/>
                <a:gd name="connsiteX33" fmla="*/ 6945878 w 7706792"/>
                <a:gd name="connsiteY33" fmla="*/ 1059990 h 1059990"/>
                <a:gd name="connsiteX34" fmla="*/ 6784174 w 7706792"/>
                <a:gd name="connsiteY34" fmla="*/ 999074 h 1059990"/>
                <a:gd name="connsiteX35" fmla="*/ 6622590 w 7706792"/>
                <a:gd name="connsiteY35" fmla="*/ 940147 h 1059990"/>
                <a:gd name="connsiteX36" fmla="*/ 6463720 w 7706792"/>
                <a:gd name="connsiteY36" fmla="*/ 883994 h 1059990"/>
                <a:gd name="connsiteX37" fmla="*/ 6307564 w 7706792"/>
                <a:gd name="connsiteY37" fmla="*/ 830621 h 1059990"/>
                <a:gd name="connsiteX38" fmla="*/ 6154052 w 7706792"/>
                <a:gd name="connsiteY38" fmla="*/ 779887 h 1059990"/>
                <a:gd name="connsiteX39" fmla="*/ 6003118 w 7706792"/>
                <a:gd name="connsiteY39" fmla="*/ 731797 h 1059990"/>
                <a:gd name="connsiteX40" fmla="*/ 5854831 w 7706792"/>
                <a:gd name="connsiteY40" fmla="*/ 686415 h 1059990"/>
                <a:gd name="connsiteX41" fmla="*/ 5709121 w 7706792"/>
                <a:gd name="connsiteY41" fmla="*/ 643607 h 1059990"/>
                <a:gd name="connsiteX42" fmla="*/ 5566055 w 7706792"/>
                <a:gd name="connsiteY42" fmla="*/ 603306 h 1059990"/>
                <a:gd name="connsiteX43" fmla="*/ 5425568 w 7706792"/>
                <a:gd name="connsiteY43" fmla="*/ 565442 h 1059990"/>
                <a:gd name="connsiteX44" fmla="*/ 5287661 w 7706792"/>
                <a:gd name="connsiteY44" fmla="*/ 529950 h 1059990"/>
                <a:gd name="connsiteX45" fmla="*/ 5152328 w 7706792"/>
                <a:gd name="connsiteY45" fmla="*/ 496828 h 1059990"/>
                <a:gd name="connsiteX46" fmla="*/ 5019575 w 7706792"/>
                <a:gd name="connsiteY46" fmla="*/ 466212 h 1059990"/>
                <a:gd name="connsiteX47" fmla="*/ 4889399 w 7706792"/>
                <a:gd name="connsiteY47" fmla="*/ 437832 h 1059990"/>
                <a:gd name="connsiteX48" fmla="*/ 4761733 w 7706792"/>
                <a:gd name="connsiteY48" fmla="*/ 411686 h 1059990"/>
                <a:gd name="connsiteX49" fmla="*/ 4636510 w 7706792"/>
                <a:gd name="connsiteY49" fmla="*/ 387641 h 1059990"/>
                <a:gd name="connsiteX50" fmla="*/ 4513795 w 7706792"/>
                <a:gd name="connsiteY50" fmla="*/ 365696 h 1059990"/>
                <a:gd name="connsiteX51" fmla="*/ 4393591 w 7706792"/>
                <a:gd name="connsiteY51" fmla="*/ 345849 h 1059990"/>
                <a:gd name="connsiteX52" fmla="*/ 4275897 w 7706792"/>
                <a:gd name="connsiteY52" fmla="*/ 328171 h 1059990"/>
                <a:gd name="connsiteX53" fmla="*/ 4160576 w 7706792"/>
                <a:gd name="connsiteY53" fmla="*/ 312456 h 1059990"/>
                <a:gd name="connsiteX54" fmla="*/ 4047631 w 7706792"/>
                <a:gd name="connsiteY54" fmla="*/ 298639 h 1059990"/>
                <a:gd name="connsiteX55" fmla="*/ 3937059 w 7706792"/>
                <a:gd name="connsiteY55" fmla="*/ 286650 h 1059990"/>
                <a:gd name="connsiteX56" fmla="*/ 3828794 w 7706792"/>
                <a:gd name="connsiteY56" fmla="*/ 276422 h 1059990"/>
                <a:gd name="connsiteX57" fmla="*/ 3722768 w 7706792"/>
                <a:gd name="connsiteY57" fmla="*/ 267955 h 1059990"/>
                <a:gd name="connsiteX58" fmla="*/ 3618912 w 7706792"/>
                <a:gd name="connsiteY58" fmla="*/ 261182 h 1059990"/>
                <a:gd name="connsiteX59" fmla="*/ 3517295 w 7706792"/>
                <a:gd name="connsiteY59" fmla="*/ 256102 h 1059990"/>
                <a:gd name="connsiteX60" fmla="*/ 3417848 w 7706792"/>
                <a:gd name="connsiteY60" fmla="*/ 252647 h 1059990"/>
                <a:gd name="connsiteX61" fmla="*/ 3320504 w 7706792"/>
                <a:gd name="connsiteY61" fmla="*/ 250818 h 1059990"/>
                <a:gd name="connsiteX62" fmla="*/ 3225196 w 7706792"/>
                <a:gd name="connsiteY62" fmla="*/ 250412 h 1059990"/>
                <a:gd name="connsiteX63" fmla="*/ 3040549 w 7706792"/>
                <a:gd name="connsiteY63" fmla="*/ 254002 h 1059990"/>
                <a:gd name="connsiteX64" fmla="*/ 2863498 w 7706792"/>
                <a:gd name="connsiteY64" fmla="*/ 263078 h 1059990"/>
                <a:gd name="connsiteX65" fmla="*/ 2693639 w 7706792"/>
                <a:gd name="connsiteY65" fmla="*/ 277235 h 1059990"/>
                <a:gd name="connsiteX66" fmla="*/ 2530562 w 7706792"/>
                <a:gd name="connsiteY66" fmla="*/ 296200 h 1059990"/>
                <a:gd name="connsiteX67" fmla="*/ 2373863 w 7706792"/>
                <a:gd name="connsiteY67" fmla="*/ 319704 h 1059990"/>
                <a:gd name="connsiteX68" fmla="*/ 2223134 w 7706792"/>
                <a:gd name="connsiteY68" fmla="*/ 347474 h 1059990"/>
                <a:gd name="connsiteX69" fmla="*/ 2077966 w 7706792"/>
                <a:gd name="connsiteY69" fmla="*/ 379242 h 1059990"/>
                <a:gd name="connsiteX70" fmla="*/ 1938021 w 7706792"/>
                <a:gd name="connsiteY70" fmla="*/ 414802 h 1059990"/>
                <a:gd name="connsiteX71" fmla="*/ 1908174 w 7706792"/>
                <a:gd name="connsiteY71" fmla="*/ 423065 h 1059990"/>
                <a:gd name="connsiteX72" fmla="*/ 1878530 w 7706792"/>
                <a:gd name="connsiteY72" fmla="*/ 431464 h 1059990"/>
                <a:gd name="connsiteX73" fmla="*/ 1849158 w 7706792"/>
                <a:gd name="connsiteY73" fmla="*/ 440067 h 1059990"/>
                <a:gd name="connsiteX74" fmla="*/ 1819988 w 7706792"/>
                <a:gd name="connsiteY74" fmla="*/ 448805 h 1059990"/>
                <a:gd name="connsiteX75" fmla="*/ 1717150 w 7706792"/>
                <a:gd name="connsiteY75" fmla="*/ 481656 h 1059990"/>
                <a:gd name="connsiteX76" fmla="*/ 1616957 w 7706792"/>
                <a:gd name="connsiteY76" fmla="*/ 516539 h 1059990"/>
                <a:gd name="connsiteX77" fmla="*/ 1519206 w 7706792"/>
                <a:gd name="connsiteY77" fmla="*/ 553453 h 1059990"/>
                <a:gd name="connsiteX78" fmla="*/ 1423694 w 7706792"/>
                <a:gd name="connsiteY78" fmla="*/ 592197 h 1059990"/>
                <a:gd name="connsiteX79" fmla="*/ 1189662 w 7706792"/>
                <a:gd name="connsiteY79" fmla="*/ 700098 h 1059990"/>
                <a:gd name="connsiteX80" fmla="*/ 967977 w 7706792"/>
                <a:gd name="connsiteY80" fmla="*/ 819783 h 1059990"/>
                <a:gd name="connsiteX81" fmla="*/ 756806 w 7706792"/>
                <a:gd name="connsiteY81" fmla="*/ 950984 h 1059990"/>
                <a:gd name="connsiteX82" fmla="*/ 602111 w 7706792"/>
                <a:gd name="connsiteY82" fmla="*/ 1059990 h 1059990"/>
                <a:gd name="connsiteX83" fmla="*/ 0 w 7706792"/>
                <a:gd name="connsiteY83" fmla="*/ 1059990 h 1059990"/>
                <a:gd name="connsiteX84" fmla="*/ 51522 w 7706792"/>
                <a:gd name="connsiteY84" fmla="*/ 1018379 h 1059990"/>
                <a:gd name="connsiteX85" fmla="*/ 100838 w 7706792"/>
                <a:gd name="connsiteY85" fmla="*/ 979432 h 1059990"/>
                <a:gd name="connsiteX86" fmla="*/ 150426 w 7706792"/>
                <a:gd name="connsiteY86" fmla="*/ 941094 h 1059990"/>
                <a:gd name="connsiteX87" fmla="*/ 200488 w 7706792"/>
                <a:gd name="connsiteY87" fmla="*/ 903367 h 1059990"/>
                <a:gd name="connsiteX88" fmla="*/ 251161 w 7706792"/>
                <a:gd name="connsiteY88" fmla="*/ 866384 h 1059990"/>
                <a:gd name="connsiteX89" fmla="*/ 458602 w 7706792"/>
                <a:gd name="connsiteY89" fmla="*/ 724821 h 1059990"/>
                <a:gd name="connsiteX90" fmla="*/ 675472 w 7706792"/>
                <a:gd name="connsiteY90" fmla="*/ 593687 h 1059990"/>
                <a:gd name="connsiteX91" fmla="*/ 903534 w 7706792"/>
                <a:gd name="connsiteY91" fmla="*/ 473256 h 1059990"/>
                <a:gd name="connsiteX92" fmla="*/ 1144824 w 7706792"/>
                <a:gd name="connsiteY92" fmla="*/ 363799 h 1059990"/>
                <a:gd name="connsiteX93" fmla="*/ 1243320 w 7706792"/>
                <a:gd name="connsiteY93" fmla="*/ 324242 h 1059990"/>
                <a:gd name="connsiteX94" fmla="*/ 1344260 w 7706792"/>
                <a:gd name="connsiteY94" fmla="*/ 286446 h 1059990"/>
                <a:gd name="connsiteX95" fmla="*/ 1447844 w 7706792"/>
                <a:gd name="connsiteY95" fmla="*/ 250548 h 1059990"/>
                <a:gd name="connsiteX96" fmla="*/ 1554345 w 7706792"/>
                <a:gd name="connsiteY96" fmla="*/ 216613 h 1059990"/>
                <a:gd name="connsiteX97" fmla="*/ 1584667 w 7706792"/>
                <a:gd name="connsiteY97" fmla="*/ 207469 h 1059990"/>
                <a:gd name="connsiteX98" fmla="*/ 1615261 w 7706792"/>
                <a:gd name="connsiteY98" fmla="*/ 198528 h 1059990"/>
                <a:gd name="connsiteX99" fmla="*/ 1646059 w 7706792"/>
                <a:gd name="connsiteY99" fmla="*/ 189723 h 1059990"/>
                <a:gd name="connsiteX100" fmla="*/ 1677127 w 7706792"/>
                <a:gd name="connsiteY100" fmla="*/ 181121 h 1059990"/>
                <a:gd name="connsiteX101" fmla="*/ 1822702 w 7706792"/>
                <a:gd name="connsiteY101" fmla="*/ 143800 h 1059990"/>
                <a:gd name="connsiteX102" fmla="*/ 1974042 w 7706792"/>
                <a:gd name="connsiteY102" fmla="*/ 110136 h 1059990"/>
                <a:gd name="connsiteX103" fmla="*/ 2131556 w 7706792"/>
                <a:gd name="connsiteY103" fmla="*/ 80400 h 1059990"/>
                <a:gd name="connsiteX104" fmla="*/ 2295785 w 7706792"/>
                <a:gd name="connsiteY104" fmla="*/ 54797 h 1059990"/>
                <a:gd name="connsiteX105" fmla="*/ 2467204 w 7706792"/>
                <a:gd name="connsiteY105" fmla="*/ 33731 h 1059990"/>
                <a:gd name="connsiteX106" fmla="*/ 2646289 w 7706792"/>
                <a:gd name="connsiteY106" fmla="*/ 17408 h 1059990"/>
                <a:gd name="connsiteX107" fmla="*/ 2833583 w 7706792"/>
                <a:gd name="connsiteY107" fmla="*/ 6231 h 1059990"/>
                <a:gd name="connsiteX108" fmla="*/ 3029559 w 7706792"/>
                <a:gd name="connsiteY108" fmla="*/ 610 h 1059990"/>
                <a:gd name="connsiteX109" fmla="*/ 3130972 w 7706792"/>
                <a:gd name="connsiteY109" fmla="*/ 0 h 10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7706792" h="1059990">
                  <a:moveTo>
                    <a:pt x="3130972" y="0"/>
                  </a:moveTo>
                  <a:cubicBezTo>
                    <a:pt x="3165230" y="0"/>
                    <a:pt x="3199826" y="339"/>
                    <a:pt x="3234760" y="881"/>
                  </a:cubicBezTo>
                  <a:cubicBezTo>
                    <a:pt x="3269763" y="1423"/>
                    <a:pt x="3305174" y="2303"/>
                    <a:pt x="3340923" y="3387"/>
                  </a:cubicBezTo>
                  <a:cubicBezTo>
                    <a:pt x="3376740" y="4538"/>
                    <a:pt x="3412965" y="5893"/>
                    <a:pt x="3449595" y="7587"/>
                  </a:cubicBezTo>
                  <a:cubicBezTo>
                    <a:pt x="3486361" y="9280"/>
                    <a:pt x="3523467" y="11244"/>
                    <a:pt x="3560913" y="13547"/>
                  </a:cubicBezTo>
                  <a:cubicBezTo>
                    <a:pt x="3598494" y="15850"/>
                    <a:pt x="3636481" y="18424"/>
                    <a:pt x="3674808" y="21269"/>
                  </a:cubicBezTo>
                  <a:cubicBezTo>
                    <a:pt x="3713271" y="24114"/>
                    <a:pt x="3752141" y="27297"/>
                    <a:pt x="3791349" y="30819"/>
                  </a:cubicBezTo>
                  <a:cubicBezTo>
                    <a:pt x="3830693" y="34341"/>
                    <a:pt x="3870445" y="38135"/>
                    <a:pt x="3910604" y="42267"/>
                  </a:cubicBezTo>
                  <a:cubicBezTo>
                    <a:pt x="3950898" y="46465"/>
                    <a:pt x="3991599" y="50868"/>
                    <a:pt x="4032640" y="55678"/>
                  </a:cubicBezTo>
                  <a:cubicBezTo>
                    <a:pt x="4073884" y="60487"/>
                    <a:pt x="4115466" y="65566"/>
                    <a:pt x="4157457" y="71053"/>
                  </a:cubicBezTo>
                  <a:cubicBezTo>
                    <a:pt x="4199650" y="76539"/>
                    <a:pt x="4242183" y="82364"/>
                    <a:pt x="4285122" y="88528"/>
                  </a:cubicBezTo>
                  <a:cubicBezTo>
                    <a:pt x="4328265" y="94692"/>
                    <a:pt x="4371816" y="101262"/>
                    <a:pt x="4415706" y="108239"/>
                  </a:cubicBezTo>
                  <a:cubicBezTo>
                    <a:pt x="4459867" y="115215"/>
                    <a:pt x="4504366" y="122531"/>
                    <a:pt x="4549273" y="130185"/>
                  </a:cubicBezTo>
                  <a:cubicBezTo>
                    <a:pt x="4594383" y="137839"/>
                    <a:pt x="4639902" y="145966"/>
                    <a:pt x="4685758" y="154366"/>
                  </a:cubicBezTo>
                  <a:cubicBezTo>
                    <a:pt x="4731885" y="162900"/>
                    <a:pt x="4778352" y="171706"/>
                    <a:pt x="4825227" y="180917"/>
                  </a:cubicBezTo>
                  <a:cubicBezTo>
                    <a:pt x="4872306" y="190197"/>
                    <a:pt x="4919857" y="199815"/>
                    <a:pt x="4967681" y="209839"/>
                  </a:cubicBezTo>
                  <a:cubicBezTo>
                    <a:pt x="5015844" y="219864"/>
                    <a:pt x="5064346" y="230295"/>
                    <a:pt x="5113187" y="241133"/>
                  </a:cubicBezTo>
                  <a:cubicBezTo>
                    <a:pt x="5162301" y="252038"/>
                    <a:pt x="5211888" y="263349"/>
                    <a:pt x="5261746" y="275067"/>
                  </a:cubicBezTo>
                  <a:cubicBezTo>
                    <a:pt x="5311945" y="286854"/>
                    <a:pt x="5362550" y="299045"/>
                    <a:pt x="5413426" y="311644"/>
                  </a:cubicBezTo>
                  <a:cubicBezTo>
                    <a:pt x="5464642" y="324310"/>
                    <a:pt x="5516264" y="337382"/>
                    <a:pt x="5568159" y="350794"/>
                  </a:cubicBezTo>
                  <a:cubicBezTo>
                    <a:pt x="5620460" y="364273"/>
                    <a:pt x="5673100" y="378226"/>
                    <a:pt x="5726080" y="392585"/>
                  </a:cubicBezTo>
                  <a:cubicBezTo>
                    <a:pt x="5779466" y="407013"/>
                    <a:pt x="5833192" y="421915"/>
                    <a:pt x="5887188" y="437155"/>
                  </a:cubicBezTo>
                  <a:cubicBezTo>
                    <a:pt x="5941591" y="452530"/>
                    <a:pt x="5996403" y="468380"/>
                    <a:pt x="6051418" y="484568"/>
                  </a:cubicBezTo>
                  <a:cubicBezTo>
                    <a:pt x="6106908" y="500892"/>
                    <a:pt x="6162667" y="517690"/>
                    <a:pt x="6218767" y="534894"/>
                  </a:cubicBezTo>
                  <a:cubicBezTo>
                    <a:pt x="6275342" y="552235"/>
                    <a:pt x="6332188" y="569980"/>
                    <a:pt x="6389372" y="588133"/>
                  </a:cubicBezTo>
                  <a:cubicBezTo>
                    <a:pt x="6447032" y="606422"/>
                    <a:pt x="6504964" y="625116"/>
                    <a:pt x="6563234" y="644284"/>
                  </a:cubicBezTo>
                  <a:cubicBezTo>
                    <a:pt x="6621912" y="663589"/>
                    <a:pt x="6680996" y="683300"/>
                    <a:pt x="6740285" y="703484"/>
                  </a:cubicBezTo>
                  <a:cubicBezTo>
                    <a:pt x="6800116" y="723805"/>
                    <a:pt x="6860217" y="744530"/>
                    <a:pt x="6920590" y="765732"/>
                  </a:cubicBezTo>
                  <a:cubicBezTo>
                    <a:pt x="6981506" y="787068"/>
                    <a:pt x="7042694" y="808878"/>
                    <a:pt x="7104152" y="831163"/>
                  </a:cubicBezTo>
                  <a:cubicBezTo>
                    <a:pt x="7166154" y="853650"/>
                    <a:pt x="7228426" y="876544"/>
                    <a:pt x="7290971" y="899844"/>
                  </a:cubicBezTo>
                  <a:cubicBezTo>
                    <a:pt x="7354058" y="923416"/>
                    <a:pt x="7417416" y="947394"/>
                    <a:pt x="7481114" y="971778"/>
                  </a:cubicBezTo>
                  <a:cubicBezTo>
                    <a:pt x="7545354" y="996433"/>
                    <a:pt x="7609932" y="1021494"/>
                    <a:pt x="7674716" y="1047030"/>
                  </a:cubicBezTo>
                  <a:lnTo>
                    <a:pt x="7706792" y="1059990"/>
                  </a:lnTo>
                  <a:lnTo>
                    <a:pt x="6945878" y="1059990"/>
                  </a:lnTo>
                  <a:lnTo>
                    <a:pt x="6784174" y="999074"/>
                  </a:lnTo>
                  <a:cubicBezTo>
                    <a:pt x="6730042" y="979025"/>
                    <a:pt x="6676180" y="959383"/>
                    <a:pt x="6622590" y="940147"/>
                  </a:cubicBezTo>
                  <a:cubicBezTo>
                    <a:pt x="6569407" y="921045"/>
                    <a:pt x="6516428" y="902283"/>
                    <a:pt x="6463720" y="883994"/>
                  </a:cubicBezTo>
                  <a:cubicBezTo>
                    <a:pt x="6411419" y="865842"/>
                    <a:pt x="6359390" y="848028"/>
                    <a:pt x="6307564" y="830621"/>
                  </a:cubicBezTo>
                  <a:cubicBezTo>
                    <a:pt x="6256144" y="813349"/>
                    <a:pt x="6204928" y="796414"/>
                    <a:pt x="6154052" y="779887"/>
                  </a:cubicBezTo>
                  <a:cubicBezTo>
                    <a:pt x="6103448" y="763429"/>
                    <a:pt x="6053181" y="747443"/>
                    <a:pt x="6003118" y="731797"/>
                  </a:cubicBezTo>
                  <a:cubicBezTo>
                    <a:pt x="5953396" y="716285"/>
                    <a:pt x="5904011" y="701181"/>
                    <a:pt x="5854831" y="686415"/>
                  </a:cubicBezTo>
                  <a:cubicBezTo>
                    <a:pt x="5805989" y="671784"/>
                    <a:pt x="5757419" y="657493"/>
                    <a:pt x="5709121" y="643607"/>
                  </a:cubicBezTo>
                  <a:cubicBezTo>
                    <a:pt x="5661160" y="629790"/>
                    <a:pt x="5613472" y="616378"/>
                    <a:pt x="5566055" y="603306"/>
                  </a:cubicBezTo>
                  <a:cubicBezTo>
                    <a:pt x="5518910" y="590301"/>
                    <a:pt x="5472104" y="577702"/>
                    <a:pt x="5425568" y="565442"/>
                  </a:cubicBezTo>
                  <a:cubicBezTo>
                    <a:pt x="5379306" y="553251"/>
                    <a:pt x="5333313" y="541397"/>
                    <a:pt x="5287661" y="529950"/>
                  </a:cubicBezTo>
                  <a:cubicBezTo>
                    <a:pt x="5242278" y="518503"/>
                    <a:pt x="5197099" y="507463"/>
                    <a:pt x="5152328" y="496828"/>
                  </a:cubicBezTo>
                  <a:cubicBezTo>
                    <a:pt x="5107761" y="486261"/>
                    <a:pt x="5063532" y="476034"/>
                    <a:pt x="5019575" y="466212"/>
                  </a:cubicBezTo>
                  <a:cubicBezTo>
                    <a:pt x="4975889" y="456391"/>
                    <a:pt x="4932475" y="446908"/>
                    <a:pt x="4889399" y="437832"/>
                  </a:cubicBezTo>
                  <a:cubicBezTo>
                    <a:pt x="4846528" y="428755"/>
                    <a:pt x="4803995" y="420085"/>
                    <a:pt x="4761733" y="411686"/>
                  </a:cubicBezTo>
                  <a:cubicBezTo>
                    <a:pt x="4719675" y="403287"/>
                    <a:pt x="4677957" y="395295"/>
                    <a:pt x="4636510" y="387641"/>
                  </a:cubicBezTo>
                  <a:cubicBezTo>
                    <a:pt x="4595333" y="379988"/>
                    <a:pt x="4554428" y="372672"/>
                    <a:pt x="4513795" y="365696"/>
                  </a:cubicBezTo>
                  <a:cubicBezTo>
                    <a:pt x="4473434" y="358719"/>
                    <a:pt x="4433342" y="352081"/>
                    <a:pt x="4393591" y="345849"/>
                  </a:cubicBezTo>
                  <a:cubicBezTo>
                    <a:pt x="4354043" y="339617"/>
                    <a:pt x="4314835" y="333725"/>
                    <a:pt x="4275897" y="328171"/>
                  </a:cubicBezTo>
                  <a:cubicBezTo>
                    <a:pt x="4237163" y="322617"/>
                    <a:pt x="4198700" y="317401"/>
                    <a:pt x="4160576" y="312456"/>
                  </a:cubicBezTo>
                  <a:cubicBezTo>
                    <a:pt x="4122589" y="307579"/>
                    <a:pt x="4084941" y="302973"/>
                    <a:pt x="4047631" y="298639"/>
                  </a:cubicBezTo>
                  <a:cubicBezTo>
                    <a:pt x="4010457" y="294372"/>
                    <a:pt x="3973623" y="290375"/>
                    <a:pt x="3937059" y="286650"/>
                  </a:cubicBezTo>
                  <a:cubicBezTo>
                    <a:pt x="3900699" y="282924"/>
                    <a:pt x="3864612" y="279538"/>
                    <a:pt x="3828794" y="276422"/>
                  </a:cubicBezTo>
                  <a:cubicBezTo>
                    <a:pt x="3793180" y="273307"/>
                    <a:pt x="3757838" y="270461"/>
                    <a:pt x="3722768" y="267955"/>
                  </a:cubicBezTo>
                  <a:cubicBezTo>
                    <a:pt x="3687832" y="265450"/>
                    <a:pt x="3653237" y="263146"/>
                    <a:pt x="3618912" y="261182"/>
                  </a:cubicBezTo>
                  <a:cubicBezTo>
                    <a:pt x="3584723" y="259217"/>
                    <a:pt x="3550873" y="257524"/>
                    <a:pt x="3517295" y="256102"/>
                  </a:cubicBezTo>
                  <a:cubicBezTo>
                    <a:pt x="3483851" y="254679"/>
                    <a:pt x="3450680" y="253528"/>
                    <a:pt x="3417848" y="252647"/>
                  </a:cubicBezTo>
                  <a:cubicBezTo>
                    <a:pt x="3385083" y="251835"/>
                    <a:pt x="3352658" y="251158"/>
                    <a:pt x="3320504" y="250818"/>
                  </a:cubicBezTo>
                  <a:cubicBezTo>
                    <a:pt x="3288418" y="250412"/>
                    <a:pt x="3256672" y="250277"/>
                    <a:pt x="3225196" y="250412"/>
                  </a:cubicBezTo>
                  <a:cubicBezTo>
                    <a:pt x="3162448" y="250683"/>
                    <a:pt x="3100922" y="251903"/>
                    <a:pt x="3040549" y="254002"/>
                  </a:cubicBezTo>
                  <a:cubicBezTo>
                    <a:pt x="2980379" y="256170"/>
                    <a:pt x="2921362" y="259217"/>
                    <a:pt x="2863498" y="263078"/>
                  </a:cubicBezTo>
                  <a:cubicBezTo>
                    <a:pt x="2805771" y="266939"/>
                    <a:pt x="2749196" y="271681"/>
                    <a:pt x="2693639" y="277235"/>
                  </a:cubicBezTo>
                  <a:cubicBezTo>
                    <a:pt x="2638217" y="282789"/>
                    <a:pt x="2583881" y="289088"/>
                    <a:pt x="2530562" y="296200"/>
                  </a:cubicBezTo>
                  <a:cubicBezTo>
                    <a:pt x="2477311" y="303312"/>
                    <a:pt x="2425147" y="311170"/>
                    <a:pt x="2373863" y="319704"/>
                  </a:cubicBezTo>
                  <a:cubicBezTo>
                    <a:pt x="2322648" y="328238"/>
                    <a:pt x="2272449" y="337518"/>
                    <a:pt x="2223134" y="347474"/>
                  </a:cubicBezTo>
                  <a:cubicBezTo>
                    <a:pt x="2173885" y="357364"/>
                    <a:pt x="2125518" y="367999"/>
                    <a:pt x="2077966" y="379242"/>
                  </a:cubicBezTo>
                  <a:cubicBezTo>
                    <a:pt x="2030549" y="390486"/>
                    <a:pt x="1983878" y="402340"/>
                    <a:pt x="1938021" y="414802"/>
                  </a:cubicBezTo>
                  <a:cubicBezTo>
                    <a:pt x="1928050" y="417511"/>
                    <a:pt x="1918078" y="420289"/>
                    <a:pt x="1908174" y="423065"/>
                  </a:cubicBezTo>
                  <a:cubicBezTo>
                    <a:pt x="1898202" y="425843"/>
                    <a:pt x="1888366" y="428621"/>
                    <a:pt x="1878530" y="431464"/>
                  </a:cubicBezTo>
                  <a:cubicBezTo>
                    <a:pt x="1868695" y="434310"/>
                    <a:pt x="1858926" y="437155"/>
                    <a:pt x="1849158" y="440067"/>
                  </a:cubicBezTo>
                  <a:cubicBezTo>
                    <a:pt x="1839390" y="442912"/>
                    <a:pt x="1829689" y="445825"/>
                    <a:pt x="1819988" y="448805"/>
                  </a:cubicBezTo>
                  <a:cubicBezTo>
                    <a:pt x="1785256" y="459439"/>
                    <a:pt x="1750999" y="470344"/>
                    <a:pt x="1717150" y="481656"/>
                  </a:cubicBezTo>
                  <a:cubicBezTo>
                    <a:pt x="1683300" y="492900"/>
                    <a:pt x="1649925" y="504550"/>
                    <a:pt x="1616957" y="516539"/>
                  </a:cubicBezTo>
                  <a:cubicBezTo>
                    <a:pt x="1583989" y="528528"/>
                    <a:pt x="1551360" y="540856"/>
                    <a:pt x="1519206" y="553453"/>
                  </a:cubicBezTo>
                  <a:cubicBezTo>
                    <a:pt x="1486985" y="566052"/>
                    <a:pt x="1455170" y="578989"/>
                    <a:pt x="1423694" y="592197"/>
                  </a:cubicBezTo>
                  <a:cubicBezTo>
                    <a:pt x="1343310" y="626200"/>
                    <a:pt x="1265367" y="662234"/>
                    <a:pt x="1189662" y="700098"/>
                  </a:cubicBezTo>
                  <a:cubicBezTo>
                    <a:pt x="1113687" y="738164"/>
                    <a:pt x="1039815" y="778059"/>
                    <a:pt x="967977" y="819783"/>
                  </a:cubicBezTo>
                  <a:cubicBezTo>
                    <a:pt x="895732" y="861778"/>
                    <a:pt x="825387" y="905534"/>
                    <a:pt x="756806" y="950984"/>
                  </a:cubicBezTo>
                  <a:lnTo>
                    <a:pt x="602111" y="1059990"/>
                  </a:lnTo>
                  <a:lnTo>
                    <a:pt x="0" y="1059990"/>
                  </a:lnTo>
                  <a:lnTo>
                    <a:pt x="51522" y="1018379"/>
                  </a:lnTo>
                  <a:cubicBezTo>
                    <a:pt x="67938" y="1005306"/>
                    <a:pt x="84354" y="992301"/>
                    <a:pt x="100838" y="979432"/>
                  </a:cubicBezTo>
                  <a:cubicBezTo>
                    <a:pt x="117255" y="966562"/>
                    <a:pt x="133807" y="953760"/>
                    <a:pt x="150426" y="941094"/>
                  </a:cubicBezTo>
                  <a:cubicBezTo>
                    <a:pt x="166978" y="928428"/>
                    <a:pt x="183665" y="915830"/>
                    <a:pt x="200488" y="903367"/>
                  </a:cubicBezTo>
                  <a:cubicBezTo>
                    <a:pt x="217244" y="890904"/>
                    <a:pt x="234135" y="878576"/>
                    <a:pt x="251161" y="866384"/>
                  </a:cubicBezTo>
                  <a:cubicBezTo>
                    <a:pt x="318658" y="817683"/>
                    <a:pt x="387714" y="770405"/>
                    <a:pt x="458602" y="724821"/>
                  </a:cubicBezTo>
                  <a:cubicBezTo>
                    <a:pt x="529014" y="679506"/>
                    <a:pt x="601191" y="635750"/>
                    <a:pt x="675472" y="593687"/>
                  </a:cubicBezTo>
                  <a:cubicBezTo>
                    <a:pt x="749344" y="551828"/>
                    <a:pt x="825252" y="511662"/>
                    <a:pt x="903534" y="473256"/>
                  </a:cubicBezTo>
                  <a:cubicBezTo>
                    <a:pt x="981476" y="434987"/>
                    <a:pt x="1061861" y="398479"/>
                    <a:pt x="1144824" y="363799"/>
                  </a:cubicBezTo>
                  <a:cubicBezTo>
                    <a:pt x="1177249" y="350320"/>
                    <a:pt x="1210081" y="337111"/>
                    <a:pt x="1243320" y="324242"/>
                  </a:cubicBezTo>
                  <a:cubicBezTo>
                    <a:pt x="1276560" y="311373"/>
                    <a:pt x="1310207" y="298707"/>
                    <a:pt x="1344260" y="286446"/>
                  </a:cubicBezTo>
                  <a:cubicBezTo>
                    <a:pt x="1378313" y="274186"/>
                    <a:pt x="1412841" y="262198"/>
                    <a:pt x="1447844" y="250548"/>
                  </a:cubicBezTo>
                  <a:cubicBezTo>
                    <a:pt x="1482847" y="238898"/>
                    <a:pt x="1518325" y="227586"/>
                    <a:pt x="1554345" y="216613"/>
                  </a:cubicBezTo>
                  <a:cubicBezTo>
                    <a:pt x="1564453" y="213497"/>
                    <a:pt x="1574492" y="210449"/>
                    <a:pt x="1584667" y="207469"/>
                  </a:cubicBezTo>
                  <a:cubicBezTo>
                    <a:pt x="1594842" y="204489"/>
                    <a:pt x="1605017" y="201508"/>
                    <a:pt x="1615261" y="198528"/>
                  </a:cubicBezTo>
                  <a:cubicBezTo>
                    <a:pt x="1625436" y="195548"/>
                    <a:pt x="1635748" y="192635"/>
                    <a:pt x="1646059" y="189723"/>
                  </a:cubicBezTo>
                  <a:cubicBezTo>
                    <a:pt x="1656369" y="186810"/>
                    <a:pt x="1666748" y="183965"/>
                    <a:pt x="1677127" y="181121"/>
                  </a:cubicBezTo>
                  <a:cubicBezTo>
                    <a:pt x="1724747" y="168116"/>
                    <a:pt x="1773250" y="155652"/>
                    <a:pt x="1822702" y="143800"/>
                  </a:cubicBezTo>
                  <a:cubicBezTo>
                    <a:pt x="1872221" y="131946"/>
                    <a:pt x="1922623" y="120702"/>
                    <a:pt x="1974042" y="110136"/>
                  </a:cubicBezTo>
                  <a:cubicBezTo>
                    <a:pt x="2025529" y="99569"/>
                    <a:pt x="2078033" y="89613"/>
                    <a:pt x="2131556" y="80400"/>
                  </a:cubicBezTo>
                  <a:cubicBezTo>
                    <a:pt x="2185213" y="71120"/>
                    <a:pt x="2239957" y="62586"/>
                    <a:pt x="2295785" y="54797"/>
                  </a:cubicBezTo>
                  <a:cubicBezTo>
                    <a:pt x="2351748" y="47007"/>
                    <a:pt x="2408934" y="39963"/>
                    <a:pt x="2467204" y="33731"/>
                  </a:cubicBezTo>
                  <a:cubicBezTo>
                    <a:pt x="2525679" y="27433"/>
                    <a:pt x="2585373" y="22014"/>
                    <a:pt x="2646289" y="17408"/>
                  </a:cubicBezTo>
                  <a:cubicBezTo>
                    <a:pt x="2707477" y="12802"/>
                    <a:pt x="2769885" y="9076"/>
                    <a:pt x="2833583" y="6231"/>
                  </a:cubicBezTo>
                  <a:cubicBezTo>
                    <a:pt x="2897551" y="3387"/>
                    <a:pt x="2962876" y="1491"/>
                    <a:pt x="3029559" y="610"/>
                  </a:cubicBezTo>
                  <a:cubicBezTo>
                    <a:pt x="3063002" y="136"/>
                    <a:pt x="3096851" y="0"/>
                    <a:pt x="31309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56D6913B-975D-AF46-F540-2DFC426F81F8}"/>
                </a:ext>
              </a:extLst>
            </p:cNvPr>
            <p:cNvSpPr/>
            <p:nvPr userDrawn="1"/>
          </p:nvSpPr>
          <p:spPr>
            <a:xfrm>
              <a:off x="3826533" y="6143386"/>
              <a:ext cx="5827689" cy="714614"/>
            </a:xfrm>
            <a:custGeom>
              <a:avLst/>
              <a:gdLst>
                <a:gd name="connsiteX0" fmla="*/ 2460999 w 5827689"/>
                <a:gd name="connsiteY0" fmla="*/ 0 h 714614"/>
                <a:gd name="connsiteX1" fmla="*/ 2553934 w 5827689"/>
                <a:gd name="connsiteY1" fmla="*/ 746 h 714614"/>
                <a:gd name="connsiteX2" fmla="*/ 2648768 w 5827689"/>
                <a:gd name="connsiteY2" fmla="*/ 2913 h 714614"/>
                <a:gd name="connsiteX3" fmla="*/ 2745569 w 5827689"/>
                <a:gd name="connsiteY3" fmla="*/ 6639 h 714614"/>
                <a:gd name="connsiteX4" fmla="*/ 2844404 w 5827689"/>
                <a:gd name="connsiteY4" fmla="*/ 11989 h 714614"/>
                <a:gd name="connsiteX5" fmla="*/ 2945411 w 5827689"/>
                <a:gd name="connsiteY5" fmla="*/ 18966 h 714614"/>
                <a:gd name="connsiteX6" fmla="*/ 3048453 w 5827689"/>
                <a:gd name="connsiteY6" fmla="*/ 27635 h 714614"/>
                <a:gd name="connsiteX7" fmla="*/ 3153598 w 5827689"/>
                <a:gd name="connsiteY7" fmla="*/ 37999 h 714614"/>
                <a:gd name="connsiteX8" fmla="*/ 3260845 w 5827689"/>
                <a:gd name="connsiteY8" fmla="*/ 50123 h 714614"/>
                <a:gd name="connsiteX9" fmla="*/ 3370331 w 5827689"/>
                <a:gd name="connsiteY9" fmla="*/ 64077 h 714614"/>
                <a:gd name="connsiteX10" fmla="*/ 3481988 w 5827689"/>
                <a:gd name="connsiteY10" fmla="*/ 79858 h 714614"/>
                <a:gd name="connsiteX11" fmla="*/ 3595952 w 5827689"/>
                <a:gd name="connsiteY11" fmla="*/ 97537 h 714614"/>
                <a:gd name="connsiteX12" fmla="*/ 3712221 w 5827689"/>
                <a:gd name="connsiteY12" fmla="*/ 117315 h 714614"/>
                <a:gd name="connsiteX13" fmla="*/ 3830797 w 5827689"/>
                <a:gd name="connsiteY13" fmla="*/ 139126 h 714614"/>
                <a:gd name="connsiteX14" fmla="*/ 3951680 w 5827689"/>
                <a:gd name="connsiteY14" fmla="*/ 162968 h 714614"/>
                <a:gd name="connsiteX15" fmla="*/ 4074868 w 5827689"/>
                <a:gd name="connsiteY15" fmla="*/ 188910 h 714614"/>
                <a:gd name="connsiteX16" fmla="*/ 4200431 w 5827689"/>
                <a:gd name="connsiteY16" fmla="*/ 216952 h 714614"/>
                <a:gd name="connsiteX17" fmla="*/ 4328301 w 5827689"/>
                <a:gd name="connsiteY17" fmla="*/ 247228 h 714614"/>
                <a:gd name="connsiteX18" fmla="*/ 4458613 w 5827689"/>
                <a:gd name="connsiteY18" fmla="*/ 279877 h 714614"/>
                <a:gd name="connsiteX19" fmla="*/ 4591299 w 5827689"/>
                <a:gd name="connsiteY19" fmla="*/ 314828 h 714614"/>
                <a:gd name="connsiteX20" fmla="*/ 4726427 w 5827689"/>
                <a:gd name="connsiteY20" fmla="*/ 352081 h 714614"/>
                <a:gd name="connsiteX21" fmla="*/ 4863997 w 5827689"/>
                <a:gd name="connsiteY21" fmla="*/ 391705 h 714614"/>
                <a:gd name="connsiteX22" fmla="*/ 5004009 w 5827689"/>
                <a:gd name="connsiteY22" fmla="*/ 433700 h 714614"/>
                <a:gd name="connsiteX23" fmla="*/ 5146395 w 5827689"/>
                <a:gd name="connsiteY23" fmla="*/ 478202 h 714614"/>
                <a:gd name="connsiteX24" fmla="*/ 5291223 w 5827689"/>
                <a:gd name="connsiteY24" fmla="*/ 525344 h 714614"/>
                <a:gd name="connsiteX25" fmla="*/ 5438425 w 5827689"/>
                <a:gd name="connsiteY25" fmla="*/ 574993 h 714614"/>
                <a:gd name="connsiteX26" fmla="*/ 5588139 w 5827689"/>
                <a:gd name="connsiteY26" fmla="*/ 627216 h 714614"/>
                <a:gd name="connsiteX27" fmla="*/ 5740293 w 5827689"/>
                <a:gd name="connsiteY27" fmla="*/ 682080 h 714614"/>
                <a:gd name="connsiteX28" fmla="*/ 5827689 w 5827689"/>
                <a:gd name="connsiteY28" fmla="*/ 714614 h 714614"/>
                <a:gd name="connsiteX29" fmla="*/ 5006432 w 5827689"/>
                <a:gd name="connsiteY29" fmla="*/ 714614 h 714614"/>
                <a:gd name="connsiteX30" fmla="*/ 4969005 w 5827689"/>
                <a:gd name="connsiteY30" fmla="*/ 702197 h 714614"/>
                <a:gd name="connsiteX31" fmla="*/ 4845545 w 5827689"/>
                <a:gd name="connsiteY31" fmla="*/ 662844 h 714614"/>
                <a:gd name="connsiteX32" fmla="*/ 4723985 w 5827689"/>
                <a:gd name="connsiteY32" fmla="*/ 625658 h 714614"/>
                <a:gd name="connsiteX33" fmla="*/ 4604391 w 5827689"/>
                <a:gd name="connsiteY33" fmla="*/ 590572 h 714614"/>
                <a:gd name="connsiteX34" fmla="*/ 4486697 w 5827689"/>
                <a:gd name="connsiteY34" fmla="*/ 557518 h 714614"/>
                <a:gd name="connsiteX35" fmla="*/ 4370970 w 5827689"/>
                <a:gd name="connsiteY35" fmla="*/ 526564 h 714614"/>
                <a:gd name="connsiteX36" fmla="*/ 4257142 w 5827689"/>
                <a:gd name="connsiteY36" fmla="*/ 497777 h 714614"/>
                <a:gd name="connsiteX37" fmla="*/ 4145146 w 5827689"/>
                <a:gd name="connsiteY37" fmla="*/ 470886 h 714614"/>
                <a:gd name="connsiteX38" fmla="*/ 4035049 w 5827689"/>
                <a:gd name="connsiteY38" fmla="*/ 445960 h 714614"/>
                <a:gd name="connsiteX39" fmla="*/ 3926785 w 5827689"/>
                <a:gd name="connsiteY39" fmla="*/ 422863 h 714614"/>
                <a:gd name="connsiteX40" fmla="*/ 3820350 w 5827689"/>
                <a:gd name="connsiteY40" fmla="*/ 401663 h 714614"/>
                <a:gd name="connsiteX41" fmla="*/ 3715748 w 5827689"/>
                <a:gd name="connsiteY41" fmla="*/ 382290 h 714614"/>
                <a:gd name="connsiteX42" fmla="*/ 3612979 w 5827689"/>
                <a:gd name="connsiteY42" fmla="*/ 364815 h 714614"/>
                <a:gd name="connsiteX43" fmla="*/ 3512039 w 5827689"/>
                <a:gd name="connsiteY43" fmla="*/ 349101 h 714614"/>
                <a:gd name="connsiteX44" fmla="*/ 3412797 w 5827689"/>
                <a:gd name="connsiteY44" fmla="*/ 335079 h 714614"/>
                <a:gd name="connsiteX45" fmla="*/ 3315385 w 5827689"/>
                <a:gd name="connsiteY45" fmla="*/ 322752 h 714614"/>
                <a:gd name="connsiteX46" fmla="*/ 3219669 w 5827689"/>
                <a:gd name="connsiteY46" fmla="*/ 312050 h 714614"/>
                <a:gd name="connsiteX47" fmla="*/ 3125650 w 5827689"/>
                <a:gd name="connsiteY47" fmla="*/ 302906 h 714614"/>
                <a:gd name="connsiteX48" fmla="*/ 3033258 w 5827689"/>
                <a:gd name="connsiteY48" fmla="*/ 295320 h 714614"/>
                <a:gd name="connsiteX49" fmla="*/ 2942563 w 5827689"/>
                <a:gd name="connsiteY49" fmla="*/ 289291 h 714614"/>
                <a:gd name="connsiteX50" fmla="*/ 2853495 w 5827689"/>
                <a:gd name="connsiteY50" fmla="*/ 284821 h 714614"/>
                <a:gd name="connsiteX51" fmla="*/ 2765987 w 5827689"/>
                <a:gd name="connsiteY51" fmla="*/ 281841 h 714614"/>
                <a:gd name="connsiteX52" fmla="*/ 2680039 w 5827689"/>
                <a:gd name="connsiteY52" fmla="*/ 280215 h 714614"/>
                <a:gd name="connsiteX53" fmla="*/ 2512826 w 5827689"/>
                <a:gd name="connsiteY53" fmla="*/ 281164 h 714614"/>
                <a:gd name="connsiteX54" fmla="*/ 2351513 w 5827689"/>
                <a:gd name="connsiteY54" fmla="*/ 287327 h 714614"/>
                <a:gd name="connsiteX55" fmla="*/ 2195832 w 5827689"/>
                <a:gd name="connsiteY55" fmla="*/ 298504 h 714614"/>
                <a:gd name="connsiteX56" fmla="*/ 2045576 w 5827689"/>
                <a:gd name="connsiteY56" fmla="*/ 314489 h 714614"/>
                <a:gd name="connsiteX57" fmla="*/ 1900342 w 5827689"/>
                <a:gd name="connsiteY57" fmla="*/ 335012 h 714614"/>
                <a:gd name="connsiteX58" fmla="*/ 1759989 w 5827689"/>
                <a:gd name="connsiteY58" fmla="*/ 359938 h 714614"/>
                <a:gd name="connsiteX59" fmla="*/ 1624184 w 5827689"/>
                <a:gd name="connsiteY59" fmla="*/ 388996 h 714614"/>
                <a:gd name="connsiteX60" fmla="*/ 1492719 w 5827689"/>
                <a:gd name="connsiteY60" fmla="*/ 421982 h 714614"/>
                <a:gd name="connsiteX61" fmla="*/ 1464703 w 5827689"/>
                <a:gd name="connsiteY61" fmla="*/ 429636 h 714614"/>
                <a:gd name="connsiteX62" fmla="*/ 1436890 w 5827689"/>
                <a:gd name="connsiteY62" fmla="*/ 437493 h 714614"/>
                <a:gd name="connsiteX63" fmla="*/ 1409281 w 5827689"/>
                <a:gd name="connsiteY63" fmla="*/ 445554 h 714614"/>
                <a:gd name="connsiteX64" fmla="*/ 1381875 w 5827689"/>
                <a:gd name="connsiteY64" fmla="*/ 453749 h 714614"/>
                <a:gd name="connsiteX65" fmla="*/ 1284600 w 5827689"/>
                <a:gd name="connsiteY65" fmla="*/ 484907 h 714614"/>
                <a:gd name="connsiteX66" fmla="*/ 1189563 w 5827689"/>
                <a:gd name="connsiteY66" fmla="*/ 518300 h 714614"/>
                <a:gd name="connsiteX67" fmla="*/ 1096629 w 5827689"/>
                <a:gd name="connsiteY67" fmla="*/ 553793 h 714614"/>
                <a:gd name="connsiteX68" fmla="*/ 1005661 w 5827689"/>
                <a:gd name="connsiteY68" fmla="*/ 591317 h 714614"/>
                <a:gd name="connsiteX69" fmla="*/ 782280 w 5827689"/>
                <a:gd name="connsiteY69" fmla="*/ 696847 h 714614"/>
                <a:gd name="connsiteX70" fmla="*/ 750447 w 5827689"/>
                <a:gd name="connsiteY70" fmla="*/ 714614 h 714614"/>
                <a:gd name="connsiteX71" fmla="*/ 0 w 5827689"/>
                <a:gd name="connsiteY71" fmla="*/ 714614 h 714614"/>
                <a:gd name="connsiteX72" fmla="*/ 32022 w 5827689"/>
                <a:gd name="connsiteY72" fmla="*/ 691766 h 714614"/>
                <a:gd name="connsiteX73" fmla="*/ 240954 w 5827689"/>
                <a:gd name="connsiteY73" fmla="*/ 560566 h 714614"/>
                <a:gd name="connsiteX74" fmla="*/ 460266 w 5827689"/>
                <a:gd name="connsiteY74" fmla="*/ 441151 h 714614"/>
                <a:gd name="connsiteX75" fmla="*/ 691583 w 5827689"/>
                <a:gd name="connsiteY75" fmla="*/ 333792 h 714614"/>
                <a:gd name="connsiteX76" fmla="*/ 785943 w 5827689"/>
                <a:gd name="connsiteY76" fmla="*/ 295388 h 714614"/>
                <a:gd name="connsiteX77" fmla="*/ 882473 w 5827689"/>
                <a:gd name="connsiteY77" fmla="*/ 258879 h 714614"/>
                <a:gd name="connsiteX78" fmla="*/ 981376 w 5827689"/>
                <a:gd name="connsiteY78" fmla="*/ 224335 h 714614"/>
                <a:gd name="connsiteX79" fmla="*/ 1082790 w 5827689"/>
                <a:gd name="connsiteY79" fmla="*/ 191891 h 714614"/>
                <a:gd name="connsiteX80" fmla="*/ 1111484 w 5827689"/>
                <a:gd name="connsiteY80" fmla="*/ 183288 h 714614"/>
                <a:gd name="connsiteX81" fmla="*/ 1140450 w 5827689"/>
                <a:gd name="connsiteY81" fmla="*/ 174821 h 714614"/>
                <a:gd name="connsiteX82" fmla="*/ 1169619 w 5827689"/>
                <a:gd name="connsiteY82" fmla="*/ 166558 h 714614"/>
                <a:gd name="connsiteX83" fmla="*/ 1198993 w 5827689"/>
                <a:gd name="connsiteY83" fmla="*/ 158430 h 714614"/>
                <a:gd name="connsiteX84" fmla="*/ 1336765 w 5827689"/>
                <a:gd name="connsiteY84" fmla="*/ 123479 h 714614"/>
                <a:gd name="connsiteX85" fmla="*/ 1479558 w 5827689"/>
                <a:gd name="connsiteY85" fmla="*/ 92389 h 714614"/>
                <a:gd name="connsiteX86" fmla="*/ 1627643 w 5827689"/>
                <a:gd name="connsiteY86" fmla="*/ 65364 h 714614"/>
                <a:gd name="connsiteX87" fmla="*/ 1781425 w 5827689"/>
                <a:gd name="connsiteY87" fmla="*/ 42605 h 714614"/>
                <a:gd name="connsiteX88" fmla="*/ 1941313 w 5827689"/>
                <a:gd name="connsiteY88" fmla="*/ 24453 h 714614"/>
                <a:gd name="connsiteX89" fmla="*/ 2107645 w 5827689"/>
                <a:gd name="connsiteY89" fmla="*/ 11108 h 714614"/>
                <a:gd name="connsiteX90" fmla="*/ 2280761 w 5827689"/>
                <a:gd name="connsiteY90" fmla="*/ 2845 h 714614"/>
                <a:gd name="connsiteX91" fmla="*/ 2460999 w 5827689"/>
                <a:gd name="connsiteY91" fmla="*/ 0 h 71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827689" h="714614">
                  <a:moveTo>
                    <a:pt x="2460999" y="0"/>
                  </a:moveTo>
                  <a:cubicBezTo>
                    <a:pt x="2491729" y="0"/>
                    <a:pt x="2522662" y="271"/>
                    <a:pt x="2553934" y="746"/>
                  </a:cubicBezTo>
                  <a:cubicBezTo>
                    <a:pt x="2585274" y="1219"/>
                    <a:pt x="2616885" y="1964"/>
                    <a:pt x="2648768" y="2913"/>
                  </a:cubicBezTo>
                  <a:cubicBezTo>
                    <a:pt x="2680717" y="3929"/>
                    <a:pt x="2713008" y="5148"/>
                    <a:pt x="2745569" y="6639"/>
                  </a:cubicBezTo>
                  <a:cubicBezTo>
                    <a:pt x="2778197" y="8128"/>
                    <a:pt x="2811166" y="9957"/>
                    <a:pt x="2844404" y="11989"/>
                  </a:cubicBezTo>
                  <a:cubicBezTo>
                    <a:pt x="2877779" y="14022"/>
                    <a:pt x="2911493" y="16392"/>
                    <a:pt x="2945411" y="18966"/>
                  </a:cubicBezTo>
                  <a:cubicBezTo>
                    <a:pt x="2979465" y="21608"/>
                    <a:pt x="3013789" y="24453"/>
                    <a:pt x="3048453" y="27635"/>
                  </a:cubicBezTo>
                  <a:cubicBezTo>
                    <a:pt x="3083253" y="30819"/>
                    <a:pt x="3118256" y="34274"/>
                    <a:pt x="3153598" y="37999"/>
                  </a:cubicBezTo>
                  <a:cubicBezTo>
                    <a:pt x="3189008" y="41724"/>
                    <a:pt x="3224825" y="45788"/>
                    <a:pt x="3260845" y="50123"/>
                  </a:cubicBezTo>
                  <a:cubicBezTo>
                    <a:pt x="3297069" y="54458"/>
                    <a:pt x="3333564" y="59132"/>
                    <a:pt x="3370331" y="64077"/>
                  </a:cubicBezTo>
                  <a:cubicBezTo>
                    <a:pt x="3407234" y="69021"/>
                    <a:pt x="3444475" y="74304"/>
                    <a:pt x="3481988" y="79858"/>
                  </a:cubicBezTo>
                  <a:cubicBezTo>
                    <a:pt x="3519705" y="85413"/>
                    <a:pt x="3557692" y="91306"/>
                    <a:pt x="3595952" y="97537"/>
                  </a:cubicBezTo>
                  <a:cubicBezTo>
                    <a:pt x="3634414" y="103768"/>
                    <a:pt x="3673148" y="110338"/>
                    <a:pt x="3712221" y="117315"/>
                  </a:cubicBezTo>
                  <a:cubicBezTo>
                    <a:pt x="3751431" y="124293"/>
                    <a:pt x="3790978" y="131540"/>
                    <a:pt x="3830797" y="139126"/>
                  </a:cubicBezTo>
                  <a:cubicBezTo>
                    <a:pt x="3870820" y="146780"/>
                    <a:pt x="3911114" y="154704"/>
                    <a:pt x="3951680" y="162968"/>
                  </a:cubicBezTo>
                  <a:cubicBezTo>
                    <a:pt x="3992449" y="171299"/>
                    <a:pt x="4033489" y="179969"/>
                    <a:pt x="4074868" y="188910"/>
                  </a:cubicBezTo>
                  <a:cubicBezTo>
                    <a:pt x="4116452" y="197918"/>
                    <a:pt x="4158306" y="207266"/>
                    <a:pt x="4200431" y="216952"/>
                  </a:cubicBezTo>
                  <a:cubicBezTo>
                    <a:pt x="4242761" y="226705"/>
                    <a:pt x="4285362" y="236798"/>
                    <a:pt x="4328301" y="247228"/>
                  </a:cubicBezTo>
                  <a:cubicBezTo>
                    <a:pt x="4371445" y="257728"/>
                    <a:pt x="4414927" y="268632"/>
                    <a:pt x="4458613" y="279877"/>
                  </a:cubicBezTo>
                  <a:cubicBezTo>
                    <a:pt x="4502571" y="291188"/>
                    <a:pt x="4546799" y="302838"/>
                    <a:pt x="4591299" y="314828"/>
                  </a:cubicBezTo>
                  <a:cubicBezTo>
                    <a:pt x="4636069" y="326884"/>
                    <a:pt x="4681113" y="339348"/>
                    <a:pt x="4726427" y="352081"/>
                  </a:cubicBezTo>
                  <a:cubicBezTo>
                    <a:pt x="4772012" y="364950"/>
                    <a:pt x="4817868" y="378158"/>
                    <a:pt x="4863997" y="391705"/>
                  </a:cubicBezTo>
                  <a:cubicBezTo>
                    <a:pt x="4910395" y="405320"/>
                    <a:pt x="4957067" y="419341"/>
                    <a:pt x="5004009" y="433700"/>
                  </a:cubicBezTo>
                  <a:cubicBezTo>
                    <a:pt x="5051223" y="448128"/>
                    <a:pt x="5098707" y="462962"/>
                    <a:pt x="5146395" y="478202"/>
                  </a:cubicBezTo>
                  <a:cubicBezTo>
                    <a:pt x="5194423" y="493510"/>
                    <a:pt x="5242721" y="509223"/>
                    <a:pt x="5291223" y="525344"/>
                  </a:cubicBezTo>
                  <a:cubicBezTo>
                    <a:pt x="5340064" y="541533"/>
                    <a:pt x="5389109" y="558060"/>
                    <a:pt x="5438425" y="574993"/>
                  </a:cubicBezTo>
                  <a:cubicBezTo>
                    <a:pt x="5488081" y="591994"/>
                    <a:pt x="5538008" y="609402"/>
                    <a:pt x="5588139" y="627216"/>
                  </a:cubicBezTo>
                  <a:cubicBezTo>
                    <a:pt x="5638608" y="645098"/>
                    <a:pt x="5689348" y="663386"/>
                    <a:pt x="5740293" y="682080"/>
                  </a:cubicBezTo>
                  <a:lnTo>
                    <a:pt x="5827689" y="714614"/>
                  </a:lnTo>
                  <a:lnTo>
                    <a:pt x="5006432" y="714614"/>
                  </a:lnTo>
                  <a:lnTo>
                    <a:pt x="4969005" y="702197"/>
                  </a:lnTo>
                  <a:cubicBezTo>
                    <a:pt x="4927627" y="688719"/>
                    <a:pt x="4886518" y="675645"/>
                    <a:pt x="4845545" y="662844"/>
                  </a:cubicBezTo>
                  <a:cubicBezTo>
                    <a:pt x="4804775" y="650110"/>
                    <a:pt x="4764279" y="637714"/>
                    <a:pt x="4723985" y="625658"/>
                  </a:cubicBezTo>
                  <a:cubicBezTo>
                    <a:pt x="4683893" y="613669"/>
                    <a:pt x="4644007" y="601951"/>
                    <a:pt x="4604391" y="590572"/>
                  </a:cubicBezTo>
                  <a:cubicBezTo>
                    <a:pt x="4564910" y="579260"/>
                    <a:pt x="4525703" y="568220"/>
                    <a:pt x="4486697" y="557518"/>
                  </a:cubicBezTo>
                  <a:cubicBezTo>
                    <a:pt x="4447895" y="546883"/>
                    <a:pt x="4409297" y="536588"/>
                    <a:pt x="4370970" y="526564"/>
                  </a:cubicBezTo>
                  <a:cubicBezTo>
                    <a:pt x="4332778" y="516674"/>
                    <a:pt x="4294859" y="507057"/>
                    <a:pt x="4257142" y="497777"/>
                  </a:cubicBezTo>
                  <a:cubicBezTo>
                    <a:pt x="4219562" y="488497"/>
                    <a:pt x="4182253" y="479556"/>
                    <a:pt x="4145146" y="470886"/>
                  </a:cubicBezTo>
                  <a:cubicBezTo>
                    <a:pt x="4108244" y="462284"/>
                    <a:pt x="4071545" y="453953"/>
                    <a:pt x="4035049" y="445960"/>
                  </a:cubicBezTo>
                  <a:cubicBezTo>
                    <a:pt x="3998758" y="437968"/>
                    <a:pt x="3962670" y="430246"/>
                    <a:pt x="3926785" y="422863"/>
                  </a:cubicBezTo>
                  <a:cubicBezTo>
                    <a:pt x="3891035" y="415547"/>
                    <a:pt x="3855558" y="408436"/>
                    <a:pt x="3820350" y="401663"/>
                  </a:cubicBezTo>
                  <a:cubicBezTo>
                    <a:pt x="3785280" y="394889"/>
                    <a:pt x="3750345" y="388454"/>
                    <a:pt x="3715748" y="382290"/>
                  </a:cubicBezTo>
                  <a:cubicBezTo>
                    <a:pt x="3681220" y="376194"/>
                    <a:pt x="3646964" y="370369"/>
                    <a:pt x="3612979" y="364815"/>
                  </a:cubicBezTo>
                  <a:cubicBezTo>
                    <a:pt x="3579128" y="359261"/>
                    <a:pt x="3545482" y="354046"/>
                    <a:pt x="3512039" y="349101"/>
                  </a:cubicBezTo>
                  <a:cubicBezTo>
                    <a:pt x="3478732" y="344156"/>
                    <a:pt x="3445629" y="339483"/>
                    <a:pt x="3412797" y="335079"/>
                  </a:cubicBezTo>
                  <a:cubicBezTo>
                    <a:pt x="3380100" y="330745"/>
                    <a:pt x="3347607" y="326613"/>
                    <a:pt x="3315385" y="322752"/>
                  </a:cubicBezTo>
                  <a:cubicBezTo>
                    <a:pt x="3283231" y="318959"/>
                    <a:pt x="3251348" y="315370"/>
                    <a:pt x="3219669" y="312050"/>
                  </a:cubicBezTo>
                  <a:cubicBezTo>
                    <a:pt x="3188126" y="308731"/>
                    <a:pt x="3156786" y="305684"/>
                    <a:pt x="3125650" y="302906"/>
                  </a:cubicBezTo>
                  <a:cubicBezTo>
                    <a:pt x="3094581" y="300129"/>
                    <a:pt x="3063784" y="297623"/>
                    <a:pt x="3033258" y="295320"/>
                  </a:cubicBezTo>
                  <a:cubicBezTo>
                    <a:pt x="3002801" y="293017"/>
                    <a:pt x="2972546" y="291053"/>
                    <a:pt x="2942563" y="289291"/>
                  </a:cubicBezTo>
                  <a:cubicBezTo>
                    <a:pt x="2912647" y="287531"/>
                    <a:pt x="2882935" y="286040"/>
                    <a:pt x="2853495" y="284821"/>
                  </a:cubicBezTo>
                  <a:cubicBezTo>
                    <a:pt x="2824054" y="283602"/>
                    <a:pt x="2794952" y="282587"/>
                    <a:pt x="2765987" y="281841"/>
                  </a:cubicBezTo>
                  <a:cubicBezTo>
                    <a:pt x="2737089" y="281028"/>
                    <a:pt x="2708463" y="280554"/>
                    <a:pt x="2680039" y="280215"/>
                  </a:cubicBezTo>
                  <a:cubicBezTo>
                    <a:pt x="2623397" y="279605"/>
                    <a:pt x="2567637" y="279944"/>
                    <a:pt x="2512826" y="281164"/>
                  </a:cubicBezTo>
                  <a:cubicBezTo>
                    <a:pt x="2458219" y="282315"/>
                    <a:pt x="2404425" y="284415"/>
                    <a:pt x="2351513" y="287327"/>
                  </a:cubicBezTo>
                  <a:cubicBezTo>
                    <a:pt x="2298805" y="290172"/>
                    <a:pt x="2246912" y="293966"/>
                    <a:pt x="2195832" y="298504"/>
                  </a:cubicBezTo>
                  <a:cubicBezTo>
                    <a:pt x="2144955" y="303042"/>
                    <a:pt x="2094824" y="308393"/>
                    <a:pt x="2045576" y="314489"/>
                  </a:cubicBezTo>
                  <a:cubicBezTo>
                    <a:pt x="1996395" y="320585"/>
                    <a:pt x="1947962" y="327426"/>
                    <a:pt x="1900342" y="335012"/>
                  </a:cubicBezTo>
                  <a:cubicBezTo>
                    <a:pt x="1852789" y="342599"/>
                    <a:pt x="1806049" y="350929"/>
                    <a:pt x="1759989" y="359938"/>
                  </a:cubicBezTo>
                  <a:cubicBezTo>
                    <a:pt x="1713998" y="368947"/>
                    <a:pt x="1668751" y="378633"/>
                    <a:pt x="1624184" y="388996"/>
                  </a:cubicBezTo>
                  <a:cubicBezTo>
                    <a:pt x="1579615" y="399291"/>
                    <a:pt x="1535862" y="410332"/>
                    <a:pt x="1492719" y="421982"/>
                  </a:cubicBezTo>
                  <a:cubicBezTo>
                    <a:pt x="1483357" y="424489"/>
                    <a:pt x="1473997" y="427063"/>
                    <a:pt x="1464703" y="429636"/>
                  </a:cubicBezTo>
                  <a:cubicBezTo>
                    <a:pt x="1455410" y="432210"/>
                    <a:pt x="1446116" y="434852"/>
                    <a:pt x="1436890" y="437493"/>
                  </a:cubicBezTo>
                  <a:cubicBezTo>
                    <a:pt x="1427665" y="440135"/>
                    <a:pt x="1418439" y="442845"/>
                    <a:pt x="1409281" y="445554"/>
                  </a:cubicBezTo>
                  <a:cubicBezTo>
                    <a:pt x="1400123" y="448263"/>
                    <a:pt x="1390966" y="450973"/>
                    <a:pt x="1381875" y="453749"/>
                  </a:cubicBezTo>
                  <a:cubicBezTo>
                    <a:pt x="1349043" y="463774"/>
                    <a:pt x="1316619" y="474137"/>
                    <a:pt x="1284600" y="484907"/>
                  </a:cubicBezTo>
                  <a:cubicBezTo>
                    <a:pt x="1252514" y="495676"/>
                    <a:pt x="1220903" y="506785"/>
                    <a:pt x="1189563" y="518300"/>
                  </a:cubicBezTo>
                  <a:cubicBezTo>
                    <a:pt x="1158223" y="529747"/>
                    <a:pt x="1127290" y="541600"/>
                    <a:pt x="1096629" y="553793"/>
                  </a:cubicBezTo>
                  <a:cubicBezTo>
                    <a:pt x="1065967" y="565984"/>
                    <a:pt x="1035644" y="578515"/>
                    <a:pt x="1005661" y="591317"/>
                  </a:cubicBezTo>
                  <a:cubicBezTo>
                    <a:pt x="929076" y="624371"/>
                    <a:pt x="854661" y="659593"/>
                    <a:pt x="782280" y="696847"/>
                  </a:cubicBezTo>
                  <a:lnTo>
                    <a:pt x="750447" y="714614"/>
                  </a:lnTo>
                  <a:lnTo>
                    <a:pt x="0" y="714614"/>
                  </a:lnTo>
                  <a:lnTo>
                    <a:pt x="32022" y="691766"/>
                  </a:lnTo>
                  <a:cubicBezTo>
                    <a:pt x="99857" y="646250"/>
                    <a:pt x="169456" y="602426"/>
                    <a:pt x="240954" y="560566"/>
                  </a:cubicBezTo>
                  <a:cubicBezTo>
                    <a:pt x="312046" y="518842"/>
                    <a:pt x="385105" y="479014"/>
                    <a:pt x="460266" y="441151"/>
                  </a:cubicBezTo>
                  <a:cubicBezTo>
                    <a:pt x="535088" y="403423"/>
                    <a:pt x="612149" y="367593"/>
                    <a:pt x="691583" y="333792"/>
                  </a:cubicBezTo>
                  <a:cubicBezTo>
                    <a:pt x="722720" y="320720"/>
                    <a:pt x="754128" y="307919"/>
                    <a:pt x="785943" y="295388"/>
                  </a:cubicBezTo>
                  <a:cubicBezTo>
                    <a:pt x="817758" y="282925"/>
                    <a:pt x="849912" y="270733"/>
                    <a:pt x="882473" y="258879"/>
                  </a:cubicBezTo>
                  <a:cubicBezTo>
                    <a:pt x="915033" y="247026"/>
                    <a:pt x="948002" y="235511"/>
                    <a:pt x="981376" y="224335"/>
                  </a:cubicBezTo>
                  <a:cubicBezTo>
                    <a:pt x="1014751" y="213158"/>
                    <a:pt x="1048533" y="202321"/>
                    <a:pt x="1082790" y="191891"/>
                  </a:cubicBezTo>
                  <a:cubicBezTo>
                    <a:pt x="1092287" y="189045"/>
                    <a:pt x="1101851" y="186133"/>
                    <a:pt x="1111484" y="183288"/>
                  </a:cubicBezTo>
                  <a:cubicBezTo>
                    <a:pt x="1121117" y="180444"/>
                    <a:pt x="1130750" y="177599"/>
                    <a:pt x="1140450" y="174821"/>
                  </a:cubicBezTo>
                  <a:cubicBezTo>
                    <a:pt x="1150151" y="172045"/>
                    <a:pt x="1159851" y="169267"/>
                    <a:pt x="1169619" y="166558"/>
                  </a:cubicBezTo>
                  <a:cubicBezTo>
                    <a:pt x="1179387" y="163781"/>
                    <a:pt x="1189156" y="161072"/>
                    <a:pt x="1198993" y="158430"/>
                  </a:cubicBezTo>
                  <a:cubicBezTo>
                    <a:pt x="1244103" y="146170"/>
                    <a:pt x="1290027" y="134520"/>
                    <a:pt x="1336765" y="123479"/>
                  </a:cubicBezTo>
                  <a:cubicBezTo>
                    <a:pt x="1383572" y="112439"/>
                    <a:pt x="1431125" y="102075"/>
                    <a:pt x="1479558" y="92389"/>
                  </a:cubicBezTo>
                  <a:cubicBezTo>
                    <a:pt x="1528061" y="82703"/>
                    <a:pt x="1577377" y="73694"/>
                    <a:pt x="1627643" y="65364"/>
                  </a:cubicBezTo>
                  <a:cubicBezTo>
                    <a:pt x="1677976" y="57032"/>
                    <a:pt x="1729260" y="49446"/>
                    <a:pt x="1781425" y="42605"/>
                  </a:cubicBezTo>
                  <a:cubicBezTo>
                    <a:pt x="1833726" y="35764"/>
                    <a:pt x="1887045" y="29736"/>
                    <a:pt x="1941313" y="24453"/>
                  </a:cubicBezTo>
                  <a:cubicBezTo>
                    <a:pt x="1995785" y="19169"/>
                    <a:pt x="2051207" y="14699"/>
                    <a:pt x="2107645" y="11108"/>
                  </a:cubicBezTo>
                  <a:cubicBezTo>
                    <a:pt x="2164287" y="7518"/>
                    <a:pt x="2222016" y="4742"/>
                    <a:pt x="2280761" y="2845"/>
                  </a:cubicBezTo>
                  <a:cubicBezTo>
                    <a:pt x="2339711" y="1016"/>
                    <a:pt x="2399812" y="0"/>
                    <a:pt x="246099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 name="Freeform: Shape 54">
              <a:extLst>
                <a:ext uri="{FF2B5EF4-FFF2-40B4-BE49-F238E27FC236}">
                  <a16:creationId xmlns:a16="http://schemas.microsoft.com/office/drawing/2014/main" id="{99C7595E-EA18-EA12-5111-2B11E913FDF1}"/>
                </a:ext>
              </a:extLst>
            </p:cNvPr>
            <p:cNvSpPr/>
            <p:nvPr userDrawn="1"/>
          </p:nvSpPr>
          <p:spPr>
            <a:xfrm>
              <a:off x="6422163" y="6844772"/>
              <a:ext cx="611275" cy="13228"/>
            </a:xfrm>
            <a:custGeom>
              <a:avLst/>
              <a:gdLst>
                <a:gd name="connsiteX0" fmla="*/ 415173 w 611275"/>
                <a:gd name="connsiteY0" fmla="*/ 1557 h 13228"/>
                <a:gd name="connsiteX1" fmla="*/ 611275 w 611275"/>
                <a:gd name="connsiteY1" fmla="*/ 13228 h 13228"/>
                <a:gd name="connsiteX2" fmla="*/ 0 w 611275"/>
                <a:gd name="connsiteY2" fmla="*/ 13228 h 13228"/>
                <a:gd name="connsiteX3" fmla="*/ 124974 w 611275"/>
                <a:gd name="connsiteY3" fmla="*/ 3589 h 13228"/>
                <a:gd name="connsiteX4" fmla="*/ 415173 w 611275"/>
                <a:gd name="connsiteY4" fmla="*/ 1557 h 13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275" h="13228">
                  <a:moveTo>
                    <a:pt x="415173" y="1557"/>
                  </a:moveTo>
                  <a:lnTo>
                    <a:pt x="611275" y="13228"/>
                  </a:lnTo>
                  <a:lnTo>
                    <a:pt x="0" y="13228"/>
                  </a:lnTo>
                  <a:lnTo>
                    <a:pt x="124974" y="3589"/>
                  </a:lnTo>
                  <a:cubicBezTo>
                    <a:pt x="219401" y="-340"/>
                    <a:pt x="316202" y="-1084"/>
                    <a:pt x="415173" y="155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 name="Group 1">
              <a:extLst>
                <a:ext uri="{FF2B5EF4-FFF2-40B4-BE49-F238E27FC236}">
                  <a16:creationId xmlns:a16="http://schemas.microsoft.com/office/drawing/2014/main" id="{62A43282-8BCA-C519-A686-0795D1C0E6EB}"/>
                </a:ext>
              </a:extLst>
            </p:cNvPr>
            <p:cNvGrpSpPr/>
            <p:nvPr userDrawn="1"/>
          </p:nvGrpSpPr>
          <p:grpSpPr>
            <a:xfrm>
              <a:off x="0" y="3889136"/>
              <a:ext cx="8505328" cy="2968864"/>
              <a:chOff x="0" y="3889136"/>
              <a:chExt cx="8505328" cy="2968864"/>
            </a:xfrm>
            <a:solidFill>
              <a:schemeClr val="accent4"/>
            </a:solidFill>
          </p:grpSpPr>
          <p:sp>
            <p:nvSpPr>
              <p:cNvPr id="57" name="Freeform: Shape 56">
                <a:extLst>
                  <a:ext uri="{FF2B5EF4-FFF2-40B4-BE49-F238E27FC236}">
                    <a16:creationId xmlns:a16="http://schemas.microsoft.com/office/drawing/2014/main" id="{F0E1CF2A-0397-7DD4-1CE7-8297E48EA207}"/>
                  </a:ext>
                </a:extLst>
              </p:cNvPr>
              <p:cNvSpPr/>
              <p:nvPr userDrawn="1"/>
            </p:nvSpPr>
            <p:spPr>
              <a:xfrm>
                <a:off x="0" y="3889136"/>
                <a:ext cx="2097550" cy="2263667"/>
              </a:xfrm>
              <a:custGeom>
                <a:avLst/>
                <a:gdLst>
                  <a:gd name="connsiteX0" fmla="*/ 1283324 w 2097550"/>
                  <a:gd name="connsiteY0" fmla="*/ 0 h 2263667"/>
                  <a:gd name="connsiteX1" fmla="*/ 1312968 w 2097550"/>
                  <a:gd name="connsiteY1" fmla="*/ 339 h 2263667"/>
                  <a:gd name="connsiteX2" fmla="*/ 1342476 w 2097550"/>
                  <a:gd name="connsiteY2" fmla="*/ 1287 h 2263667"/>
                  <a:gd name="connsiteX3" fmla="*/ 1371849 w 2097550"/>
                  <a:gd name="connsiteY3" fmla="*/ 2778 h 2263667"/>
                  <a:gd name="connsiteX4" fmla="*/ 1401086 w 2097550"/>
                  <a:gd name="connsiteY4" fmla="*/ 4809 h 2263667"/>
                  <a:gd name="connsiteX5" fmla="*/ 1430187 w 2097550"/>
                  <a:gd name="connsiteY5" fmla="*/ 7383 h 2263667"/>
                  <a:gd name="connsiteX6" fmla="*/ 1487711 w 2097550"/>
                  <a:gd name="connsiteY6" fmla="*/ 14157 h 2263667"/>
                  <a:gd name="connsiteX7" fmla="*/ 1544150 w 2097550"/>
                  <a:gd name="connsiteY7" fmla="*/ 23166 h 2263667"/>
                  <a:gd name="connsiteX8" fmla="*/ 1599233 w 2097550"/>
                  <a:gd name="connsiteY8" fmla="*/ 34409 h 2263667"/>
                  <a:gd name="connsiteX9" fmla="*/ 1652823 w 2097550"/>
                  <a:gd name="connsiteY9" fmla="*/ 47821 h 2263667"/>
                  <a:gd name="connsiteX10" fmla="*/ 1679007 w 2097550"/>
                  <a:gd name="connsiteY10" fmla="*/ 55339 h 2263667"/>
                  <a:gd name="connsiteX11" fmla="*/ 1704716 w 2097550"/>
                  <a:gd name="connsiteY11" fmla="*/ 63399 h 2263667"/>
                  <a:gd name="connsiteX12" fmla="*/ 1729883 w 2097550"/>
                  <a:gd name="connsiteY12" fmla="*/ 72001 h 2263667"/>
                  <a:gd name="connsiteX13" fmla="*/ 1754507 w 2097550"/>
                  <a:gd name="connsiteY13" fmla="*/ 81145 h 2263667"/>
                  <a:gd name="connsiteX14" fmla="*/ 1778589 w 2097550"/>
                  <a:gd name="connsiteY14" fmla="*/ 90831 h 2263667"/>
                  <a:gd name="connsiteX15" fmla="*/ 1802060 w 2097550"/>
                  <a:gd name="connsiteY15" fmla="*/ 100991 h 2263667"/>
                  <a:gd name="connsiteX16" fmla="*/ 1824921 w 2097550"/>
                  <a:gd name="connsiteY16" fmla="*/ 111693 h 2263667"/>
                  <a:gd name="connsiteX17" fmla="*/ 1847103 w 2097550"/>
                  <a:gd name="connsiteY17" fmla="*/ 122937 h 2263667"/>
                  <a:gd name="connsiteX18" fmla="*/ 1889297 w 2097550"/>
                  <a:gd name="connsiteY18" fmla="*/ 146982 h 2263667"/>
                  <a:gd name="connsiteX19" fmla="*/ 1928370 w 2097550"/>
                  <a:gd name="connsiteY19" fmla="*/ 172992 h 2263667"/>
                  <a:gd name="connsiteX20" fmla="*/ 1964051 w 2097550"/>
                  <a:gd name="connsiteY20" fmla="*/ 200967 h 2263667"/>
                  <a:gd name="connsiteX21" fmla="*/ 1996205 w 2097550"/>
                  <a:gd name="connsiteY21" fmla="*/ 230770 h 2263667"/>
                  <a:gd name="connsiteX22" fmla="*/ 2024221 w 2097550"/>
                  <a:gd name="connsiteY22" fmla="*/ 262401 h 2263667"/>
                  <a:gd name="connsiteX23" fmla="*/ 2048031 w 2097550"/>
                  <a:gd name="connsiteY23" fmla="*/ 295726 h 2263667"/>
                  <a:gd name="connsiteX24" fmla="*/ 2067432 w 2097550"/>
                  <a:gd name="connsiteY24" fmla="*/ 330609 h 2263667"/>
                  <a:gd name="connsiteX25" fmla="*/ 2082220 w 2097550"/>
                  <a:gd name="connsiteY25" fmla="*/ 366983 h 2263667"/>
                  <a:gd name="connsiteX26" fmla="*/ 2087782 w 2097550"/>
                  <a:gd name="connsiteY26" fmla="*/ 385677 h 2263667"/>
                  <a:gd name="connsiteX27" fmla="*/ 2092124 w 2097550"/>
                  <a:gd name="connsiteY27" fmla="*/ 404710 h 2263667"/>
                  <a:gd name="connsiteX28" fmla="*/ 2095244 w 2097550"/>
                  <a:gd name="connsiteY28" fmla="*/ 424014 h 2263667"/>
                  <a:gd name="connsiteX29" fmla="*/ 2097076 w 2097550"/>
                  <a:gd name="connsiteY29" fmla="*/ 443590 h 2263667"/>
                  <a:gd name="connsiteX30" fmla="*/ 2097550 w 2097550"/>
                  <a:gd name="connsiteY30" fmla="*/ 463435 h 2263667"/>
                  <a:gd name="connsiteX31" fmla="*/ 2096737 w 2097550"/>
                  <a:gd name="connsiteY31" fmla="*/ 483552 h 2263667"/>
                  <a:gd name="connsiteX32" fmla="*/ 2094634 w 2097550"/>
                  <a:gd name="connsiteY32" fmla="*/ 503872 h 2263667"/>
                  <a:gd name="connsiteX33" fmla="*/ 2091242 w 2097550"/>
                  <a:gd name="connsiteY33" fmla="*/ 524396 h 2263667"/>
                  <a:gd name="connsiteX34" fmla="*/ 2080524 w 2097550"/>
                  <a:gd name="connsiteY34" fmla="*/ 565917 h 2263667"/>
                  <a:gd name="connsiteX35" fmla="*/ 2064651 w 2097550"/>
                  <a:gd name="connsiteY35" fmla="*/ 607979 h 2263667"/>
                  <a:gd name="connsiteX36" fmla="*/ 2043621 w 2097550"/>
                  <a:gd name="connsiteY36" fmla="*/ 650448 h 2263667"/>
                  <a:gd name="connsiteX37" fmla="*/ 2017437 w 2097550"/>
                  <a:gd name="connsiteY37" fmla="*/ 693188 h 2263667"/>
                  <a:gd name="connsiteX38" fmla="*/ 2002514 w 2097550"/>
                  <a:gd name="connsiteY38" fmla="*/ 714592 h 2263667"/>
                  <a:gd name="connsiteX39" fmla="*/ 1986437 w 2097550"/>
                  <a:gd name="connsiteY39" fmla="*/ 735996 h 2263667"/>
                  <a:gd name="connsiteX40" fmla="*/ 1969206 w 2097550"/>
                  <a:gd name="connsiteY40" fmla="*/ 757400 h 2263667"/>
                  <a:gd name="connsiteX41" fmla="*/ 1950823 w 2097550"/>
                  <a:gd name="connsiteY41" fmla="*/ 778736 h 2263667"/>
                  <a:gd name="connsiteX42" fmla="*/ 1931354 w 2097550"/>
                  <a:gd name="connsiteY42" fmla="*/ 800073 h 2263667"/>
                  <a:gd name="connsiteX43" fmla="*/ 1910800 w 2097550"/>
                  <a:gd name="connsiteY43" fmla="*/ 821341 h 2263667"/>
                  <a:gd name="connsiteX44" fmla="*/ 1889160 w 2097550"/>
                  <a:gd name="connsiteY44" fmla="*/ 842541 h 2263667"/>
                  <a:gd name="connsiteX45" fmla="*/ 1866368 w 2097550"/>
                  <a:gd name="connsiteY45" fmla="*/ 863606 h 2263667"/>
                  <a:gd name="connsiteX46" fmla="*/ 1842557 w 2097550"/>
                  <a:gd name="connsiteY46" fmla="*/ 884537 h 2263667"/>
                  <a:gd name="connsiteX47" fmla="*/ 1817866 w 2097550"/>
                  <a:gd name="connsiteY47" fmla="*/ 905398 h 2263667"/>
                  <a:gd name="connsiteX48" fmla="*/ 1792292 w 2097550"/>
                  <a:gd name="connsiteY48" fmla="*/ 926125 h 2263667"/>
                  <a:gd name="connsiteX49" fmla="*/ 1765768 w 2097550"/>
                  <a:gd name="connsiteY49" fmla="*/ 946717 h 2263667"/>
                  <a:gd name="connsiteX50" fmla="*/ 1738227 w 2097550"/>
                  <a:gd name="connsiteY50" fmla="*/ 967104 h 2263667"/>
                  <a:gd name="connsiteX51" fmla="*/ 1709940 w 2097550"/>
                  <a:gd name="connsiteY51" fmla="*/ 987424 h 2263667"/>
                  <a:gd name="connsiteX52" fmla="*/ 1680906 w 2097550"/>
                  <a:gd name="connsiteY52" fmla="*/ 1007541 h 2263667"/>
                  <a:gd name="connsiteX53" fmla="*/ 1650991 w 2097550"/>
                  <a:gd name="connsiteY53" fmla="*/ 1027523 h 2263667"/>
                  <a:gd name="connsiteX54" fmla="*/ 1643393 w 2097550"/>
                  <a:gd name="connsiteY54" fmla="*/ 1032467 h 2263667"/>
                  <a:gd name="connsiteX55" fmla="*/ 1635660 w 2097550"/>
                  <a:gd name="connsiteY55" fmla="*/ 1037412 h 2263667"/>
                  <a:gd name="connsiteX56" fmla="*/ 1627927 w 2097550"/>
                  <a:gd name="connsiteY56" fmla="*/ 1042356 h 2263667"/>
                  <a:gd name="connsiteX57" fmla="*/ 1620193 w 2097550"/>
                  <a:gd name="connsiteY57" fmla="*/ 1047301 h 2263667"/>
                  <a:gd name="connsiteX58" fmla="*/ 1604727 w 2097550"/>
                  <a:gd name="connsiteY58" fmla="*/ 1057190 h 2263667"/>
                  <a:gd name="connsiteX59" fmla="*/ 1600793 w 2097550"/>
                  <a:gd name="connsiteY59" fmla="*/ 1059629 h 2263667"/>
                  <a:gd name="connsiteX60" fmla="*/ 1596790 w 2097550"/>
                  <a:gd name="connsiteY60" fmla="*/ 1062067 h 2263667"/>
                  <a:gd name="connsiteX61" fmla="*/ 1592788 w 2097550"/>
                  <a:gd name="connsiteY61" fmla="*/ 1064506 h 2263667"/>
                  <a:gd name="connsiteX62" fmla="*/ 1588786 w 2097550"/>
                  <a:gd name="connsiteY62" fmla="*/ 1066944 h 2263667"/>
                  <a:gd name="connsiteX63" fmla="*/ 1556835 w 2097550"/>
                  <a:gd name="connsiteY63" fmla="*/ 1086383 h 2263667"/>
                  <a:gd name="connsiteX64" fmla="*/ 1523868 w 2097550"/>
                  <a:gd name="connsiteY64" fmla="*/ 1105484 h 2263667"/>
                  <a:gd name="connsiteX65" fmla="*/ 1507315 w 2097550"/>
                  <a:gd name="connsiteY65" fmla="*/ 1115103 h 2263667"/>
                  <a:gd name="connsiteX66" fmla="*/ 1490425 w 2097550"/>
                  <a:gd name="connsiteY66" fmla="*/ 1124518 h 2263667"/>
                  <a:gd name="connsiteX67" fmla="*/ 1456507 w 2097550"/>
                  <a:gd name="connsiteY67" fmla="*/ 1143415 h 2263667"/>
                  <a:gd name="connsiteX68" fmla="*/ 1421708 w 2097550"/>
                  <a:gd name="connsiteY68" fmla="*/ 1161907 h 2263667"/>
                  <a:gd name="connsiteX69" fmla="*/ 1404274 w 2097550"/>
                  <a:gd name="connsiteY69" fmla="*/ 1171254 h 2263667"/>
                  <a:gd name="connsiteX70" fmla="*/ 1386501 w 2097550"/>
                  <a:gd name="connsiteY70" fmla="*/ 1180331 h 2263667"/>
                  <a:gd name="connsiteX71" fmla="*/ 1350820 w 2097550"/>
                  <a:gd name="connsiteY71" fmla="*/ 1198551 h 2263667"/>
                  <a:gd name="connsiteX72" fmla="*/ 1314393 w 2097550"/>
                  <a:gd name="connsiteY72" fmla="*/ 1216432 h 2263667"/>
                  <a:gd name="connsiteX73" fmla="*/ 1296145 w 2097550"/>
                  <a:gd name="connsiteY73" fmla="*/ 1225374 h 2263667"/>
                  <a:gd name="connsiteX74" fmla="*/ 1277693 w 2097550"/>
                  <a:gd name="connsiteY74" fmla="*/ 1234179 h 2263667"/>
                  <a:gd name="connsiteX75" fmla="*/ 1259106 w 2097550"/>
                  <a:gd name="connsiteY75" fmla="*/ 1242917 h 2263667"/>
                  <a:gd name="connsiteX76" fmla="*/ 1240519 w 2097550"/>
                  <a:gd name="connsiteY76" fmla="*/ 1251653 h 2263667"/>
                  <a:gd name="connsiteX77" fmla="*/ 1231159 w 2097550"/>
                  <a:gd name="connsiteY77" fmla="*/ 1256057 h 2263667"/>
                  <a:gd name="connsiteX78" fmla="*/ 1221730 w 2097550"/>
                  <a:gd name="connsiteY78" fmla="*/ 1260391 h 2263667"/>
                  <a:gd name="connsiteX79" fmla="*/ 1212233 w 2097550"/>
                  <a:gd name="connsiteY79" fmla="*/ 1264659 h 2263667"/>
                  <a:gd name="connsiteX80" fmla="*/ 1202736 w 2097550"/>
                  <a:gd name="connsiteY80" fmla="*/ 1268926 h 2263667"/>
                  <a:gd name="connsiteX81" fmla="*/ 1164545 w 2097550"/>
                  <a:gd name="connsiteY81" fmla="*/ 1286198 h 2263667"/>
                  <a:gd name="connsiteX82" fmla="*/ 1121604 w 2097550"/>
                  <a:gd name="connsiteY82" fmla="*/ 1305570 h 2263667"/>
                  <a:gd name="connsiteX83" fmla="*/ 1110886 w 2097550"/>
                  <a:gd name="connsiteY83" fmla="*/ 1310447 h 2263667"/>
                  <a:gd name="connsiteX84" fmla="*/ 1100237 w 2097550"/>
                  <a:gd name="connsiteY84" fmla="*/ 1315391 h 2263667"/>
                  <a:gd name="connsiteX85" fmla="*/ 1089586 w 2097550"/>
                  <a:gd name="connsiteY85" fmla="*/ 1320403 h 2263667"/>
                  <a:gd name="connsiteX86" fmla="*/ 1078936 w 2097550"/>
                  <a:gd name="connsiteY86" fmla="*/ 1325349 h 2263667"/>
                  <a:gd name="connsiteX87" fmla="*/ 1036403 w 2097550"/>
                  <a:gd name="connsiteY87" fmla="*/ 1345668 h 2263667"/>
                  <a:gd name="connsiteX88" fmla="*/ 994142 w 2097550"/>
                  <a:gd name="connsiteY88" fmla="*/ 1366531 h 2263667"/>
                  <a:gd name="connsiteX89" fmla="*/ 952084 w 2097550"/>
                  <a:gd name="connsiteY89" fmla="*/ 1387935 h 2263667"/>
                  <a:gd name="connsiteX90" fmla="*/ 910297 w 2097550"/>
                  <a:gd name="connsiteY90" fmla="*/ 1409880 h 2263667"/>
                  <a:gd name="connsiteX91" fmla="*/ 868850 w 2097550"/>
                  <a:gd name="connsiteY91" fmla="*/ 1432436 h 2263667"/>
                  <a:gd name="connsiteX92" fmla="*/ 827674 w 2097550"/>
                  <a:gd name="connsiteY92" fmla="*/ 1455600 h 2263667"/>
                  <a:gd name="connsiteX93" fmla="*/ 786837 w 2097550"/>
                  <a:gd name="connsiteY93" fmla="*/ 1479375 h 2263667"/>
                  <a:gd name="connsiteX94" fmla="*/ 746272 w 2097550"/>
                  <a:gd name="connsiteY94" fmla="*/ 1503827 h 2263667"/>
                  <a:gd name="connsiteX95" fmla="*/ 666226 w 2097550"/>
                  <a:gd name="connsiteY95" fmla="*/ 1554695 h 2263667"/>
                  <a:gd name="connsiteX96" fmla="*/ 587740 w 2097550"/>
                  <a:gd name="connsiteY96" fmla="*/ 1608475 h 2263667"/>
                  <a:gd name="connsiteX97" fmla="*/ 511019 w 2097550"/>
                  <a:gd name="connsiteY97" fmla="*/ 1665372 h 2263667"/>
                  <a:gd name="connsiteX98" fmla="*/ 436401 w 2097550"/>
                  <a:gd name="connsiteY98" fmla="*/ 1725587 h 2263667"/>
                  <a:gd name="connsiteX99" fmla="*/ 364155 w 2097550"/>
                  <a:gd name="connsiteY99" fmla="*/ 1789258 h 2263667"/>
                  <a:gd name="connsiteX100" fmla="*/ 294557 w 2097550"/>
                  <a:gd name="connsiteY100" fmla="*/ 1856585 h 2263667"/>
                  <a:gd name="connsiteX101" fmla="*/ 228213 w 2097550"/>
                  <a:gd name="connsiteY101" fmla="*/ 1927773 h 2263667"/>
                  <a:gd name="connsiteX102" fmla="*/ 165602 w 2097550"/>
                  <a:gd name="connsiteY102" fmla="*/ 2003093 h 2263667"/>
                  <a:gd name="connsiteX103" fmla="*/ 135822 w 2097550"/>
                  <a:gd name="connsiteY103" fmla="*/ 2042244 h 2263667"/>
                  <a:gd name="connsiteX104" fmla="*/ 107060 w 2097550"/>
                  <a:gd name="connsiteY104" fmla="*/ 2082409 h 2263667"/>
                  <a:gd name="connsiteX105" fmla="*/ 79519 w 2097550"/>
                  <a:gd name="connsiteY105" fmla="*/ 2123659 h 2263667"/>
                  <a:gd name="connsiteX106" fmla="*/ 53335 w 2097550"/>
                  <a:gd name="connsiteY106" fmla="*/ 2165993 h 2263667"/>
                  <a:gd name="connsiteX107" fmla="*/ 47026 w 2097550"/>
                  <a:gd name="connsiteY107" fmla="*/ 2176762 h 2263667"/>
                  <a:gd name="connsiteX108" fmla="*/ 40717 w 2097550"/>
                  <a:gd name="connsiteY108" fmla="*/ 2187600 h 2263667"/>
                  <a:gd name="connsiteX109" fmla="*/ 34476 w 2097550"/>
                  <a:gd name="connsiteY109" fmla="*/ 2198505 h 2263667"/>
                  <a:gd name="connsiteX110" fmla="*/ 28439 w 2097550"/>
                  <a:gd name="connsiteY110" fmla="*/ 2209478 h 2263667"/>
                  <a:gd name="connsiteX111" fmla="*/ 16432 w 2097550"/>
                  <a:gd name="connsiteY111" fmla="*/ 2231559 h 2263667"/>
                  <a:gd name="connsiteX112" fmla="*/ 4967 w 2097550"/>
                  <a:gd name="connsiteY112" fmla="*/ 2253979 h 2263667"/>
                  <a:gd name="connsiteX113" fmla="*/ 0 w 2097550"/>
                  <a:gd name="connsiteY113" fmla="*/ 2263667 h 2263667"/>
                  <a:gd name="connsiteX114" fmla="*/ 0 w 2097550"/>
                  <a:gd name="connsiteY114" fmla="*/ 1887197 h 2263667"/>
                  <a:gd name="connsiteX115" fmla="*/ 36308 w 2097550"/>
                  <a:gd name="connsiteY115" fmla="*/ 1845273 h 2263667"/>
                  <a:gd name="connsiteX116" fmla="*/ 111265 w 2097550"/>
                  <a:gd name="connsiteY116" fmla="*/ 1767650 h 2263667"/>
                  <a:gd name="connsiteX117" fmla="*/ 189073 w 2097550"/>
                  <a:gd name="connsiteY117" fmla="*/ 1694701 h 2263667"/>
                  <a:gd name="connsiteX118" fmla="*/ 269118 w 2097550"/>
                  <a:gd name="connsiteY118" fmla="*/ 1626154 h 2263667"/>
                  <a:gd name="connsiteX119" fmla="*/ 351064 w 2097550"/>
                  <a:gd name="connsiteY119" fmla="*/ 1561739 h 2263667"/>
                  <a:gd name="connsiteX120" fmla="*/ 434637 w 2097550"/>
                  <a:gd name="connsiteY120" fmla="*/ 1501253 h 2263667"/>
                  <a:gd name="connsiteX121" fmla="*/ 519566 w 2097550"/>
                  <a:gd name="connsiteY121" fmla="*/ 1444289 h 2263667"/>
                  <a:gd name="connsiteX122" fmla="*/ 605581 w 2097550"/>
                  <a:gd name="connsiteY122" fmla="*/ 1390644 h 2263667"/>
                  <a:gd name="connsiteX123" fmla="*/ 648928 w 2097550"/>
                  <a:gd name="connsiteY123" fmla="*/ 1364973 h 2263667"/>
                  <a:gd name="connsiteX124" fmla="*/ 692479 w 2097550"/>
                  <a:gd name="connsiteY124" fmla="*/ 1340047 h 2263667"/>
                  <a:gd name="connsiteX125" fmla="*/ 736232 w 2097550"/>
                  <a:gd name="connsiteY125" fmla="*/ 1315798 h 2263667"/>
                  <a:gd name="connsiteX126" fmla="*/ 780190 w 2097550"/>
                  <a:gd name="connsiteY126" fmla="*/ 1292294 h 2263667"/>
                  <a:gd name="connsiteX127" fmla="*/ 824350 w 2097550"/>
                  <a:gd name="connsiteY127" fmla="*/ 1269467 h 2263667"/>
                  <a:gd name="connsiteX128" fmla="*/ 868646 w 2097550"/>
                  <a:gd name="connsiteY128" fmla="*/ 1247251 h 2263667"/>
                  <a:gd name="connsiteX129" fmla="*/ 913079 w 2097550"/>
                  <a:gd name="connsiteY129" fmla="*/ 1225644 h 2263667"/>
                  <a:gd name="connsiteX130" fmla="*/ 957646 w 2097550"/>
                  <a:gd name="connsiteY130" fmla="*/ 1204578 h 2263667"/>
                  <a:gd name="connsiteX131" fmla="*/ 968772 w 2097550"/>
                  <a:gd name="connsiteY131" fmla="*/ 1199432 h 2263667"/>
                  <a:gd name="connsiteX132" fmla="*/ 979897 w 2097550"/>
                  <a:gd name="connsiteY132" fmla="*/ 1194284 h 2263667"/>
                  <a:gd name="connsiteX133" fmla="*/ 991089 w 2097550"/>
                  <a:gd name="connsiteY133" fmla="*/ 1189136 h 2263667"/>
                  <a:gd name="connsiteX134" fmla="*/ 1002282 w 2097550"/>
                  <a:gd name="connsiteY134" fmla="*/ 1184055 h 2263667"/>
                  <a:gd name="connsiteX135" fmla="*/ 1047054 w 2097550"/>
                  <a:gd name="connsiteY135" fmla="*/ 1164073 h 2263667"/>
                  <a:gd name="connsiteX136" fmla="*/ 1082057 w 2097550"/>
                  <a:gd name="connsiteY136" fmla="*/ 1148427 h 2263667"/>
                  <a:gd name="connsiteX137" fmla="*/ 1090671 w 2097550"/>
                  <a:gd name="connsiteY137" fmla="*/ 1144566 h 2263667"/>
                  <a:gd name="connsiteX138" fmla="*/ 1099287 w 2097550"/>
                  <a:gd name="connsiteY138" fmla="*/ 1140705 h 2263667"/>
                  <a:gd name="connsiteX139" fmla="*/ 1107902 w 2097550"/>
                  <a:gd name="connsiteY139" fmla="*/ 1136845 h 2263667"/>
                  <a:gd name="connsiteX140" fmla="*/ 1116381 w 2097550"/>
                  <a:gd name="connsiteY140" fmla="*/ 1132916 h 2263667"/>
                  <a:gd name="connsiteX141" fmla="*/ 1133272 w 2097550"/>
                  <a:gd name="connsiteY141" fmla="*/ 1125059 h 2263667"/>
                  <a:gd name="connsiteX142" fmla="*/ 1150163 w 2097550"/>
                  <a:gd name="connsiteY142" fmla="*/ 1117202 h 2263667"/>
                  <a:gd name="connsiteX143" fmla="*/ 1166918 w 2097550"/>
                  <a:gd name="connsiteY143" fmla="*/ 1109345 h 2263667"/>
                  <a:gd name="connsiteX144" fmla="*/ 1183402 w 2097550"/>
                  <a:gd name="connsiteY144" fmla="*/ 1101352 h 2263667"/>
                  <a:gd name="connsiteX145" fmla="*/ 1216303 w 2097550"/>
                  <a:gd name="connsiteY145" fmla="*/ 1085367 h 2263667"/>
                  <a:gd name="connsiteX146" fmla="*/ 1248457 w 2097550"/>
                  <a:gd name="connsiteY146" fmla="*/ 1069179 h 2263667"/>
                  <a:gd name="connsiteX147" fmla="*/ 1264534 w 2097550"/>
                  <a:gd name="connsiteY147" fmla="*/ 1061118 h 2263667"/>
                  <a:gd name="connsiteX148" fmla="*/ 1280203 w 2097550"/>
                  <a:gd name="connsiteY148" fmla="*/ 1052855 h 2263667"/>
                  <a:gd name="connsiteX149" fmla="*/ 1311475 w 2097550"/>
                  <a:gd name="connsiteY149" fmla="*/ 1036463 h 2263667"/>
                  <a:gd name="connsiteX150" fmla="*/ 1341933 w 2097550"/>
                  <a:gd name="connsiteY150" fmla="*/ 1019801 h 2263667"/>
                  <a:gd name="connsiteX151" fmla="*/ 1357128 w 2097550"/>
                  <a:gd name="connsiteY151" fmla="*/ 1011470 h 2263667"/>
                  <a:gd name="connsiteX152" fmla="*/ 1371916 w 2097550"/>
                  <a:gd name="connsiteY152" fmla="*/ 1003003 h 2263667"/>
                  <a:gd name="connsiteX153" fmla="*/ 1401357 w 2097550"/>
                  <a:gd name="connsiteY153" fmla="*/ 986205 h 2263667"/>
                  <a:gd name="connsiteX154" fmla="*/ 1429780 w 2097550"/>
                  <a:gd name="connsiteY154" fmla="*/ 969204 h 2263667"/>
                  <a:gd name="connsiteX155" fmla="*/ 1433375 w 2097550"/>
                  <a:gd name="connsiteY155" fmla="*/ 967104 h 2263667"/>
                  <a:gd name="connsiteX156" fmla="*/ 1436970 w 2097550"/>
                  <a:gd name="connsiteY156" fmla="*/ 965004 h 2263667"/>
                  <a:gd name="connsiteX157" fmla="*/ 1440499 w 2097550"/>
                  <a:gd name="connsiteY157" fmla="*/ 962904 h 2263667"/>
                  <a:gd name="connsiteX158" fmla="*/ 1443958 w 2097550"/>
                  <a:gd name="connsiteY158" fmla="*/ 960737 h 2263667"/>
                  <a:gd name="connsiteX159" fmla="*/ 1457660 w 2097550"/>
                  <a:gd name="connsiteY159" fmla="*/ 952135 h 2263667"/>
                  <a:gd name="connsiteX160" fmla="*/ 1464512 w 2097550"/>
                  <a:gd name="connsiteY160" fmla="*/ 947868 h 2263667"/>
                  <a:gd name="connsiteX161" fmla="*/ 1471431 w 2097550"/>
                  <a:gd name="connsiteY161" fmla="*/ 943600 h 2263667"/>
                  <a:gd name="connsiteX162" fmla="*/ 1478282 w 2097550"/>
                  <a:gd name="connsiteY162" fmla="*/ 939333 h 2263667"/>
                  <a:gd name="connsiteX163" fmla="*/ 1484998 w 2097550"/>
                  <a:gd name="connsiteY163" fmla="*/ 934998 h 2263667"/>
                  <a:gd name="connsiteX164" fmla="*/ 1586276 w 2097550"/>
                  <a:gd name="connsiteY164" fmla="*/ 865368 h 2263667"/>
                  <a:gd name="connsiteX165" fmla="*/ 1674055 w 2097550"/>
                  <a:gd name="connsiteY165" fmla="*/ 794721 h 2263667"/>
                  <a:gd name="connsiteX166" fmla="*/ 1747181 w 2097550"/>
                  <a:gd name="connsiteY166" fmla="*/ 723940 h 2263667"/>
                  <a:gd name="connsiteX167" fmla="*/ 1804570 w 2097550"/>
                  <a:gd name="connsiteY167" fmla="*/ 653768 h 2263667"/>
                  <a:gd name="connsiteX168" fmla="*/ 1827091 w 2097550"/>
                  <a:gd name="connsiteY168" fmla="*/ 619155 h 2263667"/>
                  <a:gd name="connsiteX169" fmla="*/ 1845339 w 2097550"/>
                  <a:gd name="connsiteY169" fmla="*/ 585018 h 2263667"/>
                  <a:gd name="connsiteX170" fmla="*/ 1859381 w 2097550"/>
                  <a:gd name="connsiteY170" fmla="*/ 551421 h 2263667"/>
                  <a:gd name="connsiteX171" fmla="*/ 1869285 w 2097550"/>
                  <a:gd name="connsiteY171" fmla="*/ 518503 h 2263667"/>
                  <a:gd name="connsiteX172" fmla="*/ 1872677 w 2097550"/>
                  <a:gd name="connsiteY172" fmla="*/ 502315 h 2263667"/>
                  <a:gd name="connsiteX173" fmla="*/ 1875051 w 2097550"/>
                  <a:gd name="connsiteY173" fmla="*/ 486261 h 2263667"/>
                  <a:gd name="connsiteX174" fmla="*/ 1876408 w 2097550"/>
                  <a:gd name="connsiteY174" fmla="*/ 470411 h 2263667"/>
                  <a:gd name="connsiteX175" fmla="*/ 1876814 w 2097550"/>
                  <a:gd name="connsiteY175" fmla="*/ 454765 h 2263667"/>
                  <a:gd name="connsiteX176" fmla="*/ 1876136 w 2097550"/>
                  <a:gd name="connsiteY176" fmla="*/ 439390 h 2263667"/>
                  <a:gd name="connsiteX177" fmla="*/ 1874441 w 2097550"/>
                  <a:gd name="connsiteY177" fmla="*/ 424217 h 2263667"/>
                  <a:gd name="connsiteX178" fmla="*/ 1871727 w 2097550"/>
                  <a:gd name="connsiteY178" fmla="*/ 409248 h 2263667"/>
                  <a:gd name="connsiteX179" fmla="*/ 1868063 w 2097550"/>
                  <a:gd name="connsiteY179" fmla="*/ 394549 h 2263667"/>
                  <a:gd name="connsiteX180" fmla="*/ 1857956 w 2097550"/>
                  <a:gd name="connsiteY180" fmla="*/ 365831 h 2263667"/>
                  <a:gd name="connsiteX181" fmla="*/ 1844118 w 2097550"/>
                  <a:gd name="connsiteY181" fmla="*/ 338128 h 2263667"/>
                  <a:gd name="connsiteX182" fmla="*/ 1826752 w 2097550"/>
                  <a:gd name="connsiteY182" fmla="*/ 311508 h 2263667"/>
                  <a:gd name="connsiteX183" fmla="*/ 1805926 w 2097550"/>
                  <a:gd name="connsiteY183" fmla="*/ 286108 h 2263667"/>
                  <a:gd name="connsiteX184" fmla="*/ 1781641 w 2097550"/>
                  <a:gd name="connsiteY184" fmla="*/ 261995 h 2263667"/>
                  <a:gd name="connsiteX185" fmla="*/ 1754372 w 2097550"/>
                  <a:gd name="connsiteY185" fmla="*/ 239236 h 2263667"/>
                  <a:gd name="connsiteX186" fmla="*/ 1724185 w 2097550"/>
                  <a:gd name="connsiteY186" fmla="*/ 217900 h 2263667"/>
                  <a:gd name="connsiteX187" fmla="*/ 1691285 w 2097550"/>
                  <a:gd name="connsiteY187" fmla="*/ 198054 h 2263667"/>
                  <a:gd name="connsiteX188" fmla="*/ 1673852 w 2097550"/>
                  <a:gd name="connsiteY188" fmla="*/ 188707 h 2263667"/>
                  <a:gd name="connsiteX189" fmla="*/ 1655807 w 2097550"/>
                  <a:gd name="connsiteY189" fmla="*/ 179765 h 2263667"/>
                  <a:gd name="connsiteX190" fmla="*/ 1637220 w 2097550"/>
                  <a:gd name="connsiteY190" fmla="*/ 171231 h 2263667"/>
                  <a:gd name="connsiteX191" fmla="*/ 1618159 w 2097550"/>
                  <a:gd name="connsiteY191" fmla="*/ 163103 h 2263667"/>
                  <a:gd name="connsiteX192" fmla="*/ 1598622 w 2097550"/>
                  <a:gd name="connsiteY192" fmla="*/ 155381 h 2263667"/>
                  <a:gd name="connsiteX193" fmla="*/ 1578543 w 2097550"/>
                  <a:gd name="connsiteY193" fmla="*/ 148134 h 2263667"/>
                  <a:gd name="connsiteX194" fmla="*/ 1558056 w 2097550"/>
                  <a:gd name="connsiteY194" fmla="*/ 141293 h 2263667"/>
                  <a:gd name="connsiteX195" fmla="*/ 1537096 w 2097550"/>
                  <a:gd name="connsiteY195" fmla="*/ 134926 h 2263667"/>
                  <a:gd name="connsiteX196" fmla="*/ 1494156 w 2097550"/>
                  <a:gd name="connsiteY196" fmla="*/ 123547 h 2263667"/>
                  <a:gd name="connsiteX197" fmla="*/ 1449995 w 2097550"/>
                  <a:gd name="connsiteY197" fmla="*/ 113928 h 2263667"/>
                  <a:gd name="connsiteX198" fmla="*/ 1404749 w 2097550"/>
                  <a:gd name="connsiteY198" fmla="*/ 106139 h 2263667"/>
                  <a:gd name="connsiteX199" fmla="*/ 1358689 w 2097550"/>
                  <a:gd name="connsiteY199" fmla="*/ 100246 h 2263667"/>
                  <a:gd name="connsiteX200" fmla="*/ 1335421 w 2097550"/>
                  <a:gd name="connsiteY200" fmla="*/ 98011 h 2263667"/>
                  <a:gd name="connsiteX201" fmla="*/ 1312018 w 2097550"/>
                  <a:gd name="connsiteY201" fmla="*/ 96183 h 2263667"/>
                  <a:gd name="connsiteX202" fmla="*/ 1288547 w 2097550"/>
                  <a:gd name="connsiteY202" fmla="*/ 94827 h 2263667"/>
                  <a:gd name="connsiteX203" fmla="*/ 1265008 w 2097550"/>
                  <a:gd name="connsiteY203" fmla="*/ 93880 h 2263667"/>
                  <a:gd name="connsiteX204" fmla="*/ 1241401 w 2097550"/>
                  <a:gd name="connsiteY204" fmla="*/ 93473 h 2263667"/>
                  <a:gd name="connsiteX205" fmla="*/ 1217727 w 2097550"/>
                  <a:gd name="connsiteY205" fmla="*/ 93473 h 2263667"/>
                  <a:gd name="connsiteX206" fmla="*/ 1194052 w 2097550"/>
                  <a:gd name="connsiteY206" fmla="*/ 93947 h 2263667"/>
                  <a:gd name="connsiteX207" fmla="*/ 1170378 w 2097550"/>
                  <a:gd name="connsiteY207" fmla="*/ 94896 h 2263667"/>
                  <a:gd name="connsiteX208" fmla="*/ 1146704 w 2097550"/>
                  <a:gd name="connsiteY208" fmla="*/ 96250 h 2263667"/>
                  <a:gd name="connsiteX209" fmla="*/ 1123029 w 2097550"/>
                  <a:gd name="connsiteY209" fmla="*/ 98011 h 2263667"/>
                  <a:gd name="connsiteX210" fmla="*/ 1099422 w 2097550"/>
                  <a:gd name="connsiteY210" fmla="*/ 100246 h 2263667"/>
                  <a:gd name="connsiteX211" fmla="*/ 1075815 w 2097550"/>
                  <a:gd name="connsiteY211" fmla="*/ 102888 h 2263667"/>
                  <a:gd name="connsiteX212" fmla="*/ 1052276 w 2097550"/>
                  <a:gd name="connsiteY212" fmla="*/ 106004 h 2263667"/>
                  <a:gd name="connsiteX213" fmla="*/ 1028806 w 2097550"/>
                  <a:gd name="connsiteY213" fmla="*/ 109594 h 2263667"/>
                  <a:gd name="connsiteX214" fmla="*/ 1005335 w 2097550"/>
                  <a:gd name="connsiteY214" fmla="*/ 113590 h 2263667"/>
                  <a:gd name="connsiteX215" fmla="*/ 981931 w 2097550"/>
                  <a:gd name="connsiteY215" fmla="*/ 117993 h 2263667"/>
                  <a:gd name="connsiteX216" fmla="*/ 949371 w 2097550"/>
                  <a:gd name="connsiteY216" fmla="*/ 124901 h 2263667"/>
                  <a:gd name="connsiteX217" fmla="*/ 916945 w 2097550"/>
                  <a:gd name="connsiteY217" fmla="*/ 132623 h 2263667"/>
                  <a:gd name="connsiteX218" fmla="*/ 884656 w 2097550"/>
                  <a:gd name="connsiteY218" fmla="*/ 141157 h 2263667"/>
                  <a:gd name="connsiteX219" fmla="*/ 852502 w 2097550"/>
                  <a:gd name="connsiteY219" fmla="*/ 150505 h 2263667"/>
                  <a:gd name="connsiteX220" fmla="*/ 838596 w 2097550"/>
                  <a:gd name="connsiteY220" fmla="*/ 154839 h 2263667"/>
                  <a:gd name="connsiteX221" fmla="*/ 824690 w 2097550"/>
                  <a:gd name="connsiteY221" fmla="*/ 159310 h 2263667"/>
                  <a:gd name="connsiteX222" fmla="*/ 810851 w 2097550"/>
                  <a:gd name="connsiteY222" fmla="*/ 163916 h 2263667"/>
                  <a:gd name="connsiteX223" fmla="*/ 797012 w 2097550"/>
                  <a:gd name="connsiteY223" fmla="*/ 168725 h 2263667"/>
                  <a:gd name="connsiteX224" fmla="*/ 751563 w 2097550"/>
                  <a:gd name="connsiteY224" fmla="*/ 185591 h 2263667"/>
                  <a:gd name="connsiteX225" fmla="*/ 706520 w 2097550"/>
                  <a:gd name="connsiteY225" fmla="*/ 204082 h 2263667"/>
                  <a:gd name="connsiteX226" fmla="*/ 661885 w 2097550"/>
                  <a:gd name="connsiteY226" fmla="*/ 224199 h 2263667"/>
                  <a:gd name="connsiteX227" fmla="*/ 617792 w 2097550"/>
                  <a:gd name="connsiteY227" fmla="*/ 245874 h 2263667"/>
                  <a:gd name="connsiteX228" fmla="*/ 595948 w 2097550"/>
                  <a:gd name="connsiteY228" fmla="*/ 257321 h 2263667"/>
                  <a:gd name="connsiteX229" fmla="*/ 574242 w 2097550"/>
                  <a:gd name="connsiteY229" fmla="*/ 269107 h 2263667"/>
                  <a:gd name="connsiteX230" fmla="*/ 552737 w 2097550"/>
                  <a:gd name="connsiteY230" fmla="*/ 281231 h 2263667"/>
                  <a:gd name="connsiteX231" fmla="*/ 531370 w 2097550"/>
                  <a:gd name="connsiteY231" fmla="*/ 293762 h 2263667"/>
                  <a:gd name="connsiteX232" fmla="*/ 526079 w 2097550"/>
                  <a:gd name="connsiteY232" fmla="*/ 296946 h 2263667"/>
                  <a:gd name="connsiteX233" fmla="*/ 520720 w 2097550"/>
                  <a:gd name="connsiteY233" fmla="*/ 300129 h 2263667"/>
                  <a:gd name="connsiteX234" fmla="*/ 515361 w 2097550"/>
                  <a:gd name="connsiteY234" fmla="*/ 303312 h 2263667"/>
                  <a:gd name="connsiteX235" fmla="*/ 510069 w 2097550"/>
                  <a:gd name="connsiteY235" fmla="*/ 306563 h 2263667"/>
                  <a:gd name="connsiteX236" fmla="*/ 489040 w 2097550"/>
                  <a:gd name="connsiteY236" fmla="*/ 319772 h 2263667"/>
                  <a:gd name="connsiteX237" fmla="*/ 483817 w 2097550"/>
                  <a:gd name="connsiteY237" fmla="*/ 323158 h 2263667"/>
                  <a:gd name="connsiteX238" fmla="*/ 478593 w 2097550"/>
                  <a:gd name="connsiteY238" fmla="*/ 326545 h 2263667"/>
                  <a:gd name="connsiteX239" fmla="*/ 473371 w 2097550"/>
                  <a:gd name="connsiteY239" fmla="*/ 329931 h 2263667"/>
                  <a:gd name="connsiteX240" fmla="*/ 468147 w 2097550"/>
                  <a:gd name="connsiteY240" fmla="*/ 333319 h 2263667"/>
                  <a:gd name="connsiteX241" fmla="*/ 462924 w 2097550"/>
                  <a:gd name="connsiteY241" fmla="*/ 336705 h 2263667"/>
                  <a:gd name="connsiteX242" fmla="*/ 457768 w 2097550"/>
                  <a:gd name="connsiteY242" fmla="*/ 340160 h 2263667"/>
                  <a:gd name="connsiteX243" fmla="*/ 452613 w 2097550"/>
                  <a:gd name="connsiteY243" fmla="*/ 343682 h 2263667"/>
                  <a:gd name="connsiteX244" fmla="*/ 447458 w 2097550"/>
                  <a:gd name="connsiteY244" fmla="*/ 347203 h 2263667"/>
                  <a:gd name="connsiteX245" fmla="*/ 437147 w 2097550"/>
                  <a:gd name="connsiteY245" fmla="*/ 354248 h 2263667"/>
                  <a:gd name="connsiteX246" fmla="*/ 426903 w 2097550"/>
                  <a:gd name="connsiteY246" fmla="*/ 361428 h 2263667"/>
                  <a:gd name="connsiteX247" fmla="*/ 416728 w 2097550"/>
                  <a:gd name="connsiteY247" fmla="*/ 368676 h 2263667"/>
                  <a:gd name="connsiteX248" fmla="*/ 406485 w 2097550"/>
                  <a:gd name="connsiteY248" fmla="*/ 375923 h 2263667"/>
                  <a:gd name="connsiteX249" fmla="*/ 396445 w 2097550"/>
                  <a:gd name="connsiteY249" fmla="*/ 383374 h 2263667"/>
                  <a:gd name="connsiteX250" fmla="*/ 386338 w 2097550"/>
                  <a:gd name="connsiteY250" fmla="*/ 390825 h 2263667"/>
                  <a:gd name="connsiteX251" fmla="*/ 376298 w 2097550"/>
                  <a:gd name="connsiteY251" fmla="*/ 398343 h 2263667"/>
                  <a:gd name="connsiteX252" fmla="*/ 366395 w 2097550"/>
                  <a:gd name="connsiteY252" fmla="*/ 405997 h 2263667"/>
                  <a:gd name="connsiteX253" fmla="*/ 356423 w 2097550"/>
                  <a:gd name="connsiteY253" fmla="*/ 413650 h 2263667"/>
                  <a:gd name="connsiteX254" fmla="*/ 351470 w 2097550"/>
                  <a:gd name="connsiteY254" fmla="*/ 417511 h 2263667"/>
                  <a:gd name="connsiteX255" fmla="*/ 346587 w 2097550"/>
                  <a:gd name="connsiteY255" fmla="*/ 421440 h 2263667"/>
                  <a:gd name="connsiteX256" fmla="*/ 326982 w 2097550"/>
                  <a:gd name="connsiteY256" fmla="*/ 437155 h 2263667"/>
                  <a:gd name="connsiteX257" fmla="*/ 322098 w 2097550"/>
                  <a:gd name="connsiteY257" fmla="*/ 441151 h 2263667"/>
                  <a:gd name="connsiteX258" fmla="*/ 317282 w 2097550"/>
                  <a:gd name="connsiteY258" fmla="*/ 445147 h 2263667"/>
                  <a:gd name="connsiteX259" fmla="*/ 312466 w 2097550"/>
                  <a:gd name="connsiteY259" fmla="*/ 449211 h 2263667"/>
                  <a:gd name="connsiteX260" fmla="*/ 307649 w 2097550"/>
                  <a:gd name="connsiteY260" fmla="*/ 453207 h 2263667"/>
                  <a:gd name="connsiteX261" fmla="*/ 302765 w 2097550"/>
                  <a:gd name="connsiteY261" fmla="*/ 457272 h 2263667"/>
                  <a:gd name="connsiteX262" fmla="*/ 297880 w 2097550"/>
                  <a:gd name="connsiteY262" fmla="*/ 461335 h 2263667"/>
                  <a:gd name="connsiteX263" fmla="*/ 293064 w 2097550"/>
                  <a:gd name="connsiteY263" fmla="*/ 465400 h 2263667"/>
                  <a:gd name="connsiteX264" fmla="*/ 288316 w 2097550"/>
                  <a:gd name="connsiteY264" fmla="*/ 469532 h 2263667"/>
                  <a:gd name="connsiteX265" fmla="*/ 269255 w 2097550"/>
                  <a:gd name="connsiteY265" fmla="*/ 486059 h 2263667"/>
                  <a:gd name="connsiteX266" fmla="*/ 264505 w 2097550"/>
                  <a:gd name="connsiteY266" fmla="*/ 490257 h 2263667"/>
                  <a:gd name="connsiteX267" fmla="*/ 259825 w 2097550"/>
                  <a:gd name="connsiteY267" fmla="*/ 494457 h 2263667"/>
                  <a:gd name="connsiteX268" fmla="*/ 255145 w 2097550"/>
                  <a:gd name="connsiteY268" fmla="*/ 498725 h 2263667"/>
                  <a:gd name="connsiteX269" fmla="*/ 250464 w 2097550"/>
                  <a:gd name="connsiteY269" fmla="*/ 502924 h 2263667"/>
                  <a:gd name="connsiteX270" fmla="*/ 241035 w 2097550"/>
                  <a:gd name="connsiteY270" fmla="*/ 511391 h 2263667"/>
                  <a:gd name="connsiteX271" fmla="*/ 231742 w 2097550"/>
                  <a:gd name="connsiteY271" fmla="*/ 519993 h 2263667"/>
                  <a:gd name="connsiteX272" fmla="*/ 222515 w 2097550"/>
                  <a:gd name="connsiteY272" fmla="*/ 528663 h 2263667"/>
                  <a:gd name="connsiteX273" fmla="*/ 213222 w 2097550"/>
                  <a:gd name="connsiteY273" fmla="*/ 537333 h 2263667"/>
                  <a:gd name="connsiteX274" fmla="*/ 208609 w 2097550"/>
                  <a:gd name="connsiteY274" fmla="*/ 541735 h 2263667"/>
                  <a:gd name="connsiteX275" fmla="*/ 204065 w 2097550"/>
                  <a:gd name="connsiteY275" fmla="*/ 546138 h 2263667"/>
                  <a:gd name="connsiteX276" fmla="*/ 199519 w 2097550"/>
                  <a:gd name="connsiteY276" fmla="*/ 550609 h 2263667"/>
                  <a:gd name="connsiteX277" fmla="*/ 194975 w 2097550"/>
                  <a:gd name="connsiteY277" fmla="*/ 555011 h 2263667"/>
                  <a:gd name="connsiteX278" fmla="*/ 185749 w 2097550"/>
                  <a:gd name="connsiteY278" fmla="*/ 563953 h 2263667"/>
                  <a:gd name="connsiteX279" fmla="*/ 181204 w 2097550"/>
                  <a:gd name="connsiteY279" fmla="*/ 568422 h 2263667"/>
                  <a:gd name="connsiteX280" fmla="*/ 176727 w 2097550"/>
                  <a:gd name="connsiteY280" fmla="*/ 572960 h 2263667"/>
                  <a:gd name="connsiteX281" fmla="*/ 167773 w 2097550"/>
                  <a:gd name="connsiteY281" fmla="*/ 582037 h 2263667"/>
                  <a:gd name="connsiteX282" fmla="*/ 158750 w 2097550"/>
                  <a:gd name="connsiteY282" fmla="*/ 591113 h 2263667"/>
                  <a:gd name="connsiteX283" fmla="*/ 149797 w 2097550"/>
                  <a:gd name="connsiteY283" fmla="*/ 600258 h 2263667"/>
                  <a:gd name="connsiteX284" fmla="*/ 140978 w 2097550"/>
                  <a:gd name="connsiteY284" fmla="*/ 609537 h 2263667"/>
                  <a:gd name="connsiteX285" fmla="*/ 123137 w 2097550"/>
                  <a:gd name="connsiteY285" fmla="*/ 628164 h 2263667"/>
                  <a:gd name="connsiteX286" fmla="*/ 105703 w 2097550"/>
                  <a:gd name="connsiteY286" fmla="*/ 647129 h 2263667"/>
                  <a:gd name="connsiteX287" fmla="*/ 96952 w 2097550"/>
                  <a:gd name="connsiteY287" fmla="*/ 656679 h 2263667"/>
                  <a:gd name="connsiteX288" fmla="*/ 88338 w 2097550"/>
                  <a:gd name="connsiteY288" fmla="*/ 666298 h 2263667"/>
                  <a:gd name="connsiteX289" fmla="*/ 79722 w 2097550"/>
                  <a:gd name="connsiteY289" fmla="*/ 675984 h 2263667"/>
                  <a:gd name="connsiteX290" fmla="*/ 71107 w 2097550"/>
                  <a:gd name="connsiteY290" fmla="*/ 685738 h 2263667"/>
                  <a:gd name="connsiteX291" fmla="*/ 29117 w 2097550"/>
                  <a:gd name="connsiteY291" fmla="*/ 733084 h 2263667"/>
                  <a:gd name="connsiteX292" fmla="*/ 5917 w 2097550"/>
                  <a:gd name="connsiteY292" fmla="*/ 758212 h 2263667"/>
                  <a:gd name="connsiteX293" fmla="*/ 0 w 2097550"/>
                  <a:gd name="connsiteY293" fmla="*/ 764600 h 2263667"/>
                  <a:gd name="connsiteX294" fmla="*/ 0 w 2097550"/>
                  <a:gd name="connsiteY294" fmla="*/ 566826 h 2263667"/>
                  <a:gd name="connsiteX295" fmla="*/ 7885 w 2097550"/>
                  <a:gd name="connsiteY295" fmla="*/ 559007 h 2263667"/>
                  <a:gd name="connsiteX296" fmla="*/ 17653 w 2097550"/>
                  <a:gd name="connsiteY296" fmla="*/ 549457 h 2263667"/>
                  <a:gd name="connsiteX297" fmla="*/ 27353 w 2097550"/>
                  <a:gd name="connsiteY297" fmla="*/ 539907 h 2263667"/>
                  <a:gd name="connsiteX298" fmla="*/ 32170 w 2097550"/>
                  <a:gd name="connsiteY298" fmla="*/ 535165 h 2263667"/>
                  <a:gd name="connsiteX299" fmla="*/ 37190 w 2097550"/>
                  <a:gd name="connsiteY299" fmla="*/ 530491 h 2263667"/>
                  <a:gd name="connsiteX300" fmla="*/ 47094 w 2097550"/>
                  <a:gd name="connsiteY300" fmla="*/ 521145 h 2263667"/>
                  <a:gd name="connsiteX301" fmla="*/ 52046 w 2097550"/>
                  <a:gd name="connsiteY301" fmla="*/ 516470 h 2263667"/>
                  <a:gd name="connsiteX302" fmla="*/ 56997 w 2097550"/>
                  <a:gd name="connsiteY302" fmla="*/ 511797 h 2263667"/>
                  <a:gd name="connsiteX303" fmla="*/ 61949 w 2097550"/>
                  <a:gd name="connsiteY303" fmla="*/ 507123 h 2263667"/>
                  <a:gd name="connsiteX304" fmla="*/ 66969 w 2097550"/>
                  <a:gd name="connsiteY304" fmla="*/ 502517 h 2263667"/>
                  <a:gd name="connsiteX305" fmla="*/ 77077 w 2097550"/>
                  <a:gd name="connsiteY305" fmla="*/ 493306 h 2263667"/>
                  <a:gd name="connsiteX306" fmla="*/ 87116 w 2097550"/>
                  <a:gd name="connsiteY306" fmla="*/ 484162 h 2263667"/>
                  <a:gd name="connsiteX307" fmla="*/ 97224 w 2097550"/>
                  <a:gd name="connsiteY307" fmla="*/ 475017 h 2263667"/>
                  <a:gd name="connsiteX308" fmla="*/ 107467 w 2097550"/>
                  <a:gd name="connsiteY308" fmla="*/ 466009 h 2263667"/>
                  <a:gd name="connsiteX309" fmla="*/ 112623 w 2097550"/>
                  <a:gd name="connsiteY309" fmla="*/ 461539 h 2263667"/>
                  <a:gd name="connsiteX310" fmla="*/ 117710 w 2097550"/>
                  <a:gd name="connsiteY310" fmla="*/ 457068 h 2263667"/>
                  <a:gd name="connsiteX311" fmla="*/ 122798 w 2097550"/>
                  <a:gd name="connsiteY311" fmla="*/ 452597 h 2263667"/>
                  <a:gd name="connsiteX312" fmla="*/ 127953 w 2097550"/>
                  <a:gd name="connsiteY312" fmla="*/ 448128 h 2263667"/>
                  <a:gd name="connsiteX313" fmla="*/ 148778 w 2097550"/>
                  <a:gd name="connsiteY313" fmla="*/ 430516 h 2263667"/>
                  <a:gd name="connsiteX314" fmla="*/ 154002 w 2097550"/>
                  <a:gd name="connsiteY314" fmla="*/ 426114 h 2263667"/>
                  <a:gd name="connsiteX315" fmla="*/ 159293 w 2097550"/>
                  <a:gd name="connsiteY315" fmla="*/ 421778 h 2263667"/>
                  <a:gd name="connsiteX316" fmla="*/ 164585 w 2097550"/>
                  <a:gd name="connsiteY316" fmla="*/ 417444 h 2263667"/>
                  <a:gd name="connsiteX317" fmla="*/ 169875 w 2097550"/>
                  <a:gd name="connsiteY317" fmla="*/ 413109 h 2263667"/>
                  <a:gd name="connsiteX318" fmla="*/ 175167 w 2097550"/>
                  <a:gd name="connsiteY318" fmla="*/ 408774 h 2263667"/>
                  <a:gd name="connsiteX319" fmla="*/ 180458 w 2097550"/>
                  <a:gd name="connsiteY319" fmla="*/ 404439 h 2263667"/>
                  <a:gd name="connsiteX320" fmla="*/ 185749 w 2097550"/>
                  <a:gd name="connsiteY320" fmla="*/ 400172 h 2263667"/>
                  <a:gd name="connsiteX321" fmla="*/ 191108 w 2097550"/>
                  <a:gd name="connsiteY321" fmla="*/ 395905 h 2263667"/>
                  <a:gd name="connsiteX322" fmla="*/ 212679 w 2097550"/>
                  <a:gd name="connsiteY322" fmla="*/ 379039 h 2263667"/>
                  <a:gd name="connsiteX323" fmla="*/ 218038 w 2097550"/>
                  <a:gd name="connsiteY323" fmla="*/ 374840 h 2263667"/>
                  <a:gd name="connsiteX324" fmla="*/ 223534 w 2097550"/>
                  <a:gd name="connsiteY324" fmla="*/ 370708 h 2263667"/>
                  <a:gd name="connsiteX325" fmla="*/ 234522 w 2097550"/>
                  <a:gd name="connsiteY325" fmla="*/ 362445 h 2263667"/>
                  <a:gd name="connsiteX326" fmla="*/ 245444 w 2097550"/>
                  <a:gd name="connsiteY326" fmla="*/ 354180 h 2263667"/>
                  <a:gd name="connsiteX327" fmla="*/ 256569 w 2097550"/>
                  <a:gd name="connsiteY327" fmla="*/ 346052 h 2263667"/>
                  <a:gd name="connsiteX328" fmla="*/ 267762 w 2097550"/>
                  <a:gd name="connsiteY328" fmla="*/ 337992 h 2263667"/>
                  <a:gd name="connsiteX329" fmla="*/ 278887 w 2097550"/>
                  <a:gd name="connsiteY329" fmla="*/ 329931 h 2263667"/>
                  <a:gd name="connsiteX330" fmla="*/ 290215 w 2097550"/>
                  <a:gd name="connsiteY330" fmla="*/ 322007 h 2263667"/>
                  <a:gd name="connsiteX331" fmla="*/ 301544 w 2097550"/>
                  <a:gd name="connsiteY331" fmla="*/ 314150 h 2263667"/>
                  <a:gd name="connsiteX332" fmla="*/ 312940 w 2097550"/>
                  <a:gd name="connsiteY332" fmla="*/ 306361 h 2263667"/>
                  <a:gd name="connsiteX333" fmla="*/ 324472 w 2097550"/>
                  <a:gd name="connsiteY333" fmla="*/ 298639 h 2263667"/>
                  <a:gd name="connsiteX334" fmla="*/ 330238 w 2097550"/>
                  <a:gd name="connsiteY334" fmla="*/ 294778 h 2263667"/>
                  <a:gd name="connsiteX335" fmla="*/ 336004 w 2097550"/>
                  <a:gd name="connsiteY335" fmla="*/ 290917 h 2263667"/>
                  <a:gd name="connsiteX336" fmla="*/ 341770 w 2097550"/>
                  <a:gd name="connsiteY336" fmla="*/ 287124 h 2263667"/>
                  <a:gd name="connsiteX337" fmla="*/ 347604 w 2097550"/>
                  <a:gd name="connsiteY337" fmla="*/ 283331 h 2263667"/>
                  <a:gd name="connsiteX338" fmla="*/ 353437 w 2097550"/>
                  <a:gd name="connsiteY338" fmla="*/ 279605 h 2263667"/>
                  <a:gd name="connsiteX339" fmla="*/ 359272 w 2097550"/>
                  <a:gd name="connsiteY339" fmla="*/ 275881 h 2263667"/>
                  <a:gd name="connsiteX340" fmla="*/ 365105 w 2097550"/>
                  <a:gd name="connsiteY340" fmla="*/ 272155 h 2263667"/>
                  <a:gd name="connsiteX341" fmla="*/ 371007 w 2097550"/>
                  <a:gd name="connsiteY341" fmla="*/ 268430 h 2263667"/>
                  <a:gd name="connsiteX342" fmla="*/ 394749 w 2097550"/>
                  <a:gd name="connsiteY342" fmla="*/ 253798 h 2263667"/>
                  <a:gd name="connsiteX343" fmla="*/ 400719 w 2097550"/>
                  <a:gd name="connsiteY343" fmla="*/ 250141 h 2263667"/>
                  <a:gd name="connsiteX344" fmla="*/ 406757 w 2097550"/>
                  <a:gd name="connsiteY344" fmla="*/ 246551 h 2263667"/>
                  <a:gd name="connsiteX345" fmla="*/ 412794 w 2097550"/>
                  <a:gd name="connsiteY345" fmla="*/ 242961 h 2263667"/>
                  <a:gd name="connsiteX346" fmla="*/ 418831 w 2097550"/>
                  <a:gd name="connsiteY346" fmla="*/ 239372 h 2263667"/>
                  <a:gd name="connsiteX347" fmla="*/ 443116 w 2097550"/>
                  <a:gd name="connsiteY347" fmla="*/ 225351 h 2263667"/>
                  <a:gd name="connsiteX348" fmla="*/ 467740 w 2097550"/>
                  <a:gd name="connsiteY348" fmla="*/ 211669 h 2263667"/>
                  <a:gd name="connsiteX349" fmla="*/ 492636 w 2097550"/>
                  <a:gd name="connsiteY349" fmla="*/ 198324 h 2263667"/>
                  <a:gd name="connsiteX350" fmla="*/ 517803 w 2097550"/>
                  <a:gd name="connsiteY350" fmla="*/ 185320 h 2263667"/>
                  <a:gd name="connsiteX351" fmla="*/ 569086 w 2097550"/>
                  <a:gd name="connsiteY351" fmla="*/ 160394 h 2263667"/>
                  <a:gd name="connsiteX352" fmla="*/ 621523 w 2097550"/>
                  <a:gd name="connsiteY352" fmla="*/ 136958 h 2263667"/>
                  <a:gd name="connsiteX353" fmla="*/ 675045 w 2097550"/>
                  <a:gd name="connsiteY353" fmla="*/ 115148 h 2263667"/>
                  <a:gd name="connsiteX354" fmla="*/ 729652 w 2097550"/>
                  <a:gd name="connsiteY354" fmla="*/ 94963 h 2263667"/>
                  <a:gd name="connsiteX355" fmla="*/ 746339 w 2097550"/>
                  <a:gd name="connsiteY355" fmla="*/ 89206 h 2263667"/>
                  <a:gd name="connsiteX356" fmla="*/ 763094 w 2097550"/>
                  <a:gd name="connsiteY356" fmla="*/ 83584 h 2263667"/>
                  <a:gd name="connsiteX357" fmla="*/ 779918 w 2097550"/>
                  <a:gd name="connsiteY357" fmla="*/ 78165 h 2263667"/>
                  <a:gd name="connsiteX358" fmla="*/ 796877 w 2097550"/>
                  <a:gd name="connsiteY358" fmla="*/ 72882 h 2263667"/>
                  <a:gd name="connsiteX359" fmla="*/ 836357 w 2097550"/>
                  <a:gd name="connsiteY359" fmla="*/ 61367 h 2263667"/>
                  <a:gd name="connsiteX360" fmla="*/ 876244 w 2097550"/>
                  <a:gd name="connsiteY360" fmla="*/ 50801 h 2263667"/>
                  <a:gd name="connsiteX361" fmla="*/ 916538 w 2097550"/>
                  <a:gd name="connsiteY361" fmla="*/ 41182 h 2263667"/>
                  <a:gd name="connsiteX362" fmla="*/ 957172 w 2097550"/>
                  <a:gd name="connsiteY362" fmla="*/ 32512 h 2263667"/>
                  <a:gd name="connsiteX363" fmla="*/ 986409 w 2097550"/>
                  <a:gd name="connsiteY363" fmla="*/ 26890 h 2263667"/>
                  <a:gd name="connsiteX364" fmla="*/ 1015782 w 2097550"/>
                  <a:gd name="connsiteY364" fmla="*/ 21810 h 2263667"/>
                  <a:gd name="connsiteX365" fmla="*/ 1045289 w 2097550"/>
                  <a:gd name="connsiteY365" fmla="*/ 17204 h 2263667"/>
                  <a:gd name="connsiteX366" fmla="*/ 1074933 w 2097550"/>
                  <a:gd name="connsiteY366" fmla="*/ 13141 h 2263667"/>
                  <a:gd name="connsiteX367" fmla="*/ 1104646 w 2097550"/>
                  <a:gd name="connsiteY367" fmla="*/ 9686 h 2263667"/>
                  <a:gd name="connsiteX368" fmla="*/ 1134425 w 2097550"/>
                  <a:gd name="connsiteY368" fmla="*/ 6774 h 2263667"/>
                  <a:gd name="connsiteX369" fmla="*/ 1164205 w 2097550"/>
                  <a:gd name="connsiteY369" fmla="*/ 4336 h 2263667"/>
                  <a:gd name="connsiteX370" fmla="*/ 1194052 w 2097550"/>
                  <a:gd name="connsiteY370" fmla="*/ 2439 h 2263667"/>
                  <a:gd name="connsiteX371" fmla="*/ 1223833 w 2097550"/>
                  <a:gd name="connsiteY371" fmla="*/ 1083 h 2263667"/>
                  <a:gd name="connsiteX372" fmla="*/ 1253612 w 2097550"/>
                  <a:gd name="connsiteY372" fmla="*/ 271 h 2263667"/>
                  <a:gd name="connsiteX373" fmla="*/ 1283324 w 2097550"/>
                  <a:gd name="connsiteY373" fmla="*/ 0 h 226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Lst>
                <a:rect l="l" t="t" r="r" b="b"/>
                <a:pathLst>
                  <a:path w="2097550" h="2263667">
                    <a:moveTo>
                      <a:pt x="1283324" y="0"/>
                    </a:moveTo>
                    <a:cubicBezTo>
                      <a:pt x="1293228" y="0"/>
                      <a:pt x="1303132" y="136"/>
                      <a:pt x="1312968" y="339"/>
                    </a:cubicBezTo>
                    <a:cubicBezTo>
                      <a:pt x="1322804" y="610"/>
                      <a:pt x="1332641" y="881"/>
                      <a:pt x="1342476" y="1287"/>
                    </a:cubicBezTo>
                    <a:cubicBezTo>
                      <a:pt x="1352312" y="1693"/>
                      <a:pt x="1362081" y="2168"/>
                      <a:pt x="1371849" y="2778"/>
                    </a:cubicBezTo>
                    <a:cubicBezTo>
                      <a:pt x="1381617" y="3387"/>
                      <a:pt x="1391386" y="4064"/>
                      <a:pt x="1401086" y="4809"/>
                    </a:cubicBezTo>
                    <a:cubicBezTo>
                      <a:pt x="1410855" y="5622"/>
                      <a:pt x="1420554" y="6435"/>
                      <a:pt x="1430187" y="7383"/>
                    </a:cubicBezTo>
                    <a:cubicBezTo>
                      <a:pt x="1449588" y="9280"/>
                      <a:pt x="1468785" y="11515"/>
                      <a:pt x="1487711" y="14157"/>
                    </a:cubicBezTo>
                    <a:cubicBezTo>
                      <a:pt x="1506773" y="16798"/>
                      <a:pt x="1525563" y="19778"/>
                      <a:pt x="1544150" y="23166"/>
                    </a:cubicBezTo>
                    <a:cubicBezTo>
                      <a:pt x="1562737" y="26552"/>
                      <a:pt x="1581120" y="30277"/>
                      <a:pt x="1599233" y="34409"/>
                    </a:cubicBezTo>
                    <a:cubicBezTo>
                      <a:pt x="1617344" y="38541"/>
                      <a:pt x="1635253" y="43011"/>
                      <a:pt x="1652823" y="47821"/>
                    </a:cubicBezTo>
                    <a:cubicBezTo>
                      <a:pt x="1661641" y="50259"/>
                      <a:pt x="1670392" y="52765"/>
                      <a:pt x="1679007" y="55339"/>
                    </a:cubicBezTo>
                    <a:cubicBezTo>
                      <a:pt x="1687689" y="57913"/>
                      <a:pt x="1696236" y="60622"/>
                      <a:pt x="1704716" y="63399"/>
                    </a:cubicBezTo>
                    <a:cubicBezTo>
                      <a:pt x="1713195" y="66176"/>
                      <a:pt x="1721608" y="69021"/>
                      <a:pt x="1729883" y="72001"/>
                    </a:cubicBezTo>
                    <a:cubicBezTo>
                      <a:pt x="1738227" y="74981"/>
                      <a:pt x="1746436" y="78030"/>
                      <a:pt x="1754507" y="81145"/>
                    </a:cubicBezTo>
                    <a:cubicBezTo>
                      <a:pt x="1762648" y="84329"/>
                      <a:pt x="1770653" y="87512"/>
                      <a:pt x="1778589" y="90831"/>
                    </a:cubicBezTo>
                    <a:cubicBezTo>
                      <a:pt x="1786526" y="94082"/>
                      <a:pt x="1794327" y="97537"/>
                      <a:pt x="1802060" y="100991"/>
                    </a:cubicBezTo>
                    <a:cubicBezTo>
                      <a:pt x="1809794" y="104446"/>
                      <a:pt x="1817391" y="108035"/>
                      <a:pt x="1824921" y="111693"/>
                    </a:cubicBezTo>
                    <a:cubicBezTo>
                      <a:pt x="1832450" y="115351"/>
                      <a:pt x="1839844" y="119144"/>
                      <a:pt x="1847103" y="122937"/>
                    </a:cubicBezTo>
                    <a:cubicBezTo>
                      <a:pt x="1861755" y="130659"/>
                      <a:pt x="1875797" y="138652"/>
                      <a:pt x="1889297" y="146982"/>
                    </a:cubicBezTo>
                    <a:cubicBezTo>
                      <a:pt x="1902931" y="155314"/>
                      <a:pt x="1915955" y="163984"/>
                      <a:pt x="1928370" y="172992"/>
                    </a:cubicBezTo>
                    <a:cubicBezTo>
                      <a:pt x="1940851" y="182068"/>
                      <a:pt x="1952790" y="191348"/>
                      <a:pt x="1964051" y="200967"/>
                    </a:cubicBezTo>
                    <a:cubicBezTo>
                      <a:pt x="1975447" y="210652"/>
                      <a:pt x="1986165" y="220542"/>
                      <a:pt x="1996205" y="230770"/>
                    </a:cubicBezTo>
                    <a:cubicBezTo>
                      <a:pt x="2006245" y="241065"/>
                      <a:pt x="2015605" y="251632"/>
                      <a:pt x="2024221" y="262401"/>
                    </a:cubicBezTo>
                    <a:cubicBezTo>
                      <a:pt x="2032903" y="273238"/>
                      <a:pt x="2040840" y="284415"/>
                      <a:pt x="2048031" y="295726"/>
                    </a:cubicBezTo>
                    <a:cubicBezTo>
                      <a:pt x="2055289" y="307106"/>
                      <a:pt x="2061734" y="318756"/>
                      <a:pt x="2067432" y="330609"/>
                    </a:cubicBezTo>
                    <a:cubicBezTo>
                      <a:pt x="2073198" y="342530"/>
                      <a:pt x="2078081" y="354654"/>
                      <a:pt x="2082220" y="366983"/>
                    </a:cubicBezTo>
                    <a:cubicBezTo>
                      <a:pt x="2084255" y="373145"/>
                      <a:pt x="2086154" y="379378"/>
                      <a:pt x="2087782" y="385677"/>
                    </a:cubicBezTo>
                    <a:cubicBezTo>
                      <a:pt x="2089410" y="391975"/>
                      <a:pt x="2090903" y="398343"/>
                      <a:pt x="2092124" y="404710"/>
                    </a:cubicBezTo>
                    <a:cubicBezTo>
                      <a:pt x="2093413" y="411077"/>
                      <a:pt x="2094430" y="417511"/>
                      <a:pt x="2095244" y="424014"/>
                    </a:cubicBezTo>
                    <a:cubicBezTo>
                      <a:pt x="2096058" y="430516"/>
                      <a:pt x="2096668" y="437019"/>
                      <a:pt x="2097076" y="443590"/>
                    </a:cubicBezTo>
                    <a:cubicBezTo>
                      <a:pt x="2097483" y="450159"/>
                      <a:pt x="2097550" y="456797"/>
                      <a:pt x="2097550" y="463435"/>
                    </a:cubicBezTo>
                    <a:cubicBezTo>
                      <a:pt x="2097483" y="470140"/>
                      <a:pt x="2097211" y="476846"/>
                      <a:pt x="2096737" y="483552"/>
                    </a:cubicBezTo>
                    <a:cubicBezTo>
                      <a:pt x="2096262" y="490326"/>
                      <a:pt x="2095584" y="497099"/>
                      <a:pt x="2094634" y="503872"/>
                    </a:cubicBezTo>
                    <a:cubicBezTo>
                      <a:pt x="2093752" y="510714"/>
                      <a:pt x="2092598" y="517555"/>
                      <a:pt x="2091242" y="524396"/>
                    </a:cubicBezTo>
                    <a:cubicBezTo>
                      <a:pt x="2088529" y="538145"/>
                      <a:pt x="2084933" y="552031"/>
                      <a:pt x="2080524" y="565917"/>
                    </a:cubicBezTo>
                    <a:cubicBezTo>
                      <a:pt x="2076047" y="579870"/>
                      <a:pt x="2070756" y="593891"/>
                      <a:pt x="2064651" y="607979"/>
                    </a:cubicBezTo>
                    <a:cubicBezTo>
                      <a:pt x="2058477" y="622068"/>
                      <a:pt x="2051490" y="636292"/>
                      <a:pt x="2043621" y="650448"/>
                    </a:cubicBezTo>
                    <a:cubicBezTo>
                      <a:pt x="2035685" y="664740"/>
                      <a:pt x="2027001" y="678964"/>
                      <a:pt x="2017437" y="693188"/>
                    </a:cubicBezTo>
                    <a:cubicBezTo>
                      <a:pt x="2012621" y="700368"/>
                      <a:pt x="2007669" y="707480"/>
                      <a:pt x="2002514" y="714592"/>
                    </a:cubicBezTo>
                    <a:cubicBezTo>
                      <a:pt x="1997357" y="721772"/>
                      <a:pt x="1991998" y="728884"/>
                      <a:pt x="1986437" y="735996"/>
                    </a:cubicBezTo>
                    <a:cubicBezTo>
                      <a:pt x="1980874" y="743176"/>
                      <a:pt x="1975176" y="750288"/>
                      <a:pt x="1969206" y="757400"/>
                    </a:cubicBezTo>
                    <a:cubicBezTo>
                      <a:pt x="1963237" y="764512"/>
                      <a:pt x="1957132" y="771624"/>
                      <a:pt x="1950823" y="778736"/>
                    </a:cubicBezTo>
                    <a:cubicBezTo>
                      <a:pt x="1944514" y="785849"/>
                      <a:pt x="1938002" y="792961"/>
                      <a:pt x="1931354" y="800073"/>
                    </a:cubicBezTo>
                    <a:cubicBezTo>
                      <a:pt x="1924639" y="807184"/>
                      <a:pt x="1917855" y="814296"/>
                      <a:pt x="1910800" y="821341"/>
                    </a:cubicBezTo>
                    <a:cubicBezTo>
                      <a:pt x="1903746" y="828453"/>
                      <a:pt x="1896555" y="835497"/>
                      <a:pt x="1889160" y="842541"/>
                    </a:cubicBezTo>
                    <a:cubicBezTo>
                      <a:pt x="1881767" y="849586"/>
                      <a:pt x="1874169" y="856630"/>
                      <a:pt x="1866368" y="863606"/>
                    </a:cubicBezTo>
                    <a:cubicBezTo>
                      <a:pt x="1858567" y="870583"/>
                      <a:pt x="1850630" y="877559"/>
                      <a:pt x="1842557" y="884537"/>
                    </a:cubicBezTo>
                    <a:cubicBezTo>
                      <a:pt x="1834485" y="891513"/>
                      <a:pt x="1826210" y="898490"/>
                      <a:pt x="1817866" y="905398"/>
                    </a:cubicBezTo>
                    <a:cubicBezTo>
                      <a:pt x="1809522" y="912307"/>
                      <a:pt x="1800975" y="919216"/>
                      <a:pt x="1792292" y="926125"/>
                    </a:cubicBezTo>
                    <a:cubicBezTo>
                      <a:pt x="1783609" y="932966"/>
                      <a:pt x="1774791" y="939875"/>
                      <a:pt x="1765768" y="946717"/>
                    </a:cubicBezTo>
                    <a:cubicBezTo>
                      <a:pt x="1756746" y="953489"/>
                      <a:pt x="1747520" y="960330"/>
                      <a:pt x="1738227" y="967104"/>
                    </a:cubicBezTo>
                    <a:cubicBezTo>
                      <a:pt x="1728933" y="973945"/>
                      <a:pt x="1719504" y="980718"/>
                      <a:pt x="1709940" y="987424"/>
                    </a:cubicBezTo>
                    <a:cubicBezTo>
                      <a:pt x="1700375" y="994130"/>
                      <a:pt x="1690742" y="1000835"/>
                      <a:pt x="1680906" y="1007541"/>
                    </a:cubicBezTo>
                    <a:cubicBezTo>
                      <a:pt x="1671070" y="1014247"/>
                      <a:pt x="1661098" y="1020885"/>
                      <a:pt x="1650991" y="1027523"/>
                    </a:cubicBezTo>
                    <a:cubicBezTo>
                      <a:pt x="1648481" y="1029149"/>
                      <a:pt x="1645971" y="1030842"/>
                      <a:pt x="1643393" y="1032467"/>
                    </a:cubicBezTo>
                    <a:cubicBezTo>
                      <a:pt x="1640816" y="1034160"/>
                      <a:pt x="1638238" y="1035786"/>
                      <a:pt x="1635660" y="1037412"/>
                    </a:cubicBezTo>
                    <a:cubicBezTo>
                      <a:pt x="1633082" y="1039105"/>
                      <a:pt x="1630505" y="1040730"/>
                      <a:pt x="1627927" y="1042356"/>
                    </a:cubicBezTo>
                    <a:cubicBezTo>
                      <a:pt x="1625349" y="1043982"/>
                      <a:pt x="1622772" y="1045676"/>
                      <a:pt x="1620193" y="1047301"/>
                    </a:cubicBezTo>
                    <a:lnTo>
                      <a:pt x="1604727" y="1057190"/>
                    </a:lnTo>
                    <a:cubicBezTo>
                      <a:pt x="1603438" y="1058003"/>
                      <a:pt x="1602082" y="1058816"/>
                      <a:pt x="1600793" y="1059629"/>
                    </a:cubicBezTo>
                    <a:cubicBezTo>
                      <a:pt x="1599437" y="1060441"/>
                      <a:pt x="1598147" y="1061254"/>
                      <a:pt x="1596790" y="1062067"/>
                    </a:cubicBezTo>
                    <a:cubicBezTo>
                      <a:pt x="1595434" y="1062880"/>
                      <a:pt x="1594145" y="1063692"/>
                      <a:pt x="1592788" y="1064506"/>
                    </a:cubicBezTo>
                    <a:cubicBezTo>
                      <a:pt x="1591431" y="1065318"/>
                      <a:pt x="1590143" y="1066131"/>
                      <a:pt x="1588786" y="1066944"/>
                    </a:cubicBezTo>
                    <a:lnTo>
                      <a:pt x="1556835" y="1086383"/>
                    </a:lnTo>
                    <a:lnTo>
                      <a:pt x="1523868" y="1105484"/>
                    </a:lnTo>
                    <a:lnTo>
                      <a:pt x="1507315" y="1115103"/>
                    </a:lnTo>
                    <a:lnTo>
                      <a:pt x="1490425" y="1124518"/>
                    </a:lnTo>
                    <a:lnTo>
                      <a:pt x="1456507" y="1143415"/>
                    </a:lnTo>
                    <a:lnTo>
                      <a:pt x="1421708" y="1161907"/>
                    </a:lnTo>
                    <a:lnTo>
                      <a:pt x="1404274" y="1171254"/>
                    </a:lnTo>
                    <a:lnTo>
                      <a:pt x="1386501" y="1180331"/>
                    </a:lnTo>
                    <a:lnTo>
                      <a:pt x="1350820" y="1198551"/>
                    </a:lnTo>
                    <a:lnTo>
                      <a:pt x="1314393" y="1216432"/>
                    </a:lnTo>
                    <a:cubicBezTo>
                      <a:pt x="1308355" y="1219412"/>
                      <a:pt x="1302250" y="1222393"/>
                      <a:pt x="1296145" y="1225374"/>
                    </a:cubicBezTo>
                    <a:cubicBezTo>
                      <a:pt x="1290039" y="1228354"/>
                      <a:pt x="1283867" y="1231266"/>
                      <a:pt x="1277693" y="1234179"/>
                    </a:cubicBezTo>
                    <a:cubicBezTo>
                      <a:pt x="1271521" y="1237091"/>
                      <a:pt x="1265347" y="1240004"/>
                      <a:pt x="1259106" y="1242917"/>
                    </a:cubicBezTo>
                    <a:cubicBezTo>
                      <a:pt x="1252934" y="1245829"/>
                      <a:pt x="1246693" y="1248742"/>
                      <a:pt x="1240519" y="1251653"/>
                    </a:cubicBezTo>
                    <a:cubicBezTo>
                      <a:pt x="1237400" y="1253144"/>
                      <a:pt x="1234279" y="1254634"/>
                      <a:pt x="1231159" y="1256057"/>
                    </a:cubicBezTo>
                    <a:cubicBezTo>
                      <a:pt x="1228038" y="1257547"/>
                      <a:pt x="1224918" y="1258969"/>
                      <a:pt x="1221730" y="1260391"/>
                    </a:cubicBezTo>
                    <a:cubicBezTo>
                      <a:pt x="1218541" y="1261814"/>
                      <a:pt x="1215421" y="1263236"/>
                      <a:pt x="1212233" y="1264659"/>
                    </a:cubicBezTo>
                    <a:cubicBezTo>
                      <a:pt x="1209045" y="1266081"/>
                      <a:pt x="1205855" y="1267503"/>
                      <a:pt x="1202736" y="1268926"/>
                    </a:cubicBezTo>
                    <a:lnTo>
                      <a:pt x="1164545" y="1286198"/>
                    </a:lnTo>
                    <a:lnTo>
                      <a:pt x="1121604" y="1305570"/>
                    </a:lnTo>
                    <a:cubicBezTo>
                      <a:pt x="1118009" y="1307196"/>
                      <a:pt x="1114414" y="1308821"/>
                      <a:pt x="1110886" y="1310447"/>
                    </a:cubicBezTo>
                    <a:cubicBezTo>
                      <a:pt x="1107359" y="1312073"/>
                      <a:pt x="1103764" y="1313698"/>
                      <a:pt x="1100237" y="1315391"/>
                    </a:cubicBezTo>
                    <a:cubicBezTo>
                      <a:pt x="1096709" y="1317085"/>
                      <a:pt x="1093114" y="1318710"/>
                      <a:pt x="1089586" y="1320403"/>
                    </a:cubicBezTo>
                    <a:cubicBezTo>
                      <a:pt x="1086059" y="1322029"/>
                      <a:pt x="1082463" y="1323723"/>
                      <a:pt x="1078936" y="1325349"/>
                    </a:cubicBezTo>
                    <a:cubicBezTo>
                      <a:pt x="1064691" y="1332054"/>
                      <a:pt x="1050513" y="1338827"/>
                      <a:pt x="1036403" y="1345668"/>
                    </a:cubicBezTo>
                    <a:cubicBezTo>
                      <a:pt x="1022293" y="1352578"/>
                      <a:pt x="1008184" y="1359486"/>
                      <a:pt x="994142" y="1366531"/>
                    </a:cubicBezTo>
                    <a:cubicBezTo>
                      <a:pt x="980032" y="1373575"/>
                      <a:pt x="966058" y="1380754"/>
                      <a:pt x="952084" y="1387935"/>
                    </a:cubicBezTo>
                    <a:cubicBezTo>
                      <a:pt x="938110" y="1395182"/>
                      <a:pt x="924203" y="1402498"/>
                      <a:pt x="910297" y="1409880"/>
                    </a:cubicBezTo>
                    <a:cubicBezTo>
                      <a:pt x="896459" y="1417331"/>
                      <a:pt x="882620" y="1424849"/>
                      <a:pt x="868850" y="1432436"/>
                    </a:cubicBezTo>
                    <a:cubicBezTo>
                      <a:pt x="855079" y="1440022"/>
                      <a:pt x="841308" y="1447811"/>
                      <a:pt x="827674" y="1455600"/>
                    </a:cubicBezTo>
                    <a:cubicBezTo>
                      <a:pt x="814039" y="1463390"/>
                      <a:pt x="800404" y="1471315"/>
                      <a:pt x="786837" y="1479375"/>
                    </a:cubicBezTo>
                    <a:cubicBezTo>
                      <a:pt x="773270" y="1487435"/>
                      <a:pt x="759703" y="1495563"/>
                      <a:pt x="746272" y="1503827"/>
                    </a:cubicBezTo>
                    <a:cubicBezTo>
                      <a:pt x="719342" y="1520354"/>
                      <a:pt x="692614" y="1537287"/>
                      <a:pt x="666226" y="1554695"/>
                    </a:cubicBezTo>
                    <a:cubicBezTo>
                      <a:pt x="639770" y="1572171"/>
                      <a:pt x="613586" y="1590053"/>
                      <a:pt x="587740" y="1608475"/>
                    </a:cubicBezTo>
                    <a:cubicBezTo>
                      <a:pt x="561760" y="1626967"/>
                      <a:pt x="536186" y="1645933"/>
                      <a:pt x="511019" y="1665372"/>
                    </a:cubicBezTo>
                    <a:cubicBezTo>
                      <a:pt x="485784" y="1684947"/>
                      <a:pt x="460889" y="1704997"/>
                      <a:pt x="436401" y="1725587"/>
                    </a:cubicBezTo>
                    <a:cubicBezTo>
                      <a:pt x="411912" y="1746246"/>
                      <a:pt x="387762" y="1767515"/>
                      <a:pt x="364155" y="1789258"/>
                    </a:cubicBezTo>
                    <a:cubicBezTo>
                      <a:pt x="340413" y="1811135"/>
                      <a:pt x="317145" y="1833555"/>
                      <a:pt x="294557" y="1856585"/>
                    </a:cubicBezTo>
                    <a:cubicBezTo>
                      <a:pt x="271832" y="1879682"/>
                      <a:pt x="249649" y="1903457"/>
                      <a:pt x="228213" y="1927773"/>
                    </a:cubicBezTo>
                    <a:cubicBezTo>
                      <a:pt x="206642" y="1952293"/>
                      <a:pt x="185681" y="1977355"/>
                      <a:pt x="165602" y="2003093"/>
                    </a:cubicBezTo>
                    <a:cubicBezTo>
                      <a:pt x="155495" y="2015963"/>
                      <a:pt x="145590" y="2029035"/>
                      <a:pt x="135822" y="2042244"/>
                    </a:cubicBezTo>
                    <a:cubicBezTo>
                      <a:pt x="126053" y="2055451"/>
                      <a:pt x="116421" y="2068863"/>
                      <a:pt x="107060" y="2082409"/>
                    </a:cubicBezTo>
                    <a:cubicBezTo>
                      <a:pt x="97631" y="2096024"/>
                      <a:pt x="88473" y="2109774"/>
                      <a:pt x="79519" y="2123659"/>
                    </a:cubicBezTo>
                    <a:cubicBezTo>
                      <a:pt x="70564" y="2137612"/>
                      <a:pt x="61814" y="2151701"/>
                      <a:pt x="53335" y="2165993"/>
                    </a:cubicBezTo>
                    <a:cubicBezTo>
                      <a:pt x="51231" y="2169583"/>
                      <a:pt x="49128" y="2173173"/>
                      <a:pt x="47026" y="2176762"/>
                    </a:cubicBezTo>
                    <a:cubicBezTo>
                      <a:pt x="44923" y="2180420"/>
                      <a:pt x="42820" y="2184011"/>
                      <a:pt x="40717" y="2187600"/>
                    </a:cubicBezTo>
                    <a:cubicBezTo>
                      <a:pt x="38614" y="2191258"/>
                      <a:pt x="36511" y="2194848"/>
                      <a:pt x="34476" y="2198505"/>
                    </a:cubicBezTo>
                    <a:cubicBezTo>
                      <a:pt x="32442" y="2202162"/>
                      <a:pt x="30406" y="2205821"/>
                      <a:pt x="28439" y="2209478"/>
                    </a:cubicBezTo>
                    <a:lnTo>
                      <a:pt x="16432" y="2231559"/>
                    </a:lnTo>
                    <a:lnTo>
                      <a:pt x="4967" y="2253979"/>
                    </a:lnTo>
                    <a:lnTo>
                      <a:pt x="0" y="2263667"/>
                    </a:lnTo>
                    <a:lnTo>
                      <a:pt x="0" y="1887197"/>
                    </a:lnTo>
                    <a:lnTo>
                      <a:pt x="36308" y="1845273"/>
                    </a:lnTo>
                    <a:cubicBezTo>
                      <a:pt x="60661" y="1818654"/>
                      <a:pt x="85692" y="1792780"/>
                      <a:pt x="111265" y="1767650"/>
                    </a:cubicBezTo>
                    <a:cubicBezTo>
                      <a:pt x="136704" y="1742656"/>
                      <a:pt x="162685" y="1718340"/>
                      <a:pt x="189073" y="1694701"/>
                    </a:cubicBezTo>
                    <a:cubicBezTo>
                      <a:pt x="215325" y="1671198"/>
                      <a:pt x="242052" y="1648371"/>
                      <a:pt x="269118" y="1626154"/>
                    </a:cubicBezTo>
                    <a:cubicBezTo>
                      <a:pt x="296049" y="1604073"/>
                      <a:pt x="323387" y="1582602"/>
                      <a:pt x="351064" y="1561739"/>
                    </a:cubicBezTo>
                    <a:cubicBezTo>
                      <a:pt x="378604" y="1541012"/>
                      <a:pt x="406485" y="1520828"/>
                      <a:pt x="434637" y="1501253"/>
                    </a:cubicBezTo>
                    <a:cubicBezTo>
                      <a:pt x="462720" y="1481678"/>
                      <a:pt x="491008" y="1462712"/>
                      <a:pt x="519566" y="1444289"/>
                    </a:cubicBezTo>
                    <a:cubicBezTo>
                      <a:pt x="548058" y="1425866"/>
                      <a:pt x="576683" y="1408052"/>
                      <a:pt x="605581" y="1390644"/>
                    </a:cubicBezTo>
                    <a:cubicBezTo>
                      <a:pt x="619963" y="1381974"/>
                      <a:pt x="634411" y="1373439"/>
                      <a:pt x="648928" y="1364973"/>
                    </a:cubicBezTo>
                    <a:cubicBezTo>
                      <a:pt x="663377" y="1356574"/>
                      <a:pt x="677893" y="1348242"/>
                      <a:pt x="692479" y="1340047"/>
                    </a:cubicBezTo>
                    <a:cubicBezTo>
                      <a:pt x="706996" y="1331851"/>
                      <a:pt x="721580" y="1323791"/>
                      <a:pt x="736232" y="1315798"/>
                    </a:cubicBezTo>
                    <a:cubicBezTo>
                      <a:pt x="750885" y="1307873"/>
                      <a:pt x="765537" y="1300016"/>
                      <a:pt x="780190" y="1292294"/>
                    </a:cubicBezTo>
                    <a:cubicBezTo>
                      <a:pt x="794909" y="1284573"/>
                      <a:pt x="809630" y="1276987"/>
                      <a:pt x="824350" y="1269467"/>
                    </a:cubicBezTo>
                    <a:cubicBezTo>
                      <a:pt x="839070" y="1261949"/>
                      <a:pt x="853858" y="1254566"/>
                      <a:pt x="868646" y="1247251"/>
                    </a:cubicBezTo>
                    <a:cubicBezTo>
                      <a:pt x="883435" y="1239936"/>
                      <a:pt x="898223" y="1232756"/>
                      <a:pt x="913079" y="1225644"/>
                    </a:cubicBezTo>
                    <a:cubicBezTo>
                      <a:pt x="927867" y="1218532"/>
                      <a:pt x="942723" y="1211488"/>
                      <a:pt x="957646" y="1204578"/>
                    </a:cubicBezTo>
                    <a:cubicBezTo>
                      <a:pt x="961310" y="1202885"/>
                      <a:pt x="965041" y="1201125"/>
                      <a:pt x="968772" y="1199432"/>
                    </a:cubicBezTo>
                    <a:cubicBezTo>
                      <a:pt x="972434" y="1197737"/>
                      <a:pt x="976165" y="1195977"/>
                      <a:pt x="979897" y="1194284"/>
                    </a:cubicBezTo>
                    <a:cubicBezTo>
                      <a:pt x="983628" y="1192522"/>
                      <a:pt x="987359" y="1190829"/>
                      <a:pt x="991089" y="1189136"/>
                    </a:cubicBezTo>
                    <a:cubicBezTo>
                      <a:pt x="994820" y="1187443"/>
                      <a:pt x="998551" y="1185748"/>
                      <a:pt x="1002282" y="1184055"/>
                    </a:cubicBezTo>
                    <a:lnTo>
                      <a:pt x="1047054" y="1164073"/>
                    </a:lnTo>
                    <a:lnTo>
                      <a:pt x="1082057" y="1148427"/>
                    </a:lnTo>
                    <a:cubicBezTo>
                      <a:pt x="1084906" y="1147140"/>
                      <a:pt x="1087755" y="1145853"/>
                      <a:pt x="1090671" y="1144566"/>
                    </a:cubicBezTo>
                    <a:cubicBezTo>
                      <a:pt x="1093520" y="1143279"/>
                      <a:pt x="1096438" y="1141992"/>
                      <a:pt x="1099287" y="1140705"/>
                    </a:cubicBezTo>
                    <a:cubicBezTo>
                      <a:pt x="1102204" y="1139419"/>
                      <a:pt x="1105053" y="1138132"/>
                      <a:pt x="1107902" y="1136845"/>
                    </a:cubicBezTo>
                    <a:cubicBezTo>
                      <a:pt x="1110751" y="1135559"/>
                      <a:pt x="1113600" y="1134272"/>
                      <a:pt x="1116381" y="1132916"/>
                    </a:cubicBezTo>
                    <a:cubicBezTo>
                      <a:pt x="1122012" y="1130274"/>
                      <a:pt x="1127641" y="1127701"/>
                      <a:pt x="1133272" y="1125059"/>
                    </a:cubicBezTo>
                    <a:cubicBezTo>
                      <a:pt x="1138902" y="1122418"/>
                      <a:pt x="1144533" y="1119844"/>
                      <a:pt x="1150163" y="1117202"/>
                    </a:cubicBezTo>
                    <a:cubicBezTo>
                      <a:pt x="1155794" y="1114628"/>
                      <a:pt x="1161356" y="1111987"/>
                      <a:pt x="1166918" y="1109345"/>
                    </a:cubicBezTo>
                    <a:cubicBezTo>
                      <a:pt x="1172481" y="1106704"/>
                      <a:pt x="1177975" y="1104062"/>
                      <a:pt x="1183402" y="1101352"/>
                    </a:cubicBezTo>
                    <a:lnTo>
                      <a:pt x="1216303" y="1085367"/>
                    </a:lnTo>
                    <a:lnTo>
                      <a:pt x="1248457" y="1069179"/>
                    </a:lnTo>
                    <a:lnTo>
                      <a:pt x="1264534" y="1061118"/>
                    </a:lnTo>
                    <a:lnTo>
                      <a:pt x="1280203" y="1052855"/>
                    </a:lnTo>
                    <a:lnTo>
                      <a:pt x="1311475" y="1036463"/>
                    </a:lnTo>
                    <a:lnTo>
                      <a:pt x="1341933" y="1019801"/>
                    </a:lnTo>
                    <a:lnTo>
                      <a:pt x="1357128" y="1011470"/>
                    </a:lnTo>
                    <a:lnTo>
                      <a:pt x="1371916" y="1003003"/>
                    </a:lnTo>
                    <a:lnTo>
                      <a:pt x="1401357" y="986205"/>
                    </a:lnTo>
                    <a:lnTo>
                      <a:pt x="1429780" y="969204"/>
                    </a:lnTo>
                    <a:cubicBezTo>
                      <a:pt x="1431001" y="968527"/>
                      <a:pt x="1432154" y="967781"/>
                      <a:pt x="1433375" y="967104"/>
                    </a:cubicBezTo>
                    <a:cubicBezTo>
                      <a:pt x="1434597" y="966426"/>
                      <a:pt x="1435750" y="965682"/>
                      <a:pt x="1436970" y="965004"/>
                    </a:cubicBezTo>
                    <a:cubicBezTo>
                      <a:pt x="1438124" y="964327"/>
                      <a:pt x="1439345" y="963582"/>
                      <a:pt x="1440499" y="962904"/>
                    </a:cubicBezTo>
                    <a:cubicBezTo>
                      <a:pt x="1441651" y="962159"/>
                      <a:pt x="1442805" y="961482"/>
                      <a:pt x="1443958" y="960737"/>
                    </a:cubicBezTo>
                    <a:lnTo>
                      <a:pt x="1457660" y="952135"/>
                    </a:lnTo>
                    <a:cubicBezTo>
                      <a:pt x="1459899" y="950713"/>
                      <a:pt x="1462205" y="949291"/>
                      <a:pt x="1464512" y="947868"/>
                    </a:cubicBezTo>
                    <a:cubicBezTo>
                      <a:pt x="1466818" y="946445"/>
                      <a:pt x="1469124" y="945022"/>
                      <a:pt x="1471431" y="943600"/>
                    </a:cubicBezTo>
                    <a:cubicBezTo>
                      <a:pt x="1473737" y="942178"/>
                      <a:pt x="1476043" y="940755"/>
                      <a:pt x="1478282" y="939333"/>
                    </a:cubicBezTo>
                    <a:cubicBezTo>
                      <a:pt x="1480520" y="937910"/>
                      <a:pt x="1482827" y="936421"/>
                      <a:pt x="1484998" y="934998"/>
                    </a:cubicBezTo>
                    <a:cubicBezTo>
                      <a:pt x="1520815" y="912104"/>
                      <a:pt x="1554597" y="888871"/>
                      <a:pt x="1586276" y="865368"/>
                    </a:cubicBezTo>
                    <a:cubicBezTo>
                      <a:pt x="1617752" y="842000"/>
                      <a:pt x="1647125" y="818428"/>
                      <a:pt x="1674055" y="794721"/>
                    </a:cubicBezTo>
                    <a:cubicBezTo>
                      <a:pt x="1700850" y="771218"/>
                      <a:pt x="1725339" y="747579"/>
                      <a:pt x="1747181" y="723940"/>
                    </a:cubicBezTo>
                    <a:cubicBezTo>
                      <a:pt x="1768956" y="700504"/>
                      <a:pt x="1788086" y="677067"/>
                      <a:pt x="1804570" y="653768"/>
                    </a:cubicBezTo>
                    <a:cubicBezTo>
                      <a:pt x="1812778" y="642185"/>
                      <a:pt x="1820308" y="630670"/>
                      <a:pt x="1827091" y="619155"/>
                    </a:cubicBezTo>
                    <a:cubicBezTo>
                      <a:pt x="1833875" y="607709"/>
                      <a:pt x="1839980" y="596329"/>
                      <a:pt x="1845339" y="585018"/>
                    </a:cubicBezTo>
                    <a:cubicBezTo>
                      <a:pt x="1850698" y="573706"/>
                      <a:pt x="1855378" y="562530"/>
                      <a:pt x="1859381" y="551421"/>
                    </a:cubicBezTo>
                    <a:cubicBezTo>
                      <a:pt x="1863384" y="540381"/>
                      <a:pt x="1866639" y="529408"/>
                      <a:pt x="1869285" y="518503"/>
                    </a:cubicBezTo>
                    <a:cubicBezTo>
                      <a:pt x="1870573" y="513084"/>
                      <a:pt x="1871727" y="507665"/>
                      <a:pt x="1872677" y="502315"/>
                    </a:cubicBezTo>
                    <a:cubicBezTo>
                      <a:pt x="1873626" y="496896"/>
                      <a:pt x="1874441" y="491544"/>
                      <a:pt x="1875051" y="486261"/>
                    </a:cubicBezTo>
                    <a:cubicBezTo>
                      <a:pt x="1875661" y="480911"/>
                      <a:pt x="1876136" y="475627"/>
                      <a:pt x="1876408" y="470411"/>
                    </a:cubicBezTo>
                    <a:cubicBezTo>
                      <a:pt x="1876747" y="465129"/>
                      <a:pt x="1876814" y="459981"/>
                      <a:pt x="1876814" y="454765"/>
                    </a:cubicBezTo>
                    <a:cubicBezTo>
                      <a:pt x="1876747" y="449617"/>
                      <a:pt x="1876543" y="444469"/>
                      <a:pt x="1876136" y="439390"/>
                    </a:cubicBezTo>
                    <a:cubicBezTo>
                      <a:pt x="1875730" y="434310"/>
                      <a:pt x="1875186" y="429229"/>
                      <a:pt x="1874441" y="424217"/>
                    </a:cubicBezTo>
                    <a:cubicBezTo>
                      <a:pt x="1873694" y="419205"/>
                      <a:pt x="1872812" y="414193"/>
                      <a:pt x="1871727" y="409248"/>
                    </a:cubicBezTo>
                    <a:cubicBezTo>
                      <a:pt x="1870642" y="404304"/>
                      <a:pt x="1869421" y="399426"/>
                      <a:pt x="1868063" y="394549"/>
                    </a:cubicBezTo>
                    <a:cubicBezTo>
                      <a:pt x="1865351" y="384864"/>
                      <a:pt x="1861959" y="375246"/>
                      <a:pt x="1857956" y="365831"/>
                    </a:cubicBezTo>
                    <a:cubicBezTo>
                      <a:pt x="1853954" y="356416"/>
                      <a:pt x="1849341" y="347203"/>
                      <a:pt x="1844118" y="338128"/>
                    </a:cubicBezTo>
                    <a:cubicBezTo>
                      <a:pt x="1838962" y="329052"/>
                      <a:pt x="1833129" y="320178"/>
                      <a:pt x="1826752" y="311508"/>
                    </a:cubicBezTo>
                    <a:cubicBezTo>
                      <a:pt x="1820443" y="302838"/>
                      <a:pt x="1813456" y="294372"/>
                      <a:pt x="1805926" y="286108"/>
                    </a:cubicBezTo>
                    <a:cubicBezTo>
                      <a:pt x="1798329" y="277912"/>
                      <a:pt x="1790257" y="269852"/>
                      <a:pt x="1781641" y="261995"/>
                    </a:cubicBezTo>
                    <a:cubicBezTo>
                      <a:pt x="1773094" y="254205"/>
                      <a:pt x="1764004" y="246619"/>
                      <a:pt x="1754372" y="239236"/>
                    </a:cubicBezTo>
                    <a:cubicBezTo>
                      <a:pt x="1744808" y="231921"/>
                      <a:pt x="1734699" y="224809"/>
                      <a:pt x="1724185" y="217900"/>
                    </a:cubicBezTo>
                    <a:cubicBezTo>
                      <a:pt x="1713671" y="211059"/>
                      <a:pt x="1702749" y="204421"/>
                      <a:pt x="1691285" y="198054"/>
                    </a:cubicBezTo>
                    <a:cubicBezTo>
                      <a:pt x="1685587" y="194871"/>
                      <a:pt x="1679753" y="191754"/>
                      <a:pt x="1673852" y="188707"/>
                    </a:cubicBezTo>
                    <a:cubicBezTo>
                      <a:pt x="1667950" y="185658"/>
                      <a:pt x="1661913" y="182678"/>
                      <a:pt x="1655807" y="179765"/>
                    </a:cubicBezTo>
                    <a:cubicBezTo>
                      <a:pt x="1649702" y="176853"/>
                      <a:pt x="1643529" y="174009"/>
                      <a:pt x="1637220" y="171231"/>
                    </a:cubicBezTo>
                    <a:cubicBezTo>
                      <a:pt x="1630980" y="168454"/>
                      <a:pt x="1624603" y="165745"/>
                      <a:pt x="1618159" y="163103"/>
                    </a:cubicBezTo>
                    <a:cubicBezTo>
                      <a:pt x="1611782" y="160462"/>
                      <a:pt x="1605202" y="157888"/>
                      <a:pt x="1598622" y="155381"/>
                    </a:cubicBezTo>
                    <a:cubicBezTo>
                      <a:pt x="1591974" y="152875"/>
                      <a:pt x="1585327" y="150505"/>
                      <a:pt x="1578543" y="148134"/>
                    </a:cubicBezTo>
                    <a:cubicBezTo>
                      <a:pt x="1571827" y="145763"/>
                      <a:pt x="1564976" y="143460"/>
                      <a:pt x="1558056" y="141293"/>
                    </a:cubicBezTo>
                    <a:cubicBezTo>
                      <a:pt x="1551137" y="139058"/>
                      <a:pt x="1544150" y="136958"/>
                      <a:pt x="1537096" y="134926"/>
                    </a:cubicBezTo>
                    <a:cubicBezTo>
                      <a:pt x="1523053" y="130861"/>
                      <a:pt x="1508740" y="127069"/>
                      <a:pt x="1494156" y="123547"/>
                    </a:cubicBezTo>
                    <a:cubicBezTo>
                      <a:pt x="1479707" y="120024"/>
                      <a:pt x="1464919" y="116841"/>
                      <a:pt x="1449995" y="113928"/>
                    </a:cubicBezTo>
                    <a:cubicBezTo>
                      <a:pt x="1435071" y="111016"/>
                      <a:pt x="1420012" y="108442"/>
                      <a:pt x="1404749" y="106139"/>
                    </a:cubicBezTo>
                    <a:cubicBezTo>
                      <a:pt x="1389554" y="103836"/>
                      <a:pt x="1374155" y="101872"/>
                      <a:pt x="1358689" y="100246"/>
                    </a:cubicBezTo>
                    <a:cubicBezTo>
                      <a:pt x="1350956" y="99434"/>
                      <a:pt x="1343222" y="98688"/>
                      <a:pt x="1335421" y="98011"/>
                    </a:cubicBezTo>
                    <a:cubicBezTo>
                      <a:pt x="1327620" y="97333"/>
                      <a:pt x="1319819" y="96724"/>
                      <a:pt x="1312018" y="96183"/>
                    </a:cubicBezTo>
                    <a:cubicBezTo>
                      <a:pt x="1304217" y="95640"/>
                      <a:pt x="1296416" y="95234"/>
                      <a:pt x="1288547" y="94827"/>
                    </a:cubicBezTo>
                    <a:cubicBezTo>
                      <a:pt x="1280746" y="94421"/>
                      <a:pt x="1272877" y="94082"/>
                      <a:pt x="1265008" y="93880"/>
                    </a:cubicBezTo>
                    <a:cubicBezTo>
                      <a:pt x="1257139" y="93676"/>
                      <a:pt x="1249270" y="93473"/>
                      <a:pt x="1241401" y="93473"/>
                    </a:cubicBezTo>
                    <a:cubicBezTo>
                      <a:pt x="1233532" y="93405"/>
                      <a:pt x="1225596" y="93405"/>
                      <a:pt x="1217727" y="93473"/>
                    </a:cubicBezTo>
                    <a:cubicBezTo>
                      <a:pt x="1209858" y="93540"/>
                      <a:pt x="1201921" y="93744"/>
                      <a:pt x="1194052" y="93947"/>
                    </a:cubicBezTo>
                    <a:cubicBezTo>
                      <a:pt x="1186184" y="94218"/>
                      <a:pt x="1178247" y="94488"/>
                      <a:pt x="1170378" y="94896"/>
                    </a:cubicBezTo>
                    <a:cubicBezTo>
                      <a:pt x="1162509" y="95302"/>
                      <a:pt x="1154573" y="95708"/>
                      <a:pt x="1146704" y="96250"/>
                    </a:cubicBezTo>
                    <a:cubicBezTo>
                      <a:pt x="1138835" y="96724"/>
                      <a:pt x="1130898" y="97333"/>
                      <a:pt x="1123029" y="98011"/>
                    </a:cubicBezTo>
                    <a:cubicBezTo>
                      <a:pt x="1115160" y="98688"/>
                      <a:pt x="1107291" y="99434"/>
                      <a:pt x="1099422" y="100246"/>
                    </a:cubicBezTo>
                    <a:cubicBezTo>
                      <a:pt x="1091553" y="101059"/>
                      <a:pt x="1083684" y="101939"/>
                      <a:pt x="1075815" y="102888"/>
                    </a:cubicBezTo>
                    <a:cubicBezTo>
                      <a:pt x="1067947" y="103836"/>
                      <a:pt x="1060145" y="104852"/>
                      <a:pt x="1052276" y="106004"/>
                    </a:cubicBezTo>
                    <a:cubicBezTo>
                      <a:pt x="1044476" y="107155"/>
                      <a:pt x="1036607" y="108307"/>
                      <a:pt x="1028806" y="109594"/>
                    </a:cubicBezTo>
                    <a:cubicBezTo>
                      <a:pt x="1020937" y="110880"/>
                      <a:pt x="1013135" y="112167"/>
                      <a:pt x="1005335" y="113590"/>
                    </a:cubicBezTo>
                    <a:cubicBezTo>
                      <a:pt x="997534" y="115013"/>
                      <a:pt x="989732" y="116435"/>
                      <a:pt x="981931" y="117993"/>
                    </a:cubicBezTo>
                    <a:cubicBezTo>
                      <a:pt x="971010" y="120160"/>
                      <a:pt x="960225" y="122463"/>
                      <a:pt x="949371" y="124901"/>
                    </a:cubicBezTo>
                    <a:cubicBezTo>
                      <a:pt x="938517" y="127340"/>
                      <a:pt x="927732" y="129914"/>
                      <a:pt x="916945" y="132623"/>
                    </a:cubicBezTo>
                    <a:cubicBezTo>
                      <a:pt x="906160" y="135332"/>
                      <a:pt x="895374" y="138177"/>
                      <a:pt x="884656" y="141157"/>
                    </a:cubicBezTo>
                    <a:cubicBezTo>
                      <a:pt x="873938" y="144137"/>
                      <a:pt x="863220" y="147253"/>
                      <a:pt x="852502" y="150505"/>
                    </a:cubicBezTo>
                    <a:cubicBezTo>
                      <a:pt x="847889" y="151927"/>
                      <a:pt x="843209" y="153350"/>
                      <a:pt x="838596" y="154839"/>
                    </a:cubicBezTo>
                    <a:cubicBezTo>
                      <a:pt x="833915" y="156330"/>
                      <a:pt x="829302" y="157820"/>
                      <a:pt x="824690" y="159310"/>
                    </a:cubicBezTo>
                    <a:cubicBezTo>
                      <a:pt x="820076" y="160800"/>
                      <a:pt x="815464" y="162359"/>
                      <a:pt x="810851" y="163916"/>
                    </a:cubicBezTo>
                    <a:cubicBezTo>
                      <a:pt x="806238" y="165541"/>
                      <a:pt x="801626" y="167099"/>
                      <a:pt x="797012" y="168725"/>
                    </a:cubicBezTo>
                    <a:cubicBezTo>
                      <a:pt x="781818" y="174076"/>
                      <a:pt x="766623" y="179698"/>
                      <a:pt x="751563" y="185591"/>
                    </a:cubicBezTo>
                    <a:cubicBezTo>
                      <a:pt x="736503" y="191483"/>
                      <a:pt x="721444" y="197647"/>
                      <a:pt x="706520" y="204082"/>
                    </a:cubicBezTo>
                    <a:cubicBezTo>
                      <a:pt x="691529" y="210517"/>
                      <a:pt x="676672" y="217223"/>
                      <a:pt x="661885" y="224199"/>
                    </a:cubicBezTo>
                    <a:cubicBezTo>
                      <a:pt x="647097" y="231176"/>
                      <a:pt x="632376" y="238423"/>
                      <a:pt x="617792" y="245874"/>
                    </a:cubicBezTo>
                    <a:cubicBezTo>
                      <a:pt x="610465" y="249667"/>
                      <a:pt x="603207" y="253460"/>
                      <a:pt x="595948" y="257321"/>
                    </a:cubicBezTo>
                    <a:cubicBezTo>
                      <a:pt x="588690" y="261182"/>
                      <a:pt x="581432" y="265110"/>
                      <a:pt x="574242" y="269107"/>
                    </a:cubicBezTo>
                    <a:cubicBezTo>
                      <a:pt x="567051" y="273103"/>
                      <a:pt x="559860" y="277099"/>
                      <a:pt x="552737" y="281231"/>
                    </a:cubicBezTo>
                    <a:cubicBezTo>
                      <a:pt x="545615" y="285363"/>
                      <a:pt x="538492" y="289563"/>
                      <a:pt x="531370" y="293762"/>
                    </a:cubicBezTo>
                    <a:cubicBezTo>
                      <a:pt x="529606" y="294846"/>
                      <a:pt x="527843" y="295861"/>
                      <a:pt x="526079" y="296946"/>
                    </a:cubicBezTo>
                    <a:cubicBezTo>
                      <a:pt x="524247" y="298029"/>
                      <a:pt x="522484" y="299045"/>
                      <a:pt x="520720" y="300129"/>
                    </a:cubicBezTo>
                    <a:cubicBezTo>
                      <a:pt x="518888" y="301144"/>
                      <a:pt x="517125" y="302229"/>
                      <a:pt x="515361" y="303312"/>
                    </a:cubicBezTo>
                    <a:cubicBezTo>
                      <a:pt x="513596" y="304396"/>
                      <a:pt x="511833" y="305480"/>
                      <a:pt x="510069" y="306563"/>
                    </a:cubicBezTo>
                    <a:lnTo>
                      <a:pt x="489040" y="319772"/>
                    </a:lnTo>
                    <a:cubicBezTo>
                      <a:pt x="487277" y="320924"/>
                      <a:pt x="485580" y="322007"/>
                      <a:pt x="483817" y="323158"/>
                    </a:cubicBezTo>
                    <a:cubicBezTo>
                      <a:pt x="482053" y="324310"/>
                      <a:pt x="480290" y="325393"/>
                      <a:pt x="478593" y="326545"/>
                    </a:cubicBezTo>
                    <a:cubicBezTo>
                      <a:pt x="476830" y="327629"/>
                      <a:pt x="475134" y="328781"/>
                      <a:pt x="473371" y="329931"/>
                    </a:cubicBezTo>
                    <a:cubicBezTo>
                      <a:pt x="471607" y="331083"/>
                      <a:pt x="469911" y="332167"/>
                      <a:pt x="468147" y="333319"/>
                    </a:cubicBezTo>
                    <a:cubicBezTo>
                      <a:pt x="466384" y="334402"/>
                      <a:pt x="464687" y="335554"/>
                      <a:pt x="462924" y="336705"/>
                    </a:cubicBezTo>
                    <a:cubicBezTo>
                      <a:pt x="461228" y="337857"/>
                      <a:pt x="459465" y="339008"/>
                      <a:pt x="457768" y="340160"/>
                    </a:cubicBezTo>
                    <a:cubicBezTo>
                      <a:pt x="456005" y="341379"/>
                      <a:pt x="454308" y="342530"/>
                      <a:pt x="452613" y="343682"/>
                    </a:cubicBezTo>
                    <a:cubicBezTo>
                      <a:pt x="450917" y="344833"/>
                      <a:pt x="449153" y="346052"/>
                      <a:pt x="447458" y="347203"/>
                    </a:cubicBezTo>
                    <a:cubicBezTo>
                      <a:pt x="443998" y="349507"/>
                      <a:pt x="440606" y="351878"/>
                      <a:pt x="437147" y="354248"/>
                    </a:cubicBezTo>
                    <a:cubicBezTo>
                      <a:pt x="433687" y="356619"/>
                      <a:pt x="430295" y="359057"/>
                      <a:pt x="426903" y="361428"/>
                    </a:cubicBezTo>
                    <a:cubicBezTo>
                      <a:pt x="423512" y="363867"/>
                      <a:pt x="420120" y="366237"/>
                      <a:pt x="416728" y="368676"/>
                    </a:cubicBezTo>
                    <a:cubicBezTo>
                      <a:pt x="413268" y="371114"/>
                      <a:pt x="409876" y="373485"/>
                      <a:pt x="406485" y="375923"/>
                    </a:cubicBezTo>
                    <a:cubicBezTo>
                      <a:pt x="403161" y="378429"/>
                      <a:pt x="399769" y="380936"/>
                      <a:pt x="396445" y="383374"/>
                    </a:cubicBezTo>
                    <a:cubicBezTo>
                      <a:pt x="393053" y="385880"/>
                      <a:pt x="389730" y="388318"/>
                      <a:pt x="386338" y="390825"/>
                    </a:cubicBezTo>
                    <a:cubicBezTo>
                      <a:pt x="383014" y="393331"/>
                      <a:pt x="379622" y="395836"/>
                      <a:pt x="376298" y="398343"/>
                    </a:cubicBezTo>
                    <a:cubicBezTo>
                      <a:pt x="372974" y="400849"/>
                      <a:pt x="369651" y="403423"/>
                      <a:pt x="366395" y="405997"/>
                    </a:cubicBezTo>
                    <a:lnTo>
                      <a:pt x="356423" y="413650"/>
                    </a:lnTo>
                    <a:lnTo>
                      <a:pt x="351470" y="417511"/>
                    </a:lnTo>
                    <a:lnTo>
                      <a:pt x="346587" y="421440"/>
                    </a:lnTo>
                    <a:lnTo>
                      <a:pt x="326982" y="437155"/>
                    </a:lnTo>
                    <a:cubicBezTo>
                      <a:pt x="325354" y="438509"/>
                      <a:pt x="323726" y="439796"/>
                      <a:pt x="322098" y="441151"/>
                    </a:cubicBezTo>
                    <a:cubicBezTo>
                      <a:pt x="320470" y="442438"/>
                      <a:pt x="318910" y="443792"/>
                      <a:pt x="317282" y="445147"/>
                    </a:cubicBezTo>
                    <a:cubicBezTo>
                      <a:pt x="315654" y="446502"/>
                      <a:pt x="314094" y="447857"/>
                      <a:pt x="312466" y="449211"/>
                    </a:cubicBezTo>
                    <a:cubicBezTo>
                      <a:pt x="310905" y="450498"/>
                      <a:pt x="309277" y="451853"/>
                      <a:pt x="307649" y="453207"/>
                    </a:cubicBezTo>
                    <a:cubicBezTo>
                      <a:pt x="306021" y="454562"/>
                      <a:pt x="304393" y="455917"/>
                      <a:pt x="302765" y="457272"/>
                    </a:cubicBezTo>
                    <a:cubicBezTo>
                      <a:pt x="301137" y="458626"/>
                      <a:pt x="299508" y="459981"/>
                      <a:pt x="297880" y="461335"/>
                    </a:cubicBezTo>
                    <a:cubicBezTo>
                      <a:pt x="296252" y="462691"/>
                      <a:pt x="294692" y="464045"/>
                      <a:pt x="293064" y="465400"/>
                    </a:cubicBezTo>
                    <a:cubicBezTo>
                      <a:pt x="291504" y="466754"/>
                      <a:pt x="289876" y="468176"/>
                      <a:pt x="288316" y="469532"/>
                    </a:cubicBezTo>
                    <a:lnTo>
                      <a:pt x="269255" y="486059"/>
                    </a:lnTo>
                    <a:cubicBezTo>
                      <a:pt x="267626" y="487481"/>
                      <a:pt x="266066" y="488835"/>
                      <a:pt x="264505" y="490257"/>
                    </a:cubicBezTo>
                    <a:cubicBezTo>
                      <a:pt x="262945" y="491613"/>
                      <a:pt x="261386" y="493035"/>
                      <a:pt x="259825" y="494457"/>
                    </a:cubicBezTo>
                    <a:cubicBezTo>
                      <a:pt x="258265" y="495880"/>
                      <a:pt x="256705" y="497302"/>
                      <a:pt x="255145" y="498725"/>
                    </a:cubicBezTo>
                    <a:cubicBezTo>
                      <a:pt x="253584" y="500079"/>
                      <a:pt x="252024" y="501501"/>
                      <a:pt x="250464" y="502924"/>
                    </a:cubicBezTo>
                    <a:cubicBezTo>
                      <a:pt x="247276" y="505701"/>
                      <a:pt x="244155" y="508546"/>
                      <a:pt x="241035" y="511391"/>
                    </a:cubicBezTo>
                    <a:cubicBezTo>
                      <a:pt x="237914" y="514235"/>
                      <a:pt x="234794" y="517080"/>
                      <a:pt x="231742" y="519993"/>
                    </a:cubicBezTo>
                    <a:cubicBezTo>
                      <a:pt x="228689" y="522905"/>
                      <a:pt x="225568" y="525750"/>
                      <a:pt x="222515" y="528663"/>
                    </a:cubicBezTo>
                    <a:cubicBezTo>
                      <a:pt x="219463" y="531576"/>
                      <a:pt x="216343" y="534421"/>
                      <a:pt x="213222" y="537333"/>
                    </a:cubicBezTo>
                    <a:cubicBezTo>
                      <a:pt x="211662" y="538823"/>
                      <a:pt x="210102" y="540246"/>
                      <a:pt x="208609" y="541735"/>
                    </a:cubicBezTo>
                    <a:cubicBezTo>
                      <a:pt x="207117" y="543158"/>
                      <a:pt x="205556" y="544648"/>
                      <a:pt x="204065" y="546138"/>
                    </a:cubicBezTo>
                    <a:cubicBezTo>
                      <a:pt x="202572" y="547628"/>
                      <a:pt x="201012" y="549119"/>
                      <a:pt x="199519" y="550609"/>
                    </a:cubicBezTo>
                    <a:cubicBezTo>
                      <a:pt x="198027" y="552031"/>
                      <a:pt x="196535" y="553522"/>
                      <a:pt x="194975" y="555011"/>
                    </a:cubicBezTo>
                    <a:lnTo>
                      <a:pt x="185749" y="563953"/>
                    </a:lnTo>
                    <a:lnTo>
                      <a:pt x="181204" y="568422"/>
                    </a:lnTo>
                    <a:lnTo>
                      <a:pt x="176727" y="572960"/>
                    </a:lnTo>
                    <a:cubicBezTo>
                      <a:pt x="173742" y="576009"/>
                      <a:pt x="170757" y="578989"/>
                      <a:pt x="167773" y="582037"/>
                    </a:cubicBezTo>
                    <a:cubicBezTo>
                      <a:pt x="164788" y="585018"/>
                      <a:pt x="161736" y="588066"/>
                      <a:pt x="158750" y="591113"/>
                    </a:cubicBezTo>
                    <a:cubicBezTo>
                      <a:pt x="155766" y="594162"/>
                      <a:pt x="152781" y="597209"/>
                      <a:pt x="149797" y="600258"/>
                    </a:cubicBezTo>
                    <a:cubicBezTo>
                      <a:pt x="146811" y="603306"/>
                      <a:pt x="143895" y="606422"/>
                      <a:pt x="140978" y="609537"/>
                    </a:cubicBezTo>
                    <a:lnTo>
                      <a:pt x="123137" y="628164"/>
                    </a:lnTo>
                    <a:lnTo>
                      <a:pt x="105703" y="647129"/>
                    </a:lnTo>
                    <a:cubicBezTo>
                      <a:pt x="102787" y="650313"/>
                      <a:pt x="99869" y="653497"/>
                      <a:pt x="96952" y="656679"/>
                    </a:cubicBezTo>
                    <a:cubicBezTo>
                      <a:pt x="94103" y="659863"/>
                      <a:pt x="91187" y="663047"/>
                      <a:pt x="88338" y="666298"/>
                    </a:cubicBezTo>
                    <a:cubicBezTo>
                      <a:pt x="85421" y="669482"/>
                      <a:pt x="82571" y="672733"/>
                      <a:pt x="79722" y="675984"/>
                    </a:cubicBezTo>
                    <a:cubicBezTo>
                      <a:pt x="76873" y="679235"/>
                      <a:pt x="74024" y="682486"/>
                      <a:pt x="71107" y="685738"/>
                    </a:cubicBezTo>
                    <a:lnTo>
                      <a:pt x="29117" y="733084"/>
                    </a:lnTo>
                    <a:lnTo>
                      <a:pt x="5917" y="758212"/>
                    </a:lnTo>
                    <a:lnTo>
                      <a:pt x="0" y="764600"/>
                    </a:lnTo>
                    <a:lnTo>
                      <a:pt x="0" y="566826"/>
                    </a:lnTo>
                    <a:lnTo>
                      <a:pt x="7885" y="559007"/>
                    </a:lnTo>
                    <a:cubicBezTo>
                      <a:pt x="11141" y="555825"/>
                      <a:pt x="14397" y="552641"/>
                      <a:pt x="17653" y="549457"/>
                    </a:cubicBezTo>
                    <a:cubicBezTo>
                      <a:pt x="20909" y="546274"/>
                      <a:pt x="24165" y="543090"/>
                      <a:pt x="27353" y="539907"/>
                    </a:cubicBezTo>
                    <a:lnTo>
                      <a:pt x="32170" y="535165"/>
                    </a:lnTo>
                    <a:lnTo>
                      <a:pt x="37190" y="530491"/>
                    </a:lnTo>
                    <a:lnTo>
                      <a:pt x="47094" y="521145"/>
                    </a:lnTo>
                    <a:cubicBezTo>
                      <a:pt x="48722" y="519587"/>
                      <a:pt x="50418" y="518029"/>
                      <a:pt x="52046" y="516470"/>
                    </a:cubicBezTo>
                    <a:cubicBezTo>
                      <a:pt x="53741" y="514912"/>
                      <a:pt x="55369" y="513355"/>
                      <a:pt x="56997" y="511797"/>
                    </a:cubicBezTo>
                    <a:cubicBezTo>
                      <a:pt x="58626" y="510239"/>
                      <a:pt x="60322" y="508681"/>
                      <a:pt x="61949" y="507123"/>
                    </a:cubicBezTo>
                    <a:cubicBezTo>
                      <a:pt x="63577" y="505566"/>
                      <a:pt x="65274" y="504075"/>
                      <a:pt x="66969" y="502517"/>
                    </a:cubicBezTo>
                    <a:cubicBezTo>
                      <a:pt x="70361" y="499470"/>
                      <a:pt x="73753" y="496354"/>
                      <a:pt x="77077" y="493306"/>
                    </a:cubicBezTo>
                    <a:cubicBezTo>
                      <a:pt x="80401" y="490257"/>
                      <a:pt x="83792" y="487210"/>
                      <a:pt x="87116" y="484162"/>
                    </a:cubicBezTo>
                    <a:cubicBezTo>
                      <a:pt x="90440" y="481113"/>
                      <a:pt x="93832" y="478066"/>
                      <a:pt x="97224" y="475017"/>
                    </a:cubicBezTo>
                    <a:cubicBezTo>
                      <a:pt x="100616" y="472037"/>
                      <a:pt x="104007" y="468989"/>
                      <a:pt x="107467" y="466009"/>
                    </a:cubicBezTo>
                    <a:cubicBezTo>
                      <a:pt x="109231" y="464519"/>
                      <a:pt x="110926" y="463029"/>
                      <a:pt x="112623" y="461539"/>
                    </a:cubicBezTo>
                    <a:cubicBezTo>
                      <a:pt x="114318" y="460048"/>
                      <a:pt x="116015" y="458559"/>
                      <a:pt x="117710" y="457068"/>
                    </a:cubicBezTo>
                    <a:cubicBezTo>
                      <a:pt x="119406" y="455578"/>
                      <a:pt x="121102" y="454088"/>
                      <a:pt x="122798" y="452597"/>
                    </a:cubicBezTo>
                    <a:cubicBezTo>
                      <a:pt x="124493" y="451108"/>
                      <a:pt x="126190" y="449617"/>
                      <a:pt x="127953" y="448128"/>
                    </a:cubicBezTo>
                    <a:lnTo>
                      <a:pt x="148778" y="430516"/>
                    </a:lnTo>
                    <a:cubicBezTo>
                      <a:pt x="150542" y="429027"/>
                      <a:pt x="152238" y="427604"/>
                      <a:pt x="154002" y="426114"/>
                    </a:cubicBezTo>
                    <a:cubicBezTo>
                      <a:pt x="155766" y="424691"/>
                      <a:pt x="157529" y="423202"/>
                      <a:pt x="159293" y="421778"/>
                    </a:cubicBezTo>
                    <a:cubicBezTo>
                      <a:pt x="161057" y="420356"/>
                      <a:pt x="162821" y="418934"/>
                      <a:pt x="164585" y="417444"/>
                    </a:cubicBezTo>
                    <a:cubicBezTo>
                      <a:pt x="166348" y="415953"/>
                      <a:pt x="168112" y="414531"/>
                      <a:pt x="169875" y="413109"/>
                    </a:cubicBezTo>
                    <a:cubicBezTo>
                      <a:pt x="171639" y="411686"/>
                      <a:pt x="173403" y="410197"/>
                      <a:pt x="175167" y="408774"/>
                    </a:cubicBezTo>
                    <a:cubicBezTo>
                      <a:pt x="176931" y="407284"/>
                      <a:pt x="178694" y="405861"/>
                      <a:pt x="180458" y="404439"/>
                    </a:cubicBezTo>
                    <a:cubicBezTo>
                      <a:pt x="182221" y="403017"/>
                      <a:pt x="183985" y="401594"/>
                      <a:pt x="185749" y="400172"/>
                    </a:cubicBezTo>
                    <a:cubicBezTo>
                      <a:pt x="187512" y="398749"/>
                      <a:pt x="189277" y="397327"/>
                      <a:pt x="191108" y="395905"/>
                    </a:cubicBezTo>
                    <a:lnTo>
                      <a:pt x="212679" y="379039"/>
                    </a:lnTo>
                    <a:lnTo>
                      <a:pt x="218038" y="374840"/>
                    </a:lnTo>
                    <a:lnTo>
                      <a:pt x="223534" y="370708"/>
                    </a:lnTo>
                    <a:lnTo>
                      <a:pt x="234522" y="362445"/>
                    </a:lnTo>
                    <a:cubicBezTo>
                      <a:pt x="238118" y="359667"/>
                      <a:pt x="241780" y="356889"/>
                      <a:pt x="245444" y="354180"/>
                    </a:cubicBezTo>
                    <a:cubicBezTo>
                      <a:pt x="249107" y="351471"/>
                      <a:pt x="252838" y="348761"/>
                      <a:pt x="256569" y="346052"/>
                    </a:cubicBezTo>
                    <a:cubicBezTo>
                      <a:pt x="260300" y="343343"/>
                      <a:pt x="264031" y="340701"/>
                      <a:pt x="267762" y="337992"/>
                    </a:cubicBezTo>
                    <a:cubicBezTo>
                      <a:pt x="271493" y="335283"/>
                      <a:pt x="275223" y="332641"/>
                      <a:pt x="278887" y="329931"/>
                    </a:cubicBezTo>
                    <a:cubicBezTo>
                      <a:pt x="282685" y="327290"/>
                      <a:pt x="286417" y="324649"/>
                      <a:pt x="290215" y="322007"/>
                    </a:cubicBezTo>
                    <a:cubicBezTo>
                      <a:pt x="294014" y="319433"/>
                      <a:pt x="297745" y="316792"/>
                      <a:pt x="301544" y="314150"/>
                    </a:cubicBezTo>
                    <a:cubicBezTo>
                      <a:pt x="305343" y="311576"/>
                      <a:pt x="309141" y="308935"/>
                      <a:pt x="312940" y="306361"/>
                    </a:cubicBezTo>
                    <a:cubicBezTo>
                      <a:pt x="316739" y="303787"/>
                      <a:pt x="320605" y="301213"/>
                      <a:pt x="324472" y="298639"/>
                    </a:cubicBezTo>
                    <a:cubicBezTo>
                      <a:pt x="326439" y="297352"/>
                      <a:pt x="328339" y="296065"/>
                      <a:pt x="330238" y="294778"/>
                    </a:cubicBezTo>
                    <a:cubicBezTo>
                      <a:pt x="332138" y="293491"/>
                      <a:pt x="334105" y="292204"/>
                      <a:pt x="336004" y="290917"/>
                    </a:cubicBezTo>
                    <a:cubicBezTo>
                      <a:pt x="337903" y="289630"/>
                      <a:pt x="339803" y="288411"/>
                      <a:pt x="341770" y="287124"/>
                    </a:cubicBezTo>
                    <a:cubicBezTo>
                      <a:pt x="343669" y="285837"/>
                      <a:pt x="345637" y="284550"/>
                      <a:pt x="347604" y="283331"/>
                    </a:cubicBezTo>
                    <a:cubicBezTo>
                      <a:pt x="349571" y="282112"/>
                      <a:pt x="351470" y="280892"/>
                      <a:pt x="353437" y="279605"/>
                    </a:cubicBezTo>
                    <a:cubicBezTo>
                      <a:pt x="355405" y="278386"/>
                      <a:pt x="357305" y="277099"/>
                      <a:pt x="359272" y="275881"/>
                    </a:cubicBezTo>
                    <a:cubicBezTo>
                      <a:pt x="361239" y="274661"/>
                      <a:pt x="363138" y="273374"/>
                      <a:pt x="365105" y="272155"/>
                    </a:cubicBezTo>
                    <a:cubicBezTo>
                      <a:pt x="367073" y="270935"/>
                      <a:pt x="369040" y="269648"/>
                      <a:pt x="371007" y="268430"/>
                    </a:cubicBezTo>
                    <a:lnTo>
                      <a:pt x="394749" y="253798"/>
                    </a:lnTo>
                    <a:cubicBezTo>
                      <a:pt x="396717" y="252580"/>
                      <a:pt x="398752" y="251360"/>
                      <a:pt x="400719" y="250141"/>
                    </a:cubicBezTo>
                    <a:cubicBezTo>
                      <a:pt x="402754" y="248922"/>
                      <a:pt x="404721" y="247771"/>
                      <a:pt x="406757" y="246551"/>
                    </a:cubicBezTo>
                    <a:cubicBezTo>
                      <a:pt x="408791" y="245332"/>
                      <a:pt x="410758" y="244181"/>
                      <a:pt x="412794" y="242961"/>
                    </a:cubicBezTo>
                    <a:cubicBezTo>
                      <a:pt x="414828" y="241742"/>
                      <a:pt x="416796" y="240591"/>
                      <a:pt x="418831" y="239372"/>
                    </a:cubicBezTo>
                    <a:cubicBezTo>
                      <a:pt x="426835" y="234630"/>
                      <a:pt x="434976" y="229957"/>
                      <a:pt x="443116" y="225351"/>
                    </a:cubicBezTo>
                    <a:cubicBezTo>
                      <a:pt x="451324" y="220745"/>
                      <a:pt x="459465" y="216207"/>
                      <a:pt x="467740" y="211669"/>
                    </a:cubicBezTo>
                    <a:cubicBezTo>
                      <a:pt x="476016" y="207198"/>
                      <a:pt x="484292" y="202727"/>
                      <a:pt x="492636" y="198324"/>
                    </a:cubicBezTo>
                    <a:cubicBezTo>
                      <a:pt x="500979" y="193990"/>
                      <a:pt x="509391" y="189588"/>
                      <a:pt x="517803" y="185320"/>
                    </a:cubicBezTo>
                    <a:cubicBezTo>
                      <a:pt x="534693" y="176785"/>
                      <a:pt x="551788" y="168454"/>
                      <a:pt x="569086" y="160394"/>
                    </a:cubicBezTo>
                    <a:cubicBezTo>
                      <a:pt x="586384" y="152334"/>
                      <a:pt x="603886" y="144544"/>
                      <a:pt x="621523" y="136958"/>
                    </a:cubicBezTo>
                    <a:cubicBezTo>
                      <a:pt x="639159" y="129439"/>
                      <a:pt x="657001" y="122192"/>
                      <a:pt x="675045" y="115148"/>
                    </a:cubicBezTo>
                    <a:cubicBezTo>
                      <a:pt x="693090" y="108171"/>
                      <a:pt x="711269" y="101398"/>
                      <a:pt x="729652" y="94963"/>
                    </a:cubicBezTo>
                    <a:cubicBezTo>
                      <a:pt x="735215" y="92999"/>
                      <a:pt x="740778" y="91102"/>
                      <a:pt x="746339" y="89206"/>
                    </a:cubicBezTo>
                    <a:cubicBezTo>
                      <a:pt x="751902" y="87309"/>
                      <a:pt x="757465" y="85412"/>
                      <a:pt x="763094" y="83584"/>
                    </a:cubicBezTo>
                    <a:cubicBezTo>
                      <a:pt x="768657" y="81755"/>
                      <a:pt x="774288" y="79927"/>
                      <a:pt x="779918" y="78165"/>
                    </a:cubicBezTo>
                    <a:cubicBezTo>
                      <a:pt x="785549" y="76336"/>
                      <a:pt x="791247" y="74575"/>
                      <a:pt x="796877" y="72882"/>
                    </a:cubicBezTo>
                    <a:cubicBezTo>
                      <a:pt x="809969" y="68885"/>
                      <a:pt x="823129" y="65025"/>
                      <a:pt x="836357" y="61367"/>
                    </a:cubicBezTo>
                    <a:cubicBezTo>
                      <a:pt x="849585" y="57709"/>
                      <a:pt x="862881" y="54187"/>
                      <a:pt x="876244" y="50801"/>
                    </a:cubicBezTo>
                    <a:cubicBezTo>
                      <a:pt x="889608" y="47481"/>
                      <a:pt x="903039" y="44230"/>
                      <a:pt x="916538" y="41182"/>
                    </a:cubicBezTo>
                    <a:cubicBezTo>
                      <a:pt x="930038" y="38135"/>
                      <a:pt x="943605" y="35222"/>
                      <a:pt x="957172" y="32512"/>
                    </a:cubicBezTo>
                    <a:cubicBezTo>
                      <a:pt x="966872" y="30548"/>
                      <a:pt x="976641" y="28651"/>
                      <a:pt x="986409" y="26890"/>
                    </a:cubicBezTo>
                    <a:cubicBezTo>
                      <a:pt x="996177" y="25130"/>
                      <a:pt x="1005946" y="23436"/>
                      <a:pt x="1015782" y="21810"/>
                    </a:cubicBezTo>
                    <a:cubicBezTo>
                      <a:pt x="1025618" y="20184"/>
                      <a:pt x="1035454" y="18627"/>
                      <a:pt x="1045289" y="17204"/>
                    </a:cubicBezTo>
                    <a:cubicBezTo>
                      <a:pt x="1055194" y="15715"/>
                      <a:pt x="1065030" y="14359"/>
                      <a:pt x="1074933" y="13141"/>
                    </a:cubicBezTo>
                    <a:cubicBezTo>
                      <a:pt x="1084838" y="11921"/>
                      <a:pt x="1094742" y="10769"/>
                      <a:pt x="1104646" y="9686"/>
                    </a:cubicBezTo>
                    <a:cubicBezTo>
                      <a:pt x="1114617" y="8670"/>
                      <a:pt x="1124522" y="7654"/>
                      <a:pt x="1134425" y="6774"/>
                    </a:cubicBezTo>
                    <a:cubicBezTo>
                      <a:pt x="1144329" y="5825"/>
                      <a:pt x="1154301" y="5080"/>
                      <a:pt x="1164205" y="4336"/>
                    </a:cubicBezTo>
                    <a:cubicBezTo>
                      <a:pt x="1174177" y="3590"/>
                      <a:pt x="1184149" y="2980"/>
                      <a:pt x="1194052" y="2439"/>
                    </a:cubicBezTo>
                    <a:cubicBezTo>
                      <a:pt x="1203956" y="1897"/>
                      <a:pt x="1213928" y="1423"/>
                      <a:pt x="1223833" y="1083"/>
                    </a:cubicBezTo>
                    <a:cubicBezTo>
                      <a:pt x="1233736" y="677"/>
                      <a:pt x="1243708" y="475"/>
                      <a:pt x="1253612" y="271"/>
                    </a:cubicBezTo>
                    <a:cubicBezTo>
                      <a:pt x="1263516" y="68"/>
                      <a:pt x="1273420" y="0"/>
                      <a:pt x="12833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92C58336-0181-2AAB-7EF2-9EC6149A3E7A}"/>
                  </a:ext>
                </a:extLst>
              </p:cNvPr>
              <p:cNvSpPr/>
              <p:nvPr userDrawn="1"/>
            </p:nvSpPr>
            <p:spPr>
              <a:xfrm>
                <a:off x="4899982" y="6529682"/>
                <a:ext cx="3605346" cy="328318"/>
              </a:xfrm>
              <a:custGeom>
                <a:avLst/>
                <a:gdLst>
                  <a:gd name="connsiteX0" fmla="*/ 1690095 w 3605346"/>
                  <a:gd name="connsiteY0" fmla="*/ 533 h 328318"/>
                  <a:gd name="connsiteX1" fmla="*/ 1773262 w 3605346"/>
                  <a:gd name="connsiteY1" fmla="*/ 2429 h 328318"/>
                  <a:gd name="connsiteX2" fmla="*/ 1857852 w 3605346"/>
                  <a:gd name="connsiteY2" fmla="*/ 5680 h 328318"/>
                  <a:gd name="connsiteX3" fmla="*/ 1943867 w 3605346"/>
                  <a:gd name="connsiteY3" fmla="*/ 10355 h 328318"/>
                  <a:gd name="connsiteX4" fmla="*/ 2031442 w 3605346"/>
                  <a:gd name="connsiteY4" fmla="*/ 16586 h 328318"/>
                  <a:gd name="connsiteX5" fmla="*/ 2120510 w 3605346"/>
                  <a:gd name="connsiteY5" fmla="*/ 24308 h 328318"/>
                  <a:gd name="connsiteX6" fmla="*/ 2211070 w 3605346"/>
                  <a:gd name="connsiteY6" fmla="*/ 33519 h 328318"/>
                  <a:gd name="connsiteX7" fmla="*/ 2303190 w 3605346"/>
                  <a:gd name="connsiteY7" fmla="*/ 44289 h 328318"/>
                  <a:gd name="connsiteX8" fmla="*/ 2396870 w 3605346"/>
                  <a:gd name="connsiteY8" fmla="*/ 56616 h 328318"/>
                  <a:gd name="connsiteX9" fmla="*/ 2492179 w 3605346"/>
                  <a:gd name="connsiteY9" fmla="*/ 70637 h 328318"/>
                  <a:gd name="connsiteX10" fmla="*/ 2589049 w 3605346"/>
                  <a:gd name="connsiteY10" fmla="*/ 86217 h 328318"/>
                  <a:gd name="connsiteX11" fmla="*/ 2687545 w 3605346"/>
                  <a:gd name="connsiteY11" fmla="*/ 103489 h 328318"/>
                  <a:gd name="connsiteX12" fmla="*/ 2787738 w 3605346"/>
                  <a:gd name="connsiteY12" fmla="*/ 122590 h 328318"/>
                  <a:gd name="connsiteX13" fmla="*/ 2889490 w 3605346"/>
                  <a:gd name="connsiteY13" fmla="*/ 143451 h 328318"/>
                  <a:gd name="connsiteX14" fmla="*/ 2992939 w 3605346"/>
                  <a:gd name="connsiteY14" fmla="*/ 166075 h 328318"/>
                  <a:gd name="connsiteX15" fmla="*/ 3098084 w 3605346"/>
                  <a:gd name="connsiteY15" fmla="*/ 190526 h 328318"/>
                  <a:gd name="connsiteX16" fmla="*/ 3204925 w 3605346"/>
                  <a:gd name="connsiteY16" fmla="*/ 216807 h 328318"/>
                  <a:gd name="connsiteX17" fmla="*/ 3313461 w 3605346"/>
                  <a:gd name="connsiteY17" fmla="*/ 244985 h 328318"/>
                  <a:gd name="connsiteX18" fmla="*/ 3423760 w 3605346"/>
                  <a:gd name="connsiteY18" fmla="*/ 275194 h 328318"/>
                  <a:gd name="connsiteX19" fmla="*/ 3535756 w 3605346"/>
                  <a:gd name="connsiteY19" fmla="*/ 307435 h 328318"/>
                  <a:gd name="connsiteX20" fmla="*/ 3605346 w 3605346"/>
                  <a:gd name="connsiteY20" fmla="*/ 328318 h 328318"/>
                  <a:gd name="connsiteX21" fmla="*/ 2133456 w 3605346"/>
                  <a:gd name="connsiteY21" fmla="*/ 328318 h 328318"/>
                  <a:gd name="connsiteX22" fmla="*/ 1937354 w 3605346"/>
                  <a:gd name="connsiteY22" fmla="*/ 316647 h 328318"/>
                  <a:gd name="connsiteX23" fmla="*/ 1647155 w 3605346"/>
                  <a:gd name="connsiteY23" fmla="*/ 318679 h 328318"/>
                  <a:gd name="connsiteX24" fmla="*/ 1522181 w 3605346"/>
                  <a:gd name="connsiteY24" fmla="*/ 328318 h 328318"/>
                  <a:gd name="connsiteX25" fmla="*/ 0 w 3605346"/>
                  <a:gd name="connsiteY25" fmla="*/ 328318 h 328318"/>
                  <a:gd name="connsiteX26" fmla="*/ 52279 w 3605346"/>
                  <a:gd name="connsiteY26" fmla="*/ 303439 h 328318"/>
                  <a:gd name="connsiteX27" fmla="*/ 142026 w 3605346"/>
                  <a:gd name="connsiteY27" fmla="*/ 266252 h 328318"/>
                  <a:gd name="connsiteX28" fmla="*/ 233603 w 3605346"/>
                  <a:gd name="connsiteY28" fmla="*/ 231166 h 328318"/>
                  <a:gd name="connsiteX29" fmla="*/ 327148 w 3605346"/>
                  <a:gd name="connsiteY29" fmla="*/ 198181 h 328318"/>
                  <a:gd name="connsiteX30" fmla="*/ 422864 w 3605346"/>
                  <a:gd name="connsiteY30" fmla="*/ 167497 h 328318"/>
                  <a:gd name="connsiteX31" fmla="*/ 449727 w 3605346"/>
                  <a:gd name="connsiteY31" fmla="*/ 159436 h 328318"/>
                  <a:gd name="connsiteX32" fmla="*/ 476794 w 3605346"/>
                  <a:gd name="connsiteY32" fmla="*/ 151579 h 328318"/>
                  <a:gd name="connsiteX33" fmla="*/ 504063 w 3605346"/>
                  <a:gd name="connsiteY33" fmla="*/ 143858 h 328318"/>
                  <a:gd name="connsiteX34" fmla="*/ 531536 w 3605346"/>
                  <a:gd name="connsiteY34" fmla="*/ 136339 h 328318"/>
                  <a:gd name="connsiteX35" fmla="*/ 660559 w 3605346"/>
                  <a:gd name="connsiteY35" fmla="*/ 104098 h 328318"/>
                  <a:gd name="connsiteX36" fmla="*/ 793652 w 3605346"/>
                  <a:gd name="connsiteY36" fmla="*/ 75785 h 328318"/>
                  <a:gd name="connsiteX37" fmla="*/ 931018 w 3605346"/>
                  <a:gd name="connsiteY37" fmla="*/ 51672 h 328318"/>
                  <a:gd name="connsiteX38" fmla="*/ 1072862 w 3605346"/>
                  <a:gd name="connsiteY38" fmla="*/ 31894 h 328318"/>
                  <a:gd name="connsiteX39" fmla="*/ 1219522 w 3605346"/>
                  <a:gd name="connsiteY39" fmla="*/ 16721 h 328318"/>
                  <a:gd name="connsiteX40" fmla="*/ 1371134 w 3605346"/>
                  <a:gd name="connsiteY40" fmla="*/ 6290 h 328318"/>
                  <a:gd name="connsiteX41" fmla="*/ 1527901 w 3605346"/>
                  <a:gd name="connsiteY41" fmla="*/ 804 h 328318"/>
                  <a:gd name="connsiteX42" fmla="*/ 1690095 w 3605346"/>
                  <a:gd name="connsiteY42" fmla="*/ 533 h 328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05346" h="328318">
                    <a:moveTo>
                      <a:pt x="1690095" y="533"/>
                    </a:moveTo>
                    <a:cubicBezTo>
                      <a:pt x="1717636" y="940"/>
                      <a:pt x="1745313" y="1549"/>
                      <a:pt x="1773262" y="2429"/>
                    </a:cubicBezTo>
                    <a:cubicBezTo>
                      <a:pt x="1801278" y="3310"/>
                      <a:pt x="1829429" y="4393"/>
                      <a:pt x="1857852" y="5680"/>
                    </a:cubicBezTo>
                    <a:cubicBezTo>
                      <a:pt x="1886274" y="6967"/>
                      <a:pt x="1914968" y="8526"/>
                      <a:pt x="1943867" y="10355"/>
                    </a:cubicBezTo>
                    <a:cubicBezTo>
                      <a:pt x="1972833" y="12183"/>
                      <a:pt x="2002002" y="14283"/>
                      <a:pt x="2031442" y="16586"/>
                    </a:cubicBezTo>
                    <a:cubicBezTo>
                      <a:pt x="2060950" y="18889"/>
                      <a:pt x="2090594" y="21463"/>
                      <a:pt x="2120510" y="24308"/>
                    </a:cubicBezTo>
                    <a:cubicBezTo>
                      <a:pt x="2150493" y="27084"/>
                      <a:pt x="2180680" y="30200"/>
                      <a:pt x="2211070" y="33519"/>
                    </a:cubicBezTo>
                    <a:cubicBezTo>
                      <a:pt x="2241596" y="36838"/>
                      <a:pt x="2272257" y="40428"/>
                      <a:pt x="2303190" y="44289"/>
                    </a:cubicBezTo>
                    <a:cubicBezTo>
                      <a:pt x="2334190" y="48150"/>
                      <a:pt x="2365463" y="52214"/>
                      <a:pt x="2396870" y="56616"/>
                    </a:cubicBezTo>
                    <a:cubicBezTo>
                      <a:pt x="2428482" y="61087"/>
                      <a:pt x="2460228" y="65760"/>
                      <a:pt x="2492179" y="70637"/>
                    </a:cubicBezTo>
                    <a:cubicBezTo>
                      <a:pt x="2524265" y="75582"/>
                      <a:pt x="2556554" y="80730"/>
                      <a:pt x="2589049" y="86217"/>
                    </a:cubicBezTo>
                    <a:cubicBezTo>
                      <a:pt x="2621677" y="91702"/>
                      <a:pt x="2654509" y="97460"/>
                      <a:pt x="2687545" y="103489"/>
                    </a:cubicBezTo>
                    <a:cubicBezTo>
                      <a:pt x="2720716" y="109516"/>
                      <a:pt x="2754091" y="115884"/>
                      <a:pt x="2787738" y="122590"/>
                    </a:cubicBezTo>
                    <a:cubicBezTo>
                      <a:pt x="2821451" y="129227"/>
                      <a:pt x="2855369" y="136204"/>
                      <a:pt x="2889490" y="143451"/>
                    </a:cubicBezTo>
                    <a:cubicBezTo>
                      <a:pt x="2923747" y="150699"/>
                      <a:pt x="2958275" y="158217"/>
                      <a:pt x="2992939" y="166075"/>
                    </a:cubicBezTo>
                    <a:cubicBezTo>
                      <a:pt x="3027807" y="173932"/>
                      <a:pt x="3062810" y="182127"/>
                      <a:pt x="3098084" y="190526"/>
                    </a:cubicBezTo>
                    <a:cubicBezTo>
                      <a:pt x="3133494" y="198993"/>
                      <a:pt x="3169107" y="207731"/>
                      <a:pt x="3204925" y="216807"/>
                    </a:cubicBezTo>
                    <a:cubicBezTo>
                      <a:pt x="3240878" y="225883"/>
                      <a:pt x="3277101" y="235298"/>
                      <a:pt x="3313461" y="244985"/>
                    </a:cubicBezTo>
                    <a:cubicBezTo>
                      <a:pt x="3350024" y="254738"/>
                      <a:pt x="3386791" y="264830"/>
                      <a:pt x="3423760" y="275194"/>
                    </a:cubicBezTo>
                    <a:cubicBezTo>
                      <a:pt x="3460867" y="285625"/>
                      <a:pt x="3498244" y="296394"/>
                      <a:pt x="3535756" y="307435"/>
                    </a:cubicBezTo>
                    <a:lnTo>
                      <a:pt x="3605346" y="328318"/>
                    </a:lnTo>
                    <a:lnTo>
                      <a:pt x="2133456" y="328318"/>
                    </a:lnTo>
                    <a:lnTo>
                      <a:pt x="1937354" y="316647"/>
                    </a:lnTo>
                    <a:cubicBezTo>
                      <a:pt x="1838383" y="314006"/>
                      <a:pt x="1741582" y="314750"/>
                      <a:pt x="1647155" y="318679"/>
                    </a:cubicBezTo>
                    <a:lnTo>
                      <a:pt x="1522181" y="328318"/>
                    </a:lnTo>
                    <a:lnTo>
                      <a:pt x="0" y="328318"/>
                    </a:lnTo>
                    <a:lnTo>
                      <a:pt x="52279" y="303439"/>
                    </a:lnTo>
                    <a:cubicBezTo>
                      <a:pt x="81923" y="290705"/>
                      <a:pt x="111839" y="278310"/>
                      <a:pt x="142026" y="266252"/>
                    </a:cubicBezTo>
                    <a:cubicBezTo>
                      <a:pt x="172213" y="254263"/>
                      <a:pt x="202739" y="242546"/>
                      <a:pt x="233603" y="231166"/>
                    </a:cubicBezTo>
                    <a:cubicBezTo>
                      <a:pt x="264401" y="219787"/>
                      <a:pt x="295605" y="208814"/>
                      <a:pt x="327148" y="198181"/>
                    </a:cubicBezTo>
                    <a:cubicBezTo>
                      <a:pt x="358692" y="187546"/>
                      <a:pt x="390574" y="177318"/>
                      <a:pt x="422864" y="167497"/>
                    </a:cubicBezTo>
                    <a:cubicBezTo>
                      <a:pt x="431751" y="164788"/>
                      <a:pt x="440705" y="162078"/>
                      <a:pt x="449727" y="159436"/>
                    </a:cubicBezTo>
                    <a:cubicBezTo>
                      <a:pt x="458681" y="156795"/>
                      <a:pt x="467704" y="154221"/>
                      <a:pt x="476794" y="151579"/>
                    </a:cubicBezTo>
                    <a:cubicBezTo>
                      <a:pt x="485883" y="148938"/>
                      <a:pt x="494973" y="146364"/>
                      <a:pt x="504063" y="143858"/>
                    </a:cubicBezTo>
                    <a:cubicBezTo>
                      <a:pt x="513221" y="141284"/>
                      <a:pt x="522379" y="138778"/>
                      <a:pt x="531536" y="136339"/>
                    </a:cubicBezTo>
                    <a:cubicBezTo>
                      <a:pt x="573934" y="124960"/>
                      <a:pt x="616941" y="114191"/>
                      <a:pt x="660559" y="104098"/>
                    </a:cubicBezTo>
                    <a:cubicBezTo>
                      <a:pt x="704245" y="93938"/>
                      <a:pt x="748610" y="84523"/>
                      <a:pt x="793652" y="75785"/>
                    </a:cubicBezTo>
                    <a:cubicBezTo>
                      <a:pt x="838762" y="67047"/>
                      <a:pt x="884552" y="58988"/>
                      <a:pt x="931018" y="51672"/>
                    </a:cubicBezTo>
                    <a:cubicBezTo>
                      <a:pt x="977554" y="44356"/>
                      <a:pt x="1024834" y="37719"/>
                      <a:pt x="1072862" y="31894"/>
                    </a:cubicBezTo>
                    <a:cubicBezTo>
                      <a:pt x="1121026" y="26069"/>
                      <a:pt x="1169866" y="20988"/>
                      <a:pt x="1219522" y="16721"/>
                    </a:cubicBezTo>
                    <a:cubicBezTo>
                      <a:pt x="1269244" y="12454"/>
                      <a:pt x="1319850" y="8932"/>
                      <a:pt x="1371134" y="6290"/>
                    </a:cubicBezTo>
                    <a:cubicBezTo>
                      <a:pt x="1422553" y="3581"/>
                      <a:pt x="1474855" y="1752"/>
                      <a:pt x="1527901" y="804"/>
                    </a:cubicBezTo>
                    <a:cubicBezTo>
                      <a:pt x="1581151" y="-145"/>
                      <a:pt x="1635216" y="-280"/>
                      <a:pt x="1690095" y="5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3" name="Freeform: Shape 72">
              <a:extLst>
                <a:ext uri="{FF2B5EF4-FFF2-40B4-BE49-F238E27FC236}">
                  <a16:creationId xmlns:a16="http://schemas.microsoft.com/office/drawing/2014/main" id="{EA069BA1-AC87-C793-872F-F6DE3673B67A}"/>
                </a:ext>
              </a:extLst>
            </p:cNvPr>
            <p:cNvSpPr/>
            <p:nvPr userDrawn="1"/>
          </p:nvSpPr>
          <p:spPr>
            <a:xfrm>
              <a:off x="0" y="3662208"/>
              <a:ext cx="2730667" cy="3192502"/>
            </a:xfrm>
            <a:custGeom>
              <a:avLst/>
              <a:gdLst>
                <a:gd name="connsiteX0" fmla="*/ 1433647 w 2730667"/>
                <a:gd name="connsiteY0" fmla="*/ 0 h 3192502"/>
                <a:gd name="connsiteX1" fmla="*/ 1478553 w 2730667"/>
                <a:gd name="connsiteY1" fmla="*/ 475 h 3192502"/>
                <a:gd name="connsiteX2" fmla="*/ 1523257 w 2730667"/>
                <a:gd name="connsiteY2" fmla="*/ 1762 h 3192502"/>
                <a:gd name="connsiteX3" fmla="*/ 1567757 w 2730667"/>
                <a:gd name="connsiteY3" fmla="*/ 3793 h 3192502"/>
                <a:gd name="connsiteX4" fmla="*/ 1611985 w 2730667"/>
                <a:gd name="connsiteY4" fmla="*/ 6638 h 3192502"/>
                <a:gd name="connsiteX5" fmla="*/ 1699561 w 2730667"/>
                <a:gd name="connsiteY5" fmla="*/ 14630 h 3192502"/>
                <a:gd name="connsiteX6" fmla="*/ 1785712 w 2730667"/>
                <a:gd name="connsiteY6" fmla="*/ 25807 h 3192502"/>
                <a:gd name="connsiteX7" fmla="*/ 1870234 w 2730667"/>
                <a:gd name="connsiteY7" fmla="*/ 40166 h 3192502"/>
                <a:gd name="connsiteX8" fmla="*/ 1952925 w 2730667"/>
                <a:gd name="connsiteY8" fmla="*/ 57642 h 3192502"/>
                <a:gd name="connsiteX9" fmla="*/ 1993559 w 2730667"/>
                <a:gd name="connsiteY9" fmla="*/ 67599 h 3192502"/>
                <a:gd name="connsiteX10" fmla="*/ 2033582 w 2730667"/>
                <a:gd name="connsiteY10" fmla="*/ 78368 h 3192502"/>
                <a:gd name="connsiteX11" fmla="*/ 2072994 w 2730667"/>
                <a:gd name="connsiteY11" fmla="*/ 89950 h 3192502"/>
                <a:gd name="connsiteX12" fmla="*/ 2111796 w 2730667"/>
                <a:gd name="connsiteY12" fmla="*/ 102346 h 3192502"/>
                <a:gd name="connsiteX13" fmla="*/ 2149919 w 2730667"/>
                <a:gd name="connsiteY13" fmla="*/ 115554 h 3192502"/>
                <a:gd name="connsiteX14" fmla="*/ 2187432 w 2730667"/>
                <a:gd name="connsiteY14" fmla="*/ 129575 h 3192502"/>
                <a:gd name="connsiteX15" fmla="*/ 2224199 w 2730667"/>
                <a:gd name="connsiteY15" fmla="*/ 144408 h 3192502"/>
                <a:gd name="connsiteX16" fmla="*/ 2260220 w 2730667"/>
                <a:gd name="connsiteY16" fmla="*/ 160056 h 3192502"/>
                <a:gd name="connsiteX17" fmla="*/ 2329615 w 2730667"/>
                <a:gd name="connsiteY17" fmla="*/ 193990 h 3192502"/>
                <a:gd name="connsiteX18" fmla="*/ 2395279 w 2730667"/>
                <a:gd name="connsiteY18" fmla="*/ 231311 h 3192502"/>
                <a:gd name="connsiteX19" fmla="*/ 2456738 w 2730667"/>
                <a:gd name="connsiteY19" fmla="*/ 272087 h 3192502"/>
                <a:gd name="connsiteX20" fmla="*/ 2513517 w 2730667"/>
                <a:gd name="connsiteY20" fmla="*/ 316249 h 3192502"/>
                <a:gd name="connsiteX21" fmla="*/ 2564868 w 2730667"/>
                <a:gd name="connsiteY21" fmla="*/ 363867 h 3192502"/>
                <a:gd name="connsiteX22" fmla="*/ 2610317 w 2730667"/>
                <a:gd name="connsiteY22" fmla="*/ 414802 h 3192502"/>
                <a:gd name="connsiteX23" fmla="*/ 2649254 w 2730667"/>
                <a:gd name="connsiteY23" fmla="*/ 468853 h 3192502"/>
                <a:gd name="connsiteX24" fmla="*/ 2681205 w 2730667"/>
                <a:gd name="connsiteY24" fmla="*/ 525885 h 3192502"/>
                <a:gd name="connsiteX25" fmla="*/ 2694366 w 2730667"/>
                <a:gd name="connsiteY25" fmla="*/ 555417 h 3192502"/>
                <a:gd name="connsiteX26" fmla="*/ 2705558 w 2730667"/>
                <a:gd name="connsiteY26" fmla="*/ 585559 h 3192502"/>
                <a:gd name="connsiteX27" fmla="*/ 2714784 w 2730667"/>
                <a:gd name="connsiteY27" fmla="*/ 616310 h 3192502"/>
                <a:gd name="connsiteX28" fmla="*/ 2721907 w 2730667"/>
                <a:gd name="connsiteY28" fmla="*/ 647604 h 3192502"/>
                <a:gd name="connsiteX29" fmla="*/ 2726926 w 2730667"/>
                <a:gd name="connsiteY29" fmla="*/ 679370 h 3192502"/>
                <a:gd name="connsiteX30" fmla="*/ 2729843 w 2730667"/>
                <a:gd name="connsiteY30" fmla="*/ 711545 h 3192502"/>
                <a:gd name="connsiteX31" fmla="*/ 2730657 w 2730667"/>
                <a:gd name="connsiteY31" fmla="*/ 744124 h 3192502"/>
                <a:gd name="connsiteX32" fmla="*/ 2729300 w 2730667"/>
                <a:gd name="connsiteY32" fmla="*/ 777043 h 3192502"/>
                <a:gd name="connsiteX33" fmla="*/ 2720279 w 2730667"/>
                <a:gd name="connsiteY33" fmla="*/ 843558 h 3192502"/>
                <a:gd name="connsiteX34" fmla="*/ 2702844 w 2730667"/>
                <a:gd name="connsiteY34" fmla="*/ 910682 h 3192502"/>
                <a:gd name="connsiteX35" fmla="*/ 2677270 w 2730667"/>
                <a:gd name="connsiteY35" fmla="*/ 978009 h 3192502"/>
                <a:gd name="connsiteX36" fmla="*/ 2643760 w 2730667"/>
                <a:gd name="connsiteY36" fmla="*/ 1045066 h 3192502"/>
                <a:gd name="connsiteX37" fmla="*/ 2624156 w 2730667"/>
                <a:gd name="connsiteY37" fmla="*/ 1078459 h 3192502"/>
                <a:gd name="connsiteX38" fmla="*/ 2602788 w 2730667"/>
                <a:gd name="connsiteY38" fmla="*/ 1111648 h 3192502"/>
                <a:gd name="connsiteX39" fmla="*/ 2579724 w 2730667"/>
                <a:gd name="connsiteY39" fmla="*/ 1144635 h 3192502"/>
                <a:gd name="connsiteX40" fmla="*/ 2555032 w 2730667"/>
                <a:gd name="connsiteY40" fmla="*/ 1177350 h 3192502"/>
                <a:gd name="connsiteX41" fmla="*/ 2528779 w 2730667"/>
                <a:gd name="connsiteY41" fmla="*/ 1209862 h 3192502"/>
                <a:gd name="connsiteX42" fmla="*/ 2500967 w 2730667"/>
                <a:gd name="connsiteY42" fmla="*/ 1242036 h 3192502"/>
                <a:gd name="connsiteX43" fmla="*/ 2471662 w 2730667"/>
                <a:gd name="connsiteY43" fmla="*/ 1273871 h 3192502"/>
                <a:gd name="connsiteX44" fmla="*/ 2440865 w 2730667"/>
                <a:gd name="connsiteY44" fmla="*/ 1305299 h 3192502"/>
                <a:gd name="connsiteX45" fmla="*/ 2408711 w 2730667"/>
                <a:gd name="connsiteY45" fmla="*/ 1336389 h 3192502"/>
                <a:gd name="connsiteX46" fmla="*/ 2375404 w 2730667"/>
                <a:gd name="connsiteY46" fmla="*/ 1367208 h 3192502"/>
                <a:gd name="connsiteX47" fmla="*/ 2340876 w 2730667"/>
                <a:gd name="connsiteY47" fmla="*/ 1397621 h 3192502"/>
                <a:gd name="connsiteX48" fmla="*/ 2305194 w 2730667"/>
                <a:gd name="connsiteY48" fmla="*/ 1427626 h 3192502"/>
                <a:gd name="connsiteX49" fmla="*/ 2268292 w 2730667"/>
                <a:gd name="connsiteY49" fmla="*/ 1457091 h 3192502"/>
                <a:gd name="connsiteX50" fmla="*/ 2230439 w 2730667"/>
                <a:gd name="connsiteY50" fmla="*/ 1486217 h 3192502"/>
                <a:gd name="connsiteX51" fmla="*/ 2191638 w 2730667"/>
                <a:gd name="connsiteY51" fmla="*/ 1515003 h 3192502"/>
                <a:gd name="connsiteX52" fmla="*/ 2151887 w 2730667"/>
                <a:gd name="connsiteY52" fmla="*/ 1543316 h 3192502"/>
                <a:gd name="connsiteX53" fmla="*/ 2141846 w 2730667"/>
                <a:gd name="connsiteY53" fmla="*/ 1550360 h 3192502"/>
                <a:gd name="connsiteX54" fmla="*/ 2131671 w 2730667"/>
                <a:gd name="connsiteY54" fmla="*/ 1557269 h 3192502"/>
                <a:gd name="connsiteX55" fmla="*/ 2121429 w 2730667"/>
                <a:gd name="connsiteY55" fmla="*/ 1564178 h 3192502"/>
                <a:gd name="connsiteX56" fmla="*/ 2111185 w 2730667"/>
                <a:gd name="connsiteY56" fmla="*/ 1571086 h 3192502"/>
                <a:gd name="connsiteX57" fmla="*/ 2090564 w 2730667"/>
                <a:gd name="connsiteY57" fmla="*/ 1584972 h 3192502"/>
                <a:gd name="connsiteX58" fmla="*/ 2085409 w 2730667"/>
                <a:gd name="connsiteY58" fmla="*/ 1588427 h 3192502"/>
                <a:gd name="connsiteX59" fmla="*/ 2080185 w 2730667"/>
                <a:gd name="connsiteY59" fmla="*/ 1591813 h 3192502"/>
                <a:gd name="connsiteX60" fmla="*/ 2074893 w 2730667"/>
                <a:gd name="connsiteY60" fmla="*/ 1595200 h 3192502"/>
                <a:gd name="connsiteX61" fmla="*/ 2069671 w 2730667"/>
                <a:gd name="connsiteY61" fmla="*/ 1598587 h 3192502"/>
                <a:gd name="connsiteX62" fmla="*/ 2027477 w 2730667"/>
                <a:gd name="connsiteY62" fmla="*/ 1625681 h 3192502"/>
                <a:gd name="connsiteX63" fmla="*/ 1984333 w 2730667"/>
                <a:gd name="connsiteY63" fmla="*/ 1652164 h 3192502"/>
                <a:gd name="connsiteX64" fmla="*/ 1962626 w 2730667"/>
                <a:gd name="connsiteY64" fmla="*/ 1665372 h 3192502"/>
                <a:gd name="connsiteX65" fmla="*/ 1940580 w 2730667"/>
                <a:gd name="connsiteY65" fmla="*/ 1678310 h 3192502"/>
                <a:gd name="connsiteX66" fmla="*/ 1896284 w 2730667"/>
                <a:gd name="connsiteY66" fmla="*/ 1704116 h 3192502"/>
                <a:gd name="connsiteX67" fmla="*/ 1851173 w 2730667"/>
                <a:gd name="connsiteY67" fmla="*/ 1729246 h 3192502"/>
                <a:gd name="connsiteX68" fmla="*/ 1828516 w 2730667"/>
                <a:gd name="connsiteY68" fmla="*/ 1741844 h 3192502"/>
                <a:gd name="connsiteX69" fmla="*/ 1805587 w 2730667"/>
                <a:gd name="connsiteY69" fmla="*/ 1754104 h 3192502"/>
                <a:gd name="connsiteX70" fmla="*/ 1759527 w 2730667"/>
                <a:gd name="connsiteY70" fmla="*/ 1778623 h 3192502"/>
                <a:gd name="connsiteX71" fmla="*/ 1712789 w 2730667"/>
                <a:gd name="connsiteY71" fmla="*/ 1802534 h 3192502"/>
                <a:gd name="connsiteX72" fmla="*/ 1689317 w 2730667"/>
                <a:gd name="connsiteY72" fmla="*/ 1814455 h 3192502"/>
                <a:gd name="connsiteX73" fmla="*/ 1665643 w 2730667"/>
                <a:gd name="connsiteY73" fmla="*/ 1826173 h 3192502"/>
                <a:gd name="connsiteX74" fmla="*/ 1641901 w 2730667"/>
                <a:gd name="connsiteY74" fmla="*/ 1837755 h 3192502"/>
                <a:gd name="connsiteX75" fmla="*/ 1618091 w 2730667"/>
                <a:gd name="connsiteY75" fmla="*/ 1849337 h 3192502"/>
                <a:gd name="connsiteX76" fmla="*/ 1606152 w 2730667"/>
                <a:gd name="connsiteY76" fmla="*/ 1855163 h 3192502"/>
                <a:gd name="connsiteX77" fmla="*/ 1594145 w 2730667"/>
                <a:gd name="connsiteY77" fmla="*/ 1860853 h 3192502"/>
                <a:gd name="connsiteX78" fmla="*/ 1582070 w 2730667"/>
                <a:gd name="connsiteY78" fmla="*/ 1866474 h 3192502"/>
                <a:gd name="connsiteX79" fmla="*/ 1569996 w 2730667"/>
                <a:gd name="connsiteY79" fmla="*/ 1872096 h 3192502"/>
                <a:gd name="connsiteX80" fmla="*/ 1522171 w 2730667"/>
                <a:gd name="connsiteY80" fmla="*/ 1894380 h 3192502"/>
                <a:gd name="connsiteX81" fmla="*/ 1484998 w 2730667"/>
                <a:gd name="connsiteY81" fmla="*/ 1911720 h 3192502"/>
                <a:gd name="connsiteX82" fmla="*/ 1475705 w 2730667"/>
                <a:gd name="connsiteY82" fmla="*/ 1916056 h 3192502"/>
                <a:gd name="connsiteX83" fmla="*/ 1466547 w 2730667"/>
                <a:gd name="connsiteY83" fmla="*/ 1920458 h 3192502"/>
                <a:gd name="connsiteX84" fmla="*/ 1457389 w 2730667"/>
                <a:gd name="connsiteY84" fmla="*/ 1924928 h 3192502"/>
                <a:gd name="connsiteX85" fmla="*/ 1448231 w 2730667"/>
                <a:gd name="connsiteY85" fmla="*/ 1929331 h 3192502"/>
                <a:gd name="connsiteX86" fmla="*/ 1412007 w 2730667"/>
                <a:gd name="connsiteY86" fmla="*/ 1947348 h 3192502"/>
                <a:gd name="connsiteX87" fmla="*/ 1376258 w 2730667"/>
                <a:gd name="connsiteY87" fmla="*/ 1965704 h 3192502"/>
                <a:gd name="connsiteX88" fmla="*/ 1340984 w 2730667"/>
                <a:gd name="connsiteY88" fmla="*/ 1984398 h 3192502"/>
                <a:gd name="connsiteX89" fmla="*/ 1306252 w 2730667"/>
                <a:gd name="connsiteY89" fmla="*/ 2003432 h 3192502"/>
                <a:gd name="connsiteX90" fmla="*/ 1272199 w 2730667"/>
                <a:gd name="connsiteY90" fmla="*/ 2022872 h 3192502"/>
                <a:gd name="connsiteX91" fmla="*/ 1238689 w 2730667"/>
                <a:gd name="connsiteY91" fmla="*/ 2042650 h 3192502"/>
                <a:gd name="connsiteX92" fmla="*/ 1205788 w 2730667"/>
                <a:gd name="connsiteY92" fmla="*/ 2062834 h 3192502"/>
                <a:gd name="connsiteX93" fmla="*/ 1173499 w 2730667"/>
                <a:gd name="connsiteY93" fmla="*/ 2083359 h 3192502"/>
                <a:gd name="connsiteX94" fmla="*/ 1110955 w 2730667"/>
                <a:gd name="connsiteY94" fmla="*/ 2125557 h 3192502"/>
                <a:gd name="connsiteX95" fmla="*/ 1051191 w 2730667"/>
                <a:gd name="connsiteY95" fmla="*/ 2169312 h 3192502"/>
                <a:gd name="connsiteX96" fmla="*/ 994413 w 2730667"/>
                <a:gd name="connsiteY96" fmla="*/ 2214559 h 3192502"/>
                <a:gd name="connsiteX97" fmla="*/ 940823 w 2730667"/>
                <a:gd name="connsiteY97" fmla="*/ 2261295 h 3192502"/>
                <a:gd name="connsiteX98" fmla="*/ 844158 w 2730667"/>
                <a:gd name="connsiteY98" fmla="*/ 2359171 h 3192502"/>
                <a:gd name="connsiteX99" fmla="*/ 763163 w 2730667"/>
                <a:gd name="connsiteY99" fmla="*/ 2462668 h 3192502"/>
                <a:gd name="connsiteX100" fmla="*/ 699194 w 2730667"/>
                <a:gd name="connsiteY100" fmla="*/ 2571177 h 3192502"/>
                <a:gd name="connsiteX101" fmla="*/ 654016 w 2730667"/>
                <a:gd name="connsiteY101" fmla="*/ 2684022 h 3192502"/>
                <a:gd name="connsiteX102" fmla="*/ 645807 w 2730667"/>
                <a:gd name="connsiteY102" fmla="*/ 2712809 h 3192502"/>
                <a:gd name="connsiteX103" fmla="*/ 638821 w 2730667"/>
                <a:gd name="connsiteY103" fmla="*/ 2741799 h 3192502"/>
                <a:gd name="connsiteX104" fmla="*/ 633122 w 2730667"/>
                <a:gd name="connsiteY104" fmla="*/ 2770992 h 3192502"/>
                <a:gd name="connsiteX105" fmla="*/ 628849 w 2730667"/>
                <a:gd name="connsiteY105" fmla="*/ 2800389 h 3192502"/>
                <a:gd name="connsiteX106" fmla="*/ 625729 w 2730667"/>
                <a:gd name="connsiteY106" fmla="*/ 2829921 h 3192502"/>
                <a:gd name="connsiteX107" fmla="*/ 624101 w 2730667"/>
                <a:gd name="connsiteY107" fmla="*/ 2859587 h 3192502"/>
                <a:gd name="connsiteX108" fmla="*/ 623829 w 2730667"/>
                <a:gd name="connsiteY108" fmla="*/ 2889391 h 3192502"/>
                <a:gd name="connsiteX109" fmla="*/ 624779 w 2730667"/>
                <a:gd name="connsiteY109" fmla="*/ 2919261 h 3192502"/>
                <a:gd name="connsiteX110" fmla="*/ 631292 w 2730667"/>
                <a:gd name="connsiteY110" fmla="*/ 2979206 h 3192502"/>
                <a:gd name="connsiteX111" fmla="*/ 643434 w 2730667"/>
                <a:gd name="connsiteY111" fmla="*/ 3039150 h 3192502"/>
                <a:gd name="connsiteX112" fmla="*/ 661410 w 2730667"/>
                <a:gd name="connsiteY112" fmla="*/ 3098892 h 3192502"/>
                <a:gd name="connsiteX113" fmla="*/ 685288 w 2730667"/>
                <a:gd name="connsiteY113" fmla="*/ 3158023 h 3192502"/>
                <a:gd name="connsiteX114" fmla="*/ 702894 w 2730667"/>
                <a:gd name="connsiteY114" fmla="*/ 3192502 h 3192502"/>
                <a:gd name="connsiteX115" fmla="*/ 383131 w 2730667"/>
                <a:gd name="connsiteY115" fmla="*/ 3192502 h 3192502"/>
                <a:gd name="connsiteX116" fmla="*/ 379419 w 2730667"/>
                <a:gd name="connsiteY116" fmla="*/ 3181933 h 3192502"/>
                <a:gd name="connsiteX117" fmla="*/ 359476 w 2730667"/>
                <a:gd name="connsiteY117" fmla="*/ 3102616 h 3192502"/>
                <a:gd name="connsiteX118" fmla="*/ 347129 w 2730667"/>
                <a:gd name="connsiteY118" fmla="*/ 3023572 h 3192502"/>
                <a:gd name="connsiteX119" fmla="*/ 342177 w 2730667"/>
                <a:gd name="connsiteY119" fmla="*/ 2945271 h 3192502"/>
                <a:gd name="connsiteX120" fmla="*/ 342517 w 2730667"/>
                <a:gd name="connsiteY120" fmla="*/ 2906460 h 3192502"/>
                <a:gd name="connsiteX121" fmla="*/ 344551 w 2730667"/>
                <a:gd name="connsiteY121" fmla="*/ 2867987 h 3192502"/>
                <a:gd name="connsiteX122" fmla="*/ 348282 w 2730667"/>
                <a:gd name="connsiteY122" fmla="*/ 2829853 h 3192502"/>
                <a:gd name="connsiteX123" fmla="*/ 353778 w 2730667"/>
                <a:gd name="connsiteY123" fmla="*/ 2792057 h 3192502"/>
                <a:gd name="connsiteX124" fmla="*/ 360764 w 2730667"/>
                <a:gd name="connsiteY124" fmla="*/ 2754668 h 3192502"/>
                <a:gd name="connsiteX125" fmla="*/ 369447 w 2730667"/>
                <a:gd name="connsiteY125" fmla="*/ 2717753 h 3192502"/>
                <a:gd name="connsiteX126" fmla="*/ 379690 w 2730667"/>
                <a:gd name="connsiteY126" fmla="*/ 2681313 h 3192502"/>
                <a:gd name="connsiteX127" fmla="*/ 391358 w 2730667"/>
                <a:gd name="connsiteY127" fmla="*/ 2645346 h 3192502"/>
                <a:gd name="connsiteX128" fmla="*/ 392850 w 2730667"/>
                <a:gd name="connsiteY128" fmla="*/ 2640875 h 3192502"/>
                <a:gd name="connsiteX129" fmla="*/ 394479 w 2730667"/>
                <a:gd name="connsiteY129" fmla="*/ 2636405 h 3192502"/>
                <a:gd name="connsiteX130" fmla="*/ 396174 w 2730667"/>
                <a:gd name="connsiteY130" fmla="*/ 2631935 h 3192502"/>
                <a:gd name="connsiteX131" fmla="*/ 397870 w 2730667"/>
                <a:gd name="connsiteY131" fmla="*/ 2627464 h 3192502"/>
                <a:gd name="connsiteX132" fmla="*/ 404517 w 2730667"/>
                <a:gd name="connsiteY132" fmla="*/ 2609785 h 3192502"/>
                <a:gd name="connsiteX133" fmla="*/ 411708 w 2730667"/>
                <a:gd name="connsiteY133" fmla="*/ 2592242 h 3192502"/>
                <a:gd name="connsiteX134" fmla="*/ 415235 w 2730667"/>
                <a:gd name="connsiteY134" fmla="*/ 2583572 h 3192502"/>
                <a:gd name="connsiteX135" fmla="*/ 419103 w 2730667"/>
                <a:gd name="connsiteY135" fmla="*/ 2574903 h 3192502"/>
                <a:gd name="connsiteX136" fmla="*/ 426836 w 2730667"/>
                <a:gd name="connsiteY136" fmla="*/ 2557630 h 3192502"/>
                <a:gd name="connsiteX137" fmla="*/ 435111 w 2730667"/>
                <a:gd name="connsiteY137" fmla="*/ 2540562 h 3192502"/>
                <a:gd name="connsiteX138" fmla="*/ 439181 w 2730667"/>
                <a:gd name="connsiteY138" fmla="*/ 2532027 h 3192502"/>
                <a:gd name="connsiteX139" fmla="*/ 443523 w 2730667"/>
                <a:gd name="connsiteY139" fmla="*/ 2523560 h 3192502"/>
                <a:gd name="connsiteX140" fmla="*/ 447932 w 2730667"/>
                <a:gd name="connsiteY140" fmla="*/ 2515093 h 3192502"/>
                <a:gd name="connsiteX141" fmla="*/ 452342 w 2730667"/>
                <a:gd name="connsiteY141" fmla="*/ 2506694 h 3192502"/>
                <a:gd name="connsiteX142" fmla="*/ 470793 w 2730667"/>
                <a:gd name="connsiteY142" fmla="*/ 2473370 h 3192502"/>
                <a:gd name="connsiteX143" fmla="*/ 490600 w 2730667"/>
                <a:gd name="connsiteY143" fmla="*/ 2440654 h 3192502"/>
                <a:gd name="connsiteX144" fmla="*/ 511562 w 2730667"/>
                <a:gd name="connsiteY144" fmla="*/ 2408548 h 3192502"/>
                <a:gd name="connsiteX145" fmla="*/ 533609 w 2730667"/>
                <a:gd name="connsiteY145" fmla="*/ 2376985 h 3192502"/>
                <a:gd name="connsiteX146" fmla="*/ 580821 w 2730667"/>
                <a:gd name="connsiteY146" fmla="*/ 2315617 h 3192502"/>
                <a:gd name="connsiteX147" fmla="*/ 632173 w 2730667"/>
                <a:gd name="connsiteY147" fmla="*/ 2256622 h 3192502"/>
                <a:gd name="connsiteX148" fmla="*/ 687255 w 2730667"/>
                <a:gd name="connsiteY148" fmla="*/ 2199996 h 3192502"/>
                <a:gd name="connsiteX149" fmla="*/ 745661 w 2730667"/>
                <a:gd name="connsiteY149" fmla="*/ 2145673 h 3192502"/>
                <a:gd name="connsiteX150" fmla="*/ 807188 w 2730667"/>
                <a:gd name="connsiteY150" fmla="*/ 2093586 h 3192502"/>
                <a:gd name="connsiteX151" fmla="*/ 871496 w 2730667"/>
                <a:gd name="connsiteY151" fmla="*/ 2043733 h 3192502"/>
                <a:gd name="connsiteX152" fmla="*/ 938381 w 2730667"/>
                <a:gd name="connsiteY152" fmla="*/ 1996049 h 3192502"/>
                <a:gd name="connsiteX153" fmla="*/ 1007641 w 2730667"/>
                <a:gd name="connsiteY153" fmla="*/ 1950397 h 3192502"/>
                <a:gd name="connsiteX154" fmla="*/ 1043051 w 2730667"/>
                <a:gd name="connsiteY154" fmla="*/ 1928316 h 3192502"/>
                <a:gd name="connsiteX155" fmla="*/ 1079004 w 2730667"/>
                <a:gd name="connsiteY155" fmla="*/ 1906708 h 3192502"/>
                <a:gd name="connsiteX156" fmla="*/ 1115432 w 2730667"/>
                <a:gd name="connsiteY156" fmla="*/ 1885575 h 3192502"/>
                <a:gd name="connsiteX157" fmla="*/ 1152334 w 2730667"/>
                <a:gd name="connsiteY157" fmla="*/ 1864916 h 3192502"/>
                <a:gd name="connsiteX158" fmla="*/ 1189779 w 2730667"/>
                <a:gd name="connsiteY158" fmla="*/ 1844732 h 3192502"/>
                <a:gd name="connsiteX159" fmla="*/ 1227632 w 2730667"/>
                <a:gd name="connsiteY159" fmla="*/ 1825021 h 3192502"/>
                <a:gd name="connsiteX160" fmla="*/ 1265890 w 2730667"/>
                <a:gd name="connsiteY160" fmla="*/ 1805717 h 3192502"/>
                <a:gd name="connsiteX161" fmla="*/ 1304556 w 2730667"/>
                <a:gd name="connsiteY161" fmla="*/ 1786819 h 3192502"/>
                <a:gd name="connsiteX162" fmla="*/ 1314324 w 2730667"/>
                <a:gd name="connsiteY162" fmla="*/ 1782146 h 3192502"/>
                <a:gd name="connsiteX163" fmla="*/ 1324025 w 2730667"/>
                <a:gd name="connsiteY163" fmla="*/ 1777472 h 3192502"/>
                <a:gd name="connsiteX164" fmla="*/ 1333793 w 2730667"/>
                <a:gd name="connsiteY164" fmla="*/ 1772798 h 3192502"/>
                <a:gd name="connsiteX165" fmla="*/ 1343629 w 2730667"/>
                <a:gd name="connsiteY165" fmla="*/ 1768260 h 3192502"/>
                <a:gd name="connsiteX166" fmla="*/ 1383041 w 2730667"/>
                <a:gd name="connsiteY166" fmla="*/ 1750107 h 3192502"/>
                <a:gd name="connsiteX167" fmla="*/ 1427134 w 2730667"/>
                <a:gd name="connsiteY167" fmla="*/ 1729788 h 3192502"/>
                <a:gd name="connsiteX168" fmla="*/ 1438192 w 2730667"/>
                <a:gd name="connsiteY168" fmla="*/ 1724707 h 3192502"/>
                <a:gd name="connsiteX169" fmla="*/ 1449249 w 2730667"/>
                <a:gd name="connsiteY169" fmla="*/ 1719627 h 3192502"/>
                <a:gd name="connsiteX170" fmla="*/ 1460306 w 2730667"/>
                <a:gd name="connsiteY170" fmla="*/ 1714479 h 3192502"/>
                <a:gd name="connsiteX171" fmla="*/ 1471228 w 2730667"/>
                <a:gd name="connsiteY171" fmla="*/ 1709264 h 3192502"/>
                <a:gd name="connsiteX172" fmla="*/ 1493070 w 2730667"/>
                <a:gd name="connsiteY172" fmla="*/ 1698765 h 3192502"/>
                <a:gd name="connsiteX173" fmla="*/ 1514845 w 2730667"/>
                <a:gd name="connsiteY173" fmla="*/ 1688267 h 3192502"/>
                <a:gd name="connsiteX174" fmla="*/ 1536553 w 2730667"/>
                <a:gd name="connsiteY174" fmla="*/ 1677700 h 3192502"/>
                <a:gd name="connsiteX175" fmla="*/ 1557989 w 2730667"/>
                <a:gd name="connsiteY175" fmla="*/ 1666930 h 3192502"/>
                <a:gd name="connsiteX176" fmla="*/ 1600725 w 2730667"/>
                <a:gd name="connsiteY176" fmla="*/ 1645459 h 3192502"/>
                <a:gd name="connsiteX177" fmla="*/ 1642783 w 2730667"/>
                <a:gd name="connsiteY177" fmla="*/ 1623378 h 3192502"/>
                <a:gd name="connsiteX178" fmla="*/ 1663744 w 2730667"/>
                <a:gd name="connsiteY178" fmla="*/ 1612405 h 3192502"/>
                <a:gd name="connsiteX179" fmla="*/ 1684434 w 2730667"/>
                <a:gd name="connsiteY179" fmla="*/ 1601093 h 3192502"/>
                <a:gd name="connsiteX180" fmla="*/ 1725610 w 2730667"/>
                <a:gd name="connsiteY180" fmla="*/ 1578537 h 3192502"/>
                <a:gd name="connsiteX181" fmla="*/ 1765972 w 2730667"/>
                <a:gd name="connsiteY181" fmla="*/ 1555440 h 3192502"/>
                <a:gd name="connsiteX182" fmla="*/ 1786051 w 2730667"/>
                <a:gd name="connsiteY182" fmla="*/ 1543926 h 3192502"/>
                <a:gd name="connsiteX183" fmla="*/ 1805791 w 2730667"/>
                <a:gd name="connsiteY183" fmla="*/ 1532140 h 3192502"/>
                <a:gd name="connsiteX184" fmla="*/ 1845067 w 2730667"/>
                <a:gd name="connsiteY184" fmla="*/ 1508569 h 3192502"/>
                <a:gd name="connsiteX185" fmla="*/ 1883395 w 2730667"/>
                <a:gd name="connsiteY185" fmla="*/ 1484455 h 3192502"/>
                <a:gd name="connsiteX186" fmla="*/ 1888143 w 2730667"/>
                <a:gd name="connsiteY186" fmla="*/ 1481475 h 3192502"/>
                <a:gd name="connsiteX187" fmla="*/ 1892959 w 2730667"/>
                <a:gd name="connsiteY187" fmla="*/ 1478495 h 3192502"/>
                <a:gd name="connsiteX188" fmla="*/ 1897708 w 2730667"/>
                <a:gd name="connsiteY188" fmla="*/ 1475515 h 3192502"/>
                <a:gd name="connsiteX189" fmla="*/ 1902456 w 2730667"/>
                <a:gd name="connsiteY189" fmla="*/ 1472466 h 3192502"/>
                <a:gd name="connsiteX190" fmla="*/ 1921043 w 2730667"/>
                <a:gd name="connsiteY190" fmla="*/ 1460139 h 3192502"/>
                <a:gd name="connsiteX191" fmla="*/ 1930337 w 2730667"/>
                <a:gd name="connsiteY191" fmla="*/ 1453975 h 3192502"/>
                <a:gd name="connsiteX192" fmla="*/ 1939630 w 2730667"/>
                <a:gd name="connsiteY192" fmla="*/ 1447878 h 3192502"/>
                <a:gd name="connsiteX193" fmla="*/ 1948855 w 2730667"/>
                <a:gd name="connsiteY193" fmla="*/ 1441716 h 3192502"/>
                <a:gd name="connsiteX194" fmla="*/ 1958013 w 2730667"/>
                <a:gd name="connsiteY194" fmla="*/ 1435483 h 3192502"/>
                <a:gd name="connsiteX195" fmla="*/ 1994034 w 2730667"/>
                <a:gd name="connsiteY195" fmla="*/ 1410422 h 3192502"/>
                <a:gd name="connsiteX196" fmla="*/ 2029172 w 2730667"/>
                <a:gd name="connsiteY196" fmla="*/ 1385022 h 3192502"/>
                <a:gd name="connsiteX197" fmla="*/ 2063430 w 2730667"/>
                <a:gd name="connsiteY197" fmla="*/ 1359351 h 3192502"/>
                <a:gd name="connsiteX198" fmla="*/ 2096872 w 2730667"/>
                <a:gd name="connsiteY198" fmla="*/ 1333409 h 3192502"/>
                <a:gd name="connsiteX199" fmla="*/ 2129162 w 2730667"/>
                <a:gd name="connsiteY199" fmla="*/ 1307128 h 3192502"/>
                <a:gd name="connsiteX200" fmla="*/ 2160366 w 2730667"/>
                <a:gd name="connsiteY200" fmla="*/ 1280509 h 3192502"/>
                <a:gd name="connsiteX201" fmla="*/ 2190485 w 2730667"/>
                <a:gd name="connsiteY201" fmla="*/ 1253619 h 3192502"/>
                <a:gd name="connsiteX202" fmla="*/ 2219586 w 2730667"/>
                <a:gd name="connsiteY202" fmla="*/ 1226457 h 3192502"/>
                <a:gd name="connsiteX203" fmla="*/ 2247535 w 2730667"/>
                <a:gd name="connsiteY203" fmla="*/ 1199024 h 3192502"/>
                <a:gd name="connsiteX204" fmla="*/ 2274058 w 2730667"/>
                <a:gd name="connsiteY204" fmla="*/ 1171322 h 3192502"/>
                <a:gd name="connsiteX205" fmla="*/ 2299293 w 2730667"/>
                <a:gd name="connsiteY205" fmla="*/ 1143348 h 3192502"/>
                <a:gd name="connsiteX206" fmla="*/ 2323170 w 2730667"/>
                <a:gd name="connsiteY206" fmla="*/ 1115170 h 3192502"/>
                <a:gd name="connsiteX207" fmla="*/ 2345692 w 2730667"/>
                <a:gd name="connsiteY207" fmla="*/ 1086858 h 3192502"/>
                <a:gd name="connsiteX208" fmla="*/ 2366789 w 2730667"/>
                <a:gd name="connsiteY208" fmla="*/ 1058342 h 3192502"/>
                <a:gd name="connsiteX209" fmla="*/ 2386393 w 2730667"/>
                <a:gd name="connsiteY209" fmla="*/ 1029690 h 3192502"/>
                <a:gd name="connsiteX210" fmla="*/ 2404437 w 2730667"/>
                <a:gd name="connsiteY210" fmla="*/ 1000971 h 3192502"/>
                <a:gd name="connsiteX211" fmla="*/ 2435778 w 2730667"/>
                <a:gd name="connsiteY211" fmla="*/ 943262 h 3192502"/>
                <a:gd name="connsiteX212" fmla="*/ 2460266 w 2730667"/>
                <a:gd name="connsiteY212" fmla="*/ 885417 h 3192502"/>
                <a:gd name="connsiteX213" fmla="*/ 2477768 w 2730667"/>
                <a:gd name="connsiteY213" fmla="*/ 827843 h 3192502"/>
                <a:gd name="connsiteX214" fmla="*/ 2488146 w 2730667"/>
                <a:gd name="connsiteY214" fmla="*/ 770811 h 3192502"/>
                <a:gd name="connsiteX215" fmla="*/ 2490656 w 2730667"/>
                <a:gd name="connsiteY215" fmla="*/ 742566 h 3192502"/>
                <a:gd name="connsiteX216" fmla="*/ 2491335 w 2730667"/>
                <a:gd name="connsiteY216" fmla="*/ 714592 h 3192502"/>
                <a:gd name="connsiteX217" fmla="*/ 2490181 w 2730667"/>
                <a:gd name="connsiteY217" fmla="*/ 686957 h 3192502"/>
                <a:gd name="connsiteX218" fmla="*/ 2487264 w 2730667"/>
                <a:gd name="connsiteY218" fmla="*/ 659660 h 3192502"/>
                <a:gd name="connsiteX219" fmla="*/ 2482516 w 2730667"/>
                <a:gd name="connsiteY219" fmla="*/ 632702 h 3192502"/>
                <a:gd name="connsiteX220" fmla="*/ 2475936 w 2730667"/>
                <a:gd name="connsiteY220" fmla="*/ 606218 h 3192502"/>
                <a:gd name="connsiteX221" fmla="*/ 2467660 w 2730667"/>
                <a:gd name="connsiteY221" fmla="*/ 580209 h 3192502"/>
                <a:gd name="connsiteX222" fmla="*/ 2457688 w 2730667"/>
                <a:gd name="connsiteY222" fmla="*/ 554673 h 3192502"/>
                <a:gd name="connsiteX223" fmla="*/ 2432860 w 2730667"/>
                <a:gd name="connsiteY223" fmla="*/ 505227 h 3192502"/>
                <a:gd name="connsiteX224" fmla="*/ 2401860 w 2730667"/>
                <a:gd name="connsiteY224" fmla="*/ 458151 h 3192502"/>
                <a:gd name="connsiteX225" fmla="*/ 2365093 w 2730667"/>
                <a:gd name="connsiteY225" fmla="*/ 413583 h 3192502"/>
                <a:gd name="connsiteX226" fmla="*/ 2322967 w 2730667"/>
                <a:gd name="connsiteY226" fmla="*/ 371723 h 3192502"/>
                <a:gd name="connsiteX227" fmla="*/ 2275821 w 2730667"/>
                <a:gd name="connsiteY227" fmla="*/ 332641 h 3192502"/>
                <a:gd name="connsiteX228" fmla="*/ 2224335 w 2730667"/>
                <a:gd name="connsiteY228" fmla="*/ 296404 h 3192502"/>
                <a:gd name="connsiteX229" fmla="*/ 2168913 w 2730667"/>
                <a:gd name="connsiteY229" fmla="*/ 263011 h 3192502"/>
                <a:gd name="connsiteX230" fmla="*/ 2109829 w 2730667"/>
                <a:gd name="connsiteY230" fmla="*/ 232530 h 3192502"/>
                <a:gd name="connsiteX231" fmla="*/ 2079031 w 2730667"/>
                <a:gd name="connsiteY231" fmla="*/ 218374 h 3192502"/>
                <a:gd name="connsiteX232" fmla="*/ 2047488 w 2730667"/>
                <a:gd name="connsiteY232" fmla="*/ 204963 h 3192502"/>
                <a:gd name="connsiteX233" fmla="*/ 2015266 w 2730667"/>
                <a:gd name="connsiteY233" fmla="*/ 192229 h 3192502"/>
                <a:gd name="connsiteX234" fmla="*/ 1982367 w 2730667"/>
                <a:gd name="connsiteY234" fmla="*/ 180240 h 3192502"/>
                <a:gd name="connsiteX235" fmla="*/ 1948855 w 2730667"/>
                <a:gd name="connsiteY235" fmla="*/ 168928 h 3192502"/>
                <a:gd name="connsiteX236" fmla="*/ 1914734 w 2730667"/>
                <a:gd name="connsiteY236" fmla="*/ 158294 h 3192502"/>
                <a:gd name="connsiteX237" fmla="*/ 1880003 w 2730667"/>
                <a:gd name="connsiteY237" fmla="*/ 148405 h 3192502"/>
                <a:gd name="connsiteX238" fmla="*/ 1844728 w 2730667"/>
                <a:gd name="connsiteY238" fmla="*/ 139261 h 3192502"/>
                <a:gd name="connsiteX239" fmla="*/ 1772688 w 2730667"/>
                <a:gd name="connsiteY239" fmla="*/ 123073 h 3192502"/>
                <a:gd name="connsiteX240" fmla="*/ 1698883 w 2730667"/>
                <a:gd name="connsiteY240" fmla="*/ 109661 h 3192502"/>
                <a:gd name="connsiteX241" fmla="*/ 1623585 w 2730667"/>
                <a:gd name="connsiteY241" fmla="*/ 99095 h 3192502"/>
                <a:gd name="connsiteX242" fmla="*/ 1546864 w 2730667"/>
                <a:gd name="connsiteY242" fmla="*/ 91373 h 3192502"/>
                <a:gd name="connsiteX243" fmla="*/ 1508130 w 2730667"/>
                <a:gd name="connsiteY243" fmla="*/ 88596 h 3192502"/>
                <a:gd name="connsiteX244" fmla="*/ 1469124 w 2730667"/>
                <a:gd name="connsiteY244" fmla="*/ 86496 h 3192502"/>
                <a:gd name="connsiteX245" fmla="*/ 1429916 w 2730667"/>
                <a:gd name="connsiteY245" fmla="*/ 85073 h 3192502"/>
                <a:gd name="connsiteX246" fmla="*/ 1390504 w 2730667"/>
                <a:gd name="connsiteY246" fmla="*/ 84329 h 3192502"/>
                <a:gd name="connsiteX247" fmla="*/ 1350956 w 2730667"/>
                <a:gd name="connsiteY247" fmla="*/ 84329 h 3192502"/>
                <a:gd name="connsiteX248" fmla="*/ 1311272 w 2730667"/>
                <a:gd name="connsiteY248" fmla="*/ 85073 h 3192502"/>
                <a:gd name="connsiteX249" fmla="*/ 1271521 w 2730667"/>
                <a:gd name="connsiteY249" fmla="*/ 86564 h 3192502"/>
                <a:gd name="connsiteX250" fmla="*/ 1231701 w 2730667"/>
                <a:gd name="connsiteY250" fmla="*/ 88732 h 3192502"/>
                <a:gd name="connsiteX251" fmla="*/ 1191882 w 2730667"/>
                <a:gd name="connsiteY251" fmla="*/ 91576 h 3192502"/>
                <a:gd name="connsiteX252" fmla="*/ 1152130 w 2730667"/>
                <a:gd name="connsiteY252" fmla="*/ 95098 h 3192502"/>
                <a:gd name="connsiteX253" fmla="*/ 1112446 w 2730667"/>
                <a:gd name="connsiteY253" fmla="*/ 99298 h 3192502"/>
                <a:gd name="connsiteX254" fmla="*/ 1072831 w 2730667"/>
                <a:gd name="connsiteY254" fmla="*/ 104242 h 3192502"/>
                <a:gd name="connsiteX255" fmla="*/ 1033419 w 2730667"/>
                <a:gd name="connsiteY255" fmla="*/ 109865 h 3192502"/>
                <a:gd name="connsiteX256" fmla="*/ 994142 w 2730667"/>
                <a:gd name="connsiteY256" fmla="*/ 116163 h 3192502"/>
                <a:gd name="connsiteX257" fmla="*/ 955136 w 2730667"/>
                <a:gd name="connsiteY257" fmla="*/ 123141 h 3192502"/>
                <a:gd name="connsiteX258" fmla="*/ 916403 w 2730667"/>
                <a:gd name="connsiteY258" fmla="*/ 130726 h 3192502"/>
                <a:gd name="connsiteX259" fmla="*/ 862813 w 2730667"/>
                <a:gd name="connsiteY259" fmla="*/ 142377 h 3192502"/>
                <a:gd name="connsiteX260" fmla="*/ 809902 w 2730667"/>
                <a:gd name="connsiteY260" fmla="*/ 155179 h 3192502"/>
                <a:gd name="connsiteX261" fmla="*/ 757736 w 2730667"/>
                <a:gd name="connsiteY261" fmla="*/ 169064 h 3192502"/>
                <a:gd name="connsiteX262" fmla="*/ 706453 w 2730667"/>
                <a:gd name="connsiteY262" fmla="*/ 184033 h 3192502"/>
                <a:gd name="connsiteX263" fmla="*/ 684610 w 2730667"/>
                <a:gd name="connsiteY263" fmla="*/ 190806 h 3192502"/>
                <a:gd name="connsiteX264" fmla="*/ 662903 w 2730667"/>
                <a:gd name="connsiteY264" fmla="*/ 197783 h 3192502"/>
                <a:gd name="connsiteX265" fmla="*/ 641399 w 2730667"/>
                <a:gd name="connsiteY265" fmla="*/ 204963 h 3192502"/>
                <a:gd name="connsiteX266" fmla="*/ 620098 w 2730667"/>
                <a:gd name="connsiteY266" fmla="*/ 212279 h 3192502"/>
                <a:gd name="connsiteX267" fmla="*/ 550703 w 2730667"/>
                <a:gd name="connsiteY267" fmla="*/ 237746 h 3192502"/>
                <a:gd name="connsiteX268" fmla="*/ 483411 w 2730667"/>
                <a:gd name="connsiteY268" fmla="*/ 264907 h 3192502"/>
                <a:gd name="connsiteX269" fmla="*/ 418288 w 2730667"/>
                <a:gd name="connsiteY269" fmla="*/ 293626 h 3192502"/>
                <a:gd name="connsiteX270" fmla="*/ 355269 w 2730667"/>
                <a:gd name="connsiteY270" fmla="*/ 323768 h 3192502"/>
                <a:gd name="connsiteX271" fmla="*/ 324608 w 2730667"/>
                <a:gd name="connsiteY271" fmla="*/ 339347 h 3192502"/>
                <a:gd name="connsiteX272" fmla="*/ 294490 w 2730667"/>
                <a:gd name="connsiteY272" fmla="*/ 355196 h 3192502"/>
                <a:gd name="connsiteX273" fmla="*/ 264846 w 2730667"/>
                <a:gd name="connsiteY273" fmla="*/ 371385 h 3192502"/>
                <a:gd name="connsiteX274" fmla="*/ 235676 w 2730667"/>
                <a:gd name="connsiteY274" fmla="*/ 387844 h 3192502"/>
                <a:gd name="connsiteX275" fmla="*/ 228485 w 2730667"/>
                <a:gd name="connsiteY275" fmla="*/ 392044 h 3192502"/>
                <a:gd name="connsiteX276" fmla="*/ 221294 w 2730667"/>
                <a:gd name="connsiteY276" fmla="*/ 396175 h 3192502"/>
                <a:gd name="connsiteX277" fmla="*/ 214105 w 2730667"/>
                <a:gd name="connsiteY277" fmla="*/ 400375 h 3192502"/>
                <a:gd name="connsiteX278" fmla="*/ 206982 w 2730667"/>
                <a:gd name="connsiteY278" fmla="*/ 404574 h 3192502"/>
                <a:gd name="connsiteX279" fmla="*/ 178763 w 2730667"/>
                <a:gd name="connsiteY279" fmla="*/ 421576 h 3192502"/>
                <a:gd name="connsiteX280" fmla="*/ 171775 w 2730667"/>
                <a:gd name="connsiteY280" fmla="*/ 425843 h 3192502"/>
                <a:gd name="connsiteX281" fmla="*/ 164855 w 2730667"/>
                <a:gd name="connsiteY281" fmla="*/ 430178 h 3192502"/>
                <a:gd name="connsiteX282" fmla="*/ 157936 w 2730667"/>
                <a:gd name="connsiteY282" fmla="*/ 434513 h 3192502"/>
                <a:gd name="connsiteX283" fmla="*/ 151018 w 2730667"/>
                <a:gd name="connsiteY283" fmla="*/ 438848 h 3192502"/>
                <a:gd name="connsiteX284" fmla="*/ 144099 w 2730667"/>
                <a:gd name="connsiteY284" fmla="*/ 443182 h 3192502"/>
                <a:gd name="connsiteX285" fmla="*/ 137315 w 2730667"/>
                <a:gd name="connsiteY285" fmla="*/ 447518 h 3192502"/>
                <a:gd name="connsiteX286" fmla="*/ 130532 w 2730667"/>
                <a:gd name="connsiteY286" fmla="*/ 451920 h 3192502"/>
                <a:gd name="connsiteX287" fmla="*/ 123748 w 2730667"/>
                <a:gd name="connsiteY287" fmla="*/ 456323 h 3192502"/>
                <a:gd name="connsiteX288" fmla="*/ 110248 w 2730667"/>
                <a:gd name="connsiteY288" fmla="*/ 465129 h 3192502"/>
                <a:gd name="connsiteX289" fmla="*/ 96953 w 2730667"/>
                <a:gd name="connsiteY289" fmla="*/ 474001 h 3192502"/>
                <a:gd name="connsiteX290" fmla="*/ 83725 w 2730667"/>
                <a:gd name="connsiteY290" fmla="*/ 482943 h 3192502"/>
                <a:gd name="connsiteX291" fmla="*/ 70497 w 2730667"/>
                <a:gd name="connsiteY291" fmla="*/ 491951 h 3192502"/>
                <a:gd name="connsiteX292" fmla="*/ 57540 w 2730667"/>
                <a:gd name="connsiteY292" fmla="*/ 501028 h 3192502"/>
                <a:gd name="connsiteX293" fmla="*/ 44584 w 2730667"/>
                <a:gd name="connsiteY293" fmla="*/ 510104 h 3192502"/>
                <a:gd name="connsiteX294" fmla="*/ 31695 w 2730667"/>
                <a:gd name="connsiteY294" fmla="*/ 519248 h 3192502"/>
                <a:gd name="connsiteX295" fmla="*/ 19010 w 2730667"/>
                <a:gd name="connsiteY295" fmla="*/ 528459 h 3192502"/>
                <a:gd name="connsiteX296" fmla="*/ 6325 w 2730667"/>
                <a:gd name="connsiteY296" fmla="*/ 537739 h 3192502"/>
                <a:gd name="connsiteX297" fmla="*/ 0 w 2730667"/>
                <a:gd name="connsiteY297" fmla="*/ 542308 h 3192502"/>
                <a:gd name="connsiteX298" fmla="*/ 0 w 2730667"/>
                <a:gd name="connsiteY298" fmla="*/ 421053 h 3192502"/>
                <a:gd name="connsiteX299" fmla="*/ 13312 w 2730667"/>
                <a:gd name="connsiteY299" fmla="*/ 412500 h 3192502"/>
                <a:gd name="connsiteX300" fmla="*/ 20638 w 2730667"/>
                <a:gd name="connsiteY300" fmla="*/ 407825 h 3192502"/>
                <a:gd name="connsiteX301" fmla="*/ 27964 w 2730667"/>
                <a:gd name="connsiteY301" fmla="*/ 403152 h 3192502"/>
                <a:gd name="connsiteX302" fmla="*/ 35358 w 2730667"/>
                <a:gd name="connsiteY302" fmla="*/ 398479 h 3192502"/>
                <a:gd name="connsiteX303" fmla="*/ 42888 w 2730667"/>
                <a:gd name="connsiteY303" fmla="*/ 393872 h 3192502"/>
                <a:gd name="connsiteX304" fmla="*/ 50418 w 2730667"/>
                <a:gd name="connsiteY304" fmla="*/ 389266 h 3192502"/>
                <a:gd name="connsiteX305" fmla="*/ 57879 w 2730667"/>
                <a:gd name="connsiteY305" fmla="*/ 384661 h 3192502"/>
                <a:gd name="connsiteX306" fmla="*/ 65409 w 2730667"/>
                <a:gd name="connsiteY306" fmla="*/ 380055 h 3192502"/>
                <a:gd name="connsiteX307" fmla="*/ 73007 w 2730667"/>
                <a:gd name="connsiteY307" fmla="*/ 375449 h 3192502"/>
                <a:gd name="connsiteX308" fmla="*/ 103737 w 2730667"/>
                <a:gd name="connsiteY308" fmla="*/ 357228 h 3192502"/>
                <a:gd name="connsiteX309" fmla="*/ 111469 w 2730667"/>
                <a:gd name="connsiteY309" fmla="*/ 352690 h 3192502"/>
                <a:gd name="connsiteX310" fmla="*/ 119338 w 2730667"/>
                <a:gd name="connsiteY310" fmla="*/ 348220 h 3192502"/>
                <a:gd name="connsiteX311" fmla="*/ 127207 w 2730667"/>
                <a:gd name="connsiteY311" fmla="*/ 343750 h 3192502"/>
                <a:gd name="connsiteX312" fmla="*/ 135076 w 2730667"/>
                <a:gd name="connsiteY312" fmla="*/ 339279 h 3192502"/>
                <a:gd name="connsiteX313" fmla="*/ 166959 w 2730667"/>
                <a:gd name="connsiteY313" fmla="*/ 321532 h 3192502"/>
                <a:gd name="connsiteX314" fmla="*/ 199452 w 2730667"/>
                <a:gd name="connsiteY314" fmla="*/ 304057 h 3192502"/>
                <a:gd name="connsiteX315" fmla="*/ 232555 w 2730667"/>
                <a:gd name="connsiteY315" fmla="*/ 286853 h 3192502"/>
                <a:gd name="connsiteX316" fmla="*/ 266269 w 2730667"/>
                <a:gd name="connsiteY316" fmla="*/ 269919 h 3192502"/>
                <a:gd name="connsiteX317" fmla="*/ 335733 w 2730667"/>
                <a:gd name="connsiteY317" fmla="*/ 237001 h 3192502"/>
                <a:gd name="connsiteX318" fmla="*/ 407909 w 2730667"/>
                <a:gd name="connsiteY318" fmla="*/ 205436 h 3192502"/>
                <a:gd name="connsiteX319" fmla="*/ 482731 w 2730667"/>
                <a:gd name="connsiteY319" fmla="*/ 175363 h 3192502"/>
                <a:gd name="connsiteX320" fmla="*/ 560267 w 2730667"/>
                <a:gd name="connsiteY320" fmla="*/ 147050 h 3192502"/>
                <a:gd name="connsiteX321" fmla="*/ 584146 w 2730667"/>
                <a:gd name="connsiteY321" fmla="*/ 138854 h 3192502"/>
                <a:gd name="connsiteX322" fmla="*/ 608227 w 2730667"/>
                <a:gd name="connsiteY322" fmla="*/ 130862 h 3192502"/>
                <a:gd name="connsiteX323" fmla="*/ 632580 w 2730667"/>
                <a:gd name="connsiteY323" fmla="*/ 123073 h 3192502"/>
                <a:gd name="connsiteX324" fmla="*/ 657136 w 2730667"/>
                <a:gd name="connsiteY324" fmla="*/ 115486 h 3192502"/>
                <a:gd name="connsiteX325" fmla="*/ 714865 w 2730667"/>
                <a:gd name="connsiteY325" fmla="*/ 98620 h 3192502"/>
                <a:gd name="connsiteX326" fmla="*/ 773677 w 2730667"/>
                <a:gd name="connsiteY326" fmla="*/ 82838 h 3192502"/>
                <a:gd name="connsiteX327" fmla="*/ 833508 w 2730667"/>
                <a:gd name="connsiteY327" fmla="*/ 68276 h 3192502"/>
                <a:gd name="connsiteX328" fmla="*/ 894220 w 2730667"/>
                <a:gd name="connsiteY328" fmla="*/ 55000 h 3192502"/>
                <a:gd name="connsiteX329" fmla="*/ 938178 w 2730667"/>
                <a:gd name="connsiteY329" fmla="*/ 46330 h 3192502"/>
                <a:gd name="connsiteX330" fmla="*/ 982474 w 2730667"/>
                <a:gd name="connsiteY330" fmla="*/ 38337 h 3192502"/>
                <a:gd name="connsiteX331" fmla="*/ 1027042 w 2730667"/>
                <a:gd name="connsiteY331" fmla="*/ 31090 h 3192502"/>
                <a:gd name="connsiteX332" fmla="*/ 1071882 w 2730667"/>
                <a:gd name="connsiteY332" fmla="*/ 24588 h 3192502"/>
                <a:gd name="connsiteX333" fmla="*/ 1116923 w 2730667"/>
                <a:gd name="connsiteY333" fmla="*/ 18830 h 3192502"/>
                <a:gd name="connsiteX334" fmla="*/ 1162102 w 2730667"/>
                <a:gd name="connsiteY334" fmla="*/ 13818 h 3192502"/>
                <a:gd name="connsiteX335" fmla="*/ 1207348 w 2730667"/>
                <a:gd name="connsiteY335" fmla="*/ 9551 h 3192502"/>
                <a:gd name="connsiteX336" fmla="*/ 1252662 w 2730667"/>
                <a:gd name="connsiteY336" fmla="*/ 6096 h 3192502"/>
                <a:gd name="connsiteX337" fmla="*/ 1297977 w 2730667"/>
                <a:gd name="connsiteY337" fmla="*/ 3387 h 3192502"/>
                <a:gd name="connsiteX338" fmla="*/ 1343290 w 2730667"/>
                <a:gd name="connsiteY338" fmla="*/ 1491 h 3192502"/>
                <a:gd name="connsiteX339" fmla="*/ 1388537 w 2730667"/>
                <a:gd name="connsiteY339" fmla="*/ 339 h 3192502"/>
                <a:gd name="connsiteX340" fmla="*/ 1433647 w 2730667"/>
                <a:gd name="connsiteY340" fmla="*/ 0 h 319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2730667" h="3192502">
                  <a:moveTo>
                    <a:pt x="1433647" y="0"/>
                  </a:moveTo>
                  <a:cubicBezTo>
                    <a:pt x="1448638" y="0"/>
                    <a:pt x="1463630" y="204"/>
                    <a:pt x="1478553" y="475"/>
                  </a:cubicBezTo>
                  <a:cubicBezTo>
                    <a:pt x="1493477" y="813"/>
                    <a:pt x="1508402" y="1219"/>
                    <a:pt x="1523257" y="1762"/>
                  </a:cubicBezTo>
                  <a:cubicBezTo>
                    <a:pt x="1538181" y="2303"/>
                    <a:pt x="1552969" y="2980"/>
                    <a:pt x="1567757" y="3793"/>
                  </a:cubicBezTo>
                  <a:cubicBezTo>
                    <a:pt x="1582545" y="4606"/>
                    <a:pt x="1597333" y="5554"/>
                    <a:pt x="1611985" y="6638"/>
                  </a:cubicBezTo>
                  <a:cubicBezTo>
                    <a:pt x="1641494" y="8738"/>
                    <a:pt x="1670663" y="11447"/>
                    <a:pt x="1699561" y="14630"/>
                  </a:cubicBezTo>
                  <a:cubicBezTo>
                    <a:pt x="1728662" y="17814"/>
                    <a:pt x="1757356" y="21540"/>
                    <a:pt x="1785712" y="25807"/>
                  </a:cubicBezTo>
                  <a:cubicBezTo>
                    <a:pt x="1814271" y="30074"/>
                    <a:pt x="1842422" y="34883"/>
                    <a:pt x="1870234" y="40166"/>
                  </a:cubicBezTo>
                  <a:cubicBezTo>
                    <a:pt x="1898183" y="45449"/>
                    <a:pt x="1925791" y="51274"/>
                    <a:pt x="1952925" y="57642"/>
                  </a:cubicBezTo>
                  <a:cubicBezTo>
                    <a:pt x="1966629" y="60825"/>
                    <a:pt x="1980128" y="64144"/>
                    <a:pt x="1993559" y="67599"/>
                  </a:cubicBezTo>
                  <a:cubicBezTo>
                    <a:pt x="2006991" y="71053"/>
                    <a:pt x="2020354" y="74643"/>
                    <a:pt x="2033582" y="78368"/>
                  </a:cubicBezTo>
                  <a:cubicBezTo>
                    <a:pt x="2046810" y="82093"/>
                    <a:pt x="2059970" y="85954"/>
                    <a:pt x="2072994" y="89950"/>
                  </a:cubicBezTo>
                  <a:cubicBezTo>
                    <a:pt x="2086087" y="93947"/>
                    <a:pt x="2098976" y="98078"/>
                    <a:pt x="2111796" y="102346"/>
                  </a:cubicBezTo>
                  <a:cubicBezTo>
                    <a:pt x="2124617" y="106613"/>
                    <a:pt x="2137370" y="111016"/>
                    <a:pt x="2149919" y="115554"/>
                  </a:cubicBezTo>
                  <a:cubicBezTo>
                    <a:pt x="2162604" y="120092"/>
                    <a:pt x="2175086" y="124766"/>
                    <a:pt x="2187432" y="129575"/>
                  </a:cubicBezTo>
                  <a:cubicBezTo>
                    <a:pt x="2199846" y="134384"/>
                    <a:pt x="2212124" y="139329"/>
                    <a:pt x="2224199" y="144408"/>
                  </a:cubicBezTo>
                  <a:cubicBezTo>
                    <a:pt x="2236341" y="149489"/>
                    <a:pt x="2248348" y="154704"/>
                    <a:pt x="2260220" y="160056"/>
                  </a:cubicBezTo>
                  <a:cubicBezTo>
                    <a:pt x="2284029" y="170825"/>
                    <a:pt x="2307162" y="182137"/>
                    <a:pt x="2329615" y="193990"/>
                  </a:cubicBezTo>
                  <a:cubicBezTo>
                    <a:pt x="2352272" y="205911"/>
                    <a:pt x="2374183" y="218374"/>
                    <a:pt x="2395279" y="231311"/>
                  </a:cubicBezTo>
                  <a:cubicBezTo>
                    <a:pt x="2416580" y="244383"/>
                    <a:pt x="2437067" y="257998"/>
                    <a:pt x="2456738" y="272087"/>
                  </a:cubicBezTo>
                  <a:cubicBezTo>
                    <a:pt x="2476547" y="286311"/>
                    <a:pt x="2495472" y="301009"/>
                    <a:pt x="2513517" y="316249"/>
                  </a:cubicBezTo>
                  <a:cubicBezTo>
                    <a:pt x="2531628" y="331625"/>
                    <a:pt x="2548791" y="347542"/>
                    <a:pt x="2564868" y="363867"/>
                  </a:cubicBezTo>
                  <a:cubicBezTo>
                    <a:pt x="2581148" y="380394"/>
                    <a:pt x="2596275" y="397394"/>
                    <a:pt x="2610317" y="414802"/>
                  </a:cubicBezTo>
                  <a:cubicBezTo>
                    <a:pt x="2624427" y="432413"/>
                    <a:pt x="2637451" y="450431"/>
                    <a:pt x="2649254" y="468853"/>
                  </a:cubicBezTo>
                  <a:cubicBezTo>
                    <a:pt x="2661193" y="487481"/>
                    <a:pt x="2671844" y="506514"/>
                    <a:pt x="2681205" y="525885"/>
                  </a:cubicBezTo>
                  <a:cubicBezTo>
                    <a:pt x="2685954" y="535639"/>
                    <a:pt x="2690296" y="545461"/>
                    <a:pt x="2694366" y="555417"/>
                  </a:cubicBezTo>
                  <a:cubicBezTo>
                    <a:pt x="2698435" y="565375"/>
                    <a:pt x="2702166" y="575399"/>
                    <a:pt x="2705558" y="585559"/>
                  </a:cubicBezTo>
                  <a:cubicBezTo>
                    <a:pt x="2709018" y="595720"/>
                    <a:pt x="2712071" y="606015"/>
                    <a:pt x="2714784" y="616310"/>
                  </a:cubicBezTo>
                  <a:cubicBezTo>
                    <a:pt x="2717497" y="626674"/>
                    <a:pt x="2719871" y="637105"/>
                    <a:pt x="2721907" y="647604"/>
                  </a:cubicBezTo>
                  <a:cubicBezTo>
                    <a:pt x="2723941" y="658170"/>
                    <a:pt x="2725638" y="668737"/>
                    <a:pt x="2726926" y="679370"/>
                  </a:cubicBezTo>
                  <a:cubicBezTo>
                    <a:pt x="2728283" y="690005"/>
                    <a:pt x="2729233" y="700774"/>
                    <a:pt x="2729843" y="711545"/>
                  </a:cubicBezTo>
                  <a:cubicBezTo>
                    <a:pt x="2730454" y="722382"/>
                    <a:pt x="2730725" y="733220"/>
                    <a:pt x="2730657" y="744124"/>
                  </a:cubicBezTo>
                  <a:cubicBezTo>
                    <a:pt x="2730589" y="755097"/>
                    <a:pt x="2730115" y="766070"/>
                    <a:pt x="2729300" y="777043"/>
                  </a:cubicBezTo>
                  <a:cubicBezTo>
                    <a:pt x="2727740" y="799192"/>
                    <a:pt x="2724688" y="821341"/>
                    <a:pt x="2720279" y="843558"/>
                  </a:cubicBezTo>
                  <a:cubicBezTo>
                    <a:pt x="2715801" y="865910"/>
                    <a:pt x="2709967" y="888330"/>
                    <a:pt x="2702844" y="910682"/>
                  </a:cubicBezTo>
                  <a:cubicBezTo>
                    <a:pt x="2695655" y="933170"/>
                    <a:pt x="2687106" y="955657"/>
                    <a:pt x="2677270" y="978009"/>
                  </a:cubicBezTo>
                  <a:cubicBezTo>
                    <a:pt x="2667367" y="1000497"/>
                    <a:pt x="2656174" y="1022849"/>
                    <a:pt x="2643760" y="1045066"/>
                  </a:cubicBezTo>
                  <a:cubicBezTo>
                    <a:pt x="2637519" y="1056242"/>
                    <a:pt x="2630939" y="1067418"/>
                    <a:pt x="2624156" y="1078459"/>
                  </a:cubicBezTo>
                  <a:cubicBezTo>
                    <a:pt x="2617304" y="1089567"/>
                    <a:pt x="2610182" y="1100608"/>
                    <a:pt x="2602788" y="1111648"/>
                  </a:cubicBezTo>
                  <a:cubicBezTo>
                    <a:pt x="2595394" y="1122689"/>
                    <a:pt x="2587660" y="1133729"/>
                    <a:pt x="2579724" y="1144635"/>
                  </a:cubicBezTo>
                  <a:cubicBezTo>
                    <a:pt x="2571787" y="1155608"/>
                    <a:pt x="2563512" y="1166512"/>
                    <a:pt x="2555032" y="1177350"/>
                  </a:cubicBezTo>
                  <a:cubicBezTo>
                    <a:pt x="2546553" y="1188255"/>
                    <a:pt x="2537801" y="1199093"/>
                    <a:pt x="2528779" y="1209862"/>
                  </a:cubicBezTo>
                  <a:cubicBezTo>
                    <a:pt x="2519758" y="1220632"/>
                    <a:pt x="2510464" y="1231401"/>
                    <a:pt x="2500967" y="1242036"/>
                  </a:cubicBezTo>
                  <a:cubicBezTo>
                    <a:pt x="2491470" y="1252738"/>
                    <a:pt x="2481702" y="1263305"/>
                    <a:pt x="2471662" y="1273871"/>
                  </a:cubicBezTo>
                  <a:cubicBezTo>
                    <a:pt x="2461622" y="1284438"/>
                    <a:pt x="2451379" y="1294868"/>
                    <a:pt x="2440865" y="1305299"/>
                  </a:cubicBezTo>
                  <a:cubicBezTo>
                    <a:pt x="2430350" y="1315730"/>
                    <a:pt x="2419632" y="1326093"/>
                    <a:pt x="2408711" y="1336389"/>
                  </a:cubicBezTo>
                  <a:cubicBezTo>
                    <a:pt x="2397790" y="1346753"/>
                    <a:pt x="2386665" y="1357048"/>
                    <a:pt x="2375404" y="1367208"/>
                  </a:cubicBezTo>
                  <a:cubicBezTo>
                    <a:pt x="2364075" y="1377435"/>
                    <a:pt x="2352544" y="1387596"/>
                    <a:pt x="2340876" y="1397621"/>
                  </a:cubicBezTo>
                  <a:cubicBezTo>
                    <a:pt x="2329140" y="1407713"/>
                    <a:pt x="2317269" y="1417738"/>
                    <a:pt x="2305194" y="1427626"/>
                  </a:cubicBezTo>
                  <a:cubicBezTo>
                    <a:pt x="2293052" y="1437516"/>
                    <a:pt x="2280774" y="1447337"/>
                    <a:pt x="2268292" y="1457091"/>
                  </a:cubicBezTo>
                  <a:cubicBezTo>
                    <a:pt x="2255810" y="1466844"/>
                    <a:pt x="2243193" y="1476598"/>
                    <a:pt x="2230439" y="1486217"/>
                  </a:cubicBezTo>
                  <a:cubicBezTo>
                    <a:pt x="2217687" y="1495903"/>
                    <a:pt x="2204730" y="1505520"/>
                    <a:pt x="2191638" y="1515003"/>
                  </a:cubicBezTo>
                  <a:cubicBezTo>
                    <a:pt x="2178546" y="1524554"/>
                    <a:pt x="2165318" y="1533969"/>
                    <a:pt x="2151887" y="1543316"/>
                  </a:cubicBezTo>
                  <a:cubicBezTo>
                    <a:pt x="2148563" y="1545687"/>
                    <a:pt x="2145238" y="1548057"/>
                    <a:pt x="2141846" y="1550360"/>
                  </a:cubicBezTo>
                  <a:cubicBezTo>
                    <a:pt x="2138455" y="1552664"/>
                    <a:pt x="2135063" y="1554967"/>
                    <a:pt x="2131671" y="1557269"/>
                  </a:cubicBezTo>
                  <a:cubicBezTo>
                    <a:pt x="2128279" y="1559572"/>
                    <a:pt x="2124820" y="1561875"/>
                    <a:pt x="2121429" y="1564178"/>
                  </a:cubicBezTo>
                  <a:cubicBezTo>
                    <a:pt x="2118037" y="1566481"/>
                    <a:pt x="2114577" y="1568784"/>
                    <a:pt x="2111185" y="1571086"/>
                  </a:cubicBezTo>
                  <a:lnTo>
                    <a:pt x="2090564" y="1584972"/>
                  </a:lnTo>
                  <a:cubicBezTo>
                    <a:pt x="2088867" y="1586124"/>
                    <a:pt x="2087172" y="1587275"/>
                    <a:pt x="2085409" y="1588427"/>
                  </a:cubicBezTo>
                  <a:cubicBezTo>
                    <a:pt x="2083712" y="1589578"/>
                    <a:pt x="2081949" y="1590662"/>
                    <a:pt x="2080185" y="1591813"/>
                  </a:cubicBezTo>
                  <a:cubicBezTo>
                    <a:pt x="2078421" y="1592965"/>
                    <a:pt x="2076658" y="1594048"/>
                    <a:pt x="2074893" y="1595200"/>
                  </a:cubicBezTo>
                  <a:cubicBezTo>
                    <a:pt x="2073198" y="1596351"/>
                    <a:pt x="2071434" y="1597436"/>
                    <a:pt x="2069671" y="1598587"/>
                  </a:cubicBezTo>
                  <a:lnTo>
                    <a:pt x="2027477" y="1625681"/>
                  </a:lnTo>
                  <a:lnTo>
                    <a:pt x="1984333" y="1652164"/>
                  </a:lnTo>
                  <a:lnTo>
                    <a:pt x="1962626" y="1665372"/>
                  </a:lnTo>
                  <a:lnTo>
                    <a:pt x="1940580" y="1678310"/>
                  </a:lnTo>
                  <a:lnTo>
                    <a:pt x="1896284" y="1704116"/>
                  </a:lnTo>
                  <a:lnTo>
                    <a:pt x="1851173" y="1729246"/>
                  </a:lnTo>
                  <a:lnTo>
                    <a:pt x="1828516" y="1741844"/>
                  </a:lnTo>
                  <a:lnTo>
                    <a:pt x="1805587" y="1754104"/>
                  </a:lnTo>
                  <a:lnTo>
                    <a:pt x="1759527" y="1778623"/>
                  </a:lnTo>
                  <a:lnTo>
                    <a:pt x="1712789" y="1802534"/>
                  </a:lnTo>
                  <a:cubicBezTo>
                    <a:pt x="1704988" y="1806530"/>
                    <a:pt x="1697186" y="1810526"/>
                    <a:pt x="1689317" y="1814455"/>
                  </a:cubicBezTo>
                  <a:cubicBezTo>
                    <a:pt x="1681448" y="1818383"/>
                    <a:pt x="1673580" y="1822312"/>
                    <a:pt x="1665643" y="1826173"/>
                  </a:cubicBezTo>
                  <a:cubicBezTo>
                    <a:pt x="1657774" y="1830034"/>
                    <a:pt x="1649837" y="1833895"/>
                    <a:pt x="1641901" y="1837755"/>
                  </a:cubicBezTo>
                  <a:cubicBezTo>
                    <a:pt x="1633964" y="1841616"/>
                    <a:pt x="1626028" y="1845476"/>
                    <a:pt x="1618091" y="1849337"/>
                  </a:cubicBezTo>
                  <a:cubicBezTo>
                    <a:pt x="1614089" y="1851302"/>
                    <a:pt x="1610154" y="1853266"/>
                    <a:pt x="1606152" y="1855163"/>
                  </a:cubicBezTo>
                  <a:cubicBezTo>
                    <a:pt x="1602149" y="1857059"/>
                    <a:pt x="1598147" y="1858956"/>
                    <a:pt x="1594145" y="1860853"/>
                  </a:cubicBezTo>
                  <a:cubicBezTo>
                    <a:pt x="1590143" y="1862748"/>
                    <a:pt x="1586072" y="1864578"/>
                    <a:pt x="1582070" y="1866474"/>
                  </a:cubicBezTo>
                  <a:cubicBezTo>
                    <a:pt x="1578001" y="1868304"/>
                    <a:pt x="1573998" y="1870199"/>
                    <a:pt x="1569996" y="1872096"/>
                  </a:cubicBezTo>
                  <a:lnTo>
                    <a:pt x="1522171" y="1894380"/>
                  </a:lnTo>
                  <a:lnTo>
                    <a:pt x="1484998" y="1911720"/>
                  </a:lnTo>
                  <a:cubicBezTo>
                    <a:pt x="1481878" y="1913143"/>
                    <a:pt x="1478757" y="1914565"/>
                    <a:pt x="1475705" y="1916056"/>
                  </a:cubicBezTo>
                  <a:cubicBezTo>
                    <a:pt x="1472652" y="1917478"/>
                    <a:pt x="1469600" y="1918968"/>
                    <a:pt x="1466547" y="1920458"/>
                  </a:cubicBezTo>
                  <a:cubicBezTo>
                    <a:pt x="1463494" y="1921948"/>
                    <a:pt x="1460442" y="1923439"/>
                    <a:pt x="1457389" y="1924928"/>
                  </a:cubicBezTo>
                  <a:cubicBezTo>
                    <a:pt x="1454336" y="1926350"/>
                    <a:pt x="1451284" y="1927841"/>
                    <a:pt x="1448231" y="1929331"/>
                  </a:cubicBezTo>
                  <a:cubicBezTo>
                    <a:pt x="1436088" y="1935292"/>
                    <a:pt x="1424014" y="1941320"/>
                    <a:pt x="1412007" y="1947348"/>
                  </a:cubicBezTo>
                  <a:cubicBezTo>
                    <a:pt x="1400000" y="1953444"/>
                    <a:pt x="1388061" y="1959541"/>
                    <a:pt x="1376258" y="1965704"/>
                  </a:cubicBezTo>
                  <a:cubicBezTo>
                    <a:pt x="1364387" y="1971868"/>
                    <a:pt x="1352651" y="1978100"/>
                    <a:pt x="1340984" y="1984398"/>
                  </a:cubicBezTo>
                  <a:cubicBezTo>
                    <a:pt x="1329316" y="1990698"/>
                    <a:pt x="1317716" y="1997064"/>
                    <a:pt x="1306252" y="2003432"/>
                  </a:cubicBezTo>
                  <a:cubicBezTo>
                    <a:pt x="1294787" y="2009867"/>
                    <a:pt x="1283460" y="2016302"/>
                    <a:pt x="1272199" y="2022872"/>
                  </a:cubicBezTo>
                  <a:cubicBezTo>
                    <a:pt x="1260938" y="2029374"/>
                    <a:pt x="1249746" y="2036012"/>
                    <a:pt x="1238689" y="2042650"/>
                  </a:cubicBezTo>
                  <a:cubicBezTo>
                    <a:pt x="1227632" y="2049356"/>
                    <a:pt x="1216642" y="2056061"/>
                    <a:pt x="1205788" y="2062834"/>
                  </a:cubicBezTo>
                  <a:cubicBezTo>
                    <a:pt x="1194935" y="2069608"/>
                    <a:pt x="1184149" y="2076449"/>
                    <a:pt x="1173499" y="2083359"/>
                  </a:cubicBezTo>
                  <a:cubicBezTo>
                    <a:pt x="1152198" y="2097175"/>
                    <a:pt x="1131305" y="2111264"/>
                    <a:pt x="1110955" y="2125557"/>
                  </a:cubicBezTo>
                  <a:cubicBezTo>
                    <a:pt x="1090536" y="2139916"/>
                    <a:pt x="1070593" y="2154479"/>
                    <a:pt x="1051191" y="2169312"/>
                  </a:cubicBezTo>
                  <a:cubicBezTo>
                    <a:pt x="1031722" y="2184146"/>
                    <a:pt x="1012796" y="2199251"/>
                    <a:pt x="994413" y="2214559"/>
                  </a:cubicBezTo>
                  <a:cubicBezTo>
                    <a:pt x="975962" y="2229866"/>
                    <a:pt x="958054" y="2245512"/>
                    <a:pt x="940823" y="2261295"/>
                  </a:cubicBezTo>
                  <a:cubicBezTo>
                    <a:pt x="906024" y="2292994"/>
                    <a:pt x="873734" y="2325710"/>
                    <a:pt x="844158" y="2359171"/>
                  </a:cubicBezTo>
                  <a:cubicBezTo>
                    <a:pt x="814378" y="2392902"/>
                    <a:pt x="787312" y="2427446"/>
                    <a:pt x="763163" y="2462668"/>
                  </a:cubicBezTo>
                  <a:cubicBezTo>
                    <a:pt x="738810" y="2498228"/>
                    <a:pt x="717374" y="2534465"/>
                    <a:pt x="699194" y="2571177"/>
                  </a:cubicBezTo>
                  <a:cubicBezTo>
                    <a:pt x="680810" y="2608296"/>
                    <a:pt x="665684" y="2645956"/>
                    <a:pt x="654016" y="2684022"/>
                  </a:cubicBezTo>
                  <a:cubicBezTo>
                    <a:pt x="651099" y="2693573"/>
                    <a:pt x="648317" y="2703190"/>
                    <a:pt x="645807" y="2712809"/>
                  </a:cubicBezTo>
                  <a:cubicBezTo>
                    <a:pt x="643298" y="2722426"/>
                    <a:pt x="640924" y="2732112"/>
                    <a:pt x="638821" y="2741799"/>
                  </a:cubicBezTo>
                  <a:cubicBezTo>
                    <a:pt x="636651" y="2751485"/>
                    <a:pt x="634750" y="2761238"/>
                    <a:pt x="633122" y="2770992"/>
                  </a:cubicBezTo>
                  <a:cubicBezTo>
                    <a:pt x="631427" y="2780813"/>
                    <a:pt x="630002" y="2790567"/>
                    <a:pt x="628849" y="2800389"/>
                  </a:cubicBezTo>
                  <a:cubicBezTo>
                    <a:pt x="627561" y="2810210"/>
                    <a:pt x="626542" y="2820099"/>
                    <a:pt x="625729" y="2829921"/>
                  </a:cubicBezTo>
                  <a:cubicBezTo>
                    <a:pt x="624982" y="2839809"/>
                    <a:pt x="624440" y="2849699"/>
                    <a:pt x="624101" y="2859587"/>
                  </a:cubicBezTo>
                  <a:cubicBezTo>
                    <a:pt x="623829" y="2869545"/>
                    <a:pt x="623693" y="2879433"/>
                    <a:pt x="623829" y="2889391"/>
                  </a:cubicBezTo>
                  <a:cubicBezTo>
                    <a:pt x="623897" y="2899348"/>
                    <a:pt x="624236" y="2909305"/>
                    <a:pt x="624779" y="2919261"/>
                  </a:cubicBezTo>
                  <a:cubicBezTo>
                    <a:pt x="626000" y="2939243"/>
                    <a:pt x="628171" y="2959292"/>
                    <a:pt x="631292" y="2979206"/>
                  </a:cubicBezTo>
                  <a:cubicBezTo>
                    <a:pt x="634411" y="2999255"/>
                    <a:pt x="638414" y="3019236"/>
                    <a:pt x="643434" y="3039150"/>
                  </a:cubicBezTo>
                  <a:cubicBezTo>
                    <a:pt x="648521" y="3059200"/>
                    <a:pt x="654491" y="3079113"/>
                    <a:pt x="661410" y="3098892"/>
                  </a:cubicBezTo>
                  <a:cubicBezTo>
                    <a:pt x="668397" y="3118737"/>
                    <a:pt x="676402" y="3138516"/>
                    <a:pt x="685288" y="3158023"/>
                  </a:cubicBezTo>
                  <a:lnTo>
                    <a:pt x="702894" y="3192502"/>
                  </a:lnTo>
                  <a:lnTo>
                    <a:pt x="383131" y="3192502"/>
                  </a:lnTo>
                  <a:lnTo>
                    <a:pt x="379419" y="3181933"/>
                  </a:lnTo>
                  <a:cubicBezTo>
                    <a:pt x="371482" y="3155585"/>
                    <a:pt x="364835" y="3129168"/>
                    <a:pt x="359476" y="3102616"/>
                  </a:cubicBezTo>
                  <a:cubicBezTo>
                    <a:pt x="354117" y="3076268"/>
                    <a:pt x="349978" y="3049920"/>
                    <a:pt x="347129" y="3023572"/>
                  </a:cubicBezTo>
                  <a:cubicBezTo>
                    <a:pt x="344280" y="2997494"/>
                    <a:pt x="342652" y="2971349"/>
                    <a:pt x="342177" y="2945271"/>
                  </a:cubicBezTo>
                  <a:cubicBezTo>
                    <a:pt x="342041" y="2932335"/>
                    <a:pt x="342109" y="2919397"/>
                    <a:pt x="342517" y="2906460"/>
                  </a:cubicBezTo>
                  <a:cubicBezTo>
                    <a:pt x="342923" y="2893590"/>
                    <a:pt x="343602" y="2880789"/>
                    <a:pt x="344551" y="2867987"/>
                  </a:cubicBezTo>
                  <a:cubicBezTo>
                    <a:pt x="345501" y="2855253"/>
                    <a:pt x="346722" y="2842519"/>
                    <a:pt x="348282" y="2829853"/>
                  </a:cubicBezTo>
                  <a:cubicBezTo>
                    <a:pt x="349775" y="2817187"/>
                    <a:pt x="351607" y="2804588"/>
                    <a:pt x="353778" y="2792057"/>
                  </a:cubicBezTo>
                  <a:cubicBezTo>
                    <a:pt x="355812" y="2779527"/>
                    <a:pt x="358118" y="2767063"/>
                    <a:pt x="360764" y="2754668"/>
                  </a:cubicBezTo>
                  <a:cubicBezTo>
                    <a:pt x="363410" y="2742341"/>
                    <a:pt x="366259" y="2730013"/>
                    <a:pt x="369447" y="2717753"/>
                  </a:cubicBezTo>
                  <a:cubicBezTo>
                    <a:pt x="372635" y="2705562"/>
                    <a:pt x="376027" y="2693437"/>
                    <a:pt x="379690" y="2681313"/>
                  </a:cubicBezTo>
                  <a:cubicBezTo>
                    <a:pt x="383353" y="2669256"/>
                    <a:pt x="387220" y="2657267"/>
                    <a:pt x="391358" y="2645346"/>
                  </a:cubicBezTo>
                  <a:cubicBezTo>
                    <a:pt x="391832" y="2643855"/>
                    <a:pt x="392308" y="2642366"/>
                    <a:pt x="392850" y="2640875"/>
                  </a:cubicBezTo>
                  <a:cubicBezTo>
                    <a:pt x="393393" y="2639386"/>
                    <a:pt x="393936" y="2637895"/>
                    <a:pt x="394479" y="2636405"/>
                  </a:cubicBezTo>
                  <a:cubicBezTo>
                    <a:pt x="395088" y="2634915"/>
                    <a:pt x="395631" y="2633424"/>
                    <a:pt x="396174" y="2631935"/>
                  </a:cubicBezTo>
                  <a:cubicBezTo>
                    <a:pt x="396785" y="2630444"/>
                    <a:pt x="397328" y="2628954"/>
                    <a:pt x="397870" y="2627464"/>
                  </a:cubicBezTo>
                  <a:lnTo>
                    <a:pt x="404517" y="2609785"/>
                  </a:lnTo>
                  <a:lnTo>
                    <a:pt x="411708" y="2592242"/>
                  </a:lnTo>
                  <a:lnTo>
                    <a:pt x="415235" y="2583572"/>
                  </a:lnTo>
                  <a:lnTo>
                    <a:pt x="419103" y="2574903"/>
                  </a:lnTo>
                  <a:lnTo>
                    <a:pt x="426836" y="2557630"/>
                  </a:lnTo>
                  <a:lnTo>
                    <a:pt x="435111" y="2540562"/>
                  </a:lnTo>
                  <a:cubicBezTo>
                    <a:pt x="436400" y="2537717"/>
                    <a:pt x="437757" y="2534871"/>
                    <a:pt x="439181" y="2532027"/>
                  </a:cubicBezTo>
                  <a:cubicBezTo>
                    <a:pt x="440606" y="2529182"/>
                    <a:pt x="442030" y="2526405"/>
                    <a:pt x="443523" y="2523560"/>
                  </a:cubicBezTo>
                  <a:cubicBezTo>
                    <a:pt x="445016" y="2520716"/>
                    <a:pt x="446440" y="2517871"/>
                    <a:pt x="447932" y="2515093"/>
                  </a:cubicBezTo>
                  <a:cubicBezTo>
                    <a:pt x="449425" y="2512317"/>
                    <a:pt x="450918" y="2509471"/>
                    <a:pt x="452342" y="2506694"/>
                  </a:cubicBezTo>
                  <a:cubicBezTo>
                    <a:pt x="458243" y="2495518"/>
                    <a:pt x="464416" y="2484410"/>
                    <a:pt x="470793" y="2473370"/>
                  </a:cubicBezTo>
                  <a:cubicBezTo>
                    <a:pt x="477170" y="2462397"/>
                    <a:pt x="483817" y="2451491"/>
                    <a:pt x="490600" y="2440654"/>
                  </a:cubicBezTo>
                  <a:cubicBezTo>
                    <a:pt x="497384" y="2429885"/>
                    <a:pt x="504371" y="2419183"/>
                    <a:pt x="511562" y="2408548"/>
                  </a:cubicBezTo>
                  <a:cubicBezTo>
                    <a:pt x="518753" y="2397914"/>
                    <a:pt x="526079" y="2387415"/>
                    <a:pt x="533609" y="2376985"/>
                  </a:cubicBezTo>
                  <a:cubicBezTo>
                    <a:pt x="548532" y="2356189"/>
                    <a:pt x="564338" y="2335734"/>
                    <a:pt x="580821" y="2315617"/>
                  </a:cubicBezTo>
                  <a:cubicBezTo>
                    <a:pt x="597237" y="2295568"/>
                    <a:pt x="614333" y="2275925"/>
                    <a:pt x="632173" y="2256622"/>
                  </a:cubicBezTo>
                  <a:cubicBezTo>
                    <a:pt x="649877" y="2237384"/>
                    <a:pt x="668262" y="2218554"/>
                    <a:pt x="687255" y="2199996"/>
                  </a:cubicBezTo>
                  <a:cubicBezTo>
                    <a:pt x="706114" y="2181572"/>
                    <a:pt x="725650" y="2163419"/>
                    <a:pt x="745661" y="2145673"/>
                  </a:cubicBezTo>
                  <a:cubicBezTo>
                    <a:pt x="765673" y="2127927"/>
                    <a:pt x="786160" y="2110587"/>
                    <a:pt x="807188" y="2093586"/>
                  </a:cubicBezTo>
                  <a:cubicBezTo>
                    <a:pt x="828149" y="2076652"/>
                    <a:pt x="849585" y="2059989"/>
                    <a:pt x="871496" y="2043733"/>
                  </a:cubicBezTo>
                  <a:cubicBezTo>
                    <a:pt x="893338" y="2027545"/>
                    <a:pt x="915656" y="2011627"/>
                    <a:pt x="938381" y="1996049"/>
                  </a:cubicBezTo>
                  <a:cubicBezTo>
                    <a:pt x="961038" y="1980538"/>
                    <a:pt x="984170" y="1965298"/>
                    <a:pt x="1007641" y="1950397"/>
                  </a:cubicBezTo>
                  <a:cubicBezTo>
                    <a:pt x="1019309" y="1942946"/>
                    <a:pt x="1031181" y="1935630"/>
                    <a:pt x="1043051" y="1928316"/>
                  </a:cubicBezTo>
                  <a:cubicBezTo>
                    <a:pt x="1054990" y="1921000"/>
                    <a:pt x="1066929" y="1913820"/>
                    <a:pt x="1079004" y="1906708"/>
                  </a:cubicBezTo>
                  <a:cubicBezTo>
                    <a:pt x="1091078" y="1899596"/>
                    <a:pt x="1103221" y="1892551"/>
                    <a:pt x="1115432" y="1885575"/>
                  </a:cubicBezTo>
                  <a:cubicBezTo>
                    <a:pt x="1127641" y="1878598"/>
                    <a:pt x="1139920" y="1871757"/>
                    <a:pt x="1152334" y="1864916"/>
                  </a:cubicBezTo>
                  <a:cubicBezTo>
                    <a:pt x="1164748" y="1858143"/>
                    <a:pt x="1177230" y="1851369"/>
                    <a:pt x="1189779" y="1844732"/>
                  </a:cubicBezTo>
                  <a:cubicBezTo>
                    <a:pt x="1202328" y="1838093"/>
                    <a:pt x="1214946" y="1831523"/>
                    <a:pt x="1227632" y="1825021"/>
                  </a:cubicBezTo>
                  <a:cubicBezTo>
                    <a:pt x="1240316" y="1818519"/>
                    <a:pt x="1253069" y="1812084"/>
                    <a:pt x="1265890" y="1805717"/>
                  </a:cubicBezTo>
                  <a:cubicBezTo>
                    <a:pt x="1278711" y="1799350"/>
                    <a:pt x="1291599" y="1793051"/>
                    <a:pt x="1304556" y="1786819"/>
                  </a:cubicBezTo>
                  <a:cubicBezTo>
                    <a:pt x="1307813" y="1785262"/>
                    <a:pt x="1311068" y="1783704"/>
                    <a:pt x="1314324" y="1782146"/>
                  </a:cubicBezTo>
                  <a:cubicBezTo>
                    <a:pt x="1317581" y="1780587"/>
                    <a:pt x="1320769" y="1779029"/>
                    <a:pt x="1324025" y="1777472"/>
                  </a:cubicBezTo>
                  <a:cubicBezTo>
                    <a:pt x="1327281" y="1775914"/>
                    <a:pt x="1330537" y="1774356"/>
                    <a:pt x="1333793" y="1772798"/>
                  </a:cubicBezTo>
                  <a:cubicBezTo>
                    <a:pt x="1337049" y="1771309"/>
                    <a:pt x="1340306" y="1769750"/>
                    <a:pt x="1343629" y="1768260"/>
                  </a:cubicBezTo>
                  <a:lnTo>
                    <a:pt x="1383041" y="1750107"/>
                  </a:lnTo>
                  <a:lnTo>
                    <a:pt x="1427134" y="1729788"/>
                  </a:lnTo>
                  <a:cubicBezTo>
                    <a:pt x="1430798" y="1728094"/>
                    <a:pt x="1434529" y="1726400"/>
                    <a:pt x="1438192" y="1724707"/>
                  </a:cubicBezTo>
                  <a:cubicBezTo>
                    <a:pt x="1441855" y="1723014"/>
                    <a:pt x="1445586" y="1721320"/>
                    <a:pt x="1449249" y="1719627"/>
                  </a:cubicBezTo>
                  <a:cubicBezTo>
                    <a:pt x="1452980" y="1717934"/>
                    <a:pt x="1456643" y="1716173"/>
                    <a:pt x="1460306" y="1714479"/>
                  </a:cubicBezTo>
                  <a:cubicBezTo>
                    <a:pt x="1463969" y="1712786"/>
                    <a:pt x="1467633" y="1711025"/>
                    <a:pt x="1471228" y="1709264"/>
                  </a:cubicBezTo>
                  <a:cubicBezTo>
                    <a:pt x="1478486" y="1705741"/>
                    <a:pt x="1485812" y="1702220"/>
                    <a:pt x="1493070" y="1698765"/>
                  </a:cubicBezTo>
                  <a:cubicBezTo>
                    <a:pt x="1500329" y="1695243"/>
                    <a:pt x="1507587" y="1691788"/>
                    <a:pt x="1514845" y="1688267"/>
                  </a:cubicBezTo>
                  <a:cubicBezTo>
                    <a:pt x="1522104" y="1684745"/>
                    <a:pt x="1529362" y="1681222"/>
                    <a:pt x="1536553" y="1677700"/>
                  </a:cubicBezTo>
                  <a:cubicBezTo>
                    <a:pt x="1543744" y="1674110"/>
                    <a:pt x="1550866" y="1670588"/>
                    <a:pt x="1557989" y="1666930"/>
                  </a:cubicBezTo>
                  <a:lnTo>
                    <a:pt x="1600725" y="1645459"/>
                  </a:lnTo>
                  <a:lnTo>
                    <a:pt x="1642783" y="1623378"/>
                  </a:lnTo>
                  <a:lnTo>
                    <a:pt x="1663744" y="1612405"/>
                  </a:lnTo>
                  <a:lnTo>
                    <a:pt x="1684434" y="1601093"/>
                  </a:lnTo>
                  <a:lnTo>
                    <a:pt x="1725610" y="1578537"/>
                  </a:lnTo>
                  <a:lnTo>
                    <a:pt x="1765972" y="1555440"/>
                  </a:lnTo>
                  <a:lnTo>
                    <a:pt x="1786051" y="1543926"/>
                  </a:lnTo>
                  <a:lnTo>
                    <a:pt x="1805791" y="1532140"/>
                  </a:lnTo>
                  <a:lnTo>
                    <a:pt x="1845067" y="1508569"/>
                  </a:lnTo>
                  <a:lnTo>
                    <a:pt x="1883395" y="1484455"/>
                  </a:lnTo>
                  <a:cubicBezTo>
                    <a:pt x="1884955" y="1483507"/>
                    <a:pt x="1886515" y="1482491"/>
                    <a:pt x="1888143" y="1481475"/>
                  </a:cubicBezTo>
                  <a:cubicBezTo>
                    <a:pt x="1889771" y="1480527"/>
                    <a:pt x="1891331" y="1479511"/>
                    <a:pt x="1892959" y="1478495"/>
                  </a:cubicBezTo>
                  <a:cubicBezTo>
                    <a:pt x="1894519" y="1477546"/>
                    <a:pt x="1896147" y="1476531"/>
                    <a:pt x="1897708" y="1475515"/>
                  </a:cubicBezTo>
                  <a:cubicBezTo>
                    <a:pt x="1899335" y="1474499"/>
                    <a:pt x="1900896" y="1473482"/>
                    <a:pt x="1902456" y="1472466"/>
                  </a:cubicBezTo>
                  <a:lnTo>
                    <a:pt x="1921043" y="1460139"/>
                  </a:lnTo>
                  <a:cubicBezTo>
                    <a:pt x="1924096" y="1458039"/>
                    <a:pt x="1927216" y="1456007"/>
                    <a:pt x="1930337" y="1453975"/>
                  </a:cubicBezTo>
                  <a:cubicBezTo>
                    <a:pt x="1933457" y="1451943"/>
                    <a:pt x="1936509" y="1449911"/>
                    <a:pt x="1939630" y="1447878"/>
                  </a:cubicBezTo>
                  <a:cubicBezTo>
                    <a:pt x="1942683" y="1445847"/>
                    <a:pt x="1945803" y="1443747"/>
                    <a:pt x="1948855" y="1441716"/>
                  </a:cubicBezTo>
                  <a:cubicBezTo>
                    <a:pt x="1951908" y="1439615"/>
                    <a:pt x="1954961" y="1437584"/>
                    <a:pt x="1958013" y="1435483"/>
                  </a:cubicBezTo>
                  <a:cubicBezTo>
                    <a:pt x="1970156" y="1427153"/>
                    <a:pt x="1982163" y="1418821"/>
                    <a:pt x="1994034" y="1410422"/>
                  </a:cubicBezTo>
                  <a:cubicBezTo>
                    <a:pt x="2005905" y="1402023"/>
                    <a:pt x="2017572" y="1393556"/>
                    <a:pt x="2029172" y="1385022"/>
                  </a:cubicBezTo>
                  <a:cubicBezTo>
                    <a:pt x="2040705" y="1376556"/>
                    <a:pt x="2052169" y="1367953"/>
                    <a:pt x="2063430" y="1359351"/>
                  </a:cubicBezTo>
                  <a:cubicBezTo>
                    <a:pt x="2074758" y="1350749"/>
                    <a:pt x="2085883" y="1342078"/>
                    <a:pt x="2096872" y="1333409"/>
                  </a:cubicBezTo>
                  <a:cubicBezTo>
                    <a:pt x="2107793" y="1324739"/>
                    <a:pt x="2118580" y="1315934"/>
                    <a:pt x="2129162" y="1307128"/>
                  </a:cubicBezTo>
                  <a:cubicBezTo>
                    <a:pt x="2139744" y="1298322"/>
                    <a:pt x="2150123" y="1289449"/>
                    <a:pt x="2160366" y="1280509"/>
                  </a:cubicBezTo>
                  <a:cubicBezTo>
                    <a:pt x="2170541" y="1271635"/>
                    <a:pt x="2180581" y="1262626"/>
                    <a:pt x="2190485" y="1253619"/>
                  </a:cubicBezTo>
                  <a:cubicBezTo>
                    <a:pt x="2200389" y="1244610"/>
                    <a:pt x="2210089" y="1235533"/>
                    <a:pt x="2219586" y="1226457"/>
                  </a:cubicBezTo>
                  <a:cubicBezTo>
                    <a:pt x="2229151" y="1217381"/>
                    <a:pt x="2238445" y="1208237"/>
                    <a:pt x="2247535" y="1199024"/>
                  </a:cubicBezTo>
                  <a:cubicBezTo>
                    <a:pt x="2256556" y="1189813"/>
                    <a:pt x="2265443" y="1180602"/>
                    <a:pt x="2274058" y="1171322"/>
                  </a:cubicBezTo>
                  <a:cubicBezTo>
                    <a:pt x="2282673" y="1162042"/>
                    <a:pt x="2291085" y="1152695"/>
                    <a:pt x="2299293" y="1143348"/>
                  </a:cubicBezTo>
                  <a:cubicBezTo>
                    <a:pt x="2307434" y="1134000"/>
                    <a:pt x="2315438" y="1124585"/>
                    <a:pt x="2323170" y="1115170"/>
                  </a:cubicBezTo>
                  <a:cubicBezTo>
                    <a:pt x="2330904" y="1105755"/>
                    <a:pt x="2338434" y="1096340"/>
                    <a:pt x="2345692" y="1086858"/>
                  </a:cubicBezTo>
                  <a:cubicBezTo>
                    <a:pt x="2352950" y="1077374"/>
                    <a:pt x="2360005" y="1067892"/>
                    <a:pt x="2366789" y="1058342"/>
                  </a:cubicBezTo>
                  <a:cubicBezTo>
                    <a:pt x="2373572" y="1048791"/>
                    <a:pt x="2380084" y="1039241"/>
                    <a:pt x="2386393" y="1029690"/>
                  </a:cubicBezTo>
                  <a:cubicBezTo>
                    <a:pt x="2392634" y="1020140"/>
                    <a:pt x="2398671" y="1010590"/>
                    <a:pt x="2404437" y="1000971"/>
                  </a:cubicBezTo>
                  <a:cubicBezTo>
                    <a:pt x="2415970" y="981870"/>
                    <a:pt x="2426416" y="962565"/>
                    <a:pt x="2435778" y="943262"/>
                  </a:cubicBezTo>
                  <a:cubicBezTo>
                    <a:pt x="2445071" y="924026"/>
                    <a:pt x="2453211" y="904721"/>
                    <a:pt x="2460266" y="885417"/>
                  </a:cubicBezTo>
                  <a:cubicBezTo>
                    <a:pt x="2467253" y="866249"/>
                    <a:pt x="2473087" y="847012"/>
                    <a:pt x="2477768" y="827843"/>
                  </a:cubicBezTo>
                  <a:cubicBezTo>
                    <a:pt x="2482380" y="808811"/>
                    <a:pt x="2485907" y="789777"/>
                    <a:pt x="2488146" y="770811"/>
                  </a:cubicBezTo>
                  <a:cubicBezTo>
                    <a:pt x="2489299" y="761329"/>
                    <a:pt x="2490114" y="751981"/>
                    <a:pt x="2490656" y="742566"/>
                  </a:cubicBezTo>
                  <a:cubicBezTo>
                    <a:pt x="2491198" y="733220"/>
                    <a:pt x="2491402" y="723872"/>
                    <a:pt x="2491335" y="714592"/>
                  </a:cubicBezTo>
                  <a:cubicBezTo>
                    <a:pt x="2491266" y="705381"/>
                    <a:pt x="2490859" y="696101"/>
                    <a:pt x="2490181" y="686957"/>
                  </a:cubicBezTo>
                  <a:cubicBezTo>
                    <a:pt x="2489503" y="677813"/>
                    <a:pt x="2488553" y="668737"/>
                    <a:pt x="2487264" y="659660"/>
                  </a:cubicBezTo>
                  <a:cubicBezTo>
                    <a:pt x="2485976" y="650584"/>
                    <a:pt x="2484415" y="641643"/>
                    <a:pt x="2482516" y="632702"/>
                  </a:cubicBezTo>
                  <a:cubicBezTo>
                    <a:pt x="2480617" y="623829"/>
                    <a:pt x="2478446" y="614956"/>
                    <a:pt x="2475936" y="606218"/>
                  </a:cubicBezTo>
                  <a:cubicBezTo>
                    <a:pt x="2473494" y="597480"/>
                    <a:pt x="2470712" y="588810"/>
                    <a:pt x="2467660" y="580209"/>
                  </a:cubicBezTo>
                  <a:cubicBezTo>
                    <a:pt x="2464607" y="571606"/>
                    <a:pt x="2461283" y="563139"/>
                    <a:pt x="2457688" y="554673"/>
                  </a:cubicBezTo>
                  <a:cubicBezTo>
                    <a:pt x="2450497" y="537874"/>
                    <a:pt x="2442222" y="521416"/>
                    <a:pt x="2432860" y="505227"/>
                  </a:cubicBezTo>
                  <a:cubicBezTo>
                    <a:pt x="2423567" y="489241"/>
                    <a:pt x="2413256" y="473528"/>
                    <a:pt x="2401860" y="458151"/>
                  </a:cubicBezTo>
                  <a:cubicBezTo>
                    <a:pt x="2390598" y="442911"/>
                    <a:pt x="2378320" y="428078"/>
                    <a:pt x="2365093" y="413583"/>
                  </a:cubicBezTo>
                  <a:cubicBezTo>
                    <a:pt x="2352001" y="399224"/>
                    <a:pt x="2337959" y="385270"/>
                    <a:pt x="2322967" y="371723"/>
                  </a:cubicBezTo>
                  <a:cubicBezTo>
                    <a:pt x="2308112" y="358312"/>
                    <a:pt x="2292374" y="345239"/>
                    <a:pt x="2275821" y="332641"/>
                  </a:cubicBezTo>
                  <a:cubicBezTo>
                    <a:pt x="2259405" y="320178"/>
                    <a:pt x="2242243" y="308054"/>
                    <a:pt x="2224335" y="296404"/>
                  </a:cubicBezTo>
                  <a:cubicBezTo>
                    <a:pt x="2206562" y="284821"/>
                    <a:pt x="2188110" y="273713"/>
                    <a:pt x="2168913" y="263011"/>
                  </a:cubicBezTo>
                  <a:cubicBezTo>
                    <a:pt x="2149852" y="252444"/>
                    <a:pt x="2130179" y="242217"/>
                    <a:pt x="2109829" y="232530"/>
                  </a:cubicBezTo>
                  <a:cubicBezTo>
                    <a:pt x="2099721" y="227721"/>
                    <a:pt x="2089410" y="222979"/>
                    <a:pt x="2079031" y="218374"/>
                  </a:cubicBezTo>
                  <a:cubicBezTo>
                    <a:pt x="2068652" y="213836"/>
                    <a:pt x="2058138" y="209366"/>
                    <a:pt x="2047488" y="204963"/>
                  </a:cubicBezTo>
                  <a:cubicBezTo>
                    <a:pt x="2036906" y="200628"/>
                    <a:pt x="2026119" y="196360"/>
                    <a:pt x="2015266" y="192229"/>
                  </a:cubicBezTo>
                  <a:cubicBezTo>
                    <a:pt x="2004413" y="188165"/>
                    <a:pt x="1993424" y="184169"/>
                    <a:pt x="1982367" y="180240"/>
                  </a:cubicBezTo>
                  <a:cubicBezTo>
                    <a:pt x="1971309" y="176379"/>
                    <a:pt x="1960184" y="172586"/>
                    <a:pt x="1948855" y="168928"/>
                  </a:cubicBezTo>
                  <a:cubicBezTo>
                    <a:pt x="1937595" y="165271"/>
                    <a:pt x="1926199" y="161681"/>
                    <a:pt x="1914734" y="158294"/>
                  </a:cubicBezTo>
                  <a:cubicBezTo>
                    <a:pt x="1903270" y="154908"/>
                    <a:pt x="1891670" y="151588"/>
                    <a:pt x="1880003" y="148405"/>
                  </a:cubicBezTo>
                  <a:cubicBezTo>
                    <a:pt x="1868335" y="145222"/>
                    <a:pt x="1856600" y="142173"/>
                    <a:pt x="1844728" y="139261"/>
                  </a:cubicBezTo>
                  <a:cubicBezTo>
                    <a:pt x="1821121" y="133435"/>
                    <a:pt x="1797040" y="128017"/>
                    <a:pt x="1772688" y="123073"/>
                  </a:cubicBezTo>
                  <a:cubicBezTo>
                    <a:pt x="1748402" y="118128"/>
                    <a:pt x="1723779" y="113657"/>
                    <a:pt x="1698883" y="109661"/>
                  </a:cubicBezTo>
                  <a:cubicBezTo>
                    <a:pt x="1674123" y="105665"/>
                    <a:pt x="1649024" y="102143"/>
                    <a:pt x="1623585" y="99095"/>
                  </a:cubicBezTo>
                  <a:cubicBezTo>
                    <a:pt x="1598283" y="96047"/>
                    <a:pt x="1572709" y="93473"/>
                    <a:pt x="1546864" y="91373"/>
                  </a:cubicBezTo>
                  <a:cubicBezTo>
                    <a:pt x="1534043" y="90357"/>
                    <a:pt x="1521086" y="89409"/>
                    <a:pt x="1508130" y="88596"/>
                  </a:cubicBezTo>
                  <a:cubicBezTo>
                    <a:pt x="1495174" y="87783"/>
                    <a:pt x="1482149" y="87106"/>
                    <a:pt x="1469124" y="86496"/>
                  </a:cubicBezTo>
                  <a:cubicBezTo>
                    <a:pt x="1456100" y="85887"/>
                    <a:pt x="1443008" y="85412"/>
                    <a:pt x="1429916" y="85073"/>
                  </a:cubicBezTo>
                  <a:cubicBezTo>
                    <a:pt x="1416823" y="84667"/>
                    <a:pt x="1403664" y="84465"/>
                    <a:pt x="1390504" y="84329"/>
                  </a:cubicBezTo>
                  <a:cubicBezTo>
                    <a:pt x="1377343" y="84194"/>
                    <a:pt x="1364183" y="84194"/>
                    <a:pt x="1350956" y="84329"/>
                  </a:cubicBezTo>
                  <a:cubicBezTo>
                    <a:pt x="1337796" y="84465"/>
                    <a:pt x="1324500" y="84735"/>
                    <a:pt x="1311272" y="85073"/>
                  </a:cubicBezTo>
                  <a:cubicBezTo>
                    <a:pt x="1298044" y="85481"/>
                    <a:pt x="1284816" y="85954"/>
                    <a:pt x="1271521" y="86564"/>
                  </a:cubicBezTo>
                  <a:cubicBezTo>
                    <a:pt x="1258224" y="87174"/>
                    <a:pt x="1244997" y="87919"/>
                    <a:pt x="1231701" y="88732"/>
                  </a:cubicBezTo>
                  <a:cubicBezTo>
                    <a:pt x="1218405" y="89544"/>
                    <a:pt x="1205177" y="90492"/>
                    <a:pt x="1191882" y="91576"/>
                  </a:cubicBezTo>
                  <a:cubicBezTo>
                    <a:pt x="1178654" y="92593"/>
                    <a:pt x="1165358" y="93811"/>
                    <a:pt x="1152130" y="95098"/>
                  </a:cubicBezTo>
                  <a:cubicBezTo>
                    <a:pt x="1138902" y="96385"/>
                    <a:pt x="1125674" y="97740"/>
                    <a:pt x="1112446" y="99298"/>
                  </a:cubicBezTo>
                  <a:cubicBezTo>
                    <a:pt x="1099219" y="100856"/>
                    <a:pt x="1085991" y="102481"/>
                    <a:pt x="1072831" y="104242"/>
                  </a:cubicBezTo>
                  <a:cubicBezTo>
                    <a:pt x="1059671" y="106004"/>
                    <a:pt x="1046511" y="107900"/>
                    <a:pt x="1033419" y="109865"/>
                  </a:cubicBezTo>
                  <a:cubicBezTo>
                    <a:pt x="1020259" y="111829"/>
                    <a:pt x="1007166" y="113928"/>
                    <a:pt x="994142" y="116163"/>
                  </a:cubicBezTo>
                  <a:cubicBezTo>
                    <a:pt x="981118" y="118399"/>
                    <a:pt x="968093" y="120702"/>
                    <a:pt x="955136" y="123141"/>
                  </a:cubicBezTo>
                  <a:cubicBezTo>
                    <a:pt x="942180" y="125578"/>
                    <a:pt x="929291" y="128085"/>
                    <a:pt x="916403" y="130726"/>
                  </a:cubicBezTo>
                  <a:cubicBezTo>
                    <a:pt x="898427" y="134452"/>
                    <a:pt x="880586" y="138312"/>
                    <a:pt x="862813" y="142377"/>
                  </a:cubicBezTo>
                  <a:cubicBezTo>
                    <a:pt x="845040" y="146441"/>
                    <a:pt x="827403" y="150708"/>
                    <a:pt x="809902" y="155179"/>
                  </a:cubicBezTo>
                  <a:cubicBezTo>
                    <a:pt x="792332" y="159581"/>
                    <a:pt x="774966" y="164254"/>
                    <a:pt x="757736" y="169064"/>
                  </a:cubicBezTo>
                  <a:cubicBezTo>
                    <a:pt x="740506" y="173873"/>
                    <a:pt x="723412" y="178886"/>
                    <a:pt x="706453" y="184033"/>
                  </a:cubicBezTo>
                  <a:cubicBezTo>
                    <a:pt x="699194" y="186268"/>
                    <a:pt x="691868" y="188503"/>
                    <a:pt x="684610" y="190806"/>
                  </a:cubicBezTo>
                  <a:cubicBezTo>
                    <a:pt x="677352" y="193109"/>
                    <a:pt x="670092" y="195413"/>
                    <a:pt x="662903" y="197783"/>
                  </a:cubicBezTo>
                  <a:cubicBezTo>
                    <a:pt x="655712" y="200154"/>
                    <a:pt x="648521" y="202592"/>
                    <a:pt x="641399" y="204963"/>
                  </a:cubicBezTo>
                  <a:cubicBezTo>
                    <a:pt x="634276" y="207333"/>
                    <a:pt x="627153" y="209840"/>
                    <a:pt x="620098" y="212279"/>
                  </a:cubicBezTo>
                  <a:cubicBezTo>
                    <a:pt x="596628" y="220474"/>
                    <a:pt x="573495" y="228941"/>
                    <a:pt x="550703" y="237746"/>
                  </a:cubicBezTo>
                  <a:cubicBezTo>
                    <a:pt x="527911" y="246551"/>
                    <a:pt x="505456" y="255560"/>
                    <a:pt x="483411" y="264907"/>
                  </a:cubicBezTo>
                  <a:cubicBezTo>
                    <a:pt x="461364" y="274255"/>
                    <a:pt x="439657" y="283805"/>
                    <a:pt x="418288" y="293626"/>
                  </a:cubicBezTo>
                  <a:cubicBezTo>
                    <a:pt x="396920" y="303448"/>
                    <a:pt x="375892" y="313540"/>
                    <a:pt x="355269" y="323768"/>
                  </a:cubicBezTo>
                  <a:cubicBezTo>
                    <a:pt x="344959" y="328916"/>
                    <a:pt x="334715" y="334131"/>
                    <a:pt x="324608" y="339347"/>
                  </a:cubicBezTo>
                  <a:cubicBezTo>
                    <a:pt x="314500" y="344562"/>
                    <a:pt x="304461" y="349846"/>
                    <a:pt x="294490" y="355196"/>
                  </a:cubicBezTo>
                  <a:cubicBezTo>
                    <a:pt x="284517" y="360548"/>
                    <a:pt x="274613" y="365966"/>
                    <a:pt x="264846" y="371385"/>
                  </a:cubicBezTo>
                  <a:cubicBezTo>
                    <a:pt x="255009" y="376871"/>
                    <a:pt x="245309" y="382358"/>
                    <a:pt x="235676" y="387844"/>
                  </a:cubicBezTo>
                  <a:cubicBezTo>
                    <a:pt x="233301" y="389266"/>
                    <a:pt x="230860" y="390688"/>
                    <a:pt x="228485" y="392044"/>
                  </a:cubicBezTo>
                  <a:cubicBezTo>
                    <a:pt x="226111" y="393398"/>
                    <a:pt x="223669" y="394753"/>
                    <a:pt x="221294" y="396175"/>
                  </a:cubicBezTo>
                  <a:cubicBezTo>
                    <a:pt x="218921" y="397598"/>
                    <a:pt x="216478" y="398953"/>
                    <a:pt x="214105" y="400375"/>
                  </a:cubicBezTo>
                  <a:cubicBezTo>
                    <a:pt x="211730" y="401798"/>
                    <a:pt x="209356" y="403152"/>
                    <a:pt x="206982" y="404574"/>
                  </a:cubicBezTo>
                  <a:lnTo>
                    <a:pt x="178763" y="421576"/>
                  </a:lnTo>
                  <a:cubicBezTo>
                    <a:pt x="176388" y="422998"/>
                    <a:pt x="174082" y="424420"/>
                    <a:pt x="171775" y="425843"/>
                  </a:cubicBezTo>
                  <a:cubicBezTo>
                    <a:pt x="169468" y="427334"/>
                    <a:pt x="167162" y="428756"/>
                    <a:pt x="164855" y="430178"/>
                  </a:cubicBezTo>
                  <a:cubicBezTo>
                    <a:pt x="162549" y="431601"/>
                    <a:pt x="160243" y="433090"/>
                    <a:pt x="157936" y="434513"/>
                  </a:cubicBezTo>
                  <a:cubicBezTo>
                    <a:pt x="155630" y="435935"/>
                    <a:pt x="153324" y="437426"/>
                    <a:pt x="151018" y="438848"/>
                  </a:cubicBezTo>
                  <a:cubicBezTo>
                    <a:pt x="148711" y="440270"/>
                    <a:pt x="146405" y="441760"/>
                    <a:pt x="144099" y="443182"/>
                  </a:cubicBezTo>
                  <a:cubicBezTo>
                    <a:pt x="141859" y="444605"/>
                    <a:pt x="139553" y="446027"/>
                    <a:pt x="137315" y="447518"/>
                  </a:cubicBezTo>
                  <a:cubicBezTo>
                    <a:pt x="135009" y="449008"/>
                    <a:pt x="132770" y="450431"/>
                    <a:pt x="130532" y="451920"/>
                  </a:cubicBezTo>
                  <a:cubicBezTo>
                    <a:pt x="128225" y="453411"/>
                    <a:pt x="125986" y="454833"/>
                    <a:pt x="123748" y="456323"/>
                  </a:cubicBezTo>
                  <a:cubicBezTo>
                    <a:pt x="119203" y="459236"/>
                    <a:pt x="114725" y="462148"/>
                    <a:pt x="110248" y="465129"/>
                  </a:cubicBezTo>
                  <a:cubicBezTo>
                    <a:pt x="105839" y="468041"/>
                    <a:pt x="101362" y="471021"/>
                    <a:pt x="96953" y="474001"/>
                  </a:cubicBezTo>
                  <a:cubicBezTo>
                    <a:pt x="92543" y="476981"/>
                    <a:pt x="88134" y="479962"/>
                    <a:pt x="83725" y="482943"/>
                  </a:cubicBezTo>
                  <a:cubicBezTo>
                    <a:pt x="79315" y="485990"/>
                    <a:pt x="74906" y="488970"/>
                    <a:pt x="70497" y="491951"/>
                  </a:cubicBezTo>
                  <a:cubicBezTo>
                    <a:pt x="66155" y="494999"/>
                    <a:pt x="61882" y="497979"/>
                    <a:pt x="57540" y="501028"/>
                  </a:cubicBezTo>
                  <a:cubicBezTo>
                    <a:pt x="53267" y="504008"/>
                    <a:pt x="48926" y="507055"/>
                    <a:pt x="44584" y="510104"/>
                  </a:cubicBezTo>
                  <a:cubicBezTo>
                    <a:pt x="40242" y="513152"/>
                    <a:pt x="35969" y="516199"/>
                    <a:pt x="31695" y="519248"/>
                  </a:cubicBezTo>
                  <a:cubicBezTo>
                    <a:pt x="27422" y="522296"/>
                    <a:pt x="23215" y="525344"/>
                    <a:pt x="19010" y="528459"/>
                  </a:cubicBezTo>
                  <a:lnTo>
                    <a:pt x="6325" y="537739"/>
                  </a:lnTo>
                  <a:lnTo>
                    <a:pt x="0" y="542308"/>
                  </a:lnTo>
                  <a:lnTo>
                    <a:pt x="0" y="421053"/>
                  </a:lnTo>
                  <a:lnTo>
                    <a:pt x="13312" y="412500"/>
                  </a:lnTo>
                  <a:cubicBezTo>
                    <a:pt x="15754" y="410941"/>
                    <a:pt x="18196" y="409383"/>
                    <a:pt x="20638" y="407825"/>
                  </a:cubicBezTo>
                  <a:cubicBezTo>
                    <a:pt x="23080" y="406268"/>
                    <a:pt x="25523" y="404710"/>
                    <a:pt x="27964" y="403152"/>
                  </a:cubicBezTo>
                  <a:cubicBezTo>
                    <a:pt x="30406" y="401594"/>
                    <a:pt x="32848" y="400036"/>
                    <a:pt x="35358" y="398479"/>
                  </a:cubicBezTo>
                  <a:cubicBezTo>
                    <a:pt x="37868" y="396988"/>
                    <a:pt x="40378" y="395430"/>
                    <a:pt x="42888" y="393872"/>
                  </a:cubicBezTo>
                  <a:cubicBezTo>
                    <a:pt x="45398" y="392383"/>
                    <a:pt x="47908" y="390825"/>
                    <a:pt x="50418" y="389266"/>
                  </a:cubicBezTo>
                  <a:cubicBezTo>
                    <a:pt x="52860" y="387777"/>
                    <a:pt x="55369" y="386219"/>
                    <a:pt x="57879" y="384661"/>
                  </a:cubicBezTo>
                  <a:cubicBezTo>
                    <a:pt x="60389" y="383103"/>
                    <a:pt x="62899" y="381613"/>
                    <a:pt x="65409" y="380055"/>
                  </a:cubicBezTo>
                  <a:cubicBezTo>
                    <a:pt x="67919" y="378497"/>
                    <a:pt x="70429" y="377006"/>
                    <a:pt x="73007" y="375449"/>
                  </a:cubicBezTo>
                  <a:lnTo>
                    <a:pt x="103737" y="357228"/>
                  </a:lnTo>
                  <a:cubicBezTo>
                    <a:pt x="106314" y="355671"/>
                    <a:pt x="108892" y="354180"/>
                    <a:pt x="111469" y="352690"/>
                  </a:cubicBezTo>
                  <a:cubicBezTo>
                    <a:pt x="114116" y="351200"/>
                    <a:pt x="116693" y="349710"/>
                    <a:pt x="119338" y="348220"/>
                  </a:cubicBezTo>
                  <a:cubicBezTo>
                    <a:pt x="121983" y="346730"/>
                    <a:pt x="124562" y="345239"/>
                    <a:pt x="127207" y="343750"/>
                  </a:cubicBezTo>
                  <a:cubicBezTo>
                    <a:pt x="129852" y="342259"/>
                    <a:pt x="132499" y="340770"/>
                    <a:pt x="135076" y="339279"/>
                  </a:cubicBezTo>
                  <a:cubicBezTo>
                    <a:pt x="145590" y="333319"/>
                    <a:pt x="156241" y="327425"/>
                    <a:pt x="166959" y="321532"/>
                  </a:cubicBezTo>
                  <a:cubicBezTo>
                    <a:pt x="177677" y="315707"/>
                    <a:pt x="188531" y="309882"/>
                    <a:pt x="199452" y="304057"/>
                  </a:cubicBezTo>
                  <a:cubicBezTo>
                    <a:pt x="210374" y="298300"/>
                    <a:pt x="221431" y="292543"/>
                    <a:pt x="232555" y="286853"/>
                  </a:cubicBezTo>
                  <a:cubicBezTo>
                    <a:pt x="243680" y="281163"/>
                    <a:pt x="254941" y="275542"/>
                    <a:pt x="266269" y="269919"/>
                  </a:cubicBezTo>
                  <a:cubicBezTo>
                    <a:pt x="288927" y="258744"/>
                    <a:pt x="312126" y="247771"/>
                    <a:pt x="335733" y="237001"/>
                  </a:cubicBezTo>
                  <a:cubicBezTo>
                    <a:pt x="359339" y="226299"/>
                    <a:pt x="383420" y="215732"/>
                    <a:pt x="407909" y="205436"/>
                  </a:cubicBezTo>
                  <a:cubicBezTo>
                    <a:pt x="432398" y="195142"/>
                    <a:pt x="457294" y="185117"/>
                    <a:pt x="482731" y="175363"/>
                  </a:cubicBezTo>
                  <a:cubicBezTo>
                    <a:pt x="508102" y="165677"/>
                    <a:pt x="533948" y="156195"/>
                    <a:pt x="560267" y="147050"/>
                  </a:cubicBezTo>
                  <a:cubicBezTo>
                    <a:pt x="568204" y="144273"/>
                    <a:pt x="576141" y="141564"/>
                    <a:pt x="584146" y="138854"/>
                  </a:cubicBezTo>
                  <a:cubicBezTo>
                    <a:pt x="592150" y="136145"/>
                    <a:pt x="600155" y="133504"/>
                    <a:pt x="608227" y="130862"/>
                  </a:cubicBezTo>
                  <a:cubicBezTo>
                    <a:pt x="616300" y="128220"/>
                    <a:pt x="624440" y="125646"/>
                    <a:pt x="632580" y="123073"/>
                  </a:cubicBezTo>
                  <a:cubicBezTo>
                    <a:pt x="640720" y="120499"/>
                    <a:pt x="648928" y="117993"/>
                    <a:pt x="657136" y="115486"/>
                  </a:cubicBezTo>
                  <a:cubicBezTo>
                    <a:pt x="676198" y="109729"/>
                    <a:pt x="695463" y="104039"/>
                    <a:pt x="714865" y="98620"/>
                  </a:cubicBezTo>
                  <a:cubicBezTo>
                    <a:pt x="734265" y="93134"/>
                    <a:pt x="753869" y="87919"/>
                    <a:pt x="773677" y="82838"/>
                  </a:cubicBezTo>
                  <a:cubicBezTo>
                    <a:pt x="793485" y="77759"/>
                    <a:pt x="813429" y="72949"/>
                    <a:pt x="833508" y="68276"/>
                  </a:cubicBezTo>
                  <a:cubicBezTo>
                    <a:pt x="853587" y="63602"/>
                    <a:pt x="873870" y="59200"/>
                    <a:pt x="894220" y="55000"/>
                  </a:cubicBezTo>
                  <a:cubicBezTo>
                    <a:pt x="908805" y="52019"/>
                    <a:pt x="923458" y="49108"/>
                    <a:pt x="938178" y="46330"/>
                  </a:cubicBezTo>
                  <a:cubicBezTo>
                    <a:pt x="952898" y="43553"/>
                    <a:pt x="967686" y="40911"/>
                    <a:pt x="982474" y="38337"/>
                  </a:cubicBezTo>
                  <a:cubicBezTo>
                    <a:pt x="997263" y="35832"/>
                    <a:pt x="1012118" y="33393"/>
                    <a:pt x="1027042" y="31090"/>
                  </a:cubicBezTo>
                  <a:cubicBezTo>
                    <a:pt x="1041966" y="28787"/>
                    <a:pt x="1056890" y="26619"/>
                    <a:pt x="1071882" y="24588"/>
                  </a:cubicBezTo>
                  <a:cubicBezTo>
                    <a:pt x="1086873" y="22556"/>
                    <a:pt x="1101865" y="20592"/>
                    <a:pt x="1116923" y="18830"/>
                  </a:cubicBezTo>
                  <a:cubicBezTo>
                    <a:pt x="1131983" y="17002"/>
                    <a:pt x="1147043" y="15376"/>
                    <a:pt x="1162102" y="13818"/>
                  </a:cubicBezTo>
                  <a:cubicBezTo>
                    <a:pt x="1177161" y="12260"/>
                    <a:pt x="1192289" y="10838"/>
                    <a:pt x="1207348" y="9551"/>
                  </a:cubicBezTo>
                  <a:cubicBezTo>
                    <a:pt x="1222475" y="8264"/>
                    <a:pt x="1237535" y="7112"/>
                    <a:pt x="1252662" y="6096"/>
                  </a:cubicBezTo>
                  <a:cubicBezTo>
                    <a:pt x="1267790" y="5080"/>
                    <a:pt x="1282917" y="4132"/>
                    <a:pt x="1297977" y="3387"/>
                  </a:cubicBezTo>
                  <a:cubicBezTo>
                    <a:pt x="1313104" y="2641"/>
                    <a:pt x="1328230" y="2032"/>
                    <a:pt x="1343290" y="1491"/>
                  </a:cubicBezTo>
                  <a:cubicBezTo>
                    <a:pt x="1358417" y="948"/>
                    <a:pt x="1373477" y="610"/>
                    <a:pt x="1388537" y="339"/>
                  </a:cubicBezTo>
                  <a:cubicBezTo>
                    <a:pt x="1403664" y="68"/>
                    <a:pt x="1418655" y="0"/>
                    <a:pt x="143364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Shape 71">
              <a:extLst>
                <a:ext uri="{FF2B5EF4-FFF2-40B4-BE49-F238E27FC236}">
                  <a16:creationId xmlns:a16="http://schemas.microsoft.com/office/drawing/2014/main" id="{828F2D2C-08BC-56A5-21DF-CD44AD54875C}"/>
                </a:ext>
              </a:extLst>
            </p:cNvPr>
            <p:cNvSpPr/>
            <p:nvPr userDrawn="1"/>
          </p:nvSpPr>
          <p:spPr>
            <a:xfrm>
              <a:off x="-1" y="3777456"/>
              <a:ext cx="2407028" cy="3077254"/>
            </a:xfrm>
            <a:custGeom>
              <a:avLst/>
              <a:gdLst>
                <a:gd name="connsiteX0" fmla="*/ 1337051 w 2407028"/>
                <a:gd name="connsiteY0" fmla="*/ 101 h 3077254"/>
                <a:gd name="connsiteX1" fmla="*/ 1374562 w 2407028"/>
                <a:gd name="connsiteY1" fmla="*/ 101 h 3077254"/>
                <a:gd name="connsiteX2" fmla="*/ 1411940 w 2407028"/>
                <a:gd name="connsiteY2" fmla="*/ 847 h 3077254"/>
                <a:gd name="connsiteX3" fmla="*/ 1449114 w 2407028"/>
                <a:gd name="connsiteY3" fmla="*/ 2269 h 3077254"/>
                <a:gd name="connsiteX4" fmla="*/ 1486084 w 2407028"/>
                <a:gd name="connsiteY4" fmla="*/ 4369 h 3077254"/>
                <a:gd name="connsiteX5" fmla="*/ 1522851 w 2407028"/>
                <a:gd name="connsiteY5" fmla="*/ 7146 h 3077254"/>
                <a:gd name="connsiteX6" fmla="*/ 1595570 w 2407028"/>
                <a:gd name="connsiteY6" fmla="*/ 14733 h 3077254"/>
                <a:gd name="connsiteX7" fmla="*/ 1667001 w 2407028"/>
                <a:gd name="connsiteY7" fmla="*/ 25028 h 3077254"/>
                <a:gd name="connsiteX8" fmla="*/ 1736871 w 2407028"/>
                <a:gd name="connsiteY8" fmla="*/ 38032 h 3077254"/>
                <a:gd name="connsiteX9" fmla="*/ 1805046 w 2407028"/>
                <a:gd name="connsiteY9" fmla="*/ 53747 h 3077254"/>
                <a:gd name="connsiteX10" fmla="*/ 1838420 w 2407028"/>
                <a:gd name="connsiteY10" fmla="*/ 62620 h 3077254"/>
                <a:gd name="connsiteX11" fmla="*/ 1871252 w 2407028"/>
                <a:gd name="connsiteY11" fmla="*/ 72171 h 3077254"/>
                <a:gd name="connsiteX12" fmla="*/ 1903475 w 2407028"/>
                <a:gd name="connsiteY12" fmla="*/ 82398 h 3077254"/>
                <a:gd name="connsiteX13" fmla="*/ 1935086 w 2407028"/>
                <a:gd name="connsiteY13" fmla="*/ 93304 h 3077254"/>
                <a:gd name="connsiteX14" fmla="*/ 1966086 w 2407028"/>
                <a:gd name="connsiteY14" fmla="*/ 104886 h 3077254"/>
                <a:gd name="connsiteX15" fmla="*/ 1996477 w 2407028"/>
                <a:gd name="connsiteY15" fmla="*/ 117146 h 3077254"/>
                <a:gd name="connsiteX16" fmla="*/ 2026189 w 2407028"/>
                <a:gd name="connsiteY16" fmla="*/ 130083 h 3077254"/>
                <a:gd name="connsiteX17" fmla="*/ 2055155 w 2407028"/>
                <a:gd name="connsiteY17" fmla="*/ 143630 h 3077254"/>
                <a:gd name="connsiteX18" fmla="*/ 2110575 w 2407028"/>
                <a:gd name="connsiteY18" fmla="*/ 172823 h 3077254"/>
                <a:gd name="connsiteX19" fmla="*/ 2162470 w 2407028"/>
                <a:gd name="connsiteY19" fmla="*/ 204725 h 3077254"/>
                <a:gd name="connsiteX20" fmla="*/ 2210497 w 2407028"/>
                <a:gd name="connsiteY20" fmla="*/ 239338 h 3077254"/>
                <a:gd name="connsiteX21" fmla="*/ 2254318 w 2407028"/>
                <a:gd name="connsiteY21" fmla="*/ 276524 h 3077254"/>
                <a:gd name="connsiteX22" fmla="*/ 2293324 w 2407028"/>
                <a:gd name="connsiteY22" fmla="*/ 316283 h 3077254"/>
                <a:gd name="connsiteX23" fmla="*/ 2327173 w 2407028"/>
                <a:gd name="connsiteY23" fmla="*/ 358549 h 3077254"/>
                <a:gd name="connsiteX24" fmla="*/ 2355529 w 2407028"/>
                <a:gd name="connsiteY24" fmla="*/ 403118 h 3077254"/>
                <a:gd name="connsiteX25" fmla="*/ 2378051 w 2407028"/>
                <a:gd name="connsiteY25" fmla="*/ 449787 h 3077254"/>
                <a:gd name="connsiteX26" fmla="*/ 2387004 w 2407028"/>
                <a:gd name="connsiteY26" fmla="*/ 473900 h 3077254"/>
                <a:gd name="connsiteX27" fmla="*/ 2394331 w 2407028"/>
                <a:gd name="connsiteY27" fmla="*/ 498420 h 3077254"/>
                <a:gd name="connsiteX28" fmla="*/ 2400028 w 2407028"/>
                <a:gd name="connsiteY28" fmla="*/ 523414 h 3077254"/>
                <a:gd name="connsiteX29" fmla="*/ 2404099 w 2407028"/>
                <a:gd name="connsiteY29" fmla="*/ 548746 h 3077254"/>
                <a:gd name="connsiteX30" fmla="*/ 2406405 w 2407028"/>
                <a:gd name="connsiteY30" fmla="*/ 574485 h 3077254"/>
                <a:gd name="connsiteX31" fmla="*/ 2407015 w 2407028"/>
                <a:gd name="connsiteY31" fmla="*/ 600494 h 3077254"/>
                <a:gd name="connsiteX32" fmla="*/ 2405930 w 2407028"/>
                <a:gd name="connsiteY32" fmla="*/ 626844 h 3077254"/>
                <a:gd name="connsiteX33" fmla="*/ 2403149 w 2407028"/>
                <a:gd name="connsiteY33" fmla="*/ 653394 h 3077254"/>
                <a:gd name="connsiteX34" fmla="*/ 2392499 w 2407028"/>
                <a:gd name="connsiteY34" fmla="*/ 707108 h 3077254"/>
                <a:gd name="connsiteX35" fmla="*/ 2375202 w 2407028"/>
                <a:gd name="connsiteY35" fmla="*/ 761362 h 3077254"/>
                <a:gd name="connsiteX36" fmla="*/ 2351323 w 2407028"/>
                <a:gd name="connsiteY36" fmla="*/ 815888 h 3077254"/>
                <a:gd name="connsiteX37" fmla="*/ 2321001 w 2407028"/>
                <a:gd name="connsiteY37" fmla="*/ 870346 h 3077254"/>
                <a:gd name="connsiteX38" fmla="*/ 2303567 w 2407028"/>
                <a:gd name="connsiteY38" fmla="*/ 897508 h 3077254"/>
                <a:gd name="connsiteX39" fmla="*/ 2284640 w 2407028"/>
                <a:gd name="connsiteY39" fmla="*/ 924533 h 3077254"/>
                <a:gd name="connsiteX40" fmla="*/ 2264358 w 2407028"/>
                <a:gd name="connsiteY40" fmla="*/ 951491 h 3077254"/>
                <a:gd name="connsiteX41" fmla="*/ 2242651 w 2407028"/>
                <a:gd name="connsiteY41" fmla="*/ 978314 h 3077254"/>
                <a:gd name="connsiteX42" fmla="*/ 2219655 w 2407028"/>
                <a:gd name="connsiteY42" fmla="*/ 1004933 h 3077254"/>
                <a:gd name="connsiteX43" fmla="*/ 2195369 w 2407028"/>
                <a:gd name="connsiteY43" fmla="*/ 1031418 h 3077254"/>
                <a:gd name="connsiteX44" fmla="*/ 2169863 w 2407028"/>
                <a:gd name="connsiteY44" fmla="*/ 1057698 h 3077254"/>
                <a:gd name="connsiteX45" fmla="*/ 2143001 w 2407028"/>
                <a:gd name="connsiteY45" fmla="*/ 1083708 h 3077254"/>
                <a:gd name="connsiteX46" fmla="*/ 2115053 w 2407028"/>
                <a:gd name="connsiteY46" fmla="*/ 1109515 h 3077254"/>
                <a:gd name="connsiteX47" fmla="*/ 2086087 w 2407028"/>
                <a:gd name="connsiteY47" fmla="*/ 1135118 h 3077254"/>
                <a:gd name="connsiteX48" fmla="*/ 2056036 w 2407028"/>
                <a:gd name="connsiteY48" fmla="*/ 1160451 h 3077254"/>
                <a:gd name="connsiteX49" fmla="*/ 2024968 w 2407028"/>
                <a:gd name="connsiteY49" fmla="*/ 1185512 h 3077254"/>
                <a:gd name="connsiteX50" fmla="*/ 1992814 w 2407028"/>
                <a:gd name="connsiteY50" fmla="*/ 1210235 h 3077254"/>
                <a:gd name="connsiteX51" fmla="*/ 1959778 w 2407028"/>
                <a:gd name="connsiteY51" fmla="*/ 1234755 h 3077254"/>
                <a:gd name="connsiteX52" fmla="*/ 1925928 w 2407028"/>
                <a:gd name="connsiteY52" fmla="*/ 1259003 h 3077254"/>
                <a:gd name="connsiteX53" fmla="*/ 1891197 w 2407028"/>
                <a:gd name="connsiteY53" fmla="*/ 1282913 h 3077254"/>
                <a:gd name="connsiteX54" fmla="*/ 1882378 w 2407028"/>
                <a:gd name="connsiteY54" fmla="*/ 1288873 h 3077254"/>
                <a:gd name="connsiteX55" fmla="*/ 1873423 w 2407028"/>
                <a:gd name="connsiteY55" fmla="*/ 1294767 h 3077254"/>
                <a:gd name="connsiteX56" fmla="*/ 1864469 w 2407028"/>
                <a:gd name="connsiteY56" fmla="*/ 1300592 h 3077254"/>
                <a:gd name="connsiteX57" fmla="*/ 1855515 w 2407028"/>
                <a:gd name="connsiteY57" fmla="*/ 1306485 h 3077254"/>
                <a:gd name="connsiteX58" fmla="*/ 1837539 w 2407028"/>
                <a:gd name="connsiteY58" fmla="*/ 1318203 h 3077254"/>
                <a:gd name="connsiteX59" fmla="*/ 1832993 w 2407028"/>
                <a:gd name="connsiteY59" fmla="*/ 1321115 h 3077254"/>
                <a:gd name="connsiteX60" fmla="*/ 1828381 w 2407028"/>
                <a:gd name="connsiteY60" fmla="*/ 1324028 h 3077254"/>
                <a:gd name="connsiteX61" fmla="*/ 1823768 w 2407028"/>
                <a:gd name="connsiteY61" fmla="*/ 1326873 h 3077254"/>
                <a:gd name="connsiteX62" fmla="*/ 1819155 w 2407028"/>
                <a:gd name="connsiteY62" fmla="*/ 1329717 h 3077254"/>
                <a:gd name="connsiteX63" fmla="*/ 1782185 w 2407028"/>
                <a:gd name="connsiteY63" fmla="*/ 1352815 h 3077254"/>
                <a:gd name="connsiteX64" fmla="*/ 1744333 w 2407028"/>
                <a:gd name="connsiteY64" fmla="*/ 1375437 h 3077254"/>
                <a:gd name="connsiteX65" fmla="*/ 1725272 w 2407028"/>
                <a:gd name="connsiteY65" fmla="*/ 1386749 h 3077254"/>
                <a:gd name="connsiteX66" fmla="*/ 1705870 w 2407028"/>
                <a:gd name="connsiteY66" fmla="*/ 1397857 h 3077254"/>
                <a:gd name="connsiteX67" fmla="*/ 1666933 w 2407028"/>
                <a:gd name="connsiteY67" fmla="*/ 1420007 h 3077254"/>
                <a:gd name="connsiteX68" fmla="*/ 1627182 w 2407028"/>
                <a:gd name="connsiteY68" fmla="*/ 1441682 h 3077254"/>
                <a:gd name="connsiteX69" fmla="*/ 1607238 w 2407028"/>
                <a:gd name="connsiteY69" fmla="*/ 1452519 h 3077254"/>
                <a:gd name="connsiteX70" fmla="*/ 1586955 w 2407028"/>
                <a:gd name="connsiteY70" fmla="*/ 1463086 h 3077254"/>
                <a:gd name="connsiteX71" fmla="*/ 1546254 w 2407028"/>
                <a:gd name="connsiteY71" fmla="*/ 1484286 h 3077254"/>
                <a:gd name="connsiteX72" fmla="*/ 1504875 w 2407028"/>
                <a:gd name="connsiteY72" fmla="*/ 1505013 h 3077254"/>
                <a:gd name="connsiteX73" fmla="*/ 1484117 w 2407028"/>
                <a:gd name="connsiteY73" fmla="*/ 1515376 h 3077254"/>
                <a:gd name="connsiteX74" fmla="*/ 1463155 w 2407028"/>
                <a:gd name="connsiteY74" fmla="*/ 1525536 h 3077254"/>
                <a:gd name="connsiteX75" fmla="*/ 1442060 w 2407028"/>
                <a:gd name="connsiteY75" fmla="*/ 1535628 h 3077254"/>
                <a:gd name="connsiteX76" fmla="*/ 1420963 w 2407028"/>
                <a:gd name="connsiteY76" fmla="*/ 1545720 h 3077254"/>
                <a:gd name="connsiteX77" fmla="*/ 1410380 w 2407028"/>
                <a:gd name="connsiteY77" fmla="*/ 1550801 h 3077254"/>
                <a:gd name="connsiteX78" fmla="*/ 1399662 w 2407028"/>
                <a:gd name="connsiteY78" fmla="*/ 1555745 h 3077254"/>
                <a:gd name="connsiteX79" fmla="*/ 1388944 w 2407028"/>
                <a:gd name="connsiteY79" fmla="*/ 1560622 h 3077254"/>
                <a:gd name="connsiteX80" fmla="*/ 1378226 w 2407028"/>
                <a:gd name="connsiteY80" fmla="*/ 1565566 h 3077254"/>
                <a:gd name="connsiteX81" fmla="*/ 1335354 w 2407028"/>
                <a:gd name="connsiteY81" fmla="*/ 1585210 h 3077254"/>
                <a:gd name="connsiteX82" fmla="*/ 1295196 w 2407028"/>
                <a:gd name="connsiteY82" fmla="*/ 1603633 h 3077254"/>
                <a:gd name="connsiteX83" fmla="*/ 1285156 w 2407028"/>
                <a:gd name="connsiteY83" fmla="*/ 1608239 h 3077254"/>
                <a:gd name="connsiteX84" fmla="*/ 1275252 w 2407028"/>
                <a:gd name="connsiteY84" fmla="*/ 1612981 h 3077254"/>
                <a:gd name="connsiteX85" fmla="*/ 1265348 w 2407028"/>
                <a:gd name="connsiteY85" fmla="*/ 1617722 h 3077254"/>
                <a:gd name="connsiteX86" fmla="*/ 1255377 w 2407028"/>
                <a:gd name="connsiteY86" fmla="*/ 1622463 h 3077254"/>
                <a:gd name="connsiteX87" fmla="*/ 1215896 w 2407028"/>
                <a:gd name="connsiteY87" fmla="*/ 1641699 h 3077254"/>
                <a:gd name="connsiteX88" fmla="*/ 1176755 w 2407028"/>
                <a:gd name="connsiteY88" fmla="*/ 1661343 h 3077254"/>
                <a:gd name="connsiteX89" fmla="*/ 1137953 w 2407028"/>
                <a:gd name="connsiteY89" fmla="*/ 1681460 h 3077254"/>
                <a:gd name="connsiteX90" fmla="*/ 1099558 w 2407028"/>
                <a:gd name="connsiteY90" fmla="*/ 1701983 h 3077254"/>
                <a:gd name="connsiteX91" fmla="*/ 1061706 w 2407028"/>
                <a:gd name="connsiteY91" fmla="*/ 1723048 h 3077254"/>
                <a:gd name="connsiteX92" fmla="*/ 1024262 w 2407028"/>
                <a:gd name="connsiteY92" fmla="*/ 1744654 h 3077254"/>
                <a:gd name="connsiteX93" fmla="*/ 987223 w 2407028"/>
                <a:gd name="connsiteY93" fmla="*/ 1766737 h 3077254"/>
                <a:gd name="connsiteX94" fmla="*/ 950660 w 2407028"/>
                <a:gd name="connsiteY94" fmla="*/ 1789359 h 3077254"/>
                <a:gd name="connsiteX95" fmla="*/ 879094 w 2407028"/>
                <a:gd name="connsiteY95" fmla="*/ 1836164 h 3077254"/>
                <a:gd name="connsiteX96" fmla="*/ 809698 w 2407028"/>
                <a:gd name="connsiteY96" fmla="*/ 1885203 h 3077254"/>
                <a:gd name="connsiteX97" fmla="*/ 742745 w 2407028"/>
                <a:gd name="connsiteY97" fmla="*/ 1936612 h 3077254"/>
                <a:gd name="connsiteX98" fmla="*/ 678437 w 2407028"/>
                <a:gd name="connsiteY98" fmla="*/ 1990461 h 3077254"/>
                <a:gd name="connsiteX99" fmla="*/ 617115 w 2407028"/>
                <a:gd name="connsiteY99" fmla="*/ 2046883 h 3077254"/>
                <a:gd name="connsiteX100" fmla="*/ 558979 w 2407028"/>
                <a:gd name="connsiteY100" fmla="*/ 2105880 h 3077254"/>
                <a:gd name="connsiteX101" fmla="*/ 504440 w 2407028"/>
                <a:gd name="connsiteY101" fmla="*/ 2167585 h 3077254"/>
                <a:gd name="connsiteX102" fmla="*/ 453970 w 2407028"/>
                <a:gd name="connsiteY102" fmla="*/ 2232068 h 3077254"/>
                <a:gd name="connsiteX103" fmla="*/ 430296 w 2407028"/>
                <a:gd name="connsiteY103" fmla="*/ 2265324 h 3077254"/>
                <a:gd name="connsiteX104" fmla="*/ 407707 w 2407028"/>
                <a:gd name="connsiteY104" fmla="*/ 2299260 h 3077254"/>
                <a:gd name="connsiteX105" fmla="*/ 386339 w 2407028"/>
                <a:gd name="connsiteY105" fmla="*/ 2333872 h 3077254"/>
                <a:gd name="connsiteX106" fmla="*/ 366259 w 2407028"/>
                <a:gd name="connsiteY106" fmla="*/ 2369161 h 3077254"/>
                <a:gd name="connsiteX107" fmla="*/ 361511 w 2407028"/>
                <a:gd name="connsiteY107" fmla="*/ 2378102 h 3077254"/>
                <a:gd name="connsiteX108" fmla="*/ 356762 w 2407028"/>
                <a:gd name="connsiteY108" fmla="*/ 2387043 h 3077254"/>
                <a:gd name="connsiteX109" fmla="*/ 352082 w 2407028"/>
                <a:gd name="connsiteY109" fmla="*/ 2396052 h 3077254"/>
                <a:gd name="connsiteX110" fmla="*/ 347605 w 2407028"/>
                <a:gd name="connsiteY110" fmla="*/ 2405127 h 3077254"/>
                <a:gd name="connsiteX111" fmla="*/ 338651 w 2407028"/>
                <a:gd name="connsiteY111" fmla="*/ 2423280 h 3077254"/>
                <a:gd name="connsiteX112" fmla="*/ 330171 w 2407028"/>
                <a:gd name="connsiteY112" fmla="*/ 2441704 h 3077254"/>
                <a:gd name="connsiteX113" fmla="*/ 325965 w 2407028"/>
                <a:gd name="connsiteY113" fmla="*/ 2450916 h 3077254"/>
                <a:gd name="connsiteX114" fmla="*/ 321963 w 2407028"/>
                <a:gd name="connsiteY114" fmla="*/ 2460263 h 3077254"/>
                <a:gd name="connsiteX115" fmla="*/ 314094 w 2407028"/>
                <a:gd name="connsiteY115" fmla="*/ 2478958 h 3077254"/>
                <a:gd name="connsiteX116" fmla="*/ 312195 w 2407028"/>
                <a:gd name="connsiteY116" fmla="*/ 2483699 h 3077254"/>
                <a:gd name="connsiteX117" fmla="*/ 310363 w 2407028"/>
                <a:gd name="connsiteY117" fmla="*/ 2488440 h 3077254"/>
                <a:gd name="connsiteX118" fmla="*/ 308531 w 2407028"/>
                <a:gd name="connsiteY118" fmla="*/ 2493182 h 3077254"/>
                <a:gd name="connsiteX119" fmla="*/ 306700 w 2407028"/>
                <a:gd name="connsiteY119" fmla="*/ 2497924 h 3077254"/>
                <a:gd name="connsiteX120" fmla="*/ 304868 w 2407028"/>
                <a:gd name="connsiteY120" fmla="*/ 2502664 h 3077254"/>
                <a:gd name="connsiteX121" fmla="*/ 303037 w 2407028"/>
                <a:gd name="connsiteY121" fmla="*/ 2507406 h 3077254"/>
                <a:gd name="connsiteX122" fmla="*/ 301273 w 2407028"/>
                <a:gd name="connsiteY122" fmla="*/ 2512147 h 3077254"/>
                <a:gd name="connsiteX123" fmla="*/ 299578 w 2407028"/>
                <a:gd name="connsiteY123" fmla="*/ 2516889 h 3077254"/>
                <a:gd name="connsiteX124" fmla="*/ 286553 w 2407028"/>
                <a:gd name="connsiteY124" fmla="*/ 2555362 h 3077254"/>
                <a:gd name="connsiteX125" fmla="*/ 275021 w 2407028"/>
                <a:gd name="connsiteY125" fmla="*/ 2594444 h 3077254"/>
                <a:gd name="connsiteX126" fmla="*/ 265117 w 2407028"/>
                <a:gd name="connsiteY126" fmla="*/ 2634068 h 3077254"/>
                <a:gd name="connsiteX127" fmla="*/ 256977 w 2407028"/>
                <a:gd name="connsiteY127" fmla="*/ 2674234 h 3077254"/>
                <a:gd name="connsiteX128" fmla="*/ 250465 w 2407028"/>
                <a:gd name="connsiteY128" fmla="*/ 2714874 h 3077254"/>
                <a:gd name="connsiteX129" fmla="*/ 245851 w 2407028"/>
                <a:gd name="connsiteY129" fmla="*/ 2755989 h 3077254"/>
                <a:gd name="connsiteX130" fmla="*/ 243071 w 2407028"/>
                <a:gd name="connsiteY130" fmla="*/ 2797577 h 3077254"/>
                <a:gd name="connsiteX131" fmla="*/ 242053 w 2407028"/>
                <a:gd name="connsiteY131" fmla="*/ 2839573 h 3077254"/>
                <a:gd name="connsiteX132" fmla="*/ 246055 w 2407028"/>
                <a:gd name="connsiteY132" fmla="*/ 2924511 h 3077254"/>
                <a:gd name="connsiteX133" fmla="*/ 258062 w 2407028"/>
                <a:gd name="connsiteY133" fmla="*/ 3010466 h 3077254"/>
                <a:gd name="connsiteX134" fmla="*/ 273724 w 2407028"/>
                <a:gd name="connsiteY134" fmla="*/ 3077254 h 3077254"/>
                <a:gd name="connsiteX135" fmla="*/ 0 w 2407028"/>
                <a:gd name="connsiteY135" fmla="*/ 3077254 h 3077254"/>
                <a:gd name="connsiteX136" fmla="*/ 0 w 2407028"/>
                <a:gd name="connsiteY136" fmla="*/ 2637353 h 3077254"/>
                <a:gd name="connsiteX137" fmla="*/ 17518 w 2407028"/>
                <a:gd name="connsiteY137" fmla="*/ 2571212 h 3077254"/>
                <a:gd name="connsiteX138" fmla="*/ 49876 w 2407028"/>
                <a:gd name="connsiteY138" fmla="*/ 2479906 h 3077254"/>
                <a:gd name="connsiteX139" fmla="*/ 52047 w 2407028"/>
                <a:gd name="connsiteY139" fmla="*/ 2474284 h 3077254"/>
                <a:gd name="connsiteX140" fmla="*/ 54353 w 2407028"/>
                <a:gd name="connsiteY140" fmla="*/ 2468730 h 3077254"/>
                <a:gd name="connsiteX141" fmla="*/ 56727 w 2407028"/>
                <a:gd name="connsiteY141" fmla="*/ 2463175 h 3077254"/>
                <a:gd name="connsiteX142" fmla="*/ 59101 w 2407028"/>
                <a:gd name="connsiteY142" fmla="*/ 2457621 h 3077254"/>
                <a:gd name="connsiteX143" fmla="*/ 61407 w 2407028"/>
                <a:gd name="connsiteY143" fmla="*/ 2452135 h 3077254"/>
                <a:gd name="connsiteX144" fmla="*/ 63714 w 2407028"/>
                <a:gd name="connsiteY144" fmla="*/ 2446648 h 3077254"/>
                <a:gd name="connsiteX145" fmla="*/ 66088 w 2407028"/>
                <a:gd name="connsiteY145" fmla="*/ 2441163 h 3077254"/>
                <a:gd name="connsiteX146" fmla="*/ 68530 w 2407028"/>
                <a:gd name="connsiteY146" fmla="*/ 2435676 h 3077254"/>
                <a:gd name="connsiteX147" fmla="*/ 78503 w 2407028"/>
                <a:gd name="connsiteY147" fmla="*/ 2413865 h 3077254"/>
                <a:gd name="connsiteX148" fmla="*/ 83522 w 2407028"/>
                <a:gd name="connsiteY148" fmla="*/ 2403028 h 3077254"/>
                <a:gd name="connsiteX149" fmla="*/ 88813 w 2407028"/>
                <a:gd name="connsiteY149" fmla="*/ 2392326 h 3077254"/>
                <a:gd name="connsiteX150" fmla="*/ 99463 w 2407028"/>
                <a:gd name="connsiteY150" fmla="*/ 2370990 h 3077254"/>
                <a:gd name="connsiteX151" fmla="*/ 110656 w 2407028"/>
                <a:gd name="connsiteY151" fmla="*/ 2349924 h 3077254"/>
                <a:gd name="connsiteX152" fmla="*/ 116287 w 2407028"/>
                <a:gd name="connsiteY152" fmla="*/ 2339426 h 3077254"/>
                <a:gd name="connsiteX153" fmla="*/ 122120 w 2407028"/>
                <a:gd name="connsiteY153" fmla="*/ 2329063 h 3077254"/>
                <a:gd name="connsiteX154" fmla="*/ 128022 w 2407028"/>
                <a:gd name="connsiteY154" fmla="*/ 2318767 h 3077254"/>
                <a:gd name="connsiteX155" fmla="*/ 133923 w 2407028"/>
                <a:gd name="connsiteY155" fmla="*/ 2308472 h 3077254"/>
                <a:gd name="connsiteX156" fmla="*/ 158412 w 2407028"/>
                <a:gd name="connsiteY156" fmla="*/ 2267967 h 3077254"/>
                <a:gd name="connsiteX157" fmla="*/ 184325 w 2407028"/>
                <a:gd name="connsiteY157" fmla="*/ 2228410 h 3077254"/>
                <a:gd name="connsiteX158" fmla="*/ 211391 w 2407028"/>
                <a:gd name="connsiteY158" fmla="*/ 2189802 h 3077254"/>
                <a:gd name="connsiteX159" fmla="*/ 239543 w 2407028"/>
                <a:gd name="connsiteY159" fmla="*/ 2152142 h 3077254"/>
                <a:gd name="connsiteX160" fmla="*/ 298967 w 2407028"/>
                <a:gd name="connsiteY160" fmla="*/ 2079599 h 3077254"/>
                <a:gd name="connsiteX161" fmla="*/ 362189 w 2407028"/>
                <a:gd name="connsiteY161" fmla="*/ 2010849 h 3077254"/>
                <a:gd name="connsiteX162" fmla="*/ 428735 w 2407028"/>
                <a:gd name="connsiteY162" fmla="*/ 1945621 h 3077254"/>
                <a:gd name="connsiteX163" fmla="*/ 498131 w 2407028"/>
                <a:gd name="connsiteY163" fmla="*/ 1883780 h 3077254"/>
                <a:gd name="connsiteX164" fmla="*/ 570105 w 2407028"/>
                <a:gd name="connsiteY164" fmla="*/ 1825191 h 3077254"/>
                <a:gd name="connsiteX165" fmla="*/ 644249 w 2407028"/>
                <a:gd name="connsiteY165" fmla="*/ 1769717 h 3077254"/>
                <a:gd name="connsiteX166" fmla="*/ 720360 w 2407028"/>
                <a:gd name="connsiteY166" fmla="*/ 1717088 h 3077254"/>
                <a:gd name="connsiteX167" fmla="*/ 798235 w 2407028"/>
                <a:gd name="connsiteY167" fmla="*/ 1667235 h 3077254"/>
                <a:gd name="connsiteX168" fmla="*/ 837782 w 2407028"/>
                <a:gd name="connsiteY168" fmla="*/ 1643257 h 3077254"/>
                <a:gd name="connsiteX169" fmla="*/ 877670 w 2407028"/>
                <a:gd name="connsiteY169" fmla="*/ 1619889 h 3077254"/>
                <a:gd name="connsiteX170" fmla="*/ 917895 w 2407028"/>
                <a:gd name="connsiteY170" fmla="*/ 1597131 h 3077254"/>
                <a:gd name="connsiteX171" fmla="*/ 958461 w 2407028"/>
                <a:gd name="connsiteY171" fmla="*/ 1574914 h 3077254"/>
                <a:gd name="connsiteX172" fmla="*/ 999366 w 2407028"/>
                <a:gd name="connsiteY172" fmla="*/ 1553375 h 3077254"/>
                <a:gd name="connsiteX173" fmla="*/ 1040542 w 2407028"/>
                <a:gd name="connsiteY173" fmla="*/ 1532309 h 3077254"/>
                <a:gd name="connsiteX174" fmla="*/ 1081990 w 2407028"/>
                <a:gd name="connsiteY174" fmla="*/ 1511786 h 3077254"/>
                <a:gd name="connsiteX175" fmla="*/ 1123708 w 2407028"/>
                <a:gd name="connsiteY175" fmla="*/ 1491737 h 3077254"/>
                <a:gd name="connsiteX176" fmla="*/ 1134222 w 2407028"/>
                <a:gd name="connsiteY176" fmla="*/ 1486793 h 3077254"/>
                <a:gd name="connsiteX177" fmla="*/ 1144670 w 2407028"/>
                <a:gd name="connsiteY177" fmla="*/ 1481847 h 3077254"/>
                <a:gd name="connsiteX178" fmla="*/ 1155184 w 2407028"/>
                <a:gd name="connsiteY178" fmla="*/ 1476970 h 3077254"/>
                <a:gd name="connsiteX179" fmla="*/ 1165766 w 2407028"/>
                <a:gd name="connsiteY179" fmla="*/ 1472161 h 3077254"/>
                <a:gd name="connsiteX180" fmla="*/ 1207959 w 2407028"/>
                <a:gd name="connsiteY180" fmla="*/ 1453061 h 3077254"/>
                <a:gd name="connsiteX181" fmla="*/ 1247372 w 2407028"/>
                <a:gd name="connsiteY181" fmla="*/ 1435180 h 3077254"/>
                <a:gd name="connsiteX182" fmla="*/ 1257208 w 2407028"/>
                <a:gd name="connsiteY182" fmla="*/ 1430709 h 3077254"/>
                <a:gd name="connsiteX183" fmla="*/ 1267044 w 2407028"/>
                <a:gd name="connsiteY183" fmla="*/ 1426306 h 3077254"/>
                <a:gd name="connsiteX184" fmla="*/ 1276813 w 2407028"/>
                <a:gd name="connsiteY184" fmla="*/ 1421835 h 3077254"/>
                <a:gd name="connsiteX185" fmla="*/ 1286445 w 2407028"/>
                <a:gd name="connsiteY185" fmla="*/ 1417297 h 3077254"/>
                <a:gd name="connsiteX186" fmla="*/ 1305710 w 2407028"/>
                <a:gd name="connsiteY186" fmla="*/ 1408221 h 3077254"/>
                <a:gd name="connsiteX187" fmla="*/ 1324975 w 2407028"/>
                <a:gd name="connsiteY187" fmla="*/ 1399144 h 3077254"/>
                <a:gd name="connsiteX188" fmla="*/ 1344105 w 2407028"/>
                <a:gd name="connsiteY188" fmla="*/ 1390000 h 3077254"/>
                <a:gd name="connsiteX189" fmla="*/ 1363031 w 2407028"/>
                <a:gd name="connsiteY189" fmla="*/ 1380653 h 3077254"/>
                <a:gd name="connsiteX190" fmla="*/ 1400679 w 2407028"/>
                <a:gd name="connsiteY190" fmla="*/ 1362094 h 3077254"/>
                <a:gd name="connsiteX191" fmla="*/ 1437650 w 2407028"/>
                <a:gd name="connsiteY191" fmla="*/ 1343129 h 3077254"/>
                <a:gd name="connsiteX192" fmla="*/ 1456101 w 2407028"/>
                <a:gd name="connsiteY192" fmla="*/ 1333645 h 3077254"/>
                <a:gd name="connsiteX193" fmla="*/ 1474214 w 2407028"/>
                <a:gd name="connsiteY193" fmla="*/ 1323960 h 3077254"/>
                <a:gd name="connsiteX194" fmla="*/ 1510301 w 2407028"/>
                <a:gd name="connsiteY194" fmla="*/ 1304656 h 3077254"/>
                <a:gd name="connsiteX195" fmla="*/ 1545576 w 2407028"/>
                <a:gd name="connsiteY195" fmla="*/ 1284945 h 3077254"/>
                <a:gd name="connsiteX196" fmla="*/ 1563144 w 2407028"/>
                <a:gd name="connsiteY196" fmla="*/ 1275124 h 3077254"/>
                <a:gd name="connsiteX197" fmla="*/ 1580375 w 2407028"/>
                <a:gd name="connsiteY197" fmla="*/ 1265099 h 3077254"/>
                <a:gd name="connsiteX198" fmla="*/ 1614565 w 2407028"/>
                <a:gd name="connsiteY198" fmla="*/ 1245050 h 3077254"/>
                <a:gd name="connsiteX199" fmla="*/ 1647871 w 2407028"/>
                <a:gd name="connsiteY199" fmla="*/ 1224663 h 3077254"/>
                <a:gd name="connsiteX200" fmla="*/ 1652009 w 2407028"/>
                <a:gd name="connsiteY200" fmla="*/ 1222089 h 3077254"/>
                <a:gd name="connsiteX201" fmla="*/ 1656147 w 2407028"/>
                <a:gd name="connsiteY201" fmla="*/ 1219582 h 3077254"/>
                <a:gd name="connsiteX202" fmla="*/ 1660286 w 2407028"/>
                <a:gd name="connsiteY202" fmla="*/ 1217008 h 3077254"/>
                <a:gd name="connsiteX203" fmla="*/ 1664355 w 2407028"/>
                <a:gd name="connsiteY203" fmla="*/ 1214434 h 3077254"/>
                <a:gd name="connsiteX204" fmla="*/ 1680500 w 2407028"/>
                <a:gd name="connsiteY204" fmla="*/ 1204071 h 3077254"/>
                <a:gd name="connsiteX205" fmla="*/ 1688572 w 2407028"/>
                <a:gd name="connsiteY205" fmla="*/ 1198923 h 3077254"/>
                <a:gd name="connsiteX206" fmla="*/ 1696645 w 2407028"/>
                <a:gd name="connsiteY206" fmla="*/ 1193775 h 3077254"/>
                <a:gd name="connsiteX207" fmla="*/ 1704649 w 2407028"/>
                <a:gd name="connsiteY207" fmla="*/ 1188627 h 3077254"/>
                <a:gd name="connsiteX208" fmla="*/ 1712518 w 2407028"/>
                <a:gd name="connsiteY208" fmla="*/ 1183412 h 3077254"/>
                <a:gd name="connsiteX209" fmla="*/ 1743655 w 2407028"/>
                <a:gd name="connsiteY209" fmla="*/ 1162415 h 3077254"/>
                <a:gd name="connsiteX210" fmla="*/ 1773977 w 2407028"/>
                <a:gd name="connsiteY210" fmla="*/ 1141214 h 3077254"/>
                <a:gd name="connsiteX211" fmla="*/ 1803486 w 2407028"/>
                <a:gd name="connsiteY211" fmla="*/ 1119877 h 3077254"/>
                <a:gd name="connsiteX212" fmla="*/ 1832248 w 2407028"/>
                <a:gd name="connsiteY212" fmla="*/ 1098338 h 3077254"/>
                <a:gd name="connsiteX213" fmla="*/ 1859992 w 2407028"/>
                <a:gd name="connsiteY213" fmla="*/ 1076596 h 3077254"/>
                <a:gd name="connsiteX214" fmla="*/ 1886787 w 2407028"/>
                <a:gd name="connsiteY214" fmla="*/ 1054650 h 3077254"/>
                <a:gd name="connsiteX215" fmla="*/ 1912564 w 2407028"/>
                <a:gd name="connsiteY215" fmla="*/ 1032569 h 3077254"/>
                <a:gd name="connsiteX216" fmla="*/ 1937460 w 2407028"/>
                <a:gd name="connsiteY216" fmla="*/ 1010352 h 3077254"/>
                <a:gd name="connsiteX217" fmla="*/ 1961338 w 2407028"/>
                <a:gd name="connsiteY217" fmla="*/ 988000 h 3077254"/>
                <a:gd name="connsiteX218" fmla="*/ 1983995 w 2407028"/>
                <a:gd name="connsiteY218" fmla="*/ 965513 h 3077254"/>
                <a:gd name="connsiteX219" fmla="*/ 2005499 w 2407028"/>
                <a:gd name="connsiteY219" fmla="*/ 942889 h 3077254"/>
                <a:gd name="connsiteX220" fmla="*/ 2025917 w 2407028"/>
                <a:gd name="connsiteY220" fmla="*/ 920199 h 3077254"/>
                <a:gd name="connsiteX221" fmla="*/ 2045182 w 2407028"/>
                <a:gd name="connsiteY221" fmla="*/ 897440 h 3077254"/>
                <a:gd name="connsiteX222" fmla="*/ 2063294 w 2407028"/>
                <a:gd name="connsiteY222" fmla="*/ 874613 h 3077254"/>
                <a:gd name="connsiteX223" fmla="*/ 2080185 w 2407028"/>
                <a:gd name="connsiteY223" fmla="*/ 851787 h 3077254"/>
                <a:gd name="connsiteX224" fmla="*/ 2095787 w 2407028"/>
                <a:gd name="connsiteY224" fmla="*/ 828893 h 3077254"/>
                <a:gd name="connsiteX225" fmla="*/ 2123125 w 2407028"/>
                <a:gd name="connsiteY225" fmla="*/ 783173 h 3077254"/>
                <a:gd name="connsiteX226" fmla="*/ 2145036 w 2407028"/>
                <a:gd name="connsiteY226" fmla="*/ 737588 h 3077254"/>
                <a:gd name="connsiteX227" fmla="*/ 2161384 w 2407028"/>
                <a:gd name="connsiteY227" fmla="*/ 692342 h 3077254"/>
                <a:gd name="connsiteX228" fmla="*/ 2172238 w 2407028"/>
                <a:gd name="connsiteY228" fmla="*/ 647638 h 3077254"/>
                <a:gd name="connsiteX229" fmla="*/ 2175562 w 2407028"/>
                <a:gd name="connsiteY229" fmla="*/ 625557 h 3077254"/>
                <a:gd name="connsiteX230" fmla="*/ 2177461 w 2407028"/>
                <a:gd name="connsiteY230" fmla="*/ 603678 h 3077254"/>
                <a:gd name="connsiteX231" fmla="*/ 2177936 w 2407028"/>
                <a:gd name="connsiteY231" fmla="*/ 582003 h 3077254"/>
                <a:gd name="connsiteX232" fmla="*/ 2177054 w 2407028"/>
                <a:gd name="connsiteY232" fmla="*/ 560599 h 3077254"/>
                <a:gd name="connsiteX233" fmla="*/ 2174748 w 2407028"/>
                <a:gd name="connsiteY233" fmla="*/ 539534 h 3077254"/>
                <a:gd name="connsiteX234" fmla="*/ 2171084 w 2407028"/>
                <a:gd name="connsiteY234" fmla="*/ 518740 h 3077254"/>
                <a:gd name="connsiteX235" fmla="*/ 2165997 w 2407028"/>
                <a:gd name="connsiteY235" fmla="*/ 498284 h 3077254"/>
                <a:gd name="connsiteX236" fmla="*/ 2159621 w 2407028"/>
                <a:gd name="connsiteY236" fmla="*/ 478167 h 3077254"/>
                <a:gd name="connsiteX237" fmla="*/ 2142933 w 2407028"/>
                <a:gd name="connsiteY237" fmla="*/ 439085 h 3077254"/>
                <a:gd name="connsiteX238" fmla="*/ 2121293 w 2407028"/>
                <a:gd name="connsiteY238" fmla="*/ 401628 h 3077254"/>
                <a:gd name="connsiteX239" fmla="*/ 2094974 w 2407028"/>
                <a:gd name="connsiteY239" fmla="*/ 365932 h 3077254"/>
                <a:gd name="connsiteX240" fmla="*/ 2064176 w 2407028"/>
                <a:gd name="connsiteY240" fmla="*/ 332133 h 3077254"/>
                <a:gd name="connsiteX241" fmla="*/ 2029105 w 2407028"/>
                <a:gd name="connsiteY241" fmla="*/ 300366 h 3077254"/>
                <a:gd name="connsiteX242" fmla="*/ 1990236 w 2407028"/>
                <a:gd name="connsiteY242" fmla="*/ 270630 h 3077254"/>
                <a:gd name="connsiteX243" fmla="*/ 1947839 w 2407028"/>
                <a:gd name="connsiteY243" fmla="*/ 242995 h 3077254"/>
                <a:gd name="connsiteX244" fmla="*/ 1902186 w 2407028"/>
                <a:gd name="connsiteY244" fmla="*/ 217528 h 3077254"/>
                <a:gd name="connsiteX245" fmla="*/ 1878240 w 2407028"/>
                <a:gd name="connsiteY245" fmla="*/ 205674 h 3077254"/>
                <a:gd name="connsiteX246" fmla="*/ 1853616 w 2407028"/>
                <a:gd name="connsiteY246" fmla="*/ 194362 h 3077254"/>
                <a:gd name="connsiteX247" fmla="*/ 1828313 w 2407028"/>
                <a:gd name="connsiteY247" fmla="*/ 183593 h 3077254"/>
                <a:gd name="connsiteX248" fmla="*/ 1802400 w 2407028"/>
                <a:gd name="connsiteY248" fmla="*/ 173365 h 3077254"/>
                <a:gd name="connsiteX249" fmla="*/ 1775944 w 2407028"/>
                <a:gd name="connsiteY249" fmla="*/ 163747 h 3077254"/>
                <a:gd name="connsiteX250" fmla="*/ 1748946 w 2407028"/>
                <a:gd name="connsiteY250" fmla="*/ 154670 h 3077254"/>
                <a:gd name="connsiteX251" fmla="*/ 1721337 w 2407028"/>
                <a:gd name="connsiteY251" fmla="*/ 146204 h 3077254"/>
                <a:gd name="connsiteX252" fmla="*/ 1693253 w 2407028"/>
                <a:gd name="connsiteY252" fmla="*/ 138347 h 3077254"/>
                <a:gd name="connsiteX253" fmla="*/ 1635797 w 2407028"/>
                <a:gd name="connsiteY253" fmla="*/ 124325 h 3077254"/>
                <a:gd name="connsiteX254" fmla="*/ 1576780 w 2407028"/>
                <a:gd name="connsiteY254" fmla="*/ 112607 h 3077254"/>
                <a:gd name="connsiteX255" fmla="*/ 1516406 w 2407028"/>
                <a:gd name="connsiteY255" fmla="*/ 103192 h 3077254"/>
                <a:gd name="connsiteX256" fmla="*/ 1454812 w 2407028"/>
                <a:gd name="connsiteY256" fmla="*/ 96216 h 3077254"/>
                <a:gd name="connsiteX257" fmla="*/ 1423675 w 2407028"/>
                <a:gd name="connsiteY257" fmla="*/ 93575 h 3077254"/>
                <a:gd name="connsiteX258" fmla="*/ 1392336 w 2407028"/>
                <a:gd name="connsiteY258" fmla="*/ 91542 h 3077254"/>
                <a:gd name="connsiteX259" fmla="*/ 1360860 w 2407028"/>
                <a:gd name="connsiteY259" fmla="*/ 90053 h 3077254"/>
                <a:gd name="connsiteX260" fmla="*/ 1329249 w 2407028"/>
                <a:gd name="connsiteY260" fmla="*/ 89172 h 3077254"/>
                <a:gd name="connsiteX261" fmla="*/ 1297502 w 2407028"/>
                <a:gd name="connsiteY261" fmla="*/ 88901 h 3077254"/>
                <a:gd name="connsiteX262" fmla="*/ 1265620 w 2407028"/>
                <a:gd name="connsiteY262" fmla="*/ 89239 h 3077254"/>
                <a:gd name="connsiteX263" fmla="*/ 1233669 w 2407028"/>
                <a:gd name="connsiteY263" fmla="*/ 90188 h 3077254"/>
                <a:gd name="connsiteX264" fmla="*/ 1201718 w 2407028"/>
                <a:gd name="connsiteY264" fmla="*/ 91678 h 3077254"/>
                <a:gd name="connsiteX265" fmla="*/ 1169768 w 2407028"/>
                <a:gd name="connsiteY265" fmla="*/ 93777 h 3077254"/>
                <a:gd name="connsiteX266" fmla="*/ 1137818 w 2407028"/>
                <a:gd name="connsiteY266" fmla="*/ 96419 h 3077254"/>
                <a:gd name="connsiteX267" fmla="*/ 1105936 w 2407028"/>
                <a:gd name="connsiteY267" fmla="*/ 99603 h 3077254"/>
                <a:gd name="connsiteX268" fmla="*/ 1074121 w 2407028"/>
                <a:gd name="connsiteY268" fmla="*/ 103396 h 3077254"/>
                <a:gd name="connsiteX269" fmla="*/ 1042374 w 2407028"/>
                <a:gd name="connsiteY269" fmla="*/ 107731 h 3077254"/>
                <a:gd name="connsiteX270" fmla="*/ 1010763 w 2407028"/>
                <a:gd name="connsiteY270" fmla="*/ 112675 h 3077254"/>
                <a:gd name="connsiteX271" fmla="*/ 979287 w 2407028"/>
                <a:gd name="connsiteY271" fmla="*/ 118161 h 3077254"/>
                <a:gd name="connsiteX272" fmla="*/ 947947 w 2407028"/>
                <a:gd name="connsiteY272" fmla="*/ 124190 h 3077254"/>
                <a:gd name="connsiteX273" fmla="*/ 904532 w 2407028"/>
                <a:gd name="connsiteY273" fmla="*/ 133470 h 3077254"/>
                <a:gd name="connsiteX274" fmla="*/ 861525 w 2407028"/>
                <a:gd name="connsiteY274" fmla="*/ 143765 h 3077254"/>
                <a:gd name="connsiteX275" fmla="*/ 818992 w 2407028"/>
                <a:gd name="connsiteY275" fmla="*/ 155077 h 3077254"/>
                <a:gd name="connsiteX276" fmla="*/ 776934 w 2407028"/>
                <a:gd name="connsiteY276" fmla="*/ 167337 h 3077254"/>
                <a:gd name="connsiteX277" fmla="*/ 758957 w 2407028"/>
                <a:gd name="connsiteY277" fmla="*/ 172891 h 3077254"/>
                <a:gd name="connsiteX278" fmla="*/ 741050 w 2407028"/>
                <a:gd name="connsiteY278" fmla="*/ 178648 h 3077254"/>
                <a:gd name="connsiteX279" fmla="*/ 723276 w 2407028"/>
                <a:gd name="connsiteY279" fmla="*/ 184541 h 3077254"/>
                <a:gd name="connsiteX280" fmla="*/ 705639 w 2407028"/>
                <a:gd name="connsiteY280" fmla="*/ 190637 h 3077254"/>
                <a:gd name="connsiteX281" fmla="*/ 647844 w 2407028"/>
                <a:gd name="connsiteY281" fmla="*/ 211974 h 3077254"/>
                <a:gd name="connsiteX282" fmla="*/ 591337 w 2407028"/>
                <a:gd name="connsiteY282" fmla="*/ 235003 h 3077254"/>
                <a:gd name="connsiteX283" fmla="*/ 536187 w 2407028"/>
                <a:gd name="connsiteY283" fmla="*/ 259590 h 3077254"/>
                <a:gd name="connsiteX284" fmla="*/ 482393 w 2407028"/>
                <a:gd name="connsiteY284" fmla="*/ 285668 h 3077254"/>
                <a:gd name="connsiteX285" fmla="*/ 456073 w 2407028"/>
                <a:gd name="connsiteY285" fmla="*/ 299282 h 3077254"/>
                <a:gd name="connsiteX286" fmla="*/ 430093 w 2407028"/>
                <a:gd name="connsiteY286" fmla="*/ 313236 h 3077254"/>
                <a:gd name="connsiteX287" fmla="*/ 404383 w 2407028"/>
                <a:gd name="connsiteY287" fmla="*/ 327460 h 3077254"/>
                <a:gd name="connsiteX288" fmla="*/ 379013 w 2407028"/>
                <a:gd name="connsiteY288" fmla="*/ 342023 h 3077254"/>
                <a:gd name="connsiteX289" fmla="*/ 372772 w 2407028"/>
                <a:gd name="connsiteY289" fmla="*/ 345748 h 3077254"/>
                <a:gd name="connsiteX290" fmla="*/ 366463 w 2407028"/>
                <a:gd name="connsiteY290" fmla="*/ 349405 h 3077254"/>
                <a:gd name="connsiteX291" fmla="*/ 360222 w 2407028"/>
                <a:gd name="connsiteY291" fmla="*/ 353131 h 3077254"/>
                <a:gd name="connsiteX292" fmla="*/ 354049 w 2407028"/>
                <a:gd name="connsiteY292" fmla="*/ 356856 h 3077254"/>
                <a:gd name="connsiteX293" fmla="*/ 329357 w 2407028"/>
                <a:gd name="connsiteY293" fmla="*/ 372028 h 3077254"/>
                <a:gd name="connsiteX294" fmla="*/ 323252 w 2407028"/>
                <a:gd name="connsiteY294" fmla="*/ 375889 h 3077254"/>
                <a:gd name="connsiteX295" fmla="*/ 317215 w 2407028"/>
                <a:gd name="connsiteY295" fmla="*/ 379750 h 3077254"/>
                <a:gd name="connsiteX296" fmla="*/ 311178 w 2407028"/>
                <a:gd name="connsiteY296" fmla="*/ 383611 h 3077254"/>
                <a:gd name="connsiteX297" fmla="*/ 305072 w 2407028"/>
                <a:gd name="connsiteY297" fmla="*/ 387472 h 3077254"/>
                <a:gd name="connsiteX298" fmla="*/ 298967 w 2407028"/>
                <a:gd name="connsiteY298" fmla="*/ 391333 h 3077254"/>
                <a:gd name="connsiteX299" fmla="*/ 292930 w 2407028"/>
                <a:gd name="connsiteY299" fmla="*/ 395261 h 3077254"/>
                <a:gd name="connsiteX300" fmla="*/ 286960 w 2407028"/>
                <a:gd name="connsiteY300" fmla="*/ 399190 h 3077254"/>
                <a:gd name="connsiteX301" fmla="*/ 280991 w 2407028"/>
                <a:gd name="connsiteY301" fmla="*/ 403186 h 3077254"/>
                <a:gd name="connsiteX302" fmla="*/ 269052 w 2407028"/>
                <a:gd name="connsiteY302" fmla="*/ 411110 h 3077254"/>
                <a:gd name="connsiteX303" fmla="*/ 257249 w 2407028"/>
                <a:gd name="connsiteY303" fmla="*/ 419171 h 3077254"/>
                <a:gd name="connsiteX304" fmla="*/ 245512 w 2407028"/>
                <a:gd name="connsiteY304" fmla="*/ 427300 h 3077254"/>
                <a:gd name="connsiteX305" fmla="*/ 233777 w 2407028"/>
                <a:gd name="connsiteY305" fmla="*/ 435428 h 3077254"/>
                <a:gd name="connsiteX306" fmla="*/ 222246 w 2407028"/>
                <a:gd name="connsiteY306" fmla="*/ 443691 h 3077254"/>
                <a:gd name="connsiteX307" fmla="*/ 210713 w 2407028"/>
                <a:gd name="connsiteY307" fmla="*/ 452022 h 3077254"/>
                <a:gd name="connsiteX308" fmla="*/ 199249 w 2407028"/>
                <a:gd name="connsiteY308" fmla="*/ 460353 h 3077254"/>
                <a:gd name="connsiteX309" fmla="*/ 187921 w 2407028"/>
                <a:gd name="connsiteY309" fmla="*/ 468821 h 3077254"/>
                <a:gd name="connsiteX310" fmla="*/ 176592 w 2407028"/>
                <a:gd name="connsiteY310" fmla="*/ 477287 h 3077254"/>
                <a:gd name="connsiteX311" fmla="*/ 170894 w 2407028"/>
                <a:gd name="connsiteY311" fmla="*/ 481554 h 3077254"/>
                <a:gd name="connsiteX312" fmla="*/ 165331 w 2407028"/>
                <a:gd name="connsiteY312" fmla="*/ 485821 h 3077254"/>
                <a:gd name="connsiteX313" fmla="*/ 143081 w 2407028"/>
                <a:gd name="connsiteY313" fmla="*/ 503161 h 3077254"/>
                <a:gd name="connsiteX314" fmla="*/ 137519 w 2407028"/>
                <a:gd name="connsiteY314" fmla="*/ 507496 h 3077254"/>
                <a:gd name="connsiteX315" fmla="*/ 132024 w 2407028"/>
                <a:gd name="connsiteY315" fmla="*/ 511899 h 3077254"/>
                <a:gd name="connsiteX316" fmla="*/ 126597 w 2407028"/>
                <a:gd name="connsiteY316" fmla="*/ 516302 h 3077254"/>
                <a:gd name="connsiteX317" fmla="*/ 121103 w 2407028"/>
                <a:gd name="connsiteY317" fmla="*/ 520704 h 3077254"/>
                <a:gd name="connsiteX318" fmla="*/ 115608 w 2407028"/>
                <a:gd name="connsiteY318" fmla="*/ 525107 h 3077254"/>
                <a:gd name="connsiteX319" fmla="*/ 110113 w 2407028"/>
                <a:gd name="connsiteY319" fmla="*/ 529510 h 3077254"/>
                <a:gd name="connsiteX320" fmla="*/ 104687 w 2407028"/>
                <a:gd name="connsiteY320" fmla="*/ 533980 h 3077254"/>
                <a:gd name="connsiteX321" fmla="*/ 99328 w 2407028"/>
                <a:gd name="connsiteY321" fmla="*/ 538450 h 3077254"/>
                <a:gd name="connsiteX322" fmla="*/ 77824 w 2407028"/>
                <a:gd name="connsiteY322" fmla="*/ 556468 h 3077254"/>
                <a:gd name="connsiteX323" fmla="*/ 72533 w 2407028"/>
                <a:gd name="connsiteY323" fmla="*/ 561006 h 3077254"/>
                <a:gd name="connsiteX324" fmla="*/ 67242 w 2407028"/>
                <a:gd name="connsiteY324" fmla="*/ 565544 h 3077254"/>
                <a:gd name="connsiteX325" fmla="*/ 62018 w 2407028"/>
                <a:gd name="connsiteY325" fmla="*/ 570150 h 3077254"/>
                <a:gd name="connsiteX326" fmla="*/ 56727 w 2407028"/>
                <a:gd name="connsiteY326" fmla="*/ 574756 h 3077254"/>
                <a:gd name="connsiteX327" fmla="*/ 46145 w 2407028"/>
                <a:gd name="connsiteY327" fmla="*/ 583967 h 3077254"/>
                <a:gd name="connsiteX328" fmla="*/ 35766 w 2407028"/>
                <a:gd name="connsiteY328" fmla="*/ 593247 h 3077254"/>
                <a:gd name="connsiteX329" fmla="*/ 25456 w 2407028"/>
                <a:gd name="connsiteY329" fmla="*/ 602595 h 3077254"/>
                <a:gd name="connsiteX330" fmla="*/ 15077 w 2407028"/>
                <a:gd name="connsiteY330" fmla="*/ 611942 h 3077254"/>
                <a:gd name="connsiteX331" fmla="*/ 9921 w 2407028"/>
                <a:gd name="connsiteY331" fmla="*/ 616683 h 3077254"/>
                <a:gd name="connsiteX332" fmla="*/ 4833 w 2407028"/>
                <a:gd name="connsiteY332" fmla="*/ 621425 h 3077254"/>
                <a:gd name="connsiteX333" fmla="*/ 0 w 2407028"/>
                <a:gd name="connsiteY333" fmla="*/ 625930 h 3077254"/>
                <a:gd name="connsiteX334" fmla="*/ 0 w 2407028"/>
                <a:gd name="connsiteY334" fmla="*/ 474901 h 3077254"/>
                <a:gd name="connsiteX335" fmla="*/ 2119 w 2407028"/>
                <a:gd name="connsiteY335" fmla="*/ 473223 h 3077254"/>
                <a:gd name="connsiteX336" fmla="*/ 8021 w 2407028"/>
                <a:gd name="connsiteY336" fmla="*/ 468550 h 3077254"/>
                <a:gd name="connsiteX337" fmla="*/ 14058 w 2407028"/>
                <a:gd name="connsiteY337" fmla="*/ 463943 h 3077254"/>
                <a:gd name="connsiteX338" fmla="*/ 38208 w 2407028"/>
                <a:gd name="connsiteY338" fmla="*/ 445520 h 3077254"/>
                <a:gd name="connsiteX339" fmla="*/ 44245 w 2407028"/>
                <a:gd name="connsiteY339" fmla="*/ 440913 h 3077254"/>
                <a:gd name="connsiteX340" fmla="*/ 50419 w 2407028"/>
                <a:gd name="connsiteY340" fmla="*/ 436375 h 3077254"/>
                <a:gd name="connsiteX341" fmla="*/ 62765 w 2407028"/>
                <a:gd name="connsiteY341" fmla="*/ 427300 h 3077254"/>
                <a:gd name="connsiteX342" fmla="*/ 75043 w 2407028"/>
                <a:gd name="connsiteY342" fmla="*/ 418291 h 3077254"/>
                <a:gd name="connsiteX343" fmla="*/ 87593 w 2407028"/>
                <a:gd name="connsiteY343" fmla="*/ 409350 h 3077254"/>
                <a:gd name="connsiteX344" fmla="*/ 100210 w 2407028"/>
                <a:gd name="connsiteY344" fmla="*/ 400477 h 3077254"/>
                <a:gd name="connsiteX345" fmla="*/ 112759 w 2407028"/>
                <a:gd name="connsiteY345" fmla="*/ 391603 h 3077254"/>
                <a:gd name="connsiteX346" fmla="*/ 125648 w 2407028"/>
                <a:gd name="connsiteY346" fmla="*/ 382865 h 3077254"/>
                <a:gd name="connsiteX347" fmla="*/ 138469 w 2407028"/>
                <a:gd name="connsiteY347" fmla="*/ 374129 h 3077254"/>
                <a:gd name="connsiteX348" fmla="*/ 151425 w 2407028"/>
                <a:gd name="connsiteY348" fmla="*/ 365458 h 3077254"/>
                <a:gd name="connsiteX349" fmla="*/ 164517 w 2407028"/>
                <a:gd name="connsiteY349" fmla="*/ 356856 h 3077254"/>
                <a:gd name="connsiteX350" fmla="*/ 171029 w 2407028"/>
                <a:gd name="connsiteY350" fmla="*/ 352589 h 3077254"/>
                <a:gd name="connsiteX351" fmla="*/ 177610 w 2407028"/>
                <a:gd name="connsiteY351" fmla="*/ 348322 h 3077254"/>
                <a:gd name="connsiteX352" fmla="*/ 184257 w 2407028"/>
                <a:gd name="connsiteY352" fmla="*/ 344055 h 3077254"/>
                <a:gd name="connsiteX353" fmla="*/ 190973 w 2407028"/>
                <a:gd name="connsiteY353" fmla="*/ 339855 h 3077254"/>
                <a:gd name="connsiteX354" fmla="*/ 197621 w 2407028"/>
                <a:gd name="connsiteY354" fmla="*/ 335655 h 3077254"/>
                <a:gd name="connsiteX355" fmla="*/ 204268 w 2407028"/>
                <a:gd name="connsiteY355" fmla="*/ 331456 h 3077254"/>
                <a:gd name="connsiteX356" fmla="*/ 210985 w 2407028"/>
                <a:gd name="connsiteY356" fmla="*/ 327256 h 3077254"/>
                <a:gd name="connsiteX357" fmla="*/ 217700 w 2407028"/>
                <a:gd name="connsiteY357" fmla="*/ 323057 h 3077254"/>
                <a:gd name="connsiteX358" fmla="*/ 244970 w 2407028"/>
                <a:gd name="connsiteY358" fmla="*/ 306530 h 3077254"/>
                <a:gd name="connsiteX359" fmla="*/ 251890 w 2407028"/>
                <a:gd name="connsiteY359" fmla="*/ 302466 h 3077254"/>
                <a:gd name="connsiteX360" fmla="*/ 258877 w 2407028"/>
                <a:gd name="connsiteY360" fmla="*/ 298402 h 3077254"/>
                <a:gd name="connsiteX361" fmla="*/ 265863 w 2407028"/>
                <a:gd name="connsiteY361" fmla="*/ 294337 h 3077254"/>
                <a:gd name="connsiteX362" fmla="*/ 272850 w 2407028"/>
                <a:gd name="connsiteY362" fmla="*/ 290274 h 3077254"/>
                <a:gd name="connsiteX363" fmla="*/ 301002 w 2407028"/>
                <a:gd name="connsiteY363" fmla="*/ 274289 h 3077254"/>
                <a:gd name="connsiteX364" fmla="*/ 329628 w 2407028"/>
                <a:gd name="connsiteY364" fmla="*/ 258641 h 3077254"/>
                <a:gd name="connsiteX365" fmla="*/ 358662 w 2407028"/>
                <a:gd name="connsiteY365" fmla="*/ 243266 h 3077254"/>
                <a:gd name="connsiteX366" fmla="*/ 388171 w 2407028"/>
                <a:gd name="connsiteY366" fmla="*/ 228230 h 3077254"/>
                <a:gd name="connsiteX367" fmla="*/ 448747 w 2407028"/>
                <a:gd name="connsiteY367" fmla="*/ 199171 h 3077254"/>
                <a:gd name="connsiteX368" fmla="*/ 511291 w 2407028"/>
                <a:gd name="connsiteY368" fmla="*/ 171536 h 3077254"/>
                <a:gd name="connsiteX369" fmla="*/ 575803 w 2407028"/>
                <a:gd name="connsiteY369" fmla="*/ 145459 h 3077254"/>
                <a:gd name="connsiteX370" fmla="*/ 642213 w 2407028"/>
                <a:gd name="connsiteY370" fmla="*/ 121074 h 3077254"/>
                <a:gd name="connsiteX371" fmla="*/ 662564 w 2407028"/>
                <a:gd name="connsiteY371" fmla="*/ 114098 h 3077254"/>
                <a:gd name="connsiteX372" fmla="*/ 683118 w 2407028"/>
                <a:gd name="connsiteY372" fmla="*/ 107257 h 3077254"/>
                <a:gd name="connsiteX373" fmla="*/ 703807 w 2407028"/>
                <a:gd name="connsiteY373" fmla="*/ 100618 h 3077254"/>
                <a:gd name="connsiteX374" fmla="*/ 724701 w 2407028"/>
                <a:gd name="connsiteY374" fmla="*/ 94116 h 3077254"/>
                <a:gd name="connsiteX375" fmla="*/ 773610 w 2407028"/>
                <a:gd name="connsiteY375" fmla="*/ 79824 h 3077254"/>
                <a:gd name="connsiteX376" fmla="*/ 823265 w 2407028"/>
                <a:gd name="connsiteY376" fmla="*/ 66616 h 3077254"/>
                <a:gd name="connsiteX377" fmla="*/ 873599 w 2407028"/>
                <a:gd name="connsiteY377" fmla="*/ 54492 h 3077254"/>
                <a:gd name="connsiteX378" fmla="*/ 924543 w 2407028"/>
                <a:gd name="connsiteY378" fmla="*/ 43451 h 3077254"/>
                <a:gd name="connsiteX379" fmla="*/ 961378 w 2407028"/>
                <a:gd name="connsiteY379" fmla="*/ 36272 h 3077254"/>
                <a:gd name="connsiteX380" fmla="*/ 998417 w 2407028"/>
                <a:gd name="connsiteY380" fmla="*/ 29702 h 3077254"/>
                <a:gd name="connsiteX381" fmla="*/ 1035658 w 2407028"/>
                <a:gd name="connsiteY381" fmla="*/ 23741 h 3077254"/>
                <a:gd name="connsiteX382" fmla="*/ 1073103 w 2407028"/>
                <a:gd name="connsiteY382" fmla="*/ 18458 h 3077254"/>
                <a:gd name="connsiteX383" fmla="*/ 1110684 w 2407028"/>
                <a:gd name="connsiteY383" fmla="*/ 13852 h 3077254"/>
                <a:gd name="connsiteX384" fmla="*/ 1148400 w 2407028"/>
                <a:gd name="connsiteY384" fmla="*/ 9923 h 3077254"/>
                <a:gd name="connsiteX385" fmla="*/ 1186117 w 2407028"/>
                <a:gd name="connsiteY385" fmla="*/ 6605 h 3077254"/>
                <a:gd name="connsiteX386" fmla="*/ 1223901 w 2407028"/>
                <a:gd name="connsiteY386" fmla="*/ 3962 h 3077254"/>
                <a:gd name="connsiteX387" fmla="*/ 1261685 w 2407028"/>
                <a:gd name="connsiteY387" fmla="*/ 1998 h 3077254"/>
                <a:gd name="connsiteX388" fmla="*/ 1299401 w 2407028"/>
                <a:gd name="connsiteY388" fmla="*/ 711 h 3077254"/>
                <a:gd name="connsiteX389" fmla="*/ 1337051 w 2407028"/>
                <a:gd name="connsiteY389" fmla="*/ 101 h 307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Lst>
              <a:rect l="l" t="t" r="r" b="b"/>
              <a:pathLst>
                <a:path w="2407028" h="3077254">
                  <a:moveTo>
                    <a:pt x="1337051" y="101"/>
                  </a:moveTo>
                  <a:cubicBezTo>
                    <a:pt x="1349599" y="-34"/>
                    <a:pt x="1362081" y="-34"/>
                    <a:pt x="1374562" y="101"/>
                  </a:cubicBezTo>
                  <a:cubicBezTo>
                    <a:pt x="1387045" y="237"/>
                    <a:pt x="1399527" y="508"/>
                    <a:pt x="1411940" y="847"/>
                  </a:cubicBezTo>
                  <a:cubicBezTo>
                    <a:pt x="1424354" y="1186"/>
                    <a:pt x="1436768" y="1659"/>
                    <a:pt x="1449114" y="2269"/>
                  </a:cubicBezTo>
                  <a:cubicBezTo>
                    <a:pt x="1461460" y="2879"/>
                    <a:pt x="1473806" y="3556"/>
                    <a:pt x="1486084" y="4369"/>
                  </a:cubicBezTo>
                  <a:cubicBezTo>
                    <a:pt x="1498362" y="5182"/>
                    <a:pt x="1510641" y="6130"/>
                    <a:pt x="1522851" y="7146"/>
                  </a:cubicBezTo>
                  <a:cubicBezTo>
                    <a:pt x="1547339" y="9246"/>
                    <a:pt x="1571624" y="11752"/>
                    <a:pt x="1595570" y="14733"/>
                  </a:cubicBezTo>
                  <a:cubicBezTo>
                    <a:pt x="1619720" y="17713"/>
                    <a:pt x="1643529" y="21167"/>
                    <a:pt x="1667001" y="25028"/>
                  </a:cubicBezTo>
                  <a:cubicBezTo>
                    <a:pt x="1690608" y="28888"/>
                    <a:pt x="1713943" y="33292"/>
                    <a:pt x="1736871" y="38032"/>
                  </a:cubicBezTo>
                  <a:cubicBezTo>
                    <a:pt x="1759936" y="42842"/>
                    <a:pt x="1782728" y="48126"/>
                    <a:pt x="1805046" y="53747"/>
                  </a:cubicBezTo>
                  <a:cubicBezTo>
                    <a:pt x="1816306" y="56592"/>
                    <a:pt x="1827432" y="59572"/>
                    <a:pt x="1838420" y="62620"/>
                  </a:cubicBezTo>
                  <a:cubicBezTo>
                    <a:pt x="1849477" y="65736"/>
                    <a:pt x="1860399" y="68851"/>
                    <a:pt x="1871252" y="72171"/>
                  </a:cubicBezTo>
                  <a:cubicBezTo>
                    <a:pt x="1882107" y="75490"/>
                    <a:pt x="1892825" y="78876"/>
                    <a:pt x="1903475" y="82398"/>
                  </a:cubicBezTo>
                  <a:cubicBezTo>
                    <a:pt x="1914124" y="85921"/>
                    <a:pt x="1924639" y="89578"/>
                    <a:pt x="1935086" y="93304"/>
                  </a:cubicBezTo>
                  <a:cubicBezTo>
                    <a:pt x="1945532" y="97096"/>
                    <a:pt x="1955844" y="100957"/>
                    <a:pt x="1966086" y="104886"/>
                  </a:cubicBezTo>
                  <a:cubicBezTo>
                    <a:pt x="1976330" y="108883"/>
                    <a:pt x="1986505" y="112946"/>
                    <a:pt x="1996477" y="117146"/>
                  </a:cubicBezTo>
                  <a:cubicBezTo>
                    <a:pt x="2006516" y="121345"/>
                    <a:pt x="2016420" y="125681"/>
                    <a:pt x="2026189" y="130083"/>
                  </a:cubicBezTo>
                  <a:cubicBezTo>
                    <a:pt x="2036025" y="134486"/>
                    <a:pt x="2045658" y="139024"/>
                    <a:pt x="2055155" y="143630"/>
                  </a:cubicBezTo>
                  <a:cubicBezTo>
                    <a:pt x="2074216" y="152910"/>
                    <a:pt x="2092735" y="162663"/>
                    <a:pt x="2110575" y="172823"/>
                  </a:cubicBezTo>
                  <a:cubicBezTo>
                    <a:pt x="2128552" y="183050"/>
                    <a:pt x="2145850" y="193685"/>
                    <a:pt x="2162470" y="204725"/>
                  </a:cubicBezTo>
                  <a:cubicBezTo>
                    <a:pt x="2179157" y="215902"/>
                    <a:pt x="2195234" y="227416"/>
                    <a:pt x="2210497" y="239338"/>
                  </a:cubicBezTo>
                  <a:cubicBezTo>
                    <a:pt x="2225896" y="251327"/>
                    <a:pt x="2240480" y="263722"/>
                    <a:pt x="2254318" y="276524"/>
                  </a:cubicBezTo>
                  <a:cubicBezTo>
                    <a:pt x="2268157" y="289393"/>
                    <a:pt x="2281181" y="302669"/>
                    <a:pt x="2293324" y="316283"/>
                  </a:cubicBezTo>
                  <a:cubicBezTo>
                    <a:pt x="2305535" y="330034"/>
                    <a:pt x="2316795" y="344122"/>
                    <a:pt x="2327173" y="358549"/>
                  </a:cubicBezTo>
                  <a:cubicBezTo>
                    <a:pt x="2337620" y="373112"/>
                    <a:pt x="2347049" y="387946"/>
                    <a:pt x="2355529" y="403118"/>
                  </a:cubicBezTo>
                  <a:cubicBezTo>
                    <a:pt x="2364076" y="418358"/>
                    <a:pt x="2371606" y="433937"/>
                    <a:pt x="2378051" y="449787"/>
                  </a:cubicBezTo>
                  <a:cubicBezTo>
                    <a:pt x="2381306" y="457779"/>
                    <a:pt x="2384290" y="465772"/>
                    <a:pt x="2387004" y="473900"/>
                  </a:cubicBezTo>
                  <a:cubicBezTo>
                    <a:pt x="2389717" y="481961"/>
                    <a:pt x="2392160" y="490156"/>
                    <a:pt x="2394331" y="498420"/>
                  </a:cubicBezTo>
                  <a:cubicBezTo>
                    <a:pt x="2396501" y="506683"/>
                    <a:pt x="2398401" y="515015"/>
                    <a:pt x="2400028" y="523414"/>
                  </a:cubicBezTo>
                  <a:cubicBezTo>
                    <a:pt x="2401725" y="531813"/>
                    <a:pt x="2403014" y="540212"/>
                    <a:pt x="2404099" y="548746"/>
                  </a:cubicBezTo>
                  <a:cubicBezTo>
                    <a:pt x="2405116" y="557280"/>
                    <a:pt x="2405930" y="565883"/>
                    <a:pt x="2406405" y="574485"/>
                  </a:cubicBezTo>
                  <a:cubicBezTo>
                    <a:pt x="2406880" y="583087"/>
                    <a:pt x="2407084" y="591757"/>
                    <a:pt x="2407015" y="600494"/>
                  </a:cubicBezTo>
                  <a:cubicBezTo>
                    <a:pt x="2406948" y="609301"/>
                    <a:pt x="2406541" y="618037"/>
                    <a:pt x="2405930" y="626844"/>
                  </a:cubicBezTo>
                  <a:cubicBezTo>
                    <a:pt x="2405320" y="635649"/>
                    <a:pt x="2404370" y="644522"/>
                    <a:pt x="2403149" y="653394"/>
                  </a:cubicBezTo>
                  <a:cubicBezTo>
                    <a:pt x="2400707" y="671208"/>
                    <a:pt x="2397179" y="689159"/>
                    <a:pt x="2392499" y="707108"/>
                  </a:cubicBezTo>
                  <a:cubicBezTo>
                    <a:pt x="2387818" y="725193"/>
                    <a:pt x="2382052" y="743278"/>
                    <a:pt x="2375202" y="761362"/>
                  </a:cubicBezTo>
                  <a:cubicBezTo>
                    <a:pt x="2368350" y="779583"/>
                    <a:pt x="2360345" y="797735"/>
                    <a:pt x="2351323" y="815888"/>
                  </a:cubicBezTo>
                  <a:cubicBezTo>
                    <a:pt x="2342301" y="834109"/>
                    <a:pt x="2332126" y="852262"/>
                    <a:pt x="2321001" y="870346"/>
                  </a:cubicBezTo>
                  <a:cubicBezTo>
                    <a:pt x="2315438" y="879422"/>
                    <a:pt x="2309604" y="888499"/>
                    <a:pt x="2303567" y="897508"/>
                  </a:cubicBezTo>
                  <a:cubicBezTo>
                    <a:pt x="2297462" y="906517"/>
                    <a:pt x="2291153" y="915525"/>
                    <a:pt x="2284640" y="924533"/>
                  </a:cubicBezTo>
                  <a:cubicBezTo>
                    <a:pt x="2278129" y="933542"/>
                    <a:pt x="2271345" y="942551"/>
                    <a:pt x="2264358" y="951491"/>
                  </a:cubicBezTo>
                  <a:cubicBezTo>
                    <a:pt x="2257304" y="960500"/>
                    <a:pt x="2250113" y="969441"/>
                    <a:pt x="2242651" y="978314"/>
                  </a:cubicBezTo>
                  <a:cubicBezTo>
                    <a:pt x="2235188" y="987187"/>
                    <a:pt x="2227523" y="996061"/>
                    <a:pt x="2219655" y="1004933"/>
                  </a:cubicBezTo>
                  <a:cubicBezTo>
                    <a:pt x="2211718" y="1013807"/>
                    <a:pt x="2203645" y="1022612"/>
                    <a:pt x="2195369" y="1031418"/>
                  </a:cubicBezTo>
                  <a:cubicBezTo>
                    <a:pt x="2187094" y="1040223"/>
                    <a:pt x="2178614" y="1048961"/>
                    <a:pt x="2169863" y="1057698"/>
                  </a:cubicBezTo>
                  <a:cubicBezTo>
                    <a:pt x="2161113" y="1066436"/>
                    <a:pt x="2152158" y="1075105"/>
                    <a:pt x="2143001" y="1083708"/>
                  </a:cubicBezTo>
                  <a:cubicBezTo>
                    <a:pt x="2133843" y="1092378"/>
                    <a:pt x="2124550" y="1100980"/>
                    <a:pt x="2115053" y="1109515"/>
                  </a:cubicBezTo>
                  <a:cubicBezTo>
                    <a:pt x="2105555" y="1118117"/>
                    <a:pt x="2095923" y="1126651"/>
                    <a:pt x="2086087" y="1135118"/>
                  </a:cubicBezTo>
                  <a:cubicBezTo>
                    <a:pt x="2076250" y="1143585"/>
                    <a:pt x="2066212" y="1152052"/>
                    <a:pt x="2056036" y="1160451"/>
                  </a:cubicBezTo>
                  <a:cubicBezTo>
                    <a:pt x="2045861" y="1168849"/>
                    <a:pt x="2035482" y="1177181"/>
                    <a:pt x="2024968" y="1185512"/>
                  </a:cubicBezTo>
                  <a:cubicBezTo>
                    <a:pt x="2014385" y="1193775"/>
                    <a:pt x="2003667" y="1202039"/>
                    <a:pt x="1992814" y="1210235"/>
                  </a:cubicBezTo>
                  <a:cubicBezTo>
                    <a:pt x="1981892" y="1218499"/>
                    <a:pt x="1970902" y="1226627"/>
                    <a:pt x="1959778" y="1234755"/>
                  </a:cubicBezTo>
                  <a:cubicBezTo>
                    <a:pt x="1948653" y="1242883"/>
                    <a:pt x="1937324" y="1251011"/>
                    <a:pt x="1925928" y="1259003"/>
                  </a:cubicBezTo>
                  <a:cubicBezTo>
                    <a:pt x="1914463" y="1266996"/>
                    <a:pt x="1902932" y="1274989"/>
                    <a:pt x="1891197" y="1282913"/>
                  </a:cubicBezTo>
                  <a:cubicBezTo>
                    <a:pt x="1888279" y="1284945"/>
                    <a:pt x="1885362" y="1286909"/>
                    <a:pt x="1882378" y="1288873"/>
                  </a:cubicBezTo>
                  <a:cubicBezTo>
                    <a:pt x="1879393" y="1290839"/>
                    <a:pt x="1876409" y="1292803"/>
                    <a:pt x="1873423" y="1294767"/>
                  </a:cubicBezTo>
                  <a:cubicBezTo>
                    <a:pt x="1870439" y="1296663"/>
                    <a:pt x="1867454" y="1298628"/>
                    <a:pt x="1864469" y="1300592"/>
                  </a:cubicBezTo>
                  <a:cubicBezTo>
                    <a:pt x="1861485" y="1302557"/>
                    <a:pt x="1858500" y="1304521"/>
                    <a:pt x="1855515" y="1306485"/>
                  </a:cubicBezTo>
                  <a:lnTo>
                    <a:pt x="1837539" y="1318203"/>
                  </a:lnTo>
                  <a:cubicBezTo>
                    <a:pt x="1836046" y="1319151"/>
                    <a:pt x="1834554" y="1320099"/>
                    <a:pt x="1832993" y="1321115"/>
                  </a:cubicBezTo>
                  <a:cubicBezTo>
                    <a:pt x="1831433" y="1322131"/>
                    <a:pt x="1829942" y="1323080"/>
                    <a:pt x="1828381" y="1324028"/>
                  </a:cubicBezTo>
                  <a:cubicBezTo>
                    <a:pt x="1826821" y="1324976"/>
                    <a:pt x="1825329" y="1325925"/>
                    <a:pt x="1823768" y="1326873"/>
                  </a:cubicBezTo>
                  <a:cubicBezTo>
                    <a:pt x="1822208" y="1327820"/>
                    <a:pt x="1820715" y="1328769"/>
                    <a:pt x="1819155" y="1329717"/>
                  </a:cubicBezTo>
                  <a:lnTo>
                    <a:pt x="1782185" y="1352815"/>
                  </a:lnTo>
                  <a:lnTo>
                    <a:pt x="1744333" y="1375437"/>
                  </a:lnTo>
                  <a:lnTo>
                    <a:pt x="1725272" y="1386749"/>
                  </a:lnTo>
                  <a:lnTo>
                    <a:pt x="1705870" y="1397857"/>
                  </a:lnTo>
                  <a:lnTo>
                    <a:pt x="1666933" y="1420007"/>
                  </a:lnTo>
                  <a:lnTo>
                    <a:pt x="1627182" y="1441682"/>
                  </a:lnTo>
                  <a:lnTo>
                    <a:pt x="1607238" y="1452519"/>
                  </a:lnTo>
                  <a:lnTo>
                    <a:pt x="1586955" y="1463086"/>
                  </a:lnTo>
                  <a:lnTo>
                    <a:pt x="1546254" y="1484286"/>
                  </a:lnTo>
                  <a:lnTo>
                    <a:pt x="1504875" y="1505013"/>
                  </a:lnTo>
                  <a:cubicBezTo>
                    <a:pt x="1498023" y="1508535"/>
                    <a:pt x="1491104" y="1511989"/>
                    <a:pt x="1484117" y="1515376"/>
                  </a:cubicBezTo>
                  <a:cubicBezTo>
                    <a:pt x="1477198" y="1518762"/>
                    <a:pt x="1470211" y="1522150"/>
                    <a:pt x="1463155" y="1525536"/>
                  </a:cubicBezTo>
                  <a:cubicBezTo>
                    <a:pt x="1456169" y="1528922"/>
                    <a:pt x="1449114" y="1532242"/>
                    <a:pt x="1442060" y="1535628"/>
                  </a:cubicBezTo>
                  <a:cubicBezTo>
                    <a:pt x="1435072" y="1538947"/>
                    <a:pt x="1428017" y="1542334"/>
                    <a:pt x="1420963" y="1545720"/>
                  </a:cubicBezTo>
                  <a:cubicBezTo>
                    <a:pt x="1417434" y="1547482"/>
                    <a:pt x="1413907" y="1549108"/>
                    <a:pt x="1410380" y="1550801"/>
                  </a:cubicBezTo>
                  <a:cubicBezTo>
                    <a:pt x="1406785" y="1552494"/>
                    <a:pt x="1403258" y="1554119"/>
                    <a:pt x="1399662" y="1555745"/>
                  </a:cubicBezTo>
                  <a:cubicBezTo>
                    <a:pt x="1396067" y="1557371"/>
                    <a:pt x="1392540" y="1558996"/>
                    <a:pt x="1388944" y="1560622"/>
                  </a:cubicBezTo>
                  <a:cubicBezTo>
                    <a:pt x="1385349" y="1562248"/>
                    <a:pt x="1381753" y="1563941"/>
                    <a:pt x="1378226" y="1565566"/>
                  </a:cubicBezTo>
                  <a:lnTo>
                    <a:pt x="1335354" y="1585210"/>
                  </a:lnTo>
                  <a:lnTo>
                    <a:pt x="1295196" y="1603633"/>
                  </a:lnTo>
                  <a:cubicBezTo>
                    <a:pt x="1291804" y="1605123"/>
                    <a:pt x="1288480" y="1606681"/>
                    <a:pt x="1285156" y="1608239"/>
                  </a:cubicBezTo>
                  <a:cubicBezTo>
                    <a:pt x="1281900" y="1609797"/>
                    <a:pt x="1278576" y="1611423"/>
                    <a:pt x="1275252" y="1612981"/>
                  </a:cubicBezTo>
                  <a:cubicBezTo>
                    <a:pt x="1271928" y="1614538"/>
                    <a:pt x="1268672" y="1616163"/>
                    <a:pt x="1265348" y="1617722"/>
                  </a:cubicBezTo>
                  <a:cubicBezTo>
                    <a:pt x="1262025" y="1619347"/>
                    <a:pt x="1258700" y="1620905"/>
                    <a:pt x="1255377" y="1622463"/>
                  </a:cubicBezTo>
                  <a:cubicBezTo>
                    <a:pt x="1242149" y="1628830"/>
                    <a:pt x="1228989" y="1635197"/>
                    <a:pt x="1215896" y="1641699"/>
                  </a:cubicBezTo>
                  <a:cubicBezTo>
                    <a:pt x="1202804" y="1648202"/>
                    <a:pt x="1189712" y="1654704"/>
                    <a:pt x="1176755" y="1661343"/>
                  </a:cubicBezTo>
                  <a:cubicBezTo>
                    <a:pt x="1163731" y="1667980"/>
                    <a:pt x="1150842" y="1674686"/>
                    <a:pt x="1137953" y="1681460"/>
                  </a:cubicBezTo>
                  <a:cubicBezTo>
                    <a:pt x="1125065" y="1688233"/>
                    <a:pt x="1112312" y="1695074"/>
                    <a:pt x="1099558" y="1701983"/>
                  </a:cubicBezTo>
                  <a:cubicBezTo>
                    <a:pt x="1086873" y="1708891"/>
                    <a:pt x="1074256" y="1715936"/>
                    <a:pt x="1061706" y="1723048"/>
                  </a:cubicBezTo>
                  <a:cubicBezTo>
                    <a:pt x="1049158" y="1730160"/>
                    <a:pt x="1036675" y="1737407"/>
                    <a:pt x="1024262" y="1744654"/>
                  </a:cubicBezTo>
                  <a:cubicBezTo>
                    <a:pt x="1011780" y="1751903"/>
                    <a:pt x="999502" y="1759286"/>
                    <a:pt x="987223" y="1766737"/>
                  </a:cubicBezTo>
                  <a:cubicBezTo>
                    <a:pt x="974945" y="1774187"/>
                    <a:pt x="962736" y="1781773"/>
                    <a:pt x="950660" y="1789359"/>
                  </a:cubicBezTo>
                  <a:cubicBezTo>
                    <a:pt x="926444" y="1804599"/>
                    <a:pt x="902565" y="1820246"/>
                    <a:pt x="879094" y="1836164"/>
                  </a:cubicBezTo>
                  <a:cubicBezTo>
                    <a:pt x="855555" y="1852149"/>
                    <a:pt x="832423" y="1868472"/>
                    <a:pt x="809698" y="1885203"/>
                  </a:cubicBezTo>
                  <a:cubicBezTo>
                    <a:pt x="786906" y="1902001"/>
                    <a:pt x="764588" y="1919137"/>
                    <a:pt x="742745" y="1936612"/>
                  </a:cubicBezTo>
                  <a:cubicBezTo>
                    <a:pt x="720835" y="1954155"/>
                    <a:pt x="699330" y="1972106"/>
                    <a:pt x="678437" y="1990461"/>
                  </a:cubicBezTo>
                  <a:cubicBezTo>
                    <a:pt x="657477" y="2008885"/>
                    <a:pt x="636990" y="2027715"/>
                    <a:pt x="617115" y="2046883"/>
                  </a:cubicBezTo>
                  <a:cubicBezTo>
                    <a:pt x="597170" y="2066119"/>
                    <a:pt x="577770" y="2085830"/>
                    <a:pt x="558979" y="2105880"/>
                  </a:cubicBezTo>
                  <a:cubicBezTo>
                    <a:pt x="540121" y="2126064"/>
                    <a:pt x="521942" y="2146656"/>
                    <a:pt x="504440" y="2167585"/>
                  </a:cubicBezTo>
                  <a:cubicBezTo>
                    <a:pt x="486871" y="2188718"/>
                    <a:pt x="470047" y="2210190"/>
                    <a:pt x="453970" y="2232068"/>
                  </a:cubicBezTo>
                  <a:cubicBezTo>
                    <a:pt x="445898" y="2243108"/>
                    <a:pt x="438029" y="2254149"/>
                    <a:pt x="430296" y="2265324"/>
                  </a:cubicBezTo>
                  <a:cubicBezTo>
                    <a:pt x="422563" y="2276569"/>
                    <a:pt x="415033" y="2287880"/>
                    <a:pt x="407707" y="2299260"/>
                  </a:cubicBezTo>
                  <a:cubicBezTo>
                    <a:pt x="400380" y="2310706"/>
                    <a:pt x="393258" y="2322222"/>
                    <a:pt x="386339" y="2333872"/>
                  </a:cubicBezTo>
                  <a:cubicBezTo>
                    <a:pt x="379420" y="2345522"/>
                    <a:pt x="372704" y="2357308"/>
                    <a:pt x="366259" y="2369161"/>
                  </a:cubicBezTo>
                  <a:cubicBezTo>
                    <a:pt x="364699" y="2372142"/>
                    <a:pt x="363139" y="2375122"/>
                    <a:pt x="361511" y="2378102"/>
                  </a:cubicBezTo>
                  <a:cubicBezTo>
                    <a:pt x="359951" y="2381082"/>
                    <a:pt x="358323" y="2384063"/>
                    <a:pt x="356762" y="2387043"/>
                  </a:cubicBezTo>
                  <a:cubicBezTo>
                    <a:pt x="355202" y="2390023"/>
                    <a:pt x="353642" y="2393071"/>
                    <a:pt x="352082" y="2396052"/>
                  </a:cubicBezTo>
                  <a:cubicBezTo>
                    <a:pt x="350589" y="2399099"/>
                    <a:pt x="349030" y="2402080"/>
                    <a:pt x="347605" y="2405127"/>
                  </a:cubicBezTo>
                  <a:lnTo>
                    <a:pt x="338651" y="2423280"/>
                  </a:lnTo>
                  <a:lnTo>
                    <a:pt x="330171" y="2441704"/>
                  </a:lnTo>
                  <a:lnTo>
                    <a:pt x="325965" y="2450916"/>
                  </a:lnTo>
                  <a:lnTo>
                    <a:pt x="321963" y="2460263"/>
                  </a:lnTo>
                  <a:lnTo>
                    <a:pt x="314094" y="2478958"/>
                  </a:lnTo>
                  <a:cubicBezTo>
                    <a:pt x="313416" y="2480583"/>
                    <a:pt x="312806" y="2482141"/>
                    <a:pt x="312195" y="2483699"/>
                  </a:cubicBezTo>
                  <a:cubicBezTo>
                    <a:pt x="311584" y="2485325"/>
                    <a:pt x="310974" y="2486883"/>
                    <a:pt x="310363" y="2488440"/>
                  </a:cubicBezTo>
                  <a:cubicBezTo>
                    <a:pt x="309753" y="2490066"/>
                    <a:pt x="309142" y="2491624"/>
                    <a:pt x="308531" y="2493182"/>
                  </a:cubicBezTo>
                  <a:cubicBezTo>
                    <a:pt x="307921" y="2494740"/>
                    <a:pt x="307310" y="2496366"/>
                    <a:pt x="306700" y="2497924"/>
                  </a:cubicBezTo>
                  <a:cubicBezTo>
                    <a:pt x="306089" y="2499481"/>
                    <a:pt x="305479" y="2501106"/>
                    <a:pt x="304868" y="2502664"/>
                  </a:cubicBezTo>
                  <a:cubicBezTo>
                    <a:pt x="304258" y="2504222"/>
                    <a:pt x="303648" y="2505848"/>
                    <a:pt x="303037" y="2507406"/>
                  </a:cubicBezTo>
                  <a:cubicBezTo>
                    <a:pt x="302427" y="2508964"/>
                    <a:pt x="301884" y="2510590"/>
                    <a:pt x="301273" y="2512147"/>
                  </a:cubicBezTo>
                  <a:cubicBezTo>
                    <a:pt x="300663" y="2513705"/>
                    <a:pt x="300120" y="2515330"/>
                    <a:pt x="299578" y="2516889"/>
                  </a:cubicBezTo>
                  <a:cubicBezTo>
                    <a:pt x="294964" y="2529622"/>
                    <a:pt x="290623" y="2542424"/>
                    <a:pt x="286553" y="2555362"/>
                  </a:cubicBezTo>
                  <a:cubicBezTo>
                    <a:pt x="282415" y="2568299"/>
                    <a:pt x="278616" y="2581371"/>
                    <a:pt x="275021" y="2594444"/>
                  </a:cubicBezTo>
                  <a:cubicBezTo>
                    <a:pt x="271425" y="2607585"/>
                    <a:pt x="268102" y="2620792"/>
                    <a:pt x="265117" y="2634068"/>
                  </a:cubicBezTo>
                  <a:cubicBezTo>
                    <a:pt x="262065" y="2647411"/>
                    <a:pt x="259351" y="2660756"/>
                    <a:pt x="256977" y="2674234"/>
                  </a:cubicBezTo>
                  <a:cubicBezTo>
                    <a:pt x="254467" y="2687714"/>
                    <a:pt x="252296" y="2701260"/>
                    <a:pt x="250465" y="2714874"/>
                  </a:cubicBezTo>
                  <a:cubicBezTo>
                    <a:pt x="248633" y="2728489"/>
                    <a:pt x="247073" y="2742239"/>
                    <a:pt x="245851" y="2755989"/>
                  </a:cubicBezTo>
                  <a:cubicBezTo>
                    <a:pt x="244630" y="2769807"/>
                    <a:pt x="243681" y="2783693"/>
                    <a:pt x="243071" y="2797577"/>
                  </a:cubicBezTo>
                  <a:cubicBezTo>
                    <a:pt x="242460" y="2811531"/>
                    <a:pt x="242053" y="2825552"/>
                    <a:pt x="242053" y="2839573"/>
                  </a:cubicBezTo>
                  <a:cubicBezTo>
                    <a:pt x="242053" y="2867818"/>
                    <a:pt x="243410" y="2896130"/>
                    <a:pt x="246055" y="2924511"/>
                  </a:cubicBezTo>
                  <a:cubicBezTo>
                    <a:pt x="248701" y="2953162"/>
                    <a:pt x="252703" y="2981813"/>
                    <a:pt x="258062" y="3010466"/>
                  </a:cubicBezTo>
                  <a:lnTo>
                    <a:pt x="273724" y="3077254"/>
                  </a:lnTo>
                  <a:lnTo>
                    <a:pt x="0" y="3077254"/>
                  </a:lnTo>
                  <a:lnTo>
                    <a:pt x="0" y="2637353"/>
                  </a:lnTo>
                  <a:lnTo>
                    <a:pt x="17518" y="2571212"/>
                  </a:lnTo>
                  <a:cubicBezTo>
                    <a:pt x="27083" y="2540324"/>
                    <a:pt x="37869" y="2509844"/>
                    <a:pt x="49876" y="2479906"/>
                  </a:cubicBezTo>
                  <a:cubicBezTo>
                    <a:pt x="50554" y="2478009"/>
                    <a:pt x="51300" y="2476181"/>
                    <a:pt x="52047" y="2474284"/>
                  </a:cubicBezTo>
                  <a:cubicBezTo>
                    <a:pt x="52792" y="2472455"/>
                    <a:pt x="53607" y="2470558"/>
                    <a:pt x="54353" y="2468730"/>
                  </a:cubicBezTo>
                  <a:cubicBezTo>
                    <a:pt x="55167" y="2466901"/>
                    <a:pt x="55913" y="2465004"/>
                    <a:pt x="56727" y="2463175"/>
                  </a:cubicBezTo>
                  <a:cubicBezTo>
                    <a:pt x="57541" y="2461347"/>
                    <a:pt x="58288" y="2459450"/>
                    <a:pt x="59101" y="2457621"/>
                  </a:cubicBezTo>
                  <a:cubicBezTo>
                    <a:pt x="59848" y="2455793"/>
                    <a:pt x="60661" y="2453964"/>
                    <a:pt x="61407" y="2452135"/>
                  </a:cubicBezTo>
                  <a:cubicBezTo>
                    <a:pt x="62154" y="2450306"/>
                    <a:pt x="62900" y="2448477"/>
                    <a:pt x="63714" y="2446648"/>
                  </a:cubicBezTo>
                  <a:cubicBezTo>
                    <a:pt x="64528" y="2444820"/>
                    <a:pt x="65275" y="2442991"/>
                    <a:pt x="66088" y="2441163"/>
                  </a:cubicBezTo>
                  <a:cubicBezTo>
                    <a:pt x="66902" y="2439333"/>
                    <a:pt x="67716" y="2437504"/>
                    <a:pt x="68530" y="2435676"/>
                  </a:cubicBezTo>
                  <a:lnTo>
                    <a:pt x="78503" y="2413865"/>
                  </a:lnTo>
                  <a:lnTo>
                    <a:pt x="83522" y="2403028"/>
                  </a:lnTo>
                  <a:lnTo>
                    <a:pt x="88813" y="2392326"/>
                  </a:lnTo>
                  <a:lnTo>
                    <a:pt x="99463" y="2370990"/>
                  </a:lnTo>
                  <a:lnTo>
                    <a:pt x="110656" y="2349924"/>
                  </a:lnTo>
                  <a:cubicBezTo>
                    <a:pt x="112487" y="2346402"/>
                    <a:pt x="114388" y="2342881"/>
                    <a:pt x="116287" y="2339426"/>
                  </a:cubicBezTo>
                  <a:cubicBezTo>
                    <a:pt x="118254" y="2335971"/>
                    <a:pt x="120153" y="2332517"/>
                    <a:pt x="122120" y="2329063"/>
                  </a:cubicBezTo>
                  <a:cubicBezTo>
                    <a:pt x="124087" y="2325676"/>
                    <a:pt x="126054" y="2322222"/>
                    <a:pt x="128022" y="2318767"/>
                  </a:cubicBezTo>
                  <a:cubicBezTo>
                    <a:pt x="129989" y="2315313"/>
                    <a:pt x="131956" y="2311926"/>
                    <a:pt x="133923" y="2308472"/>
                  </a:cubicBezTo>
                  <a:cubicBezTo>
                    <a:pt x="141792" y="2294857"/>
                    <a:pt x="150000" y="2281310"/>
                    <a:pt x="158412" y="2267967"/>
                  </a:cubicBezTo>
                  <a:cubicBezTo>
                    <a:pt x="166824" y="2254624"/>
                    <a:pt x="175506" y="2241483"/>
                    <a:pt x="184325" y="2228410"/>
                  </a:cubicBezTo>
                  <a:cubicBezTo>
                    <a:pt x="193144" y="2215405"/>
                    <a:pt x="202166" y="2202536"/>
                    <a:pt x="211391" y="2189802"/>
                  </a:cubicBezTo>
                  <a:cubicBezTo>
                    <a:pt x="220617" y="2177136"/>
                    <a:pt x="229978" y="2164537"/>
                    <a:pt x="239543" y="2152142"/>
                  </a:cubicBezTo>
                  <a:cubicBezTo>
                    <a:pt x="258605" y="2127351"/>
                    <a:pt x="278413" y="2103238"/>
                    <a:pt x="298967" y="2079599"/>
                  </a:cubicBezTo>
                  <a:cubicBezTo>
                    <a:pt x="319386" y="2056163"/>
                    <a:pt x="340482" y="2033201"/>
                    <a:pt x="362189" y="2010849"/>
                  </a:cubicBezTo>
                  <a:cubicBezTo>
                    <a:pt x="383761" y="1988564"/>
                    <a:pt x="406011" y="1966822"/>
                    <a:pt x="428735" y="1945621"/>
                  </a:cubicBezTo>
                  <a:cubicBezTo>
                    <a:pt x="451393" y="1924489"/>
                    <a:pt x="474524" y="1903897"/>
                    <a:pt x="498131" y="1883780"/>
                  </a:cubicBezTo>
                  <a:cubicBezTo>
                    <a:pt x="521670" y="1863732"/>
                    <a:pt x="545684" y="1844223"/>
                    <a:pt x="570105" y="1825191"/>
                  </a:cubicBezTo>
                  <a:cubicBezTo>
                    <a:pt x="594390" y="1806225"/>
                    <a:pt x="619149" y="1787733"/>
                    <a:pt x="644249" y="1769717"/>
                  </a:cubicBezTo>
                  <a:cubicBezTo>
                    <a:pt x="669280" y="1751699"/>
                    <a:pt x="694649" y="1734156"/>
                    <a:pt x="720360" y="1717088"/>
                  </a:cubicBezTo>
                  <a:cubicBezTo>
                    <a:pt x="746001" y="1700086"/>
                    <a:pt x="771982" y="1683424"/>
                    <a:pt x="798235" y="1667235"/>
                  </a:cubicBezTo>
                  <a:cubicBezTo>
                    <a:pt x="811395" y="1659107"/>
                    <a:pt x="824554" y="1651182"/>
                    <a:pt x="837782" y="1643257"/>
                  </a:cubicBezTo>
                  <a:cubicBezTo>
                    <a:pt x="851010" y="1635400"/>
                    <a:pt x="864307" y="1627611"/>
                    <a:pt x="877670" y="1619889"/>
                  </a:cubicBezTo>
                  <a:cubicBezTo>
                    <a:pt x="891033" y="1612235"/>
                    <a:pt x="904397" y="1604649"/>
                    <a:pt x="917895" y="1597131"/>
                  </a:cubicBezTo>
                  <a:cubicBezTo>
                    <a:pt x="931395" y="1589613"/>
                    <a:pt x="944894" y="1582229"/>
                    <a:pt x="958461" y="1574914"/>
                  </a:cubicBezTo>
                  <a:cubicBezTo>
                    <a:pt x="972028" y="1567666"/>
                    <a:pt x="985663" y="1560487"/>
                    <a:pt x="999366" y="1553375"/>
                  </a:cubicBezTo>
                  <a:cubicBezTo>
                    <a:pt x="1013001" y="1546263"/>
                    <a:pt x="1026772" y="1539218"/>
                    <a:pt x="1040542" y="1532309"/>
                  </a:cubicBezTo>
                  <a:cubicBezTo>
                    <a:pt x="1054313" y="1525401"/>
                    <a:pt x="1068151" y="1518560"/>
                    <a:pt x="1081990" y="1511786"/>
                  </a:cubicBezTo>
                  <a:cubicBezTo>
                    <a:pt x="1095896" y="1505013"/>
                    <a:pt x="1109734" y="1498307"/>
                    <a:pt x="1123708" y="1491737"/>
                  </a:cubicBezTo>
                  <a:cubicBezTo>
                    <a:pt x="1127235" y="1490111"/>
                    <a:pt x="1130763" y="1488418"/>
                    <a:pt x="1134222" y="1486793"/>
                  </a:cubicBezTo>
                  <a:cubicBezTo>
                    <a:pt x="1137682" y="1485167"/>
                    <a:pt x="1141210" y="1483473"/>
                    <a:pt x="1144670" y="1481847"/>
                  </a:cubicBezTo>
                  <a:cubicBezTo>
                    <a:pt x="1148197" y="1480222"/>
                    <a:pt x="1151657" y="1478596"/>
                    <a:pt x="1155184" y="1476970"/>
                  </a:cubicBezTo>
                  <a:cubicBezTo>
                    <a:pt x="1158711" y="1475345"/>
                    <a:pt x="1162238" y="1473719"/>
                    <a:pt x="1165766" y="1472161"/>
                  </a:cubicBezTo>
                  <a:lnTo>
                    <a:pt x="1207959" y="1453061"/>
                  </a:lnTo>
                  <a:lnTo>
                    <a:pt x="1247372" y="1435180"/>
                  </a:lnTo>
                  <a:cubicBezTo>
                    <a:pt x="1250629" y="1433689"/>
                    <a:pt x="1253952" y="1432198"/>
                    <a:pt x="1257208" y="1430709"/>
                  </a:cubicBezTo>
                  <a:cubicBezTo>
                    <a:pt x="1260464" y="1429286"/>
                    <a:pt x="1263788" y="1427796"/>
                    <a:pt x="1267044" y="1426306"/>
                  </a:cubicBezTo>
                  <a:cubicBezTo>
                    <a:pt x="1270300" y="1424816"/>
                    <a:pt x="1273556" y="1423326"/>
                    <a:pt x="1276813" y="1421835"/>
                  </a:cubicBezTo>
                  <a:cubicBezTo>
                    <a:pt x="1280001" y="1420346"/>
                    <a:pt x="1283257" y="1418855"/>
                    <a:pt x="1286445" y="1417297"/>
                  </a:cubicBezTo>
                  <a:cubicBezTo>
                    <a:pt x="1292890" y="1414249"/>
                    <a:pt x="1299266" y="1411269"/>
                    <a:pt x="1305710" y="1408221"/>
                  </a:cubicBezTo>
                  <a:cubicBezTo>
                    <a:pt x="1312155" y="1405240"/>
                    <a:pt x="1318599" y="1402193"/>
                    <a:pt x="1324975" y="1399144"/>
                  </a:cubicBezTo>
                  <a:cubicBezTo>
                    <a:pt x="1331351" y="1396097"/>
                    <a:pt x="1337729" y="1393049"/>
                    <a:pt x="1344105" y="1390000"/>
                  </a:cubicBezTo>
                  <a:cubicBezTo>
                    <a:pt x="1350481" y="1386885"/>
                    <a:pt x="1356790" y="1383769"/>
                    <a:pt x="1363031" y="1380653"/>
                  </a:cubicBezTo>
                  <a:lnTo>
                    <a:pt x="1400679" y="1362094"/>
                  </a:lnTo>
                  <a:lnTo>
                    <a:pt x="1437650" y="1343129"/>
                  </a:lnTo>
                  <a:lnTo>
                    <a:pt x="1456101" y="1333645"/>
                  </a:lnTo>
                  <a:lnTo>
                    <a:pt x="1474214" y="1323960"/>
                  </a:lnTo>
                  <a:lnTo>
                    <a:pt x="1510301" y="1304656"/>
                  </a:lnTo>
                  <a:lnTo>
                    <a:pt x="1545576" y="1284945"/>
                  </a:lnTo>
                  <a:lnTo>
                    <a:pt x="1563144" y="1275124"/>
                  </a:lnTo>
                  <a:lnTo>
                    <a:pt x="1580375" y="1265099"/>
                  </a:lnTo>
                  <a:lnTo>
                    <a:pt x="1614565" y="1245050"/>
                  </a:lnTo>
                  <a:lnTo>
                    <a:pt x="1647871" y="1224663"/>
                  </a:lnTo>
                  <a:cubicBezTo>
                    <a:pt x="1649227" y="1223782"/>
                    <a:pt x="1650653" y="1222901"/>
                    <a:pt x="1652009" y="1222089"/>
                  </a:cubicBezTo>
                  <a:cubicBezTo>
                    <a:pt x="1653366" y="1221275"/>
                    <a:pt x="1654790" y="1220395"/>
                    <a:pt x="1656147" y="1219582"/>
                  </a:cubicBezTo>
                  <a:cubicBezTo>
                    <a:pt x="1657504" y="1218701"/>
                    <a:pt x="1658928" y="1217889"/>
                    <a:pt x="1660286" y="1217008"/>
                  </a:cubicBezTo>
                  <a:cubicBezTo>
                    <a:pt x="1661642" y="1216127"/>
                    <a:pt x="1662998" y="1215315"/>
                    <a:pt x="1664355" y="1214434"/>
                  </a:cubicBezTo>
                  <a:lnTo>
                    <a:pt x="1680500" y="1204071"/>
                  </a:lnTo>
                  <a:cubicBezTo>
                    <a:pt x="1683213" y="1202378"/>
                    <a:pt x="1685859" y="1200616"/>
                    <a:pt x="1688572" y="1198923"/>
                  </a:cubicBezTo>
                  <a:cubicBezTo>
                    <a:pt x="1691286" y="1197230"/>
                    <a:pt x="1693931" y="1195468"/>
                    <a:pt x="1696645" y="1193775"/>
                  </a:cubicBezTo>
                  <a:cubicBezTo>
                    <a:pt x="1699290" y="1192082"/>
                    <a:pt x="1702004" y="1190389"/>
                    <a:pt x="1704649" y="1188627"/>
                  </a:cubicBezTo>
                  <a:cubicBezTo>
                    <a:pt x="1707295" y="1186934"/>
                    <a:pt x="1709941" y="1185174"/>
                    <a:pt x="1712518" y="1183412"/>
                  </a:cubicBezTo>
                  <a:cubicBezTo>
                    <a:pt x="1723032" y="1176436"/>
                    <a:pt x="1733411" y="1169459"/>
                    <a:pt x="1743655" y="1162415"/>
                  </a:cubicBezTo>
                  <a:cubicBezTo>
                    <a:pt x="1753897" y="1155371"/>
                    <a:pt x="1764005" y="1148326"/>
                    <a:pt x="1773977" y="1141214"/>
                  </a:cubicBezTo>
                  <a:cubicBezTo>
                    <a:pt x="1783949" y="1134170"/>
                    <a:pt x="1793785" y="1127058"/>
                    <a:pt x="1803486" y="1119877"/>
                  </a:cubicBezTo>
                  <a:cubicBezTo>
                    <a:pt x="1813185" y="1112698"/>
                    <a:pt x="1822751" y="1105518"/>
                    <a:pt x="1832248" y="1098338"/>
                  </a:cubicBezTo>
                  <a:cubicBezTo>
                    <a:pt x="1841677" y="1091159"/>
                    <a:pt x="1850902" y="1083912"/>
                    <a:pt x="1859992" y="1076596"/>
                  </a:cubicBezTo>
                  <a:cubicBezTo>
                    <a:pt x="1869082" y="1069280"/>
                    <a:pt x="1878036" y="1061965"/>
                    <a:pt x="1886787" y="1054650"/>
                  </a:cubicBezTo>
                  <a:cubicBezTo>
                    <a:pt x="1895537" y="1047335"/>
                    <a:pt x="1904085" y="1039952"/>
                    <a:pt x="1912564" y="1032569"/>
                  </a:cubicBezTo>
                  <a:cubicBezTo>
                    <a:pt x="1921044" y="1025186"/>
                    <a:pt x="1929320" y="1017803"/>
                    <a:pt x="1937460" y="1010352"/>
                  </a:cubicBezTo>
                  <a:cubicBezTo>
                    <a:pt x="1945600" y="1002902"/>
                    <a:pt x="1953537" y="995451"/>
                    <a:pt x="1961338" y="988000"/>
                  </a:cubicBezTo>
                  <a:cubicBezTo>
                    <a:pt x="1969072" y="980549"/>
                    <a:pt x="1976601" y="973031"/>
                    <a:pt x="1983995" y="965513"/>
                  </a:cubicBezTo>
                  <a:cubicBezTo>
                    <a:pt x="1991321" y="957993"/>
                    <a:pt x="1998512" y="950475"/>
                    <a:pt x="2005499" y="942889"/>
                  </a:cubicBezTo>
                  <a:cubicBezTo>
                    <a:pt x="2012486" y="935371"/>
                    <a:pt x="2019270" y="927784"/>
                    <a:pt x="2025917" y="920199"/>
                  </a:cubicBezTo>
                  <a:cubicBezTo>
                    <a:pt x="2032497" y="912613"/>
                    <a:pt x="2038941" y="905026"/>
                    <a:pt x="2045182" y="897440"/>
                  </a:cubicBezTo>
                  <a:cubicBezTo>
                    <a:pt x="2051423" y="889853"/>
                    <a:pt x="2057461" y="882268"/>
                    <a:pt x="2063294" y="874613"/>
                  </a:cubicBezTo>
                  <a:cubicBezTo>
                    <a:pt x="2069128" y="867027"/>
                    <a:pt x="2074759" y="859442"/>
                    <a:pt x="2080185" y="851787"/>
                  </a:cubicBezTo>
                  <a:cubicBezTo>
                    <a:pt x="2085544" y="844133"/>
                    <a:pt x="2090768" y="836547"/>
                    <a:pt x="2095787" y="828893"/>
                  </a:cubicBezTo>
                  <a:cubicBezTo>
                    <a:pt x="2105759" y="813721"/>
                    <a:pt x="2114917" y="798412"/>
                    <a:pt x="2123125" y="783173"/>
                  </a:cubicBezTo>
                  <a:cubicBezTo>
                    <a:pt x="2131333" y="768001"/>
                    <a:pt x="2138659" y="752761"/>
                    <a:pt x="2145036" y="737588"/>
                  </a:cubicBezTo>
                  <a:cubicBezTo>
                    <a:pt x="2151345" y="722483"/>
                    <a:pt x="2156839" y="707379"/>
                    <a:pt x="2161384" y="692342"/>
                  </a:cubicBezTo>
                  <a:cubicBezTo>
                    <a:pt x="2165929" y="677372"/>
                    <a:pt x="2169524" y="662471"/>
                    <a:pt x="2172238" y="647638"/>
                  </a:cubicBezTo>
                  <a:cubicBezTo>
                    <a:pt x="2173594" y="640255"/>
                    <a:pt x="2174680" y="632871"/>
                    <a:pt x="2175562" y="625557"/>
                  </a:cubicBezTo>
                  <a:cubicBezTo>
                    <a:pt x="2176444" y="618241"/>
                    <a:pt x="2177054" y="610926"/>
                    <a:pt x="2177461" y="603678"/>
                  </a:cubicBezTo>
                  <a:cubicBezTo>
                    <a:pt x="2177801" y="596431"/>
                    <a:pt x="2177936" y="589184"/>
                    <a:pt x="2177936" y="582003"/>
                  </a:cubicBezTo>
                  <a:cubicBezTo>
                    <a:pt x="2177868" y="574823"/>
                    <a:pt x="2177597" y="567711"/>
                    <a:pt x="2177054" y="560599"/>
                  </a:cubicBezTo>
                  <a:cubicBezTo>
                    <a:pt x="2176511" y="553555"/>
                    <a:pt x="2175765" y="546511"/>
                    <a:pt x="2174748" y="539534"/>
                  </a:cubicBezTo>
                  <a:cubicBezTo>
                    <a:pt x="2173798" y="532558"/>
                    <a:pt x="2172577" y="525649"/>
                    <a:pt x="2171084" y="518740"/>
                  </a:cubicBezTo>
                  <a:cubicBezTo>
                    <a:pt x="2169593" y="511899"/>
                    <a:pt x="2167896" y="505058"/>
                    <a:pt x="2165997" y="498284"/>
                  </a:cubicBezTo>
                  <a:cubicBezTo>
                    <a:pt x="2164098" y="491511"/>
                    <a:pt x="2161994" y="484806"/>
                    <a:pt x="2159621" y="478167"/>
                  </a:cubicBezTo>
                  <a:cubicBezTo>
                    <a:pt x="2154940" y="464960"/>
                    <a:pt x="2149377" y="451886"/>
                    <a:pt x="2142933" y="439085"/>
                  </a:cubicBezTo>
                  <a:cubicBezTo>
                    <a:pt x="2136557" y="426350"/>
                    <a:pt x="2129299" y="413888"/>
                    <a:pt x="2121293" y="401628"/>
                  </a:cubicBezTo>
                  <a:cubicBezTo>
                    <a:pt x="2113289" y="389436"/>
                    <a:pt x="2104538" y="377582"/>
                    <a:pt x="2094974" y="365932"/>
                  </a:cubicBezTo>
                  <a:cubicBezTo>
                    <a:pt x="2085477" y="354418"/>
                    <a:pt x="2075233" y="343106"/>
                    <a:pt x="2064176" y="332133"/>
                  </a:cubicBezTo>
                  <a:cubicBezTo>
                    <a:pt x="2053187" y="321296"/>
                    <a:pt x="2041519" y="310662"/>
                    <a:pt x="2029105" y="300366"/>
                  </a:cubicBezTo>
                  <a:cubicBezTo>
                    <a:pt x="2016827" y="290139"/>
                    <a:pt x="2003803" y="280249"/>
                    <a:pt x="1990236" y="270630"/>
                  </a:cubicBezTo>
                  <a:cubicBezTo>
                    <a:pt x="1976669" y="261080"/>
                    <a:pt x="1962559" y="251869"/>
                    <a:pt x="1947839" y="242995"/>
                  </a:cubicBezTo>
                  <a:cubicBezTo>
                    <a:pt x="1933187" y="234122"/>
                    <a:pt x="1917923" y="225656"/>
                    <a:pt x="1902186" y="217528"/>
                  </a:cubicBezTo>
                  <a:cubicBezTo>
                    <a:pt x="1894317" y="213531"/>
                    <a:pt x="1886380" y="209535"/>
                    <a:pt x="1878240" y="205674"/>
                  </a:cubicBezTo>
                  <a:cubicBezTo>
                    <a:pt x="1870167" y="201813"/>
                    <a:pt x="1861959" y="198020"/>
                    <a:pt x="1853616" y="194362"/>
                  </a:cubicBezTo>
                  <a:cubicBezTo>
                    <a:pt x="1845272" y="190705"/>
                    <a:pt x="1836860" y="187115"/>
                    <a:pt x="1828313" y="183593"/>
                  </a:cubicBezTo>
                  <a:cubicBezTo>
                    <a:pt x="1819766" y="180070"/>
                    <a:pt x="1811151" y="176684"/>
                    <a:pt x="1802400" y="173365"/>
                  </a:cubicBezTo>
                  <a:cubicBezTo>
                    <a:pt x="1793718" y="170114"/>
                    <a:pt x="1784899" y="166863"/>
                    <a:pt x="1775944" y="163747"/>
                  </a:cubicBezTo>
                  <a:cubicBezTo>
                    <a:pt x="1767058" y="160631"/>
                    <a:pt x="1758035" y="157583"/>
                    <a:pt x="1748946" y="154670"/>
                  </a:cubicBezTo>
                  <a:cubicBezTo>
                    <a:pt x="1739856" y="151758"/>
                    <a:pt x="1730631" y="148913"/>
                    <a:pt x="1721337" y="146204"/>
                  </a:cubicBezTo>
                  <a:cubicBezTo>
                    <a:pt x="1712111" y="143494"/>
                    <a:pt x="1702682" y="140852"/>
                    <a:pt x="1693253" y="138347"/>
                  </a:cubicBezTo>
                  <a:cubicBezTo>
                    <a:pt x="1674462" y="133334"/>
                    <a:pt x="1655266" y="128661"/>
                    <a:pt x="1635797" y="124325"/>
                  </a:cubicBezTo>
                  <a:cubicBezTo>
                    <a:pt x="1616464" y="120058"/>
                    <a:pt x="1596724" y="116130"/>
                    <a:pt x="1576780" y="112607"/>
                  </a:cubicBezTo>
                  <a:cubicBezTo>
                    <a:pt x="1556972" y="109085"/>
                    <a:pt x="1536825" y="105970"/>
                    <a:pt x="1516406" y="103192"/>
                  </a:cubicBezTo>
                  <a:cubicBezTo>
                    <a:pt x="1496124" y="100483"/>
                    <a:pt x="1475570" y="98181"/>
                    <a:pt x="1454812" y="96216"/>
                  </a:cubicBezTo>
                  <a:cubicBezTo>
                    <a:pt x="1444501" y="95200"/>
                    <a:pt x="1434122" y="94387"/>
                    <a:pt x="1423675" y="93575"/>
                  </a:cubicBezTo>
                  <a:cubicBezTo>
                    <a:pt x="1413229" y="92829"/>
                    <a:pt x="1402782" y="92152"/>
                    <a:pt x="1392336" y="91542"/>
                  </a:cubicBezTo>
                  <a:cubicBezTo>
                    <a:pt x="1381889" y="90932"/>
                    <a:pt x="1371374" y="90459"/>
                    <a:pt x="1360860" y="90053"/>
                  </a:cubicBezTo>
                  <a:cubicBezTo>
                    <a:pt x="1350346" y="89645"/>
                    <a:pt x="1339831" y="89375"/>
                    <a:pt x="1329249" y="89172"/>
                  </a:cubicBezTo>
                  <a:cubicBezTo>
                    <a:pt x="1318734" y="88968"/>
                    <a:pt x="1308085" y="88901"/>
                    <a:pt x="1297502" y="88901"/>
                  </a:cubicBezTo>
                  <a:cubicBezTo>
                    <a:pt x="1286852" y="88901"/>
                    <a:pt x="1276270" y="89037"/>
                    <a:pt x="1265620" y="89239"/>
                  </a:cubicBezTo>
                  <a:cubicBezTo>
                    <a:pt x="1254969" y="89510"/>
                    <a:pt x="1244320" y="89781"/>
                    <a:pt x="1233669" y="90188"/>
                  </a:cubicBezTo>
                  <a:cubicBezTo>
                    <a:pt x="1223019" y="90594"/>
                    <a:pt x="1212369" y="91068"/>
                    <a:pt x="1201718" y="91678"/>
                  </a:cubicBezTo>
                  <a:cubicBezTo>
                    <a:pt x="1191069" y="92288"/>
                    <a:pt x="1180419" y="92965"/>
                    <a:pt x="1169768" y="93777"/>
                  </a:cubicBezTo>
                  <a:cubicBezTo>
                    <a:pt x="1159118" y="94591"/>
                    <a:pt x="1148468" y="95471"/>
                    <a:pt x="1137818" y="96419"/>
                  </a:cubicBezTo>
                  <a:cubicBezTo>
                    <a:pt x="1127168" y="97367"/>
                    <a:pt x="1116585" y="98452"/>
                    <a:pt x="1105936" y="99603"/>
                  </a:cubicBezTo>
                  <a:cubicBezTo>
                    <a:pt x="1095353" y="100755"/>
                    <a:pt x="1084702" y="102041"/>
                    <a:pt x="1074121" y="103396"/>
                  </a:cubicBezTo>
                  <a:cubicBezTo>
                    <a:pt x="1063538" y="104750"/>
                    <a:pt x="1052956" y="106173"/>
                    <a:pt x="1042374" y="107731"/>
                  </a:cubicBezTo>
                  <a:cubicBezTo>
                    <a:pt x="1031792" y="109289"/>
                    <a:pt x="1021277" y="110914"/>
                    <a:pt x="1010763" y="112675"/>
                  </a:cubicBezTo>
                  <a:cubicBezTo>
                    <a:pt x="1000248" y="114437"/>
                    <a:pt x="989733" y="116266"/>
                    <a:pt x="979287" y="118161"/>
                  </a:cubicBezTo>
                  <a:cubicBezTo>
                    <a:pt x="968773" y="120058"/>
                    <a:pt x="958326" y="122091"/>
                    <a:pt x="947947" y="124190"/>
                  </a:cubicBezTo>
                  <a:cubicBezTo>
                    <a:pt x="933431" y="127103"/>
                    <a:pt x="918914" y="130219"/>
                    <a:pt x="904532" y="133470"/>
                  </a:cubicBezTo>
                  <a:cubicBezTo>
                    <a:pt x="890151" y="136721"/>
                    <a:pt x="875770" y="140175"/>
                    <a:pt x="861525" y="143765"/>
                  </a:cubicBezTo>
                  <a:cubicBezTo>
                    <a:pt x="847280" y="147355"/>
                    <a:pt x="833102" y="151148"/>
                    <a:pt x="818992" y="155077"/>
                  </a:cubicBezTo>
                  <a:cubicBezTo>
                    <a:pt x="804882" y="159005"/>
                    <a:pt x="790841" y="163070"/>
                    <a:pt x="776934" y="167337"/>
                  </a:cubicBezTo>
                  <a:cubicBezTo>
                    <a:pt x="770965" y="169166"/>
                    <a:pt x="764927" y="170994"/>
                    <a:pt x="758957" y="172891"/>
                  </a:cubicBezTo>
                  <a:cubicBezTo>
                    <a:pt x="752989" y="174787"/>
                    <a:pt x="747019" y="176684"/>
                    <a:pt x="741050" y="178648"/>
                  </a:cubicBezTo>
                  <a:cubicBezTo>
                    <a:pt x="735080" y="180545"/>
                    <a:pt x="729178" y="182509"/>
                    <a:pt x="723276" y="184541"/>
                  </a:cubicBezTo>
                  <a:cubicBezTo>
                    <a:pt x="717375" y="186573"/>
                    <a:pt x="711473" y="188606"/>
                    <a:pt x="705639" y="190637"/>
                  </a:cubicBezTo>
                  <a:cubicBezTo>
                    <a:pt x="686171" y="197478"/>
                    <a:pt x="666905" y="204590"/>
                    <a:pt x="647844" y="211974"/>
                  </a:cubicBezTo>
                  <a:cubicBezTo>
                    <a:pt x="628782" y="219424"/>
                    <a:pt x="609924" y="227078"/>
                    <a:pt x="591337" y="235003"/>
                  </a:cubicBezTo>
                  <a:cubicBezTo>
                    <a:pt x="572750" y="242928"/>
                    <a:pt x="554367" y="251123"/>
                    <a:pt x="536187" y="259590"/>
                  </a:cubicBezTo>
                  <a:cubicBezTo>
                    <a:pt x="518007" y="268056"/>
                    <a:pt x="500099" y="276727"/>
                    <a:pt x="482393" y="285668"/>
                  </a:cubicBezTo>
                  <a:cubicBezTo>
                    <a:pt x="473574" y="290139"/>
                    <a:pt x="464756" y="294677"/>
                    <a:pt x="456073" y="299282"/>
                  </a:cubicBezTo>
                  <a:cubicBezTo>
                    <a:pt x="447390" y="303888"/>
                    <a:pt x="438708" y="308561"/>
                    <a:pt x="430093" y="313236"/>
                  </a:cubicBezTo>
                  <a:cubicBezTo>
                    <a:pt x="421477" y="317909"/>
                    <a:pt x="412862" y="322651"/>
                    <a:pt x="404383" y="327460"/>
                  </a:cubicBezTo>
                  <a:cubicBezTo>
                    <a:pt x="395836" y="332268"/>
                    <a:pt x="387424" y="337145"/>
                    <a:pt x="379013" y="342023"/>
                  </a:cubicBezTo>
                  <a:cubicBezTo>
                    <a:pt x="376977" y="343309"/>
                    <a:pt x="374874" y="344528"/>
                    <a:pt x="372772" y="345748"/>
                  </a:cubicBezTo>
                  <a:cubicBezTo>
                    <a:pt x="370669" y="346967"/>
                    <a:pt x="368565" y="348187"/>
                    <a:pt x="366463" y="349405"/>
                  </a:cubicBezTo>
                  <a:cubicBezTo>
                    <a:pt x="364428" y="350624"/>
                    <a:pt x="362325" y="351911"/>
                    <a:pt x="360222" y="353131"/>
                  </a:cubicBezTo>
                  <a:cubicBezTo>
                    <a:pt x="358187" y="354349"/>
                    <a:pt x="356084" y="355569"/>
                    <a:pt x="354049" y="356856"/>
                  </a:cubicBezTo>
                  <a:lnTo>
                    <a:pt x="329357" y="372028"/>
                  </a:lnTo>
                  <a:cubicBezTo>
                    <a:pt x="327322" y="373315"/>
                    <a:pt x="325287" y="374602"/>
                    <a:pt x="323252" y="375889"/>
                  </a:cubicBezTo>
                  <a:cubicBezTo>
                    <a:pt x="321285" y="377176"/>
                    <a:pt x="319249" y="378463"/>
                    <a:pt x="317215" y="379750"/>
                  </a:cubicBezTo>
                  <a:cubicBezTo>
                    <a:pt x="315247" y="381037"/>
                    <a:pt x="313212" y="382324"/>
                    <a:pt x="311178" y="383611"/>
                  </a:cubicBezTo>
                  <a:cubicBezTo>
                    <a:pt x="309142" y="384898"/>
                    <a:pt x="307107" y="386185"/>
                    <a:pt x="305072" y="387472"/>
                  </a:cubicBezTo>
                  <a:cubicBezTo>
                    <a:pt x="303037" y="388759"/>
                    <a:pt x="301002" y="390046"/>
                    <a:pt x="298967" y="391333"/>
                  </a:cubicBezTo>
                  <a:cubicBezTo>
                    <a:pt x="296931" y="392619"/>
                    <a:pt x="294897" y="393974"/>
                    <a:pt x="292930" y="395261"/>
                  </a:cubicBezTo>
                  <a:cubicBezTo>
                    <a:pt x="290962" y="396548"/>
                    <a:pt x="288927" y="397835"/>
                    <a:pt x="286960" y="399190"/>
                  </a:cubicBezTo>
                  <a:cubicBezTo>
                    <a:pt x="284992" y="400544"/>
                    <a:pt x="282958" y="401831"/>
                    <a:pt x="280991" y="403186"/>
                  </a:cubicBezTo>
                  <a:cubicBezTo>
                    <a:pt x="276988" y="405760"/>
                    <a:pt x="272986" y="408469"/>
                    <a:pt x="269052" y="411110"/>
                  </a:cubicBezTo>
                  <a:cubicBezTo>
                    <a:pt x="265117" y="413820"/>
                    <a:pt x="261183" y="416462"/>
                    <a:pt x="257249" y="419171"/>
                  </a:cubicBezTo>
                  <a:cubicBezTo>
                    <a:pt x="253314" y="421881"/>
                    <a:pt x="249447" y="424590"/>
                    <a:pt x="245512" y="427300"/>
                  </a:cubicBezTo>
                  <a:cubicBezTo>
                    <a:pt x="241646" y="430009"/>
                    <a:pt x="237712" y="432718"/>
                    <a:pt x="233777" y="435428"/>
                  </a:cubicBezTo>
                  <a:cubicBezTo>
                    <a:pt x="229911" y="438204"/>
                    <a:pt x="226112" y="440913"/>
                    <a:pt x="222246" y="443691"/>
                  </a:cubicBezTo>
                  <a:cubicBezTo>
                    <a:pt x="218446" y="446468"/>
                    <a:pt x="214580" y="449245"/>
                    <a:pt x="210713" y="452022"/>
                  </a:cubicBezTo>
                  <a:cubicBezTo>
                    <a:pt x="206914" y="454799"/>
                    <a:pt x="203048" y="457576"/>
                    <a:pt x="199249" y="460353"/>
                  </a:cubicBezTo>
                  <a:cubicBezTo>
                    <a:pt x="195451" y="463131"/>
                    <a:pt x="191651" y="465976"/>
                    <a:pt x="187921" y="468821"/>
                  </a:cubicBezTo>
                  <a:lnTo>
                    <a:pt x="176592" y="477287"/>
                  </a:lnTo>
                  <a:lnTo>
                    <a:pt x="170894" y="481554"/>
                  </a:lnTo>
                  <a:lnTo>
                    <a:pt x="165331" y="485821"/>
                  </a:lnTo>
                  <a:lnTo>
                    <a:pt x="143081" y="503161"/>
                  </a:lnTo>
                  <a:cubicBezTo>
                    <a:pt x="141182" y="504584"/>
                    <a:pt x="139351" y="506006"/>
                    <a:pt x="137519" y="507496"/>
                  </a:cubicBezTo>
                  <a:cubicBezTo>
                    <a:pt x="135687" y="508986"/>
                    <a:pt x="133856" y="510409"/>
                    <a:pt x="132024" y="511899"/>
                  </a:cubicBezTo>
                  <a:cubicBezTo>
                    <a:pt x="130193" y="513389"/>
                    <a:pt x="128429" y="514811"/>
                    <a:pt x="126597" y="516302"/>
                  </a:cubicBezTo>
                  <a:cubicBezTo>
                    <a:pt x="124765" y="517791"/>
                    <a:pt x="122935" y="519214"/>
                    <a:pt x="121103" y="520704"/>
                  </a:cubicBezTo>
                  <a:cubicBezTo>
                    <a:pt x="119271" y="522194"/>
                    <a:pt x="117439" y="523616"/>
                    <a:pt x="115608" y="525107"/>
                  </a:cubicBezTo>
                  <a:cubicBezTo>
                    <a:pt x="113777" y="526529"/>
                    <a:pt x="111945" y="528020"/>
                    <a:pt x="110113" y="529510"/>
                  </a:cubicBezTo>
                  <a:cubicBezTo>
                    <a:pt x="108282" y="531000"/>
                    <a:pt x="106519" y="532490"/>
                    <a:pt x="104687" y="533980"/>
                  </a:cubicBezTo>
                  <a:cubicBezTo>
                    <a:pt x="102855" y="535470"/>
                    <a:pt x="101091" y="536961"/>
                    <a:pt x="99328" y="538450"/>
                  </a:cubicBezTo>
                  <a:lnTo>
                    <a:pt x="77824" y="556468"/>
                  </a:lnTo>
                  <a:cubicBezTo>
                    <a:pt x="76060" y="557958"/>
                    <a:pt x="74296" y="559516"/>
                    <a:pt x="72533" y="561006"/>
                  </a:cubicBezTo>
                  <a:cubicBezTo>
                    <a:pt x="70769" y="562496"/>
                    <a:pt x="69006" y="564054"/>
                    <a:pt x="67242" y="565544"/>
                  </a:cubicBezTo>
                  <a:cubicBezTo>
                    <a:pt x="65546" y="567102"/>
                    <a:pt x="63782" y="568592"/>
                    <a:pt x="62018" y="570150"/>
                  </a:cubicBezTo>
                  <a:cubicBezTo>
                    <a:pt x="60255" y="571708"/>
                    <a:pt x="58491" y="573265"/>
                    <a:pt x="56727" y="574756"/>
                  </a:cubicBezTo>
                  <a:cubicBezTo>
                    <a:pt x="53132" y="577803"/>
                    <a:pt x="49604" y="580920"/>
                    <a:pt x="46145" y="583967"/>
                  </a:cubicBezTo>
                  <a:cubicBezTo>
                    <a:pt x="42685" y="587016"/>
                    <a:pt x="39225" y="590131"/>
                    <a:pt x="35766" y="593247"/>
                  </a:cubicBezTo>
                  <a:cubicBezTo>
                    <a:pt x="32374" y="596363"/>
                    <a:pt x="28914" y="599478"/>
                    <a:pt x="25456" y="602595"/>
                  </a:cubicBezTo>
                  <a:cubicBezTo>
                    <a:pt x="21996" y="605710"/>
                    <a:pt x="18536" y="608826"/>
                    <a:pt x="15077" y="611942"/>
                  </a:cubicBezTo>
                  <a:cubicBezTo>
                    <a:pt x="13313" y="613568"/>
                    <a:pt x="11617" y="615126"/>
                    <a:pt x="9921" y="616683"/>
                  </a:cubicBezTo>
                  <a:cubicBezTo>
                    <a:pt x="8225" y="618241"/>
                    <a:pt x="6529" y="619867"/>
                    <a:pt x="4833" y="621425"/>
                  </a:cubicBezTo>
                  <a:lnTo>
                    <a:pt x="0" y="625930"/>
                  </a:lnTo>
                  <a:lnTo>
                    <a:pt x="0" y="474901"/>
                  </a:lnTo>
                  <a:lnTo>
                    <a:pt x="2119" y="473223"/>
                  </a:lnTo>
                  <a:cubicBezTo>
                    <a:pt x="4087" y="471665"/>
                    <a:pt x="6054" y="470107"/>
                    <a:pt x="8021" y="468550"/>
                  </a:cubicBezTo>
                  <a:cubicBezTo>
                    <a:pt x="10057" y="467059"/>
                    <a:pt x="12024" y="465501"/>
                    <a:pt x="14058" y="463943"/>
                  </a:cubicBezTo>
                  <a:lnTo>
                    <a:pt x="38208" y="445520"/>
                  </a:lnTo>
                  <a:lnTo>
                    <a:pt x="44245" y="440913"/>
                  </a:lnTo>
                  <a:lnTo>
                    <a:pt x="50419" y="436375"/>
                  </a:lnTo>
                  <a:lnTo>
                    <a:pt x="62765" y="427300"/>
                  </a:lnTo>
                  <a:cubicBezTo>
                    <a:pt x="66766" y="424319"/>
                    <a:pt x="70905" y="421271"/>
                    <a:pt x="75043" y="418291"/>
                  </a:cubicBezTo>
                  <a:cubicBezTo>
                    <a:pt x="79248" y="415310"/>
                    <a:pt x="83386" y="412330"/>
                    <a:pt x="87593" y="409350"/>
                  </a:cubicBezTo>
                  <a:cubicBezTo>
                    <a:pt x="91798" y="406370"/>
                    <a:pt x="96004" y="403457"/>
                    <a:pt x="100210" y="400477"/>
                  </a:cubicBezTo>
                  <a:cubicBezTo>
                    <a:pt x="104415" y="397497"/>
                    <a:pt x="108621" y="394584"/>
                    <a:pt x="112759" y="391603"/>
                  </a:cubicBezTo>
                  <a:cubicBezTo>
                    <a:pt x="117100" y="388690"/>
                    <a:pt x="121374" y="385778"/>
                    <a:pt x="125648" y="382865"/>
                  </a:cubicBezTo>
                  <a:cubicBezTo>
                    <a:pt x="129922" y="379953"/>
                    <a:pt x="134195" y="377040"/>
                    <a:pt x="138469" y="374129"/>
                  </a:cubicBezTo>
                  <a:cubicBezTo>
                    <a:pt x="142810" y="371215"/>
                    <a:pt x="147084" y="368371"/>
                    <a:pt x="151425" y="365458"/>
                  </a:cubicBezTo>
                  <a:cubicBezTo>
                    <a:pt x="155767" y="362546"/>
                    <a:pt x="160108" y="359701"/>
                    <a:pt x="164517" y="356856"/>
                  </a:cubicBezTo>
                  <a:cubicBezTo>
                    <a:pt x="166688" y="355434"/>
                    <a:pt x="168859" y="354011"/>
                    <a:pt x="171029" y="352589"/>
                  </a:cubicBezTo>
                  <a:cubicBezTo>
                    <a:pt x="173200" y="351167"/>
                    <a:pt x="175439" y="349744"/>
                    <a:pt x="177610" y="348322"/>
                  </a:cubicBezTo>
                  <a:cubicBezTo>
                    <a:pt x="179848" y="346900"/>
                    <a:pt x="182019" y="345477"/>
                    <a:pt x="184257" y="344055"/>
                  </a:cubicBezTo>
                  <a:cubicBezTo>
                    <a:pt x="186496" y="342631"/>
                    <a:pt x="188734" y="341277"/>
                    <a:pt x="190973" y="339855"/>
                  </a:cubicBezTo>
                  <a:cubicBezTo>
                    <a:pt x="193144" y="338432"/>
                    <a:pt x="195382" y="337077"/>
                    <a:pt x="197621" y="335655"/>
                  </a:cubicBezTo>
                  <a:cubicBezTo>
                    <a:pt x="199860" y="334232"/>
                    <a:pt x="202030" y="332878"/>
                    <a:pt x="204268" y="331456"/>
                  </a:cubicBezTo>
                  <a:cubicBezTo>
                    <a:pt x="206508" y="330034"/>
                    <a:pt x="208746" y="328678"/>
                    <a:pt x="210985" y="327256"/>
                  </a:cubicBezTo>
                  <a:cubicBezTo>
                    <a:pt x="213223" y="325834"/>
                    <a:pt x="215462" y="324411"/>
                    <a:pt x="217700" y="323057"/>
                  </a:cubicBezTo>
                  <a:lnTo>
                    <a:pt x="244970" y="306530"/>
                  </a:lnTo>
                  <a:cubicBezTo>
                    <a:pt x="247276" y="305175"/>
                    <a:pt x="249583" y="303821"/>
                    <a:pt x="251890" y="302466"/>
                  </a:cubicBezTo>
                  <a:cubicBezTo>
                    <a:pt x="254263" y="301111"/>
                    <a:pt x="256569" y="299756"/>
                    <a:pt x="258877" y="298402"/>
                  </a:cubicBezTo>
                  <a:cubicBezTo>
                    <a:pt x="261183" y="297047"/>
                    <a:pt x="263556" y="295693"/>
                    <a:pt x="265863" y="294337"/>
                  </a:cubicBezTo>
                  <a:cubicBezTo>
                    <a:pt x="268237" y="292983"/>
                    <a:pt x="270544" y="291628"/>
                    <a:pt x="272850" y="290274"/>
                  </a:cubicBezTo>
                  <a:cubicBezTo>
                    <a:pt x="282143" y="284855"/>
                    <a:pt x="291505" y="279572"/>
                    <a:pt x="301002" y="274289"/>
                  </a:cubicBezTo>
                  <a:cubicBezTo>
                    <a:pt x="310498" y="269073"/>
                    <a:pt x="319995" y="263789"/>
                    <a:pt x="329628" y="258641"/>
                  </a:cubicBezTo>
                  <a:cubicBezTo>
                    <a:pt x="339193" y="253494"/>
                    <a:pt x="348894" y="248347"/>
                    <a:pt x="358662" y="243266"/>
                  </a:cubicBezTo>
                  <a:cubicBezTo>
                    <a:pt x="368362" y="238254"/>
                    <a:pt x="378266" y="233174"/>
                    <a:pt x="388171" y="228230"/>
                  </a:cubicBezTo>
                  <a:cubicBezTo>
                    <a:pt x="407978" y="218340"/>
                    <a:pt x="428193" y="208654"/>
                    <a:pt x="448747" y="199171"/>
                  </a:cubicBezTo>
                  <a:cubicBezTo>
                    <a:pt x="469234" y="189756"/>
                    <a:pt x="490127" y="180478"/>
                    <a:pt x="511291" y="171536"/>
                  </a:cubicBezTo>
                  <a:cubicBezTo>
                    <a:pt x="532456" y="162595"/>
                    <a:pt x="553959" y="153857"/>
                    <a:pt x="575803" y="145459"/>
                  </a:cubicBezTo>
                  <a:cubicBezTo>
                    <a:pt x="597646" y="137060"/>
                    <a:pt x="619760" y="128932"/>
                    <a:pt x="642213" y="121074"/>
                  </a:cubicBezTo>
                  <a:cubicBezTo>
                    <a:pt x="648928" y="118771"/>
                    <a:pt x="655713" y="116401"/>
                    <a:pt x="662564" y="114098"/>
                  </a:cubicBezTo>
                  <a:cubicBezTo>
                    <a:pt x="669415" y="111795"/>
                    <a:pt x="676266" y="109492"/>
                    <a:pt x="683118" y="107257"/>
                  </a:cubicBezTo>
                  <a:cubicBezTo>
                    <a:pt x="689970" y="105022"/>
                    <a:pt x="696889" y="102786"/>
                    <a:pt x="703807" y="100618"/>
                  </a:cubicBezTo>
                  <a:cubicBezTo>
                    <a:pt x="710726" y="98383"/>
                    <a:pt x="717714" y="96216"/>
                    <a:pt x="724701" y="94116"/>
                  </a:cubicBezTo>
                  <a:cubicBezTo>
                    <a:pt x="740913" y="89172"/>
                    <a:pt x="757194" y="84430"/>
                    <a:pt x="773610" y="79824"/>
                  </a:cubicBezTo>
                  <a:cubicBezTo>
                    <a:pt x="790026" y="75286"/>
                    <a:pt x="806578" y="70815"/>
                    <a:pt x="823265" y="66616"/>
                  </a:cubicBezTo>
                  <a:cubicBezTo>
                    <a:pt x="839953" y="62417"/>
                    <a:pt x="856708" y="58353"/>
                    <a:pt x="873599" y="54492"/>
                  </a:cubicBezTo>
                  <a:cubicBezTo>
                    <a:pt x="890491" y="50631"/>
                    <a:pt x="907449" y="46906"/>
                    <a:pt x="924543" y="43451"/>
                  </a:cubicBezTo>
                  <a:cubicBezTo>
                    <a:pt x="936822" y="40945"/>
                    <a:pt x="949032" y="38575"/>
                    <a:pt x="961378" y="36272"/>
                  </a:cubicBezTo>
                  <a:cubicBezTo>
                    <a:pt x="973656" y="33969"/>
                    <a:pt x="986002" y="31801"/>
                    <a:pt x="998417" y="29702"/>
                  </a:cubicBezTo>
                  <a:cubicBezTo>
                    <a:pt x="1010763" y="27601"/>
                    <a:pt x="1023245" y="25637"/>
                    <a:pt x="1035658" y="23741"/>
                  </a:cubicBezTo>
                  <a:cubicBezTo>
                    <a:pt x="1048139" y="21844"/>
                    <a:pt x="1060621" y="20083"/>
                    <a:pt x="1073103" y="18458"/>
                  </a:cubicBezTo>
                  <a:cubicBezTo>
                    <a:pt x="1085585" y="16832"/>
                    <a:pt x="1098134" y="15274"/>
                    <a:pt x="1110684" y="13852"/>
                  </a:cubicBezTo>
                  <a:cubicBezTo>
                    <a:pt x="1123301" y="12429"/>
                    <a:pt x="1135851" y="11142"/>
                    <a:pt x="1148400" y="9923"/>
                  </a:cubicBezTo>
                  <a:cubicBezTo>
                    <a:pt x="1160950" y="8704"/>
                    <a:pt x="1173567" y="7621"/>
                    <a:pt x="1186117" y="6605"/>
                  </a:cubicBezTo>
                  <a:cubicBezTo>
                    <a:pt x="1198734" y="5588"/>
                    <a:pt x="1211351" y="4708"/>
                    <a:pt x="1223901" y="3962"/>
                  </a:cubicBezTo>
                  <a:cubicBezTo>
                    <a:pt x="1236518" y="3217"/>
                    <a:pt x="1249136" y="2540"/>
                    <a:pt x="1261685" y="1998"/>
                  </a:cubicBezTo>
                  <a:cubicBezTo>
                    <a:pt x="1274303" y="1457"/>
                    <a:pt x="1286852" y="1050"/>
                    <a:pt x="1299401" y="711"/>
                  </a:cubicBezTo>
                  <a:cubicBezTo>
                    <a:pt x="1311951" y="440"/>
                    <a:pt x="1324501" y="170"/>
                    <a:pt x="1337051" y="10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555408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Scholars Logo C">
    <p:bg>
      <p:bgPr>
        <a:solidFill>
          <a:schemeClr val="tx1">
            <a:lumMod val="85000"/>
            <a:lumOff val="1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61673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ver Journey 1">
    <p:bg>
      <p:bgPr>
        <a:solidFill>
          <a:schemeClr val="tx2"/>
        </a:solidFill>
        <a:effectLst/>
      </p:bgPr>
    </p:bg>
    <p:spTree>
      <p:nvGrpSpPr>
        <p:cNvPr id="1" name=""/>
        <p:cNvGrpSpPr/>
        <p:nvPr/>
      </p:nvGrpSpPr>
      <p:grpSpPr>
        <a:xfrm>
          <a:off x="0" y="0"/>
          <a:ext cx="0" cy="0"/>
          <a:chOff x="0" y="0"/>
          <a:chExt cx="0" cy="0"/>
        </a:xfrm>
      </p:grpSpPr>
      <p:pic>
        <p:nvPicPr>
          <p:cNvPr id="4" name="Picture 3" descr="A group of people standing in front of a green wall&#10;&#10;Description automatically generated">
            <a:extLst>
              <a:ext uri="{FF2B5EF4-FFF2-40B4-BE49-F238E27FC236}">
                <a16:creationId xmlns:a16="http://schemas.microsoft.com/office/drawing/2014/main" id="{A0F71463-D784-8005-5FC8-6C38E3C103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5" name="Freeform: Shape 54">
            <a:extLst>
              <a:ext uri="{FF2B5EF4-FFF2-40B4-BE49-F238E27FC236}">
                <a16:creationId xmlns:a16="http://schemas.microsoft.com/office/drawing/2014/main" id="{99C7595E-EA18-EA12-5111-2B11E913FDF1}"/>
              </a:ext>
            </a:extLst>
          </p:cNvPr>
          <p:cNvSpPr/>
          <p:nvPr userDrawn="1"/>
        </p:nvSpPr>
        <p:spPr>
          <a:xfrm>
            <a:off x="6422163" y="6844772"/>
            <a:ext cx="611275" cy="13228"/>
          </a:xfrm>
          <a:custGeom>
            <a:avLst/>
            <a:gdLst>
              <a:gd name="connsiteX0" fmla="*/ 415173 w 611275"/>
              <a:gd name="connsiteY0" fmla="*/ 1557 h 13228"/>
              <a:gd name="connsiteX1" fmla="*/ 611275 w 611275"/>
              <a:gd name="connsiteY1" fmla="*/ 13228 h 13228"/>
              <a:gd name="connsiteX2" fmla="*/ 0 w 611275"/>
              <a:gd name="connsiteY2" fmla="*/ 13228 h 13228"/>
              <a:gd name="connsiteX3" fmla="*/ 124974 w 611275"/>
              <a:gd name="connsiteY3" fmla="*/ 3589 h 13228"/>
              <a:gd name="connsiteX4" fmla="*/ 415173 w 611275"/>
              <a:gd name="connsiteY4" fmla="*/ 1557 h 13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275" h="13228">
                <a:moveTo>
                  <a:pt x="415173" y="1557"/>
                </a:moveTo>
                <a:lnTo>
                  <a:pt x="611275" y="13228"/>
                </a:lnTo>
                <a:lnTo>
                  <a:pt x="0" y="13228"/>
                </a:lnTo>
                <a:lnTo>
                  <a:pt x="124974" y="3589"/>
                </a:lnTo>
                <a:cubicBezTo>
                  <a:pt x="219401" y="-340"/>
                  <a:pt x="316202" y="-1084"/>
                  <a:pt x="415173" y="155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 Placeholder 11">
            <a:extLst>
              <a:ext uri="{FF2B5EF4-FFF2-40B4-BE49-F238E27FC236}">
                <a16:creationId xmlns:a16="http://schemas.microsoft.com/office/drawing/2014/main" id="{70D87C1E-A16E-0DFA-92B6-E0A5E34318AD}"/>
              </a:ext>
            </a:extLst>
          </p:cNvPr>
          <p:cNvSpPr>
            <a:spLocks noGrp="1"/>
          </p:cNvSpPr>
          <p:nvPr>
            <p:ph type="body" sz="quarter" idx="13" hasCustomPrompt="1"/>
          </p:nvPr>
        </p:nvSpPr>
        <p:spPr>
          <a:xfrm>
            <a:off x="1923249" y="1629856"/>
            <a:ext cx="8087758" cy="427637"/>
          </a:xfrm>
        </p:spPr>
        <p:txBody>
          <a:bodyPr anchor="ctr">
            <a:noAutofit/>
          </a:bodyPr>
          <a:lstStyle>
            <a:lvl1pPr marL="0" indent="0" algn="ctr">
              <a:buNone/>
              <a:defRPr sz="1800">
                <a:solidFill>
                  <a:schemeClr val="bg1"/>
                </a:solidFill>
                <a:latin typeface="+mj-lt"/>
              </a:defRPr>
            </a:lvl1pPr>
          </a:lstStyle>
          <a:p>
            <a:pPr lvl="0"/>
            <a:r>
              <a:rPr lang="en-US"/>
              <a:t>Click to edit master text styles</a:t>
            </a:r>
          </a:p>
        </p:txBody>
      </p:sp>
      <p:sp>
        <p:nvSpPr>
          <p:cNvPr id="6" name="Title 1">
            <a:extLst>
              <a:ext uri="{FF2B5EF4-FFF2-40B4-BE49-F238E27FC236}">
                <a16:creationId xmlns:a16="http://schemas.microsoft.com/office/drawing/2014/main" id="{41A21D06-E273-F47F-79AE-58C8F357ED94}"/>
              </a:ext>
            </a:extLst>
          </p:cNvPr>
          <p:cNvSpPr>
            <a:spLocks noGrp="1"/>
          </p:cNvSpPr>
          <p:nvPr>
            <p:ph type="title" hasCustomPrompt="1"/>
          </p:nvPr>
        </p:nvSpPr>
        <p:spPr>
          <a:xfrm>
            <a:off x="537710" y="367268"/>
            <a:ext cx="10858836" cy="1217984"/>
          </a:xfrm>
        </p:spPr>
        <p:txBody>
          <a:bodyPr anchor="ctr"/>
          <a:lstStyle>
            <a:lvl1pPr algn="ctr">
              <a:defRPr sz="5400">
                <a:solidFill>
                  <a:schemeClr val="bg1"/>
                </a:solidFill>
              </a:defRPr>
            </a:lvl1pPr>
          </a:lstStyle>
          <a:p>
            <a:r>
              <a:rPr lang="en-US"/>
              <a:t>Click To Edit Master Title Style</a:t>
            </a:r>
          </a:p>
        </p:txBody>
      </p:sp>
      <p:sp>
        <p:nvSpPr>
          <p:cNvPr id="7" name="Rectangle 6">
            <a:extLst>
              <a:ext uri="{FF2B5EF4-FFF2-40B4-BE49-F238E27FC236}">
                <a16:creationId xmlns:a16="http://schemas.microsoft.com/office/drawing/2014/main" id="{DA2FB3C5-38A1-79F2-D605-F59FF2B0BD3D}"/>
              </a:ext>
            </a:extLst>
          </p:cNvPr>
          <p:cNvSpPr/>
          <p:nvPr userDrawn="1"/>
        </p:nvSpPr>
        <p:spPr>
          <a:xfrm>
            <a:off x="5509928" y="1467813"/>
            <a:ext cx="91440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CCBEA1C5-EC40-CFC3-C9CC-8E5CA9F62E0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090119" y="6022469"/>
            <a:ext cx="724365" cy="507128"/>
          </a:xfrm>
          <a:prstGeom prst="rect">
            <a:avLst/>
          </a:prstGeom>
        </p:spPr>
      </p:pic>
    </p:spTree>
    <p:extLst>
      <p:ext uri="{BB962C8B-B14F-4D97-AF65-F5344CB8AC3E}">
        <p14:creationId xmlns:p14="http://schemas.microsoft.com/office/powerpoint/2010/main" val="4159100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ver Journey 2">
    <p:bg>
      <p:bgPr>
        <a:solidFill>
          <a:schemeClr val="tx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0F71463-D784-8005-5FC8-6C38E3C103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5" name="Freeform: Shape 54">
            <a:extLst>
              <a:ext uri="{FF2B5EF4-FFF2-40B4-BE49-F238E27FC236}">
                <a16:creationId xmlns:a16="http://schemas.microsoft.com/office/drawing/2014/main" id="{99C7595E-EA18-EA12-5111-2B11E913FDF1}"/>
              </a:ext>
            </a:extLst>
          </p:cNvPr>
          <p:cNvSpPr/>
          <p:nvPr userDrawn="1"/>
        </p:nvSpPr>
        <p:spPr>
          <a:xfrm>
            <a:off x="6422163" y="6844772"/>
            <a:ext cx="611275" cy="13228"/>
          </a:xfrm>
          <a:custGeom>
            <a:avLst/>
            <a:gdLst>
              <a:gd name="connsiteX0" fmla="*/ 415173 w 611275"/>
              <a:gd name="connsiteY0" fmla="*/ 1557 h 13228"/>
              <a:gd name="connsiteX1" fmla="*/ 611275 w 611275"/>
              <a:gd name="connsiteY1" fmla="*/ 13228 h 13228"/>
              <a:gd name="connsiteX2" fmla="*/ 0 w 611275"/>
              <a:gd name="connsiteY2" fmla="*/ 13228 h 13228"/>
              <a:gd name="connsiteX3" fmla="*/ 124974 w 611275"/>
              <a:gd name="connsiteY3" fmla="*/ 3589 h 13228"/>
              <a:gd name="connsiteX4" fmla="*/ 415173 w 611275"/>
              <a:gd name="connsiteY4" fmla="*/ 1557 h 13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275" h="13228">
                <a:moveTo>
                  <a:pt x="415173" y="1557"/>
                </a:moveTo>
                <a:lnTo>
                  <a:pt x="611275" y="13228"/>
                </a:lnTo>
                <a:lnTo>
                  <a:pt x="0" y="13228"/>
                </a:lnTo>
                <a:lnTo>
                  <a:pt x="124974" y="3589"/>
                </a:lnTo>
                <a:cubicBezTo>
                  <a:pt x="219401" y="-340"/>
                  <a:pt x="316202" y="-1084"/>
                  <a:pt x="415173" y="155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 Placeholder 11">
            <a:extLst>
              <a:ext uri="{FF2B5EF4-FFF2-40B4-BE49-F238E27FC236}">
                <a16:creationId xmlns:a16="http://schemas.microsoft.com/office/drawing/2014/main" id="{70D87C1E-A16E-0DFA-92B6-E0A5E34318AD}"/>
              </a:ext>
            </a:extLst>
          </p:cNvPr>
          <p:cNvSpPr>
            <a:spLocks noGrp="1"/>
          </p:cNvSpPr>
          <p:nvPr>
            <p:ph type="body" sz="quarter" idx="13" hasCustomPrompt="1"/>
          </p:nvPr>
        </p:nvSpPr>
        <p:spPr>
          <a:xfrm>
            <a:off x="1923249" y="1574101"/>
            <a:ext cx="8087758" cy="427637"/>
          </a:xfrm>
        </p:spPr>
        <p:txBody>
          <a:bodyPr anchor="ctr">
            <a:noAutofit/>
          </a:bodyPr>
          <a:lstStyle>
            <a:lvl1pPr marL="0" indent="0" algn="ctr">
              <a:buNone/>
              <a:defRPr sz="1800">
                <a:solidFill>
                  <a:schemeClr val="bg1"/>
                </a:solidFill>
                <a:latin typeface="+mj-lt"/>
              </a:defRPr>
            </a:lvl1pPr>
          </a:lstStyle>
          <a:p>
            <a:pPr lvl="0"/>
            <a:r>
              <a:rPr lang="en-US"/>
              <a:t>Click to edit master text styles</a:t>
            </a:r>
          </a:p>
        </p:txBody>
      </p:sp>
      <p:sp>
        <p:nvSpPr>
          <p:cNvPr id="6" name="Title 1">
            <a:extLst>
              <a:ext uri="{FF2B5EF4-FFF2-40B4-BE49-F238E27FC236}">
                <a16:creationId xmlns:a16="http://schemas.microsoft.com/office/drawing/2014/main" id="{41A21D06-E273-F47F-79AE-58C8F357ED94}"/>
              </a:ext>
            </a:extLst>
          </p:cNvPr>
          <p:cNvSpPr>
            <a:spLocks noGrp="1"/>
          </p:cNvSpPr>
          <p:nvPr>
            <p:ph type="title" hasCustomPrompt="1"/>
          </p:nvPr>
        </p:nvSpPr>
        <p:spPr>
          <a:xfrm>
            <a:off x="537710" y="311513"/>
            <a:ext cx="10858836" cy="1217984"/>
          </a:xfrm>
        </p:spPr>
        <p:txBody>
          <a:bodyPr anchor="ctr"/>
          <a:lstStyle>
            <a:lvl1pPr algn="ctr">
              <a:defRPr sz="5400">
                <a:solidFill>
                  <a:schemeClr val="bg1"/>
                </a:solidFill>
              </a:defRPr>
            </a:lvl1pPr>
          </a:lstStyle>
          <a:p>
            <a:r>
              <a:rPr lang="en-US"/>
              <a:t>Click To Edit Master Title Style</a:t>
            </a:r>
          </a:p>
        </p:txBody>
      </p:sp>
      <p:sp>
        <p:nvSpPr>
          <p:cNvPr id="7" name="Rectangle 6">
            <a:extLst>
              <a:ext uri="{FF2B5EF4-FFF2-40B4-BE49-F238E27FC236}">
                <a16:creationId xmlns:a16="http://schemas.microsoft.com/office/drawing/2014/main" id="{DA2FB3C5-38A1-79F2-D605-F59FF2B0BD3D}"/>
              </a:ext>
            </a:extLst>
          </p:cNvPr>
          <p:cNvSpPr/>
          <p:nvPr userDrawn="1"/>
        </p:nvSpPr>
        <p:spPr>
          <a:xfrm>
            <a:off x="5509928" y="1412058"/>
            <a:ext cx="91440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CCBEA1C5-EC40-CFC3-C9CC-8E5CA9F62E0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090119" y="6022469"/>
            <a:ext cx="724365" cy="507128"/>
          </a:xfrm>
          <a:prstGeom prst="rect">
            <a:avLst/>
          </a:prstGeom>
        </p:spPr>
      </p:pic>
    </p:spTree>
    <p:extLst>
      <p:ext uri="{BB962C8B-B14F-4D97-AF65-F5344CB8AC3E}">
        <p14:creationId xmlns:p14="http://schemas.microsoft.com/office/powerpoint/2010/main" val="38954917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Divider_1">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60EC629D-3961-EDB9-D101-F5BD16605F65}"/>
              </a:ext>
            </a:extLst>
          </p:cNvPr>
          <p:cNvSpPr/>
          <p:nvPr userDrawn="1"/>
        </p:nvSpPr>
        <p:spPr>
          <a:xfrm rot="5400000">
            <a:off x="3022963" y="3371684"/>
            <a:ext cx="6858000" cy="11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E277A65-0E70-1A5E-61C1-4C5732B6C318}"/>
              </a:ext>
            </a:extLst>
          </p:cNvPr>
          <p:cNvSpPr/>
          <p:nvPr userDrawn="1"/>
        </p:nvSpPr>
        <p:spPr>
          <a:xfrm rot="5400000">
            <a:off x="2918024" y="3371685"/>
            <a:ext cx="6858000" cy="1146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870C31C-4B47-B09C-DE7C-5AB479BC02AA}"/>
              </a:ext>
            </a:extLst>
          </p:cNvPr>
          <p:cNvSpPr/>
          <p:nvPr userDrawn="1"/>
        </p:nvSpPr>
        <p:spPr>
          <a:xfrm rot="5400000">
            <a:off x="3127902" y="3371684"/>
            <a:ext cx="6858000" cy="1146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CF6B5B7-B30A-0BA9-4591-8DDB814C954C}"/>
              </a:ext>
            </a:extLst>
          </p:cNvPr>
          <p:cNvSpPr/>
          <p:nvPr userDrawn="1"/>
        </p:nvSpPr>
        <p:spPr>
          <a:xfrm rot="5400000">
            <a:off x="3232841" y="3371684"/>
            <a:ext cx="6858000" cy="1146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59D0D76D-B1A3-70EB-6DA7-B5385299A864}"/>
              </a:ext>
            </a:extLst>
          </p:cNvPr>
          <p:cNvSpPr/>
          <p:nvPr userDrawn="1"/>
        </p:nvSpPr>
        <p:spPr>
          <a:xfrm rot="5400000">
            <a:off x="3337779" y="3371684"/>
            <a:ext cx="6858000" cy="11463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48F43E6-59A3-CABB-224B-01CD71425E7E}"/>
              </a:ext>
            </a:extLst>
          </p:cNvPr>
          <p:cNvSpPr>
            <a:spLocks noGrp="1"/>
          </p:cNvSpPr>
          <p:nvPr userDrawn="1">
            <p:ph type="title" hasCustomPrompt="1"/>
          </p:nvPr>
        </p:nvSpPr>
        <p:spPr>
          <a:xfrm>
            <a:off x="477616" y="1959015"/>
            <a:ext cx="5392337" cy="2100411"/>
          </a:xfrm>
        </p:spPr>
        <p:txBody>
          <a:bodyPr anchor="b">
            <a:noAutofit/>
          </a:bodyPr>
          <a:lstStyle>
            <a:lvl1pPr>
              <a:defRPr sz="4400" b="1">
                <a:solidFill>
                  <a:schemeClr val="bg1"/>
                </a:solidFill>
              </a:defRPr>
            </a:lvl1pPr>
          </a:lstStyle>
          <a:p>
            <a:r>
              <a:rPr lang="en-US"/>
              <a:t>Click To Edit Master</a:t>
            </a:r>
          </a:p>
        </p:txBody>
      </p:sp>
      <p:sp>
        <p:nvSpPr>
          <p:cNvPr id="11" name="Text Placeholder 10">
            <a:extLst>
              <a:ext uri="{FF2B5EF4-FFF2-40B4-BE49-F238E27FC236}">
                <a16:creationId xmlns:a16="http://schemas.microsoft.com/office/drawing/2014/main" id="{B63AD3EF-D870-89CF-BDE3-A91A127AC369}"/>
              </a:ext>
            </a:extLst>
          </p:cNvPr>
          <p:cNvSpPr>
            <a:spLocks noGrp="1"/>
          </p:cNvSpPr>
          <p:nvPr userDrawn="1">
            <p:ph type="body" sz="quarter" idx="10"/>
          </p:nvPr>
        </p:nvSpPr>
        <p:spPr>
          <a:xfrm>
            <a:off x="477616" y="4288929"/>
            <a:ext cx="5392337" cy="1393825"/>
          </a:xfrm>
        </p:spPr>
        <p:txBody>
          <a:bodyPr>
            <a:noAutofit/>
          </a:bodyPr>
          <a:lstStyle>
            <a:lvl1pPr marL="0" indent="0">
              <a:buNone/>
              <a:defRPr sz="2000" b="0">
                <a:solidFill>
                  <a:schemeClr val="bg1"/>
                </a:solidFill>
              </a:defRPr>
            </a:lvl1pPr>
          </a:lstStyle>
          <a:p>
            <a:pPr lvl="0"/>
            <a:r>
              <a:rPr lang="en-US"/>
              <a:t>Click to edit Master text styles</a:t>
            </a:r>
          </a:p>
        </p:txBody>
      </p:sp>
      <p:sp>
        <p:nvSpPr>
          <p:cNvPr id="2" name="Picture Placeholder 5">
            <a:extLst>
              <a:ext uri="{FF2B5EF4-FFF2-40B4-BE49-F238E27FC236}">
                <a16:creationId xmlns:a16="http://schemas.microsoft.com/office/drawing/2014/main" id="{5E196D59-4A22-4AEB-040C-56F7CA44F8F5}"/>
              </a:ext>
            </a:extLst>
          </p:cNvPr>
          <p:cNvSpPr>
            <a:spLocks noGrp="1"/>
          </p:cNvSpPr>
          <p:nvPr userDrawn="1">
            <p:ph type="pic" sz="quarter" idx="15"/>
          </p:nvPr>
        </p:nvSpPr>
        <p:spPr>
          <a:xfrm>
            <a:off x="6824095" y="0"/>
            <a:ext cx="5367905" cy="6858000"/>
          </a:xfrm>
          <a:solidFill>
            <a:schemeClr val="bg1">
              <a:lumMod val="65000"/>
            </a:schemeClr>
          </a:solidFill>
        </p:spPr>
        <p:txBody>
          <a:bodyPr anchor="ctr"/>
          <a:lstStyle>
            <a:lvl1pPr marL="0" indent="0" algn="ctr">
              <a:buNone/>
              <a:defRPr>
                <a:solidFill>
                  <a:sysClr val="windowText" lastClr="000000"/>
                </a:solidFill>
                <a:latin typeface="+mj-lt"/>
              </a:defRPr>
            </a:lvl1pPr>
          </a:lstStyle>
          <a:p>
            <a:endParaRPr lang="en-US"/>
          </a:p>
        </p:txBody>
      </p:sp>
      <p:sp>
        <p:nvSpPr>
          <p:cNvPr id="45" name="Rectangle 44">
            <a:extLst>
              <a:ext uri="{FF2B5EF4-FFF2-40B4-BE49-F238E27FC236}">
                <a16:creationId xmlns:a16="http://schemas.microsoft.com/office/drawing/2014/main" id="{84B7C1CE-B7C8-5B5E-49E6-A4F76B5EF041}"/>
              </a:ext>
            </a:extLst>
          </p:cNvPr>
          <p:cNvSpPr/>
          <p:nvPr userDrawn="1"/>
        </p:nvSpPr>
        <p:spPr>
          <a:xfrm>
            <a:off x="614752" y="4130151"/>
            <a:ext cx="914400" cy="457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C03377D1-6BEA-EE19-C0AF-A06DF39B83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1687" y="472686"/>
            <a:ext cx="1136192" cy="1178826"/>
          </a:xfrm>
          <a:prstGeom prst="rect">
            <a:avLst/>
          </a:prstGeom>
        </p:spPr>
      </p:pic>
    </p:spTree>
    <p:extLst>
      <p:ext uri="{BB962C8B-B14F-4D97-AF65-F5344CB8AC3E}">
        <p14:creationId xmlns:p14="http://schemas.microsoft.com/office/powerpoint/2010/main" val="40091410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_2">
    <p:bg>
      <p:bgPr>
        <a:solidFill>
          <a:schemeClr val="tx2"/>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60EC629D-3961-EDB9-D101-F5BD16605F65}"/>
              </a:ext>
            </a:extLst>
          </p:cNvPr>
          <p:cNvSpPr/>
          <p:nvPr userDrawn="1"/>
        </p:nvSpPr>
        <p:spPr>
          <a:xfrm rot="5400000">
            <a:off x="3022963" y="3371684"/>
            <a:ext cx="6858000" cy="11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E277A65-0E70-1A5E-61C1-4C5732B6C318}"/>
              </a:ext>
            </a:extLst>
          </p:cNvPr>
          <p:cNvSpPr/>
          <p:nvPr userDrawn="1"/>
        </p:nvSpPr>
        <p:spPr>
          <a:xfrm rot="5400000">
            <a:off x="2918024" y="3371685"/>
            <a:ext cx="6858000" cy="1146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870C31C-4B47-B09C-DE7C-5AB479BC02AA}"/>
              </a:ext>
            </a:extLst>
          </p:cNvPr>
          <p:cNvSpPr/>
          <p:nvPr userDrawn="1"/>
        </p:nvSpPr>
        <p:spPr>
          <a:xfrm rot="5400000">
            <a:off x="3127902" y="3371684"/>
            <a:ext cx="6858000" cy="11463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CF6B5B7-B30A-0BA9-4591-8DDB814C954C}"/>
              </a:ext>
            </a:extLst>
          </p:cNvPr>
          <p:cNvSpPr/>
          <p:nvPr userDrawn="1"/>
        </p:nvSpPr>
        <p:spPr>
          <a:xfrm rot="5400000">
            <a:off x="3232841" y="3371684"/>
            <a:ext cx="6858000" cy="1146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59D0D76D-B1A3-70EB-6DA7-B5385299A864}"/>
              </a:ext>
            </a:extLst>
          </p:cNvPr>
          <p:cNvSpPr/>
          <p:nvPr userDrawn="1"/>
        </p:nvSpPr>
        <p:spPr>
          <a:xfrm rot="5400000">
            <a:off x="3337779" y="3371684"/>
            <a:ext cx="6858000" cy="1146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48F43E6-59A3-CABB-224B-01CD71425E7E}"/>
              </a:ext>
            </a:extLst>
          </p:cNvPr>
          <p:cNvSpPr>
            <a:spLocks noGrp="1"/>
          </p:cNvSpPr>
          <p:nvPr userDrawn="1">
            <p:ph type="title" hasCustomPrompt="1"/>
          </p:nvPr>
        </p:nvSpPr>
        <p:spPr>
          <a:xfrm>
            <a:off x="477616" y="1860159"/>
            <a:ext cx="5392337" cy="2100411"/>
          </a:xfrm>
        </p:spPr>
        <p:txBody>
          <a:bodyPr anchor="b">
            <a:noAutofit/>
          </a:bodyPr>
          <a:lstStyle>
            <a:lvl1pPr>
              <a:defRPr sz="4400" b="1">
                <a:solidFill>
                  <a:schemeClr val="bg1"/>
                </a:solidFill>
              </a:defRPr>
            </a:lvl1pPr>
          </a:lstStyle>
          <a:p>
            <a:r>
              <a:rPr lang="en-US"/>
              <a:t>Click To Edit Master</a:t>
            </a:r>
          </a:p>
        </p:txBody>
      </p:sp>
      <p:sp>
        <p:nvSpPr>
          <p:cNvPr id="11" name="Text Placeholder 10">
            <a:extLst>
              <a:ext uri="{FF2B5EF4-FFF2-40B4-BE49-F238E27FC236}">
                <a16:creationId xmlns:a16="http://schemas.microsoft.com/office/drawing/2014/main" id="{B63AD3EF-D870-89CF-BDE3-A91A127AC369}"/>
              </a:ext>
            </a:extLst>
          </p:cNvPr>
          <p:cNvSpPr>
            <a:spLocks noGrp="1"/>
          </p:cNvSpPr>
          <p:nvPr userDrawn="1">
            <p:ph type="body" sz="quarter" idx="10"/>
          </p:nvPr>
        </p:nvSpPr>
        <p:spPr>
          <a:xfrm>
            <a:off x="477616" y="4190073"/>
            <a:ext cx="5392337" cy="1393825"/>
          </a:xfrm>
        </p:spPr>
        <p:txBody>
          <a:bodyPr>
            <a:noAutofit/>
          </a:bodyPr>
          <a:lstStyle>
            <a:lvl1pPr marL="0" indent="0">
              <a:buNone/>
              <a:defRPr sz="2000" b="0">
                <a:solidFill>
                  <a:schemeClr val="bg1"/>
                </a:solidFill>
              </a:defRPr>
            </a:lvl1pPr>
          </a:lstStyle>
          <a:p>
            <a:pPr lvl="0"/>
            <a:r>
              <a:rPr lang="en-US"/>
              <a:t>Click to edit Master text styles</a:t>
            </a:r>
          </a:p>
        </p:txBody>
      </p:sp>
      <p:sp>
        <p:nvSpPr>
          <p:cNvPr id="2" name="Picture Placeholder 5">
            <a:extLst>
              <a:ext uri="{FF2B5EF4-FFF2-40B4-BE49-F238E27FC236}">
                <a16:creationId xmlns:a16="http://schemas.microsoft.com/office/drawing/2014/main" id="{5E196D59-4A22-4AEB-040C-56F7CA44F8F5}"/>
              </a:ext>
            </a:extLst>
          </p:cNvPr>
          <p:cNvSpPr>
            <a:spLocks noGrp="1"/>
          </p:cNvSpPr>
          <p:nvPr userDrawn="1">
            <p:ph type="pic" sz="quarter" idx="15"/>
          </p:nvPr>
        </p:nvSpPr>
        <p:spPr>
          <a:xfrm>
            <a:off x="6824095" y="0"/>
            <a:ext cx="5367905" cy="6858000"/>
          </a:xfrm>
          <a:solidFill>
            <a:schemeClr val="bg1">
              <a:lumMod val="65000"/>
            </a:schemeClr>
          </a:solidFill>
        </p:spPr>
        <p:txBody>
          <a:bodyPr anchor="ctr"/>
          <a:lstStyle>
            <a:lvl1pPr marL="0" indent="0" algn="ctr">
              <a:buNone/>
              <a:defRPr>
                <a:solidFill>
                  <a:sysClr val="windowText" lastClr="000000"/>
                </a:solidFill>
                <a:latin typeface="+mj-lt"/>
              </a:defRPr>
            </a:lvl1pPr>
          </a:lstStyle>
          <a:p>
            <a:endParaRPr lang="en-US"/>
          </a:p>
        </p:txBody>
      </p:sp>
      <p:sp>
        <p:nvSpPr>
          <p:cNvPr id="45" name="Rectangle 44">
            <a:extLst>
              <a:ext uri="{FF2B5EF4-FFF2-40B4-BE49-F238E27FC236}">
                <a16:creationId xmlns:a16="http://schemas.microsoft.com/office/drawing/2014/main" id="{84B7C1CE-B7C8-5B5E-49E6-A4F76B5EF041}"/>
              </a:ext>
            </a:extLst>
          </p:cNvPr>
          <p:cNvSpPr/>
          <p:nvPr userDrawn="1"/>
        </p:nvSpPr>
        <p:spPr>
          <a:xfrm>
            <a:off x="614752" y="4031295"/>
            <a:ext cx="91440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E62F86D4-E849-0393-E39B-7961F861E59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1115" y="312045"/>
            <a:ext cx="1136192" cy="1178826"/>
          </a:xfrm>
          <a:prstGeom prst="rect">
            <a:avLst/>
          </a:prstGeom>
        </p:spPr>
      </p:pic>
    </p:spTree>
    <p:extLst>
      <p:ext uri="{BB962C8B-B14F-4D97-AF65-F5344CB8AC3E}">
        <p14:creationId xmlns:p14="http://schemas.microsoft.com/office/powerpoint/2010/main" val="21422304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Divider_2">
    <p:bg>
      <p:bgPr>
        <a:solidFill>
          <a:schemeClr val="tx2"/>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60EC629D-3961-EDB9-D101-F5BD16605F65}"/>
              </a:ext>
            </a:extLst>
          </p:cNvPr>
          <p:cNvSpPr/>
          <p:nvPr userDrawn="1"/>
        </p:nvSpPr>
        <p:spPr>
          <a:xfrm rot="5400000">
            <a:off x="3022963" y="3371684"/>
            <a:ext cx="6858000" cy="11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E277A65-0E70-1A5E-61C1-4C5732B6C318}"/>
              </a:ext>
            </a:extLst>
          </p:cNvPr>
          <p:cNvSpPr/>
          <p:nvPr userDrawn="1"/>
        </p:nvSpPr>
        <p:spPr>
          <a:xfrm rot="5400000">
            <a:off x="2918024" y="3371685"/>
            <a:ext cx="6858000" cy="1146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870C31C-4B47-B09C-DE7C-5AB479BC02AA}"/>
              </a:ext>
            </a:extLst>
          </p:cNvPr>
          <p:cNvSpPr/>
          <p:nvPr userDrawn="1"/>
        </p:nvSpPr>
        <p:spPr>
          <a:xfrm rot="5400000">
            <a:off x="3127902" y="3371684"/>
            <a:ext cx="6858000" cy="11463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CF6B5B7-B30A-0BA9-4591-8DDB814C954C}"/>
              </a:ext>
            </a:extLst>
          </p:cNvPr>
          <p:cNvSpPr/>
          <p:nvPr userDrawn="1"/>
        </p:nvSpPr>
        <p:spPr>
          <a:xfrm rot="5400000">
            <a:off x="3232841" y="3371684"/>
            <a:ext cx="6858000" cy="1146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59D0D76D-B1A3-70EB-6DA7-B5385299A864}"/>
              </a:ext>
            </a:extLst>
          </p:cNvPr>
          <p:cNvSpPr/>
          <p:nvPr userDrawn="1"/>
        </p:nvSpPr>
        <p:spPr>
          <a:xfrm rot="5400000">
            <a:off x="3337779" y="3371684"/>
            <a:ext cx="6858000" cy="1146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48F43E6-59A3-CABB-224B-01CD71425E7E}"/>
              </a:ext>
            </a:extLst>
          </p:cNvPr>
          <p:cNvSpPr>
            <a:spLocks noGrp="1"/>
          </p:cNvSpPr>
          <p:nvPr userDrawn="1">
            <p:ph type="title" hasCustomPrompt="1"/>
          </p:nvPr>
        </p:nvSpPr>
        <p:spPr>
          <a:xfrm>
            <a:off x="477616" y="1860159"/>
            <a:ext cx="5392337" cy="2100411"/>
          </a:xfrm>
        </p:spPr>
        <p:txBody>
          <a:bodyPr anchor="b">
            <a:noAutofit/>
          </a:bodyPr>
          <a:lstStyle>
            <a:lvl1pPr>
              <a:defRPr sz="4400" b="1">
                <a:solidFill>
                  <a:schemeClr val="bg1"/>
                </a:solidFill>
              </a:defRPr>
            </a:lvl1pPr>
          </a:lstStyle>
          <a:p>
            <a:r>
              <a:rPr lang="en-US"/>
              <a:t>Click To Edit Master</a:t>
            </a:r>
          </a:p>
        </p:txBody>
      </p:sp>
      <p:sp>
        <p:nvSpPr>
          <p:cNvPr id="11" name="Text Placeholder 10">
            <a:extLst>
              <a:ext uri="{FF2B5EF4-FFF2-40B4-BE49-F238E27FC236}">
                <a16:creationId xmlns:a16="http://schemas.microsoft.com/office/drawing/2014/main" id="{B63AD3EF-D870-89CF-BDE3-A91A127AC369}"/>
              </a:ext>
            </a:extLst>
          </p:cNvPr>
          <p:cNvSpPr>
            <a:spLocks noGrp="1"/>
          </p:cNvSpPr>
          <p:nvPr userDrawn="1">
            <p:ph type="body" sz="quarter" idx="10"/>
          </p:nvPr>
        </p:nvSpPr>
        <p:spPr>
          <a:xfrm>
            <a:off x="477616" y="4190073"/>
            <a:ext cx="5392337" cy="1393825"/>
          </a:xfrm>
        </p:spPr>
        <p:txBody>
          <a:bodyPr>
            <a:noAutofit/>
          </a:bodyPr>
          <a:lstStyle>
            <a:lvl1pPr marL="0" indent="0">
              <a:buNone/>
              <a:defRPr sz="2000" b="0">
                <a:solidFill>
                  <a:schemeClr val="bg1"/>
                </a:solidFill>
              </a:defRPr>
            </a:lvl1pPr>
          </a:lstStyle>
          <a:p>
            <a:pPr lvl="0"/>
            <a:r>
              <a:rPr lang="en-US"/>
              <a:t>Click to edit Master text styles</a:t>
            </a:r>
          </a:p>
        </p:txBody>
      </p:sp>
      <p:sp>
        <p:nvSpPr>
          <p:cNvPr id="2" name="Picture Placeholder 5">
            <a:extLst>
              <a:ext uri="{FF2B5EF4-FFF2-40B4-BE49-F238E27FC236}">
                <a16:creationId xmlns:a16="http://schemas.microsoft.com/office/drawing/2014/main" id="{5E196D59-4A22-4AEB-040C-56F7CA44F8F5}"/>
              </a:ext>
            </a:extLst>
          </p:cNvPr>
          <p:cNvSpPr>
            <a:spLocks noGrp="1"/>
          </p:cNvSpPr>
          <p:nvPr userDrawn="1">
            <p:ph type="pic" sz="quarter" idx="15"/>
          </p:nvPr>
        </p:nvSpPr>
        <p:spPr>
          <a:xfrm>
            <a:off x="6824095" y="0"/>
            <a:ext cx="5367905" cy="6858000"/>
          </a:xfrm>
          <a:solidFill>
            <a:schemeClr val="bg1">
              <a:lumMod val="65000"/>
            </a:schemeClr>
          </a:solidFill>
        </p:spPr>
        <p:txBody>
          <a:bodyPr anchor="ctr"/>
          <a:lstStyle>
            <a:lvl1pPr marL="0" indent="0" algn="ctr">
              <a:buNone/>
              <a:defRPr>
                <a:solidFill>
                  <a:sysClr val="windowText" lastClr="000000"/>
                </a:solidFill>
                <a:latin typeface="+mj-lt"/>
              </a:defRPr>
            </a:lvl1pPr>
          </a:lstStyle>
          <a:p>
            <a:endParaRPr lang="en-US"/>
          </a:p>
        </p:txBody>
      </p:sp>
    </p:spTree>
    <p:extLst>
      <p:ext uri="{BB962C8B-B14F-4D97-AF65-F5344CB8AC3E}">
        <p14:creationId xmlns:p14="http://schemas.microsoft.com/office/powerpoint/2010/main" val="387779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ivider_2">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8F43E6-59A3-CABB-224B-01CD71425E7E}"/>
              </a:ext>
            </a:extLst>
          </p:cNvPr>
          <p:cNvSpPr>
            <a:spLocks noGrp="1"/>
          </p:cNvSpPr>
          <p:nvPr userDrawn="1">
            <p:ph type="title" hasCustomPrompt="1"/>
          </p:nvPr>
        </p:nvSpPr>
        <p:spPr>
          <a:xfrm>
            <a:off x="477616" y="1860159"/>
            <a:ext cx="5392337" cy="2100411"/>
          </a:xfrm>
        </p:spPr>
        <p:txBody>
          <a:bodyPr anchor="b">
            <a:noAutofit/>
          </a:bodyPr>
          <a:lstStyle>
            <a:lvl1pPr>
              <a:defRPr sz="4400" b="1">
                <a:solidFill>
                  <a:schemeClr val="bg1"/>
                </a:solidFill>
              </a:defRPr>
            </a:lvl1pPr>
          </a:lstStyle>
          <a:p>
            <a:r>
              <a:rPr lang="en-US"/>
              <a:t>Click To Edit Master</a:t>
            </a:r>
          </a:p>
        </p:txBody>
      </p:sp>
      <p:sp>
        <p:nvSpPr>
          <p:cNvPr id="11" name="Text Placeholder 10">
            <a:extLst>
              <a:ext uri="{FF2B5EF4-FFF2-40B4-BE49-F238E27FC236}">
                <a16:creationId xmlns:a16="http://schemas.microsoft.com/office/drawing/2014/main" id="{B63AD3EF-D870-89CF-BDE3-A91A127AC369}"/>
              </a:ext>
            </a:extLst>
          </p:cNvPr>
          <p:cNvSpPr>
            <a:spLocks noGrp="1"/>
          </p:cNvSpPr>
          <p:nvPr userDrawn="1">
            <p:ph type="body" sz="quarter" idx="10"/>
          </p:nvPr>
        </p:nvSpPr>
        <p:spPr>
          <a:xfrm>
            <a:off x="477616" y="4190073"/>
            <a:ext cx="5392337" cy="1393825"/>
          </a:xfrm>
        </p:spPr>
        <p:txBody>
          <a:bodyPr>
            <a:noAutofit/>
          </a:bodyPr>
          <a:lstStyle>
            <a:lvl1pPr marL="0" indent="0">
              <a:buNone/>
              <a:defRPr sz="2000" b="0">
                <a:solidFill>
                  <a:schemeClr val="bg1"/>
                </a:solidFill>
              </a:defRPr>
            </a:lvl1pPr>
          </a:lstStyle>
          <a:p>
            <a:pPr lvl="0"/>
            <a:r>
              <a:rPr lang="en-US"/>
              <a:t>Click to edit Master text styles</a:t>
            </a:r>
          </a:p>
        </p:txBody>
      </p:sp>
      <p:sp>
        <p:nvSpPr>
          <p:cNvPr id="2" name="Picture Placeholder 5">
            <a:extLst>
              <a:ext uri="{FF2B5EF4-FFF2-40B4-BE49-F238E27FC236}">
                <a16:creationId xmlns:a16="http://schemas.microsoft.com/office/drawing/2014/main" id="{5E196D59-4A22-4AEB-040C-56F7CA44F8F5}"/>
              </a:ext>
            </a:extLst>
          </p:cNvPr>
          <p:cNvSpPr>
            <a:spLocks noGrp="1"/>
          </p:cNvSpPr>
          <p:nvPr userDrawn="1">
            <p:ph type="pic" sz="quarter" idx="15"/>
          </p:nvPr>
        </p:nvSpPr>
        <p:spPr>
          <a:xfrm>
            <a:off x="6824095" y="0"/>
            <a:ext cx="5367905" cy="6858000"/>
          </a:xfrm>
          <a:solidFill>
            <a:schemeClr val="bg1">
              <a:lumMod val="65000"/>
            </a:schemeClr>
          </a:solidFill>
        </p:spPr>
        <p:txBody>
          <a:bodyPr anchor="ctr"/>
          <a:lstStyle>
            <a:lvl1pPr marL="0" indent="0" algn="ctr">
              <a:buNone/>
              <a:defRPr>
                <a:solidFill>
                  <a:sysClr val="windowText" lastClr="000000"/>
                </a:solidFill>
                <a:latin typeface="+mj-lt"/>
              </a:defRPr>
            </a:lvl1pPr>
          </a:lstStyle>
          <a:p>
            <a:endParaRPr lang="en-US"/>
          </a:p>
        </p:txBody>
      </p:sp>
      <p:sp>
        <p:nvSpPr>
          <p:cNvPr id="3" name="Rectangle 2">
            <a:extLst>
              <a:ext uri="{FF2B5EF4-FFF2-40B4-BE49-F238E27FC236}">
                <a16:creationId xmlns:a16="http://schemas.microsoft.com/office/drawing/2014/main" id="{251AE6FF-938F-936D-874C-49425EB3BEF9}"/>
              </a:ext>
            </a:extLst>
          </p:cNvPr>
          <p:cNvSpPr/>
          <p:nvPr userDrawn="1"/>
        </p:nvSpPr>
        <p:spPr>
          <a:xfrm rot="5400000">
            <a:off x="3022963" y="3371684"/>
            <a:ext cx="6858000" cy="11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FEA9E6A-47E8-E90A-1D3F-B35A69EBB4E5}"/>
              </a:ext>
            </a:extLst>
          </p:cNvPr>
          <p:cNvSpPr/>
          <p:nvPr userDrawn="1"/>
        </p:nvSpPr>
        <p:spPr>
          <a:xfrm rot="5400000">
            <a:off x="2918024" y="3371685"/>
            <a:ext cx="6858000" cy="1146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1BBBEC9-E1AB-8B3C-0378-55F1301F0C0A}"/>
              </a:ext>
            </a:extLst>
          </p:cNvPr>
          <p:cNvSpPr/>
          <p:nvPr userDrawn="1"/>
        </p:nvSpPr>
        <p:spPr>
          <a:xfrm rot="5400000">
            <a:off x="3127902" y="3371684"/>
            <a:ext cx="6858000" cy="1146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4EFE4EA-5B98-7408-5A93-1B9A2A8B0845}"/>
              </a:ext>
            </a:extLst>
          </p:cNvPr>
          <p:cNvSpPr/>
          <p:nvPr userDrawn="1"/>
        </p:nvSpPr>
        <p:spPr>
          <a:xfrm rot="5400000">
            <a:off x="3232841" y="3371684"/>
            <a:ext cx="6858000" cy="1146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27521C4-B5B4-CBBD-201F-D580399E0D3F}"/>
              </a:ext>
            </a:extLst>
          </p:cNvPr>
          <p:cNvSpPr/>
          <p:nvPr userDrawn="1"/>
        </p:nvSpPr>
        <p:spPr>
          <a:xfrm rot="5400000">
            <a:off x="3337779" y="3371684"/>
            <a:ext cx="6858000" cy="11463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5511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_3">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60EC629D-3961-EDB9-D101-F5BD16605F65}"/>
              </a:ext>
            </a:extLst>
          </p:cNvPr>
          <p:cNvSpPr/>
          <p:nvPr userDrawn="1"/>
        </p:nvSpPr>
        <p:spPr>
          <a:xfrm rot="5400000">
            <a:off x="3022963" y="3371684"/>
            <a:ext cx="6858000" cy="1146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E277A65-0E70-1A5E-61C1-4C5732B6C318}"/>
              </a:ext>
            </a:extLst>
          </p:cNvPr>
          <p:cNvSpPr/>
          <p:nvPr userDrawn="1"/>
        </p:nvSpPr>
        <p:spPr>
          <a:xfrm rot="5400000">
            <a:off x="2918024" y="3371685"/>
            <a:ext cx="6858000" cy="1146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870C31C-4B47-B09C-DE7C-5AB479BC02AA}"/>
              </a:ext>
            </a:extLst>
          </p:cNvPr>
          <p:cNvSpPr/>
          <p:nvPr userDrawn="1"/>
        </p:nvSpPr>
        <p:spPr>
          <a:xfrm rot="5400000">
            <a:off x="3127902" y="3371684"/>
            <a:ext cx="6858000" cy="11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CF6B5B7-B30A-0BA9-4591-8DDB814C954C}"/>
              </a:ext>
            </a:extLst>
          </p:cNvPr>
          <p:cNvSpPr/>
          <p:nvPr userDrawn="1"/>
        </p:nvSpPr>
        <p:spPr>
          <a:xfrm rot="5400000">
            <a:off x="3232841" y="3371684"/>
            <a:ext cx="6858000" cy="11463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59D0D76D-B1A3-70EB-6DA7-B5385299A864}"/>
              </a:ext>
            </a:extLst>
          </p:cNvPr>
          <p:cNvSpPr/>
          <p:nvPr userDrawn="1"/>
        </p:nvSpPr>
        <p:spPr>
          <a:xfrm rot="5400000">
            <a:off x="3337779" y="3371684"/>
            <a:ext cx="6858000" cy="11463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48F43E6-59A3-CABB-224B-01CD71425E7E}"/>
              </a:ext>
            </a:extLst>
          </p:cNvPr>
          <p:cNvSpPr>
            <a:spLocks noGrp="1"/>
          </p:cNvSpPr>
          <p:nvPr userDrawn="1">
            <p:ph type="title" hasCustomPrompt="1"/>
          </p:nvPr>
        </p:nvSpPr>
        <p:spPr>
          <a:xfrm>
            <a:off x="477616" y="1860159"/>
            <a:ext cx="5392337" cy="2100411"/>
          </a:xfrm>
        </p:spPr>
        <p:txBody>
          <a:bodyPr anchor="b">
            <a:noAutofit/>
          </a:bodyPr>
          <a:lstStyle>
            <a:lvl1pPr>
              <a:defRPr sz="4400" b="1">
                <a:solidFill>
                  <a:schemeClr val="tx1"/>
                </a:solidFill>
              </a:defRPr>
            </a:lvl1pPr>
          </a:lstStyle>
          <a:p>
            <a:r>
              <a:rPr lang="en-US"/>
              <a:t>Click To Edit Master</a:t>
            </a:r>
          </a:p>
        </p:txBody>
      </p:sp>
      <p:sp>
        <p:nvSpPr>
          <p:cNvPr id="11" name="Text Placeholder 10">
            <a:extLst>
              <a:ext uri="{FF2B5EF4-FFF2-40B4-BE49-F238E27FC236}">
                <a16:creationId xmlns:a16="http://schemas.microsoft.com/office/drawing/2014/main" id="{B63AD3EF-D870-89CF-BDE3-A91A127AC369}"/>
              </a:ext>
            </a:extLst>
          </p:cNvPr>
          <p:cNvSpPr>
            <a:spLocks noGrp="1"/>
          </p:cNvSpPr>
          <p:nvPr userDrawn="1">
            <p:ph type="body" sz="quarter" idx="10"/>
          </p:nvPr>
        </p:nvSpPr>
        <p:spPr>
          <a:xfrm>
            <a:off x="477616" y="4190073"/>
            <a:ext cx="5392337" cy="1393825"/>
          </a:xfrm>
        </p:spPr>
        <p:txBody>
          <a:bodyPr>
            <a:noAutofit/>
          </a:bodyPr>
          <a:lstStyle>
            <a:lvl1pPr marL="0" indent="0">
              <a:buNone/>
              <a:defRPr sz="2000" b="0">
                <a:solidFill>
                  <a:schemeClr val="tx1"/>
                </a:solidFill>
              </a:defRPr>
            </a:lvl1pPr>
          </a:lstStyle>
          <a:p>
            <a:pPr lvl="0"/>
            <a:r>
              <a:rPr lang="en-US"/>
              <a:t>Click to edit Master text styles</a:t>
            </a:r>
          </a:p>
        </p:txBody>
      </p:sp>
      <p:sp>
        <p:nvSpPr>
          <p:cNvPr id="2" name="Picture Placeholder 5">
            <a:extLst>
              <a:ext uri="{FF2B5EF4-FFF2-40B4-BE49-F238E27FC236}">
                <a16:creationId xmlns:a16="http://schemas.microsoft.com/office/drawing/2014/main" id="{5E196D59-4A22-4AEB-040C-56F7CA44F8F5}"/>
              </a:ext>
            </a:extLst>
          </p:cNvPr>
          <p:cNvSpPr>
            <a:spLocks noGrp="1"/>
          </p:cNvSpPr>
          <p:nvPr userDrawn="1">
            <p:ph type="pic" sz="quarter" idx="15"/>
          </p:nvPr>
        </p:nvSpPr>
        <p:spPr>
          <a:xfrm>
            <a:off x="6824095" y="0"/>
            <a:ext cx="5367905" cy="6858000"/>
          </a:xfrm>
          <a:solidFill>
            <a:schemeClr val="bg1">
              <a:lumMod val="65000"/>
            </a:schemeClr>
          </a:solidFill>
        </p:spPr>
        <p:txBody>
          <a:bodyPr anchor="ctr"/>
          <a:lstStyle>
            <a:lvl1pPr marL="0" indent="0" algn="ctr">
              <a:buNone/>
              <a:defRPr>
                <a:solidFill>
                  <a:sysClr val="windowText" lastClr="000000"/>
                </a:solidFill>
                <a:latin typeface="+mj-lt"/>
              </a:defRPr>
            </a:lvl1pPr>
          </a:lstStyle>
          <a:p>
            <a:endParaRPr lang="en-US"/>
          </a:p>
        </p:txBody>
      </p:sp>
      <p:sp>
        <p:nvSpPr>
          <p:cNvPr id="45" name="Rectangle 44">
            <a:extLst>
              <a:ext uri="{FF2B5EF4-FFF2-40B4-BE49-F238E27FC236}">
                <a16:creationId xmlns:a16="http://schemas.microsoft.com/office/drawing/2014/main" id="{84B7C1CE-B7C8-5B5E-49E6-A4F76B5EF041}"/>
              </a:ext>
            </a:extLst>
          </p:cNvPr>
          <p:cNvSpPr/>
          <p:nvPr userDrawn="1"/>
        </p:nvSpPr>
        <p:spPr>
          <a:xfrm>
            <a:off x="614752" y="4031295"/>
            <a:ext cx="914400" cy="457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BA422ED3-8FF0-B4A3-4174-BF6510F193E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1115" y="312045"/>
            <a:ext cx="1136192" cy="1178826"/>
          </a:xfrm>
          <a:prstGeom prst="rect">
            <a:avLst/>
          </a:prstGeom>
        </p:spPr>
      </p:pic>
    </p:spTree>
    <p:extLst>
      <p:ext uri="{BB962C8B-B14F-4D97-AF65-F5344CB8AC3E}">
        <p14:creationId xmlns:p14="http://schemas.microsoft.com/office/powerpoint/2010/main" val="18300089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_1">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8C2E339-796B-359C-6ABD-6DD5BFA24DB4}"/>
              </a:ext>
            </a:extLst>
          </p:cNvPr>
          <p:cNvSpPr>
            <a:spLocks noGrp="1"/>
          </p:cNvSpPr>
          <p:nvPr>
            <p:ph sz="quarter" idx="12"/>
          </p:nvPr>
        </p:nvSpPr>
        <p:spPr>
          <a:xfrm>
            <a:off x="304799" y="1140311"/>
            <a:ext cx="11582399" cy="4833631"/>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36B9D5F-856C-69DC-DAE6-53DA3F011D86}"/>
              </a:ext>
            </a:extLst>
          </p:cNvPr>
          <p:cNvSpPr/>
          <p:nvPr userDrawn="1"/>
        </p:nvSpPr>
        <p:spPr>
          <a:xfrm>
            <a:off x="0" y="0"/>
            <a:ext cx="12192000" cy="119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91F7A559-05AA-40D8-CF44-711E5CA109E6}"/>
              </a:ext>
            </a:extLst>
          </p:cNvPr>
          <p:cNvSpPr>
            <a:spLocks noGrp="1"/>
          </p:cNvSpPr>
          <p:nvPr>
            <p:ph type="title"/>
          </p:nvPr>
        </p:nvSpPr>
        <p:spPr/>
        <p:txBody>
          <a:bodyPr/>
          <a:lstStyle/>
          <a:p>
            <a:r>
              <a:rPr lang="en-US"/>
              <a:t>Click to edit Master title style</a:t>
            </a:r>
          </a:p>
        </p:txBody>
      </p:sp>
      <p:pic>
        <p:nvPicPr>
          <p:cNvPr id="11" name="Graphic 10">
            <a:extLst>
              <a:ext uri="{FF2B5EF4-FFF2-40B4-BE49-F238E27FC236}">
                <a16:creationId xmlns:a16="http://schemas.microsoft.com/office/drawing/2014/main" id="{E0DB21FE-BE0A-6FE8-F8F9-388005B09F2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5554" y="6095003"/>
            <a:ext cx="574551" cy="402244"/>
          </a:xfrm>
          <a:prstGeom prst="rect">
            <a:avLst/>
          </a:prstGeom>
        </p:spPr>
      </p:pic>
    </p:spTree>
    <p:extLst>
      <p:ext uri="{BB962C8B-B14F-4D97-AF65-F5344CB8AC3E}">
        <p14:creationId xmlns:p14="http://schemas.microsoft.com/office/powerpoint/2010/main" val="13568642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_2A">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B6E2C8EF-985C-8E9C-B324-ED540BD8CDF1}"/>
              </a:ext>
            </a:extLst>
          </p:cNvPr>
          <p:cNvSpPr/>
          <p:nvPr userDrawn="1"/>
        </p:nvSpPr>
        <p:spPr>
          <a:xfrm>
            <a:off x="3151045" y="5669464"/>
            <a:ext cx="9040741" cy="1193890"/>
          </a:xfrm>
          <a:custGeom>
            <a:avLst/>
            <a:gdLst>
              <a:gd name="connsiteX0" fmla="*/ 9040741 w 9040741"/>
              <a:gd name="connsiteY0" fmla="*/ 0 h 1193890"/>
              <a:gd name="connsiteX1" fmla="*/ 9040741 w 9040741"/>
              <a:gd name="connsiteY1" fmla="*/ 608328 h 1193890"/>
              <a:gd name="connsiteX2" fmla="*/ 3441822 w 9040741"/>
              <a:gd name="connsiteY2" fmla="*/ 1044622 h 1193890"/>
              <a:gd name="connsiteX3" fmla="*/ 1778064 w 9040741"/>
              <a:gd name="connsiteY3" fmla="*/ 1158008 h 1193890"/>
              <a:gd name="connsiteX4" fmla="*/ 1310174 w 9040741"/>
              <a:gd name="connsiteY4" fmla="*/ 1186527 h 1193890"/>
              <a:gd name="connsiteX5" fmla="*/ 1182581 w 9040741"/>
              <a:gd name="connsiteY5" fmla="*/ 1193890 h 1193890"/>
              <a:gd name="connsiteX6" fmla="*/ 0 w 9040741"/>
              <a:gd name="connsiteY6" fmla="*/ 1193890 h 1193890"/>
              <a:gd name="connsiteX7" fmla="*/ 257128 w 9040741"/>
              <a:gd name="connsiteY7" fmla="*/ 1176868 h 1193890"/>
              <a:gd name="connsiteX8" fmla="*/ 876036 w 9040741"/>
              <a:gd name="connsiteY8" fmla="*/ 1126959 h 1193890"/>
              <a:gd name="connsiteX9" fmla="*/ 1761503 w 9040741"/>
              <a:gd name="connsiteY9" fmla="*/ 1037723 h 1193890"/>
              <a:gd name="connsiteX10" fmla="*/ 3422734 w 9040741"/>
              <a:gd name="connsiteY10" fmla="*/ 832570 h 1193890"/>
              <a:gd name="connsiteX11" fmla="*/ 9040741 w 9040741"/>
              <a:gd name="connsiteY11" fmla="*/ 0 h 119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0741" h="1193890">
                <a:moveTo>
                  <a:pt x="9040741" y="0"/>
                </a:moveTo>
                <a:lnTo>
                  <a:pt x="9040741" y="608328"/>
                </a:lnTo>
                <a:cubicBezTo>
                  <a:pt x="6133415" y="843380"/>
                  <a:pt x="4491275" y="968725"/>
                  <a:pt x="3441822" y="1044622"/>
                </a:cubicBezTo>
                <a:cubicBezTo>
                  <a:pt x="2761738" y="1093840"/>
                  <a:pt x="2217578" y="1130409"/>
                  <a:pt x="1778064" y="1158008"/>
                </a:cubicBezTo>
                <a:cubicBezTo>
                  <a:pt x="1613620" y="1168357"/>
                  <a:pt x="1457800" y="1177845"/>
                  <a:pt x="1310174" y="1186527"/>
                </a:cubicBezTo>
                <a:lnTo>
                  <a:pt x="1182581" y="1193890"/>
                </a:lnTo>
                <a:lnTo>
                  <a:pt x="0" y="1193890"/>
                </a:lnTo>
                <a:lnTo>
                  <a:pt x="257128" y="1176868"/>
                </a:lnTo>
                <a:cubicBezTo>
                  <a:pt x="454230" y="1162838"/>
                  <a:pt x="660303" y="1146508"/>
                  <a:pt x="876036" y="1126959"/>
                </a:cubicBezTo>
                <a:cubicBezTo>
                  <a:pt x="1139606" y="1103270"/>
                  <a:pt x="1433766" y="1074061"/>
                  <a:pt x="1761503" y="1037723"/>
                </a:cubicBezTo>
                <a:cubicBezTo>
                  <a:pt x="2201478" y="988965"/>
                  <a:pt x="2745639" y="922957"/>
                  <a:pt x="3422734" y="832570"/>
                </a:cubicBezTo>
                <a:cubicBezTo>
                  <a:pt x="4473565" y="692045"/>
                  <a:pt x="6120766" y="454924"/>
                  <a:pt x="9040741" y="0"/>
                </a:cubicBezTo>
                <a:close/>
              </a:path>
            </a:pathLst>
          </a:custGeom>
          <a:solidFill>
            <a:schemeClr val="bg1">
              <a:lumMod val="85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A54773F7-FE46-894D-B25E-1FC93D674008}"/>
              </a:ext>
            </a:extLst>
          </p:cNvPr>
          <p:cNvSpPr/>
          <p:nvPr userDrawn="1"/>
        </p:nvSpPr>
        <p:spPr>
          <a:xfrm>
            <a:off x="5107381" y="6489613"/>
            <a:ext cx="7084404" cy="373741"/>
          </a:xfrm>
          <a:custGeom>
            <a:avLst/>
            <a:gdLst>
              <a:gd name="connsiteX0" fmla="*/ 7084404 w 7084404"/>
              <a:gd name="connsiteY0" fmla="*/ 0 h 373741"/>
              <a:gd name="connsiteX1" fmla="*/ 7084404 w 7084404"/>
              <a:gd name="connsiteY1" fmla="*/ 373741 h 373741"/>
              <a:gd name="connsiteX2" fmla="*/ 0 w 7084404"/>
              <a:gd name="connsiteY2" fmla="*/ 373741 h 373741"/>
              <a:gd name="connsiteX3" fmla="*/ 1512 w 7084404"/>
              <a:gd name="connsiteY3" fmla="*/ 373671 h 373741"/>
              <a:gd name="connsiteX4" fmla="*/ 1502965 w 7084404"/>
              <a:gd name="connsiteY4" fmla="*/ 299910 h 373741"/>
              <a:gd name="connsiteX5" fmla="*/ 7084404 w 7084404"/>
              <a:gd name="connsiteY5" fmla="*/ 0 h 37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84404" h="373741">
                <a:moveTo>
                  <a:pt x="7084404" y="0"/>
                </a:moveTo>
                <a:lnTo>
                  <a:pt x="7084404" y="373741"/>
                </a:lnTo>
                <a:lnTo>
                  <a:pt x="0" y="373741"/>
                </a:lnTo>
                <a:lnTo>
                  <a:pt x="1512" y="373671"/>
                </a:lnTo>
                <a:cubicBezTo>
                  <a:pt x="410872" y="354572"/>
                  <a:pt x="904268" y="330499"/>
                  <a:pt x="1502965" y="299910"/>
                </a:cubicBezTo>
                <a:cubicBezTo>
                  <a:pt x="2550348" y="246551"/>
                  <a:pt x="4187199" y="160074"/>
                  <a:pt x="7084404"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ontent Placeholder 5">
            <a:extLst>
              <a:ext uri="{FF2B5EF4-FFF2-40B4-BE49-F238E27FC236}">
                <a16:creationId xmlns:a16="http://schemas.microsoft.com/office/drawing/2014/main" id="{18C2E339-796B-359C-6ABD-6DD5BFA24DB4}"/>
              </a:ext>
            </a:extLst>
          </p:cNvPr>
          <p:cNvSpPr>
            <a:spLocks noGrp="1"/>
          </p:cNvSpPr>
          <p:nvPr userDrawn="1">
            <p:ph sz="quarter" idx="12"/>
          </p:nvPr>
        </p:nvSpPr>
        <p:spPr>
          <a:xfrm>
            <a:off x="304799" y="1140311"/>
            <a:ext cx="11582399" cy="5146189"/>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1" name="Group 20">
            <a:extLst>
              <a:ext uri="{FF2B5EF4-FFF2-40B4-BE49-F238E27FC236}">
                <a16:creationId xmlns:a16="http://schemas.microsoft.com/office/drawing/2014/main" id="{38D17416-6C22-50D1-690D-2CACD83CF6E6}"/>
              </a:ext>
            </a:extLst>
          </p:cNvPr>
          <p:cNvGrpSpPr/>
          <p:nvPr userDrawn="1"/>
        </p:nvGrpSpPr>
        <p:grpSpPr>
          <a:xfrm>
            <a:off x="11183626" y="5887386"/>
            <a:ext cx="802887" cy="802887"/>
            <a:chOff x="11183626" y="5887386"/>
            <a:chExt cx="802887" cy="802887"/>
          </a:xfrm>
        </p:grpSpPr>
        <p:sp>
          <p:nvSpPr>
            <p:cNvPr id="10" name="Oval 9">
              <a:extLst>
                <a:ext uri="{FF2B5EF4-FFF2-40B4-BE49-F238E27FC236}">
                  <a16:creationId xmlns:a16="http://schemas.microsoft.com/office/drawing/2014/main" id="{C0FCA793-23EA-8E36-A926-755DDB1D69F2}"/>
                </a:ext>
              </a:extLst>
            </p:cNvPr>
            <p:cNvSpPr/>
            <p:nvPr userDrawn="1"/>
          </p:nvSpPr>
          <p:spPr>
            <a:xfrm>
              <a:off x="11183626" y="5887386"/>
              <a:ext cx="802887" cy="80288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142EC3F5-A624-4B49-A51A-EFAFC72BDF9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5554" y="6095003"/>
              <a:ext cx="574551" cy="402244"/>
            </a:xfrm>
            <a:prstGeom prst="rect">
              <a:avLst/>
            </a:prstGeom>
          </p:spPr>
        </p:pic>
      </p:grpSp>
      <p:sp>
        <p:nvSpPr>
          <p:cNvPr id="20" name="Title 19">
            <a:extLst>
              <a:ext uri="{FF2B5EF4-FFF2-40B4-BE49-F238E27FC236}">
                <a16:creationId xmlns:a16="http://schemas.microsoft.com/office/drawing/2014/main" id="{FD61161E-D1F5-7301-84F1-8F809675308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756710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ntent_2A">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B6E2C8EF-985C-8E9C-B324-ED540BD8CDF1}"/>
              </a:ext>
            </a:extLst>
          </p:cNvPr>
          <p:cNvSpPr/>
          <p:nvPr userDrawn="1"/>
        </p:nvSpPr>
        <p:spPr>
          <a:xfrm>
            <a:off x="3151045" y="5669464"/>
            <a:ext cx="9040741" cy="1193890"/>
          </a:xfrm>
          <a:custGeom>
            <a:avLst/>
            <a:gdLst>
              <a:gd name="connsiteX0" fmla="*/ 9040741 w 9040741"/>
              <a:gd name="connsiteY0" fmla="*/ 0 h 1193890"/>
              <a:gd name="connsiteX1" fmla="*/ 9040741 w 9040741"/>
              <a:gd name="connsiteY1" fmla="*/ 608328 h 1193890"/>
              <a:gd name="connsiteX2" fmla="*/ 3441822 w 9040741"/>
              <a:gd name="connsiteY2" fmla="*/ 1044622 h 1193890"/>
              <a:gd name="connsiteX3" fmla="*/ 1778064 w 9040741"/>
              <a:gd name="connsiteY3" fmla="*/ 1158008 h 1193890"/>
              <a:gd name="connsiteX4" fmla="*/ 1310174 w 9040741"/>
              <a:gd name="connsiteY4" fmla="*/ 1186527 h 1193890"/>
              <a:gd name="connsiteX5" fmla="*/ 1182581 w 9040741"/>
              <a:gd name="connsiteY5" fmla="*/ 1193890 h 1193890"/>
              <a:gd name="connsiteX6" fmla="*/ 0 w 9040741"/>
              <a:gd name="connsiteY6" fmla="*/ 1193890 h 1193890"/>
              <a:gd name="connsiteX7" fmla="*/ 257128 w 9040741"/>
              <a:gd name="connsiteY7" fmla="*/ 1176868 h 1193890"/>
              <a:gd name="connsiteX8" fmla="*/ 876036 w 9040741"/>
              <a:gd name="connsiteY8" fmla="*/ 1126959 h 1193890"/>
              <a:gd name="connsiteX9" fmla="*/ 1761503 w 9040741"/>
              <a:gd name="connsiteY9" fmla="*/ 1037723 h 1193890"/>
              <a:gd name="connsiteX10" fmla="*/ 3422734 w 9040741"/>
              <a:gd name="connsiteY10" fmla="*/ 832570 h 1193890"/>
              <a:gd name="connsiteX11" fmla="*/ 9040741 w 9040741"/>
              <a:gd name="connsiteY11" fmla="*/ 0 h 119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0741" h="1193890">
                <a:moveTo>
                  <a:pt x="9040741" y="0"/>
                </a:moveTo>
                <a:lnTo>
                  <a:pt x="9040741" y="608328"/>
                </a:lnTo>
                <a:cubicBezTo>
                  <a:pt x="6133415" y="843380"/>
                  <a:pt x="4491275" y="968725"/>
                  <a:pt x="3441822" y="1044622"/>
                </a:cubicBezTo>
                <a:cubicBezTo>
                  <a:pt x="2761738" y="1093840"/>
                  <a:pt x="2217578" y="1130409"/>
                  <a:pt x="1778064" y="1158008"/>
                </a:cubicBezTo>
                <a:cubicBezTo>
                  <a:pt x="1613620" y="1168357"/>
                  <a:pt x="1457800" y="1177845"/>
                  <a:pt x="1310174" y="1186527"/>
                </a:cubicBezTo>
                <a:lnTo>
                  <a:pt x="1182581" y="1193890"/>
                </a:lnTo>
                <a:lnTo>
                  <a:pt x="0" y="1193890"/>
                </a:lnTo>
                <a:lnTo>
                  <a:pt x="257128" y="1176868"/>
                </a:lnTo>
                <a:cubicBezTo>
                  <a:pt x="454230" y="1162838"/>
                  <a:pt x="660303" y="1146508"/>
                  <a:pt x="876036" y="1126959"/>
                </a:cubicBezTo>
                <a:cubicBezTo>
                  <a:pt x="1139606" y="1103270"/>
                  <a:pt x="1433766" y="1074061"/>
                  <a:pt x="1761503" y="1037723"/>
                </a:cubicBezTo>
                <a:cubicBezTo>
                  <a:pt x="2201478" y="988965"/>
                  <a:pt x="2745639" y="922957"/>
                  <a:pt x="3422734" y="832570"/>
                </a:cubicBezTo>
                <a:cubicBezTo>
                  <a:pt x="4473565" y="692045"/>
                  <a:pt x="6120766" y="454924"/>
                  <a:pt x="9040741" y="0"/>
                </a:cubicBezTo>
                <a:close/>
              </a:path>
            </a:pathLst>
          </a:custGeom>
          <a:solidFill>
            <a:schemeClr val="tx1">
              <a:lumMod val="75000"/>
              <a:lumOff val="25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A54773F7-FE46-894D-B25E-1FC93D674008}"/>
              </a:ext>
            </a:extLst>
          </p:cNvPr>
          <p:cNvSpPr/>
          <p:nvPr userDrawn="1"/>
        </p:nvSpPr>
        <p:spPr>
          <a:xfrm>
            <a:off x="5107381" y="6489613"/>
            <a:ext cx="7084404" cy="373741"/>
          </a:xfrm>
          <a:custGeom>
            <a:avLst/>
            <a:gdLst>
              <a:gd name="connsiteX0" fmla="*/ 7084404 w 7084404"/>
              <a:gd name="connsiteY0" fmla="*/ 0 h 373741"/>
              <a:gd name="connsiteX1" fmla="*/ 7084404 w 7084404"/>
              <a:gd name="connsiteY1" fmla="*/ 373741 h 373741"/>
              <a:gd name="connsiteX2" fmla="*/ 0 w 7084404"/>
              <a:gd name="connsiteY2" fmla="*/ 373741 h 373741"/>
              <a:gd name="connsiteX3" fmla="*/ 1512 w 7084404"/>
              <a:gd name="connsiteY3" fmla="*/ 373671 h 373741"/>
              <a:gd name="connsiteX4" fmla="*/ 1502965 w 7084404"/>
              <a:gd name="connsiteY4" fmla="*/ 299910 h 373741"/>
              <a:gd name="connsiteX5" fmla="*/ 7084404 w 7084404"/>
              <a:gd name="connsiteY5" fmla="*/ 0 h 37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84404" h="373741">
                <a:moveTo>
                  <a:pt x="7084404" y="0"/>
                </a:moveTo>
                <a:lnTo>
                  <a:pt x="7084404" y="373741"/>
                </a:lnTo>
                <a:lnTo>
                  <a:pt x="0" y="373741"/>
                </a:lnTo>
                <a:lnTo>
                  <a:pt x="1512" y="373671"/>
                </a:lnTo>
                <a:cubicBezTo>
                  <a:pt x="410872" y="354572"/>
                  <a:pt x="904268" y="330499"/>
                  <a:pt x="1502965" y="299910"/>
                </a:cubicBezTo>
                <a:cubicBezTo>
                  <a:pt x="2550348" y="246551"/>
                  <a:pt x="4187199" y="160074"/>
                  <a:pt x="7084404"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ontent Placeholder 5">
            <a:extLst>
              <a:ext uri="{FF2B5EF4-FFF2-40B4-BE49-F238E27FC236}">
                <a16:creationId xmlns:a16="http://schemas.microsoft.com/office/drawing/2014/main" id="{18C2E339-796B-359C-6ABD-6DD5BFA24DB4}"/>
              </a:ext>
            </a:extLst>
          </p:cNvPr>
          <p:cNvSpPr>
            <a:spLocks noGrp="1"/>
          </p:cNvSpPr>
          <p:nvPr userDrawn="1">
            <p:ph sz="quarter" idx="12"/>
          </p:nvPr>
        </p:nvSpPr>
        <p:spPr>
          <a:xfrm>
            <a:off x="304799" y="1140311"/>
            <a:ext cx="11582399" cy="5146189"/>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1" name="Group 20">
            <a:extLst>
              <a:ext uri="{FF2B5EF4-FFF2-40B4-BE49-F238E27FC236}">
                <a16:creationId xmlns:a16="http://schemas.microsoft.com/office/drawing/2014/main" id="{38D17416-6C22-50D1-690D-2CACD83CF6E6}"/>
              </a:ext>
            </a:extLst>
          </p:cNvPr>
          <p:cNvGrpSpPr/>
          <p:nvPr userDrawn="1"/>
        </p:nvGrpSpPr>
        <p:grpSpPr>
          <a:xfrm>
            <a:off x="11183626" y="5887386"/>
            <a:ext cx="802887" cy="802887"/>
            <a:chOff x="11183626" y="5887386"/>
            <a:chExt cx="802887" cy="802887"/>
          </a:xfrm>
        </p:grpSpPr>
        <p:sp>
          <p:nvSpPr>
            <p:cNvPr id="10" name="Oval 9">
              <a:extLst>
                <a:ext uri="{FF2B5EF4-FFF2-40B4-BE49-F238E27FC236}">
                  <a16:creationId xmlns:a16="http://schemas.microsoft.com/office/drawing/2014/main" id="{C0FCA793-23EA-8E36-A926-755DDB1D69F2}"/>
                </a:ext>
              </a:extLst>
            </p:cNvPr>
            <p:cNvSpPr/>
            <p:nvPr userDrawn="1"/>
          </p:nvSpPr>
          <p:spPr>
            <a:xfrm>
              <a:off x="11183626" y="5887386"/>
              <a:ext cx="802887" cy="80288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142EC3F5-A624-4B49-A51A-EFAFC72BDF9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5554" y="6095003"/>
              <a:ext cx="574551" cy="402244"/>
            </a:xfrm>
            <a:prstGeom prst="rect">
              <a:avLst/>
            </a:prstGeom>
          </p:spPr>
        </p:pic>
      </p:grpSp>
      <p:sp>
        <p:nvSpPr>
          <p:cNvPr id="20" name="Title 19">
            <a:extLst>
              <a:ext uri="{FF2B5EF4-FFF2-40B4-BE49-F238E27FC236}">
                <a16:creationId xmlns:a16="http://schemas.microsoft.com/office/drawing/2014/main" id="{FD61161E-D1F5-7301-84F1-8F8096753082}"/>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8103929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ntent_2A">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8C2E339-796B-359C-6ABD-6DD5BFA24DB4}"/>
              </a:ext>
            </a:extLst>
          </p:cNvPr>
          <p:cNvSpPr>
            <a:spLocks noGrp="1"/>
          </p:cNvSpPr>
          <p:nvPr userDrawn="1">
            <p:ph sz="quarter" idx="12"/>
          </p:nvPr>
        </p:nvSpPr>
        <p:spPr>
          <a:xfrm>
            <a:off x="304799" y="1140311"/>
            <a:ext cx="11582399" cy="5146189"/>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1" name="Group 20">
            <a:extLst>
              <a:ext uri="{FF2B5EF4-FFF2-40B4-BE49-F238E27FC236}">
                <a16:creationId xmlns:a16="http://schemas.microsoft.com/office/drawing/2014/main" id="{38D17416-6C22-50D1-690D-2CACD83CF6E6}"/>
              </a:ext>
            </a:extLst>
          </p:cNvPr>
          <p:cNvGrpSpPr/>
          <p:nvPr userDrawn="1"/>
        </p:nvGrpSpPr>
        <p:grpSpPr>
          <a:xfrm>
            <a:off x="11183626" y="5887386"/>
            <a:ext cx="802887" cy="802887"/>
            <a:chOff x="11183626" y="5887386"/>
            <a:chExt cx="802887" cy="802887"/>
          </a:xfrm>
        </p:grpSpPr>
        <p:sp>
          <p:nvSpPr>
            <p:cNvPr id="10" name="Oval 9">
              <a:extLst>
                <a:ext uri="{FF2B5EF4-FFF2-40B4-BE49-F238E27FC236}">
                  <a16:creationId xmlns:a16="http://schemas.microsoft.com/office/drawing/2014/main" id="{C0FCA793-23EA-8E36-A926-755DDB1D69F2}"/>
                </a:ext>
              </a:extLst>
            </p:cNvPr>
            <p:cNvSpPr/>
            <p:nvPr userDrawn="1"/>
          </p:nvSpPr>
          <p:spPr>
            <a:xfrm>
              <a:off x="11183626" y="5887386"/>
              <a:ext cx="802887" cy="80288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142EC3F5-A624-4B49-A51A-EFAFC72BDF9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5554" y="6095003"/>
              <a:ext cx="574551" cy="402244"/>
            </a:xfrm>
            <a:prstGeom prst="rect">
              <a:avLst/>
            </a:prstGeom>
          </p:spPr>
        </p:pic>
      </p:grpSp>
      <p:sp>
        <p:nvSpPr>
          <p:cNvPr id="20" name="Title 19">
            <a:extLst>
              <a:ext uri="{FF2B5EF4-FFF2-40B4-BE49-F238E27FC236}">
                <a16:creationId xmlns:a16="http://schemas.microsoft.com/office/drawing/2014/main" id="{FD61161E-D1F5-7301-84F1-8F8096753082}"/>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0791120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Divider_1">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9EC9336-6F14-20C7-9D1A-FCC8119E2476}"/>
              </a:ext>
            </a:extLst>
          </p:cNvPr>
          <p:cNvSpPr/>
          <p:nvPr userDrawn="1"/>
        </p:nvSpPr>
        <p:spPr>
          <a:xfrm>
            <a:off x="5325763" y="0"/>
            <a:ext cx="686623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9A7FCC74-7AFC-5815-2CBD-CC00465BA4D9}"/>
              </a:ext>
            </a:extLst>
          </p:cNvPr>
          <p:cNvSpPr>
            <a:spLocks noGrp="1"/>
          </p:cNvSpPr>
          <p:nvPr>
            <p:ph type="title"/>
          </p:nvPr>
        </p:nvSpPr>
        <p:spPr>
          <a:xfrm>
            <a:off x="304800" y="309704"/>
            <a:ext cx="5243384" cy="618551"/>
          </a:xfrm>
        </p:spPr>
        <p:txBody>
          <a:bodyPr/>
          <a:lstStyle>
            <a:lvl1pPr>
              <a:defRPr>
                <a:solidFill>
                  <a:schemeClr val="bg1"/>
                </a:solidFill>
              </a:defRPr>
            </a:lvl1pPr>
          </a:lstStyle>
          <a:p>
            <a:r>
              <a:rPr lang="en-US"/>
              <a:t>Click to edit Master title style</a:t>
            </a:r>
          </a:p>
        </p:txBody>
      </p:sp>
      <p:pic>
        <p:nvPicPr>
          <p:cNvPr id="10" name="Graphic 9">
            <a:extLst>
              <a:ext uri="{FF2B5EF4-FFF2-40B4-BE49-F238E27FC236}">
                <a16:creationId xmlns:a16="http://schemas.microsoft.com/office/drawing/2014/main" id="{42835280-2069-5638-6EFB-FABF9E8A0E6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5554" y="6095003"/>
            <a:ext cx="574551" cy="402244"/>
          </a:xfrm>
          <a:prstGeom prst="rect">
            <a:avLst/>
          </a:prstGeom>
        </p:spPr>
      </p:pic>
    </p:spTree>
    <p:extLst>
      <p:ext uri="{BB962C8B-B14F-4D97-AF65-F5344CB8AC3E}">
        <p14:creationId xmlns:p14="http://schemas.microsoft.com/office/powerpoint/2010/main" val="20750794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_2B">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B6E2C8EF-985C-8E9C-B324-ED540BD8CDF1}"/>
              </a:ext>
            </a:extLst>
          </p:cNvPr>
          <p:cNvSpPr/>
          <p:nvPr userDrawn="1"/>
        </p:nvSpPr>
        <p:spPr>
          <a:xfrm>
            <a:off x="3151045" y="5669464"/>
            <a:ext cx="9040741" cy="1193890"/>
          </a:xfrm>
          <a:custGeom>
            <a:avLst/>
            <a:gdLst>
              <a:gd name="connsiteX0" fmla="*/ 9040741 w 9040741"/>
              <a:gd name="connsiteY0" fmla="*/ 0 h 1193890"/>
              <a:gd name="connsiteX1" fmla="*/ 9040741 w 9040741"/>
              <a:gd name="connsiteY1" fmla="*/ 608328 h 1193890"/>
              <a:gd name="connsiteX2" fmla="*/ 3441822 w 9040741"/>
              <a:gd name="connsiteY2" fmla="*/ 1044622 h 1193890"/>
              <a:gd name="connsiteX3" fmla="*/ 1778064 w 9040741"/>
              <a:gd name="connsiteY3" fmla="*/ 1158008 h 1193890"/>
              <a:gd name="connsiteX4" fmla="*/ 1310174 w 9040741"/>
              <a:gd name="connsiteY4" fmla="*/ 1186527 h 1193890"/>
              <a:gd name="connsiteX5" fmla="*/ 1182581 w 9040741"/>
              <a:gd name="connsiteY5" fmla="*/ 1193890 h 1193890"/>
              <a:gd name="connsiteX6" fmla="*/ 0 w 9040741"/>
              <a:gd name="connsiteY6" fmla="*/ 1193890 h 1193890"/>
              <a:gd name="connsiteX7" fmla="*/ 257128 w 9040741"/>
              <a:gd name="connsiteY7" fmla="*/ 1176868 h 1193890"/>
              <a:gd name="connsiteX8" fmla="*/ 876036 w 9040741"/>
              <a:gd name="connsiteY8" fmla="*/ 1126959 h 1193890"/>
              <a:gd name="connsiteX9" fmla="*/ 1761503 w 9040741"/>
              <a:gd name="connsiteY9" fmla="*/ 1037723 h 1193890"/>
              <a:gd name="connsiteX10" fmla="*/ 3422734 w 9040741"/>
              <a:gd name="connsiteY10" fmla="*/ 832570 h 1193890"/>
              <a:gd name="connsiteX11" fmla="*/ 9040741 w 9040741"/>
              <a:gd name="connsiteY11" fmla="*/ 0 h 119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0741" h="1193890">
                <a:moveTo>
                  <a:pt x="9040741" y="0"/>
                </a:moveTo>
                <a:lnTo>
                  <a:pt x="9040741" y="608328"/>
                </a:lnTo>
                <a:cubicBezTo>
                  <a:pt x="6133415" y="843380"/>
                  <a:pt x="4491275" y="968725"/>
                  <a:pt x="3441822" y="1044622"/>
                </a:cubicBezTo>
                <a:cubicBezTo>
                  <a:pt x="2761738" y="1093840"/>
                  <a:pt x="2217578" y="1130409"/>
                  <a:pt x="1778064" y="1158008"/>
                </a:cubicBezTo>
                <a:cubicBezTo>
                  <a:pt x="1613620" y="1168357"/>
                  <a:pt x="1457800" y="1177845"/>
                  <a:pt x="1310174" y="1186527"/>
                </a:cubicBezTo>
                <a:lnTo>
                  <a:pt x="1182581" y="1193890"/>
                </a:lnTo>
                <a:lnTo>
                  <a:pt x="0" y="1193890"/>
                </a:lnTo>
                <a:lnTo>
                  <a:pt x="257128" y="1176868"/>
                </a:lnTo>
                <a:cubicBezTo>
                  <a:pt x="454230" y="1162838"/>
                  <a:pt x="660303" y="1146508"/>
                  <a:pt x="876036" y="1126959"/>
                </a:cubicBezTo>
                <a:cubicBezTo>
                  <a:pt x="1139606" y="1103270"/>
                  <a:pt x="1433766" y="1074061"/>
                  <a:pt x="1761503" y="1037723"/>
                </a:cubicBezTo>
                <a:cubicBezTo>
                  <a:pt x="2201478" y="988965"/>
                  <a:pt x="2745639" y="922957"/>
                  <a:pt x="3422734" y="832570"/>
                </a:cubicBezTo>
                <a:cubicBezTo>
                  <a:pt x="4473565" y="692045"/>
                  <a:pt x="6120766" y="454924"/>
                  <a:pt x="904074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A54773F7-FE46-894D-B25E-1FC93D674008}"/>
              </a:ext>
            </a:extLst>
          </p:cNvPr>
          <p:cNvSpPr/>
          <p:nvPr userDrawn="1"/>
        </p:nvSpPr>
        <p:spPr>
          <a:xfrm>
            <a:off x="5107381" y="6489613"/>
            <a:ext cx="7084404" cy="373741"/>
          </a:xfrm>
          <a:custGeom>
            <a:avLst/>
            <a:gdLst>
              <a:gd name="connsiteX0" fmla="*/ 7084404 w 7084404"/>
              <a:gd name="connsiteY0" fmla="*/ 0 h 373741"/>
              <a:gd name="connsiteX1" fmla="*/ 7084404 w 7084404"/>
              <a:gd name="connsiteY1" fmla="*/ 373741 h 373741"/>
              <a:gd name="connsiteX2" fmla="*/ 0 w 7084404"/>
              <a:gd name="connsiteY2" fmla="*/ 373741 h 373741"/>
              <a:gd name="connsiteX3" fmla="*/ 1512 w 7084404"/>
              <a:gd name="connsiteY3" fmla="*/ 373671 h 373741"/>
              <a:gd name="connsiteX4" fmla="*/ 1502965 w 7084404"/>
              <a:gd name="connsiteY4" fmla="*/ 299910 h 373741"/>
              <a:gd name="connsiteX5" fmla="*/ 7084404 w 7084404"/>
              <a:gd name="connsiteY5" fmla="*/ 0 h 37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84404" h="373741">
                <a:moveTo>
                  <a:pt x="7084404" y="0"/>
                </a:moveTo>
                <a:lnTo>
                  <a:pt x="7084404" y="373741"/>
                </a:lnTo>
                <a:lnTo>
                  <a:pt x="0" y="373741"/>
                </a:lnTo>
                <a:lnTo>
                  <a:pt x="1512" y="373671"/>
                </a:lnTo>
                <a:cubicBezTo>
                  <a:pt x="410872" y="354572"/>
                  <a:pt x="904268" y="330499"/>
                  <a:pt x="1502965" y="299910"/>
                </a:cubicBezTo>
                <a:cubicBezTo>
                  <a:pt x="2550348" y="246551"/>
                  <a:pt x="4187199" y="160074"/>
                  <a:pt x="708440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ontent Placeholder 5">
            <a:extLst>
              <a:ext uri="{FF2B5EF4-FFF2-40B4-BE49-F238E27FC236}">
                <a16:creationId xmlns:a16="http://schemas.microsoft.com/office/drawing/2014/main" id="{18C2E339-796B-359C-6ABD-6DD5BFA24DB4}"/>
              </a:ext>
            </a:extLst>
          </p:cNvPr>
          <p:cNvSpPr>
            <a:spLocks noGrp="1"/>
          </p:cNvSpPr>
          <p:nvPr userDrawn="1">
            <p:ph sz="quarter" idx="12"/>
          </p:nvPr>
        </p:nvSpPr>
        <p:spPr>
          <a:xfrm>
            <a:off x="304799" y="1140311"/>
            <a:ext cx="11582399" cy="5146189"/>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itle 19">
            <a:extLst>
              <a:ext uri="{FF2B5EF4-FFF2-40B4-BE49-F238E27FC236}">
                <a16:creationId xmlns:a16="http://schemas.microsoft.com/office/drawing/2014/main" id="{FD61161E-D1F5-7301-84F1-8F8096753082}"/>
              </a:ext>
            </a:extLst>
          </p:cNvPr>
          <p:cNvSpPr>
            <a:spLocks noGrp="1"/>
          </p:cNvSpPr>
          <p:nvPr>
            <p:ph type="title"/>
          </p:nvPr>
        </p:nvSpPr>
        <p:spPr/>
        <p:txBody>
          <a:bodyPr/>
          <a:lstStyle/>
          <a:p>
            <a:r>
              <a:rPr lang="en-US"/>
              <a:t>Click to edit Master title style</a:t>
            </a:r>
          </a:p>
        </p:txBody>
      </p:sp>
      <p:grpSp>
        <p:nvGrpSpPr>
          <p:cNvPr id="2" name="Group 1">
            <a:extLst>
              <a:ext uri="{FF2B5EF4-FFF2-40B4-BE49-F238E27FC236}">
                <a16:creationId xmlns:a16="http://schemas.microsoft.com/office/drawing/2014/main" id="{271A99E8-19E0-305B-333F-594F84415FB7}"/>
              </a:ext>
            </a:extLst>
          </p:cNvPr>
          <p:cNvGrpSpPr/>
          <p:nvPr userDrawn="1"/>
        </p:nvGrpSpPr>
        <p:grpSpPr>
          <a:xfrm>
            <a:off x="11183626" y="5887386"/>
            <a:ext cx="802887" cy="802887"/>
            <a:chOff x="11183626" y="5887386"/>
            <a:chExt cx="802887" cy="802887"/>
          </a:xfrm>
        </p:grpSpPr>
        <p:sp>
          <p:nvSpPr>
            <p:cNvPr id="4" name="Oval 3">
              <a:extLst>
                <a:ext uri="{FF2B5EF4-FFF2-40B4-BE49-F238E27FC236}">
                  <a16:creationId xmlns:a16="http://schemas.microsoft.com/office/drawing/2014/main" id="{89AEEB51-AC28-EC98-5C40-0477F21FA3B7}"/>
                </a:ext>
              </a:extLst>
            </p:cNvPr>
            <p:cNvSpPr/>
            <p:nvPr userDrawn="1"/>
          </p:nvSpPr>
          <p:spPr>
            <a:xfrm>
              <a:off x="11183626" y="5887386"/>
              <a:ext cx="802887" cy="80288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9B901733-EB60-3436-8A8A-5432524B2C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5554" y="6095003"/>
              <a:ext cx="574551" cy="402244"/>
            </a:xfrm>
            <a:prstGeom prst="rect">
              <a:avLst/>
            </a:prstGeom>
          </p:spPr>
        </p:pic>
      </p:grpSp>
    </p:spTree>
    <p:extLst>
      <p:ext uri="{BB962C8B-B14F-4D97-AF65-F5344CB8AC3E}">
        <p14:creationId xmlns:p14="http://schemas.microsoft.com/office/powerpoint/2010/main" val="1809837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_2B">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F6E123F-B4FB-5FD6-34F7-8037C95AEF31}"/>
              </a:ext>
            </a:extLst>
          </p:cNvPr>
          <p:cNvSpPr/>
          <p:nvPr userDrawn="1"/>
        </p:nvSpPr>
        <p:spPr>
          <a:xfrm>
            <a:off x="0" y="3807912"/>
            <a:ext cx="12192000" cy="30500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6E2C8EF-985C-8E9C-B324-ED540BD8CDF1}"/>
              </a:ext>
            </a:extLst>
          </p:cNvPr>
          <p:cNvSpPr/>
          <p:nvPr userDrawn="1"/>
        </p:nvSpPr>
        <p:spPr>
          <a:xfrm>
            <a:off x="3151045" y="5669464"/>
            <a:ext cx="9040741" cy="1193890"/>
          </a:xfrm>
          <a:custGeom>
            <a:avLst/>
            <a:gdLst>
              <a:gd name="connsiteX0" fmla="*/ 9040741 w 9040741"/>
              <a:gd name="connsiteY0" fmla="*/ 0 h 1193890"/>
              <a:gd name="connsiteX1" fmla="*/ 9040741 w 9040741"/>
              <a:gd name="connsiteY1" fmla="*/ 608328 h 1193890"/>
              <a:gd name="connsiteX2" fmla="*/ 3441822 w 9040741"/>
              <a:gd name="connsiteY2" fmla="*/ 1044622 h 1193890"/>
              <a:gd name="connsiteX3" fmla="*/ 1778064 w 9040741"/>
              <a:gd name="connsiteY3" fmla="*/ 1158008 h 1193890"/>
              <a:gd name="connsiteX4" fmla="*/ 1310174 w 9040741"/>
              <a:gd name="connsiteY4" fmla="*/ 1186527 h 1193890"/>
              <a:gd name="connsiteX5" fmla="*/ 1182581 w 9040741"/>
              <a:gd name="connsiteY5" fmla="*/ 1193890 h 1193890"/>
              <a:gd name="connsiteX6" fmla="*/ 0 w 9040741"/>
              <a:gd name="connsiteY6" fmla="*/ 1193890 h 1193890"/>
              <a:gd name="connsiteX7" fmla="*/ 257128 w 9040741"/>
              <a:gd name="connsiteY7" fmla="*/ 1176868 h 1193890"/>
              <a:gd name="connsiteX8" fmla="*/ 876036 w 9040741"/>
              <a:gd name="connsiteY8" fmla="*/ 1126959 h 1193890"/>
              <a:gd name="connsiteX9" fmla="*/ 1761503 w 9040741"/>
              <a:gd name="connsiteY9" fmla="*/ 1037723 h 1193890"/>
              <a:gd name="connsiteX10" fmla="*/ 3422734 w 9040741"/>
              <a:gd name="connsiteY10" fmla="*/ 832570 h 1193890"/>
              <a:gd name="connsiteX11" fmla="*/ 9040741 w 9040741"/>
              <a:gd name="connsiteY11" fmla="*/ 0 h 119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0741" h="1193890">
                <a:moveTo>
                  <a:pt x="9040741" y="0"/>
                </a:moveTo>
                <a:lnTo>
                  <a:pt x="9040741" y="608328"/>
                </a:lnTo>
                <a:cubicBezTo>
                  <a:pt x="6133415" y="843380"/>
                  <a:pt x="4491275" y="968725"/>
                  <a:pt x="3441822" y="1044622"/>
                </a:cubicBezTo>
                <a:cubicBezTo>
                  <a:pt x="2761738" y="1093840"/>
                  <a:pt x="2217578" y="1130409"/>
                  <a:pt x="1778064" y="1158008"/>
                </a:cubicBezTo>
                <a:cubicBezTo>
                  <a:pt x="1613620" y="1168357"/>
                  <a:pt x="1457800" y="1177845"/>
                  <a:pt x="1310174" y="1186527"/>
                </a:cubicBezTo>
                <a:lnTo>
                  <a:pt x="1182581" y="1193890"/>
                </a:lnTo>
                <a:lnTo>
                  <a:pt x="0" y="1193890"/>
                </a:lnTo>
                <a:lnTo>
                  <a:pt x="257128" y="1176868"/>
                </a:lnTo>
                <a:cubicBezTo>
                  <a:pt x="454230" y="1162838"/>
                  <a:pt x="660303" y="1146508"/>
                  <a:pt x="876036" y="1126959"/>
                </a:cubicBezTo>
                <a:cubicBezTo>
                  <a:pt x="1139606" y="1103270"/>
                  <a:pt x="1433766" y="1074061"/>
                  <a:pt x="1761503" y="1037723"/>
                </a:cubicBezTo>
                <a:cubicBezTo>
                  <a:pt x="2201478" y="988965"/>
                  <a:pt x="2745639" y="922957"/>
                  <a:pt x="3422734" y="832570"/>
                </a:cubicBezTo>
                <a:cubicBezTo>
                  <a:pt x="4473565" y="692045"/>
                  <a:pt x="6120766" y="454924"/>
                  <a:pt x="904074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A54773F7-FE46-894D-B25E-1FC93D674008}"/>
              </a:ext>
            </a:extLst>
          </p:cNvPr>
          <p:cNvSpPr/>
          <p:nvPr userDrawn="1"/>
        </p:nvSpPr>
        <p:spPr>
          <a:xfrm>
            <a:off x="5107381" y="6489613"/>
            <a:ext cx="7084404" cy="373741"/>
          </a:xfrm>
          <a:custGeom>
            <a:avLst/>
            <a:gdLst>
              <a:gd name="connsiteX0" fmla="*/ 7084404 w 7084404"/>
              <a:gd name="connsiteY0" fmla="*/ 0 h 373741"/>
              <a:gd name="connsiteX1" fmla="*/ 7084404 w 7084404"/>
              <a:gd name="connsiteY1" fmla="*/ 373741 h 373741"/>
              <a:gd name="connsiteX2" fmla="*/ 0 w 7084404"/>
              <a:gd name="connsiteY2" fmla="*/ 373741 h 373741"/>
              <a:gd name="connsiteX3" fmla="*/ 1512 w 7084404"/>
              <a:gd name="connsiteY3" fmla="*/ 373671 h 373741"/>
              <a:gd name="connsiteX4" fmla="*/ 1502965 w 7084404"/>
              <a:gd name="connsiteY4" fmla="*/ 299910 h 373741"/>
              <a:gd name="connsiteX5" fmla="*/ 7084404 w 7084404"/>
              <a:gd name="connsiteY5" fmla="*/ 0 h 37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84404" h="373741">
                <a:moveTo>
                  <a:pt x="7084404" y="0"/>
                </a:moveTo>
                <a:lnTo>
                  <a:pt x="7084404" y="373741"/>
                </a:lnTo>
                <a:lnTo>
                  <a:pt x="0" y="373741"/>
                </a:lnTo>
                <a:lnTo>
                  <a:pt x="1512" y="373671"/>
                </a:lnTo>
                <a:cubicBezTo>
                  <a:pt x="410872" y="354572"/>
                  <a:pt x="904268" y="330499"/>
                  <a:pt x="1502965" y="299910"/>
                </a:cubicBezTo>
                <a:cubicBezTo>
                  <a:pt x="2550348" y="246551"/>
                  <a:pt x="4187199" y="160074"/>
                  <a:pt x="708440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ontent Placeholder 5">
            <a:extLst>
              <a:ext uri="{FF2B5EF4-FFF2-40B4-BE49-F238E27FC236}">
                <a16:creationId xmlns:a16="http://schemas.microsoft.com/office/drawing/2014/main" id="{18C2E339-796B-359C-6ABD-6DD5BFA24DB4}"/>
              </a:ext>
            </a:extLst>
          </p:cNvPr>
          <p:cNvSpPr>
            <a:spLocks noGrp="1"/>
          </p:cNvSpPr>
          <p:nvPr userDrawn="1">
            <p:ph sz="quarter" idx="12"/>
          </p:nvPr>
        </p:nvSpPr>
        <p:spPr>
          <a:xfrm>
            <a:off x="304799" y="1140311"/>
            <a:ext cx="11582399" cy="5146189"/>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itle 19">
            <a:extLst>
              <a:ext uri="{FF2B5EF4-FFF2-40B4-BE49-F238E27FC236}">
                <a16:creationId xmlns:a16="http://schemas.microsoft.com/office/drawing/2014/main" id="{FD61161E-D1F5-7301-84F1-8F8096753082}"/>
              </a:ext>
            </a:extLst>
          </p:cNvPr>
          <p:cNvSpPr>
            <a:spLocks noGrp="1"/>
          </p:cNvSpPr>
          <p:nvPr>
            <p:ph type="title"/>
          </p:nvPr>
        </p:nvSpPr>
        <p:spPr/>
        <p:txBody>
          <a:bodyPr/>
          <a:lstStyle/>
          <a:p>
            <a:r>
              <a:rPr lang="en-US"/>
              <a:t>Click to edit Master title style</a:t>
            </a:r>
          </a:p>
        </p:txBody>
      </p:sp>
      <p:grpSp>
        <p:nvGrpSpPr>
          <p:cNvPr id="2" name="Group 1">
            <a:extLst>
              <a:ext uri="{FF2B5EF4-FFF2-40B4-BE49-F238E27FC236}">
                <a16:creationId xmlns:a16="http://schemas.microsoft.com/office/drawing/2014/main" id="{271A99E8-19E0-305B-333F-594F84415FB7}"/>
              </a:ext>
            </a:extLst>
          </p:cNvPr>
          <p:cNvGrpSpPr/>
          <p:nvPr userDrawn="1"/>
        </p:nvGrpSpPr>
        <p:grpSpPr>
          <a:xfrm>
            <a:off x="11183626" y="5887386"/>
            <a:ext cx="802887" cy="802887"/>
            <a:chOff x="11183626" y="5887386"/>
            <a:chExt cx="802887" cy="802887"/>
          </a:xfrm>
        </p:grpSpPr>
        <p:sp>
          <p:nvSpPr>
            <p:cNvPr id="4" name="Oval 3">
              <a:extLst>
                <a:ext uri="{FF2B5EF4-FFF2-40B4-BE49-F238E27FC236}">
                  <a16:creationId xmlns:a16="http://schemas.microsoft.com/office/drawing/2014/main" id="{89AEEB51-AC28-EC98-5C40-0477F21FA3B7}"/>
                </a:ext>
              </a:extLst>
            </p:cNvPr>
            <p:cNvSpPr/>
            <p:nvPr userDrawn="1"/>
          </p:nvSpPr>
          <p:spPr>
            <a:xfrm>
              <a:off x="11183626" y="5887386"/>
              <a:ext cx="802887" cy="80288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9B901733-EB60-3436-8A8A-5432524B2C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5554" y="6095003"/>
              <a:ext cx="574551" cy="402244"/>
            </a:xfrm>
            <a:prstGeom prst="rect">
              <a:avLst/>
            </a:prstGeom>
          </p:spPr>
        </p:pic>
      </p:grpSp>
    </p:spTree>
    <p:extLst>
      <p:ext uri="{BB962C8B-B14F-4D97-AF65-F5344CB8AC3E}">
        <p14:creationId xmlns:p14="http://schemas.microsoft.com/office/powerpoint/2010/main" val="27079504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ntent_2C">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B6E2C8EF-985C-8E9C-B324-ED540BD8CDF1}"/>
              </a:ext>
            </a:extLst>
          </p:cNvPr>
          <p:cNvSpPr/>
          <p:nvPr userDrawn="1"/>
        </p:nvSpPr>
        <p:spPr>
          <a:xfrm>
            <a:off x="3151045" y="5669464"/>
            <a:ext cx="9040741" cy="1193890"/>
          </a:xfrm>
          <a:custGeom>
            <a:avLst/>
            <a:gdLst>
              <a:gd name="connsiteX0" fmla="*/ 9040741 w 9040741"/>
              <a:gd name="connsiteY0" fmla="*/ 0 h 1193890"/>
              <a:gd name="connsiteX1" fmla="*/ 9040741 w 9040741"/>
              <a:gd name="connsiteY1" fmla="*/ 608328 h 1193890"/>
              <a:gd name="connsiteX2" fmla="*/ 3441822 w 9040741"/>
              <a:gd name="connsiteY2" fmla="*/ 1044622 h 1193890"/>
              <a:gd name="connsiteX3" fmla="*/ 1778064 w 9040741"/>
              <a:gd name="connsiteY3" fmla="*/ 1158008 h 1193890"/>
              <a:gd name="connsiteX4" fmla="*/ 1310174 w 9040741"/>
              <a:gd name="connsiteY4" fmla="*/ 1186527 h 1193890"/>
              <a:gd name="connsiteX5" fmla="*/ 1182581 w 9040741"/>
              <a:gd name="connsiteY5" fmla="*/ 1193890 h 1193890"/>
              <a:gd name="connsiteX6" fmla="*/ 0 w 9040741"/>
              <a:gd name="connsiteY6" fmla="*/ 1193890 h 1193890"/>
              <a:gd name="connsiteX7" fmla="*/ 257128 w 9040741"/>
              <a:gd name="connsiteY7" fmla="*/ 1176868 h 1193890"/>
              <a:gd name="connsiteX8" fmla="*/ 876036 w 9040741"/>
              <a:gd name="connsiteY8" fmla="*/ 1126959 h 1193890"/>
              <a:gd name="connsiteX9" fmla="*/ 1761503 w 9040741"/>
              <a:gd name="connsiteY9" fmla="*/ 1037723 h 1193890"/>
              <a:gd name="connsiteX10" fmla="*/ 3422734 w 9040741"/>
              <a:gd name="connsiteY10" fmla="*/ 832570 h 1193890"/>
              <a:gd name="connsiteX11" fmla="*/ 9040741 w 9040741"/>
              <a:gd name="connsiteY11" fmla="*/ 0 h 119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0741" h="1193890">
                <a:moveTo>
                  <a:pt x="9040741" y="0"/>
                </a:moveTo>
                <a:lnTo>
                  <a:pt x="9040741" y="608328"/>
                </a:lnTo>
                <a:cubicBezTo>
                  <a:pt x="6133415" y="843380"/>
                  <a:pt x="4491275" y="968725"/>
                  <a:pt x="3441822" y="1044622"/>
                </a:cubicBezTo>
                <a:cubicBezTo>
                  <a:pt x="2761738" y="1093840"/>
                  <a:pt x="2217578" y="1130409"/>
                  <a:pt x="1778064" y="1158008"/>
                </a:cubicBezTo>
                <a:cubicBezTo>
                  <a:pt x="1613620" y="1168357"/>
                  <a:pt x="1457800" y="1177845"/>
                  <a:pt x="1310174" y="1186527"/>
                </a:cubicBezTo>
                <a:lnTo>
                  <a:pt x="1182581" y="1193890"/>
                </a:lnTo>
                <a:lnTo>
                  <a:pt x="0" y="1193890"/>
                </a:lnTo>
                <a:lnTo>
                  <a:pt x="257128" y="1176868"/>
                </a:lnTo>
                <a:cubicBezTo>
                  <a:pt x="454230" y="1162838"/>
                  <a:pt x="660303" y="1146508"/>
                  <a:pt x="876036" y="1126959"/>
                </a:cubicBezTo>
                <a:cubicBezTo>
                  <a:pt x="1139606" y="1103270"/>
                  <a:pt x="1433766" y="1074061"/>
                  <a:pt x="1761503" y="1037723"/>
                </a:cubicBezTo>
                <a:cubicBezTo>
                  <a:pt x="2201478" y="988965"/>
                  <a:pt x="2745639" y="922957"/>
                  <a:pt x="3422734" y="832570"/>
                </a:cubicBezTo>
                <a:cubicBezTo>
                  <a:pt x="4473565" y="692045"/>
                  <a:pt x="6120766" y="454924"/>
                  <a:pt x="9040741"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A54773F7-FE46-894D-B25E-1FC93D674008}"/>
              </a:ext>
            </a:extLst>
          </p:cNvPr>
          <p:cNvSpPr/>
          <p:nvPr userDrawn="1"/>
        </p:nvSpPr>
        <p:spPr>
          <a:xfrm>
            <a:off x="5107381" y="6489613"/>
            <a:ext cx="7084404" cy="373741"/>
          </a:xfrm>
          <a:custGeom>
            <a:avLst/>
            <a:gdLst>
              <a:gd name="connsiteX0" fmla="*/ 7084404 w 7084404"/>
              <a:gd name="connsiteY0" fmla="*/ 0 h 373741"/>
              <a:gd name="connsiteX1" fmla="*/ 7084404 w 7084404"/>
              <a:gd name="connsiteY1" fmla="*/ 373741 h 373741"/>
              <a:gd name="connsiteX2" fmla="*/ 0 w 7084404"/>
              <a:gd name="connsiteY2" fmla="*/ 373741 h 373741"/>
              <a:gd name="connsiteX3" fmla="*/ 1512 w 7084404"/>
              <a:gd name="connsiteY3" fmla="*/ 373671 h 373741"/>
              <a:gd name="connsiteX4" fmla="*/ 1502965 w 7084404"/>
              <a:gd name="connsiteY4" fmla="*/ 299910 h 373741"/>
              <a:gd name="connsiteX5" fmla="*/ 7084404 w 7084404"/>
              <a:gd name="connsiteY5" fmla="*/ 0 h 37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84404" h="373741">
                <a:moveTo>
                  <a:pt x="7084404" y="0"/>
                </a:moveTo>
                <a:lnTo>
                  <a:pt x="7084404" y="373741"/>
                </a:lnTo>
                <a:lnTo>
                  <a:pt x="0" y="373741"/>
                </a:lnTo>
                <a:lnTo>
                  <a:pt x="1512" y="373671"/>
                </a:lnTo>
                <a:cubicBezTo>
                  <a:pt x="410872" y="354572"/>
                  <a:pt x="904268" y="330499"/>
                  <a:pt x="1502965" y="299910"/>
                </a:cubicBezTo>
                <a:cubicBezTo>
                  <a:pt x="2550348" y="246551"/>
                  <a:pt x="4187199" y="160074"/>
                  <a:pt x="708440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ontent Placeholder 5">
            <a:extLst>
              <a:ext uri="{FF2B5EF4-FFF2-40B4-BE49-F238E27FC236}">
                <a16:creationId xmlns:a16="http://schemas.microsoft.com/office/drawing/2014/main" id="{18C2E339-796B-359C-6ABD-6DD5BFA24DB4}"/>
              </a:ext>
            </a:extLst>
          </p:cNvPr>
          <p:cNvSpPr>
            <a:spLocks noGrp="1"/>
          </p:cNvSpPr>
          <p:nvPr userDrawn="1">
            <p:ph sz="quarter" idx="12"/>
          </p:nvPr>
        </p:nvSpPr>
        <p:spPr>
          <a:xfrm>
            <a:off x="304799" y="1140311"/>
            <a:ext cx="11582399" cy="5146189"/>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itle 19">
            <a:extLst>
              <a:ext uri="{FF2B5EF4-FFF2-40B4-BE49-F238E27FC236}">
                <a16:creationId xmlns:a16="http://schemas.microsoft.com/office/drawing/2014/main" id="{FD61161E-D1F5-7301-84F1-8F8096753082}"/>
              </a:ext>
            </a:extLst>
          </p:cNvPr>
          <p:cNvSpPr>
            <a:spLocks noGrp="1"/>
          </p:cNvSpPr>
          <p:nvPr>
            <p:ph type="title"/>
          </p:nvPr>
        </p:nvSpPr>
        <p:spPr/>
        <p:txBody>
          <a:bodyPr/>
          <a:lstStyle/>
          <a:p>
            <a:r>
              <a:rPr lang="en-US"/>
              <a:t>Click to edit Master title style</a:t>
            </a:r>
          </a:p>
        </p:txBody>
      </p:sp>
      <p:grpSp>
        <p:nvGrpSpPr>
          <p:cNvPr id="2" name="Group 1">
            <a:extLst>
              <a:ext uri="{FF2B5EF4-FFF2-40B4-BE49-F238E27FC236}">
                <a16:creationId xmlns:a16="http://schemas.microsoft.com/office/drawing/2014/main" id="{C32BC2D8-2CC2-B598-2F66-948488096C81}"/>
              </a:ext>
            </a:extLst>
          </p:cNvPr>
          <p:cNvGrpSpPr/>
          <p:nvPr userDrawn="1"/>
        </p:nvGrpSpPr>
        <p:grpSpPr>
          <a:xfrm>
            <a:off x="11183626" y="5887386"/>
            <a:ext cx="802887" cy="802887"/>
            <a:chOff x="11183626" y="5887386"/>
            <a:chExt cx="802887" cy="802887"/>
          </a:xfrm>
        </p:grpSpPr>
        <p:sp>
          <p:nvSpPr>
            <p:cNvPr id="4" name="Oval 3">
              <a:extLst>
                <a:ext uri="{FF2B5EF4-FFF2-40B4-BE49-F238E27FC236}">
                  <a16:creationId xmlns:a16="http://schemas.microsoft.com/office/drawing/2014/main" id="{EDB71070-4AB5-F3F4-0929-6F2BCF6ABED5}"/>
                </a:ext>
              </a:extLst>
            </p:cNvPr>
            <p:cNvSpPr/>
            <p:nvPr userDrawn="1"/>
          </p:nvSpPr>
          <p:spPr>
            <a:xfrm>
              <a:off x="11183626" y="5887386"/>
              <a:ext cx="802887" cy="80288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E1743B29-CCCD-8CDF-373E-46080406C1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5554" y="6095003"/>
              <a:ext cx="574551" cy="402244"/>
            </a:xfrm>
            <a:prstGeom prst="rect">
              <a:avLst/>
            </a:prstGeom>
          </p:spPr>
        </p:pic>
      </p:grpSp>
    </p:spTree>
    <p:extLst>
      <p:ext uri="{BB962C8B-B14F-4D97-AF65-F5344CB8AC3E}">
        <p14:creationId xmlns:p14="http://schemas.microsoft.com/office/powerpoint/2010/main" val="10074439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ntent_2C">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58958AA-4A83-D1F9-2C91-A256A63CA044}"/>
              </a:ext>
            </a:extLst>
          </p:cNvPr>
          <p:cNvSpPr/>
          <p:nvPr userDrawn="1"/>
        </p:nvSpPr>
        <p:spPr>
          <a:xfrm>
            <a:off x="8695919" y="0"/>
            <a:ext cx="349608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6E2C8EF-985C-8E9C-B324-ED540BD8CDF1}"/>
              </a:ext>
            </a:extLst>
          </p:cNvPr>
          <p:cNvSpPr/>
          <p:nvPr userDrawn="1"/>
        </p:nvSpPr>
        <p:spPr>
          <a:xfrm>
            <a:off x="3151045" y="5669464"/>
            <a:ext cx="9040741" cy="1193890"/>
          </a:xfrm>
          <a:custGeom>
            <a:avLst/>
            <a:gdLst>
              <a:gd name="connsiteX0" fmla="*/ 9040741 w 9040741"/>
              <a:gd name="connsiteY0" fmla="*/ 0 h 1193890"/>
              <a:gd name="connsiteX1" fmla="*/ 9040741 w 9040741"/>
              <a:gd name="connsiteY1" fmla="*/ 608328 h 1193890"/>
              <a:gd name="connsiteX2" fmla="*/ 3441822 w 9040741"/>
              <a:gd name="connsiteY2" fmla="*/ 1044622 h 1193890"/>
              <a:gd name="connsiteX3" fmla="*/ 1778064 w 9040741"/>
              <a:gd name="connsiteY3" fmla="*/ 1158008 h 1193890"/>
              <a:gd name="connsiteX4" fmla="*/ 1310174 w 9040741"/>
              <a:gd name="connsiteY4" fmla="*/ 1186527 h 1193890"/>
              <a:gd name="connsiteX5" fmla="*/ 1182581 w 9040741"/>
              <a:gd name="connsiteY5" fmla="*/ 1193890 h 1193890"/>
              <a:gd name="connsiteX6" fmla="*/ 0 w 9040741"/>
              <a:gd name="connsiteY6" fmla="*/ 1193890 h 1193890"/>
              <a:gd name="connsiteX7" fmla="*/ 257128 w 9040741"/>
              <a:gd name="connsiteY7" fmla="*/ 1176868 h 1193890"/>
              <a:gd name="connsiteX8" fmla="*/ 876036 w 9040741"/>
              <a:gd name="connsiteY8" fmla="*/ 1126959 h 1193890"/>
              <a:gd name="connsiteX9" fmla="*/ 1761503 w 9040741"/>
              <a:gd name="connsiteY9" fmla="*/ 1037723 h 1193890"/>
              <a:gd name="connsiteX10" fmla="*/ 3422734 w 9040741"/>
              <a:gd name="connsiteY10" fmla="*/ 832570 h 1193890"/>
              <a:gd name="connsiteX11" fmla="*/ 9040741 w 9040741"/>
              <a:gd name="connsiteY11" fmla="*/ 0 h 119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0741" h="1193890">
                <a:moveTo>
                  <a:pt x="9040741" y="0"/>
                </a:moveTo>
                <a:lnTo>
                  <a:pt x="9040741" y="608328"/>
                </a:lnTo>
                <a:cubicBezTo>
                  <a:pt x="6133415" y="843380"/>
                  <a:pt x="4491275" y="968725"/>
                  <a:pt x="3441822" y="1044622"/>
                </a:cubicBezTo>
                <a:cubicBezTo>
                  <a:pt x="2761738" y="1093840"/>
                  <a:pt x="2217578" y="1130409"/>
                  <a:pt x="1778064" y="1158008"/>
                </a:cubicBezTo>
                <a:cubicBezTo>
                  <a:pt x="1613620" y="1168357"/>
                  <a:pt x="1457800" y="1177845"/>
                  <a:pt x="1310174" y="1186527"/>
                </a:cubicBezTo>
                <a:lnTo>
                  <a:pt x="1182581" y="1193890"/>
                </a:lnTo>
                <a:lnTo>
                  <a:pt x="0" y="1193890"/>
                </a:lnTo>
                <a:lnTo>
                  <a:pt x="257128" y="1176868"/>
                </a:lnTo>
                <a:cubicBezTo>
                  <a:pt x="454230" y="1162838"/>
                  <a:pt x="660303" y="1146508"/>
                  <a:pt x="876036" y="1126959"/>
                </a:cubicBezTo>
                <a:cubicBezTo>
                  <a:pt x="1139606" y="1103270"/>
                  <a:pt x="1433766" y="1074061"/>
                  <a:pt x="1761503" y="1037723"/>
                </a:cubicBezTo>
                <a:cubicBezTo>
                  <a:pt x="2201478" y="988965"/>
                  <a:pt x="2745639" y="922957"/>
                  <a:pt x="3422734" y="832570"/>
                </a:cubicBezTo>
                <a:cubicBezTo>
                  <a:pt x="4473565" y="692045"/>
                  <a:pt x="6120766" y="454924"/>
                  <a:pt x="9040741"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A54773F7-FE46-894D-B25E-1FC93D674008}"/>
              </a:ext>
            </a:extLst>
          </p:cNvPr>
          <p:cNvSpPr/>
          <p:nvPr userDrawn="1"/>
        </p:nvSpPr>
        <p:spPr>
          <a:xfrm>
            <a:off x="5107381" y="6489613"/>
            <a:ext cx="7084404" cy="373741"/>
          </a:xfrm>
          <a:custGeom>
            <a:avLst/>
            <a:gdLst>
              <a:gd name="connsiteX0" fmla="*/ 7084404 w 7084404"/>
              <a:gd name="connsiteY0" fmla="*/ 0 h 373741"/>
              <a:gd name="connsiteX1" fmla="*/ 7084404 w 7084404"/>
              <a:gd name="connsiteY1" fmla="*/ 373741 h 373741"/>
              <a:gd name="connsiteX2" fmla="*/ 0 w 7084404"/>
              <a:gd name="connsiteY2" fmla="*/ 373741 h 373741"/>
              <a:gd name="connsiteX3" fmla="*/ 1512 w 7084404"/>
              <a:gd name="connsiteY3" fmla="*/ 373671 h 373741"/>
              <a:gd name="connsiteX4" fmla="*/ 1502965 w 7084404"/>
              <a:gd name="connsiteY4" fmla="*/ 299910 h 373741"/>
              <a:gd name="connsiteX5" fmla="*/ 7084404 w 7084404"/>
              <a:gd name="connsiteY5" fmla="*/ 0 h 37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84404" h="373741">
                <a:moveTo>
                  <a:pt x="7084404" y="0"/>
                </a:moveTo>
                <a:lnTo>
                  <a:pt x="7084404" y="373741"/>
                </a:lnTo>
                <a:lnTo>
                  <a:pt x="0" y="373741"/>
                </a:lnTo>
                <a:lnTo>
                  <a:pt x="1512" y="373671"/>
                </a:lnTo>
                <a:cubicBezTo>
                  <a:pt x="410872" y="354572"/>
                  <a:pt x="904268" y="330499"/>
                  <a:pt x="1502965" y="299910"/>
                </a:cubicBezTo>
                <a:cubicBezTo>
                  <a:pt x="2550348" y="246551"/>
                  <a:pt x="4187199" y="160074"/>
                  <a:pt x="708440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ontent Placeholder 5">
            <a:extLst>
              <a:ext uri="{FF2B5EF4-FFF2-40B4-BE49-F238E27FC236}">
                <a16:creationId xmlns:a16="http://schemas.microsoft.com/office/drawing/2014/main" id="{18C2E339-796B-359C-6ABD-6DD5BFA24DB4}"/>
              </a:ext>
            </a:extLst>
          </p:cNvPr>
          <p:cNvSpPr>
            <a:spLocks noGrp="1"/>
          </p:cNvSpPr>
          <p:nvPr userDrawn="1">
            <p:ph sz="quarter" idx="12"/>
          </p:nvPr>
        </p:nvSpPr>
        <p:spPr>
          <a:xfrm>
            <a:off x="304799" y="1140311"/>
            <a:ext cx="7837715" cy="5146189"/>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itle 19">
            <a:extLst>
              <a:ext uri="{FF2B5EF4-FFF2-40B4-BE49-F238E27FC236}">
                <a16:creationId xmlns:a16="http://schemas.microsoft.com/office/drawing/2014/main" id="{FD61161E-D1F5-7301-84F1-8F8096753082}"/>
              </a:ext>
            </a:extLst>
          </p:cNvPr>
          <p:cNvSpPr>
            <a:spLocks noGrp="1"/>
          </p:cNvSpPr>
          <p:nvPr>
            <p:ph type="title"/>
          </p:nvPr>
        </p:nvSpPr>
        <p:spPr>
          <a:xfrm>
            <a:off x="304799" y="309704"/>
            <a:ext cx="8171543" cy="618551"/>
          </a:xfrm>
        </p:spPr>
        <p:txBody>
          <a:bodyPr/>
          <a:lstStyle/>
          <a:p>
            <a:r>
              <a:rPr lang="en-US"/>
              <a:t>Click to edit Master title style</a:t>
            </a:r>
          </a:p>
        </p:txBody>
      </p:sp>
      <p:grpSp>
        <p:nvGrpSpPr>
          <p:cNvPr id="2" name="Group 1">
            <a:extLst>
              <a:ext uri="{FF2B5EF4-FFF2-40B4-BE49-F238E27FC236}">
                <a16:creationId xmlns:a16="http://schemas.microsoft.com/office/drawing/2014/main" id="{C32BC2D8-2CC2-B598-2F66-948488096C81}"/>
              </a:ext>
            </a:extLst>
          </p:cNvPr>
          <p:cNvGrpSpPr/>
          <p:nvPr userDrawn="1"/>
        </p:nvGrpSpPr>
        <p:grpSpPr>
          <a:xfrm>
            <a:off x="11183626" y="5887386"/>
            <a:ext cx="802887" cy="802887"/>
            <a:chOff x="11183626" y="5887386"/>
            <a:chExt cx="802887" cy="802887"/>
          </a:xfrm>
        </p:grpSpPr>
        <p:sp>
          <p:nvSpPr>
            <p:cNvPr id="4" name="Oval 3">
              <a:extLst>
                <a:ext uri="{FF2B5EF4-FFF2-40B4-BE49-F238E27FC236}">
                  <a16:creationId xmlns:a16="http://schemas.microsoft.com/office/drawing/2014/main" id="{EDB71070-4AB5-F3F4-0929-6F2BCF6ABED5}"/>
                </a:ext>
              </a:extLst>
            </p:cNvPr>
            <p:cNvSpPr/>
            <p:nvPr userDrawn="1"/>
          </p:nvSpPr>
          <p:spPr>
            <a:xfrm>
              <a:off x="11183626" y="5887386"/>
              <a:ext cx="802887" cy="80288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E1743B29-CCCD-8CDF-373E-46080406C1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5554" y="6095003"/>
              <a:ext cx="574551" cy="402244"/>
            </a:xfrm>
            <a:prstGeom prst="rect">
              <a:avLst/>
            </a:prstGeom>
          </p:spPr>
        </p:pic>
      </p:grpSp>
    </p:spTree>
    <p:extLst>
      <p:ext uri="{BB962C8B-B14F-4D97-AF65-F5344CB8AC3E}">
        <p14:creationId xmlns:p14="http://schemas.microsoft.com/office/powerpoint/2010/main" val="901992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_3A">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9EE6DE39-BAD2-9ABB-FCDA-829D22D28EF6}"/>
              </a:ext>
            </a:extLst>
          </p:cNvPr>
          <p:cNvSpPr/>
          <p:nvPr userDrawn="1"/>
        </p:nvSpPr>
        <p:spPr>
          <a:xfrm>
            <a:off x="3301" y="2478738"/>
            <a:ext cx="12188952" cy="4370054"/>
          </a:xfrm>
          <a:custGeom>
            <a:avLst/>
            <a:gdLst>
              <a:gd name="connsiteX0" fmla="*/ 12117578 w 12188952"/>
              <a:gd name="connsiteY0" fmla="*/ 1106408 h 4370054"/>
              <a:gd name="connsiteX1" fmla="*/ 12030329 w 12188952"/>
              <a:gd name="connsiteY1" fmla="*/ 1091803 h 4370054"/>
              <a:gd name="connsiteX2" fmla="*/ 11986196 w 12188952"/>
              <a:gd name="connsiteY2" fmla="*/ 1083294 h 4370054"/>
              <a:gd name="connsiteX3" fmla="*/ 11941683 w 12188952"/>
              <a:gd name="connsiteY3" fmla="*/ 1073896 h 4370054"/>
              <a:gd name="connsiteX4" fmla="*/ 11896916 w 12188952"/>
              <a:gd name="connsiteY4" fmla="*/ 1063482 h 4370054"/>
              <a:gd name="connsiteX5" fmla="*/ 11851894 w 12188952"/>
              <a:gd name="connsiteY5" fmla="*/ 1051989 h 4370054"/>
              <a:gd name="connsiteX6" fmla="*/ 11811381 w 12188952"/>
              <a:gd name="connsiteY6" fmla="*/ 1040749 h 4370054"/>
              <a:gd name="connsiteX7" fmla="*/ 11770868 w 12188952"/>
              <a:gd name="connsiteY7" fmla="*/ 1028494 h 4370054"/>
              <a:gd name="connsiteX8" fmla="*/ 11730418 w 12188952"/>
              <a:gd name="connsiteY8" fmla="*/ 1015222 h 4370054"/>
              <a:gd name="connsiteX9" fmla="*/ 11690096 w 12188952"/>
              <a:gd name="connsiteY9" fmla="*/ 1000935 h 4370054"/>
              <a:gd name="connsiteX10" fmla="*/ 11685461 w 12188952"/>
              <a:gd name="connsiteY10" fmla="*/ 999220 h 4370054"/>
              <a:gd name="connsiteX11" fmla="*/ 11680825 w 12188952"/>
              <a:gd name="connsiteY11" fmla="*/ 997506 h 4370054"/>
              <a:gd name="connsiteX12" fmla="*/ 11676190 w 12188952"/>
              <a:gd name="connsiteY12" fmla="*/ 995791 h 4370054"/>
              <a:gd name="connsiteX13" fmla="*/ 11671554 w 12188952"/>
              <a:gd name="connsiteY13" fmla="*/ 994013 h 4370054"/>
              <a:gd name="connsiteX14" fmla="*/ 11627041 w 12188952"/>
              <a:gd name="connsiteY14" fmla="*/ 976297 h 4370054"/>
              <a:gd name="connsiteX15" fmla="*/ 11583035 w 12188952"/>
              <a:gd name="connsiteY15" fmla="*/ 957310 h 4370054"/>
              <a:gd name="connsiteX16" fmla="*/ 11539665 w 12188952"/>
              <a:gd name="connsiteY16" fmla="*/ 937054 h 4370054"/>
              <a:gd name="connsiteX17" fmla="*/ 11497183 w 12188952"/>
              <a:gd name="connsiteY17" fmla="*/ 915527 h 4370054"/>
              <a:gd name="connsiteX18" fmla="*/ 11455654 w 12188952"/>
              <a:gd name="connsiteY18" fmla="*/ 892921 h 4370054"/>
              <a:gd name="connsiteX19" fmla="*/ 11415268 w 12188952"/>
              <a:gd name="connsiteY19" fmla="*/ 869236 h 4370054"/>
              <a:gd name="connsiteX20" fmla="*/ 11376089 w 12188952"/>
              <a:gd name="connsiteY20" fmla="*/ 844661 h 4370054"/>
              <a:gd name="connsiteX21" fmla="*/ 11338242 w 12188952"/>
              <a:gd name="connsiteY21" fmla="*/ 819261 h 4370054"/>
              <a:gd name="connsiteX22" fmla="*/ 11319828 w 12188952"/>
              <a:gd name="connsiteY22" fmla="*/ 806307 h 4370054"/>
              <a:gd name="connsiteX23" fmla="*/ 11301793 w 12188952"/>
              <a:gd name="connsiteY23" fmla="*/ 793163 h 4370054"/>
              <a:gd name="connsiteX24" fmla="*/ 11284141 w 12188952"/>
              <a:gd name="connsiteY24" fmla="*/ 779891 h 4370054"/>
              <a:gd name="connsiteX25" fmla="*/ 11266868 w 12188952"/>
              <a:gd name="connsiteY25" fmla="*/ 766493 h 4370054"/>
              <a:gd name="connsiteX26" fmla="*/ 11258296 w 12188952"/>
              <a:gd name="connsiteY26" fmla="*/ 759762 h 4370054"/>
              <a:gd name="connsiteX27" fmla="*/ 11249914 w 12188952"/>
              <a:gd name="connsiteY27" fmla="*/ 752967 h 4370054"/>
              <a:gd name="connsiteX28" fmla="*/ 11241595 w 12188952"/>
              <a:gd name="connsiteY28" fmla="*/ 746173 h 4370054"/>
              <a:gd name="connsiteX29" fmla="*/ 11237404 w 12188952"/>
              <a:gd name="connsiteY29" fmla="*/ 742807 h 4370054"/>
              <a:gd name="connsiteX30" fmla="*/ 11233341 w 12188952"/>
              <a:gd name="connsiteY30" fmla="*/ 739378 h 4370054"/>
              <a:gd name="connsiteX31" fmla="*/ 11217148 w 12188952"/>
              <a:gd name="connsiteY31" fmla="*/ 725726 h 4370054"/>
              <a:gd name="connsiteX32" fmla="*/ 11201400 w 12188952"/>
              <a:gd name="connsiteY32" fmla="*/ 711946 h 4370054"/>
              <a:gd name="connsiteX33" fmla="*/ 11170983 w 12188952"/>
              <a:gd name="connsiteY33" fmla="*/ 684260 h 4370054"/>
              <a:gd name="connsiteX34" fmla="*/ 11142028 w 12188952"/>
              <a:gd name="connsiteY34" fmla="*/ 656447 h 4370054"/>
              <a:gd name="connsiteX35" fmla="*/ 11114532 w 12188952"/>
              <a:gd name="connsiteY35" fmla="*/ 628634 h 4370054"/>
              <a:gd name="connsiteX36" fmla="*/ 11088497 w 12188952"/>
              <a:gd name="connsiteY36" fmla="*/ 600821 h 4370054"/>
              <a:gd name="connsiteX37" fmla="*/ 11082147 w 12188952"/>
              <a:gd name="connsiteY37" fmla="*/ 593900 h 4370054"/>
              <a:gd name="connsiteX38" fmla="*/ 11075988 w 12188952"/>
              <a:gd name="connsiteY38" fmla="*/ 586978 h 4370054"/>
              <a:gd name="connsiteX39" fmla="*/ 11063732 w 12188952"/>
              <a:gd name="connsiteY39" fmla="*/ 573135 h 4370054"/>
              <a:gd name="connsiteX40" fmla="*/ 11039856 w 12188952"/>
              <a:gd name="connsiteY40" fmla="*/ 545195 h 4370054"/>
              <a:gd name="connsiteX41" fmla="*/ 11033633 w 12188952"/>
              <a:gd name="connsiteY41" fmla="*/ 537893 h 4370054"/>
              <a:gd name="connsiteX42" fmla="*/ 11027410 w 12188952"/>
              <a:gd name="connsiteY42" fmla="*/ 530654 h 4370054"/>
              <a:gd name="connsiteX43" fmla="*/ 11021187 w 12188952"/>
              <a:gd name="connsiteY43" fmla="*/ 523415 h 4370054"/>
              <a:gd name="connsiteX44" fmla="*/ 11014837 w 12188952"/>
              <a:gd name="connsiteY44" fmla="*/ 516239 h 4370054"/>
              <a:gd name="connsiteX45" fmla="*/ 11002201 w 12188952"/>
              <a:gd name="connsiteY45" fmla="*/ 501952 h 4370054"/>
              <a:gd name="connsiteX46" fmla="*/ 10989310 w 12188952"/>
              <a:gd name="connsiteY46" fmla="*/ 487791 h 4370054"/>
              <a:gd name="connsiteX47" fmla="*/ 10982896 w 12188952"/>
              <a:gd name="connsiteY47" fmla="*/ 480743 h 4370054"/>
              <a:gd name="connsiteX48" fmla="*/ 10976356 w 12188952"/>
              <a:gd name="connsiteY48" fmla="*/ 473758 h 4370054"/>
              <a:gd name="connsiteX49" fmla="*/ 10969752 w 12188952"/>
              <a:gd name="connsiteY49" fmla="*/ 466773 h 4370054"/>
              <a:gd name="connsiteX50" fmla="*/ 10963148 w 12188952"/>
              <a:gd name="connsiteY50" fmla="*/ 459788 h 4370054"/>
              <a:gd name="connsiteX51" fmla="*/ 10959846 w 12188952"/>
              <a:gd name="connsiteY51" fmla="*/ 456295 h 4370054"/>
              <a:gd name="connsiteX52" fmla="*/ 10956480 w 12188952"/>
              <a:gd name="connsiteY52" fmla="*/ 452803 h 4370054"/>
              <a:gd name="connsiteX53" fmla="*/ 10949750 w 12188952"/>
              <a:gd name="connsiteY53" fmla="*/ 445945 h 4370054"/>
              <a:gd name="connsiteX54" fmla="*/ 10946384 w 12188952"/>
              <a:gd name="connsiteY54" fmla="*/ 442516 h 4370054"/>
              <a:gd name="connsiteX55" fmla="*/ 10943018 w 12188952"/>
              <a:gd name="connsiteY55" fmla="*/ 439087 h 4370054"/>
              <a:gd name="connsiteX56" fmla="*/ 10939653 w 12188952"/>
              <a:gd name="connsiteY56" fmla="*/ 435658 h 4370054"/>
              <a:gd name="connsiteX57" fmla="*/ 10936224 w 12188952"/>
              <a:gd name="connsiteY57" fmla="*/ 432229 h 4370054"/>
              <a:gd name="connsiteX58" fmla="*/ 10929303 w 12188952"/>
              <a:gd name="connsiteY58" fmla="*/ 425434 h 4370054"/>
              <a:gd name="connsiteX59" fmla="*/ 10922444 w 12188952"/>
              <a:gd name="connsiteY59" fmla="*/ 418640 h 4370054"/>
              <a:gd name="connsiteX60" fmla="*/ 10915523 w 12188952"/>
              <a:gd name="connsiteY60" fmla="*/ 411909 h 4370054"/>
              <a:gd name="connsiteX61" fmla="*/ 10908475 w 12188952"/>
              <a:gd name="connsiteY61" fmla="*/ 405178 h 4370054"/>
              <a:gd name="connsiteX62" fmla="*/ 10904982 w 12188952"/>
              <a:gd name="connsiteY62" fmla="*/ 401812 h 4370054"/>
              <a:gd name="connsiteX63" fmla="*/ 10901490 w 12188952"/>
              <a:gd name="connsiteY63" fmla="*/ 398447 h 4370054"/>
              <a:gd name="connsiteX64" fmla="*/ 10897997 w 12188952"/>
              <a:gd name="connsiteY64" fmla="*/ 395145 h 4370054"/>
              <a:gd name="connsiteX65" fmla="*/ 10894441 w 12188952"/>
              <a:gd name="connsiteY65" fmla="*/ 391843 h 4370054"/>
              <a:gd name="connsiteX66" fmla="*/ 10880090 w 12188952"/>
              <a:gd name="connsiteY66" fmla="*/ 378635 h 4370054"/>
              <a:gd name="connsiteX67" fmla="*/ 10876534 w 12188952"/>
              <a:gd name="connsiteY67" fmla="*/ 375333 h 4370054"/>
              <a:gd name="connsiteX68" fmla="*/ 10872915 w 12188952"/>
              <a:gd name="connsiteY68" fmla="*/ 372031 h 4370054"/>
              <a:gd name="connsiteX69" fmla="*/ 10869231 w 12188952"/>
              <a:gd name="connsiteY69" fmla="*/ 368792 h 4370054"/>
              <a:gd name="connsiteX70" fmla="*/ 10865549 w 12188952"/>
              <a:gd name="connsiteY70" fmla="*/ 365554 h 4370054"/>
              <a:gd name="connsiteX71" fmla="*/ 10861866 w 12188952"/>
              <a:gd name="connsiteY71" fmla="*/ 362315 h 4370054"/>
              <a:gd name="connsiteX72" fmla="*/ 10858182 w 12188952"/>
              <a:gd name="connsiteY72" fmla="*/ 359077 h 4370054"/>
              <a:gd name="connsiteX73" fmla="*/ 10854500 w 12188952"/>
              <a:gd name="connsiteY73" fmla="*/ 355838 h 4370054"/>
              <a:gd name="connsiteX74" fmla="*/ 10850753 w 12188952"/>
              <a:gd name="connsiteY74" fmla="*/ 352600 h 4370054"/>
              <a:gd name="connsiteX75" fmla="*/ 10835767 w 12188952"/>
              <a:gd name="connsiteY75" fmla="*/ 339773 h 4370054"/>
              <a:gd name="connsiteX76" fmla="*/ 10832020 w 12188952"/>
              <a:gd name="connsiteY76" fmla="*/ 336598 h 4370054"/>
              <a:gd name="connsiteX77" fmla="*/ 10828147 w 12188952"/>
              <a:gd name="connsiteY77" fmla="*/ 333423 h 4370054"/>
              <a:gd name="connsiteX78" fmla="*/ 10820464 w 12188952"/>
              <a:gd name="connsiteY78" fmla="*/ 327073 h 4370054"/>
              <a:gd name="connsiteX79" fmla="*/ 10812780 w 12188952"/>
              <a:gd name="connsiteY79" fmla="*/ 320786 h 4370054"/>
              <a:gd name="connsiteX80" fmla="*/ 10804969 w 12188952"/>
              <a:gd name="connsiteY80" fmla="*/ 314500 h 4370054"/>
              <a:gd name="connsiteX81" fmla="*/ 10797095 w 12188952"/>
              <a:gd name="connsiteY81" fmla="*/ 308277 h 4370054"/>
              <a:gd name="connsiteX82" fmla="*/ 10789285 w 12188952"/>
              <a:gd name="connsiteY82" fmla="*/ 302054 h 4370054"/>
              <a:gd name="connsiteX83" fmla="*/ 10781284 w 12188952"/>
              <a:gd name="connsiteY83" fmla="*/ 295894 h 4370054"/>
              <a:gd name="connsiteX84" fmla="*/ 10773283 w 12188952"/>
              <a:gd name="connsiteY84" fmla="*/ 289735 h 4370054"/>
              <a:gd name="connsiteX85" fmla="*/ 10765218 w 12188952"/>
              <a:gd name="connsiteY85" fmla="*/ 283639 h 4370054"/>
              <a:gd name="connsiteX86" fmla="*/ 10757027 w 12188952"/>
              <a:gd name="connsiteY86" fmla="*/ 277606 h 4370054"/>
              <a:gd name="connsiteX87" fmla="*/ 10752963 w 12188952"/>
              <a:gd name="connsiteY87" fmla="*/ 274558 h 4370054"/>
              <a:gd name="connsiteX88" fmla="*/ 10748836 w 12188952"/>
              <a:gd name="connsiteY88" fmla="*/ 271510 h 4370054"/>
              <a:gd name="connsiteX89" fmla="*/ 10744708 w 12188952"/>
              <a:gd name="connsiteY89" fmla="*/ 268526 h 4370054"/>
              <a:gd name="connsiteX90" fmla="*/ 10740517 w 12188952"/>
              <a:gd name="connsiteY90" fmla="*/ 265541 h 4370054"/>
              <a:gd name="connsiteX91" fmla="*/ 10736326 w 12188952"/>
              <a:gd name="connsiteY91" fmla="*/ 262557 h 4370054"/>
              <a:gd name="connsiteX92" fmla="*/ 10732135 w 12188952"/>
              <a:gd name="connsiteY92" fmla="*/ 259572 h 4370054"/>
              <a:gd name="connsiteX93" fmla="*/ 10727944 w 12188952"/>
              <a:gd name="connsiteY93" fmla="*/ 256588 h 4370054"/>
              <a:gd name="connsiteX94" fmla="*/ 10723753 w 12188952"/>
              <a:gd name="connsiteY94" fmla="*/ 253603 h 4370054"/>
              <a:gd name="connsiteX95" fmla="*/ 10706671 w 12188952"/>
              <a:gd name="connsiteY95" fmla="*/ 241856 h 4370054"/>
              <a:gd name="connsiteX96" fmla="*/ 10702354 w 12188952"/>
              <a:gd name="connsiteY96" fmla="*/ 238935 h 4370054"/>
              <a:gd name="connsiteX97" fmla="*/ 10697972 w 12188952"/>
              <a:gd name="connsiteY97" fmla="*/ 236077 h 4370054"/>
              <a:gd name="connsiteX98" fmla="*/ 10693591 w 12188952"/>
              <a:gd name="connsiteY98" fmla="*/ 233220 h 4370054"/>
              <a:gd name="connsiteX99" fmla="*/ 10689209 w 12188952"/>
              <a:gd name="connsiteY99" fmla="*/ 230362 h 4370054"/>
              <a:gd name="connsiteX100" fmla="*/ 10671492 w 12188952"/>
              <a:gd name="connsiteY100" fmla="*/ 218932 h 4370054"/>
              <a:gd name="connsiteX101" fmla="*/ 10653522 w 12188952"/>
              <a:gd name="connsiteY101" fmla="*/ 207693 h 4370054"/>
              <a:gd name="connsiteX102" fmla="*/ 10635234 w 12188952"/>
              <a:gd name="connsiteY102" fmla="*/ 196644 h 4370054"/>
              <a:gd name="connsiteX103" fmla="*/ 10616629 w 12188952"/>
              <a:gd name="connsiteY103" fmla="*/ 185785 h 4370054"/>
              <a:gd name="connsiteX104" fmla="*/ 10578402 w 12188952"/>
              <a:gd name="connsiteY104" fmla="*/ 164640 h 4370054"/>
              <a:gd name="connsiteX105" fmla="*/ 10538841 w 12188952"/>
              <a:gd name="connsiteY105" fmla="*/ 144383 h 4370054"/>
              <a:gd name="connsiteX106" fmla="*/ 10497947 w 12188952"/>
              <a:gd name="connsiteY106" fmla="*/ 125079 h 4370054"/>
              <a:gd name="connsiteX107" fmla="*/ 10455783 w 12188952"/>
              <a:gd name="connsiteY107" fmla="*/ 106791 h 4370054"/>
              <a:gd name="connsiteX108" fmla="*/ 10442829 w 12188952"/>
              <a:gd name="connsiteY108" fmla="*/ 101521 h 4370054"/>
              <a:gd name="connsiteX109" fmla="*/ 10429748 w 12188952"/>
              <a:gd name="connsiteY109" fmla="*/ 96314 h 4370054"/>
              <a:gd name="connsiteX110" fmla="*/ 10416540 w 12188952"/>
              <a:gd name="connsiteY110" fmla="*/ 91234 h 4370054"/>
              <a:gd name="connsiteX111" fmla="*/ 10403268 w 12188952"/>
              <a:gd name="connsiteY111" fmla="*/ 86281 h 4370054"/>
              <a:gd name="connsiteX112" fmla="*/ 10372090 w 12188952"/>
              <a:gd name="connsiteY112" fmla="*/ 75232 h 4370054"/>
              <a:gd name="connsiteX113" fmla="*/ 10340340 w 12188952"/>
              <a:gd name="connsiteY113" fmla="*/ 64818 h 4370054"/>
              <a:gd name="connsiteX114" fmla="*/ 10308145 w 12188952"/>
              <a:gd name="connsiteY114" fmla="*/ 55102 h 4370054"/>
              <a:gd name="connsiteX115" fmla="*/ 10275506 w 12188952"/>
              <a:gd name="connsiteY115" fmla="*/ 46085 h 4370054"/>
              <a:gd name="connsiteX116" fmla="*/ 10251884 w 12188952"/>
              <a:gd name="connsiteY116" fmla="*/ 40053 h 4370054"/>
              <a:gd name="connsiteX117" fmla="*/ 10228072 w 12188952"/>
              <a:gd name="connsiteY117" fmla="*/ 34401 h 4370054"/>
              <a:gd name="connsiteX118" fmla="*/ 10204132 w 12188952"/>
              <a:gd name="connsiteY118" fmla="*/ 29194 h 4370054"/>
              <a:gd name="connsiteX119" fmla="*/ 10180066 w 12188952"/>
              <a:gd name="connsiteY119" fmla="*/ 24368 h 4370054"/>
              <a:gd name="connsiteX120" fmla="*/ 10155872 w 12188952"/>
              <a:gd name="connsiteY120" fmla="*/ 19987 h 4370054"/>
              <a:gd name="connsiteX121" fmla="*/ 10131552 w 12188952"/>
              <a:gd name="connsiteY121" fmla="*/ 16050 h 4370054"/>
              <a:gd name="connsiteX122" fmla="*/ 10107168 w 12188952"/>
              <a:gd name="connsiteY122" fmla="*/ 12494 h 4370054"/>
              <a:gd name="connsiteX123" fmla="*/ 10082784 w 12188952"/>
              <a:gd name="connsiteY123" fmla="*/ 9382 h 4370054"/>
              <a:gd name="connsiteX124" fmla="*/ 10058337 w 12188952"/>
              <a:gd name="connsiteY124" fmla="*/ 6715 h 4370054"/>
              <a:gd name="connsiteX125" fmla="*/ 10033889 w 12188952"/>
              <a:gd name="connsiteY125" fmla="*/ 4493 h 4370054"/>
              <a:gd name="connsiteX126" fmla="*/ 10009505 w 12188952"/>
              <a:gd name="connsiteY126" fmla="*/ 2715 h 4370054"/>
              <a:gd name="connsiteX127" fmla="*/ 9985184 w 12188952"/>
              <a:gd name="connsiteY127" fmla="*/ 1381 h 4370054"/>
              <a:gd name="connsiteX128" fmla="*/ 9960928 w 12188952"/>
              <a:gd name="connsiteY128" fmla="*/ 492 h 4370054"/>
              <a:gd name="connsiteX129" fmla="*/ 9936734 w 12188952"/>
              <a:gd name="connsiteY129" fmla="*/ 48 h 4370054"/>
              <a:gd name="connsiteX130" fmla="*/ 9912667 w 12188952"/>
              <a:gd name="connsiteY130" fmla="*/ 48 h 4370054"/>
              <a:gd name="connsiteX131" fmla="*/ 9888728 w 12188952"/>
              <a:gd name="connsiteY131" fmla="*/ 492 h 4370054"/>
              <a:gd name="connsiteX132" fmla="*/ 9841293 w 12188952"/>
              <a:gd name="connsiteY132" fmla="*/ 2778 h 4370054"/>
              <a:gd name="connsiteX133" fmla="*/ 9794621 w 12188952"/>
              <a:gd name="connsiteY133" fmla="*/ 6842 h 4370054"/>
              <a:gd name="connsiteX134" fmla="*/ 9748838 w 12188952"/>
              <a:gd name="connsiteY134" fmla="*/ 12748 h 4370054"/>
              <a:gd name="connsiteX135" fmla="*/ 9704006 w 12188952"/>
              <a:gd name="connsiteY135" fmla="*/ 20431 h 4370054"/>
              <a:gd name="connsiteX136" fmla="*/ 9682036 w 12188952"/>
              <a:gd name="connsiteY136" fmla="*/ 24940 h 4370054"/>
              <a:gd name="connsiteX137" fmla="*/ 9660382 w 12188952"/>
              <a:gd name="connsiteY137" fmla="*/ 29956 h 4370054"/>
              <a:gd name="connsiteX138" fmla="*/ 9639109 w 12188952"/>
              <a:gd name="connsiteY138" fmla="*/ 35417 h 4370054"/>
              <a:gd name="connsiteX139" fmla="*/ 9618218 w 12188952"/>
              <a:gd name="connsiteY139" fmla="*/ 41323 h 4370054"/>
              <a:gd name="connsiteX140" fmla="*/ 9597644 w 12188952"/>
              <a:gd name="connsiteY140" fmla="*/ 47673 h 4370054"/>
              <a:gd name="connsiteX141" fmla="*/ 9577515 w 12188952"/>
              <a:gd name="connsiteY141" fmla="*/ 54531 h 4370054"/>
              <a:gd name="connsiteX142" fmla="*/ 9557766 w 12188952"/>
              <a:gd name="connsiteY142" fmla="*/ 61833 h 4370054"/>
              <a:gd name="connsiteX143" fmla="*/ 9538462 w 12188952"/>
              <a:gd name="connsiteY143" fmla="*/ 69580 h 4370054"/>
              <a:gd name="connsiteX144" fmla="*/ 9501442 w 12188952"/>
              <a:gd name="connsiteY144" fmla="*/ 86535 h 4370054"/>
              <a:gd name="connsiteX145" fmla="*/ 9466580 w 12188952"/>
              <a:gd name="connsiteY145" fmla="*/ 105394 h 4370054"/>
              <a:gd name="connsiteX146" fmla="*/ 9434131 w 12188952"/>
              <a:gd name="connsiteY146" fmla="*/ 126095 h 4370054"/>
              <a:gd name="connsiteX147" fmla="*/ 9404350 w 12188952"/>
              <a:gd name="connsiteY147" fmla="*/ 148638 h 4370054"/>
              <a:gd name="connsiteX148" fmla="*/ 9377553 w 12188952"/>
              <a:gd name="connsiteY148" fmla="*/ 173022 h 4370054"/>
              <a:gd name="connsiteX149" fmla="*/ 9354058 w 12188952"/>
              <a:gd name="connsiteY149" fmla="*/ 199247 h 4370054"/>
              <a:gd name="connsiteX150" fmla="*/ 9334055 w 12188952"/>
              <a:gd name="connsiteY150" fmla="*/ 227124 h 4370054"/>
              <a:gd name="connsiteX151" fmla="*/ 9317736 w 12188952"/>
              <a:gd name="connsiteY151" fmla="*/ 256651 h 4370054"/>
              <a:gd name="connsiteX152" fmla="*/ 9311068 w 12188952"/>
              <a:gd name="connsiteY152" fmla="*/ 271955 h 4370054"/>
              <a:gd name="connsiteX153" fmla="*/ 9305417 w 12188952"/>
              <a:gd name="connsiteY153" fmla="*/ 287639 h 4370054"/>
              <a:gd name="connsiteX154" fmla="*/ 9300781 w 12188952"/>
              <a:gd name="connsiteY154" fmla="*/ 303641 h 4370054"/>
              <a:gd name="connsiteX155" fmla="*/ 9297226 w 12188952"/>
              <a:gd name="connsiteY155" fmla="*/ 319961 h 4370054"/>
              <a:gd name="connsiteX156" fmla="*/ 9294813 w 12188952"/>
              <a:gd name="connsiteY156" fmla="*/ 336598 h 4370054"/>
              <a:gd name="connsiteX157" fmla="*/ 9293479 w 12188952"/>
              <a:gd name="connsiteY157" fmla="*/ 353489 h 4370054"/>
              <a:gd name="connsiteX158" fmla="*/ 9293225 w 12188952"/>
              <a:gd name="connsiteY158" fmla="*/ 370634 h 4370054"/>
              <a:gd name="connsiteX159" fmla="*/ 9294051 w 12188952"/>
              <a:gd name="connsiteY159" fmla="*/ 387969 h 4370054"/>
              <a:gd name="connsiteX160" fmla="*/ 9299004 w 12188952"/>
              <a:gd name="connsiteY160" fmla="*/ 423275 h 4370054"/>
              <a:gd name="connsiteX161" fmla="*/ 9308275 w 12188952"/>
              <a:gd name="connsiteY161" fmla="*/ 459153 h 4370054"/>
              <a:gd name="connsiteX162" fmla="*/ 9321800 w 12188952"/>
              <a:gd name="connsiteY162" fmla="*/ 495411 h 4370054"/>
              <a:gd name="connsiteX163" fmla="*/ 9339517 w 12188952"/>
              <a:gd name="connsiteY163" fmla="*/ 531924 h 4370054"/>
              <a:gd name="connsiteX164" fmla="*/ 9349867 w 12188952"/>
              <a:gd name="connsiteY164" fmla="*/ 550212 h 4370054"/>
              <a:gd name="connsiteX165" fmla="*/ 9361106 w 12188952"/>
              <a:gd name="connsiteY165" fmla="*/ 568500 h 4370054"/>
              <a:gd name="connsiteX166" fmla="*/ 9373299 w 12188952"/>
              <a:gd name="connsiteY166" fmla="*/ 586724 h 4370054"/>
              <a:gd name="connsiteX167" fmla="*/ 9386379 w 12188952"/>
              <a:gd name="connsiteY167" fmla="*/ 604949 h 4370054"/>
              <a:gd name="connsiteX168" fmla="*/ 9400350 w 12188952"/>
              <a:gd name="connsiteY168" fmla="*/ 623110 h 4370054"/>
              <a:gd name="connsiteX169" fmla="*/ 9415145 w 12188952"/>
              <a:gd name="connsiteY169" fmla="*/ 641207 h 4370054"/>
              <a:gd name="connsiteX170" fmla="*/ 9430766 w 12188952"/>
              <a:gd name="connsiteY170" fmla="*/ 659178 h 4370054"/>
              <a:gd name="connsiteX171" fmla="*/ 9447213 w 12188952"/>
              <a:gd name="connsiteY171" fmla="*/ 677021 h 4370054"/>
              <a:gd name="connsiteX172" fmla="*/ 9464421 w 12188952"/>
              <a:gd name="connsiteY172" fmla="*/ 694801 h 4370054"/>
              <a:gd name="connsiteX173" fmla="*/ 9482265 w 12188952"/>
              <a:gd name="connsiteY173" fmla="*/ 712454 h 4370054"/>
              <a:gd name="connsiteX174" fmla="*/ 9500806 w 12188952"/>
              <a:gd name="connsiteY174" fmla="*/ 730044 h 4370054"/>
              <a:gd name="connsiteX175" fmla="*/ 9520047 w 12188952"/>
              <a:gd name="connsiteY175" fmla="*/ 747443 h 4370054"/>
              <a:gd name="connsiteX176" fmla="*/ 9539986 w 12188952"/>
              <a:gd name="connsiteY176" fmla="*/ 764651 h 4370054"/>
              <a:gd name="connsiteX177" fmla="*/ 9560496 w 12188952"/>
              <a:gd name="connsiteY177" fmla="*/ 781796 h 4370054"/>
              <a:gd name="connsiteX178" fmla="*/ 9581579 w 12188952"/>
              <a:gd name="connsiteY178" fmla="*/ 798751 h 4370054"/>
              <a:gd name="connsiteX179" fmla="*/ 9603232 w 12188952"/>
              <a:gd name="connsiteY179" fmla="*/ 815578 h 4370054"/>
              <a:gd name="connsiteX180" fmla="*/ 9608756 w 12188952"/>
              <a:gd name="connsiteY180" fmla="*/ 819769 h 4370054"/>
              <a:gd name="connsiteX181" fmla="*/ 9614344 w 12188952"/>
              <a:gd name="connsiteY181" fmla="*/ 823897 h 4370054"/>
              <a:gd name="connsiteX182" fmla="*/ 9619932 w 12188952"/>
              <a:gd name="connsiteY182" fmla="*/ 828024 h 4370054"/>
              <a:gd name="connsiteX183" fmla="*/ 9625520 w 12188952"/>
              <a:gd name="connsiteY183" fmla="*/ 832152 h 4370054"/>
              <a:gd name="connsiteX184" fmla="*/ 9636760 w 12188952"/>
              <a:gd name="connsiteY184" fmla="*/ 840470 h 4370054"/>
              <a:gd name="connsiteX185" fmla="*/ 9639617 w 12188952"/>
              <a:gd name="connsiteY185" fmla="*/ 842502 h 4370054"/>
              <a:gd name="connsiteX186" fmla="*/ 9642475 w 12188952"/>
              <a:gd name="connsiteY186" fmla="*/ 844534 h 4370054"/>
              <a:gd name="connsiteX187" fmla="*/ 9645332 w 12188952"/>
              <a:gd name="connsiteY187" fmla="*/ 846566 h 4370054"/>
              <a:gd name="connsiteX188" fmla="*/ 9648190 w 12188952"/>
              <a:gd name="connsiteY188" fmla="*/ 848598 h 4370054"/>
              <a:gd name="connsiteX189" fmla="*/ 9671367 w 12188952"/>
              <a:gd name="connsiteY189" fmla="*/ 864981 h 4370054"/>
              <a:gd name="connsiteX190" fmla="*/ 9695117 w 12188952"/>
              <a:gd name="connsiteY190" fmla="*/ 881047 h 4370054"/>
              <a:gd name="connsiteX191" fmla="*/ 9707054 w 12188952"/>
              <a:gd name="connsiteY191" fmla="*/ 889111 h 4370054"/>
              <a:gd name="connsiteX192" fmla="*/ 9719246 w 12188952"/>
              <a:gd name="connsiteY192" fmla="*/ 897049 h 4370054"/>
              <a:gd name="connsiteX193" fmla="*/ 9743694 w 12188952"/>
              <a:gd name="connsiteY193" fmla="*/ 912860 h 4370054"/>
              <a:gd name="connsiteX194" fmla="*/ 9768713 w 12188952"/>
              <a:gd name="connsiteY194" fmla="*/ 928354 h 4370054"/>
              <a:gd name="connsiteX195" fmla="*/ 9781286 w 12188952"/>
              <a:gd name="connsiteY195" fmla="*/ 936165 h 4370054"/>
              <a:gd name="connsiteX196" fmla="*/ 9794050 w 12188952"/>
              <a:gd name="connsiteY196" fmla="*/ 943785 h 4370054"/>
              <a:gd name="connsiteX197" fmla="*/ 9819704 w 12188952"/>
              <a:gd name="connsiteY197" fmla="*/ 959025 h 4370054"/>
              <a:gd name="connsiteX198" fmla="*/ 9845802 w 12188952"/>
              <a:gd name="connsiteY198" fmla="*/ 974011 h 4370054"/>
              <a:gd name="connsiteX199" fmla="*/ 9858883 w 12188952"/>
              <a:gd name="connsiteY199" fmla="*/ 981504 h 4370054"/>
              <a:gd name="connsiteX200" fmla="*/ 9872154 w 12188952"/>
              <a:gd name="connsiteY200" fmla="*/ 988870 h 4370054"/>
              <a:gd name="connsiteX201" fmla="*/ 9885490 w 12188952"/>
              <a:gd name="connsiteY201" fmla="*/ 996172 h 4370054"/>
              <a:gd name="connsiteX202" fmla="*/ 9898825 w 12188952"/>
              <a:gd name="connsiteY202" fmla="*/ 1003538 h 4370054"/>
              <a:gd name="connsiteX203" fmla="*/ 9905492 w 12188952"/>
              <a:gd name="connsiteY203" fmla="*/ 1007221 h 4370054"/>
              <a:gd name="connsiteX204" fmla="*/ 9912223 w 12188952"/>
              <a:gd name="connsiteY204" fmla="*/ 1010841 h 4370054"/>
              <a:gd name="connsiteX205" fmla="*/ 9919017 w 12188952"/>
              <a:gd name="connsiteY205" fmla="*/ 1014397 h 4370054"/>
              <a:gd name="connsiteX206" fmla="*/ 9925749 w 12188952"/>
              <a:gd name="connsiteY206" fmla="*/ 1017953 h 4370054"/>
              <a:gd name="connsiteX207" fmla="*/ 9952863 w 12188952"/>
              <a:gd name="connsiteY207" fmla="*/ 1032304 h 4370054"/>
              <a:gd name="connsiteX208" fmla="*/ 9978263 w 12188952"/>
              <a:gd name="connsiteY208" fmla="*/ 1045702 h 4370054"/>
              <a:gd name="connsiteX209" fmla="*/ 9984613 w 12188952"/>
              <a:gd name="connsiteY209" fmla="*/ 1049068 h 4370054"/>
              <a:gd name="connsiteX210" fmla="*/ 9990900 w 12188952"/>
              <a:gd name="connsiteY210" fmla="*/ 1052497 h 4370054"/>
              <a:gd name="connsiteX211" fmla="*/ 9997186 w 12188952"/>
              <a:gd name="connsiteY211" fmla="*/ 1055926 h 4370054"/>
              <a:gd name="connsiteX212" fmla="*/ 10003472 w 12188952"/>
              <a:gd name="connsiteY212" fmla="*/ 1059355 h 4370054"/>
              <a:gd name="connsiteX213" fmla="*/ 10028365 w 12188952"/>
              <a:gd name="connsiteY213" fmla="*/ 1073325 h 4370054"/>
              <a:gd name="connsiteX214" fmla="*/ 10053003 w 12188952"/>
              <a:gd name="connsiteY214" fmla="*/ 1087549 h 4370054"/>
              <a:gd name="connsiteX215" fmla="*/ 10077387 w 12188952"/>
              <a:gd name="connsiteY215" fmla="*/ 1102027 h 4370054"/>
              <a:gd name="connsiteX216" fmla="*/ 10101517 w 12188952"/>
              <a:gd name="connsiteY216" fmla="*/ 1116759 h 4370054"/>
              <a:gd name="connsiteX217" fmla="*/ 10125329 w 12188952"/>
              <a:gd name="connsiteY217" fmla="*/ 1131872 h 4370054"/>
              <a:gd name="connsiteX218" fmla="*/ 10148824 w 12188952"/>
              <a:gd name="connsiteY218" fmla="*/ 1147239 h 4370054"/>
              <a:gd name="connsiteX219" fmla="*/ 10172002 w 12188952"/>
              <a:gd name="connsiteY219" fmla="*/ 1162923 h 4370054"/>
              <a:gd name="connsiteX220" fmla="*/ 10194862 w 12188952"/>
              <a:gd name="connsiteY220" fmla="*/ 1178925 h 4370054"/>
              <a:gd name="connsiteX221" fmla="*/ 10239566 w 12188952"/>
              <a:gd name="connsiteY221" fmla="*/ 1211945 h 4370054"/>
              <a:gd name="connsiteX222" fmla="*/ 10282745 w 12188952"/>
              <a:gd name="connsiteY222" fmla="*/ 1246362 h 4370054"/>
              <a:gd name="connsiteX223" fmla="*/ 10324275 w 12188952"/>
              <a:gd name="connsiteY223" fmla="*/ 1282176 h 4370054"/>
              <a:gd name="connsiteX224" fmla="*/ 10364026 w 12188952"/>
              <a:gd name="connsiteY224" fmla="*/ 1319514 h 4370054"/>
              <a:gd name="connsiteX225" fmla="*/ 10401744 w 12188952"/>
              <a:gd name="connsiteY225" fmla="*/ 1358376 h 4370054"/>
              <a:gd name="connsiteX226" fmla="*/ 10437304 w 12188952"/>
              <a:gd name="connsiteY226" fmla="*/ 1398826 h 4370054"/>
              <a:gd name="connsiteX227" fmla="*/ 10470452 w 12188952"/>
              <a:gd name="connsiteY227" fmla="*/ 1440863 h 4370054"/>
              <a:gd name="connsiteX228" fmla="*/ 10500804 w 12188952"/>
              <a:gd name="connsiteY228" fmla="*/ 1484551 h 4370054"/>
              <a:gd name="connsiteX229" fmla="*/ 10514902 w 12188952"/>
              <a:gd name="connsiteY229" fmla="*/ 1507030 h 4370054"/>
              <a:gd name="connsiteX230" fmla="*/ 10528300 w 12188952"/>
              <a:gd name="connsiteY230" fmla="*/ 1529890 h 4370054"/>
              <a:gd name="connsiteX231" fmla="*/ 10540873 w 12188952"/>
              <a:gd name="connsiteY231" fmla="*/ 1553131 h 4370054"/>
              <a:gd name="connsiteX232" fmla="*/ 10552620 w 12188952"/>
              <a:gd name="connsiteY232" fmla="*/ 1576816 h 4370054"/>
              <a:gd name="connsiteX233" fmla="*/ 10555351 w 12188952"/>
              <a:gd name="connsiteY233" fmla="*/ 1582785 h 4370054"/>
              <a:gd name="connsiteX234" fmla="*/ 10558145 w 12188952"/>
              <a:gd name="connsiteY234" fmla="*/ 1588754 h 4370054"/>
              <a:gd name="connsiteX235" fmla="*/ 10560876 w 12188952"/>
              <a:gd name="connsiteY235" fmla="*/ 1594787 h 4370054"/>
              <a:gd name="connsiteX236" fmla="*/ 10563479 w 12188952"/>
              <a:gd name="connsiteY236" fmla="*/ 1600819 h 4370054"/>
              <a:gd name="connsiteX237" fmla="*/ 10568622 w 12188952"/>
              <a:gd name="connsiteY237" fmla="*/ 1612948 h 4370054"/>
              <a:gd name="connsiteX238" fmla="*/ 10573449 w 12188952"/>
              <a:gd name="connsiteY238" fmla="*/ 1625203 h 4370054"/>
              <a:gd name="connsiteX239" fmla="*/ 10575862 w 12188952"/>
              <a:gd name="connsiteY239" fmla="*/ 1631363 h 4370054"/>
              <a:gd name="connsiteX240" fmla="*/ 10578084 w 12188952"/>
              <a:gd name="connsiteY240" fmla="*/ 1637586 h 4370054"/>
              <a:gd name="connsiteX241" fmla="*/ 10582529 w 12188952"/>
              <a:gd name="connsiteY241" fmla="*/ 1650032 h 4370054"/>
              <a:gd name="connsiteX242" fmla="*/ 10583608 w 12188952"/>
              <a:gd name="connsiteY242" fmla="*/ 1653143 h 4370054"/>
              <a:gd name="connsiteX243" fmla="*/ 10584625 w 12188952"/>
              <a:gd name="connsiteY243" fmla="*/ 1656255 h 4370054"/>
              <a:gd name="connsiteX244" fmla="*/ 10585641 w 12188952"/>
              <a:gd name="connsiteY244" fmla="*/ 1659366 h 4370054"/>
              <a:gd name="connsiteX245" fmla="*/ 10586656 w 12188952"/>
              <a:gd name="connsiteY245" fmla="*/ 1662478 h 4370054"/>
              <a:gd name="connsiteX246" fmla="*/ 10587672 w 12188952"/>
              <a:gd name="connsiteY246" fmla="*/ 1665653 h 4370054"/>
              <a:gd name="connsiteX247" fmla="*/ 10588689 w 12188952"/>
              <a:gd name="connsiteY247" fmla="*/ 1668828 h 4370054"/>
              <a:gd name="connsiteX248" fmla="*/ 10589704 w 12188952"/>
              <a:gd name="connsiteY248" fmla="*/ 1672003 h 4370054"/>
              <a:gd name="connsiteX249" fmla="*/ 10590593 w 12188952"/>
              <a:gd name="connsiteY249" fmla="*/ 1675178 h 4370054"/>
              <a:gd name="connsiteX250" fmla="*/ 10597642 w 12188952"/>
              <a:gd name="connsiteY250" fmla="*/ 1700641 h 4370054"/>
              <a:gd name="connsiteX251" fmla="*/ 10603675 w 12188952"/>
              <a:gd name="connsiteY251" fmla="*/ 1726422 h 4370054"/>
              <a:gd name="connsiteX252" fmla="*/ 10608628 w 12188952"/>
              <a:gd name="connsiteY252" fmla="*/ 1752521 h 4370054"/>
              <a:gd name="connsiteX253" fmla="*/ 10612438 w 12188952"/>
              <a:gd name="connsiteY253" fmla="*/ 1778937 h 4370054"/>
              <a:gd name="connsiteX254" fmla="*/ 10615168 w 12188952"/>
              <a:gd name="connsiteY254" fmla="*/ 1805607 h 4370054"/>
              <a:gd name="connsiteX255" fmla="*/ 10616692 w 12188952"/>
              <a:gd name="connsiteY255" fmla="*/ 1832531 h 4370054"/>
              <a:gd name="connsiteX256" fmla="*/ 10617009 w 12188952"/>
              <a:gd name="connsiteY256" fmla="*/ 1859645 h 4370054"/>
              <a:gd name="connsiteX257" fmla="*/ 10616120 w 12188952"/>
              <a:gd name="connsiteY257" fmla="*/ 1886950 h 4370054"/>
              <a:gd name="connsiteX258" fmla="*/ 10610405 w 12188952"/>
              <a:gd name="connsiteY258" fmla="*/ 1942005 h 4370054"/>
              <a:gd name="connsiteX259" fmla="*/ 10599483 w 12188952"/>
              <a:gd name="connsiteY259" fmla="*/ 1997377 h 4370054"/>
              <a:gd name="connsiteX260" fmla="*/ 10583164 w 12188952"/>
              <a:gd name="connsiteY260" fmla="*/ 2052812 h 4370054"/>
              <a:gd name="connsiteX261" fmla="*/ 10561256 w 12188952"/>
              <a:gd name="connsiteY261" fmla="*/ 2107994 h 4370054"/>
              <a:gd name="connsiteX262" fmla="*/ 10533697 w 12188952"/>
              <a:gd name="connsiteY262" fmla="*/ 2162540 h 4370054"/>
              <a:gd name="connsiteX263" fmla="*/ 10500360 w 12188952"/>
              <a:gd name="connsiteY263" fmla="*/ 2216007 h 4370054"/>
              <a:gd name="connsiteX264" fmla="*/ 10461244 w 12188952"/>
              <a:gd name="connsiteY264" fmla="*/ 2267950 h 4370054"/>
              <a:gd name="connsiteX265" fmla="*/ 10416413 w 12188952"/>
              <a:gd name="connsiteY265" fmla="*/ 2317988 h 4370054"/>
              <a:gd name="connsiteX266" fmla="*/ 10365930 w 12188952"/>
              <a:gd name="connsiteY266" fmla="*/ 2365677 h 4370054"/>
              <a:gd name="connsiteX267" fmla="*/ 10309987 w 12188952"/>
              <a:gd name="connsiteY267" fmla="*/ 2410571 h 4370054"/>
              <a:gd name="connsiteX268" fmla="*/ 10248837 w 12188952"/>
              <a:gd name="connsiteY268" fmla="*/ 2452164 h 4370054"/>
              <a:gd name="connsiteX269" fmla="*/ 10182733 w 12188952"/>
              <a:gd name="connsiteY269" fmla="*/ 2489946 h 4370054"/>
              <a:gd name="connsiteX270" fmla="*/ 10111994 w 12188952"/>
              <a:gd name="connsiteY270" fmla="*/ 2523411 h 4370054"/>
              <a:gd name="connsiteX271" fmla="*/ 10037191 w 12188952"/>
              <a:gd name="connsiteY271" fmla="*/ 2552240 h 4370054"/>
              <a:gd name="connsiteX272" fmla="*/ 9958768 w 12188952"/>
              <a:gd name="connsiteY272" fmla="*/ 2576116 h 4370054"/>
              <a:gd name="connsiteX273" fmla="*/ 9877298 w 12188952"/>
              <a:gd name="connsiteY273" fmla="*/ 2594721 h 4370054"/>
              <a:gd name="connsiteX274" fmla="*/ 9835642 w 12188952"/>
              <a:gd name="connsiteY274" fmla="*/ 2601897 h 4370054"/>
              <a:gd name="connsiteX275" fmla="*/ 9793478 w 12188952"/>
              <a:gd name="connsiteY275" fmla="*/ 2607739 h 4370054"/>
              <a:gd name="connsiteX276" fmla="*/ 9750806 w 12188952"/>
              <a:gd name="connsiteY276" fmla="*/ 2612184 h 4370054"/>
              <a:gd name="connsiteX277" fmla="*/ 9707753 w 12188952"/>
              <a:gd name="connsiteY277" fmla="*/ 2615232 h 4370054"/>
              <a:gd name="connsiteX278" fmla="*/ 9664446 w 12188952"/>
              <a:gd name="connsiteY278" fmla="*/ 2616756 h 4370054"/>
              <a:gd name="connsiteX279" fmla="*/ 9620949 w 12188952"/>
              <a:gd name="connsiteY279" fmla="*/ 2616883 h 4370054"/>
              <a:gd name="connsiteX280" fmla="*/ 9577324 w 12188952"/>
              <a:gd name="connsiteY280" fmla="*/ 2615676 h 4370054"/>
              <a:gd name="connsiteX281" fmla="*/ 9533636 w 12188952"/>
              <a:gd name="connsiteY281" fmla="*/ 2613009 h 4370054"/>
              <a:gd name="connsiteX282" fmla="*/ 9446514 w 12188952"/>
              <a:gd name="connsiteY282" fmla="*/ 2603484 h 4370054"/>
              <a:gd name="connsiteX283" fmla="*/ 9360027 w 12188952"/>
              <a:gd name="connsiteY283" fmla="*/ 2588689 h 4370054"/>
              <a:gd name="connsiteX284" fmla="*/ 9274810 w 12188952"/>
              <a:gd name="connsiteY284" fmla="*/ 2568813 h 4370054"/>
              <a:gd name="connsiteX285" fmla="*/ 9191307 w 12188952"/>
              <a:gd name="connsiteY285" fmla="*/ 2543985 h 4370054"/>
              <a:gd name="connsiteX286" fmla="*/ 9178100 w 12188952"/>
              <a:gd name="connsiteY286" fmla="*/ 2539603 h 4370054"/>
              <a:gd name="connsiteX287" fmla="*/ 9164955 w 12188952"/>
              <a:gd name="connsiteY287" fmla="*/ 2535095 h 4370054"/>
              <a:gd name="connsiteX288" fmla="*/ 9151874 w 12188952"/>
              <a:gd name="connsiteY288" fmla="*/ 2530459 h 4370054"/>
              <a:gd name="connsiteX289" fmla="*/ 9138856 w 12188952"/>
              <a:gd name="connsiteY289" fmla="*/ 2525760 h 4370054"/>
              <a:gd name="connsiteX290" fmla="*/ 9071610 w 12188952"/>
              <a:gd name="connsiteY290" fmla="*/ 2499217 h 4370054"/>
              <a:gd name="connsiteX291" fmla="*/ 9006142 w 12188952"/>
              <a:gd name="connsiteY291" fmla="*/ 2469944 h 4370054"/>
              <a:gd name="connsiteX292" fmla="*/ 8942642 w 12188952"/>
              <a:gd name="connsiteY292" fmla="*/ 2438130 h 4370054"/>
              <a:gd name="connsiteX293" fmla="*/ 8881237 w 12188952"/>
              <a:gd name="connsiteY293" fmla="*/ 2404031 h 4370054"/>
              <a:gd name="connsiteX294" fmla="*/ 8811006 w 12188952"/>
              <a:gd name="connsiteY294" fmla="*/ 2360660 h 4370054"/>
              <a:gd name="connsiteX295" fmla="*/ 8743950 w 12188952"/>
              <a:gd name="connsiteY295" fmla="*/ 2314750 h 4370054"/>
              <a:gd name="connsiteX296" fmla="*/ 8680132 w 12188952"/>
              <a:gd name="connsiteY296" fmla="*/ 2266490 h 4370054"/>
              <a:gd name="connsiteX297" fmla="*/ 8619680 w 12188952"/>
              <a:gd name="connsiteY297" fmla="*/ 2216261 h 4370054"/>
              <a:gd name="connsiteX298" fmla="*/ 8615997 w 12188952"/>
              <a:gd name="connsiteY298" fmla="*/ 2213086 h 4370054"/>
              <a:gd name="connsiteX299" fmla="*/ 8612315 w 12188952"/>
              <a:gd name="connsiteY299" fmla="*/ 2209911 h 4370054"/>
              <a:gd name="connsiteX300" fmla="*/ 8608631 w 12188952"/>
              <a:gd name="connsiteY300" fmla="*/ 2206736 h 4370054"/>
              <a:gd name="connsiteX301" fmla="*/ 8605012 w 12188952"/>
              <a:gd name="connsiteY301" fmla="*/ 2203561 h 4370054"/>
              <a:gd name="connsiteX302" fmla="*/ 8590725 w 12188952"/>
              <a:gd name="connsiteY302" fmla="*/ 2190607 h 4370054"/>
              <a:gd name="connsiteX303" fmla="*/ 8583549 w 12188952"/>
              <a:gd name="connsiteY303" fmla="*/ 2184130 h 4370054"/>
              <a:gd name="connsiteX304" fmla="*/ 8576437 w 12188952"/>
              <a:gd name="connsiteY304" fmla="*/ 2177653 h 4370054"/>
              <a:gd name="connsiteX305" fmla="*/ 8569389 w 12188952"/>
              <a:gd name="connsiteY305" fmla="*/ 2171113 h 4370054"/>
              <a:gd name="connsiteX306" fmla="*/ 8562530 w 12188952"/>
              <a:gd name="connsiteY306" fmla="*/ 2164509 h 4370054"/>
              <a:gd name="connsiteX307" fmla="*/ 8505571 w 12188952"/>
              <a:gd name="connsiteY307" fmla="*/ 2109962 h 4370054"/>
              <a:gd name="connsiteX308" fmla="*/ 8476170 w 12188952"/>
              <a:gd name="connsiteY308" fmla="*/ 2082467 h 4370054"/>
              <a:gd name="connsiteX309" fmla="*/ 8446516 w 12188952"/>
              <a:gd name="connsiteY309" fmla="*/ 2055352 h 4370054"/>
              <a:gd name="connsiteX310" fmla="*/ 8416544 w 12188952"/>
              <a:gd name="connsiteY310" fmla="*/ 2028746 h 4370054"/>
              <a:gd name="connsiteX311" fmla="*/ 8386192 w 12188952"/>
              <a:gd name="connsiteY311" fmla="*/ 2002647 h 4370054"/>
              <a:gd name="connsiteX312" fmla="*/ 8261667 w 12188952"/>
              <a:gd name="connsiteY312" fmla="*/ 1902571 h 4370054"/>
              <a:gd name="connsiteX313" fmla="*/ 8130921 w 12188952"/>
              <a:gd name="connsiteY313" fmla="*/ 1809671 h 4370054"/>
              <a:gd name="connsiteX314" fmla="*/ 7993063 w 12188952"/>
              <a:gd name="connsiteY314" fmla="*/ 1724073 h 4370054"/>
              <a:gd name="connsiteX315" fmla="*/ 7846949 w 12188952"/>
              <a:gd name="connsiteY315" fmla="*/ 1645841 h 4370054"/>
              <a:gd name="connsiteX316" fmla="*/ 7787196 w 12188952"/>
              <a:gd name="connsiteY316" fmla="*/ 1617393 h 4370054"/>
              <a:gd name="connsiteX317" fmla="*/ 7725918 w 12188952"/>
              <a:gd name="connsiteY317" fmla="*/ 1590151 h 4370054"/>
              <a:gd name="connsiteX318" fmla="*/ 7663054 w 12188952"/>
              <a:gd name="connsiteY318" fmla="*/ 1564116 h 4370054"/>
              <a:gd name="connsiteX319" fmla="*/ 7598474 w 12188952"/>
              <a:gd name="connsiteY319" fmla="*/ 1539351 h 4370054"/>
              <a:gd name="connsiteX320" fmla="*/ 7580186 w 12188952"/>
              <a:gd name="connsiteY320" fmla="*/ 1532684 h 4370054"/>
              <a:gd name="connsiteX321" fmla="*/ 7561707 w 12188952"/>
              <a:gd name="connsiteY321" fmla="*/ 1526143 h 4370054"/>
              <a:gd name="connsiteX322" fmla="*/ 7543102 w 12188952"/>
              <a:gd name="connsiteY322" fmla="*/ 1519666 h 4370054"/>
              <a:gd name="connsiteX323" fmla="*/ 7524305 w 12188952"/>
              <a:gd name="connsiteY323" fmla="*/ 1513316 h 4370054"/>
              <a:gd name="connsiteX324" fmla="*/ 7436167 w 12188952"/>
              <a:gd name="connsiteY324" fmla="*/ 1485567 h 4370054"/>
              <a:gd name="connsiteX325" fmla="*/ 7344728 w 12188952"/>
              <a:gd name="connsiteY325" fmla="*/ 1460167 h 4370054"/>
              <a:gd name="connsiteX326" fmla="*/ 7249668 w 12188952"/>
              <a:gd name="connsiteY326" fmla="*/ 1437180 h 4370054"/>
              <a:gd name="connsiteX327" fmla="*/ 7150735 w 12188952"/>
              <a:gd name="connsiteY327" fmla="*/ 1416796 h 4370054"/>
              <a:gd name="connsiteX328" fmla="*/ 7047675 w 12188952"/>
              <a:gd name="connsiteY328" fmla="*/ 1399143 h 4370054"/>
              <a:gd name="connsiteX329" fmla="*/ 6940296 w 12188952"/>
              <a:gd name="connsiteY329" fmla="*/ 1384348 h 4370054"/>
              <a:gd name="connsiteX330" fmla="*/ 6828282 w 12188952"/>
              <a:gd name="connsiteY330" fmla="*/ 1372600 h 4370054"/>
              <a:gd name="connsiteX331" fmla="*/ 6711442 w 12188952"/>
              <a:gd name="connsiteY331" fmla="*/ 1364155 h 4370054"/>
              <a:gd name="connsiteX332" fmla="*/ 6651117 w 12188952"/>
              <a:gd name="connsiteY332" fmla="*/ 1361234 h 4370054"/>
              <a:gd name="connsiteX333" fmla="*/ 6589522 w 12188952"/>
              <a:gd name="connsiteY333" fmla="*/ 1359202 h 4370054"/>
              <a:gd name="connsiteX334" fmla="*/ 6526593 w 12188952"/>
              <a:gd name="connsiteY334" fmla="*/ 1358059 h 4370054"/>
              <a:gd name="connsiteX335" fmla="*/ 6462268 w 12188952"/>
              <a:gd name="connsiteY335" fmla="*/ 1357932 h 4370054"/>
              <a:gd name="connsiteX336" fmla="*/ 6396482 w 12188952"/>
              <a:gd name="connsiteY336" fmla="*/ 1358757 h 4370054"/>
              <a:gd name="connsiteX337" fmla="*/ 6329363 w 12188952"/>
              <a:gd name="connsiteY337" fmla="*/ 1360599 h 4370054"/>
              <a:gd name="connsiteX338" fmla="*/ 6260783 w 12188952"/>
              <a:gd name="connsiteY338" fmla="*/ 1363520 h 4370054"/>
              <a:gd name="connsiteX339" fmla="*/ 6190742 w 12188952"/>
              <a:gd name="connsiteY339" fmla="*/ 1367457 h 4370054"/>
              <a:gd name="connsiteX340" fmla="*/ 6119178 w 12188952"/>
              <a:gd name="connsiteY340" fmla="*/ 1372537 h 4370054"/>
              <a:gd name="connsiteX341" fmla="*/ 6046153 w 12188952"/>
              <a:gd name="connsiteY341" fmla="*/ 1378696 h 4370054"/>
              <a:gd name="connsiteX342" fmla="*/ 5971604 w 12188952"/>
              <a:gd name="connsiteY342" fmla="*/ 1385999 h 4370054"/>
              <a:gd name="connsiteX343" fmla="*/ 5895467 w 12188952"/>
              <a:gd name="connsiteY343" fmla="*/ 1394635 h 4370054"/>
              <a:gd name="connsiteX344" fmla="*/ 5817743 w 12188952"/>
              <a:gd name="connsiteY344" fmla="*/ 1404477 h 4370054"/>
              <a:gd name="connsiteX345" fmla="*/ 5738432 w 12188952"/>
              <a:gd name="connsiteY345" fmla="*/ 1415526 h 4370054"/>
              <a:gd name="connsiteX346" fmla="*/ 5657533 w 12188952"/>
              <a:gd name="connsiteY346" fmla="*/ 1427845 h 4370054"/>
              <a:gd name="connsiteX347" fmla="*/ 5575046 w 12188952"/>
              <a:gd name="connsiteY347" fmla="*/ 1441498 h 4370054"/>
              <a:gd name="connsiteX348" fmla="*/ 5490972 w 12188952"/>
              <a:gd name="connsiteY348" fmla="*/ 1456484 h 4370054"/>
              <a:gd name="connsiteX349" fmla="*/ 5405247 w 12188952"/>
              <a:gd name="connsiteY349" fmla="*/ 1472930 h 4370054"/>
              <a:gd name="connsiteX350" fmla="*/ 5317871 w 12188952"/>
              <a:gd name="connsiteY350" fmla="*/ 1490774 h 4370054"/>
              <a:gd name="connsiteX351" fmla="*/ 5228844 w 12188952"/>
              <a:gd name="connsiteY351" fmla="*/ 1510014 h 4370054"/>
              <a:gd name="connsiteX352" fmla="*/ 5138166 w 12188952"/>
              <a:gd name="connsiteY352" fmla="*/ 1530715 h 4370054"/>
              <a:gd name="connsiteX353" fmla="*/ 5045837 w 12188952"/>
              <a:gd name="connsiteY353" fmla="*/ 1552877 h 4370054"/>
              <a:gd name="connsiteX354" fmla="*/ 4951857 w 12188952"/>
              <a:gd name="connsiteY354" fmla="*/ 1576562 h 4370054"/>
              <a:gd name="connsiteX355" fmla="*/ 4856226 w 12188952"/>
              <a:gd name="connsiteY355" fmla="*/ 1601899 h 4370054"/>
              <a:gd name="connsiteX356" fmla="*/ 4758881 w 12188952"/>
              <a:gd name="connsiteY356" fmla="*/ 1628759 h 4370054"/>
              <a:gd name="connsiteX357" fmla="*/ 4659884 w 12188952"/>
              <a:gd name="connsiteY357" fmla="*/ 1657207 h 4370054"/>
              <a:gd name="connsiteX358" fmla="*/ 4559173 w 12188952"/>
              <a:gd name="connsiteY358" fmla="*/ 1687306 h 4370054"/>
              <a:gd name="connsiteX359" fmla="*/ 4456748 w 12188952"/>
              <a:gd name="connsiteY359" fmla="*/ 1718993 h 4370054"/>
              <a:gd name="connsiteX360" fmla="*/ 4352608 w 12188952"/>
              <a:gd name="connsiteY360" fmla="*/ 1752457 h 4370054"/>
              <a:gd name="connsiteX361" fmla="*/ 4246753 w 12188952"/>
              <a:gd name="connsiteY361" fmla="*/ 1787636 h 4370054"/>
              <a:gd name="connsiteX362" fmla="*/ 4139184 w 12188952"/>
              <a:gd name="connsiteY362" fmla="*/ 1824593 h 4370054"/>
              <a:gd name="connsiteX363" fmla="*/ 4029837 w 12188952"/>
              <a:gd name="connsiteY363" fmla="*/ 1863265 h 4370054"/>
              <a:gd name="connsiteX364" fmla="*/ 3806000 w 12188952"/>
              <a:gd name="connsiteY364" fmla="*/ 1946005 h 4370054"/>
              <a:gd name="connsiteX365" fmla="*/ 3575050 w 12188952"/>
              <a:gd name="connsiteY365" fmla="*/ 2036302 h 4370054"/>
              <a:gd name="connsiteX366" fmla="*/ 3336798 w 12188952"/>
              <a:gd name="connsiteY366" fmla="*/ 2134346 h 4370054"/>
              <a:gd name="connsiteX367" fmla="*/ 3091053 w 12188952"/>
              <a:gd name="connsiteY367" fmla="*/ 2240455 h 4370054"/>
              <a:gd name="connsiteX368" fmla="*/ 2837688 w 12188952"/>
              <a:gd name="connsiteY368" fmla="*/ 2354882 h 4370054"/>
              <a:gd name="connsiteX369" fmla="*/ 2576322 w 12188952"/>
              <a:gd name="connsiteY369" fmla="*/ 2478008 h 4370054"/>
              <a:gd name="connsiteX370" fmla="*/ 2306638 w 12188952"/>
              <a:gd name="connsiteY370" fmla="*/ 2610279 h 4370054"/>
              <a:gd name="connsiteX371" fmla="*/ 2028508 w 12188952"/>
              <a:gd name="connsiteY371" fmla="*/ 2752074 h 4370054"/>
              <a:gd name="connsiteX372" fmla="*/ 1741487 w 12188952"/>
              <a:gd name="connsiteY372" fmla="*/ 2903839 h 4370054"/>
              <a:gd name="connsiteX373" fmla="*/ 1445070 w 12188952"/>
              <a:gd name="connsiteY373" fmla="*/ 3066145 h 4370054"/>
              <a:gd name="connsiteX374" fmla="*/ 1138809 w 12188952"/>
              <a:gd name="connsiteY374" fmla="*/ 3239500 h 4370054"/>
              <a:gd name="connsiteX375" fmla="*/ 822135 w 12188952"/>
              <a:gd name="connsiteY375" fmla="*/ 3424539 h 4370054"/>
              <a:gd name="connsiteX376" fmla="*/ 494729 w 12188952"/>
              <a:gd name="connsiteY376" fmla="*/ 3621961 h 4370054"/>
              <a:gd name="connsiteX377" fmla="*/ 155829 w 12188952"/>
              <a:gd name="connsiteY377" fmla="*/ 3832463 h 4370054"/>
              <a:gd name="connsiteX378" fmla="*/ 0 w 12188952"/>
              <a:gd name="connsiteY378" fmla="*/ 3931269 h 4370054"/>
              <a:gd name="connsiteX379" fmla="*/ 2858 w 12188952"/>
              <a:gd name="connsiteY379" fmla="*/ 4369800 h 4370054"/>
              <a:gd name="connsiteX380" fmla="*/ 60706 w 12188952"/>
              <a:gd name="connsiteY380" fmla="*/ 4370054 h 4370054"/>
              <a:gd name="connsiteX381" fmla="*/ 141859 w 12188952"/>
              <a:gd name="connsiteY381" fmla="*/ 4310999 h 4370054"/>
              <a:gd name="connsiteX382" fmla="*/ 294132 w 12188952"/>
              <a:gd name="connsiteY382" fmla="*/ 4201398 h 4370054"/>
              <a:gd name="connsiteX383" fmla="*/ 591693 w 12188952"/>
              <a:gd name="connsiteY383" fmla="*/ 3991658 h 4370054"/>
              <a:gd name="connsiteX384" fmla="*/ 880364 w 12188952"/>
              <a:gd name="connsiteY384" fmla="*/ 3793982 h 4370054"/>
              <a:gd name="connsiteX385" fmla="*/ 1160590 w 12188952"/>
              <a:gd name="connsiteY385" fmla="*/ 3607800 h 4370054"/>
              <a:gd name="connsiteX386" fmla="*/ 1432751 w 12188952"/>
              <a:gd name="connsiteY386" fmla="*/ 3432477 h 4370054"/>
              <a:gd name="connsiteX387" fmla="*/ 1697418 w 12188952"/>
              <a:gd name="connsiteY387" fmla="*/ 3267440 h 4370054"/>
              <a:gd name="connsiteX388" fmla="*/ 1954657 w 12188952"/>
              <a:gd name="connsiteY388" fmla="*/ 3112246 h 4370054"/>
              <a:gd name="connsiteX389" fmla="*/ 2204784 w 12188952"/>
              <a:gd name="connsiteY389" fmla="*/ 2966450 h 4370054"/>
              <a:gd name="connsiteX390" fmla="*/ 2448052 w 12188952"/>
              <a:gd name="connsiteY390" fmla="*/ 2829608 h 4370054"/>
              <a:gd name="connsiteX391" fmla="*/ 2684653 w 12188952"/>
              <a:gd name="connsiteY391" fmla="*/ 2701401 h 4370054"/>
              <a:gd name="connsiteX392" fmla="*/ 2914841 w 12188952"/>
              <a:gd name="connsiteY392" fmla="*/ 2581450 h 4370054"/>
              <a:gd name="connsiteX393" fmla="*/ 3138742 w 12188952"/>
              <a:gd name="connsiteY393" fmla="*/ 2469436 h 4370054"/>
              <a:gd name="connsiteX394" fmla="*/ 3356547 w 12188952"/>
              <a:gd name="connsiteY394" fmla="*/ 2364978 h 4370054"/>
              <a:gd name="connsiteX395" fmla="*/ 3568319 w 12188952"/>
              <a:gd name="connsiteY395" fmla="*/ 2267887 h 4370054"/>
              <a:gd name="connsiteX396" fmla="*/ 3774250 w 12188952"/>
              <a:gd name="connsiteY396" fmla="*/ 2177907 h 4370054"/>
              <a:gd name="connsiteX397" fmla="*/ 3974465 w 12188952"/>
              <a:gd name="connsiteY397" fmla="*/ 2094786 h 4370054"/>
              <a:gd name="connsiteX398" fmla="*/ 4169093 w 12188952"/>
              <a:gd name="connsiteY398" fmla="*/ 2018395 h 4370054"/>
              <a:gd name="connsiteX399" fmla="*/ 4264279 w 12188952"/>
              <a:gd name="connsiteY399" fmla="*/ 1982581 h 4370054"/>
              <a:gd name="connsiteX400" fmla="*/ 4358005 w 12188952"/>
              <a:gd name="connsiteY400" fmla="*/ 1948355 h 4370054"/>
              <a:gd name="connsiteX401" fmla="*/ 4450334 w 12188952"/>
              <a:gd name="connsiteY401" fmla="*/ 1915652 h 4370054"/>
              <a:gd name="connsiteX402" fmla="*/ 4541330 w 12188952"/>
              <a:gd name="connsiteY402" fmla="*/ 1884537 h 4370054"/>
              <a:gd name="connsiteX403" fmla="*/ 4630992 w 12188952"/>
              <a:gd name="connsiteY403" fmla="*/ 1854946 h 4370054"/>
              <a:gd name="connsiteX404" fmla="*/ 4719257 w 12188952"/>
              <a:gd name="connsiteY404" fmla="*/ 1826816 h 4370054"/>
              <a:gd name="connsiteX405" fmla="*/ 4806188 w 12188952"/>
              <a:gd name="connsiteY405" fmla="*/ 1800146 h 4370054"/>
              <a:gd name="connsiteX406" fmla="*/ 4891723 w 12188952"/>
              <a:gd name="connsiteY406" fmla="*/ 1774873 h 4370054"/>
              <a:gd name="connsiteX407" fmla="*/ 4975860 w 12188952"/>
              <a:gd name="connsiteY407" fmla="*/ 1750997 h 4370054"/>
              <a:gd name="connsiteX408" fmla="*/ 5058728 w 12188952"/>
              <a:gd name="connsiteY408" fmla="*/ 1728581 h 4370054"/>
              <a:gd name="connsiteX409" fmla="*/ 5140262 w 12188952"/>
              <a:gd name="connsiteY409" fmla="*/ 1707563 h 4370054"/>
              <a:gd name="connsiteX410" fmla="*/ 5220462 w 12188952"/>
              <a:gd name="connsiteY410" fmla="*/ 1687878 h 4370054"/>
              <a:gd name="connsiteX411" fmla="*/ 5299329 w 12188952"/>
              <a:gd name="connsiteY411" fmla="*/ 1669463 h 4370054"/>
              <a:gd name="connsiteX412" fmla="*/ 5376863 w 12188952"/>
              <a:gd name="connsiteY412" fmla="*/ 1652318 h 4370054"/>
              <a:gd name="connsiteX413" fmla="*/ 5453063 w 12188952"/>
              <a:gd name="connsiteY413" fmla="*/ 1636443 h 4370054"/>
              <a:gd name="connsiteX414" fmla="*/ 5527929 w 12188952"/>
              <a:gd name="connsiteY414" fmla="*/ 1621901 h 4370054"/>
              <a:gd name="connsiteX415" fmla="*/ 5601526 w 12188952"/>
              <a:gd name="connsiteY415" fmla="*/ 1608566 h 4370054"/>
              <a:gd name="connsiteX416" fmla="*/ 5673852 w 12188952"/>
              <a:gd name="connsiteY416" fmla="*/ 1596374 h 4370054"/>
              <a:gd name="connsiteX417" fmla="*/ 5744909 w 12188952"/>
              <a:gd name="connsiteY417" fmla="*/ 1585325 h 4370054"/>
              <a:gd name="connsiteX418" fmla="*/ 5814695 w 12188952"/>
              <a:gd name="connsiteY418" fmla="*/ 1575419 h 4370054"/>
              <a:gd name="connsiteX419" fmla="*/ 5883275 w 12188952"/>
              <a:gd name="connsiteY419" fmla="*/ 1566656 h 4370054"/>
              <a:gd name="connsiteX420" fmla="*/ 5950585 w 12188952"/>
              <a:gd name="connsiteY420" fmla="*/ 1559100 h 4370054"/>
              <a:gd name="connsiteX421" fmla="*/ 6016625 w 12188952"/>
              <a:gd name="connsiteY421" fmla="*/ 1552623 h 4370054"/>
              <a:gd name="connsiteX422" fmla="*/ 6081522 w 12188952"/>
              <a:gd name="connsiteY422" fmla="*/ 1547162 h 4370054"/>
              <a:gd name="connsiteX423" fmla="*/ 6145149 w 12188952"/>
              <a:gd name="connsiteY423" fmla="*/ 1542717 h 4370054"/>
              <a:gd name="connsiteX424" fmla="*/ 6207633 w 12188952"/>
              <a:gd name="connsiteY424" fmla="*/ 1539224 h 4370054"/>
              <a:gd name="connsiteX425" fmla="*/ 6268974 w 12188952"/>
              <a:gd name="connsiteY425" fmla="*/ 1536748 h 4370054"/>
              <a:gd name="connsiteX426" fmla="*/ 6329172 w 12188952"/>
              <a:gd name="connsiteY426" fmla="*/ 1535224 h 4370054"/>
              <a:gd name="connsiteX427" fmla="*/ 6388227 w 12188952"/>
              <a:gd name="connsiteY427" fmla="*/ 1534652 h 4370054"/>
              <a:gd name="connsiteX428" fmla="*/ 6446139 w 12188952"/>
              <a:gd name="connsiteY428" fmla="*/ 1535033 h 4370054"/>
              <a:gd name="connsiteX429" fmla="*/ 6502972 w 12188952"/>
              <a:gd name="connsiteY429" fmla="*/ 1536303 h 4370054"/>
              <a:gd name="connsiteX430" fmla="*/ 6558788 w 12188952"/>
              <a:gd name="connsiteY430" fmla="*/ 1538399 h 4370054"/>
              <a:gd name="connsiteX431" fmla="*/ 6667183 w 12188952"/>
              <a:gd name="connsiteY431" fmla="*/ 1545130 h 4370054"/>
              <a:gd name="connsiteX432" fmla="*/ 6771577 w 12188952"/>
              <a:gd name="connsiteY432" fmla="*/ 1555036 h 4370054"/>
              <a:gd name="connsiteX433" fmla="*/ 6872161 w 12188952"/>
              <a:gd name="connsiteY433" fmla="*/ 1567990 h 4370054"/>
              <a:gd name="connsiteX434" fmla="*/ 6969062 w 12188952"/>
              <a:gd name="connsiteY434" fmla="*/ 1583865 h 4370054"/>
              <a:gd name="connsiteX435" fmla="*/ 7062534 w 12188952"/>
              <a:gd name="connsiteY435" fmla="*/ 1602534 h 4370054"/>
              <a:gd name="connsiteX436" fmla="*/ 7152641 w 12188952"/>
              <a:gd name="connsiteY436" fmla="*/ 1623870 h 4370054"/>
              <a:gd name="connsiteX437" fmla="*/ 7239635 w 12188952"/>
              <a:gd name="connsiteY437" fmla="*/ 1647682 h 4370054"/>
              <a:gd name="connsiteX438" fmla="*/ 7323709 w 12188952"/>
              <a:gd name="connsiteY438" fmla="*/ 1673908 h 4370054"/>
              <a:gd name="connsiteX439" fmla="*/ 7341617 w 12188952"/>
              <a:gd name="connsiteY439" fmla="*/ 1679940 h 4370054"/>
              <a:gd name="connsiteX440" fmla="*/ 7359333 w 12188952"/>
              <a:gd name="connsiteY440" fmla="*/ 1686036 h 4370054"/>
              <a:gd name="connsiteX441" fmla="*/ 7376922 w 12188952"/>
              <a:gd name="connsiteY441" fmla="*/ 1692259 h 4370054"/>
              <a:gd name="connsiteX442" fmla="*/ 7394385 w 12188952"/>
              <a:gd name="connsiteY442" fmla="*/ 1698609 h 4370054"/>
              <a:gd name="connsiteX443" fmla="*/ 7456361 w 12188952"/>
              <a:gd name="connsiteY443" fmla="*/ 1722422 h 4370054"/>
              <a:gd name="connsiteX444" fmla="*/ 7516749 w 12188952"/>
              <a:gd name="connsiteY444" fmla="*/ 1747568 h 4370054"/>
              <a:gd name="connsiteX445" fmla="*/ 7575741 w 12188952"/>
              <a:gd name="connsiteY445" fmla="*/ 1774047 h 4370054"/>
              <a:gd name="connsiteX446" fmla="*/ 7633399 w 12188952"/>
              <a:gd name="connsiteY446" fmla="*/ 1801733 h 4370054"/>
              <a:gd name="connsiteX447" fmla="*/ 7774432 w 12188952"/>
              <a:gd name="connsiteY447" fmla="*/ 1878505 h 4370054"/>
              <a:gd name="connsiteX448" fmla="*/ 7907782 w 12188952"/>
              <a:gd name="connsiteY448" fmla="*/ 1963214 h 4370054"/>
              <a:gd name="connsiteX449" fmla="*/ 8034401 w 12188952"/>
              <a:gd name="connsiteY449" fmla="*/ 2055860 h 4370054"/>
              <a:gd name="connsiteX450" fmla="*/ 8155115 w 12188952"/>
              <a:gd name="connsiteY450" fmla="*/ 2156317 h 4370054"/>
              <a:gd name="connsiteX451" fmla="*/ 8184516 w 12188952"/>
              <a:gd name="connsiteY451" fmla="*/ 2182606 h 4370054"/>
              <a:gd name="connsiteX452" fmla="*/ 8213535 w 12188952"/>
              <a:gd name="connsiteY452" fmla="*/ 2209467 h 4370054"/>
              <a:gd name="connsiteX453" fmla="*/ 8242237 w 12188952"/>
              <a:gd name="connsiteY453" fmla="*/ 2236835 h 4370054"/>
              <a:gd name="connsiteX454" fmla="*/ 8270748 w 12188952"/>
              <a:gd name="connsiteY454" fmla="*/ 2264648 h 4370054"/>
              <a:gd name="connsiteX455" fmla="*/ 8329042 w 12188952"/>
              <a:gd name="connsiteY455" fmla="*/ 2323005 h 4370054"/>
              <a:gd name="connsiteX456" fmla="*/ 8336661 w 12188952"/>
              <a:gd name="connsiteY456" fmla="*/ 2330625 h 4370054"/>
              <a:gd name="connsiteX457" fmla="*/ 8344472 w 12188952"/>
              <a:gd name="connsiteY457" fmla="*/ 2338181 h 4370054"/>
              <a:gd name="connsiteX458" fmla="*/ 8352346 w 12188952"/>
              <a:gd name="connsiteY458" fmla="*/ 2345674 h 4370054"/>
              <a:gd name="connsiteX459" fmla="*/ 8360283 w 12188952"/>
              <a:gd name="connsiteY459" fmla="*/ 2353167 h 4370054"/>
              <a:gd name="connsiteX460" fmla="*/ 8376222 w 12188952"/>
              <a:gd name="connsiteY460" fmla="*/ 2368217 h 4370054"/>
              <a:gd name="connsiteX461" fmla="*/ 8380286 w 12188952"/>
              <a:gd name="connsiteY461" fmla="*/ 2371963 h 4370054"/>
              <a:gd name="connsiteX462" fmla="*/ 8384413 w 12188952"/>
              <a:gd name="connsiteY462" fmla="*/ 2375646 h 4370054"/>
              <a:gd name="connsiteX463" fmla="*/ 8388541 w 12188952"/>
              <a:gd name="connsiteY463" fmla="*/ 2379329 h 4370054"/>
              <a:gd name="connsiteX464" fmla="*/ 8392668 w 12188952"/>
              <a:gd name="connsiteY464" fmla="*/ 2383012 h 4370054"/>
              <a:gd name="connsiteX465" fmla="*/ 8460422 w 12188952"/>
              <a:gd name="connsiteY465" fmla="*/ 2441432 h 4370054"/>
              <a:gd name="connsiteX466" fmla="*/ 8532749 w 12188952"/>
              <a:gd name="connsiteY466" fmla="*/ 2497884 h 4370054"/>
              <a:gd name="connsiteX467" fmla="*/ 8609520 w 12188952"/>
              <a:gd name="connsiteY467" fmla="*/ 2551922 h 4370054"/>
              <a:gd name="connsiteX468" fmla="*/ 8690737 w 12188952"/>
              <a:gd name="connsiteY468" fmla="*/ 2603230 h 4370054"/>
              <a:gd name="connsiteX469" fmla="*/ 8762302 w 12188952"/>
              <a:gd name="connsiteY469" fmla="*/ 2643807 h 4370054"/>
              <a:gd name="connsiteX470" fmla="*/ 8836914 w 12188952"/>
              <a:gd name="connsiteY470" fmla="*/ 2681780 h 4370054"/>
              <a:gd name="connsiteX471" fmla="*/ 8914511 w 12188952"/>
              <a:gd name="connsiteY471" fmla="*/ 2716832 h 4370054"/>
              <a:gd name="connsiteX472" fmla="*/ 8994902 w 12188952"/>
              <a:gd name="connsiteY472" fmla="*/ 2748645 h 4370054"/>
              <a:gd name="connsiteX473" fmla="*/ 9010523 w 12188952"/>
              <a:gd name="connsiteY473" fmla="*/ 2754297 h 4370054"/>
              <a:gd name="connsiteX474" fmla="*/ 9026271 w 12188952"/>
              <a:gd name="connsiteY474" fmla="*/ 2759821 h 4370054"/>
              <a:gd name="connsiteX475" fmla="*/ 9042082 w 12188952"/>
              <a:gd name="connsiteY475" fmla="*/ 2765219 h 4370054"/>
              <a:gd name="connsiteX476" fmla="*/ 9058021 w 12188952"/>
              <a:gd name="connsiteY476" fmla="*/ 2770489 h 4370054"/>
              <a:gd name="connsiteX477" fmla="*/ 9159177 w 12188952"/>
              <a:gd name="connsiteY477" fmla="*/ 2800207 h 4370054"/>
              <a:gd name="connsiteX478" fmla="*/ 9263317 w 12188952"/>
              <a:gd name="connsiteY478" fmla="*/ 2823829 h 4370054"/>
              <a:gd name="connsiteX479" fmla="*/ 9369742 w 12188952"/>
              <a:gd name="connsiteY479" fmla="*/ 2841101 h 4370054"/>
              <a:gd name="connsiteX480" fmla="*/ 9477692 w 12188952"/>
              <a:gd name="connsiteY480" fmla="*/ 2851642 h 4370054"/>
              <a:gd name="connsiteX481" fmla="*/ 9532049 w 12188952"/>
              <a:gd name="connsiteY481" fmla="*/ 2854182 h 4370054"/>
              <a:gd name="connsiteX482" fmla="*/ 9586468 w 12188952"/>
              <a:gd name="connsiteY482" fmla="*/ 2854881 h 4370054"/>
              <a:gd name="connsiteX483" fmla="*/ 9640824 w 12188952"/>
              <a:gd name="connsiteY483" fmla="*/ 2853801 h 4370054"/>
              <a:gd name="connsiteX484" fmla="*/ 9694990 w 12188952"/>
              <a:gd name="connsiteY484" fmla="*/ 2850944 h 4370054"/>
              <a:gd name="connsiteX485" fmla="*/ 9748901 w 12188952"/>
              <a:gd name="connsiteY485" fmla="*/ 2846118 h 4370054"/>
              <a:gd name="connsiteX486" fmla="*/ 9802368 w 12188952"/>
              <a:gd name="connsiteY486" fmla="*/ 2839450 h 4370054"/>
              <a:gd name="connsiteX487" fmla="*/ 9855327 w 12188952"/>
              <a:gd name="connsiteY487" fmla="*/ 2830941 h 4370054"/>
              <a:gd name="connsiteX488" fmla="*/ 9907588 w 12188952"/>
              <a:gd name="connsiteY488" fmla="*/ 2820654 h 4370054"/>
              <a:gd name="connsiteX489" fmla="*/ 10009632 w 12188952"/>
              <a:gd name="connsiteY489" fmla="*/ 2794619 h 4370054"/>
              <a:gd name="connsiteX490" fmla="*/ 10107613 w 12188952"/>
              <a:gd name="connsiteY490" fmla="*/ 2761790 h 4370054"/>
              <a:gd name="connsiteX491" fmla="*/ 10200704 w 12188952"/>
              <a:gd name="connsiteY491" fmla="*/ 2722610 h 4370054"/>
              <a:gd name="connsiteX492" fmla="*/ 10288206 w 12188952"/>
              <a:gd name="connsiteY492" fmla="*/ 2677652 h 4370054"/>
              <a:gd name="connsiteX493" fmla="*/ 10369423 w 12188952"/>
              <a:gd name="connsiteY493" fmla="*/ 2627424 h 4370054"/>
              <a:gd name="connsiteX494" fmla="*/ 10443908 w 12188952"/>
              <a:gd name="connsiteY494" fmla="*/ 2572687 h 4370054"/>
              <a:gd name="connsiteX495" fmla="*/ 10511345 w 12188952"/>
              <a:gd name="connsiteY495" fmla="*/ 2514076 h 4370054"/>
              <a:gd name="connsiteX496" fmla="*/ 10571543 w 12188952"/>
              <a:gd name="connsiteY496" fmla="*/ 2452354 h 4370054"/>
              <a:gd name="connsiteX497" fmla="*/ 10624376 w 12188952"/>
              <a:gd name="connsiteY497" fmla="*/ 2388092 h 4370054"/>
              <a:gd name="connsiteX498" fmla="*/ 10669778 w 12188952"/>
              <a:gd name="connsiteY498" fmla="*/ 2321925 h 4370054"/>
              <a:gd name="connsiteX499" fmla="*/ 10707815 w 12188952"/>
              <a:gd name="connsiteY499" fmla="*/ 2254425 h 4370054"/>
              <a:gd name="connsiteX500" fmla="*/ 10738549 w 12188952"/>
              <a:gd name="connsiteY500" fmla="*/ 2186035 h 4370054"/>
              <a:gd name="connsiteX501" fmla="*/ 10762234 w 12188952"/>
              <a:gd name="connsiteY501" fmla="*/ 2117392 h 4370054"/>
              <a:gd name="connsiteX502" fmla="*/ 10779062 w 12188952"/>
              <a:gd name="connsiteY502" fmla="*/ 2048875 h 4370054"/>
              <a:gd name="connsiteX503" fmla="*/ 10789349 w 12188952"/>
              <a:gd name="connsiteY503" fmla="*/ 1980930 h 4370054"/>
              <a:gd name="connsiteX504" fmla="*/ 10793413 w 12188952"/>
              <a:gd name="connsiteY504" fmla="*/ 1913874 h 4370054"/>
              <a:gd name="connsiteX505" fmla="*/ 10791380 w 12188952"/>
              <a:gd name="connsiteY505" fmla="*/ 1848088 h 4370054"/>
              <a:gd name="connsiteX506" fmla="*/ 10783761 w 12188952"/>
              <a:gd name="connsiteY506" fmla="*/ 1783826 h 4370054"/>
              <a:gd name="connsiteX507" fmla="*/ 10770933 w 12188952"/>
              <a:gd name="connsiteY507" fmla="*/ 1721342 h 4370054"/>
              <a:gd name="connsiteX508" fmla="*/ 10753280 w 12188952"/>
              <a:gd name="connsiteY508" fmla="*/ 1660827 h 4370054"/>
              <a:gd name="connsiteX509" fmla="*/ 10752074 w 12188952"/>
              <a:gd name="connsiteY509" fmla="*/ 1657080 h 4370054"/>
              <a:gd name="connsiteX510" fmla="*/ 10750804 w 12188952"/>
              <a:gd name="connsiteY510" fmla="*/ 1653397 h 4370054"/>
              <a:gd name="connsiteX511" fmla="*/ 10749470 w 12188952"/>
              <a:gd name="connsiteY511" fmla="*/ 1649714 h 4370054"/>
              <a:gd name="connsiteX512" fmla="*/ 10748137 w 12188952"/>
              <a:gd name="connsiteY512" fmla="*/ 1646031 h 4370054"/>
              <a:gd name="connsiteX513" fmla="*/ 10746804 w 12188952"/>
              <a:gd name="connsiteY513" fmla="*/ 1642348 h 4370054"/>
              <a:gd name="connsiteX514" fmla="*/ 10745470 w 12188952"/>
              <a:gd name="connsiteY514" fmla="*/ 1638665 h 4370054"/>
              <a:gd name="connsiteX515" fmla="*/ 10744137 w 12188952"/>
              <a:gd name="connsiteY515" fmla="*/ 1634982 h 4370054"/>
              <a:gd name="connsiteX516" fmla="*/ 10742740 w 12188952"/>
              <a:gd name="connsiteY516" fmla="*/ 1631299 h 4370054"/>
              <a:gd name="connsiteX517" fmla="*/ 10737025 w 12188952"/>
              <a:gd name="connsiteY517" fmla="*/ 1616758 h 4370054"/>
              <a:gd name="connsiteX518" fmla="*/ 10734167 w 12188952"/>
              <a:gd name="connsiteY518" fmla="*/ 1609519 h 4370054"/>
              <a:gd name="connsiteX519" fmla="*/ 10731119 w 12188952"/>
              <a:gd name="connsiteY519" fmla="*/ 1602343 h 4370054"/>
              <a:gd name="connsiteX520" fmla="*/ 10725023 w 12188952"/>
              <a:gd name="connsiteY520" fmla="*/ 1588056 h 4370054"/>
              <a:gd name="connsiteX521" fmla="*/ 10718546 w 12188952"/>
              <a:gd name="connsiteY521" fmla="*/ 1573959 h 4370054"/>
              <a:gd name="connsiteX522" fmla="*/ 10715307 w 12188952"/>
              <a:gd name="connsiteY522" fmla="*/ 1566910 h 4370054"/>
              <a:gd name="connsiteX523" fmla="*/ 10711942 w 12188952"/>
              <a:gd name="connsiteY523" fmla="*/ 1559925 h 4370054"/>
              <a:gd name="connsiteX524" fmla="*/ 10708513 w 12188952"/>
              <a:gd name="connsiteY524" fmla="*/ 1553004 h 4370054"/>
              <a:gd name="connsiteX525" fmla="*/ 10705084 w 12188952"/>
              <a:gd name="connsiteY525" fmla="*/ 1546082 h 4370054"/>
              <a:gd name="connsiteX526" fmla="*/ 10690669 w 12188952"/>
              <a:gd name="connsiteY526" fmla="*/ 1518841 h 4370054"/>
              <a:gd name="connsiteX527" fmla="*/ 10675303 w 12188952"/>
              <a:gd name="connsiteY527" fmla="*/ 1492171 h 4370054"/>
              <a:gd name="connsiteX528" fmla="*/ 10659174 w 12188952"/>
              <a:gd name="connsiteY528" fmla="*/ 1466136 h 4370054"/>
              <a:gd name="connsiteX529" fmla="*/ 10642282 w 12188952"/>
              <a:gd name="connsiteY529" fmla="*/ 1440609 h 4370054"/>
              <a:gd name="connsiteX530" fmla="*/ 10606405 w 12188952"/>
              <a:gd name="connsiteY530" fmla="*/ 1391333 h 4370054"/>
              <a:gd name="connsiteX531" fmla="*/ 10567924 w 12188952"/>
              <a:gd name="connsiteY531" fmla="*/ 1344343 h 4370054"/>
              <a:gd name="connsiteX532" fmla="*/ 10527157 w 12188952"/>
              <a:gd name="connsiteY532" fmla="*/ 1299512 h 4370054"/>
              <a:gd name="connsiteX533" fmla="*/ 10484421 w 12188952"/>
              <a:gd name="connsiteY533" fmla="*/ 1256840 h 4370054"/>
              <a:gd name="connsiteX534" fmla="*/ 10439908 w 12188952"/>
              <a:gd name="connsiteY534" fmla="*/ 1216136 h 4370054"/>
              <a:gd name="connsiteX535" fmla="*/ 10393807 w 12188952"/>
              <a:gd name="connsiteY535" fmla="*/ 1177338 h 4370054"/>
              <a:gd name="connsiteX536" fmla="*/ 10346372 w 12188952"/>
              <a:gd name="connsiteY536" fmla="*/ 1140381 h 4370054"/>
              <a:gd name="connsiteX537" fmla="*/ 10297668 w 12188952"/>
              <a:gd name="connsiteY537" fmla="*/ 1105138 h 4370054"/>
              <a:gd name="connsiteX538" fmla="*/ 10272903 w 12188952"/>
              <a:gd name="connsiteY538" fmla="*/ 1088120 h 4370054"/>
              <a:gd name="connsiteX539" fmla="*/ 10247884 w 12188952"/>
              <a:gd name="connsiteY539" fmla="*/ 1071483 h 4370054"/>
              <a:gd name="connsiteX540" fmla="*/ 10222611 w 12188952"/>
              <a:gd name="connsiteY540" fmla="*/ 1055227 h 4370054"/>
              <a:gd name="connsiteX541" fmla="*/ 10197147 w 12188952"/>
              <a:gd name="connsiteY541" fmla="*/ 1039352 h 4370054"/>
              <a:gd name="connsiteX542" fmla="*/ 10171430 w 12188952"/>
              <a:gd name="connsiteY542" fmla="*/ 1023858 h 4370054"/>
              <a:gd name="connsiteX543" fmla="*/ 10145458 w 12188952"/>
              <a:gd name="connsiteY543" fmla="*/ 1008682 h 4370054"/>
              <a:gd name="connsiteX544" fmla="*/ 10119296 w 12188952"/>
              <a:gd name="connsiteY544" fmla="*/ 993823 h 4370054"/>
              <a:gd name="connsiteX545" fmla="*/ 10093007 w 12188952"/>
              <a:gd name="connsiteY545" fmla="*/ 979281 h 4370054"/>
              <a:gd name="connsiteX546" fmla="*/ 10086404 w 12188952"/>
              <a:gd name="connsiteY546" fmla="*/ 975662 h 4370054"/>
              <a:gd name="connsiteX547" fmla="*/ 10079800 w 12188952"/>
              <a:gd name="connsiteY547" fmla="*/ 972042 h 4370054"/>
              <a:gd name="connsiteX548" fmla="*/ 10073195 w 12188952"/>
              <a:gd name="connsiteY548" fmla="*/ 968486 h 4370054"/>
              <a:gd name="connsiteX549" fmla="*/ 10066528 w 12188952"/>
              <a:gd name="connsiteY549" fmla="*/ 964994 h 4370054"/>
              <a:gd name="connsiteX550" fmla="*/ 10039858 w 12188952"/>
              <a:gd name="connsiteY550" fmla="*/ 951024 h 4370054"/>
              <a:gd name="connsiteX551" fmla="*/ 10014966 w 12188952"/>
              <a:gd name="connsiteY551" fmla="*/ 937943 h 4370054"/>
              <a:gd name="connsiteX552" fmla="*/ 10008743 w 12188952"/>
              <a:gd name="connsiteY552" fmla="*/ 934704 h 4370054"/>
              <a:gd name="connsiteX553" fmla="*/ 10002520 w 12188952"/>
              <a:gd name="connsiteY553" fmla="*/ 931466 h 4370054"/>
              <a:gd name="connsiteX554" fmla="*/ 9996361 w 12188952"/>
              <a:gd name="connsiteY554" fmla="*/ 928227 h 4370054"/>
              <a:gd name="connsiteX555" fmla="*/ 9990265 w 12188952"/>
              <a:gd name="connsiteY555" fmla="*/ 924925 h 4370054"/>
              <a:gd name="connsiteX556" fmla="*/ 9978136 w 12188952"/>
              <a:gd name="connsiteY556" fmla="*/ 918321 h 4370054"/>
              <a:gd name="connsiteX557" fmla="*/ 9966007 w 12188952"/>
              <a:gd name="connsiteY557" fmla="*/ 911717 h 4370054"/>
              <a:gd name="connsiteX558" fmla="*/ 9953942 w 12188952"/>
              <a:gd name="connsiteY558" fmla="*/ 905050 h 4370054"/>
              <a:gd name="connsiteX559" fmla="*/ 9942004 w 12188952"/>
              <a:gd name="connsiteY559" fmla="*/ 898319 h 4370054"/>
              <a:gd name="connsiteX560" fmla="*/ 9918255 w 12188952"/>
              <a:gd name="connsiteY560" fmla="*/ 884857 h 4370054"/>
              <a:gd name="connsiteX561" fmla="*/ 9894951 w 12188952"/>
              <a:gd name="connsiteY561" fmla="*/ 871204 h 4370054"/>
              <a:gd name="connsiteX562" fmla="*/ 9883330 w 12188952"/>
              <a:gd name="connsiteY562" fmla="*/ 864346 h 4370054"/>
              <a:gd name="connsiteX563" fmla="*/ 9871964 w 12188952"/>
              <a:gd name="connsiteY563" fmla="*/ 857425 h 4370054"/>
              <a:gd name="connsiteX564" fmla="*/ 9849294 w 12188952"/>
              <a:gd name="connsiteY564" fmla="*/ 843582 h 4370054"/>
              <a:gd name="connsiteX565" fmla="*/ 9827133 w 12188952"/>
              <a:gd name="connsiteY565" fmla="*/ 829485 h 4370054"/>
              <a:gd name="connsiteX566" fmla="*/ 9816084 w 12188952"/>
              <a:gd name="connsiteY566" fmla="*/ 822436 h 4370054"/>
              <a:gd name="connsiteX567" fmla="*/ 9805289 w 12188952"/>
              <a:gd name="connsiteY567" fmla="*/ 815261 h 4370054"/>
              <a:gd name="connsiteX568" fmla="*/ 9783826 w 12188952"/>
              <a:gd name="connsiteY568" fmla="*/ 800973 h 4370054"/>
              <a:gd name="connsiteX569" fmla="*/ 9762998 w 12188952"/>
              <a:gd name="connsiteY569" fmla="*/ 786495 h 4370054"/>
              <a:gd name="connsiteX570" fmla="*/ 9760394 w 12188952"/>
              <a:gd name="connsiteY570" fmla="*/ 784717 h 4370054"/>
              <a:gd name="connsiteX571" fmla="*/ 9757791 w 12188952"/>
              <a:gd name="connsiteY571" fmla="*/ 782939 h 4370054"/>
              <a:gd name="connsiteX572" fmla="*/ 9755188 w 12188952"/>
              <a:gd name="connsiteY572" fmla="*/ 781161 h 4370054"/>
              <a:gd name="connsiteX573" fmla="*/ 9752647 w 12188952"/>
              <a:gd name="connsiteY573" fmla="*/ 779320 h 4370054"/>
              <a:gd name="connsiteX574" fmla="*/ 9742551 w 12188952"/>
              <a:gd name="connsiteY574" fmla="*/ 772017 h 4370054"/>
              <a:gd name="connsiteX575" fmla="*/ 9737534 w 12188952"/>
              <a:gd name="connsiteY575" fmla="*/ 768334 h 4370054"/>
              <a:gd name="connsiteX576" fmla="*/ 9732454 w 12188952"/>
              <a:gd name="connsiteY576" fmla="*/ 764715 h 4370054"/>
              <a:gd name="connsiteX577" fmla="*/ 9727438 w 12188952"/>
              <a:gd name="connsiteY577" fmla="*/ 761032 h 4370054"/>
              <a:gd name="connsiteX578" fmla="*/ 9722485 w 12188952"/>
              <a:gd name="connsiteY578" fmla="*/ 757349 h 4370054"/>
              <a:gd name="connsiteX579" fmla="*/ 9703054 w 12188952"/>
              <a:gd name="connsiteY579" fmla="*/ 742553 h 4370054"/>
              <a:gd name="connsiteX580" fmla="*/ 9684194 w 12188952"/>
              <a:gd name="connsiteY580" fmla="*/ 727694 h 4370054"/>
              <a:gd name="connsiteX581" fmla="*/ 9665843 w 12188952"/>
              <a:gd name="connsiteY581" fmla="*/ 712708 h 4370054"/>
              <a:gd name="connsiteX582" fmla="*/ 9648000 w 12188952"/>
              <a:gd name="connsiteY582" fmla="*/ 697659 h 4370054"/>
              <a:gd name="connsiteX583" fmla="*/ 9630791 w 12188952"/>
              <a:gd name="connsiteY583" fmla="*/ 682482 h 4370054"/>
              <a:gd name="connsiteX584" fmla="*/ 9614217 w 12188952"/>
              <a:gd name="connsiteY584" fmla="*/ 667242 h 4370054"/>
              <a:gd name="connsiteX585" fmla="*/ 9598279 w 12188952"/>
              <a:gd name="connsiteY585" fmla="*/ 651939 h 4370054"/>
              <a:gd name="connsiteX586" fmla="*/ 9582976 w 12188952"/>
              <a:gd name="connsiteY586" fmla="*/ 636635 h 4370054"/>
              <a:gd name="connsiteX587" fmla="*/ 9568307 w 12188952"/>
              <a:gd name="connsiteY587" fmla="*/ 621268 h 4370054"/>
              <a:gd name="connsiteX588" fmla="*/ 9554401 w 12188952"/>
              <a:gd name="connsiteY588" fmla="*/ 605838 h 4370054"/>
              <a:gd name="connsiteX589" fmla="*/ 9541256 w 12188952"/>
              <a:gd name="connsiteY589" fmla="*/ 590344 h 4370054"/>
              <a:gd name="connsiteX590" fmla="*/ 9528874 w 12188952"/>
              <a:gd name="connsiteY590" fmla="*/ 574850 h 4370054"/>
              <a:gd name="connsiteX591" fmla="*/ 9517190 w 12188952"/>
              <a:gd name="connsiteY591" fmla="*/ 559356 h 4370054"/>
              <a:gd name="connsiteX592" fmla="*/ 9506267 w 12188952"/>
              <a:gd name="connsiteY592" fmla="*/ 543862 h 4370054"/>
              <a:gd name="connsiteX593" fmla="*/ 9496171 w 12188952"/>
              <a:gd name="connsiteY593" fmla="*/ 528368 h 4370054"/>
              <a:gd name="connsiteX594" fmla="*/ 9486900 w 12188952"/>
              <a:gd name="connsiteY594" fmla="*/ 512937 h 4370054"/>
              <a:gd name="connsiteX595" fmla="*/ 9470834 w 12188952"/>
              <a:gd name="connsiteY595" fmla="*/ 482203 h 4370054"/>
              <a:gd name="connsiteX596" fmla="*/ 9458325 w 12188952"/>
              <a:gd name="connsiteY596" fmla="*/ 451787 h 4370054"/>
              <a:gd name="connsiteX597" fmla="*/ 9449371 w 12188952"/>
              <a:gd name="connsiteY597" fmla="*/ 421815 h 4370054"/>
              <a:gd name="connsiteX598" fmla="*/ 9443974 w 12188952"/>
              <a:gd name="connsiteY598" fmla="*/ 392414 h 4370054"/>
              <a:gd name="connsiteX599" fmla="*/ 9442641 w 12188952"/>
              <a:gd name="connsiteY599" fmla="*/ 377936 h 4370054"/>
              <a:gd name="connsiteX600" fmla="*/ 9442196 w 12188952"/>
              <a:gd name="connsiteY600" fmla="*/ 363649 h 4370054"/>
              <a:gd name="connsiteX601" fmla="*/ 9442641 w 12188952"/>
              <a:gd name="connsiteY601" fmla="*/ 349552 h 4370054"/>
              <a:gd name="connsiteX602" fmla="*/ 9444038 w 12188952"/>
              <a:gd name="connsiteY602" fmla="*/ 335709 h 4370054"/>
              <a:gd name="connsiteX603" fmla="*/ 9446324 w 12188952"/>
              <a:gd name="connsiteY603" fmla="*/ 322120 h 4370054"/>
              <a:gd name="connsiteX604" fmla="*/ 9449499 w 12188952"/>
              <a:gd name="connsiteY604" fmla="*/ 308721 h 4370054"/>
              <a:gd name="connsiteX605" fmla="*/ 9453563 w 12188952"/>
              <a:gd name="connsiteY605" fmla="*/ 295640 h 4370054"/>
              <a:gd name="connsiteX606" fmla="*/ 9458452 w 12188952"/>
              <a:gd name="connsiteY606" fmla="*/ 282813 h 4370054"/>
              <a:gd name="connsiteX607" fmla="*/ 9470707 w 12188952"/>
              <a:gd name="connsiteY607" fmla="*/ 258048 h 4370054"/>
              <a:gd name="connsiteX608" fmla="*/ 9486075 w 12188952"/>
              <a:gd name="connsiteY608" fmla="*/ 234490 h 4370054"/>
              <a:gd name="connsiteX609" fmla="*/ 9504490 w 12188952"/>
              <a:gd name="connsiteY609" fmla="*/ 212265 h 4370054"/>
              <a:gd name="connsiteX610" fmla="*/ 9525699 w 12188952"/>
              <a:gd name="connsiteY610" fmla="*/ 191437 h 4370054"/>
              <a:gd name="connsiteX611" fmla="*/ 9549638 w 12188952"/>
              <a:gd name="connsiteY611" fmla="*/ 172069 h 4370054"/>
              <a:gd name="connsiteX612" fmla="*/ 9575927 w 12188952"/>
              <a:gd name="connsiteY612" fmla="*/ 154162 h 4370054"/>
              <a:gd name="connsiteX613" fmla="*/ 9604439 w 12188952"/>
              <a:gd name="connsiteY613" fmla="*/ 137779 h 4370054"/>
              <a:gd name="connsiteX614" fmla="*/ 9634982 w 12188952"/>
              <a:gd name="connsiteY614" fmla="*/ 122920 h 4370054"/>
              <a:gd name="connsiteX615" fmla="*/ 9650984 w 12188952"/>
              <a:gd name="connsiteY615" fmla="*/ 116062 h 4370054"/>
              <a:gd name="connsiteX616" fmla="*/ 9667367 w 12188952"/>
              <a:gd name="connsiteY616" fmla="*/ 109585 h 4370054"/>
              <a:gd name="connsiteX617" fmla="*/ 9684194 w 12188952"/>
              <a:gd name="connsiteY617" fmla="*/ 103553 h 4370054"/>
              <a:gd name="connsiteX618" fmla="*/ 9701340 w 12188952"/>
              <a:gd name="connsiteY618" fmla="*/ 97901 h 4370054"/>
              <a:gd name="connsiteX619" fmla="*/ 9718866 w 12188952"/>
              <a:gd name="connsiteY619" fmla="*/ 92631 h 4370054"/>
              <a:gd name="connsiteX620" fmla="*/ 9736709 w 12188952"/>
              <a:gd name="connsiteY620" fmla="*/ 87741 h 4370054"/>
              <a:gd name="connsiteX621" fmla="*/ 9754933 w 12188952"/>
              <a:gd name="connsiteY621" fmla="*/ 83233 h 4370054"/>
              <a:gd name="connsiteX622" fmla="*/ 9773476 w 12188952"/>
              <a:gd name="connsiteY622" fmla="*/ 79169 h 4370054"/>
              <a:gd name="connsiteX623" fmla="*/ 9811258 w 12188952"/>
              <a:gd name="connsiteY623" fmla="*/ 72120 h 4370054"/>
              <a:gd name="connsiteX624" fmla="*/ 9849993 w 12188952"/>
              <a:gd name="connsiteY624" fmla="*/ 66659 h 4370054"/>
              <a:gd name="connsiteX625" fmla="*/ 9889490 w 12188952"/>
              <a:gd name="connsiteY625" fmla="*/ 62786 h 4370054"/>
              <a:gd name="connsiteX626" fmla="*/ 9929686 w 12188952"/>
              <a:gd name="connsiteY626" fmla="*/ 60500 h 4370054"/>
              <a:gd name="connsiteX627" fmla="*/ 9949942 w 12188952"/>
              <a:gd name="connsiteY627" fmla="*/ 59928 h 4370054"/>
              <a:gd name="connsiteX628" fmla="*/ 9970326 w 12188952"/>
              <a:gd name="connsiteY628" fmla="*/ 59738 h 4370054"/>
              <a:gd name="connsiteX629" fmla="*/ 9990836 w 12188952"/>
              <a:gd name="connsiteY629" fmla="*/ 59928 h 4370054"/>
              <a:gd name="connsiteX630" fmla="*/ 10011410 w 12188952"/>
              <a:gd name="connsiteY630" fmla="*/ 60500 h 4370054"/>
              <a:gd name="connsiteX631" fmla="*/ 10032047 w 12188952"/>
              <a:gd name="connsiteY631" fmla="*/ 61516 h 4370054"/>
              <a:gd name="connsiteX632" fmla="*/ 10052685 w 12188952"/>
              <a:gd name="connsiteY632" fmla="*/ 62913 h 4370054"/>
              <a:gd name="connsiteX633" fmla="*/ 10073386 w 12188952"/>
              <a:gd name="connsiteY633" fmla="*/ 64691 h 4370054"/>
              <a:gd name="connsiteX634" fmla="*/ 10094024 w 12188952"/>
              <a:gd name="connsiteY634" fmla="*/ 66850 h 4370054"/>
              <a:gd name="connsiteX635" fmla="*/ 10114661 w 12188952"/>
              <a:gd name="connsiteY635" fmla="*/ 69390 h 4370054"/>
              <a:gd name="connsiteX636" fmla="*/ 10135299 w 12188952"/>
              <a:gd name="connsiteY636" fmla="*/ 72247 h 4370054"/>
              <a:gd name="connsiteX637" fmla="*/ 10155872 w 12188952"/>
              <a:gd name="connsiteY637" fmla="*/ 75486 h 4370054"/>
              <a:gd name="connsiteX638" fmla="*/ 10176383 w 12188952"/>
              <a:gd name="connsiteY638" fmla="*/ 79105 h 4370054"/>
              <a:gd name="connsiteX639" fmla="*/ 10196830 w 12188952"/>
              <a:gd name="connsiteY639" fmla="*/ 83106 h 4370054"/>
              <a:gd name="connsiteX640" fmla="*/ 10217150 w 12188952"/>
              <a:gd name="connsiteY640" fmla="*/ 87487 h 4370054"/>
              <a:gd name="connsiteX641" fmla="*/ 10237343 w 12188952"/>
              <a:gd name="connsiteY641" fmla="*/ 92186 h 4370054"/>
              <a:gd name="connsiteX642" fmla="*/ 10257409 w 12188952"/>
              <a:gd name="connsiteY642" fmla="*/ 97266 h 4370054"/>
              <a:gd name="connsiteX643" fmla="*/ 10285222 w 12188952"/>
              <a:gd name="connsiteY643" fmla="*/ 104886 h 4370054"/>
              <a:gd name="connsiteX644" fmla="*/ 10312717 w 12188952"/>
              <a:gd name="connsiteY644" fmla="*/ 113141 h 4370054"/>
              <a:gd name="connsiteX645" fmla="*/ 10339895 w 12188952"/>
              <a:gd name="connsiteY645" fmla="*/ 122031 h 4370054"/>
              <a:gd name="connsiteX646" fmla="*/ 10366692 w 12188952"/>
              <a:gd name="connsiteY646" fmla="*/ 131556 h 4370054"/>
              <a:gd name="connsiteX647" fmla="*/ 10378186 w 12188952"/>
              <a:gd name="connsiteY647" fmla="*/ 135811 h 4370054"/>
              <a:gd name="connsiteX648" fmla="*/ 10389553 w 12188952"/>
              <a:gd name="connsiteY648" fmla="*/ 140192 h 4370054"/>
              <a:gd name="connsiteX649" fmla="*/ 10400855 w 12188952"/>
              <a:gd name="connsiteY649" fmla="*/ 144701 h 4370054"/>
              <a:gd name="connsiteX650" fmla="*/ 10412095 w 12188952"/>
              <a:gd name="connsiteY650" fmla="*/ 149273 h 4370054"/>
              <a:gd name="connsiteX651" fmla="*/ 10448798 w 12188952"/>
              <a:gd name="connsiteY651" fmla="*/ 165275 h 4370054"/>
              <a:gd name="connsiteX652" fmla="*/ 10484612 w 12188952"/>
              <a:gd name="connsiteY652" fmla="*/ 182293 h 4370054"/>
              <a:gd name="connsiteX653" fmla="*/ 10519474 w 12188952"/>
              <a:gd name="connsiteY653" fmla="*/ 200263 h 4370054"/>
              <a:gd name="connsiteX654" fmla="*/ 10553382 w 12188952"/>
              <a:gd name="connsiteY654" fmla="*/ 219186 h 4370054"/>
              <a:gd name="connsiteX655" fmla="*/ 10569956 w 12188952"/>
              <a:gd name="connsiteY655" fmla="*/ 228965 h 4370054"/>
              <a:gd name="connsiteX656" fmla="*/ 10586339 w 12188952"/>
              <a:gd name="connsiteY656" fmla="*/ 238935 h 4370054"/>
              <a:gd name="connsiteX657" fmla="*/ 10602468 w 12188952"/>
              <a:gd name="connsiteY657" fmla="*/ 249158 h 4370054"/>
              <a:gd name="connsiteX658" fmla="*/ 10618406 w 12188952"/>
              <a:gd name="connsiteY658" fmla="*/ 259509 h 4370054"/>
              <a:gd name="connsiteX659" fmla="*/ 10622343 w 12188952"/>
              <a:gd name="connsiteY659" fmla="*/ 262112 h 4370054"/>
              <a:gd name="connsiteX660" fmla="*/ 10626280 w 12188952"/>
              <a:gd name="connsiteY660" fmla="*/ 264716 h 4370054"/>
              <a:gd name="connsiteX661" fmla="*/ 10630217 w 12188952"/>
              <a:gd name="connsiteY661" fmla="*/ 267383 h 4370054"/>
              <a:gd name="connsiteX662" fmla="*/ 10634091 w 12188952"/>
              <a:gd name="connsiteY662" fmla="*/ 270050 h 4370054"/>
              <a:gd name="connsiteX663" fmla="*/ 10649585 w 12188952"/>
              <a:gd name="connsiteY663" fmla="*/ 280781 h 4370054"/>
              <a:gd name="connsiteX664" fmla="*/ 10653395 w 12188952"/>
              <a:gd name="connsiteY664" fmla="*/ 283512 h 4370054"/>
              <a:gd name="connsiteX665" fmla="*/ 10657205 w 12188952"/>
              <a:gd name="connsiteY665" fmla="*/ 286242 h 4370054"/>
              <a:gd name="connsiteX666" fmla="*/ 10661015 w 12188952"/>
              <a:gd name="connsiteY666" fmla="*/ 288973 h 4370054"/>
              <a:gd name="connsiteX667" fmla="*/ 10664825 w 12188952"/>
              <a:gd name="connsiteY667" fmla="*/ 291703 h 4370054"/>
              <a:gd name="connsiteX668" fmla="*/ 10668635 w 12188952"/>
              <a:gd name="connsiteY668" fmla="*/ 294434 h 4370054"/>
              <a:gd name="connsiteX669" fmla="*/ 10672381 w 12188952"/>
              <a:gd name="connsiteY669" fmla="*/ 297228 h 4370054"/>
              <a:gd name="connsiteX670" fmla="*/ 10676128 w 12188952"/>
              <a:gd name="connsiteY670" fmla="*/ 300022 h 4370054"/>
              <a:gd name="connsiteX671" fmla="*/ 10679875 w 12188952"/>
              <a:gd name="connsiteY671" fmla="*/ 302816 h 4370054"/>
              <a:gd name="connsiteX672" fmla="*/ 10687304 w 12188952"/>
              <a:gd name="connsiteY672" fmla="*/ 308404 h 4370054"/>
              <a:gd name="connsiteX673" fmla="*/ 10694670 w 12188952"/>
              <a:gd name="connsiteY673" fmla="*/ 314055 h 4370054"/>
              <a:gd name="connsiteX674" fmla="*/ 10701972 w 12188952"/>
              <a:gd name="connsiteY674" fmla="*/ 319770 h 4370054"/>
              <a:gd name="connsiteX675" fmla="*/ 10709275 w 12188952"/>
              <a:gd name="connsiteY675" fmla="*/ 325485 h 4370054"/>
              <a:gd name="connsiteX676" fmla="*/ 10716451 w 12188952"/>
              <a:gd name="connsiteY676" fmla="*/ 331264 h 4370054"/>
              <a:gd name="connsiteX677" fmla="*/ 10723626 w 12188952"/>
              <a:gd name="connsiteY677" fmla="*/ 337106 h 4370054"/>
              <a:gd name="connsiteX678" fmla="*/ 10730738 w 12188952"/>
              <a:gd name="connsiteY678" fmla="*/ 342948 h 4370054"/>
              <a:gd name="connsiteX679" fmla="*/ 10737787 w 12188952"/>
              <a:gd name="connsiteY679" fmla="*/ 348853 h 4370054"/>
              <a:gd name="connsiteX680" fmla="*/ 10744835 w 12188952"/>
              <a:gd name="connsiteY680" fmla="*/ 354759 h 4370054"/>
              <a:gd name="connsiteX681" fmla="*/ 10748391 w 12188952"/>
              <a:gd name="connsiteY681" fmla="*/ 357743 h 4370054"/>
              <a:gd name="connsiteX682" fmla="*/ 10751820 w 12188952"/>
              <a:gd name="connsiteY682" fmla="*/ 360728 h 4370054"/>
              <a:gd name="connsiteX683" fmla="*/ 10765600 w 12188952"/>
              <a:gd name="connsiteY683" fmla="*/ 372793 h 4370054"/>
              <a:gd name="connsiteX684" fmla="*/ 10769029 w 12188952"/>
              <a:gd name="connsiteY684" fmla="*/ 375841 h 4370054"/>
              <a:gd name="connsiteX685" fmla="*/ 10772394 w 12188952"/>
              <a:gd name="connsiteY685" fmla="*/ 378889 h 4370054"/>
              <a:gd name="connsiteX686" fmla="*/ 10775759 w 12188952"/>
              <a:gd name="connsiteY686" fmla="*/ 381937 h 4370054"/>
              <a:gd name="connsiteX687" fmla="*/ 10779125 w 12188952"/>
              <a:gd name="connsiteY687" fmla="*/ 384985 h 4370054"/>
              <a:gd name="connsiteX688" fmla="*/ 10782491 w 12188952"/>
              <a:gd name="connsiteY688" fmla="*/ 388033 h 4370054"/>
              <a:gd name="connsiteX689" fmla="*/ 10785856 w 12188952"/>
              <a:gd name="connsiteY689" fmla="*/ 391081 h 4370054"/>
              <a:gd name="connsiteX690" fmla="*/ 10789221 w 12188952"/>
              <a:gd name="connsiteY690" fmla="*/ 394192 h 4370054"/>
              <a:gd name="connsiteX691" fmla="*/ 10792524 w 12188952"/>
              <a:gd name="connsiteY691" fmla="*/ 397304 h 4370054"/>
              <a:gd name="connsiteX692" fmla="*/ 10805795 w 12188952"/>
              <a:gd name="connsiteY692" fmla="*/ 409813 h 4370054"/>
              <a:gd name="connsiteX693" fmla="*/ 10809097 w 12188952"/>
              <a:gd name="connsiteY693" fmla="*/ 412988 h 4370054"/>
              <a:gd name="connsiteX694" fmla="*/ 10812336 w 12188952"/>
              <a:gd name="connsiteY694" fmla="*/ 416163 h 4370054"/>
              <a:gd name="connsiteX695" fmla="*/ 10815574 w 12188952"/>
              <a:gd name="connsiteY695" fmla="*/ 419338 h 4370054"/>
              <a:gd name="connsiteX696" fmla="*/ 10818813 w 12188952"/>
              <a:gd name="connsiteY696" fmla="*/ 422513 h 4370054"/>
              <a:gd name="connsiteX697" fmla="*/ 10825353 w 12188952"/>
              <a:gd name="connsiteY697" fmla="*/ 428863 h 4370054"/>
              <a:gd name="connsiteX698" fmla="*/ 10831767 w 12188952"/>
              <a:gd name="connsiteY698" fmla="*/ 435277 h 4370054"/>
              <a:gd name="connsiteX699" fmla="*/ 10838117 w 12188952"/>
              <a:gd name="connsiteY699" fmla="*/ 441754 h 4370054"/>
              <a:gd name="connsiteX700" fmla="*/ 10844530 w 12188952"/>
              <a:gd name="connsiteY700" fmla="*/ 448231 h 4370054"/>
              <a:gd name="connsiteX701" fmla="*/ 10847705 w 12188952"/>
              <a:gd name="connsiteY701" fmla="*/ 451469 h 4370054"/>
              <a:gd name="connsiteX702" fmla="*/ 10850817 w 12188952"/>
              <a:gd name="connsiteY702" fmla="*/ 454708 h 4370054"/>
              <a:gd name="connsiteX703" fmla="*/ 10853928 w 12188952"/>
              <a:gd name="connsiteY703" fmla="*/ 458010 h 4370054"/>
              <a:gd name="connsiteX704" fmla="*/ 10857040 w 12188952"/>
              <a:gd name="connsiteY704" fmla="*/ 461312 h 4370054"/>
              <a:gd name="connsiteX705" fmla="*/ 10863326 w 12188952"/>
              <a:gd name="connsiteY705" fmla="*/ 467916 h 4370054"/>
              <a:gd name="connsiteX706" fmla="*/ 10866438 w 12188952"/>
              <a:gd name="connsiteY706" fmla="*/ 471218 h 4370054"/>
              <a:gd name="connsiteX707" fmla="*/ 10869486 w 12188952"/>
              <a:gd name="connsiteY707" fmla="*/ 474520 h 4370054"/>
              <a:gd name="connsiteX708" fmla="*/ 10875581 w 12188952"/>
              <a:gd name="connsiteY708" fmla="*/ 481187 h 4370054"/>
              <a:gd name="connsiteX709" fmla="*/ 10881741 w 12188952"/>
              <a:gd name="connsiteY709" fmla="*/ 487855 h 4370054"/>
              <a:gd name="connsiteX710" fmla="*/ 10887837 w 12188952"/>
              <a:gd name="connsiteY710" fmla="*/ 494586 h 4370054"/>
              <a:gd name="connsiteX711" fmla="*/ 10893806 w 12188952"/>
              <a:gd name="connsiteY711" fmla="*/ 501317 h 4370054"/>
              <a:gd name="connsiteX712" fmla="*/ 10905871 w 12188952"/>
              <a:gd name="connsiteY712" fmla="*/ 514906 h 4370054"/>
              <a:gd name="connsiteX713" fmla="*/ 10917618 w 12188952"/>
              <a:gd name="connsiteY713" fmla="*/ 528685 h 4370054"/>
              <a:gd name="connsiteX714" fmla="*/ 10923524 w 12188952"/>
              <a:gd name="connsiteY714" fmla="*/ 535607 h 4370054"/>
              <a:gd name="connsiteX715" fmla="*/ 10929366 w 12188952"/>
              <a:gd name="connsiteY715" fmla="*/ 542528 h 4370054"/>
              <a:gd name="connsiteX716" fmla="*/ 10935144 w 12188952"/>
              <a:gd name="connsiteY716" fmla="*/ 549513 h 4370054"/>
              <a:gd name="connsiteX717" fmla="*/ 10940923 w 12188952"/>
              <a:gd name="connsiteY717" fmla="*/ 556498 h 4370054"/>
              <a:gd name="connsiteX718" fmla="*/ 10965561 w 12188952"/>
              <a:gd name="connsiteY718" fmla="*/ 586216 h 4370054"/>
              <a:gd name="connsiteX719" fmla="*/ 10978642 w 12188952"/>
              <a:gd name="connsiteY719" fmla="*/ 601393 h 4370054"/>
              <a:gd name="connsiteX720" fmla="*/ 10985246 w 12188952"/>
              <a:gd name="connsiteY720" fmla="*/ 609013 h 4370054"/>
              <a:gd name="connsiteX721" fmla="*/ 10992104 w 12188952"/>
              <a:gd name="connsiteY721" fmla="*/ 616696 h 4370054"/>
              <a:gd name="connsiteX722" fmla="*/ 11020171 w 12188952"/>
              <a:gd name="connsiteY722" fmla="*/ 647494 h 4370054"/>
              <a:gd name="connsiteX723" fmla="*/ 11050079 w 12188952"/>
              <a:gd name="connsiteY723" fmla="*/ 678545 h 4370054"/>
              <a:gd name="connsiteX724" fmla="*/ 11081829 w 12188952"/>
              <a:gd name="connsiteY724" fmla="*/ 709787 h 4370054"/>
              <a:gd name="connsiteX725" fmla="*/ 11115484 w 12188952"/>
              <a:gd name="connsiteY725" fmla="*/ 741093 h 4370054"/>
              <a:gd name="connsiteX726" fmla="*/ 11133011 w 12188952"/>
              <a:gd name="connsiteY726" fmla="*/ 756777 h 4370054"/>
              <a:gd name="connsiteX727" fmla="*/ 11151171 w 12188952"/>
              <a:gd name="connsiteY727" fmla="*/ 772398 h 4370054"/>
              <a:gd name="connsiteX728" fmla="*/ 11155743 w 12188952"/>
              <a:gd name="connsiteY728" fmla="*/ 776335 h 4370054"/>
              <a:gd name="connsiteX729" fmla="*/ 11160442 w 12188952"/>
              <a:gd name="connsiteY729" fmla="*/ 780209 h 4370054"/>
              <a:gd name="connsiteX730" fmla="*/ 11169841 w 12188952"/>
              <a:gd name="connsiteY730" fmla="*/ 788019 h 4370054"/>
              <a:gd name="connsiteX731" fmla="*/ 11179239 w 12188952"/>
              <a:gd name="connsiteY731" fmla="*/ 795830 h 4370054"/>
              <a:gd name="connsiteX732" fmla="*/ 11188954 w 12188952"/>
              <a:gd name="connsiteY732" fmla="*/ 803577 h 4370054"/>
              <a:gd name="connsiteX733" fmla="*/ 11208576 w 12188952"/>
              <a:gd name="connsiteY733" fmla="*/ 819071 h 4370054"/>
              <a:gd name="connsiteX734" fmla="*/ 11228705 w 12188952"/>
              <a:gd name="connsiteY734" fmla="*/ 834501 h 4370054"/>
              <a:gd name="connsiteX735" fmla="*/ 11249342 w 12188952"/>
              <a:gd name="connsiteY735" fmla="*/ 849805 h 4370054"/>
              <a:gd name="connsiteX736" fmla="*/ 11270488 w 12188952"/>
              <a:gd name="connsiteY736" fmla="*/ 864918 h 4370054"/>
              <a:gd name="connsiteX737" fmla="*/ 11314240 w 12188952"/>
              <a:gd name="connsiteY737" fmla="*/ 894699 h 4370054"/>
              <a:gd name="connsiteX738" fmla="*/ 11359832 w 12188952"/>
              <a:gd name="connsiteY738" fmla="*/ 923655 h 4370054"/>
              <a:gd name="connsiteX739" fmla="*/ 11407077 w 12188952"/>
              <a:gd name="connsiteY739" fmla="*/ 951659 h 4370054"/>
              <a:gd name="connsiteX740" fmla="*/ 11455781 w 12188952"/>
              <a:gd name="connsiteY740" fmla="*/ 978456 h 4370054"/>
              <a:gd name="connsiteX741" fmla="*/ 11505692 w 12188952"/>
              <a:gd name="connsiteY741" fmla="*/ 1003919 h 4370054"/>
              <a:gd name="connsiteX742" fmla="*/ 11556555 w 12188952"/>
              <a:gd name="connsiteY742" fmla="*/ 1027859 h 4370054"/>
              <a:gd name="connsiteX743" fmla="*/ 11608117 w 12188952"/>
              <a:gd name="connsiteY743" fmla="*/ 1050211 h 4370054"/>
              <a:gd name="connsiteX744" fmla="*/ 11660061 w 12188952"/>
              <a:gd name="connsiteY744" fmla="*/ 1070912 h 4370054"/>
              <a:gd name="connsiteX745" fmla="*/ 11665394 w 12188952"/>
              <a:gd name="connsiteY745" fmla="*/ 1072944 h 4370054"/>
              <a:gd name="connsiteX746" fmla="*/ 11670729 w 12188952"/>
              <a:gd name="connsiteY746" fmla="*/ 1074976 h 4370054"/>
              <a:gd name="connsiteX747" fmla="*/ 11676063 w 12188952"/>
              <a:gd name="connsiteY747" fmla="*/ 1076944 h 4370054"/>
              <a:gd name="connsiteX748" fmla="*/ 11681396 w 12188952"/>
              <a:gd name="connsiteY748" fmla="*/ 1078913 h 4370054"/>
              <a:gd name="connsiteX749" fmla="*/ 11728069 w 12188952"/>
              <a:gd name="connsiteY749" fmla="*/ 1095423 h 4370054"/>
              <a:gd name="connsiteX750" fmla="*/ 11774615 w 12188952"/>
              <a:gd name="connsiteY750" fmla="*/ 1110599 h 4370054"/>
              <a:gd name="connsiteX751" fmla="*/ 11820842 w 12188952"/>
              <a:gd name="connsiteY751" fmla="*/ 1124506 h 4370054"/>
              <a:gd name="connsiteX752" fmla="*/ 11866690 w 12188952"/>
              <a:gd name="connsiteY752" fmla="*/ 1137142 h 4370054"/>
              <a:gd name="connsiteX753" fmla="*/ 11917172 w 12188952"/>
              <a:gd name="connsiteY753" fmla="*/ 1149842 h 4370054"/>
              <a:gd name="connsiteX754" fmla="*/ 11966956 w 12188952"/>
              <a:gd name="connsiteY754" fmla="*/ 1161209 h 4370054"/>
              <a:gd name="connsiteX755" fmla="*/ 12015978 w 12188952"/>
              <a:gd name="connsiteY755" fmla="*/ 1171369 h 4370054"/>
              <a:gd name="connsiteX756" fmla="*/ 12064175 w 12188952"/>
              <a:gd name="connsiteY756" fmla="*/ 1180386 h 4370054"/>
              <a:gd name="connsiteX757" fmla="*/ 12158218 w 12188952"/>
              <a:gd name="connsiteY757" fmla="*/ 1195626 h 4370054"/>
              <a:gd name="connsiteX758" fmla="*/ 12188507 w 12188952"/>
              <a:gd name="connsiteY758" fmla="*/ 1199880 h 4370054"/>
              <a:gd name="connsiteX759" fmla="*/ 12188952 w 12188952"/>
              <a:gd name="connsiteY759" fmla="*/ 1116124 h 4370054"/>
              <a:gd name="connsiteX760" fmla="*/ 12117261 w 12188952"/>
              <a:gd name="connsiteY760" fmla="*/ 1105837 h 437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Lst>
            <a:rect l="l" t="t" r="r" b="b"/>
            <a:pathLst>
              <a:path w="12188952" h="4370054">
                <a:moveTo>
                  <a:pt x="12117578" y="1106408"/>
                </a:moveTo>
                <a:cubicBezTo>
                  <a:pt x="12088686" y="1101963"/>
                  <a:pt x="12059666" y="1097137"/>
                  <a:pt x="12030329" y="1091803"/>
                </a:cubicBezTo>
                <a:cubicBezTo>
                  <a:pt x="12015661" y="1089136"/>
                  <a:pt x="12000929" y="1086279"/>
                  <a:pt x="11986196" y="1083294"/>
                </a:cubicBezTo>
                <a:cubicBezTo>
                  <a:pt x="11971401" y="1080310"/>
                  <a:pt x="11956605" y="1077198"/>
                  <a:pt x="11941683" y="1073896"/>
                </a:cubicBezTo>
                <a:cubicBezTo>
                  <a:pt x="11926824" y="1070594"/>
                  <a:pt x="11911902" y="1067165"/>
                  <a:pt x="11896916" y="1063482"/>
                </a:cubicBezTo>
                <a:cubicBezTo>
                  <a:pt x="11881929" y="1059863"/>
                  <a:pt x="11866943" y="1056053"/>
                  <a:pt x="11851894" y="1051989"/>
                </a:cubicBezTo>
                <a:cubicBezTo>
                  <a:pt x="11838432" y="1048369"/>
                  <a:pt x="11824906" y="1044623"/>
                  <a:pt x="11811381" y="1040749"/>
                </a:cubicBezTo>
                <a:cubicBezTo>
                  <a:pt x="11797855" y="1036812"/>
                  <a:pt x="11784330" y="1032748"/>
                  <a:pt x="11770868" y="1028494"/>
                </a:cubicBezTo>
                <a:cubicBezTo>
                  <a:pt x="11757342" y="1024239"/>
                  <a:pt x="11743880" y="1019858"/>
                  <a:pt x="11730418" y="1015222"/>
                </a:cubicBezTo>
                <a:cubicBezTo>
                  <a:pt x="11716956" y="1010650"/>
                  <a:pt x="11703494" y="1005888"/>
                  <a:pt x="11690096" y="1000935"/>
                </a:cubicBezTo>
                <a:cubicBezTo>
                  <a:pt x="11688572" y="1000363"/>
                  <a:pt x="11686984" y="999792"/>
                  <a:pt x="11685461" y="999220"/>
                </a:cubicBezTo>
                <a:cubicBezTo>
                  <a:pt x="11683937" y="998649"/>
                  <a:pt x="11682349" y="998077"/>
                  <a:pt x="11680825" y="997506"/>
                </a:cubicBezTo>
                <a:cubicBezTo>
                  <a:pt x="11679301" y="996934"/>
                  <a:pt x="11677714" y="996363"/>
                  <a:pt x="11676190" y="995791"/>
                </a:cubicBezTo>
                <a:cubicBezTo>
                  <a:pt x="11674666" y="995220"/>
                  <a:pt x="11673078" y="994648"/>
                  <a:pt x="11671554" y="994013"/>
                </a:cubicBezTo>
                <a:cubicBezTo>
                  <a:pt x="11656631" y="988362"/>
                  <a:pt x="11641772" y="982456"/>
                  <a:pt x="11627041" y="976297"/>
                </a:cubicBezTo>
                <a:cubicBezTo>
                  <a:pt x="11612245" y="970201"/>
                  <a:pt x="11597577" y="963851"/>
                  <a:pt x="11583035" y="957310"/>
                </a:cubicBezTo>
                <a:cubicBezTo>
                  <a:pt x="11568493" y="950770"/>
                  <a:pt x="11554016" y="943975"/>
                  <a:pt x="11539665" y="937054"/>
                </a:cubicBezTo>
                <a:cubicBezTo>
                  <a:pt x="11525377" y="930069"/>
                  <a:pt x="11511153" y="922893"/>
                  <a:pt x="11497183" y="915527"/>
                </a:cubicBezTo>
                <a:cubicBezTo>
                  <a:pt x="11483213" y="908161"/>
                  <a:pt x="11469370" y="900605"/>
                  <a:pt x="11455654" y="892921"/>
                </a:cubicBezTo>
                <a:cubicBezTo>
                  <a:pt x="11442002" y="885174"/>
                  <a:pt x="11428540" y="877300"/>
                  <a:pt x="11415268" y="869236"/>
                </a:cubicBezTo>
                <a:cubicBezTo>
                  <a:pt x="11401996" y="861171"/>
                  <a:pt x="11388979" y="852980"/>
                  <a:pt x="11376089" y="844661"/>
                </a:cubicBezTo>
                <a:cubicBezTo>
                  <a:pt x="11363262" y="836343"/>
                  <a:pt x="11350625" y="827834"/>
                  <a:pt x="11338242" y="819261"/>
                </a:cubicBezTo>
                <a:cubicBezTo>
                  <a:pt x="11332019" y="815007"/>
                  <a:pt x="11325924" y="810689"/>
                  <a:pt x="11319828" y="806307"/>
                </a:cubicBezTo>
                <a:cubicBezTo>
                  <a:pt x="11313731" y="801989"/>
                  <a:pt x="11307763" y="797608"/>
                  <a:pt x="11301793" y="793163"/>
                </a:cubicBezTo>
                <a:cubicBezTo>
                  <a:pt x="11295888" y="788781"/>
                  <a:pt x="11289982" y="784336"/>
                  <a:pt x="11284141" y="779891"/>
                </a:cubicBezTo>
                <a:cubicBezTo>
                  <a:pt x="11278299" y="775446"/>
                  <a:pt x="11272583" y="771001"/>
                  <a:pt x="11266868" y="766493"/>
                </a:cubicBezTo>
                <a:lnTo>
                  <a:pt x="11258296" y="759762"/>
                </a:lnTo>
                <a:lnTo>
                  <a:pt x="11249914" y="752967"/>
                </a:lnTo>
                <a:lnTo>
                  <a:pt x="11241595" y="746173"/>
                </a:lnTo>
                <a:lnTo>
                  <a:pt x="11237404" y="742807"/>
                </a:lnTo>
                <a:lnTo>
                  <a:pt x="11233341" y="739378"/>
                </a:lnTo>
                <a:lnTo>
                  <a:pt x="11217148" y="725726"/>
                </a:lnTo>
                <a:lnTo>
                  <a:pt x="11201400" y="711946"/>
                </a:lnTo>
                <a:cubicBezTo>
                  <a:pt x="11191050" y="702739"/>
                  <a:pt x="11180890" y="693531"/>
                  <a:pt x="11170983" y="684260"/>
                </a:cubicBezTo>
                <a:cubicBezTo>
                  <a:pt x="11161141" y="675053"/>
                  <a:pt x="11151489" y="665782"/>
                  <a:pt x="11142028" y="656447"/>
                </a:cubicBezTo>
                <a:cubicBezTo>
                  <a:pt x="11132629" y="647176"/>
                  <a:pt x="11123486" y="637905"/>
                  <a:pt x="11114532" y="628634"/>
                </a:cubicBezTo>
                <a:cubicBezTo>
                  <a:pt x="11105642" y="619363"/>
                  <a:pt x="11096942" y="610092"/>
                  <a:pt x="11088497" y="600821"/>
                </a:cubicBezTo>
                <a:lnTo>
                  <a:pt x="11082147" y="593900"/>
                </a:lnTo>
                <a:lnTo>
                  <a:pt x="11075988" y="586978"/>
                </a:lnTo>
                <a:lnTo>
                  <a:pt x="11063732" y="573135"/>
                </a:lnTo>
                <a:lnTo>
                  <a:pt x="11039856" y="545195"/>
                </a:lnTo>
                <a:cubicBezTo>
                  <a:pt x="11037761" y="542782"/>
                  <a:pt x="11035729" y="540369"/>
                  <a:pt x="11033633" y="537893"/>
                </a:cubicBezTo>
                <a:cubicBezTo>
                  <a:pt x="11031601" y="535480"/>
                  <a:pt x="11029505" y="533067"/>
                  <a:pt x="11027410" y="530654"/>
                </a:cubicBezTo>
                <a:cubicBezTo>
                  <a:pt x="11025315" y="528241"/>
                  <a:pt x="11023282" y="525828"/>
                  <a:pt x="11021187" y="523415"/>
                </a:cubicBezTo>
                <a:cubicBezTo>
                  <a:pt x="11019092" y="521002"/>
                  <a:pt x="11016996" y="518589"/>
                  <a:pt x="11014837" y="516239"/>
                </a:cubicBezTo>
                <a:lnTo>
                  <a:pt x="11002201" y="501952"/>
                </a:lnTo>
                <a:lnTo>
                  <a:pt x="10989310" y="487791"/>
                </a:lnTo>
                <a:cubicBezTo>
                  <a:pt x="10987215" y="485442"/>
                  <a:pt x="10985055" y="483092"/>
                  <a:pt x="10982896" y="480743"/>
                </a:cubicBezTo>
                <a:cubicBezTo>
                  <a:pt x="10980738" y="478393"/>
                  <a:pt x="10978515" y="476044"/>
                  <a:pt x="10976356" y="473758"/>
                </a:cubicBezTo>
                <a:cubicBezTo>
                  <a:pt x="10974133" y="471408"/>
                  <a:pt x="10971975" y="469122"/>
                  <a:pt x="10969752" y="466773"/>
                </a:cubicBezTo>
                <a:cubicBezTo>
                  <a:pt x="10967529" y="464423"/>
                  <a:pt x="10965370" y="462137"/>
                  <a:pt x="10963148" y="459788"/>
                </a:cubicBezTo>
                <a:lnTo>
                  <a:pt x="10959846" y="456295"/>
                </a:lnTo>
                <a:lnTo>
                  <a:pt x="10956480" y="452803"/>
                </a:lnTo>
                <a:lnTo>
                  <a:pt x="10949750" y="445945"/>
                </a:lnTo>
                <a:cubicBezTo>
                  <a:pt x="10948606" y="444802"/>
                  <a:pt x="10947527" y="443659"/>
                  <a:pt x="10946384" y="442516"/>
                </a:cubicBezTo>
                <a:cubicBezTo>
                  <a:pt x="10945241" y="441373"/>
                  <a:pt x="10944162" y="440230"/>
                  <a:pt x="10943018" y="439087"/>
                </a:cubicBezTo>
                <a:cubicBezTo>
                  <a:pt x="10941876" y="437944"/>
                  <a:pt x="10940796" y="436801"/>
                  <a:pt x="10939653" y="435658"/>
                </a:cubicBezTo>
                <a:cubicBezTo>
                  <a:pt x="10938510" y="434515"/>
                  <a:pt x="10937367" y="433372"/>
                  <a:pt x="10936224" y="432229"/>
                </a:cubicBezTo>
                <a:cubicBezTo>
                  <a:pt x="10933938" y="429943"/>
                  <a:pt x="10931589" y="427720"/>
                  <a:pt x="10929303" y="425434"/>
                </a:cubicBezTo>
                <a:cubicBezTo>
                  <a:pt x="10927017" y="423148"/>
                  <a:pt x="10924730" y="420926"/>
                  <a:pt x="10922444" y="418640"/>
                </a:cubicBezTo>
                <a:cubicBezTo>
                  <a:pt x="10920158" y="416417"/>
                  <a:pt x="10917872" y="414131"/>
                  <a:pt x="10915523" y="411909"/>
                </a:cubicBezTo>
                <a:cubicBezTo>
                  <a:pt x="10913174" y="409686"/>
                  <a:pt x="10910888" y="407400"/>
                  <a:pt x="10908475" y="405178"/>
                </a:cubicBezTo>
                <a:cubicBezTo>
                  <a:pt x="10907268" y="404035"/>
                  <a:pt x="10906125" y="402955"/>
                  <a:pt x="10904982" y="401812"/>
                </a:cubicBezTo>
                <a:cubicBezTo>
                  <a:pt x="10903839" y="400669"/>
                  <a:pt x="10902632" y="399590"/>
                  <a:pt x="10901490" y="398447"/>
                </a:cubicBezTo>
                <a:cubicBezTo>
                  <a:pt x="10900346" y="397304"/>
                  <a:pt x="10899140" y="396224"/>
                  <a:pt x="10897997" y="395145"/>
                </a:cubicBezTo>
                <a:cubicBezTo>
                  <a:pt x="10896854" y="394065"/>
                  <a:pt x="10895647" y="392922"/>
                  <a:pt x="10894441" y="391843"/>
                </a:cubicBezTo>
                <a:lnTo>
                  <a:pt x="10880090" y="378635"/>
                </a:lnTo>
                <a:cubicBezTo>
                  <a:pt x="10878883" y="377555"/>
                  <a:pt x="10877741" y="376412"/>
                  <a:pt x="10876534" y="375333"/>
                </a:cubicBezTo>
                <a:cubicBezTo>
                  <a:pt x="10875328" y="374253"/>
                  <a:pt x="10874121" y="373174"/>
                  <a:pt x="10872915" y="372031"/>
                </a:cubicBezTo>
                <a:cubicBezTo>
                  <a:pt x="10871708" y="370951"/>
                  <a:pt x="10870502" y="369872"/>
                  <a:pt x="10869231" y="368792"/>
                </a:cubicBezTo>
                <a:cubicBezTo>
                  <a:pt x="10867962" y="367713"/>
                  <a:pt x="10866755" y="366633"/>
                  <a:pt x="10865549" y="365554"/>
                </a:cubicBezTo>
                <a:cubicBezTo>
                  <a:pt x="10864342" y="364474"/>
                  <a:pt x="10863072" y="363395"/>
                  <a:pt x="10861866" y="362315"/>
                </a:cubicBezTo>
                <a:cubicBezTo>
                  <a:pt x="10860659" y="361236"/>
                  <a:pt x="10859453" y="360156"/>
                  <a:pt x="10858182" y="359077"/>
                </a:cubicBezTo>
                <a:cubicBezTo>
                  <a:pt x="10856976" y="357997"/>
                  <a:pt x="10855769" y="356918"/>
                  <a:pt x="10854500" y="355838"/>
                </a:cubicBezTo>
                <a:cubicBezTo>
                  <a:pt x="10853293" y="354759"/>
                  <a:pt x="10852023" y="353679"/>
                  <a:pt x="10850753" y="352600"/>
                </a:cubicBezTo>
                <a:lnTo>
                  <a:pt x="10835767" y="339773"/>
                </a:lnTo>
                <a:lnTo>
                  <a:pt x="10832020" y="336598"/>
                </a:lnTo>
                <a:lnTo>
                  <a:pt x="10828147" y="333423"/>
                </a:lnTo>
                <a:lnTo>
                  <a:pt x="10820464" y="327073"/>
                </a:lnTo>
                <a:cubicBezTo>
                  <a:pt x="10817924" y="324977"/>
                  <a:pt x="10815383" y="322882"/>
                  <a:pt x="10812780" y="320786"/>
                </a:cubicBezTo>
                <a:cubicBezTo>
                  <a:pt x="10810177" y="318691"/>
                  <a:pt x="10807573" y="316595"/>
                  <a:pt x="10804969" y="314500"/>
                </a:cubicBezTo>
                <a:cubicBezTo>
                  <a:pt x="10802366" y="312404"/>
                  <a:pt x="10799763" y="310309"/>
                  <a:pt x="10797095" y="308277"/>
                </a:cubicBezTo>
                <a:cubicBezTo>
                  <a:pt x="10794492" y="306181"/>
                  <a:pt x="10791889" y="304149"/>
                  <a:pt x="10789285" y="302054"/>
                </a:cubicBezTo>
                <a:cubicBezTo>
                  <a:pt x="10786618" y="300022"/>
                  <a:pt x="10783951" y="297926"/>
                  <a:pt x="10781284" y="295894"/>
                </a:cubicBezTo>
                <a:cubicBezTo>
                  <a:pt x="10778617" y="293862"/>
                  <a:pt x="10775950" y="291767"/>
                  <a:pt x="10773283" y="289735"/>
                </a:cubicBezTo>
                <a:cubicBezTo>
                  <a:pt x="10770616" y="287703"/>
                  <a:pt x="10767949" y="285671"/>
                  <a:pt x="10765218" y="283639"/>
                </a:cubicBezTo>
                <a:cubicBezTo>
                  <a:pt x="10762488" y="281607"/>
                  <a:pt x="10759821" y="279575"/>
                  <a:pt x="10757027" y="277606"/>
                </a:cubicBezTo>
                <a:cubicBezTo>
                  <a:pt x="10755693" y="276590"/>
                  <a:pt x="10754296" y="275574"/>
                  <a:pt x="10752963" y="274558"/>
                </a:cubicBezTo>
                <a:cubicBezTo>
                  <a:pt x="10751629" y="273542"/>
                  <a:pt x="10750232" y="272526"/>
                  <a:pt x="10748836" y="271510"/>
                </a:cubicBezTo>
                <a:cubicBezTo>
                  <a:pt x="10747439" y="270494"/>
                  <a:pt x="10746105" y="269478"/>
                  <a:pt x="10744708" y="268526"/>
                </a:cubicBezTo>
                <a:cubicBezTo>
                  <a:pt x="10743311" y="267510"/>
                  <a:pt x="10741914" y="266557"/>
                  <a:pt x="10740517" y="265541"/>
                </a:cubicBezTo>
                <a:cubicBezTo>
                  <a:pt x="10739120" y="264525"/>
                  <a:pt x="10737723" y="263573"/>
                  <a:pt x="10736326" y="262557"/>
                </a:cubicBezTo>
                <a:cubicBezTo>
                  <a:pt x="10734929" y="261541"/>
                  <a:pt x="10733532" y="260588"/>
                  <a:pt x="10732135" y="259572"/>
                </a:cubicBezTo>
                <a:cubicBezTo>
                  <a:pt x="10730738" y="258556"/>
                  <a:pt x="10729341" y="257604"/>
                  <a:pt x="10727944" y="256588"/>
                </a:cubicBezTo>
                <a:cubicBezTo>
                  <a:pt x="10726547" y="255572"/>
                  <a:pt x="10725150" y="254619"/>
                  <a:pt x="10723753" y="253603"/>
                </a:cubicBezTo>
                <a:lnTo>
                  <a:pt x="10706671" y="241856"/>
                </a:lnTo>
                <a:cubicBezTo>
                  <a:pt x="10705211" y="240903"/>
                  <a:pt x="10703814" y="239887"/>
                  <a:pt x="10702354" y="238935"/>
                </a:cubicBezTo>
                <a:cubicBezTo>
                  <a:pt x="10700893" y="237982"/>
                  <a:pt x="10699432" y="237030"/>
                  <a:pt x="10697972" y="236077"/>
                </a:cubicBezTo>
                <a:cubicBezTo>
                  <a:pt x="10696512" y="235125"/>
                  <a:pt x="10695051" y="234172"/>
                  <a:pt x="10693591" y="233220"/>
                </a:cubicBezTo>
                <a:cubicBezTo>
                  <a:pt x="10692130" y="232267"/>
                  <a:pt x="10690669" y="231315"/>
                  <a:pt x="10689209" y="230362"/>
                </a:cubicBezTo>
                <a:cubicBezTo>
                  <a:pt x="10683367" y="226552"/>
                  <a:pt x="10677462" y="222742"/>
                  <a:pt x="10671492" y="218932"/>
                </a:cubicBezTo>
                <a:cubicBezTo>
                  <a:pt x="10665524" y="215186"/>
                  <a:pt x="10659554" y="211439"/>
                  <a:pt x="10653522" y="207693"/>
                </a:cubicBezTo>
                <a:cubicBezTo>
                  <a:pt x="10647490" y="204010"/>
                  <a:pt x="10641393" y="200327"/>
                  <a:pt x="10635234" y="196644"/>
                </a:cubicBezTo>
                <a:cubicBezTo>
                  <a:pt x="10629075" y="192961"/>
                  <a:pt x="10622915" y="189341"/>
                  <a:pt x="10616629" y="185785"/>
                </a:cubicBezTo>
                <a:cubicBezTo>
                  <a:pt x="10604119" y="178610"/>
                  <a:pt x="10591355" y="171561"/>
                  <a:pt x="10578402" y="164640"/>
                </a:cubicBezTo>
                <a:cubicBezTo>
                  <a:pt x="10565447" y="157718"/>
                  <a:pt x="10552240" y="150987"/>
                  <a:pt x="10538841" y="144383"/>
                </a:cubicBezTo>
                <a:cubicBezTo>
                  <a:pt x="10525442" y="137779"/>
                  <a:pt x="10511790" y="131366"/>
                  <a:pt x="10497947" y="125079"/>
                </a:cubicBezTo>
                <a:cubicBezTo>
                  <a:pt x="10484104" y="118793"/>
                  <a:pt x="10470070" y="112697"/>
                  <a:pt x="10455783" y="106791"/>
                </a:cubicBezTo>
                <a:cubicBezTo>
                  <a:pt x="10451465" y="105013"/>
                  <a:pt x="10447147" y="103235"/>
                  <a:pt x="10442829" y="101521"/>
                </a:cubicBezTo>
                <a:cubicBezTo>
                  <a:pt x="10438511" y="99743"/>
                  <a:pt x="10434129" y="98028"/>
                  <a:pt x="10429748" y="96314"/>
                </a:cubicBezTo>
                <a:cubicBezTo>
                  <a:pt x="10425367" y="94599"/>
                  <a:pt x="10420985" y="92885"/>
                  <a:pt x="10416540" y="91234"/>
                </a:cubicBezTo>
                <a:cubicBezTo>
                  <a:pt x="10412095" y="89583"/>
                  <a:pt x="10407714" y="87932"/>
                  <a:pt x="10403268" y="86281"/>
                </a:cubicBezTo>
                <a:cubicBezTo>
                  <a:pt x="10392981" y="82471"/>
                  <a:pt x="10382567" y="78788"/>
                  <a:pt x="10372090" y="75232"/>
                </a:cubicBezTo>
                <a:cubicBezTo>
                  <a:pt x="10361613" y="71676"/>
                  <a:pt x="10351008" y="68183"/>
                  <a:pt x="10340340" y="64818"/>
                </a:cubicBezTo>
                <a:cubicBezTo>
                  <a:pt x="10329672" y="61452"/>
                  <a:pt x="10318941" y="58214"/>
                  <a:pt x="10308145" y="55102"/>
                </a:cubicBezTo>
                <a:cubicBezTo>
                  <a:pt x="10297351" y="51991"/>
                  <a:pt x="10286429" y="48943"/>
                  <a:pt x="10275506" y="46085"/>
                </a:cubicBezTo>
                <a:cubicBezTo>
                  <a:pt x="10267632" y="43990"/>
                  <a:pt x="10259758" y="42021"/>
                  <a:pt x="10251884" y="40053"/>
                </a:cubicBezTo>
                <a:cubicBezTo>
                  <a:pt x="10243947" y="38084"/>
                  <a:pt x="10236009" y="36243"/>
                  <a:pt x="10228072" y="34401"/>
                </a:cubicBezTo>
                <a:cubicBezTo>
                  <a:pt x="10220134" y="32623"/>
                  <a:pt x="10212133" y="30845"/>
                  <a:pt x="10204132" y="29194"/>
                </a:cubicBezTo>
                <a:cubicBezTo>
                  <a:pt x="10196131" y="27543"/>
                  <a:pt x="10188067" y="25892"/>
                  <a:pt x="10180066" y="24368"/>
                </a:cubicBezTo>
                <a:cubicBezTo>
                  <a:pt x="10172002" y="22844"/>
                  <a:pt x="10163937" y="21384"/>
                  <a:pt x="10155872" y="19987"/>
                </a:cubicBezTo>
                <a:cubicBezTo>
                  <a:pt x="10147808" y="18590"/>
                  <a:pt x="10139680" y="17256"/>
                  <a:pt x="10131552" y="16050"/>
                </a:cubicBezTo>
                <a:cubicBezTo>
                  <a:pt x="10123424" y="14780"/>
                  <a:pt x="10115296" y="13637"/>
                  <a:pt x="10107168" y="12494"/>
                </a:cubicBezTo>
                <a:cubicBezTo>
                  <a:pt x="10099040" y="11414"/>
                  <a:pt x="10090912" y="10335"/>
                  <a:pt x="10082784" y="9382"/>
                </a:cubicBezTo>
                <a:cubicBezTo>
                  <a:pt x="10074656" y="8430"/>
                  <a:pt x="10066528" y="7541"/>
                  <a:pt x="10058337" y="6715"/>
                </a:cubicBezTo>
                <a:cubicBezTo>
                  <a:pt x="10050208" y="5890"/>
                  <a:pt x="10042017" y="5128"/>
                  <a:pt x="10033889" y="4493"/>
                </a:cubicBezTo>
                <a:cubicBezTo>
                  <a:pt x="10025761" y="3794"/>
                  <a:pt x="10017633" y="3223"/>
                  <a:pt x="10009505" y="2715"/>
                </a:cubicBezTo>
                <a:cubicBezTo>
                  <a:pt x="10001377" y="2207"/>
                  <a:pt x="9993249" y="1762"/>
                  <a:pt x="9985184" y="1381"/>
                </a:cubicBezTo>
                <a:cubicBezTo>
                  <a:pt x="9977056" y="1000"/>
                  <a:pt x="9968992" y="746"/>
                  <a:pt x="9960928" y="492"/>
                </a:cubicBezTo>
                <a:cubicBezTo>
                  <a:pt x="9952863" y="302"/>
                  <a:pt x="9944799" y="111"/>
                  <a:pt x="9936734" y="48"/>
                </a:cubicBezTo>
                <a:cubicBezTo>
                  <a:pt x="9928669" y="-16"/>
                  <a:pt x="9920668" y="-16"/>
                  <a:pt x="9912667" y="48"/>
                </a:cubicBezTo>
                <a:cubicBezTo>
                  <a:pt x="9904667" y="111"/>
                  <a:pt x="9896666" y="302"/>
                  <a:pt x="9888728" y="492"/>
                </a:cubicBezTo>
                <a:cubicBezTo>
                  <a:pt x="9872726" y="937"/>
                  <a:pt x="9856915" y="1699"/>
                  <a:pt x="9841293" y="2778"/>
                </a:cubicBezTo>
                <a:cubicBezTo>
                  <a:pt x="9825545" y="3858"/>
                  <a:pt x="9809988" y="5191"/>
                  <a:pt x="9794621" y="6842"/>
                </a:cubicBezTo>
                <a:cubicBezTo>
                  <a:pt x="9779127" y="8493"/>
                  <a:pt x="9763887" y="10462"/>
                  <a:pt x="9748838" y="12748"/>
                </a:cubicBezTo>
                <a:cubicBezTo>
                  <a:pt x="9733661" y="15034"/>
                  <a:pt x="9718739" y="17574"/>
                  <a:pt x="9704006" y="20431"/>
                </a:cubicBezTo>
                <a:cubicBezTo>
                  <a:pt x="9696641" y="21892"/>
                  <a:pt x="9689275" y="23352"/>
                  <a:pt x="9682036" y="24940"/>
                </a:cubicBezTo>
                <a:cubicBezTo>
                  <a:pt x="9674733" y="26527"/>
                  <a:pt x="9667557" y="28178"/>
                  <a:pt x="9660382" y="29956"/>
                </a:cubicBezTo>
                <a:cubicBezTo>
                  <a:pt x="9653206" y="31671"/>
                  <a:pt x="9646094" y="33512"/>
                  <a:pt x="9639109" y="35417"/>
                </a:cubicBezTo>
                <a:cubicBezTo>
                  <a:pt x="9632061" y="37322"/>
                  <a:pt x="9625076" y="39291"/>
                  <a:pt x="9618218" y="41323"/>
                </a:cubicBezTo>
                <a:cubicBezTo>
                  <a:pt x="9611296" y="43355"/>
                  <a:pt x="9604439" y="45514"/>
                  <a:pt x="9597644" y="47673"/>
                </a:cubicBezTo>
                <a:cubicBezTo>
                  <a:pt x="9590850" y="49895"/>
                  <a:pt x="9584118" y="52181"/>
                  <a:pt x="9577515" y="54531"/>
                </a:cubicBezTo>
                <a:cubicBezTo>
                  <a:pt x="9570847" y="56880"/>
                  <a:pt x="9564306" y="59293"/>
                  <a:pt x="9557766" y="61833"/>
                </a:cubicBezTo>
                <a:cubicBezTo>
                  <a:pt x="9551226" y="64373"/>
                  <a:pt x="9544812" y="66913"/>
                  <a:pt x="9538462" y="69580"/>
                </a:cubicBezTo>
                <a:cubicBezTo>
                  <a:pt x="9525762" y="74914"/>
                  <a:pt x="9513379" y="80566"/>
                  <a:pt x="9501442" y="86535"/>
                </a:cubicBezTo>
                <a:cubicBezTo>
                  <a:pt x="9489440" y="92504"/>
                  <a:pt x="9477756" y="98790"/>
                  <a:pt x="9466580" y="105394"/>
                </a:cubicBezTo>
                <a:cubicBezTo>
                  <a:pt x="9455341" y="111998"/>
                  <a:pt x="9444482" y="118920"/>
                  <a:pt x="9434131" y="126095"/>
                </a:cubicBezTo>
                <a:cubicBezTo>
                  <a:pt x="9423717" y="133334"/>
                  <a:pt x="9413748" y="140827"/>
                  <a:pt x="9404350" y="148638"/>
                </a:cubicBezTo>
                <a:cubicBezTo>
                  <a:pt x="9394889" y="156512"/>
                  <a:pt x="9385935" y="164640"/>
                  <a:pt x="9377553" y="173022"/>
                </a:cubicBezTo>
                <a:cubicBezTo>
                  <a:pt x="9369107" y="181467"/>
                  <a:pt x="9361297" y="190230"/>
                  <a:pt x="9354058" y="199247"/>
                </a:cubicBezTo>
                <a:cubicBezTo>
                  <a:pt x="9346755" y="208328"/>
                  <a:pt x="9340088" y="217599"/>
                  <a:pt x="9334055" y="227124"/>
                </a:cubicBezTo>
                <a:cubicBezTo>
                  <a:pt x="9327959" y="236712"/>
                  <a:pt x="9322499" y="246555"/>
                  <a:pt x="9317736" y="256651"/>
                </a:cubicBezTo>
                <a:cubicBezTo>
                  <a:pt x="9315323" y="261731"/>
                  <a:pt x="9313101" y="266811"/>
                  <a:pt x="9311068" y="271955"/>
                </a:cubicBezTo>
                <a:cubicBezTo>
                  <a:pt x="9309037" y="277162"/>
                  <a:pt x="9307131" y="282369"/>
                  <a:pt x="9305417" y="287639"/>
                </a:cubicBezTo>
                <a:cubicBezTo>
                  <a:pt x="9303703" y="292910"/>
                  <a:pt x="9302179" y="298244"/>
                  <a:pt x="9300781" y="303641"/>
                </a:cubicBezTo>
                <a:cubicBezTo>
                  <a:pt x="9299448" y="309039"/>
                  <a:pt x="9298242" y="314500"/>
                  <a:pt x="9297226" y="319961"/>
                </a:cubicBezTo>
                <a:cubicBezTo>
                  <a:pt x="9296209" y="325485"/>
                  <a:pt x="9295447" y="331010"/>
                  <a:pt x="9294813" y="336598"/>
                </a:cubicBezTo>
                <a:cubicBezTo>
                  <a:pt x="9294178" y="342186"/>
                  <a:pt x="9293733" y="347837"/>
                  <a:pt x="9293479" y="353489"/>
                </a:cubicBezTo>
                <a:cubicBezTo>
                  <a:pt x="9293225" y="359140"/>
                  <a:pt x="9293098" y="364855"/>
                  <a:pt x="9293225" y="370634"/>
                </a:cubicBezTo>
                <a:cubicBezTo>
                  <a:pt x="9293352" y="376412"/>
                  <a:pt x="9293606" y="382191"/>
                  <a:pt x="9294051" y="387969"/>
                </a:cubicBezTo>
                <a:cubicBezTo>
                  <a:pt x="9294940" y="399653"/>
                  <a:pt x="9296591" y="411401"/>
                  <a:pt x="9299004" y="423275"/>
                </a:cubicBezTo>
                <a:cubicBezTo>
                  <a:pt x="9301353" y="435213"/>
                  <a:pt x="9304465" y="447151"/>
                  <a:pt x="9308275" y="459153"/>
                </a:cubicBezTo>
                <a:cubicBezTo>
                  <a:pt x="9312084" y="471218"/>
                  <a:pt x="9316593" y="483346"/>
                  <a:pt x="9321800" y="495411"/>
                </a:cubicBezTo>
                <a:cubicBezTo>
                  <a:pt x="9327007" y="507603"/>
                  <a:pt x="9332913" y="519732"/>
                  <a:pt x="9339517" y="531924"/>
                </a:cubicBezTo>
                <a:cubicBezTo>
                  <a:pt x="9342818" y="538020"/>
                  <a:pt x="9346247" y="544116"/>
                  <a:pt x="9349867" y="550212"/>
                </a:cubicBezTo>
                <a:cubicBezTo>
                  <a:pt x="9353487" y="556308"/>
                  <a:pt x="9357233" y="562404"/>
                  <a:pt x="9361106" y="568500"/>
                </a:cubicBezTo>
                <a:cubicBezTo>
                  <a:pt x="9365043" y="574596"/>
                  <a:pt x="9369107" y="580692"/>
                  <a:pt x="9373299" y="586724"/>
                </a:cubicBezTo>
                <a:cubicBezTo>
                  <a:pt x="9377490" y="592820"/>
                  <a:pt x="9381871" y="598853"/>
                  <a:pt x="9386379" y="604949"/>
                </a:cubicBezTo>
                <a:cubicBezTo>
                  <a:pt x="9390888" y="611045"/>
                  <a:pt x="9395524" y="617077"/>
                  <a:pt x="9400350" y="623110"/>
                </a:cubicBezTo>
                <a:cubicBezTo>
                  <a:pt x="9405112" y="629142"/>
                  <a:pt x="9410065" y="635175"/>
                  <a:pt x="9415145" y="641207"/>
                </a:cubicBezTo>
                <a:cubicBezTo>
                  <a:pt x="9420225" y="647240"/>
                  <a:pt x="9425432" y="653209"/>
                  <a:pt x="9430766" y="659178"/>
                </a:cubicBezTo>
                <a:cubicBezTo>
                  <a:pt x="9436100" y="665147"/>
                  <a:pt x="9441625" y="671116"/>
                  <a:pt x="9447213" y="677021"/>
                </a:cubicBezTo>
                <a:cubicBezTo>
                  <a:pt x="9452864" y="682990"/>
                  <a:pt x="9458579" y="688896"/>
                  <a:pt x="9464421" y="694801"/>
                </a:cubicBezTo>
                <a:cubicBezTo>
                  <a:pt x="9470263" y="700707"/>
                  <a:pt x="9476232" y="706612"/>
                  <a:pt x="9482265" y="712454"/>
                </a:cubicBezTo>
                <a:cubicBezTo>
                  <a:pt x="9488361" y="718360"/>
                  <a:pt x="9494520" y="724202"/>
                  <a:pt x="9500806" y="730044"/>
                </a:cubicBezTo>
                <a:cubicBezTo>
                  <a:pt x="9507093" y="735886"/>
                  <a:pt x="9513506" y="741664"/>
                  <a:pt x="9520047" y="747443"/>
                </a:cubicBezTo>
                <a:cubicBezTo>
                  <a:pt x="9526588" y="753221"/>
                  <a:pt x="9533255" y="758936"/>
                  <a:pt x="9539986" y="764651"/>
                </a:cubicBezTo>
                <a:cubicBezTo>
                  <a:pt x="9546717" y="770366"/>
                  <a:pt x="9553575" y="776081"/>
                  <a:pt x="9560496" y="781796"/>
                </a:cubicBezTo>
                <a:cubicBezTo>
                  <a:pt x="9567418" y="787511"/>
                  <a:pt x="9574467" y="793163"/>
                  <a:pt x="9581579" y="798751"/>
                </a:cubicBezTo>
                <a:cubicBezTo>
                  <a:pt x="9588691" y="804402"/>
                  <a:pt x="9595929" y="809990"/>
                  <a:pt x="9603232" y="815578"/>
                </a:cubicBezTo>
                <a:cubicBezTo>
                  <a:pt x="9605074" y="816975"/>
                  <a:pt x="9606915" y="818372"/>
                  <a:pt x="9608756" y="819769"/>
                </a:cubicBezTo>
                <a:cubicBezTo>
                  <a:pt x="9610598" y="821166"/>
                  <a:pt x="9612440" y="822563"/>
                  <a:pt x="9614344" y="823897"/>
                </a:cubicBezTo>
                <a:cubicBezTo>
                  <a:pt x="9616186" y="825294"/>
                  <a:pt x="9618091" y="826627"/>
                  <a:pt x="9619932" y="828024"/>
                </a:cubicBezTo>
                <a:cubicBezTo>
                  <a:pt x="9621774" y="829421"/>
                  <a:pt x="9623679" y="830818"/>
                  <a:pt x="9625520" y="832152"/>
                </a:cubicBezTo>
                <a:lnTo>
                  <a:pt x="9636760" y="840470"/>
                </a:lnTo>
                <a:cubicBezTo>
                  <a:pt x="9637713" y="841169"/>
                  <a:pt x="9638665" y="841867"/>
                  <a:pt x="9639617" y="842502"/>
                </a:cubicBezTo>
                <a:cubicBezTo>
                  <a:pt x="9640570" y="843201"/>
                  <a:pt x="9641522" y="843836"/>
                  <a:pt x="9642475" y="844534"/>
                </a:cubicBezTo>
                <a:cubicBezTo>
                  <a:pt x="9643428" y="845233"/>
                  <a:pt x="9644380" y="845868"/>
                  <a:pt x="9645332" y="846566"/>
                </a:cubicBezTo>
                <a:cubicBezTo>
                  <a:pt x="9646285" y="847265"/>
                  <a:pt x="9647238" y="847900"/>
                  <a:pt x="9648190" y="848598"/>
                </a:cubicBezTo>
                <a:lnTo>
                  <a:pt x="9671367" y="864981"/>
                </a:lnTo>
                <a:lnTo>
                  <a:pt x="9695117" y="881047"/>
                </a:lnTo>
                <a:lnTo>
                  <a:pt x="9707054" y="889111"/>
                </a:lnTo>
                <a:lnTo>
                  <a:pt x="9719246" y="897049"/>
                </a:lnTo>
                <a:lnTo>
                  <a:pt x="9743694" y="912860"/>
                </a:lnTo>
                <a:lnTo>
                  <a:pt x="9768713" y="928354"/>
                </a:lnTo>
                <a:lnTo>
                  <a:pt x="9781286" y="936165"/>
                </a:lnTo>
                <a:lnTo>
                  <a:pt x="9794050" y="943785"/>
                </a:lnTo>
                <a:lnTo>
                  <a:pt x="9819704" y="959025"/>
                </a:lnTo>
                <a:lnTo>
                  <a:pt x="9845802" y="974011"/>
                </a:lnTo>
                <a:cubicBezTo>
                  <a:pt x="9850120" y="976551"/>
                  <a:pt x="9854502" y="979027"/>
                  <a:pt x="9858883" y="981504"/>
                </a:cubicBezTo>
                <a:cubicBezTo>
                  <a:pt x="9863265" y="983980"/>
                  <a:pt x="9867709" y="986457"/>
                  <a:pt x="9872154" y="988870"/>
                </a:cubicBezTo>
                <a:cubicBezTo>
                  <a:pt x="9876600" y="991346"/>
                  <a:pt x="9881044" y="993759"/>
                  <a:pt x="9885490" y="996172"/>
                </a:cubicBezTo>
                <a:cubicBezTo>
                  <a:pt x="9889934" y="998585"/>
                  <a:pt x="9894379" y="1001062"/>
                  <a:pt x="9898825" y="1003538"/>
                </a:cubicBezTo>
                <a:cubicBezTo>
                  <a:pt x="9901047" y="1004808"/>
                  <a:pt x="9903269" y="1006015"/>
                  <a:pt x="9905492" y="1007221"/>
                </a:cubicBezTo>
                <a:cubicBezTo>
                  <a:pt x="9907715" y="1008428"/>
                  <a:pt x="9910001" y="1009634"/>
                  <a:pt x="9912223" y="1010841"/>
                </a:cubicBezTo>
                <a:cubicBezTo>
                  <a:pt x="9914509" y="1012047"/>
                  <a:pt x="9916731" y="1013254"/>
                  <a:pt x="9919017" y="1014397"/>
                </a:cubicBezTo>
                <a:cubicBezTo>
                  <a:pt x="9921304" y="1015603"/>
                  <a:pt x="9923526" y="1016810"/>
                  <a:pt x="9925749" y="1017953"/>
                </a:cubicBezTo>
                <a:lnTo>
                  <a:pt x="9952863" y="1032304"/>
                </a:lnTo>
                <a:lnTo>
                  <a:pt x="9978263" y="1045702"/>
                </a:lnTo>
                <a:cubicBezTo>
                  <a:pt x="9980358" y="1046845"/>
                  <a:pt x="9982517" y="1047925"/>
                  <a:pt x="9984613" y="1049068"/>
                </a:cubicBezTo>
                <a:cubicBezTo>
                  <a:pt x="9986708" y="1050211"/>
                  <a:pt x="9988804" y="1051354"/>
                  <a:pt x="9990900" y="1052497"/>
                </a:cubicBezTo>
                <a:cubicBezTo>
                  <a:pt x="9992995" y="1053640"/>
                  <a:pt x="9995091" y="1054783"/>
                  <a:pt x="9997186" y="1055926"/>
                </a:cubicBezTo>
                <a:cubicBezTo>
                  <a:pt x="9999281" y="1057069"/>
                  <a:pt x="10001377" y="1058212"/>
                  <a:pt x="10003472" y="1059355"/>
                </a:cubicBezTo>
                <a:cubicBezTo>
                  <a:pt x="10011791" y="1063990"/>
                  <a:pt x="10020109" y="1068626"/>
                  <a:pt x="10028365" y="1073325"/>
                </a:cubicBezTo>
                <a:cubicBezTo>
                  <a:pt x="10036619" y="1078024"/>
                  <a:pt x="10044875" y="1082723"/>
                  <a:pt x="10053003" y="1087549"/>
                </a:cubicBezTo>
                <a:cubicBezTo>
                  <a:pt x="10061194" y="1092311"/>
                  <a:pt x="10069322" y="1097137"/>
                  <a:pt x="10077387" y="1102027"/>
                </a:cubicBezTo>
                <a:cubicBezTo>
                  <a:pt x="10085515" y="1106916"/>
                  <a:pt x="10093516" y="1111806"/>
                  <a:pt x="10101517" y="1116759"/>
                </a:cubicBezTo>
                <a:cubicBezTo>
                  <a:pt x="10109517" y="1121712"/>
                  <a:pt x="10117455" y="1126792"/>
                  <a:pt x="10125329" y="1131872"/>
                </a:cubicBezTo>
                <a:cubicBezTo>
                  <a:pt x="10133203" y="1136952"/>
                  <a:pt x="10141077" y="1142095"/>
                  <a:pt x="10148824" y="1147239"/>
                </a:cubicBezTo>
                <a:cubicBezTo>
                  <a:pt x="10156634" y="1152446"/>
                  <a:pt x="10164318" y="1157653"/>
                  <a:pt x="10172002" y="1162923"/>
                </a:cubicBezTo>
                <a:cubicBezTo>
                  <a:pt x="10179685" y="1168194"/>
                  <a:pt x="10187305" y="1173528"/>
                  <a:pt x="10194862" y="1178925"/>
                </a:cubicBezTo>
                <a:cubicBezTo>
                  <a:pt x="10210038" y="1189720"/>
                  <a:pt x="10224897" y="1200769"/>
                  <a:pt x="10239566" y="1211945"/>
                </a:cubicBezTo>
                <a:cubicBezTo>
                  <a:pt x="10254234" y="1223185"/>
                  <a:pt x="10268649" y="1234678"/>
                  <a:pt x="10282745" y="1246362"/>
                </a:cubicBezTo>
                <a:cubicBezTo>
                  <a:pt x="10296906" y="1258110"/>
                  <a:pt x="10310749" y="1270048"/>
                  <a:pt x="10324275" y="1282176"/>
                </a:cubicBezTo>
                <a:cubicBezTo>
                  <a:pt x="10337864" y="1294368"/>
                  <a:pt x="10351135" y="1306814"/>
                  <a:pt x="10364026" y="1319514"/>
                </a:cubicBezTo>
                <a:cubicBezTo>
                  <a:pt x="10376979" y="1332214"/>
                  <a:pt x="10389553" y="1345232"/>
                  <a:pt x="10401744" y="1358376"/>
                </a:cubicBezTo>
                <a:cubicBezTo>
                  <a:pt x="10414000" y="1371648"/>
                  <a:pt x="10425875" y="1385110"/>
                  <a:pt x="10437304" y="1398826"/>
                </a:cubicBezTo>
                <a:cubicBezTo>
                  <a:pt x="10448798" y="1412605"/>
                  <a:pt x="10459847" y="1426639"/>
                  <a:pt x="10470452" y="1440863"/>
                </a:cubicBezTo>
                <a:cubicBezTo>
                  <a:pt x="10481056" y="1455214"/>
                  <a:pt x="10491216" y="1469755"/>
                  <a:pt x="10500804" y="1484551"/>
                </a:cubicBezTo>
                <a:cubicBezTo>
                  <a:pt x="10505630" y="1491980"/>
                  <a:pt x="10510329" y="1499473"/>
                  <a:pt x="10514902" y="1507030"/>
                </a:cubicBezTo>
                <a:cubicBezTo>
                  <a:pt x="10519474" y="1514586"/>
                  <a:pt x="10523982" y="1522206"/>
                  <a:pt x="10528300" y="1529890"/>
                </a:cubicBezTo>
                <a:cubicBezTo>
                  <a:pt x="10532618" y="1537573"/>
                  <a:pt x="10536872" y="1545320"/>
                  <a:pt x="10540873" y="1553131"/>
                </a:cubicBezTo>
                <a:cubicBezTo>
                  <a:pt x="10544937" y="1560941"/>
                  <a:pt x="10548874" y="1568879"/>
                  <a:pt x="10552620" y="1576816"/>
                </a:cubicBezTo>
                <a:cubicBezTo>
                  <a:pt x="10553509" y="1578785"/>
                  <a:pt x="10554462" y="1580817"/>
                  <a:pt x="10555351" y="1582785"/>
                </a:cubicBezTo>
                <a:cubicBezTo>
                  <a:pt x="10556304" y="1584754"/>
                  <a:pt x="10557192" y="1586786"/>
                  <a:pt x="10558145" y="1588754"/>
                </a:cubicBezTo>
                <a:cubicBezTo>
                  <a:pt x="10559034" y="1590786"/>
                  <a:pt x="10559987" y="1592755"/>
                  <a:pt x="10560876" y="1594787"/>
                </a:cubicBezTo>
                <a:cubicBezTo>
                  <a:pt x="10561765" y="1596819"/>
                  <a:pt x="10562654" y="1598787"/>
                  <a:pt x="10563479" y="1600819"/>
                </a:cubicBezTo>
                <a:lnTo>
                  <a:pt x="10568622" y="1612948"/>
                </a:lnTo>
                <a:lnTo>
                  <a:pt x="10573449" y="1625203"/>
                </a:lnTo>
                <a:lnTo>
                  <a:pt x="10575862" y="1631363"/>
                </a:lnTo>
                <a:lnTo>
                  <a:pt x="10578084" y="1637586"/>
                </a:lnTo>
                <a:lnTo>
                  <a:pt x="10582529" y="1650032"/>
                </a:lnTo>
                <a:cubicBezTo>
                  <a:pt x="10582910" y="1651048"/>
                  <a:pt x="10583228" y="1652127"/>
                  <a:pt x="10583608" y="1653143"/>
                </a:cubicBezTo>
                <a:cubicBezTo>
                  <a:pt x="10583926" y="1654159"/>
                  <a:pt x="10584307" y="1655239"/>
                  <a:pt x="10584625" y="1656255"/>
                </a:cubicBezTo>
                <a:cubicBezTo>
                  <a:pt x="10584942" y="1657271"/>
                  <a:pt x="10585323" y="1658350"/>
                  <a:pt x="10585641" y="1659366"/>
                </a:cubicBezTo>
                <a:cubicBezTo>
                  <a:pt x="10585958" y="1660382"/>
                  <a:pt x="10586339" y="1661462"/>
                  <a:pt x="10586656" y="1662478"/>
                </a:cubicBezTo>
                <a:cubicBezTo>
                  <a:pt x="10586974" y="1663494"/>
                  <a:pt x="10587355" y="1664573"/>
                  <a:pt x="10587672" y="1665653"/>
                </a:cubicBezTo>
                <a:cubicBezTo>
                  <a:pt x="10587990" y="1666732"/>
                  <a:pt x="10588371" y="1667748"/>
                  <a:pt x="10588689" y="1668828"/>
                </a:cubicBezTo>
                <a:cubicBezTo>
                  <a:pt x="10589006" y="1669907"/>
                  <a:pt x="10589324" y="1670923"/>
                  <a:pt x="10589704" y="1672003"/>
                </a:cubicBezTo>
                <a:cubicBezTo>
                  <a:pt x="10590022" y="1673082"/>
                  <a:pt x="10590340" y="1674098"/>
                  <a:pt x="10590593" y="1675178"/>
                </a:cubicBezTo>
                <a:cubicBezTo>
                  <a:pt x="10593070" y="1683623"/>
                  <a:pt x="10595419" y="1692132"/>
                  <a:pt x="10597642" y="1700641"/>
                </a:cubicBezTo>
                <a:cubicBezTo>
                  <a:pt x="10599801" y="1709214"/>
                  <a:pt x="10601833" y="1717786"/>
                  <a:pt x="10603675" y="1726422"/>
                </a:cubicBezTo>
                <a:cubicBezTo>
                  <a:pt x="10605516" y="1735122"/>
                  <a:pt x="10607167" y="1743821"/>
                  <a:pt x="10608628" y="1752521"/>
                </a:cubicBezTo>
                <a:cubicBezTo>
                  <a:pt x="10610088" y="1761284"/>
                  <a:pt x="10611358" y="1770110"/>
                  <a:pt x="10612438" y="1778937"/>
                </a:cubicBezTo>
                <a:cubicBezTo>
                  <a:pt x="10613580" y="1787763"/>
                  <a:pt x="10614469" y="1796653"/>
                  <a:pt x="10615168" y="1805607"/>
                </a:cubicBezTo>
                <a:cubicBezTo>
                  <a:pt x="10615867" y="1814560"/>
                  <a:pt x="10616375" y="1823514"/>
                  <a:pt x="10616692" y="1832531"/>
                </a:cubicBezTo>
                <a:cubicBezTo>
                  <a:pt x="10617009" y="1841548"/>
                  <a:pt x="10617073" y="1850565"/>
                  <a:pt x="10617009" y="1859645"/>
                </a:cubicBezTo>
                <a:cubicBezTo>
                  <a:pt x="10616882" y="1868726"/>
                  <a:pt x="10616629" y="1877870"/>
                  <a:pt x="10616120" y="1886950"/>
                </a:cubicBezTo>
                <a:cubicBezTo>
                  <a:pt x="10615041" y="1905302"/>
                  <a:pt x="10613136" y="1923653"/>
                  <a:pt x="10610405" y="1942005"/>
                </a:cubicBezTo>
                <a:cubicBezTo>
                  <a:pt x="10607612" y="1960483"/>
                  <a:pt x="10603992" y="1978962"/>
                  <a:pt x="10599483" y="1997377"/>
                </a:cubicBezTo>
                <a:cubicBezTo>
                  <a:pt x="10594912" y="2015919"/>
                  <a:pt x="10589514" y="2034461"/>
                  <a:pt x="10583164" y="2052812"/>
                </a:cubicBezTo>
                <a:cubicBezTo>
                  <a:pt x="10576751" y="2071354"/>
                  <a:pt x="10569448" y="2089769"/>
                  <a:pt x="10561256" y="2107994"/>
                </a:cubicBezTo>
                <a:cubicBezTo>
                  <a:pt x="10553002" y="2126409"/>
                  <a:pt x="10543794" y="2144570"/>
                  <a:pt x="10533697" y="2162540"/>
                </a:cubicBezTo>
                <a:cubicBezTo>
                  <a:pt x="10523474" y="2180638"/>
                  <a:pt x="10512362" y="2198481"/>
                  <a:pt x="10500360" y="2216007"/>
                </a:cubicBezTo>
                <a:cubicBezTo>
                  <a:pt x="10488231" y="2233660"/>
                  <a:pt x="10475151" y="2251059"/>
                  <a:pt x="10461244" y="2267950"/>
                </a:cubicBezTo>
                <a:cubicBezTo>
                  <a:pt x="10447211" y="2285032"/>
                  <a:pt x="10432225" y="2301796"/>
                  <a:pt x="10416413" y="2317988"/>
                </a:cubicBezTo>
                <a:cubicBezTo>
                  <a:pt x="10400475" y="2334371"/>
                  <a:pt x="10383647" y="2350310"/>
                  <a:pt x="10365930" y="2365677"/>
                </a:cubicBezTo>
                <a:cubicBezTo>
                  <a:pt x="10348087" y="2381234"/>
                  <a:pt x="10329418" y="2396157"/>
                  <a:pt x="10309987" y="2410571"/>
                </a:cubicBezTo>
                <a:cubicBezTo>
                  <a:pt x="10290366" y="2425049"/>
                  <a:pt x="10269982" y="2438956"/>
                  <a:pt x="10248837" y="2452164"/>
                </a:cubicBezTo>
                <a:cubicBezTo>
                  <a:pt x="10227501" y="2465499"/>
                  <a:pt x="10205466" y="2478072"/>
                  <a:pt x="10182733" y="2489946"/>
                </a:cubicBezTo>
                <a:cubicBezTo>
                  <a:pt x="10159809" y="2501884"/>
                  <a:pt x="10136188" y="2513060"/>
                  <a:pt x="10111994" y="2523411"/>
                </a:cubicBezTo>
                <a:cubicBezTo>
                  <a:pt x="10087610" y="2533825"/>
                  <a:pt x="10062654" y="2543477"/>
                  <a:pt x="10037191" y="2552240"/>
                </a:cubicBezTo>
                <a:cubicBezTo>
                  <a:pt x="10011537" y="2561066"/>
                  <a:pt x="9985375" y="2569067"/>
                  <a:pt x="9958768" y="2576116"/>
                </a:cubicBezTo>
                <a:cubicBezTo>
                  <a:pt x="9932035" y="2583228"/>
                  <a:pt x="9904857" y="2589451"/>
                  <a:pt x="9877298" y="2594721"/>
                </a:cubicBezTo>
                <a:cubicBezTo>
                  <a:pt x="9863518" y="2597325"/>
                  <a:pt x="9849612" y="2599738"/>
                  <a:pt x="9835642" y="2601897"/>
                </a:cubicBezTo>
                <a:cubicBezTo>
                  <a:pt x="9821672" y="2604056"/>
                  <a:pt x="9807575" y="2606024"/>
                  <a:pt x="9793478" y="2607739"/>
                </a:cubicBezTo>
                <a:cubicBezTo>
                  <a:pt x="9779317" y="2609453"/>
                  <a:pt x="9765093" y="2610914"/>
                  <a:pt x="9750806" y="2612184"/>
                </a:cubicBezTo>
                <a:cubicBezTo>
                  <a:pt x="9736518" y="2613454"/>
                  <a:pt x="9722167" y="2614470"/>
                  <a:pt x="9707753" y="2615232"/>
                </a:cubicBezTo>
                <a:cubicBezTo>
                  <a:pt x="9693339" y="2615930"/>
                  <a:pt x="9678924" y="2616438"/>
                  <a:pt x="9664446" y="2616756"/>
                </a:cubicBezTo>
                <a:cubicBezTo>
                  <a:pt x="9649968" y="2617010"/>
                  <a:pt x="9635490" y="2617073"/>
                  <a:pt x="9620949" y="2616883"/>
                </a:cubicBezTo>
                <a:cubicBezTo>
                  <a:pt x="9606407" y="2616692"/>
                  <a:pt x="9591866" y="2616311"/>
                  <a:pt x="9577324" y="2615676"/>
                </a:cubicBezTo>
                <a:cubicBezTo>
                  <a:pt x="9562782" y="2615041"/>
                  <a:pt x="9548178" y="2614152"/>
                  <a:pt x="9533636" y="2613009"/>
                </a:cubicBezTo>
                <a:cubicBezTo>
                  <a:pt x="9504490" y="2610723"/>
                  <a:pt x="9475406" y="2607485"/>
                  <a:pt x="9446514" y="2603484"/>
                </a:cubicBezTo>
                <a:cubicBezTo>
                  <a:pt x="9417494" y="2599420"/>
                  <a:pt x="9388666" y="2594467"/>
                  <a:pt x="9360027" y="2588689"/>
                </a:cubicBezTo>
                <a:cubicBezTo>
                  <a:pt x="9331325" y="2582910"/>
                  <a:pt x="9302941" y="2576243"/>
                  <a:pt x="9274810" y="2568813"/>
                </a:cubicBezTo>
                <a:cubicBezTo>
                  <a:pt x="9246616" y="2561320"/>
                  <a:pt x="9218803" y="2553065"/>
                  <a:pt x="9191307" y="2543985"/>
                </a:cubicBezTo>
                <a:cubicBezTo>
                  <a:pt x="9186926" y="2542524"/>
                  <a:pt x="9182481" y="2541064"/>
                  <a:pt x="9178100" y="2539603"/>
                </a:cubicBezTo>
                <a:cubicBezTo>
                  <a:pt x="9173718" y="2538143"/>
                  <a:pt x="9169337" y="2536619"/>
                  <a:pt x="9164955" y="2535095"/>
                </a:cubicBezTo>
                <a:cubicBezTo>
                  <a:pt x="9160574" y="2533571"/>
                  <a:pt x="9156255" y="2532047"/>
                  <a:pt x="9151874" y="2530459"/>
                </a:cubicBezTo>
                <a:cubicBezTo>
                  <a:pt x="9147556" y="2528872"/>
                  <a:pt x="9143175" y="2527348"/>
                  <a:pt x="9138856" y="2525760"/>
                </a:cubicBezTo>
                <a:cubicBezTo>
                  <a:pt x="9116187" y="2517378"/>
                  <a:pt x="9093708" y="2508552"/>
                  <a:pt x="9071610" y="2499217"/>
                </a:cubicBezTo>
                <a:cubicBezTo>
                  <a:pt x="9049512" y="2489883"/>
                  <a:pt x="9027668" y="2480167"/>
                  <a:pt x="9006142" y="2469944"/>
                </a:cubicBezTo>
                <a:cubicBezTo>
                  <a:pt x="8984679" y="2459784"/>
                  <a:pt x="8963469" y="2449116"/>
                  <a:pt x="8942642" y="2438130"/>
                </a:cubicBezTo>
                <a:cubicBezTo>
                  <a:pt x="8921814" y="2427145"/>
                  <a:pt x="8901367" y="2415778"/>
                  <a:pt x="8881237" y="2404031"/>
                </a:cubicBezTo>
                <a:cubicBezTo>
                  <a:pt x="8857361" y="2390061"/>
                  <a:pt x="8833929" y="2375583"/>
                  <a:pt x="8811006" y="2360660"/>
                </a:cubicBezTo>
                <a:cubicBezTo>
                  <a:pt x="8788146" y="2345801"/>
                  <a:pt x="8765794" y="2330434"/>
                  <a:pt x="8743950" y="2314750"/>
                </a:cubicBezTo>
                <a:cubicBezTo>
                  <a:pt x="8722169" y="2299065"/>
                  <a:pt x="8700897" y="2283000"/>
                  <a:pt x="8680132" y="2266490"/>
                </a:cubicBezTo>
                <a:cubicBezTo>
                  <a:pt x="8659431" y="2250107"/>
                  <a:pt x="8639302" y="2233343"/>
                  <a:pt x="8619680" y="2216261"/>
                </a:cubicBezTo>
                <a:cubicBezTo>
                  <a:pt x="8618474" y="2215182"/>
                  <a:pt x="8617204" y="2214166"/>
                  <a:pt x="8615997" y="2213086"/>
                </a:cubicBezTo>
                <a:cubicBezTo>
                  <a:pt x="8614791" y="2212007"/>
                  <a:pt x="8613521" y="2210991"/>
                  <a:pt x="8612315" y="2209911"/>
                </a:cubicBezTo>
                <a:cubicBezTo>
                  <a:pt x="8611108" y="2208832"/>
                  <a:pt x="8609838" y="2207816"/>
                  <a:pt x="8608631" y="2206736"/>
                </a:cubicBezTo>
                <a:cubicBezTo>
                  <a:pt x="8607425" y="2205657"/>
                  <a:pt x="8606218" y="2204641"/>
                  <a:pt x="8605012" y="2203561"/>
                </a:cubicBezTo>
                <a:lnTo>
                  <a:pt x="8590725" y="2190607"/>
                </a:lnTo>
                <a:cubicBezTo>
                  <a:pt x="8588312" y="2188448"/>
                  <a:pt x="8585962" y="2186289"/>
                  <a:pt x="8583549" y="2184130"/>
                </a:cubicBezTo>
                <a:cubicBezTo>
                  <a:pt x="8581136" y="2181971"/>
                  <a:pt x="8578787" y="2179812"/>
                  <a:pt x="8576437" y="2177653"/>
                </a:cubicBezTo>
                <a:cubicBezTo>
                  <a:pt x="8574088" y="2175494"/>
                  <a:pt x="8571738" y="2173335"/>
                  <a:pt x="8569389" y="2171113"/>
                </a:cubicBezTo>
                <a:cubicBezTo>
                  <a:pt x="8567039" y="2168954"/>
                  <a:pt x="8564753" y="2166731"/>
                  <a:pt x="8562530" y="2164509"/>
                </a:cubicBezTo>
                <a:lnTo>
                  <a:pt x="8505571" y="2109962"/>
                </a:lnTo>
                <a:cubicBezTo>
                  <a:pt x="8495792" y="2100755"/>
                  <a:pt x="8486013" y="2091547"/>
                  <a:pt x="8476170" y="2082467"/>
                </a:cubicBezTo>
                <a:cubicBezTo>
                  <a:pt x="8466328" y="2073386"/>
                  <a:pt x="8456486" y="2064306"/>
                  <a:pt x="8446516" y="2055352"/>
                </a:cubicBezTo>
                <a:cubicBezTo>
                  <a:pt x="8436610" y="2046399"/>
                  <a:pt x="8426641" y="2037509"/>
                  <a:pt x="8416544" y="2028746"/>
                </a:cubicBezTo>
                <a:cubicBezTo>
                  <a:pt x="8406511" y="2019983"/>
                  <a:pt x="8396415" y="2011283"/>
                  <a:pt x="8386192" y="2002647"/>
                </a:cubicBezTo>
                <a:cubicBezTo>
                  <a:pt x="8345742" y="1968230"/>
                  <a:pt x="8304276" y="1934829"/>
                  <a:pt x="8261667" y="1902571"/>
                </a:cubicBezTo>
                <a:cubicBezTo>
                  <a:pt x="8219313" y="1870504"/>
                  <a:pt x="8175752" y="1839516"/>
                  <a:pt x="8130921" y="1809671"/>
                </a:cubicBezTo>
                <a:cubicBezTo>
                  <a:pt x="8086344" y="1780016"/>
                  <a:pt x="8040370" y="1751441"/>
                  <a:pt x="7993063" y="1724073"/>
                </a:cubicBezTo>
                <a:cubicBezTo>
                  <a:pt x="7945882" y="1696831"/>
                  <a:pt x="7897242" y="1670733"/>
                  <a:pt x="7846949" y="1645841"/>
                </a:cubicBezTo>
                <a:cubicBezTo>
                  <a:pt x="7827264" y="1636189"/>
                  <a:pt x="7807325" y="1626727"/>
                  <a:pt x="7787196" y="1617393"/>
                </a:cubicBezTo>
                <a:cubicBezTo>
                  <a:pt x="7767067" y="1608122"/>
                  <a:pt x="7746619" y="1599041"/>
                  <a:pt x="7725918" y="1590151"/>
                </a:cubicBezTo>
                <a:cubicBezTo>
                  <a:pt x="7705217" y="1581261"/>
                  <a:pt x="7684262" y="1572562"/>
                  <a:pt x="7663054" y="1564116"/>
                </a:cubicBezTo>
                <a:cubicBezTo>
                  <a:pt x="7641844" y="1555671"/>
                  <a:pt x="7620317" y="1547352"/>
                  <a:pt x="7598474" y="1539351"/>
                </a:cubicBezTo>
                <a:cubicBezTo>
                  <a:pt x="7592378" y="1537129"/>
                  <a:pt x="7586282" y="1534906"/>
                  <a:pt x="7580186" y="1532684"/>
                </a:cubicBezTo>
                <a:cubicBezTo>
                  <a:pt x="7574026" y="1530461"/>
                  <a:pt x="7567930" y="1528302"/>
                  <a:pt x="7561707" y="1526143"/>
                </a:cubicBezTo>
                <a:cubicBezTo>
                  <a:pt x="7555548" y="1523984"/>
                  <a:pt x="7549325" y="1521825"/>
                  <a:pt x="7543102" y="1519666"/>
                </a:cubicBezTo>
                <a:cubicBezTo>
                  <a:pt x="7536879" y="1517507"/>
                  <a:pt x="7530592" y="1515412"/>
                  <a:pt x="7524305" y="1513316"/>
                </a:cubicBezTo>
                <a:cubicBezTo>
                  <a:pt x="7495477" y="1503728"/>
                  <a:pt x="7466076" y="1494457"/>
                  <a:pt x="7436167" y="1485567"/>
                </a:cubicBezTo>
                <a:cubicBezTo>
                  <a:pt x="7406259" y="1476677"/>
                  <a:pt x="7375780" y="1468231"/>
                  <a:pt x="7344728" y="1460167"/>
                </a:cubicBezTo>
                <a:cubicBezTo>
                  <a:pt x="7313613" y="1452102"/>
                  <a:pt x="7281926" y="1444419"/>
                  <a:pt x="7249668" y="1437180"/>
                </a:cubicBezTo>
                <a:cubicBezTo>
                  <a:pt x="7217347" y="1429941"/>
                  <a:pt x="7184391" y="1423146"/>
                  <a:pt x="7150735" y="1416796"/>
                </a:cubicBezTo>
                <a:cubicBezTo>
                  <a:pt x="7117080" y="1410446"/>
                  <a:pt x="7082727" y="1404541"/>
                  <a:pt x="7047675" y="1399143"/>
                </a:cubicBezTo>
                <a:cubicBezTo>
                  <a:pt x="7012559" y="1393746"/>
                  <a:pt x="6976745" y="1388793"/>
                  <a:pt x="6940296" y="1384348"/>
                </a:cubicBezTo>
                <a:cubicBezTo>
                  <a:pt x="6903657" y="1379903"/>
                  <a:pt x="6866382" y="1376029"/>
                  <a:pt x="6828282" y="1372600"/>
                </a:cubicBezTo>
                <a:cubicBezTo>
                  <a:pt x="6790055" y="1369235"/>
                  <a:pt x="6751129" y="1366377"/>
                  <a:pt x="6711442" y="1364155"/>
                </a:cubicBezTo>
                <a:cubicBezTo>
                  <a:pt x="6691504" y="1363012"/>
                  <a:pt x="6671437" y="1362059"/>
                  <a:pt x="6651117" y="1361234"/>
                </a:cubicBezTo>
                <a:cubicBezTo>
                  <a:pt x="6630797" y="1360408"/>
                  <a:pt x="6610223" y="1359710"/>
                  <a:pt x="6589522" y="1359202"/>
                </a:cubicBezTo>
                <a:cubicBezTo>
                  <a:pt x="6568758" y="1358694"/>
                  <a:pt x="6547739" y="1358313"/>
                  <a:pt x="6526593" y="1358059"/>
                </a:cubicBezTo>
                <a:cubicBezTo>
                  <a:pt x="6505385" y="1357868"/>
                  <a:pt x="6483922" y="1357805"/>
                  <a:pt x="6462268" y="1357932"/>
                </a:cubicBezTo>
                <a:cubicBezTo>
                  <a:pt x="6440551" y="1358059"/>
                  <a:pt x="6418644" y="1358313"/>
                  <a:pt x="6396482" y="1358757"/>
                </a:cubicBezTo>
                <a:cubicBezTo>
                  <a:pt x="6374321" y="1359202"/>
                  <a:pt x="6351905" y="1359837"/>
                  <a:pt x="6329363" y="1360599"/>
                </a:cubicBezTo>
                <a:cubicBezTo>
                  <a:pt x="6306693" y="1361361"/>
                  <a:pt x="6283833" y="1362377"/>
                  <a:pt x="6260783" y="1363520"/>
                </a:cubicBezTo>
                <a:cubicBezTo>
                  <a:pt x="6237669" y="1364663"/>
                  <a:pt x="6214301" y="1365996"/>
                  <a:pt x="6190742" y="1367457"/>
                </a:cubicBezTo>
                <a:cubicBezTo>
                  <a:pt x="6167120" y="1368981"/>
                  <a:pt x="6143244" y="1370632"/>
                  <a:pt x="6119178" y="1372537"/>
                </a:cubicBezTo>
                <a:cubicBezTo>
                  <a:pt x="6095048" y="1374378"/>
                  <a:pt x="6070727" y="1376474"/>
                  <a:pt x="6046153" y="1378696"/>
                </a:cubicBezTo>
                <a:cubicBezTo>
                  <a:pt x="6021515" y="1380919"/>
                  <a:pt x="5996686" y="1383395"/>
                  <a:pt x="5971604" y="1385999"/>
                </a:cubicBezTo>
                <a:cubicBezTo>
                  <a:pt x="5946458" y="1388666"/>
                  <a:pt x="5921058" y="1391523"/>
                  <a:pt x="5895467" y="1394635"/>
                </a:cubicBezTo>
                <a:cubicBezTo>
                  <a:pt x="5869750" y="1397683"/>
                  <a:pt x="5843842" y="1400985"/>
                  <a:pt x="5817743" y="1404477"/>
                </a:cubicBezTo>
                <a:cubicBezTo>
                  <a:pt x="5791518" y="1407970"/>
                  <a:pt x="5765102" y="1411653"/>
                  <a:pt x="5738432" y="1415526"/>
                </a:cubicBezTo>
                <a:cubicBezTo>
                  <a:pt x="5711698" y="1419400"/>
                  <a:pt x="5684711" y="1423527"/>
                  <a:pt x="5657533" y="1427845"/>
                </a:cubicBezTo>
                <a:cubicBezTo>
                  <a:pt x="5630228" y="1432163"/>
                  <a:pt x="5602732" y="1436735"/>
                  <a:pt x="5575046" y="1441498"/>
                </a:cubicBezTo>
                <a:cubicBezTo>
                  <a:pt x="5547233" y="1446260"/>
                  <a:pt x="5519230" y="1451213"/>
                  <a:pt x="5490972" y="1456484"/>
                </a:cubicBezTo>
                <a:cubicBezTo>
                  <a:pt x="5462588" y="1461754"/>
                  <a:pt x="5434013" y="1467215"/>
                  <a:pt x="5405247" y="1472930"/>
                </a:cubicBezTo>
                <a:cubicBezTo>
                  <a:pt x="5376291" y="1478645"/>
                  <a:pt x="5347208" y="1484614"/>
                  <a:pt x="5317871" y="1490774"/>
                </a:cubicBezTo>
                <a:cubicBezTo>
                  <a:pt x="5288407" y="1496997"/>
                  <a:pt x="5258689" y="1503410"/>
                  <a:pt x="5228844" y="1510014"/>
                </a:cubicBezTo>
                <a:cubicBezTo>
                  <a:pt x="5198809" y="1516682"/>
                  <a:pt x="5168583" y="1523603"/>
                  <a:pt x="5138166" y="1530715"/>
                </a:cubicBezTo>
                <a:cubicBezTo>
                  <a:pt x="5107559" y="1537891"/>
                  <a:pt x="5076762" y="1545257"/>
                  <a:pt x="5045837" y="1552877"/>
                </a:cubicBezTo>
                <a:cubicBezTo>
                  <a:pt x="5014659" y="1560560"/>
                  <a:pt x="4983353" y="1568434"/>
                  <a:pt x="4951857" y="1576562"/>
                </a:cubicBezTo>
                <a:cubicBezTo>
                  <a:pt x="4920171" y="1584754"/>
                  <a:pt x="4888230" y="1593199"/>
                  <a:pt x="4856226" y="1601899"/>
                </a:cubicBezTo>
                <a:cubicBezTo>
                  <a:pt x="4823968" y="1610598"/>
                  <a:pt x="4791520" y="1619552"/>
                  <a:pt x="4758881" y="1628759"/>
                </a:cubicBezTo>
                <a:cubicBezTo>
                  <a:pt x="4726051" y="1638030"/>
                  <a:pt x="4693031" y="1647492"/>
                  <a:pt x="4659884" y="1657207"/>
                </a:cubicBezTo>
                <a:cubicBezTo>
                  <a:pt x="4626483" y="1666986"/>
                  <a:pt x="4592892" y="1677019"/>
                  <a:pt x="4559173" y="1687306"/>
                </a:cubicBezTo>
                <a:cubicBezTo>
                  <a:pt x="4525201" y="1697657"/>
                  <a:pt x="4491038" y="1708198"/>
                  <a:pt x="4456748" y="1718993"/>
                </a:cubicBezTo>
                <a:cubicBezTo>
                  <a:pt x="4422204" y="1729915"/>
                  <a:pt x="4387469" y="1741027"/>
                  <a:pt x="4352608" y="1752457"/>
                </a:cubicBezTo>
                <a:cubicBezTo>
                  <a:pt x="4317492" y="1763951"/>
                  <a:pt x="4282186" y="1775698"/>
                  <a:pt x="4246753" y="1787636"/>
                </a:cubicBezTo>
                <a:cubicBezTo>
                  <a:pt x="4211066" y="1799701"/>
                  <a:pt x="4175189" y="1812020"/>
                  <a:pt x="4139184" y="1824593"/>
                </a:cubicBezTo>
                <a:cubicBezTo>
                  <a:pt x="4102926" y="1837230"/>
                  <a:pt x="4066476" y="1850120"/>
                  <a:pt x="4029837" y="1863265"/>
                </a:cubicBezTo>
                <a:cubicBezTo>
                  <a:pt x="3955796" y="1889871"/>
                  <a:pt x="3881120" y="1917430"/>
                  <a:pt x="3806000" y="1946005"/>
                </a:cubicBezTo>
                <a:cubicBezTo>
                  <a:pt x="3729609" y="1975088"/>
                  <a:pt x="3652584" y="2005187"/>
                  <a:pt x="3575050" y="2036302"/>
                </a:cubicBezTo>
                <a:cubicBezTo>
                  <a:pt x="3496183" y="2067925"/>
                  <a:pt x="3416745" y="2100628"/>
                  <a:pt x="3336798" y="2134346"/>
                </a:cubicBezTo>
                <a:cubicBezTo>
                  <a:pt x="3255455" y="2168636"/>
                  <a:pt x="3173476" y="2204069"/>
                  <a:pt x="3091053" y="2240455"/>
                </a:cubicBezTo>
                <a:cubicBezTo>
                  <a:pt x="3007170" y="2277539"/>
                  <a:pt x="2922651" y="2315639"/>
                  <a:pt x="2837688" y="2354882"/>
                </a:cubicBezTo>
                <a:cubicBezTo>
                  <a:pt x="2751138" y="2394823"/>
                  <a:pt x="2663952" y="2435908"/>
                  <a:pt x="2576322" y="2478008"/>
                </a:cubicBezTo>
                <a:cubicBezTo>
                  <a:pt x="2486978" y="2520934"/>
                  <a:pt x="2397062" y="2565067"/>
                  <a:pt x="2306638" y="2610279"/>
                </a:cubicBezTo>
                <a:cubicBezTo>
                  <a:pt x="2214436" y="2656380"/>
                  <a:pt x="2121726" y="2703624"/>
                  <a:pt x="2028508" y="2752074"/>
                </a:cubicBezTo>
                <a:cubicBezTo>
                  <a:pt x="1933385" y="2801477"/>
                  <a:pt x="1837690" y="2852087"/>
                  <a:pt x="1741487" y="2903839"/>
                </a:cubicBezTo>
                <a:cubicBezTo>
                  <a:pt x="1643253" y="2956671"/>
                  <a:pt x="1544447" y="3010773"/>
                  <a:pt x="1445070" y="3066145"/>
                </a:cubicBezTo>
                <a:cubicBezTo>
                  <a:pt x="1343597" y="3122660"/>
                  <a:pt x="1241489" y="3180445"/>
                  <a:pt x="1138809" y="3239500"/>
                </a:cubicBezTo>
                <a:cubicBezTo>
                  <a:pt x="1033907" y="3299825"/>
                  <a:pt x="928307" y="3361547"/>
                  <a:pt x="822135" y="3424539"/>
                </a:cubicBezTo>
                <a:cubicBezTo>
                  <a:pt x="713613" y="3488928"/>
                  <a:pt x="604520" y="3554778"/>
                  <a:pt x="494729" y="3621961"/>
                </a:cubicBezTo>
                <a:cubicBezTo>
                  <a:pt x="382461" y="3690668"/>
                  <a:pt x="269494" y="3760835"/>
                  <a:pt x="155829" y="3832463"/>
                </a:cubicBezTo>
                <a:cubicBezTo>
                  <a:pt x="104077" y="3865102"/>
                  <a:pt x="52070" y="3898059"/>
                  <a:pt x="0" y="3931269"/>
                </a:cubicBezTo>
                <a:lnTo>
                  <a:pt x="2858" y="4369800"/>
                </a:lnTo>
                <a:lnTo>
                  <a:pt x="60706" y="4370054"/>
                </a:lnTo>
                <a:cubicBezTo>
                  <a:pt x="87821" y="4350306"/>
                  <a:pt x="114872" y="4330557"/>
                  <a:pt x="141859" y="4310999"/>
                </a:cubicBezTo>
                <a:cubicBezTo>
                  <a:pt x="192723" y="4274106"/>
                  <a:pt x="243459" y="4237593"/>
                  <a:pt x="294132" y="4201398"/>
                </a:cubicBezTo>
                <a:cubicBezTo>
                  <a:pt x="393827" y="4130151"/>
                  <a:pt x="493014" y="4060238"/>
                  <a:pt x="591693" y="3991658"/>
                </a:cubicBezTo>
                <a:cubicBezTo>
                  <a:pt x="688404" y="3924475"/>
                  <a:pt x="784606" y="3858562"/>
                  <a:pt x="880364" y="3793982"/>
                </a:cubicBezTo>
                <a:cubicBezTo>
                  <a:pt x="974217" y="3730673"/>
                  <a:pt x="1067626" y="3668570"/>
                  <a:pt x="1160590" y="3607800"/>
                </a:cubicBezTo>
                <a:cubicBezTo>
                  <a:pt x="1251712" y="3548174"/>
                  <a:pt x="1342454" y="3489690"/>
                  <a:pt x="1432751" y="3432477"/>
                </a:cubicBezTo>
                <a:cubicBezTo>
                  <a:pt x="1521397" y="3376279"/>
                  <a:pt x="1609598" y="3321288"/>
                  <a:pt x="1697418" y="3267440"/>
                </a:cubicBezTo>
                <a:cubicBezTo>
                  <a:pt x="1783588" y="3214608"/>
                  <a:pt x="1869313" y="3162856"/>
                  <a:pt x="1954657" y="3112246"/>
                </a:cubicBezTo>
                <a:cubicBezTo>
                  <a:pt x="2038414" y="3062589"/>
                  <a:pt x="2121789" y="3013948"/>
                  <a:pt x="2204784" y="2966450"/>
                </a:cubicBezTo>
                <a:cubicBezTo>
                  <a:pt x="2286254" y="2919778"/>
                  <a:pt x="2367344" y="2874185"/>
                  <a:pt x="2448052" y="2829608"/>
                </a:cubicBezTo>
                <a:cubicBezTo>
                  <a:pt x="2527300" y="2785856"/>
                  <a:pt x="2606167" y="2743121"/>
                  <a:pt x="2684653" y="2701401"/>
                </a:cubicBezTo>
                <a:cubicBezTo>
                  <a:pt x="2761806" y="2660444"/>
                  <a:pt x="2838514" y="2620439"/>
                  <a:pt x="2914841" y="2581450"/>
                </a:cubicBezTo>
                <a:cubicBezTo>
                  <a:pt x="2989898" y="2543159"/>
                  <a:pt x="3064510" y="2505758"/>
                  <a:pt x="3138742" y="2469436"/>
                </a:cubicBezTo>
                <a:cubicBezTo>
                  <a:pt x="3211767" y="2433685"/>
                  <a:pt x="3284347" y="2398887"/>
                  <a:pt x="3356547" y="2364978"/>
                </a:cubicBezTo>
                <a:cubicBezTo>
                  <a:pt x="3427539" y="2331704"/>
                  <a:pt x="3498151" y="2299319"/>
                  <a:pt x="3568319" y="2267887"/>
                </a:cubicBezTo>
                <a:cubicBezTo>
                  <a:pt x="3637407" y="2236962"/>
                  <a:pt x="3706051" y="2206927"/>
                  <a:pt x="3774250" y="2177907"/>
                </a:cubicBezTo>
                <a:cubicBezTo>
                  <a:pt x="3841432" y="2149269"/>
                  <a:pt x="3908171" y="2121583"/>
                  <a:pt x="3974465" y="2094786"/>
                </a:cubicBezTo>
                <a:cubicBezTo>
                  <a:pt x="4039807" y="2068433"/>
                  <a:pt x="4104704" y="2042906"/>
                  <a:pt x="4169093" y="2018395"/>
                </a:cubicBezTo>
                <a:cubicBezTo>
                  <a:pt x="4200970" y="2006267"/>
                  <a:pt x="4232656" y="1994265"/>
                  <a:pt x="4264279" y="1982581"/>
                </a:cubicBezTo>
                <a:cubicBezTo>
                  <a:pt x="4295648" y="1970961"/>
                  <a:pt x="4326890" y="1959531"/>
                  <a:pt x="4358005" y="1948355"/>
                </a:cubicBezTo>
                <a:cubicBezTo>
                  <a:pt x="4388930" y="1937242"/>
                  <a:pt x="4419727" y="1926320"/>
                  <a:pt x="4450334" y="1915652"/>
                </a:cubicBezTo>
                <a:cubicBezTo>
                  <a:pt x="4480814" y="1905048"/>
                  <a:pt x="4511104" y="1894634"/>
                  <a:pt x="4541330" y="1884537"/>
                </a:cubicBezTo>
                <a:cubicBezTo>
                  <a:pt x="4571365" y="1874441"/>
                  <a:pt x="4601274" y="1864598"/>
                  <a:pt x="4630992" y="1854946"/>
                </a:cubicBezTo>
                <a:cubicBezTo>
                  <a:pt x="4660583" y="1845358"/>
                  <a:pt x="4689983" y="1835960"/>
                  <a:pt x="4719257" y="1826816"/>
                </a:cubicBezTo>
                <a:cubicBezTo>
                  <a:pt x="4748340" y="1817735"/>
                  <a:pt x="4777359" y="1808845"/>
                  <a:pt x="4806188" y="1800146"/>
                </a:cubicBezTo>
                <a:cubicBezTo>
                  <a:pt x="4834827" y="1791510"/>
                  <a:pt x="4863338" y="1783064"/>
                  <a:pt x="4891723" y="1774873"/>
                </a:cubicBezTo>
                <a:cubicBezTo>
                  <a:pt x="4919917" y="1766681"/>
                  <a:pt x="4947984" y="1758744"/>
                  <a:pt x="4975860" y="1750997"/>
                </a:cubicBezTo>
                <a:cubicBezTo>
                  <a:pt x="5003610" y="1743313"/>
                  <a:pt x="5031232" y="1735820"/>
                  <a:pt x="5058728" y="1728581"/>
                </a:cubicBezTo>
                <a:cubicBezTo>
                  <a:pt x="5086033" y="1721342"/>
                  <a:pt x="5113211" y="1714357"/>
                  <a:pt x="5140262" y="1707563"/>
                </a:cubicBezTo>
                <a:cubicBezTo>
                  <a:pt x="5167122" y="1700768"/>
                  <a:pt x="5193856" y="1694228"/>
                  <a:pt x="5220462" y="1687878"/>
                </a:cubicBezTo>
                <a:cubicBezTo>
                  <a:pt x="5246878" y="1681528"/>
                  <a:pt x="5273167" y="1675432"/>
                  <a:pt x="5299329" y="1669463"/>
                </a:cubicBezTo>
                <a:cubicBezTo>
                  <a:pt x="5325301" y="1663557"/>
                  <a:pt x="5351209" y="1657842"/>
                  <a:pt x="5376863" y="1652318"/>
                </a:cubicBezTo>
                <a:cubicBezTo>
                  <a:pt x="5402453" y="1646793"/>
                  <a:pt x="5427853" y="1641523"/>
                  <a:pt x="5453063" y="1636443"/>
                </a:cubicBezTo>
                <a:cubicBezTo>
                  <a:pt x="5478209" y="1631363"/>
                  <a:pt x="5503164" y="1626537"/>
                  <a:pt x="5527929" y="1621901"/>
                </a:cubicBezTo>
                <a:cubicBezTo>
                  <a:pt x="5552631" y="1617266"/>
                  <a:pt x="5577142" y="1612821"/>
                  <a:pt x="5601526" y="1608566"/>
                </a:cubicBezTo>
                <a:cubicBezTo>
                  <a:pt x="5625783" y="1604312"/>
                  <a:pt x="5649913" y="1600248"/>
                  <a:pt x="5673852" y="1596374"/>
                </a:cubicBezTo>
                <a:cubicBezTo>
                  <a:pt x="5697728" y="1592501"/>
                  <a:pt x="5721414" y="1588818"/>
                  <a:pt x="5744909" y="1585325"/>
                </a:cubicBezTo>
                <a:cubicBezTo>
                  <a:pt x="5768340" y="1581833"/>
                  <a:pt x="5791581" y="1578531"/>
                  <a:pt x="5814695" y="1575419"/>
                </a:cubicBezTo>
                <a:cubicBezTo>
                  <a:pt x="5837746" y="1572308"/>
                  <a:pt x="5860606" y="1569387"/>
                  <a:pt x="5883275" y="1566656"/>
                </a:cubicBezTo>
                <a:cubicBezTo>
                  <a:pt x="5905881" y="1563926"/>
                  <a:pt x="5928297" y="1561449"/>
                  <a:pt x="5950585" y="1559100"/>
                </a:cubicBezTo>
                <a:cubicBezTo>
                  <a:pt x="5972747" y="1556750"/>
                  <a:pt x="5994781" y="1554591"/>
                  <a:pt x="6016625" y="1552623"/>
                </a:cubicBezTo>
                <a:cubicBezTo>
                  <a:pt x="6038406" y="1550654"/>
                  <a:pt x="6060059" y="1548813"/>
                  <a:pt x="6081522" y="1547162"/>
                </a:cubicBezTo>
                <a:cubicBezTo>
                  <a:pt x="6102922" y="1545511"/>
                  <a:pt x="6124131" y="1544050"/>
                  <a:pt x="6145149" y="1542717"/>
                </a:cubicBezTo>
                <a:cubicBezTo>
                  <a:pt x="6166168" y="1541383"/>
                  <a:pt x="6186996" y="1540240"/>
                  <a:pt x="6207633" y="1539224"/>
                </a:cubicBezTo>
                <a:cubicBezTo>
                  <a:pt x="6228271" y="1538208"/>
                  <a:pt x="6248718" y="1537383"/>
                  <a:pt x="6268974" y="1536748"/>
                </a:cubicBezTo>
                <a:cubicBezTo>
                  <a:pt x="6289231" y="1536049"/>
                  <a:pt x="6309297" y="1535541"/>
                  <a:pt x="6329172" y="1535224"/>
                </a:cubicBezTo>
                <a:cubicBezTo>
                  <a:pt x="6348984" y="1534843"/>
                  <a:pt x="6368669" y="1534652"/>
                  <a:pt x="6388227" y="1534652"/>
                </a:cubicBezTo>
                <a:cubicBezTo>
                  <a:pt x="6407722" y="1534652"/>
                  <a:pt x="6427026" y="1534716"/>
                  <a:pt x="6446139" y="1535033"/>
                </a:cubicBezTo>
                <a:cubicBezTo>
                  <a:pt x="6465253" y="1535287"/>
                  <a:pt x="6484176" y="1535732"/>
                  <a:pt x="6502972" y="1536303"/>
                </a:cubicBezTo>
                <a:cubicBezTo>
                  <a:pt x="6521705" y="1536875"/>
                  <a:pt x="6540310" y="1537573"/>
                  <a:pt x="6558788" y="1538399"/>
                </a:cubicBezTo>
                <a:cubicBezTo>
                  <a:pt x="6595554" y="1540113"/>
                  <a:pt x="6631686" y="1542336"/>
                  <a:pt x="6667183" y="1545130"/>
                </a:cubicBezTo>
                <a:cubicBezTo>
                  <a:pt x="6702552" y="1547924"/>
                  <a:pt x="6737350" y="1551226"/>
                  <a:pt x="6771577" y="1555036"/>
                </a:cubicBezTo>
                <a:cubicBezTo>
                  <a:pt x="6805676" y="1558846"/>
                  <a:pt x="6839205" y="1563164"/>
                  <a:pt x="6872161" y="1567990"/>
                </a:cubicBezTo>
                <a:cubicBezTo>
                  <a:pt x="6904991" y="1572816"/>
                  <a:pt x="6937312" y="1578086"/>
                  <a:pt x="6969062" y="1583865"/>
                </a:cubicBezTo>
                <a:cubicBezTo>
                  <a:pt x="7000748" y="1589643"/>
                  <a:pt x="7031927" y="1595866"/>
                  <a:pt x="7062534" y="1602534"/>
                </a:cubicBezTo>
                <a:cubicBezTo>
                  <a:pt x="7093077" y="1609201"/>
                  <a:pt x="7123113" y="1616313"/>
                  <a:pt x="7152641" y="1623870"/>
                </a:cubicBezTo>
                <a:cubicBezTo>
                  <a:pt x="7182167" y="1631426"/>
                  <a:pt x="7211124" y="1639364"/>
                  <a:pt x="7239635" y="1647682"/>
                </a:cubicBezTo>
                <a:cubicBezTo>
                  <a:pt x="7268147" y="1656064"/>
                  <a:pt x="7296150" y="1664764"/>
                  <a:pt x="7323709" y="1673908"/>
                </a:cubicBezTo>
                <a:cubicBezTo>
                  <a:pt x="7329679" y="1675876"/>
                  <a:pt x="7335647" y="1677908"/>
                  <a:pt x="7341617" y="1679940"/>
                </a:cubicBezTo>
                <a:cubicBezTo>
                  <a:pt x="7347522" y="1681972"/>
                  <a:pt x="7353491" y="1684004"/>
                  <a:pt x="7359333" y="1686036"/>
                </a:cubicBezTo>
                <a:cubicBezTo>
                  <a:pt x="7365175" y="1688068"/>
                  <a:pt x="7371080" y="1690164"/>
                  <a:pt x="7376922" y="1692259"/>
                </a:cubicBezTo>
                <a:cubicBezTo>
                  <a:pt x="7382764" y="1694355"/>
                  <a:pt x="7388606" y="1696450"/>
                  <a:pt x="7394385" y="1698609"/>
                </a:cubicBezTo>
                <a:cubicBezTo>
                  <a:pt x="7415340" y="1706293"/>
                  <a:pt x="7435977" y="1714230"/>
                  <a:pt x="7456361" y="1722422"/>
                </a:cubicBezTo>
                <a:cubicBezTo>
                  <a:pt x="7476744" y="1730613"/>
                  <a:pt x="7496874" y="1738995"/>
                  <a:pt x="7516749" y="1747568"/>
                </a:cubicBezTo>
                <a:cubicBezTo>
                  <a:pt x="7536625" y="1756204"/>
                  <a:pt x="7556310" y="1765030"/>
                  <a:pt x="7575741" y="1774047"/>
                </a:cubicBezTo>
                <a:cubicBezTo>
                  <a:pt x="7595172" y="1783064"/>
                  <a:pt x="7614412" y="1792335"/>
                  <a:pt x="7633399" y="1801733"/>
                </a:cubicBezTo>
                <a:cubicBezTo>
                  <a:pt x="7681849" y="1825990"/>
                  <a:pt x="7728839" y="1851581"/>
                  <a:pt x="7774432" y="1878505"/>
                </a:cubicBezTo>
                <a:cubicBezTo>
                  <a:pt x="7820216" y="1905492"/>
                  <a:pt x="7864602" y="1933750"/>
                  <a:pt x="7907782" y="1963214"/>
                </a:cubicBezTo>
                <a:cubicBezTo>
                  <a:pt x="7951153" y="1992868"/>
                  <a:pt x="7993317" y="2023793"/>
                  <a:pt x="8034401" y="2055860"/>
                </a:cubicBezTo>
                <a:cubicBezTo>
                  <a:pt x="8075740" y="2088118"/>
                  <a:pt x="8115935" y="2121646"/>
                  <a:pt x="8155115" y="2156317"/>
                </a:cubicBezTo>
                <a:cubicBezTo>
                  <a:pt x="8165021" y="2164953"/>
                  <a:pt x="8174800" y="2173716"/>
                  <a:pt x="8184516" y="2182606"/>
                </a:cubicBezTo>
                <a:cubicBezTo>
                  <a:pt x="8194230" y="2191496"/>
                  <a:pt x="8203946" y="2200450"/>
                  <a:pt x="8213535" y="2209467"/>
                </a:cubicBezTo>
                <a:cubicBezTo>
                  <a:pt x="8223123" y="2218484"/>
                  <a:pt x="8232712" y="2227628"/>
                  <a:pt x="8242237" y="2236835"/>
                </a:cubicBezTo>
                <a:cubicBezTo>
                  <a:pt x="8251762" y="2246043"/>
                  <a:pt x="8261287" y="2255314"/>
                  <a:pt x="8270748" y="2264648"/>
                </a:cubicBezTo>
                <a:lnTo>
                  <a:pt x="8329042" y="2323005"/>
                </a:lnTo>
                <a:cubicBezTo>
                  <a:pt x="8331581" y="2325545"/>
                  <a:pt x="8334121" y="2328085"/>
                  <a:pt x="8336661" y="2330625"/>
                </a:cubicBezTo>
                <a:cubicBezTo>
                  <a:pt x="8339265" y="2333165"/>
                  <a:pt x="8341868" y="2335641"/>
                  <a:pt x="8344472" y="2338181"/>
                </a:cubicBezTo>
                <a:cubicBezTo>
                  <a:pt x="8347075" y="2340658"/>
                  <a:pt x="8349742" y="2343198"/>
                  <a:pt x="8352346" y="2345674"/>
                </a:cubicBezTo>
                <a:cubicBezTo>
                  <a:pt x="8355013" y="2348151"/>
                  <a:pt x="8357617" y="2350691"/>
                  <a:pt x="8360283" y="2353167"/>
                </a:cubicBezTo>
                <a:lnTo>
                  <a:pt x="8376222" y="2368217"/>
                </a:lnTo>
                <a:cubicBezTo>
                  <a:pt x="8377555" y="2369487"/>
                  <a:pt x="8378889" y="2370693"/>
                  <a:pt x="8380286" y="2371963"/>
                </a:cubicBezTo>
                <a:cubicBezTo>
                  <a:pt x="8381619" y="2373170"/>
                  <a:pt x="8383017" y="2374440"/>
                  <a:pt x="8384413" y="2375646"/>
                </a:cubicBezTo>
                <a:cubicBezTo>
                  <a:pt x="8385810" y="2376853"/>
                  <a:pt x="8387143" y="2378123"/>
                  <a:pt x="8388541" y="2379329"/>
                </a:cubicBezTo>
                <a:cubicBezTo>
                  <a:pt x="8389938" y="2380536"/>
                  <a:pt x="8391271" y="2381806"/>
                  <a:pt x="8392668" y="2383012"/>
                </a:cubicBezTo>
                <a:cubicBezTo>
                  <a:pt x="8414576" y="2402824"/>
                  <a:pt x="8437118" y="2422319"/>
                  <a:pt x="8460422" y="2441432"/>
                </a:cubicBezTo>
                <a:cubicBezTo>
                  <a:pt x="8483791" y="2460609"/>
                  <a:pt x="8507920" y="2479469"/>
                  <a:pt x="8532749" y="2497884"/>
                </a:cubicBezTo>
                <a:cubicBezTo>
                  <a:pt x="8557641" y="2516362"/>
                  <a:pt x="8583231" y="2534396"/>
                  <a:pt x="8609520" y="2551922"/>
                </a:cubicBezTo>
                <a:cubicBezTo>
                  <a:pt x="8635873" y="2569512"/>
                  <a:pt x="8662988" y="2586657"/>
                  <a:pt x="8690737" y="2603230"/>
                </a:cubicBezTo>
                <a:cubicBezTo>
                  <a:pt x="8714105" y="2617137"/>
                  <a:pt x="8737981" y="2630726"/>
                  <a:pt x="8762302" y="2643807"/>
                </a:cubicBezTo>
                <a:cubicBezTo>
                  <a:pt x="8786686" y="2656951"/>
                  <a:pt x="8811578" y="2669588"/>
                  <a:pt x="8836914" y="2681780"/>
                </a:cubicBezTo>
                <a:cubicBezTo>
                  <a:pt x="8862314" y="2693972"/>
                  <a:pt x="8888158" y="2705656"/>
                  <a:pt x="8914511" y="2716832"/>
                </a:cubicBezTo>
                <a:cubicBezTo>
                  <a:pt x="8940864" y="2728008"/>
                  <a:pt x="8967661" y="2738612"/>
                  <a:pt x="8994902" y="2748645"/>
                </a:cubicBezTo>
                <a:cubicBezTo>
                  <a:pt x="9000109" y="2750550"/>
                  <a:pt x="9005316" y="2752455"/>
                  <a:pt x="9010523" y="2754297"/>
                </a:cubicBezTo>
                <a:cubicBezTo>
                  <a:pt x="9015730" y="2756138"/>
                  <a:pt x="9021001" y="2758043"/>
                  <a:pt x="9026271" y="2759821"/>
                </a:cubicBezTo>
                <a:cubicBezTo>
                  <a:pt x="9031542" y="2761663"/>
                  <a:pt x="9036812" y="2763441"/>
                  <a:pt x="9042082" y="2765219"/>
                </a:cubicBezTo>
                <a:cubicBezTo>
                  <a:pt x="9047353" y="2766997"/>
                  <a:pt x="9052687" y="2768775"/>
                  <a:pt x="9058021" y="2770489"/>
                </a:cubicBezTo>
                <a:cubicBezTo>
                  <a:pt x="9091168" y="2781348"/>
                  <a:pt x="9124887" y="2791254"/>
                  <a:pt x="9159177" y="2800207"/>
                </a:cubicBezTo>
                <a:cubicBezTo>
                  <a:pt x="9193403" y="2809097"/>
                  <a:pt x="9228138" y="2817035"/>
                  <a:pt x="9263317" y="2823829"/>
                </a:cubicBezTo>
                <a:cubicBezTo>
                  <a:pt x="9298432" y="2830624"/>
                  <a:pt x="9333929" y="2836402"/>
                  <a:pt x="9369742" y="2841101"/>
                </a:cubicBezTo>
                <a:cubicBezTo>
                  <a:pt x="9405429" y="2845737"/>
                  <a:pt x="9441434" y="2849293"/>
                  <a:pt x="9477692" y="2851642"/>
                </a:cubicBezTo>
                <a:cubicBezTo>
                  <a:pt x="9495790" y="2852785"/>
                  <a:pt x="9513888" y="2853674"/>
                  <a:pt x="9532049" y="2854182"/>
                </a:cubicBezTo>
                <a:cubicBezTo>
                  <a:pt x="9550146" y="2854754"/>
                  <a:pt x="9568307" y="2854944"/>
                  <a:pt x="9586468" y="2854881"/>
                </a:cubicBezTo>
                <a:cubicBezTo>
                  <a:pt x="9604566" y="2854881"/>
                  <a:pt x="9622727" y="2854436"/>
                  <a:pt x="9640824" y="2853801"/>
                </a:cubicBezTo>
                <a:cubicBezTo>
                  <a:pt x="9658921" y="2853166"/>
                  <a:pt x="9676955" y="2852214"/>
                  <a:pt x="9694990" y="2850944"/>
                </a:cubicBezTo>
                <a:cubicBezTo>
                  <a:pt x="9712960" y="2849674"/>
                  <a:pt x="9730930" y="2848023"/>
                  <a:pt x="9748901" y="2846118"/>
                </a:cubicBezTo>
                <a:cubicBezTo>
                  <a:pt x="9766808" y="2844213"/>
                  <a:pt x="9784588" y="2841990"/>
                  <a:pt x="9802368" y="2839450"/>
                </a:cubicBezTo>
                <a:cubicBezTo>
                  <a:pt x="9820084" y="2836910"/>
                  <a:pt x="9837738" y="2834116"/>
                  <a:pt x="9855327" y="2830941"/>
                </a:cubicBezTo>
                <a:cubicBezTo>
                  <a:pt x="9872853" y="2827830"/>
                  <a:pt x="9890252" y="2824401"/>
                  <a:pt x="9907588" y="2820654"/>
                </a:cubicBezTo>
                <a:cubicBezTo>
                  <a:pt x="9942068" y="2813225"/>
                  <a:pt x="9976104" y="2804525"/>
                  <a:pt x="10009632" y="2794619"/>
                </a:cubicBezTo>
                <a:cubicBezTo>
                  <a:pt x="10042906" y="2784840"/>
                  <a:pt x="10075608" y="2773855"/>
                  <a:pt x="10107613" y="2761790"/>
                </a:cubicBezTo>
                <a:cubicBezTo>
                  <a:pt x="10139363" y="2749788"/>
                  <a:pt x="10170414" y="2736771"/>
                  <a:pt x="10200704" y="2722610"/>
                </a:cubicBezTo>
                <a:cubicBezTo>
                  <a:pt x="10230676" y="2708640"/>
                  <a:pt x="10259886" y="2693654"/>
                  <a:pt x="10288206" y="2677652"/>
                </a:cubicBezTo>
                <a:cubicBezTo>
                  <a:pt x="10316210" y="2661841"/>
                  <a:pt x="10343325" y="2645077"/>
                  <a:pt x="10369423" y="2627424"/>
                </a:cubicBezTo>
                <a:cubicBezTo>
                  <a:pt x="10395267" y="2609961"/>
                  <a:pt x="10420096" y="2591673"/>
                  <a:pt x="10443908" y="2572687"/>
                </a:cubicBezTo>
                <a:cubicBezTo>
                  <a:pt x="10467467" y="2553891"/>
                  <a:pt x="10489946" y="2534333"/>
                  <a:pt x="10511345" y="2514076"/>
                </a:cubicBezTo>
                <a:cubicBezTo>
                  <a:pt x="10532491" y="2494074"/>
                  <a:pt x="10552620" y="2473500"/>
                  <a:pt x="10571543" y="2452354"/>
                </a:cubicBezTo>
                <a:cubicBezTo>
                  <a:pt x="10590276" y="2431463"/>
                  <a:pt x="10607866" y="2410000"/>
                  <a:pt x="10624376" y="2388092"/>
                </a:cubicBezTo>
                <a:cubicBezTo>
                  <a:pt x="10640631" y="2366439"/>
                  <a:pt x="10655808" y="2344341"/>
                  <a:pt x="10669778" y="2321925"/>
                </a:cubicBezTo>
                <a:cubicBezTo>
                  <a:pt x="10683621" y="2299764"/>
                  <a:pt x="10696257" y="2277221"/>
                  <a:pt x="10707815" y="2254425"/>
                </a:cubicBezTo>
                <a:cubicBezTo>
                  <a:pt x="10719181" y="2231882"/>
                  <a:pt x="10729468" y="2209086"/>
                  <a:pt x="10738549" y="2186035"/>
                </a:cubicBezTo>
                <a:cubicBezTo>
                  <a:pt x="10747566" y="2163302"/>
                  <a:pt x="10755440" y="2140379"/>
                  <a:pt x="10762234" y="2117392"/>
                </a:cubicBezTo>
                <a:cubicBezTo>
                  <a:pt x="10768965" y="2094659"/>
                  <a:pt x="10774553" y="2071799"/>
                  <a:pt x="10779062" y="2048875"/>
                </a:cubicBezTo>
                <a:cubicBezTo>
                  <a:pt x="10783570" y="2026269"/>
                  <a:pt x="10786999" y="2003536"/>
                  <a:pt x="10789349" y="1980930"/>
                </a:cubicBezTo>
                <a:cubicBezTo>
                  <a:pt x="10791698" y="1958515"/>
                  <a:pt x="10793031" y="1936163"/>
                  <a:pt x="10793413" y="1913874"/>
                </a:cubicBezTo>
                <a:cubicBezTo>
                  <a:pt x="10793730" y="1891840"/>
                  <a:pt x="10793031" y="1869869"/>
                  <a:pt x="10791380" y="1848088"/>
                </a:cubicBezTo>
                <a:cubicBezTo>
                  <a:pt x="10789793" y="1826498"/>
                  <a:pt x="10787190" y="1805099"/>
                  <a:pt x="10783761" y="1783826"/>
                </a:cubicBezTo>
                <a:cubicBezTo>
                  <a:pt x="10780331" y="1762808"/>
                  <a:pt x="10776077" y="1741980"/>
                  <a:pt x="10770933" y="1721342"/>
                </a:cubicBezTo>
                <a:cubicBezTo>
                  <a:pt x="10765854" y="1700959"/>
                  <a:pt x="10759948" y="1680766"/>
                  <a:pt x="10753280" y="1660827"/>
                </a:cubicBezTo>
                <a:cubicBezTo>
                  <a:pt x="10752900" y="1659557"/>
                  <a:pt x="10752455" y="1658350"/>
                  <a:pt x="10752074" y="1657080"/>
                </a:cubicBezTo>
                <a:cubicBezTo>
                  <a:pt x="10751629" y="1655874"/>
                  <a:pt x="10751249" y="1654604"/>
                  <a:pt x="10750804" y="1653397"/>
                </a:cubicBezTo>
                <a:cubicBezTo>
                  <a:pt x="10750359" y="1652191"/>
                  <a:pt x="10749915" y="1650921"/>
                  <a:pt x="10749470" y="1649714"/>
                </a:cubicBezTo>
                <a:cubicBezTo>
                  <a:pt x="10749026" y="1648508"/>
                  <a:pt x="10748581" y="1647238"/>
                  <a:pt x="10748137" y="1646031"/>
                </a:cubicBezTo>
                <a:cubicBezTo>
                  <a:pt x="10747692" y="1644825"/>
                  <a:pt x="10747248" y="1643555"/>
                  <a:pt x="10746804" y="1642348"/>
                </a:cubicBezTo>
                <a:cubicBezTo>
                  <a:pt x="10746359" y="1641142"/>
                  <a:pt x="10745915" y="1639872"/>
                  <a:pt x="10745470" y="1638665"/>
                </a:cubicBezTo>
                <a:cubicBezTo>
                  <a:pt x="10745026" y="1637459"/>
                  <a:pt x="10744581" y="1636252"/>
                  <a:pt x="10744137" y="1634982"/>
                </a:cubicBezTo>
                <a:cubicBezTo>
                  <a:pt x="10743692" y="1633776"/>
                  <a:pt x="10743247" y="1632569"/>
                  <a:pt x="10742740" y="1631299"/>
                </a:cubicBezTo>
                <a:lnTo>
                  <a:pt x="10737025" y="1616758"/>
                </a:lnTo>
                <a:lnTo>
                  <a:pt x="10734167" y="1609519"/>
                </a:lnTo>
                <a:lnTo>
                  <a:pt x="10731119" y="1602343"/>
                </a:lnTo>
                <a:lnTo>
                  <a:pt x="10725023" y="1588056"/>
                </a:lnTo>
                <a:lnTo>
                  <a:pt x="10718546" y="1573959"/>
                </a:lnTo>
                <a:cubicBezTo>
                  <a:pt x="10717467" y="1571609"/>
                  <a:pt x="10716387" y="1569260"/>
                  <a:pt x="10715307" y="1566910"/>
                </a:cubicBezTo>
                <a:cubicBezTo>
                  <a:pt x="10714228" y="1564561"/>
                  <a:pt x="10713085" y="1562275"/>
                  <a:pt x="10711942" y="1559925"/>
                </a:cubicBezTo>
                <a:cubicBezTo>
                  <a:pt x="10710799" y="1557639"/>
                  <a:pt x="10709656" y="1555290"/>
                  <a:pt x="10708513" y="1553004"/>
                </a:cubicBezTo>
                <a:cubicBezTo>
                  <a:pt x="10707370" y="1550718"/>
                  <a:pt x="10706227" y="1548432"/>
                  <a:pt x="10705084" y="1546082"/>
                </a:cubicBezTo>
                <a:cubicBezTo>
                  <a:pt x="10700449" y="1536938"/>
                  <a:pt x="10695622" y="1527858"/>
                  <a:pt x="10690669" y="1518841"/>
                </a:cubicBezTo>
                <a:cubicBezTo>
                  <a:pt x="10685717" y="1509887"/>
                  <a:pt x="10680573" y="1500997"/>
                  <a:pt x="10675303" y="1492171"/>
                </a:cubicBezTo>
                <a:cubicBezTo>
                  <a:pt x="10670032" y="1483408"/>
                  <a:pt x="10664634" y="1474708"/>
                  <a:pt x="10659174" y="1466136"/>
                </a:cubicBezTo>
                <a:cubicBezTo>
                  <a:pt x="10653649" y="1457563"/>
                  <a:pt x="10648061" y="1449054"/>
                  <a:pt x="10642282" y="1440609"/>
                </a:cubicBezTo>
                <a:cubicBezTo>
                  <a:pt x="10630853" y="1423845"/>
                  <a:pt x="10618851" y="1407398"/>
                  <a:pt x="10606405" y="1391333"/>
                </a:cubicBezTo>
                <a:cubicBezTo>
                  <a:pt x="10594022" y="1375331"/>
                  <a:pt x="10581195" y="1359646"/>
                  <a:pt x="10567924" y="1344343"/>
                </a:cubicBezTo>
                <a:cubicBezTo>
                  <a:pt x="10554716" y="1329103"/>
                  <a:pt x="10541127" y="1314180"/>
                  <a:pt x="10527157" y="1299512"/>
                </a:cubicBezTo>
                <a:cubicBezTo>
                  <a:pt x="10513251" y="1284970"/>
                  <a:pt x="10498963" y="1270746"/>
                  <a:pt x="10484421" y="1256840"/>
                </a:cubicBezTo>
                <a:cubicBezTo>
                  <a:pt x="10469880" y="1242997"/>
                  <a:pt x="10455021" y="1229408"/>
                  <a:pt x="10439908" y="1216136"/>
                </a:cubicBezTo>
                <a:cubicBezTo>
                  <a:pt x="10424858" y="1202928"/>
                  <a:pt x="10409492" y="1189974"/>
                  <a:pt x="10393807" y="1177338"/>
                </a:cubicBezTo>
                <a:cubicBezTo>
                  <a:pt x="10378250" y="1164765"/>
                  <a:pt x="10362438" y="1152446"/>
                  <a:pt x="10346372" y="1140381"/>
                </a:cubicBezTo>
                <a:cubicBezTo>
                  <a:pt x="10330370" y="1128379"/>
                  <a:pt x="10314115" y="1116632"/>
                  <a:pt x="10297668" y="1105138"/>
                </a:cubicBezTo>
                <a:cubicBezTo>
                  <a:pt x="10289477" y="1099423"/>
                  <a:pt x="10281221" y="1093708"/>
                  <a:pt x="10272903" y="1088120"/>
                </a:cubicBezTo>
                <a:cubicBezTo>
                  <a:pt x="10264584" y="1082532"/>
                  <a:pt x="10256266" y="1076944"/>
                  <a:pt x="10247884" y="1071483"/>
                </a:cubicBezTo>
                <a:cubicBezTo>
                  <a:pt x="10239502" y="1066022"/>
                  <a:pt x="10231120" y="1060561"/>
                  <a:pt x="10222611" y="1055227"/>
                </a:cubicBezTo>
                <a:cubicBezTo>
                  <a:pt x="10214166" y="1049893"/>
                  <a:pt x="10205656" y="1044559"/>
                  <a:pt x="10197147" y="1039352"/>
                </a:cubicBezTo>
                <a:cubicBezTo>
                  <a:pt x="10188639" y="1034145"/>
                  <a:pt x="10180003" y="1028938"/>
                  <a:pt x="10171430" y="1023858"/>
                </a:cubicBezTo>
                <a:cubicBezTo>
                  <a:pt x="10162794" y="1018778"/>
                  <a:pt x="10154158" y="1013698"/>
                  <a:pt x="10145458" y="1008682"/>
                </a:cubicBezTo>
                <a:cubicBezTo>
                  <a:pt x="10136759" y="1003665"/>
                  <a:pt x="10128059" y="998712"/>
                  <a:pt x="10119296" y="993823"/>
                </a:cubicBezTo>
                <a:cubicBezTo>
                  <a:pt x="10110533" y="988933"/>
                  <a:pt x="10101770" y="984107"/>
                  <a:pt x="10093007" y="979281"/>
                </a:cubicBezTo>
                <a:cubicBezTo>
                  <a:pt x="10090785" y="978075"/>
                  <a:pt x="10088563" y="976868"/>
                  <a:pt x="10086404" y="975662"/>
                </a:cubicBezTo>
                <a:cubicBezTo>
                  <a:pt x="10084181" y="974455"/>
                  <a:pt x="10082022" y="973249"/>
                  <a:pt x="10079800" y="972042"/>
                </a:cubicBezTo>
                <a:cubicBezTo>
                  <a:pt x="10077577" y="970836"/>
                  <a:pt x="10075418" y="969629"/>
                  <a:pt x="10073195" y="968486"/>
                </a:cubicBezTo>
                <a:cubicBezTo>
                  <a:pt x="10070973" y="967280"/>
                  <a:pt x="10068751" y="966137"/>
                  <a:pt x="10066528" y="964994"/>
                </a:cubicBezTo>
                <a:lnTo>
                  <a:pt x="10039858" y="951024"/>
                </a:lnTo>
                <a:lnTo>
                  <a:pt x="10014966" y="937943"/>
                </a:lnTo>
                <a:cubicBezTo>
                  <a:pt x="10012934" y="936863"/>
                  <a:pt x="10010839" y="935784"/>
                  <a:pt x="10008743" y="934704"/>
                </a:cubicBezTo>
                <a:cubicBezTo>
                  <a:pt x="10006647" y="933625"/>
                  <a:pt x="10004616" y="932545"/>
                  <a:pt x="10002520" y="931466"/>
                </a:cubicBezTo>
                <a:cubicBezTo>
                  <a:pt x="10000425" y="930386"/>
                  <a:pt x="9998392" y="929307"/>
                  <a:pt x="9996361" y="928227"/>
                </a:cubicBezTo>
                <a:cubicBezTo>
                  <a:pt x="9994329" y="927148"/>
                  <a:pt x="9992296" y="926005"/>
                  <a:pt x="9990265" y="924925"/>
                </a:cubicBezTo>
                <a:cubicBezTo>
                  <a:pt x="9986201" y="922703"/>
                  <a:pt x="9982137" y="920480"/>
                  <a:pt x="9978136" y="918321"/>
                </a:cubicBezTo>
                <a:cubicBezTo>
                  <a:pt x="9974072" y="916099"/>
                  <a:pt x="9970008" y="913940"/>
                  <a:pt x="9966007" y="911717"/>
                </a:cubicBezTo>
                <a:cubicBezTo>
                  <a:pt x="9961943" y="909495"/>
                  <a:pt x="9957943" y="907272"/>
                  <a:pt x="9953942" y="905050"/>
                </a:cubicBezTo>
                <a:cubicBezTo>
                  <a:pt x="9949942" y="902827"/>
                  <a:pt x="9945942" y="900605"/>
                  <a:pt x="9942004" y="898319"/>
                </a:cubicBezTo>
                <a:lnTo>
                  <a:pt x="9918255" y="884857"/>
                </a:lnTo>
                <a:lnTo>
                  <a:pt x="9894951" y="871204"/>
                </a:lnTo>
                <a:lnTo>
                  <a:pt x="9883330" y="864346"/>
                </a:lnTo>
                <a:lnTo>
                  <a:pt x="9871964" y="857425"/>
                </a:lnTo>
                <a:lnTo>
                  <a:pt x="9849294" y="843582"/>
                </a:lnTo>
                <a:lnTo>
                  <a:pt x="9827133" y="829485"/>
                </a:lnTo>
                <a:lnTo>
                  <a:pt x="9816084" y="822436"/>
                </a:lnTo>
                <a:lnTo>
                  <a:pt x="9805289" y="815261"/>
                </a:lnTo>
                <a:lnTo>
                  <a:pt x="9783826" y="800973"/>
                </a:lnTo>
                <a:lnTo>
                  <a:pt x="9762998" y="786495"/>
                </a:lnTo>
                <a:cubicBezTo>
                  <a:pt x="9762109" y="785924"/>
                  <a:pt x="9761283" y="785289"/>
                  <a:pt x="9760394" y="784717"/>
                </a:cubicBezTo>
                <a:cubicBezTo>
                  <a:pt x="9759505" y="784146"/>
                  <a:pt x="9758680" y="783511"/>
                  <a:pt x="9757791" y="782939"/>
                </a:cubicBezTo>
                <a:cubicBezTo>
                  <a:pt x="9756902" y="782368"/>
                  <a:pt x="9756077" y="781733"/>
                  <a:pt x="9755188" y="781161"/>
                </a:cubicBezTo>
                <a:cubicBezTo>
                  <a:pt x="9754299" y="780590"/>
                  <a:pt x="9753473" y="779955"/>
                  <a:pt x="9752647" y="779320"/>
                </a:cubicBezTo>
                <a:lnTo>
                  <a:pt x="9742551" y="772017"/>
                </a:lnTo>
                <a:cubicBezTo>
                  <a:pt x="9740900" y="770811"/>
                  <a:pt x="9739186" y="769604"/>
                  <a:pt x="9737534" y="768334"/>
                </a:cubicBezTo>
                <a:cubicBezTo>
                  <a:pt x="9735820" y="767128"/>
                  <a:pt x="9734169" y="765921"/>
                  <a:pt x="9732454" y="764715"/>
                </a:cubicBezTo>
                <a:cubicBezTo>
                  <a:pt x="9730804" y="763508"/>
                  <a:pt x="9729089" y="762302"/>
                  <a:pt x="9727438" y="761032"/>
                </a:cubicBezTo>
                <a:cubicBezTo>
                  <a:pt x="9725787" y="759825"/>
                  <a:pt x="9724136" y="758555"/>
                  <a:pt x="9722485" y="757349"/>
                </a:cubicBezTo>
                <a:cubicBezTo>
                  <a:pt x="9715944" y="752459"/>
                  <a:pt x="9709467" y="747506"/>
                  <a:pt x="9703054" y="742553"/>
                </a:cubicBezTo>
                <a:cubicBezTo>
                  <a:pt x="9696704" y="737600"/>
                  <a:pt x="9690354" y="732647"/>
                  <a:pt x="9684194" y="727694"/>
                </a:cubicBezTo>
                <a:cubicBezTo>
                  <a:pt x="9677971" y="722741"/>
                  <a:pt x="9671876" y="717725"/>
                  <a:pt x="9665843" y="712708"/>
                </a:cubicBezTo>
                <a:cubicBezTo>
                  <a:pt x="9659811" y="707692"/>
                  <a:pt x="9653842" y="702675"/>
                  <a:pt x="9648000" y="697659"/>
                </a:cubicBezTo>
                <a:cubicBezTo>
                  <a:pt x="9642157" y="692642"/>
                  <a:pt x="9636442" y="687562"/>
                  <a:pt x="9630791" y="682482"/>
                </a:cubicBezTo>
                <a:cubicBezTo>
                  <a:pt x="9625140" y="677402"/>
                  <a:pt x="9619679" y="672322"/>
                  <a:pt x="9614217" y="667242"/>
                </a:cubicBezTo>
                <a:cubicBezTo>
                  <a:pt x="9608820" y="662162"/>
                  <a:pt x="9603486" y="657082"/>
                  <a:pt x="9598279" y="651939"/>
                </a:cubicBezTo>
                <a:cubicBezTo>
                  <a:pt x="9593072" y="646859"/>
                  <a:pt x="9587992" y="641715"/>
                  <a:pt x="9582976" y="636635"/>
                </a:cubicBezTo>
                <a:cubicBezTo>
                  <a:pt x="9577959" y="631555"/>
                  <a:pt x="9573069" y="626412"/>
                  <a:pt x="9568307" y="621268"/>
                </a:cubicBezTo>
                <a:cubicBezTo>
                  <a:pt x="9563544" y="616125"/>
                  <a:pt x="9558909" y="610981"/>
                  <a:pt x="9554401" y="605838"/>
                </a:cubicBezTo>
                <a:cubicBezTo>
                  <a:pt x="9549892" y="600694"/>
                  <a:pt x="9545511" y="595551"/>
                  <a:pt x="9541256" y="590344"/>
                </a:cubicBezTo>
                <a:cubicBezTo>
                  <a:pt x="9537002" y="585200"/>
                  <a:pt x="9532874" y="579993"/>
                  <a:pt x="9528874" y="574850"/>
                </a:cubicBezTo>
                <a:cubicBezTo>
                  <a:pt x="9524873" y="569706"/>
                  <a:pt x="9520936" y="564499"/>
                  <a:pt x="9517190" y="559356"/>
                </a:cubicBezTo>
                <a:cubicBezTo>
                  <a:pt x="9513443" y="554212"/>
                  <a:pt x="9509760" y="549005"/>
                  <a:pt x="9506267" y="543862"/>
                </a:cubicBezTo>
                <a:cubicBezTo>
                  <a:pt x="9502775" y="538718"/>
                  <a:pt x="9499409" y="533575"/>
                  <a:pt x="9496171" y="528368"/>
                </a:cubicBezTo>
                <a:cubicBezTo>
                  <a:pt x="9492932" y="523224"/>
                  <a:pt x="9489821" y="518081"/>
                  <a:pt x="9486900" y="512937"/>
                </a:cubicBezTo>
                <a:cubicBezTo>
                  <a:pt x="9480994" y="502714"/>
                  <a:pt x="9475597" y="492427"/>
                  <a:pt x="9470834" y="482203"/>
                </a:cubicBezTo>
                <a:cubicBezTo>
                  <a:pt x="9466072" y="472043"/>
                  <a:pt x="9461881" y="461883"/>
                  <a:pt x="9458325" y="451787"/>
                </a:cubicBezTo>
                <a:cubicBezTo>
                  <a:pt x="9454769" y="441754"/>
                  <a:pt x="9451784" y="431721"/>
                  <a:pt x="9449371" y="421815"/>
                </a:cubicBezTo>
                <a:cubicBezTo>
                  <a:pt x="9446958" y="411909"/>
                  <a:pt x="9445180" y="402130"/>
                  <a:pt x="9443974" y="392414"/>
                </a:cubicBezTo>
                <a:cubicBezTo>
                  <a:pt x="9443403" y="387588"/>
                  <a:pt x="9442958" y="382762"/>
                  <a:pt x="9442641" y="377936"/>
                </a:cubicBezTo>
                <a:cubicBezTo>
                  <a:pt x="9442323" y="373174"/>
                  <a:pt x="9442196" y="368411"/>
                  <a:pt x="9442196" y="363649"/>
                </a:cubicBezTo>
                <a:cubicBezTo>
                  <a:pt x="9442196" y="358950"/>
                  <a:pt x="9442323" y="354251"/>
                  <a:pt x="9442641" y="349552"/>
                </a:cubicBezTo>
                <a:cubicBezTo>
                  <a:pt x="9442958" y="344916"/>
                  <a:pt x="9443403" y="340281"/>
                  <a:pt x="9444038" y="335709"/>
                </a:cubicBezTo>
                <a:cubicBezTo>
                  <a:pt x="9444609" y="331137"/>
                  <a:pt x="9445371" y="326565"/>
                  <a:pt x="9446324" y="322120"/>
                </a:cubicBezTo>
                <a:cubicBezTo>
                  <a:pt x="9447213" y="317611"/>
                  <a:pt x="9448292" y="313166"/>
                  <a:pt x="9449499" y="308721"/>
                </a:cubicBezTo>
                <a:cubicBezTo>
                  <a:pt x="9450705" y="304340"/>
                  <a:pt x="9452039" y="299958"/>
                  <a:pt x="9453563" y="295640"/>
                </a:cubicBezTo>
                <a:cubicBezTo>
                  <a:pt x="9455023" y="291322"/>
                  <a:pt x="9456674" y="287068"/>
                  <a:pt x="9458452" y="282813"/>
                </a:cubicBezTo>
                <a:cubicBezTo>
                  <a:pt x="9462008" y="274368"/>
                  <a:pt x="9466072" y="266113"/>
                  <a:pt x="9470707" y="258048"/>
                </a:cubicBezTo>
                <a:cubicBezTo>
                  <a:pt x="9475279" y="249984"/>
                  <a:pt x="9480423" y="242173"/>
                  <a:pt x="9486075" y="234490"/>
                </a:cubicBezTo>
                <a:cubicBezTo>
                  <a:pt x="9491726" y="226870"/>
                  <a:pt x="9497822" y="219440"/>
                  <a:pt x="9504490" y="212265"/>
                </a:cubicBezTo>
                <a:cubicBezTo>
                  <a:pt x="9511093" y="205089"/>
                  <a:pt x="9518142" y="198168"/>
                  <a:pt x="9525699" y="191437"/>
                </a:cubicBezTo>
                <a:cubicBezTo>
                  <a:pt x="9533255" y="184769"/>
                  <a:pt x="9541192" y="178292"/>
                  <a:pt x="9549638" y="172069"/>
                </a:cubicBezTo>
                <a:cubicBezTo>
                  <a:pt x="9558020" y="165846"/>
                  <a:pt x="9566783" y="159877"/>
                  <a:pt x="9575927" y="154162"/>
                </a:cubicBezTo>
                <a:cubicBezTo>
                  <a:pt x="9585071" y="148447"/>
                  <a:pt x="9594532" y="142986"/>
                  <a:pt x="9604439" y="137779"/>
                </a:cubicBezTo>
                <a:cubicBezTo>
                  <a:pt x="9614281" y="132572"/>
                  <a:pt x="9624441" y="127619"/>
                  <a:pt x="9634982" y="122920"/>
                </a:cubicBezTo>
                <a:cubicBezTo>
                  <a:pt x="9640253" y="120571"/>
                  <a:pt x="9645523" y="118285"/>
                  <a:pt x="9650984" y="116062"/>
                </a:cubicBezTo>
                <a:cubicBezTo>
                  <a:pt x="9656381" y="113840"/>
                  <a:pt x="9661842" y="111681"/>
                  <a:pt x="9667367" y="109585"/>
                </a:cubicBezTo>
                <a:cubicBezTo>
                  <a:pt x="9672892" y="107490"/>
                  <a:pt x="9678479" y="105458"/>
                  <a:pt x="9684194" y="103553"/>
                </a:cubicBezTo>
                <a:cubicBezTo>
                  <a:pt x="9689846" y="101584"/>
                  <a:pt x="9695561" y="99679"/>
                  <a:pt x="9701340" y="97901"/>
                </a:cubicBezTo>
                <a:cubicBezTo>
                  <a:pt x="9707118" y="96060"/>
                  <a:pt x="9712960" y="94282"/>
                  <a:pt x="9718866" y="92631"/>
                </a:cubicBezTo>
                <a:cubicBezTo>
                  <a:pt x="9724771" y="90916"/>
                  <a:pt x="9730740" y="89329"/>
                  <a:pt x="9736709" y="87741"/>
                </a:cubicBezTo>
                <a:cubicBezTo>
                  <a:pt x="9742742" y="86154"/>
                  <a:pt x="9748774" y="84693"/>
                  <a:pt x="9754933" y="83233"/>
                </a:cubicBezTo>
                <a:cubicBezTo>
                  <a:pt x="9761029" y="81772"/>
                  <a:pt x="9767189" y="80439"/>
                  <a:pt x="9773476" y="79169"/>
                </a:cubicBezTo>
                <a:cubicBezTo>
                  <a:pt x="9785858" y="76565"/>
                  <a:pt x="9798494" y="74216"/>
                  <a:pt x="9811258" y="72120"/>
                </a:cubicBezTo>
                <a:cubicBezTo>
                  <a:pt x="9823958" y="70025"/>
                  <a:pt x="9836912" y="68247"/>
                  <a:pt x="9849993" y="66659"/>
                </a:cubicBezTo>
                <a:cubicBezTo>
                  <a:pt x="9863011" y="65072"/>
                  <a:pt x="9876218" y="63802"/>
                  <a:pt x="9889490" y="62786"/>
                </a:cubicBezTo>
                <a:cubicBezTo>
                  <a:pt x="9902762" y="61770"/>
                  <a:pt x="9916160" y="61008"/>
                  <a:pt x="9929686" y="60500"/>
                </a:cubicBezTo>
                <a:cubicBezTo>
                  <a:pt x="9936417" y="60246"/>
                  <a:pt x="9943211" y="60055"/>
                  <a:pt x="9949942" y="59928"/>
                </a:cubicBezTo>
                <a:cubicBezTo>
                  <a:pt x="9956737" y="59801"/>
                  <a:pt x="9963531" y="59738"/>
                  <a:pt x="9970326" y="59738"/>
                </a:cubicBezTo>
                <a:cubicBezTo>
                  <a:pt x="9977120" y="59738"/>
                  <a:pt x="9983978" y="59801"/>
                  <a:pt x="9990836" y="59928"/>
                </a:cubicBezTo>
                <a:cubicBezTo>
                  <a:pt x="9997694" y="60055"/>
                  <a:pt x="10004489" y="60246"/>
                  <a:pt x="10011410" y="60500"/>
                </a:cubicBezTo>
                <a:cubicBezTo>
                  <a:pt x="10018268" y="60754"/>
                  <a:pt x="10025126" y="61071"/>
                  <a:pt x="10032047" y="61516"/>
                </a:cubicBezTo>
                <a:cubicBezTo>
                  <a:pt x="10038905" y="61897"/>
                  <a:pt x="10045827" y="62405"/>
                  <a:pt x="10052685" y="62913"/>
                </a:cubicBezTo>
                <a:cubicBezTo>
                  <a:pt x="10059543" y="63421"/>
                  <a:pt x="10066465" y="64056"/>
                  <a:pt x="10073386" y="64691"/>
                </a:cubicBezTo>
                <a:cubicBezTo>
                  <a:pt x="10080244" y="65326"/>
                  <a:pt x="10087166" y="66024"/>
                  <a:pt x="10094024" y="66850"/>
                </a:cubicBezTo>
                <a:cubicBezTo>
                  <a:pt x="10100881" y="67612"/>
                  <a:pt x="10107803" y="68437"/>
                  <a:pt x="10114661" y="69390"/>
                </a:cubicBezTo>
                <a:cubicBezTo>
                  <a:pt x="10121519" y="70279"/>
                  <a:pt x="10128441" y="71231"/>
                  <a:pt x="10135299" y="72247"/>
                </a:cubicBezTo>
                <a:cubicBezTo>
                  <a:pt x="10142156" y="73263"/>
                  <a:pt x="10149015" y="74343"/>
                  <a:pt x="10155872" y="75486"/>
                </a:cubicBezTo>
                <a:cubicBezTo>
                  <a:pt x="10162730" y="76629"/>
                  <a:pt x="10169525" y="77835"/>
                  <a:pt x="10176383" y="79105"/>
                </a:cubicBezTo>
                <a:cubicBezTo>
                  <a:pt x="10183178" y="80375"/>
                  <a:pt x="10190036" y="81709"/>
                  <a:pt x="10196830" y="83106"/>
                </a:cubicBezTo>
                <a:cubicBezTo>
                  <a:pt x="10203625" y="84503"/>
                  <a:pt x="10210419" y="85963"/>
                  <a:pt x="10217150" y="87487"/>
                </a:cubicBezTo>
                <a:cubicBezTo>
                  <a:pt x="10223881" y="89011"/>
                  <a:pt x="10230676" y="90599"/>
                  <a:pt x="10237343" y="92186"/>
                </a:cubicBezTo>
                <a:cubicBezTo>
                  <a:pt x="10244074" y="93837"/>
                  <a:pt x="10250742" y="95488"/>
                  <a:pt x="10257409" y="97266"/>
                </a:cubicBezTo>
                <a:cubicBezTo>
                  <a:pt x="10266743" y="99679"/>
                  <a:pt x="10276015" y="102219"/>
                  <a:pt x="10285222" y="104886"/>
                </a:cubicBezTo>
                <a:cubicBezTo>
                  <a:pt x="10294429" y="107553"/>
                  <a:pt x="10303637" y="110284"/>
                  <a:pt x="10312717" y="113141"/>
                </a:cubicBezTo>
                <a:cubicBezTo>
                  <a:pt x="10321862" y="115999"/>
                  <a:pt x="10330879" y="118983"/>
                  <a:pt x="10339895" y="122031"/>
                </a:cubicBezTo>
                <a:cubicBezTo>
                  <a:pt x="10348913" y="125079"/>
                  <a:pt x="10357866" y="128254"/>
                  <a:pt x="10366692" y="131556"/>
                </a:cubicBezTo>
                <a:cubicBezTo>
                  <a:pt x="10370503" y="132953"/>
                  <a:pt x="10374376" y="134414"/>
                  <a:pt x="10378186" y="135811"/>
                </a:cubicBezTo>
                <a:cubicBezTo>
                  <a:pt x="10381996" y="137271"/>
                  <a:pt x="10385806" y="138732"/>
                  <a:pt x="10389553" y="140192"/>
                </a:cubicBezTo>
                <a:cubicBezTo>
                  <a:pt x="10393363" y="141653"/>
                  <a:pt x="10397109" y="143177"/>
                  <a:pt x="10400855" y="144701"/>
                </a:cubicBezTo>
                <a:cubicBezTo>
                  <a:pt x="10404602" y="146225"/>
                  <a:pt x="10408349" y="147749"/>
                  <a:pt x="10412095" y="149273"/>
                </a:cubicBezTo>
                <a:cubicBezTo>
                  <a:pt x="10424478" y="154416"/>
                  <a:pt x="10436733" y="159750"/>
                  <a:pt x="10448798" y="165275"/>
                </a:cubicBezTo>
                <a:cubicBezTo>
                  <a:pt x="10460863" y="170799"/>
                  <a:pt x="10472801" y="176451"/>
                  <a:pt x="10484612" y="182293"/>
                </a:cubicBezTo>
                <a:cubicBezTo>
                  <a:pt x="10496423" y="188135"/>
                  <a:pt x="10508043" y="194104"/>
                  <a:pt x="10519474" y="200263"/>
                </a:cubicBezTo>
                <a:cubicBezTo>
                  <a:pt x="10530967" y="206423"/>
                  <a:pt x="10542270" y="212709"/>
                  <a:pt x="10553382" y="219186"/>
                </a:cubicBezTo>
                <a:cubicBezTo>
                  <a:pt x="10558970" y="222425"/>
                  <a:pt x="10564495" y="225663"/>
                  <a:pt x="10569956" y="228965"/>
                </a:cubicBezTo>
                <a:cubicBezTo>
                  <a:pt x="10575417" y="232267"/>
                  <a:pt x="10580878" y="235569"/>
                  <a:pt x="10586339" y="238935"/>
                </a:cubicBezTo>
                <a:cubicBezTo>
                  <a:pt x="10591737" y="242300"/>
                  <a:pt x="10597134" y="245729"/>
                  <a:pt x="10602468" y="249158"/>
                </a:cubicBezTo>
                <a:cubicBezTo>
                  <a:pt x="10607802" y="252587"/>
                  <a:pt x="10613136" y="256080"/>
                  <a:pt x="10618406" y="259509"/>
                </a:cubicBezTo>
                <a:cubicBezTo>
                  <a:pt x="10619677" y="260398"/>
                  <a:pt x="10621010" y="261287"/>
                  <a:pt x="10622343" y="262112"/>
                </a:cubicBezTo>
                <a:cubicBezTo>
                  <a:pt x="10623677" y="263001"/>
                  <a:pt x="10624947" y="263890"/>
                  <a:pt x="10626280" y="264716"/>
                </a:cubicBezTo>
                <a:cubicBezTo>
                  <a:pt x="10627614" y="265605"/>
                  <a:pt x="10628884" y="266494"/>
                  <a:pt x="10630217" y="267383"/>
                </a:cubicBezTo>
                <a:cubicBezTo>
                  <a:pt x="10631551" y="268272"/>
                  <a:pt x="10632821" y="269161"/>
                  <a:pt x="10634091" y="270050"/>
                </a:cubicBezTo>
                <a:lnTo>
                  <a:pt x="10649585" y="280781"/>
                </a:lnTo>
                <a:cubicBezTo>
                  <a:pt x="10650855" y="281670"/>
                  <a:pt x="10652125" y="282623"/>
                  <a:pt x="10653395" y="283512"/>
                </a:cubicBezTo>
                <a:cubicBezTo>
                  <a:pt x="10654665" y="284401"/>
                  <a:pt x="10655935" y="285353"/>
                  <a:pt x="10657205" y="286242"/>
                </a:cubicBezTo>
                <a:lnTo>
                  <a:pt x="10661015" y="288973"/>
                </a:lnTo>
                <a:cubicBezTo>
                  <a:pt x="10662285" y="289862"/>
                  <a:pt x="10663555" y="290814"/>
                  <a:pt x="10664825" y="291703"/>
                </a:cubicBezTo>
                <a:cubicBezTo>
                  <a:pt x="10666095" y="292592"/>
                  <a:pt x="10667365" y="293545"/>
                  <a:pt x="10668635" y="294434"/>
                </a:cubicBezTo>
                <a:cubicBezTo>
                  <a:pt x="10669905" y="295386"/>
                  <a:pt x="10671175" y="296275"/>
                  <a:pt x="10672381" y="297228"/>
                </a:cubicBezTo>
                <a:cubicBezTo>
                  <a:pt x="10673652" y="298180"/>
                  <a:pt x="10674858" y="299069"/>
                  <a:pt x="10676128" y="300022"/>
                </a:cubicBezTo>
                <a:cubicBezTo>
                  <a:pt x="10677398" y="300974"/>
                  <a:pt x="10678604" y="301863"/>
                  <a:pt x="10679875" y="302816"/>
                </a:cubicBezTo>
                <a:cubicBezTo>
                  <a:pt x="10682415" y="304657"/>
                  <a:pt x="10684891" y="306562"/>
                  <a:pt x="10687304" y="308404"/>
                </a:cubicBezTo>
                <a:cubicBezTo>
                  <a:pt x="10689780" y="310309"/>
                  <a:pt x="10692193" y="312150"/>
                  <a:pt x="10694670" y="314055"/>
                </a:cubicBezTo>
                <a:cubicBezTo>
                  <a:pt x="10697083" y="315960"/>
                  <a:pt x="10699559" y="317865"/>
                  <a:pt x="10701972" y="319770"/>
                </a:cubicBezTo>
                <a:cubicBezTo>
                  <a:pt x="10704386" y="321675"/>
                  <a:pt x="10706862" y="323580"/>
                  <a:pt x="10709275" y="325485"/>
                </a:cubicBezTo>
                <a:cubicBezTo>
                  <a:pt x="10711625" y="327390"/>
                  <a:pt x="10714038" y="329359"/>
                  <a:pt x="10716451" y="331264"/>
                </a:cubicBezTo>
                <a:cubicBezTo>
                  <a:pt x="10718864" y="333169"/>
                  <a:pt x="10721277" y="335137"/>
                  <a:pt x="10723626" y="337106"/>
                </a:cubicBezTo>
                <a:cubicBezTo>
                  <a:pt x="10726039" y="339074"/>
                  <a:pt x="10728389" y="340979"/>
                  <a:pt x="10730738" y="342948"/>
                </a:cubicBezTo>
                <a:cubicBezTo>
                  <a:pt x="10733088" y="344916"/>
                  <a:pt x="10735437" y="346885"/>
                  <a:pt x="10737787" y="348853"/>
                </a:cubicBezTo>
                <a:lnTo>
                  <a:pt x="10744835" y="354759"/>
                </a:lnTo>
                <a:lnTo>
                  <a:pt x="10748391" y="357743"/>
                </a:lnTo>
                <a:lnTo>
                  <a:pt x="10751820" y="360728"/>
                </a:lnTo>
                <a:lnTo>
                  <a:pt x="10765600" y="372793"/>
                </a:lnTo>
                <a:cubicBezTo>
                  <a:pt x="10766742" y="373809"/>
                  <a:pt x="10767886" y="374825"/>
                  <a:pt x="10769029" y="375841"/>
                </a:cubicBezTo>
                <a:cubicBezTo>
                  <a:pt x="10770171" y="376857"/>
                  <a:pt x="10771315" y="377873"/>
                  <a:pt x="10772394" y="378889"/>
                </a:cubicBezTo>
                <a:cubicBezTo>
                  <a:pt x="10773474" y="379905"/>
                  <a:pt x="10774617" y="380921"/>
                  <a:pt x="10775759" y="381937"/>
                </a:cubicBezTo>
                <a:cubicBezTo>
                  <a:pt x="10776903" y="382953"/>
                  <a:pt x="10777982" y="383969"/>
                  <a:pt x="10779125" y="384985"/>
                </a:cubicBezTo>
                <a:cubicBezTo>
                  <a:pt x="10780268" y="386001"/>
                  <a:pt x="10781411" y="387017"/>
                  <a:pt x="10782491" y="388033"/>
                </a:cubicBezTo>
                <a:cubicBezTo>
                  <a:pt x="10783633" y="389049"/>
                  <a:pt x="10784777" y="390065"/>
                  <a:pt x="10785856" y="391081"/>
                </a:cubicBezTo>
                <a:cubicBezTo>
                  <a:pt x="10786999" y="392097"/>
                  <a:pt x="10788079" y="393113"/>
                  <a:pt x="10789221" y="394192"/>
                </a:cubicBezTo>
                <a:cubicBezTo>
                  <a:pt x="10790365" y="395208"/>
                  <a:pt x="10791444" y="396288"/>
                  <a:pt x="10792524" y="397304"/>
                </a:cubicBezTo>
                <a:lnTo>
                  <a:pt x="10805795" y="409813"/>
                </a:lnTo>
                <a:cubicBezTo>
                  <a:pt x="10806875" y="410829"/>
                  <a:pt x="10808017" y="411909"/>
                  <a:pt x="10809097" y="412988"/>
                </a:cubicBezTo>
                <a:cubicBezTo>
                  <a:pt x="10810177" y="414068"/>
                  <a:pt x="10811256" y="415084"/>
                  <a:pt x="10812336" y="416163"/>
                </a:cubicBezTo>
                <a:cubicBezTo>
                  <a:pt x="10813415" y="417243"/>
                  <a:pt x="10814494" y="418259"/>
                  <a:pt x="10815574" y="419338"/>
                </a:cubicBezTo>
                <a:cubicBezTo>
                  <a:pt x="10816654" y="420418"/>
                  <a:pt x="10817733" y="421434"/>
                  <a:pt x="10818813" y="422513"/>
                </a:cubicBezTo>
                <a:cubicBezTo>
                  <a:pt x="10821035" y="424609"/>
                  <a:pt x="10823194" y="426768"/>
                  <a:pt x="10825353" y="428863"/>
                </a:cubicBezTo>
                <a:cubicBezTo>
                  <a:pt x="10827512" y="431022"/>
                  <a:pt x="10829607" y="433118"/>
                  <a:pt x="10831767" y="435277"/>
                </a:cubicBezTo>
                <a:cubicBezTo>
                  <a:pt x="10833862" y="437436"/>
                  <a:pt x="10836021" y="439595"/>
                  <a:pt x="10838117" y="441754"/>
                </a:cubicBezTo>
                <a:cubicBezTo>
                  <a:pt x="10840212" y="443913"/>
                  <a:pt x="10842371" y="446072"/>
                  <a:pt x="10844530" y="448231"/>
                </a:cubicBezTo>
                <a:cubicBezTo>
                  <a:pt x="10845609" y="449310"/>
                  <a:pt x="10846626" y="450390"/>
                  <a:pt x="10847705" y="451469"/>
                </a:cubicBezTo>
                <a:cubicBezTo>
                  <a:pt x="10848721" y="452549"/>
                  <a:pt x="10849801" y="453628"/>
                  <a:pt x="10850817" y="454708"/>
                </a:cubicBezTo>
                <a:cubicBezTo>
                  <a:pt x="10851832" y="455787"/>
                  <a:pt x="10852912" y="456867"/>
                  <a:pt x="10853928" y="458010"/>
                </a:cubicBezTo>
                <a:cubicBezTo>
                  <a:pt x="10854944" y="459089"/>
                  <a:pt x="10856024" y="460169"/>
                  <a:pt x="10857040" y="461312"/>
                </a:cubicBezTo>
                <a:lnTo>
                  <a:pt x="10863326" y="467916"/>
                </a:lnTo>
                <a:lnTo>
                  <a:pt x="10866438" y="471218"/>
                </a:lnTo>
                <a:lnTo>
                  <a:pt x="10869486" y="474520"/>
                </a:lnTo>
                <a:cubicBezTo>
                  <a:pt x="10871517" y="476742"/>
                  <a:pt x="10873550" y="478965"/>
                  <a:pt x="10875581" y="481187"/>
                </a:cubicBezTo>
                <a:cubicBezTo>
                  <a:pt x="10877614" y="483410"/>
                  <a:pt x="10879709" y="485632"/>
                  <a:pt x="10881741" y="487855"/>
                </a:cubicBezTo>
                <a:cubicBezTo>
                  <a:pt x="10883773" y="490077"/>
                  <a:pt x="10885805" y="492300"/>
                  <a:pt x="10887837" y="494586"/>
                </a:cubicBezTo>
                <a:cubicBezTo>
                  <a:pt x="10889869" y="496808"/>
                  <a:pt x="10891838" y="499094"/>
                  <a:pt x="10893806" y="501317"/>
                </a:cubicBezTo>
                <a:lnTo>
                  <a:pt x="10905871" y="514906"/>
                </a:lnTo>
                <a:lnTo>
                  <a:pt x="10917618" y="528685"/>
                </a:lnTo>
                <a:cubicBezTo>
                  <a:pt x="10919587" y="530971"/>
                  <a:pt x="10921619" y="533257"/>
                  <a:pt x="10923524" y="535607"/>
                </a:cubicBezTo>
                <a:cubicBezTo>
                  <a:pt x="10925492" y="537893"/>
                  <a:pt x="10927397" y="540242"/>
                  <a:pt x="10929366" y="542528"/>
                </a:cubicBezTo>
                <a:cubicBezTo>
                  <a:pt x="10931271" y="544878"/>
                  <a:pt x="10933240" y="547164"/>
                  <a:pt x="10935144" y="549513"/>
                </a:cubicBezTo>
                <a:cubicBezTo>
                  <a:pt x="10937050" y="551863"/>
                  <a:pt x="10939018" y="554212"/>
                  <a:pt x="10940923" y="556498"/>
                </a:cubicBezTo>
                <a:lnTo>
                  <a:pt x="10965561" y="586216"/>
                </a:lnTo>
                <a:lnTo>
                  <a:pt x="10978642" y="601393"/>
                </a:lnTo>
                <a:lnTo>
                  <a:pt x="10985246" y="609013"/>
                </a:lnTo>
                <a:lnTo>
                  <a:pt x="10992104" y="616696"/>
                </a:lnTo>
                <a:cubicBezTo>
                  <a:pt x="11001184" y="626920"/>
                  <a:pt x="11010582" y="637207"/>
                  <a:pt x="11020171" y="647494"/>
                </a:cubicBezTo>
                <a:cubicBezTo>
                  <a:pt x="11029823" y="657844"/>
                  <a:pt x="11039792" y="668195"/>
                  <a:pt x="11050079" y="678545"/>
                </a:cubicBezTo>
                <a:cubicBezTo>
                  <a:pt x="11060367" y="688959"/>
                  <a:pt x="11070971" y="699373"/>
                  <a:pt x="11081829" y="709787"/>
                </a:cubicBezTo>
                <a:cubicBezTo>
                  <a:pt x="11092752" y="720265"/>
                  <a:pt x="11103991" y="730679"/>
                  <a:pt x="11115484" y="741093"/>
                </a:cubicBezTo>
                <a:lnTo>
                  <a:pt x="11133011" y="756777"/>
                </a:lnTo>
                <a:lnTo>
                  <a:pt x="11151171" y="772398"/>
                </a:lnTo>
                <a:lnTo>
                  <a:pt x="11155743" y="776335"/>
                </a:lnTo>
                <a:lnTo>
                  <a:pt x="11160442" y="780209"/>
                </a:lnTo>
                <a:lnTo>
                  <a:pt x="11169841" y="788019"/>
                </a:lnTo>
                <a:lnTo>
                  <a:pt x="11179239" y="795830"/>
                </a:lnTo>
                <a:lnTo>
                  <a:pt x="11188954" y="803577"/>
                </a:lnTo>
                <a:cubicBezTo>
                  <a:pt x="11195431" y="808784"/>
                  <a:pt x="11201971" y="813927"/>
                  <a:pt x="11208576" y="819071"/>
                </a:cubicBezTo>
                <a:cubicBezTo>
                  <a:pt x="11215179" y="824214"/>
                  <a:pt x="11221911" y="829358"/>
                  <a:pt x="11228705" y="834501"/>
                </a:cubicBezTo>
                <a:cubicBezTo>
                  <a:pt x="11235500" y="839645"/>
                  <a:pt x="11242357" y="844725"/>
                  <a:pt x="11249342" y="849805"/>
                </a:cubicBezTo>
                <a:cubicBezTo>
                  <a:pt x="11256328" y="854885"/>
                  <a:pt x="11263376" y="859901"/>
                  <a:pt x="11270488" y="864918"/>
                </a:cubicBezTo>
                <a:cubicBezTo>
                  <a:pt x="11284776" y="874951"/>
                  <a:pt x="11299380" y="884920"/>
                  <a:pt x="11314240" y="894699"/>
                </a:cubicBezTo>
                <a:cubicBezTo>
                  <a:pt x="11329162" y="904542"/>
                  <a:pt x="11344339" y="914194"/>
                  <a:pt x="11359832" y="923655"/>
                </a:cubicBezTo>
                <a:cubicBezTo>
                  <a:pt x="11375327" y="933180"/>
                  <a:pt x="11391075" y="942515"/>
                  <a:pt x="11407077" y="951659"/>
                </a:cubicBezTo>
                <a:cubicBezTo>
                  <a:pt x="11423079" y="960803"/>
                  <a:pt x="11439334" y="969756"/>
                  <a:pt x="11455781" y="978456"/>
                </a:cubicBezTo>
                <a:cubicBezTo>
                  <a:pt x="11472228" y="987219"/>
                  <a:pt x="11488928" y="995664"/>
                  <a:pt x="11505692" y="1003919"/>
                </a:cubicBezTo>
                <a:cubicBezTo>
                  <a:pt x="11522519" y="1012174"/>
                  <a:pt x="11539474" y="1020175"/>
                  <a:pt x="11556555" y="1027859"/>
                </a:cubicBezTo>
                <a:cubicBezTo>
                  <a:pt x="11573637" y="1035606"/>
                  <a:pt x="11590845" y="1043035"/>
                  <a:pt x="11608117" y="1050211"/>
                </a:cubicBezTo>
                <a:cubicBezTo>
                  <a:pt x="11625390" y="1057386"/>
                  <a:pt x="11642725" y="1064308"/>
                  <a:pt x="11660061" y="1070912"/>
                </a:cubicBezTo>
                <a:cubicBezTo>
                  <a:pt x="11661839" y="1071610"/>
                  <a:pt x="11663617" y="1072245"/>
                  <a:pt x="11665394" y="1072944"/>
                </a:cubicBezTo>
                <a:cubicBezTo>
                  <a:pt x="11667172" y="1073642"/>
                  <a:pt x="11668951" y="1074277"/>
                  <a:pt x="11670729" y="1074976"/>
                </a:cubicBezTo>
                <a:cubicBezTo>
                  <a:pt x="11672506" y="1075611"/>
                  <a:pt x="11674284" y="1076309"/>
                  <a:pt x="11676063" y="1076944"/>
                </a:cubicBezTo>
                <a:cubicBezTo>
                  <a:pt x="11677841" y="1077579"/>
                  <a:pt x="11679618" y="1078278"/>
                  <a:pt x="11681396" y="1078913"/>
                </a:cubicBezTo>
                <a:cubicBezTo>
                  <a:pt x="11696954" y="1084628"/>
                  <a:pt x="11712512" y="1090152"/>
                  <a:pt x="11728069" y="1095423"/>
                </a:cubicBezTo>
                <a:cubicBezTo>
                  <a:pt x="11743627" y="1100693"/>
                  <a:pt x="11759120" y="1105773"/>
                  <a:pt x="11774615" y="1110599"/>
                </a:cubicBezTo>
                <a:cubicBezTo>
                  <a:pt x="11790108" y="1115425"/>
                  <a:pt x="11805476" y="1120061"/>
                  <a:pt x="11820842" y="1124506"/>
                </a:cubicBezTo>
                <a:cubicBezTo>
                  <a:pt x="11836209" y="1128951"/>
                  <a:pt x="11851450" y="1133142"/>
                  <a:pt x="11866690" y="1137142"/>
                </a:cubicBezTo>
                <a:cubicBezTo>
                  <a:pt x="11883644" y="1141587"/>
                  <a:pt x="11900471" y="1145842"/>
                  <a:pt x="11917172" y="1149842"/>
                </a:cubicBezTo>
                <a:cubicBezTo>
                  <a:pt x="11933872" y="1153843"/>
                  <a:pt x="11950509" y="1157653"/>
                  <a:pt x="11966956" y="1161209"/>
                </a:cubicBezTo>
                <a:cubicBezTo>
                  <a:pt x="11983403" y="1164765"/>
                  <a:pt x="11999786" y="1168130"/>
                  <a:pt x="12015978" y="1171369"/>
                </a:cubicBezTo>
                <a:cubicBezTo>
                  <a:pt x="12032170" y="1174544"/>
                  <a:pt x="12048236" y="1177528"/>
                  <a:pt x="12064175" y="1180386"/>
                </a:cubicBezTo>
                <a:cubicBezTo>
                  <a:pt x="12095988" y="1186037"/>
                  <a:pt x="12127293" y="1191054"/>
                  <a:pt x="12158218" y="1195626"/>
                </a:cubicBezTo>
                <a:cubicBezTo>
                  <a:pt x="12168378" y="1197150"/>
                  <a:pt x="12178411" y="1198483"/>
                  <a:pt x="12188507" y="1199880"/>
                </a:cubicBezTo>
                <a:lnTo>
                  <a:pt x="12188952" y="1116124"/>
                </a:lnTo>
                <a:cubicBezTo>
                  <a:pt x="12165140" y="1112885"/>
                  <a:pt x="12141264" y="1109583"/>
                  <a:pt x="12117261" y="1105837"/>
                </a:cubicBezTo>
                <a:close/>
              </a:path>
            </a:pathLst>
          </a:custGeom>
          <a:solidFill>
            <a:schemeClr val="bg1">
              <a:lumMod val="95000"/>
              <a:alpha val="24000"/>
            </a:schemeClr>
          </a:solidFill>
          <a:ln w="6350" cap="flat">
            <a:noFill/>
            <a:prstDash val="solid"/>
            <a:miter/>
          </a:ln>
        </p:spPr>
        <p:txBody>
          <a:bodyPr rtlCol="0" anchor="ctr"/>
          <a:lstStyle/>
          <a:p>
            <a:endParaRPr lang="en-US"/>
          </a:p>
        </p:txBody>
      </p:sp>
      <p:sp>
        <p:nvSpPr>
          <p:cNvPr id="6" name="Content Placeholder 5">
            <a:extLst>
              <a:ext uri="{FF2B5EF4-FFF2-40B4-BE49-F238E27FC236}">
                <a16:creationId xmlns:a16="http://schemas.microsoft.com/office/drawing/2014/main" id="{18C2E339-796B-359C-6ABD-6DD5BFA24DB4}"/>
              </a:ext>
            </a:extLst>
          </p:cNvPr>
          <p:cNvSpPr>
            <a:spLocks noGrp="1"/>
          </p:cNvSpPr>
          <p:nvPr>
            <p:ph sz="quarter" idx="12"/>
          </p:nvPr>
        </p:nvSpPr>
        <p:spPr>
          <a:xfrm>
            <a:off x="304799" y="1140311"/>
            <a:ext cx="8408895" cy="3926541"/>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Freeform: Shape 17">
            <a:extLst>
              <a:ext uri="{FF2B5EF4-FFF2-40B4-BE49-F238E27FC236}">
                <a16:creationId xmlns:a16="http://schemas.microsoft.com/office/drawing/2014/main" id="{D09D590F-CD51-3530-ECD6-6EB42AF56F82}"/>
              </a:ext>
            </a:extLst>
          </p:cNvPr>
          <p:cNvSpPr/>
          <p:nvPr/>
        </p:nvSpPr>
        <p:spPr>
          <a:xfrm>
            <a:off x="444" y="2400109"/>
            <a:ext cx="12193270" cy="3855402"/>
          </a:xfrm>
          <a:custGeom>
            <a:avLst/>
            <a:gdLst>
              <a:gd name="connsiteX0" fmla="*/ 12186602 w 12193270"/>
              <a:gd name="connsiteY0" fmla="*/ 1087184 h 3855402"/>
              <a:gd name="connsiteX1" fmla="*/ 12146851 w 12193270"/>
              <a:gd name="connsiteY1" fmla="*/ 1081723 h 3855402"/>
              <a:gd name="connsiteX2" fmla="*/ 12107227 w 12193270"/>
              <a:gd name="connsiteY2" fmla="*/ 1076008 h 3855402"/>
              <a:gd name="connsiteX3" fmla="*/ 12067794 w 12193270"/>
              <a:gd name="connsiteY3" fmla="*/ 1069848 h 3855402"/>
              <a:gd name="connsiteX4" fmla="*/ 12028487 w 12193270"/>
              <a:gd name="connsiteY4" fmla="*/ 1063244 h 3855402"/>
              <a:gd name="connsiteX5" fmla="*/ 11989372 w 12193270"/>
              <a:gd name="connsiteY5" fmla="*/ 1056132 h 3855402"/>
              <a:gd name="connsiteX6" fmla="*/ 11950446 w 12193270"/>
              <a:gd name="connsiteY6" fmla="*/ 1048385 h 3855402"/>
              <a:gd name="connsiteX7" fmla="*/ 11911774 w 12193270"/>
              <a:gd name="connsiteY7" fmla="*/ 1040003 h 3855402"/>
              <a:gd name="connsiteX8" fmla="*/ 11873421 w 12193270"/>
              <a:gd name="connsiteY8" fmla="*/ 1030923 h 3855402"/>
              <a:gd name="connsiteX9" fmla="*/ 11835448 w 12193270"/>
              <a:gd name="connsiteY9" fmla="*/ 1021080 h 3855402"/>
              <a:gd name="connsiteX10" fmla="*/ 11801792 w 12193270"/>
              <a:gd name="connsiteY10" fmla="*/ 1011619 h 3855402"/>
              <a:gd name="connsiteX11" fmla="*/ 11768519 w 12193270"/>
              <a:gd name="connsiteY11" fmla="*/ 1001522 h 3855402"/>
              <a:gd name="connsiteX12" fmla="*/ 11735689 w 12193270"/>
              <a:gd name="connsiteY12" fmla="*/ 990727 h 3855402"/>
              <a:gd name="connsiteX13" fmla="*/ 11703367 w 12193270"/>
              <a:gd name="connsiteY13" fmla="*/ 979297 h 3855402"/>
              <a:gd name="connsiteX14" fmla="*/ 11699685 w 12193270"/>
              <a:gd name="connsiteY14" fmla="*/ 977964 h 3855402"/>
              <a:gd name="connsiteX15" fmla="*/ 11696001 w 12193270"/>
              <a:gd name="connsiteY15" fmla="*/ 976630 h 3855402"/>
              <a:gd name="connsiteX16" fmla="*/ 11692382 w 12193270"/>
              <a:gd name="connsiteY16" fmla="*/ 975233 h 3855402"/>
              <a:gd name="connsiteX17" fmla="*/ 11688762 w 12193270"/>
              <a:gd name="connsiteY17" fmla="*/ 973836 h 3855402"/>
              <a:gd name="connsiteX18" fmla="*/ 11653647 w 12193270"/>
              <a:gd name="connsiteY18" fmla="*/ 959930 h 3855402"/>
              <a:gd name="connsiteX19" fmla="*/ 11619230 w 12193270"/>
              <a:gd name="connsiteY19" fmla="*/ 945134 h 3855402"/>
              <a:gd name="connsiteX20" fmla="*/ 11585575 w 12193270"/>
              <a:gd name="connsiteY20" fmla="*/ 929513 h 3855402"/>
              <a:gd name="connsiteX21" fmla="*/ 11552619 w 12193270"/>
              <a:gd name="connsiteY21" fmla="*/ 913003 h 3855402"/>
              <a:gd name="connsiteX22" fmla="*/ 11520361 w 12193270"/>
              <a:gd name="connsiteY22" fmla="*/ 895604 h 3855402"/>
              <a:gd name="connsiteX23" fmla="*/ 11488801 w 12193270"/>
              <a:gd name="connsiteY23" fmla="*/ 877380 h 3855402"/>
              <a:gd name="connsiteX24" fmla="*/ 11458003 w 12193270"/>
              <a:gd name="connsiteY24" fmla="*/ 858330 h 3855402"/>
              <a:gd name="connsiteX25" fmla="*/ 11427904 w 12193270"/>
              <a:gd name="connsiteY25" fmla="*/ 838518 h 3855402"/>
              <a:gd name="connsiteX26" fmla="*/ 11413109 w 12193270"/>
              <a:gd name="connsiteY26" fmla="*/ 828294 h 3855402"/>
              <a:gd name="connsiteX27" fmla="*/ 11398567 w 12193270"/>
              <a:gd name="connsiteY27" fmla="*/ 817880 h 3855402"/>
              <a:gd name="connsiteX28" fmla="*/ 11384216 w 12193270"/>
              <a:gd name="connsiteY28" fmla="*/ 807276 h 3855402"/>
              <a:gd name="connsiteX29" fmla="*/ 11370056 w 12193270"/>
              <a:gd name="connsiteY29" fmla="*/ 796544 h 3855402"/>
              <a:gd name="connsiteX30" fmla="*/ 11363008 w 12193270"/>
              <a:gd name="connsiteY30" fmla="*/ 791147 h 3855402"/>
              <a:gd name="connsiteX31" fmla="*/ 11356086 w 12193270"/>
              <a:gd name="connsiteY31" fmla="*/ 785622 h 3855402"/>
              <a:gd name="connsiteX32" fmla="*/ 11349164 w 12193270"/>
              <a:gd name="connsiteY32" fmla="*/ 780098 h 3855402"/>
              <a:gd name="connsiteX33" fmla="*/ 11345736 w 12193270"/>
              <a:gd name="connsiteY33" fmla="*/ 777367 h 3855402"/>
              <a:gd name="connsiteX34" fmla="*/ 11342307 w 12193270"/>
              <a:gd name="connsiteY34" fmla="*/ 774573 h 3855402"/>
              <a:gd name="connsiteX35" fmla="*/ 11328781 w 12193270"/>
              <a:gd name="connsiteY35" fmla="*/ 763397 h 3855402"/>
              <a:gd name="connsiteX36" fmla="*/ 11315446 w 12193270"/>
              <a:gd name="connsiteY36" fmla="*/ 752031 h 3855402"/>
              <a:gd name="connsiteX37" fmla="*/ 11289474 w 12193270"/>
              <a:gd name="connsiteY37" fmla="*/ 729044 h 3855402"/>
              <a:gd name="connsiteX38" fmla="*/ 11264392 w 12193270"/>
              <a:gd name="connsiteY38" fmla="*/ 705676 h 3855402"/>
              <a:gd name="connsiteX39" fmla="*/ 11240199 w 12193270"/>
              <a:gd name="connsiteY39" fmla="*/ 681990 h 3855402"/>
              <a:gd name="connsiteX40" fmla="*/ 11216958 w 12193270"/>
              <a:gd name="connsiteY40" fmla="*/ 658051 h 3855402"/>
              <a:gd name="connsiteX41" fmla="*/ 11211242 w 12193270"/>
              <a:gd name="connsiteY41" fmla="*/ 652082 h 3855402"/>
              <a:gd name="connsiteX42" fmla="*/ 11205718 w 12193270"/>
              <a:gd name="connsiteY42" fmla="*/ 646049 h 3855402"/>
              <a:gd name="connsiteX43" fmla="*/ 11194605 w 12193270"/>
              <a:gd name="connsiteY43" fmla="*/ 633984 h 3855402"/>
              <a:gd name="connsiteX44" fmla="*/ 11171809 w 12193270"/>
              <a:gd name="connsiteY44" fmla="*/ 608330 h 3855402"/>
              <a:gd name="connsiteX45" fmla="*/ 11165078 w 12193270"/>
              <a:gd name="connsiteY45" fmla="*/ 600710 h 3855402"/>
              <a:gd name="connsiteX46" fmla="*/ 11158347 w 12193270"/>
              <a:gd name="connsiteY46" fmla="*/ 593090 h 3855402"/>
              <a:gd name="connsiteX47" fmla="*/ 11151552 w 12193270"/>
              <a:gd name="connsiteY47" fmla="*/ 585534 h 3855402"/>
              <a:gd name="connsiteX48" fmla="*/ 11144631 w 12193270"/>
              <a:gd name="connsiteY48" fmla="*/ 577977 h 3855402"/>
              <a:gd name="connsiteX49" fmla="*/ 11130851 w 12193270"/>
              <a:gd name="connsiteY49" fmla="*/ 562991 h 3855402"/>
              <a:gd name="connsiteX50" fmla="*/ 11116754 w 12193270"/>
              <a:gd name="connsiteY50" fmla="*/ 548069 h 3855402"/>
              <a:gd name="connsiteX51" fmla="*/ 11109706 w 12193270"/>
              <a:gd name="connsiteY51" fmla="*/ 540639 h 3855402"/>
              <a:gd name="connsiteX52" fmla="*/ 11102530 w 12193270"/>
              <a:gd name="connsiteY52" fmla="*/ 533273 h 3855402"/>
              <a:gd name="connsiteX53" fmla="*/ 11095291 w 12193270"/>
              <a:gd name="connsiteY53" fmla="*/ 525907 h 3855402"/>
              <a:gd name="connsiteX54" fmla="*/ 11088116 w 12193270"/>
              <a:gd name="connsiteY54" fmla="*/ 518541 h 3855402"/>
              <a:gd name="connsiteX55" fmla="*/ 11084497 w 12193270"/>
              <a:gd name="connsiteY55" fmla="*/ 514858 h 3855402"/>
              <a:gd name="connsiteX56" fmla="*/ 11080813 w 12193270"/>
              <a:gd name="connsiteY56" fmla="*/ 511175 h 3855402"/>
              <a:gd name="connsiteX57" fmla="*/ 11073448 w 12193270"/>
              <a:gd name="connsiteY57" fmla="*/ 503873 h 3855402"/>
              <a:gd name="connsiteX58" fmla="*/ 11069764 w 12193270"/>
              <a:gd name="connsiteY58" fmla="*/ 500253 h 3855402"/>
              <a:gd name="connsiteX59" fmla="*/ 11066082 w 12193270"/>
              <a:gd name="connsiteY59" fmla="*/ 496634 h 3855402"/>
              <a:gd name="connsiteX60" fmla="*/ 11062399 w 12193270"/>
              <a:gd name="connsiteY60" fmla="*/ 493014 h 3855402"/>
              <a:gd name="connsiteX61" fmla="*/ 11058652 w 12193270"/>
              <a:gd name="connsiteY61" fmla="*/ 489395 h 3855402"/>
              <a:gd name="connsiteX62" fmla="*/ 11051096 w 12193270"/>
              <a:gd name="connsiteY62" fmla="*/ 482156 h 3855402"/>
              <a:gd name="connsiteX63" fmla="*/ 11043539 w 12193270"/>
              <a:gd name="connsiteY63" fmla="*/ 474980 h 3855402"/>
              <a:gd name="connsiteX64" fmla="*/ 11035983 w 12193270"/>
              <a:gd name="connsiteY64" fmla="*/ 467805 h 3855402"/>
              <a:gd name="connsiteX65" fmla="*/ 11028236 w 12193270"/>
              <a:gd name="connsiteY65" fmla="*/ 460629 h 3855402"/>
              <a:gd name="connsiteX66" fmla="*/ 11024362 w 12193270"/>
              <a:gd name="connsiteY66" fmla="*/ 457073 h 3855402"/>
              <a:gd name="connsiteX67" fmla="*/ 11020488 w 12193270"/>
              <a:gd name="connsiteY67" fmla="*/ 453517 h 3855402"/>
              <a:gd name="connsiteX68" fmla="*/ 11016615 w 12193270"/>
              <a:gd name="connsiteY68" fmla="*/ 449961 h 3855402"/>
              <a:gd name="connsiteX69" fmla="*/ 11012741 w 12193270"/>
              <a:gd name="connsiteY69" fmla="*/ 446405 h 3855402"/>
              <a:gd name="connsiteX70" fmla="*/ 10996866 w 12193270"/>
              <a:gd name="connsiteY70" fmla="*/ 432245 h 3855402"/>
              <a:gd name="connsiteX71" fmla="*/ 10992929 w 12193270"/>
              <a:gd name="connsiteY71" fmla="*/ 428752 h 3855402"/>
              <a:gd name="connsiteX72" fmla="*/ 10988929 w 12193270"/>
              <a:gd name="connsiteY72" fmla="*/ 425260 h 3855402"/>
              <a:gd name="connsiteX73" fmla="*/ 10984865 w 12193270"/>
              <a:gd name="connsiteY73" fmla="*/ 421767 h 3855402"/>
              <a:gd name="connsiteX74" fmla="*/ 10980801 w 12193270"/>
              <a:gd name="connsiteY74" fmla="*/ 418274 h 3855402"/>
              <a:gd name="connsiteX75" fmla="*/ 10976737 w 12193270"/>
              <a:gd name="connsiteY75" fmla="*/ 414782 h 3855402"/>
              <a:gd name="connsiteX76" fmla="*/ 10972673 w 12193270"/>
              <a:gd name="connsiteY76" fmla="*/ 411290 h 3855402"/>
              <a:gd name="connsiteX77" fmla="*/ 10968609 w 12193270"/>
              <a:gd name="connsiteY77" fmla="*/ 407797 h 3855402"/>
              <a:gd name="connsiteX78" fmla="*/ 10964482 w 12193270"/>
              <a:gd name="connsiteY78" fmla="*/ 404305 h 3855402"/>
              <a:gd name="connsiteX79" fmla="*/ 10947908 w 12193270"/>
              <a:gd name="connsiteY79" fmla="*/ 390462 h 3855402"/>
              <a:gd name="connsiteX80" fmla="*/ 10943780 w 12193270"/>
              <a:gd name="connsiteY80" fmla="*/ 387033 h 3855402"/>
              <a:gd name="connsiteX81" fmla="*/ 10939526 w 12193270"/>
              <a:gd name="connsiteY81" fmla="*/ 383604 h 3855402"/>
              <a:gd name="connsiteX82" fmla="*/ 10931017 w 12193270"/>
              <a:gd name="connsiteY82" fmla="*/ 376746 h 3855402"/>
              <a:gd name="connsiteX83" fmla="*/ 10922508 w 12193270"/>
              <a:gd name="connsiteY83" fmla="*/ 369888 h 3855402"/>
              <a:gd name="connsiteX84" fmla="*/ 10913872 w 12193270"/>
              <a:gd name="connsiteY84" fmla="*/ 363093 h 3855402"/>
              <a:gd name="connsiteX85" fmla="*/ 10905173 w 12193270"/>
              <a:gd name="connsiteY85" fmla="*/ 356299 h 3855402"/>
              <a:gd name="connsiteX86" fmla="*/ 10896473 w 12193270"/>
              <a:gd name="connsiteY86" fmla="*/ 349568 h 3855402"/>
              <a:gd name="connsiteX87" fmla="*/ 10887520 w 12193270"/>
              <a:gd name="connsiteY87" fmla="*/ 342837 h 3855402"/>
              <a:gd name="connsiteX88" fmla="*/ 10878566 w 12193270"/>
              <a:gd name="connsiteY88" fmla="*/ 336106 h 3855402"/>
              <a:gd name="connsiteX89" fmla="*/ 10869549 w 12193270"/>
              <a:gd name="connsiteY89" fmla="*/ 329438 h 3855402"/>
              <a:gd name="connsiteX90" fmla="*/ 10860405 w 12193270"/>
              <a:gd name="connsiteY90" fmla="*/ 322771 h 3855402"/>
              <a:gd name="connsiteX91" fmla="*/ 10855833 w 12193270"/>
              <a:gd name="connsiteY91" fmla="*/ 319469 h 3855402"/>
              <a:gd name="connsiteX92" fmla="*/ 10851261 w 12193270"/>
              <a:gd name="connsiteY92" fmla="*/ 316167 h 3855402"/>
              <a:gd name="connsiteX93" fmla="*/ 10846625 w 12193270"/>
              <a:gd name="connsiteY93" fmla="*/ 312865 h 3855402"/>
              <a:gd name="connsiteX94" fmla="*/ 10841926 w 12193270"/>
              <a:gd name="connsiteY94" fmla="*/ 309563 h 3855402"/>
              <a:gd name="connsiteX95" fmla="*/ 10837227 w 12193270"/>
              <a:gd name="connsiteY95" fmla="*/ 306261 h 3855402"/>
              <a:gd name="connsiteX96" fmla="*/ 10832528 w 12193270"/>
              <a:gd name="connsiteY96" fmla="*/ 302959 h 3855402"/>
              <a:gd name="connsiteX97" fmla="*/ 10827829 w 12193270"/>
              <a:gd name="connsiteY97" fmla="*/ 299657 h 3855402"/>
              <a:gd name="connsiteX98" fmla="*/ 10823067 w 12193270"/>
              <a:gd name="connsiteY98" fmla="*/ 296418 h 3855402"/>
              <a:gd name="connsiteX99" fmla="*/ 10803826 w 12193270"/>
              <a:gd name="connsiteY99" fmla="*/ 283464 h 3855402"/>
              <a:gd name="connsiteX100" fmla="*/ 10798937 w 12193270"/>
              <a:gd name="connsiteY100" fmla="*/ 280226 h 3855402"/>
              <a:gd name="connsiteX101" fmla="*/ 10794048 w 12193270"/>
              <a:gd name="connsiteY101" fmla="*/ 276987 h 3855402"/>
              <a:gd name="connsiteX102" fmla="*/ 10789095 w 12193270"/>
              <a:gd name="connsiteY102" fmla="*/ 273812 h 3855402"/>
              <a:gd name="connsiteX103" fmla="*/ 10784205 w 12193270"/>
              <a:gd name="connsiteY103" fmla="*/ 270637 h 3855402"/>
              <a:gd name="connsiteX104" fmla="*/ 10764139 w 12193270"/>
              <a:gd name="connsiteY104" fmla="*/ 257937 h 3855402"/>
              <a:gd name="connsiteX105" fmla="*/ 10743692 w 12193270"/>
              <a:gd name="connsiteY105" fmla="*/ 245364 h 3855402"/>
              <a:gd name="connsiteX106" fmla="*/ 10722864 w 12193270"/>
              <a:gd name="connsiteY106" fmla="*/ 232982 h 3855402"/>
              <a:gd name="connsiteX107" fmla="*/ 10701591 w 12193270"/>
              <a:gd name="connsiteY107" fmla="*/ 220726 h 3855402"/>
              <a:gd name="connsiteX108" fmla="*/ 10657713 w 12193270"/>
              <a:gd name="connsiteY108" fmla="*/ 196787 h 3855402"/>
              <a:gd name="connsiteX109" fmla="*/ 10612057 w 12193270"/>
              <a:gd name="connsiteY109" fmla="*/ 173609 h 3855402"/>
              <a:gd name="connsiteX110" fmla="*/ 10564622 w 12193270"/>
              <a:gd name="connsiteY110" fmla="*/ 151321 h 3855402"/>
              <a:gd name="connsiteX111" fmla="*/ 10515410 w 12193270"/>
              <a:gd name="connsiteY111" fmla="*/ 130048 h 3855402"/>
              <a:gd name="connsiteX112" fmla="*/ 10500233 w 12193270"/>
              <a:gd name="connsiteY112" fmla="*/ 123889 h 3855402"/>
              <a:gd name="connsiteX113" fmla="*/ 10484929 w 12193270"/>
              <a:gd name="connsiteY113" fmla="*/ 117793 h 3855402"/>
              <a:gd name="connsiteX114" fmla="*/ 10469436 w 12193270"/>
              <a:gd name="connsiteY114" fmla="*/ 111824 h 3855402"/>
              <a:gd name="connsiteX115" fmla="*/ 10453814 w 12193270"/>
              <a:gd name="connsiteY115" fmla="*/ 105982 h 3855402"/>
              <a:gd name="connsiteX116" fmla="*/ 10416985 w 12193270"/>
              <a:gd name="connsiteY116" fmla="*/ 92901 h 3855402"/>
              <a:gd name="connsiteX117" fmla="*/ 10379392 w 12193270"/>
              <a:gd name="connsiteY117" fmla="*/ 80518 h 3855402"/>
              <a:gd name="connsiteX118" fmla="*/ 10341102 w 12193270"/>
              <a:gd name="connsiteY118" fmla="*/ 68898 h 3855402"/>
              <a:gd name="connsiteX119" fmla="*/ 10302176 w 12193270"/>
              <a:gd name="connsiteY119" fmla="*/ 58039 h 3855402"/>
              <a:gd name="connsiteX120" fmla="*/ 10273983 w 12193270"/>
              <a:gd name="connsiteY120" fmla="*/ 50800 h 3855402"/>
              <a:gd name="connsiteX121" fmla="*/ 10245535 w 12193270"/>
              <a:gd name="connsiteY121" fmla="*/ 44006 h 3855402"/>
              <a:gd name="connsiteX122" fmla="*/ 10216896 w 12193270"/>
              <a:gd name="connsiteY122" fmla="*/ 37656 h 3855402"/>
              <a:gd name="connsiteX123" fmla="*/ 10188067 w 12193270"/>
              <a:gd name="connsiteY123" fmla="*/ 31750 h 3855402"/>
              <a:gd name="connsiteX124" fmla="*/ 10159048 w 12193270"/>
              <a:gd name="connsiteY124" fmla="*/ 26353 h 3855402"/>
              <a:gd name="connsiteX125" fmla="*/ 10129901 w 12193270"/>
              <a:gd name="connsiteY125" fmla="*/ 21463 h 3855402"/>
              <a:gd name="connsiteX126" fmla="*/ 10100691 w 12193270"/>
              <a:gd name="connsiteY126" fmla="*/ 17018 h 3855402"/>
              <a:gd name="connsiteX127" fmla="*/ 10071417 w 12193270"/>
              <a:gd name="connsiteY127" fmla="*/ 13081 h 3855402"/>
              <a:gd name="connsiteX128" fmla="*/ 10042144 w 12193270"/>
              <a:gd name="connsiteY128" fmla="*/ 9652 h 3855402"/>
              <a:gd name="connsiteX129" fmla="*/ 10012807 w 12193270"/>
              <a:gd name="connsiteY129" fmla="*/ 6731 h 3855402"/>
              <a:gd name="connsiteX130" fmla="*/ 9983534 w 12193270"/>
              <a:gd name="connsiteY130" fmla="*/ 4318 h 3855402"/>
              <a:gd name="connsiteX131" fmla="*/ 9954324 w 12193270"/>
              <a:gd name="connsiteY131" fmla="*/ 2477 h 3855402"/>
              <a:gd name="connsiteX132" fmla="*/ 9925177 w 12193270"/>
              <a:gd name="connsiteY132" fmla="*/ 1143 h 3855402"/>
              <a:gd name="connsiteX133" fmla="*/ 9896094 w 12193270"/>
              <a:gd name="connsiteY133" fmla="*/ 318 h 3855402"/>
              <a:gd name="connsiteX134" fmla="*/ 9867138 w 12193270"/>
              <a:gd name="connsiteY134" fmla="*/ 0 h 3855402"/>
              <a:gd name="connsiteX135" fmla="*/ 9838373 w 12193270"/>
              <a:gd name="connsiteY135" fmla="*/ 254 h 3855402"/>
              <a:gd name="connsiteX136" fmla="*/ 9781286 w 12193270"/>
              <a:gd name="connsiteY136" fmla="*/ 2223 h 3855402"/>
              <a:gd name="connsiteX137" fmla="*/ 9725025 w 12193270"/>
              <a:gd name="connsiteY137" fmla="*/ 6350 h 3855402"/>
              <a:gd name="connsiteX138" fmla="*/ 9669653 w 12193270"/>
              <a:gd name="connsiteY138" fmla="*/ 12573 h 3855402"/>
              <a:gd name="connsiteX139" fmla="*/ 9615361 w 12193270"/>
              <a:gd name="connsiteY139" fmla="*/ 20892 h 3855402"/>
              <a:gd name="connsiteX140" fmla="*/ 9588627 w 12193270"/>
              <a:gd name="connsiteY140" fmla="*/ 25845 h 3855402"/>
              <a:gd name="connsiteX141" fmla="*/ 9562274 w 12193270"/>
              <a:gd name="connsiteY141" fmla="*/ 31369 h 3855402"/>
              <a:gd name="connsiteX142" fmla="*/ 9536239 w 12193270"/>
              <a:gd name="connsiteY142" fmla="*/ 37465 h 3855402"/>
              <a:gd name="connsiteX143" fmla="*/ 9510586 w 12193270"/>
              <a:gd name="connsiteY143" fmla="*/ 44069 h 3855402"/>
              <a:gd name="connsiteX144" fmla="*/ 9485376 w 12193270"/>
              <a:gd name="connsiteY144" fmla="*/ 51245 h 3855402"/>
              <a:gd name="connsiteX145" fmla="*/ 9460548 w 12193270"/>
              <a:gd name="connsiteY145" fmla="*/ 58992 h 3855402"/>
              <a:gd name="connsiteX146" fmla="*/ 9436163 w 12193270"/>
              <a:gd name="connsiteY146" fmla="*/ 67310 h 3855402"/>
              <a:gd name="connsiteX147" fmla="*/ 9412224 w 12193270"/>
              <a:gd name="connsiteY147" fmla="*/ 76200 h 3855402"/>
              <a:gd name="connsiteX148" fmla="*/ 9365933 w 12193270"/>
              <a:gd name="connsiteY148" fmla="*/ 95695 h 3855402"/>
              <a:gd name="connsiteX149" fmla="*/ 9321990 w 12193270"/>
              <a:gd name="connsiteY149" fmla="*/ 117539 h 3855402"/>
              <a:gd name="connsiteX150" fmla="*/ 9280652 w 12193270"/>
              <a:gd name="connsiteY150" fmla="*/ 141796 h 3855402"/>
              <a:gd name="connsiteX151" fmla="*/ 9242171 w 12193270"/>
              <a:gd name="connsiteY151" fmla="*/ 168402 h 3855402"/>
              <a:gd name="connsiteX152" fmla="*/ 9207119 w 12193270"/>
              <a:gd name="connsiteY152" fmla="*/ 197422 h 3855402"/>
              <a:gd name="connsiteX153" fmla="*/ 9175750 w 12193270"/>
              <a:gd name="connsiteY153" fmla="*/ 228854 h 3855402"/>
              <a:gd name="connsiteX154" fmla="*/ 9148509 w 12193270"/>
              <a:gd name="connsiteY154" fmla="*/ 262573 h 3855402"/>
              <a:gd name="connsiteX155" fmla="*/ 9125712 w 12193270"/>
              <a:gd name="connsiteY155" fmla="*/ 298450 h 3855402"/>
              <a:gd name="connsiteX156" fmla="*/ 9116124 w 12193270"/>
              <a:gd name="connsiteY156" fmla="*/ 317183 h 3855402"/>
              <a:gd name="connsiteX157" fmla="*/ 9107741 w 12193270"/>
              <a:gd name="connsiteY157" fmla="*/ 336360 h 3855402"/>
              <a:gd name="connsiteX158" fmla="*/ 9100629 w 12193270"/>
              <a:gd name="connsiteY158" fmla="*/ 355981 h 3855402"/>
              <a:gd name="connsiteX159" fmla="*/ 9094851 w 12193270"/>
              <a:gd name="connsiteY159" fmla="*/ 376047 h 3855402"/>
              <a:gd name="connsiteX160" fmla="*/ 9090406 w 12193270"/>
              <a:gd name="connsiteY160" fmla="*/ 396494 h 3855402"/>
              <a:gd name="connsiteX161" fmla="*/ 9087358 w 12193270"/>
              <a:gd name="connsiteY161" fmla="*/ 417322 h 3855402"/>
              <a:gd name="connsiteX162" fmla="*/ 9085644 w 12193270"/>
              <a:gd name="connsiteY162" fmla="*/ 438467 h 3855402"/>
              <a:gd name="connsiteX163" fmla="*/ 9085326 w 12193270"/>
              <a:gd name="connsiteY163" fmla="*/ 459867 h 3855402"/>
              <a:gd name="connsiteX164" fmla="*/ 9088755 w 12193270"/>
              <a:gd name="connsiteY164" fmla="*/ 503428 h 3855402"/>
              <a:gd name="connsiteX165" fmla="*/ 9097582 w 12193270"/>
              <a:gd name="connsiteY165" fmla="*/ 547688 h 3855402"/>
              <a:gd name="connsiteX166" fmla="*/ 9111742 w 12193270"/>
              <a:gd name="connsiteY166" fmla="*/ 592392 h 3855402"/>
              <a:gd name="connsiteX167" fmla="*/ 9131046 w 12193270"/>
              <a:gd name="connsiteY167" fmla="*/ 637223 h 3855402"/>
              <a:gd name="connsiteX168" fmla="*/ 9142539 w 12193270"/>
              <a:gd name="connsiteY168" fmla="*/ 659638 h 3855402"/>
              <a:gd name="connsiteX169" fmla="*/ 9155176 w 12193270"/>
              <a:gd name="connsiteY169" fmla="*/ 681990 h 3855402"/>
              <a:gd name="connsiteX170" fmla="*/ 9168955 w 12193270"/>
              <a:gd name="connsiteY170" fmla="*/ 704279 h 3855402"/>
              <a:gd name="connsiteX171" fmla="*/ 9183814 w 12193270"/>
              <a:gd name="connsiteY171" fmla="*/ 726440 h 3855402"/>
              <a:gd name="connsiteX172" fmla="*/ 9199689 w 12193270"/>
              <a:gd name="connsiteY172" fmla="*/ 748538 h 3855402"/>
              <a:gd name="connsiteX173" fmla="*/ 9216517 w 12193270"/>
              <a:gd name="connsiteY173" fmla="*/ 770446 h 3855402"/>
              <a:gd name="connsiteX174" fmla="*/ 9234361 w 12193270"/>
              <a:gd name="connsiteY174" fmla="*/ 792226 h 3855402"/>
              <a:gd name="connsiteX175" fmla="*/ 9253220 w 12193270"/>
              <a:gd name="connsiteY175" fmla="*/ 813816 h 3855402"/>
              <a:gd name="connsiteX176" fmla="*/ 9272905 w 12193270"/>
              <a:gd name="connsiteY176" fmla="*/ 835216 h 3855402"/>
              <a:gd name="connsiteX177" fmla="*/ 9293415 w 12193270"/>
              <a:gd name="connsiteY177" fmla="*/ 856425 h 3855402"/>
              <a:gd name="connsiteX178" fmla="*/ 9314688 w 12193270"/>
              <a:gd name="connsiteY178" fmla="*/ 877443 h 3855402"/>
              <a:gd name="connsiteX179" fmla="*/ 9336723 w 12193270"/>
              <a:gd name="connsiteY179" fmla="*/ 898208 h 3855402"/>
              <a:gd name="connsiteX180" fmla="*/ 9359583 w 12193270"/>
              <a:gd name="connsiteY180" fmla="*/ 918718 h 3855402"/>
              <a:gd name="connsiteX181" fmla="*/ 9383077 w 12193270"/>
              <a:gd name="connsiteY181" fmla="*/ 939038 h 3855402"/>
              <a:gd name="connsiteX182" fmla="*/ 9407208 w 12193270"/>
              <a:gd name="connsiteY182" fmla="*/ 959168 h 3855402"/>
              <a:gd name="connsiteX183" fmla="*/ 9431973 w 12193270"/>
              <a:gd name="connsiteY183" fmla="*/ 979043 h 3855402"/>
              <a:gd name="connsiteX184" fmla="*/ 9438259 w 12193270"/>
              <a:gd name="connsiteY184" fmla="*/ 983996 h 3855402"/>
              <a:gd name="connsiteX185" fmla="*/ 9444609 w 12193270"/>
              <a:gd name="connsiteY185" fmla="*/ 988886 h 3855402"/>
              <a:gd name="connsiteX186" fmla="*/ 9451023 w 12193270"/>
              <a:gd name="connsiteY186" fmla="*/ 993775 h 3855402"/>
              <a:gd name="connsiteX187" fmla="*/ 9457436 w 12193270"/>
              <a:gd name="connsiteY187" fmla="*/ 998665 h 3855402"/>
              <a:gd name="connsiteX188" fmla="*/ 9470263 w 12193270"/>
              <a:gd name="connsiteY188" fmla="*/ 1008444 h 3855402"/>
              <a:gd name="connsiteX189" fmla="*/ 9473501 w 12193270"/>
              <a:gd name="connsiteY189" fmla="*/ 1010857 h 3855402"/>
              <a:gd name="connsiteX190" fmla="*/ 9476803 w 12193270"/>
              <a:gd name="connsiteY190" fmla="*/ 1013269 h 3855402"/>
              <a:gd name="connsiteX191" fmla="*/ 9480105 w 12193270"/>
              <a:gd name="connsiteY191" fmla="*/ 1015683 h 3855402"/>
              <a:gd name="connsiteX192" fmla="*/ 9483408 w 12193270"/>
              <a:gd name="connsiteY192" fmla="*/ 1018096 h 3855402"/>
              <a:gd name="connsiteX193" fmla="*/ 9509760 w 12193270"/>
              <a:gd name="connsiteY193" fmla="*/ 1037273 h 3855402"/>
              <a:gd name="connsiteX194" fmla="*/ 9536748 w 12193270"/>
              <a:gd name="connsiteY194" fmla="*/ 1056069 h 3855402"/>
              <a:gd name="connsiteX195" fmla="*/ 9550337 w 12193270"/>
              <a:gd name="connsiteY195" fmla="*/ 1065467 h 3855402"/>
              <a:gd name="connsiteX196" fmla="*/ 9564179 w 12193270"/>
              <a:gd name="connsiteY196" fmla="*/ 1074674 h 3855402"/>
              <a:gd name="connsiteX197" fmla="*/ 9591992 w 12193270"/>
              <a:gd name="connsiteY197" fmla="*/ 1093089 h 3855402"/>
              <a:gd name="connsiteX198" fmla="*/ 9620313 w 12193270"/>
              <a:gd name="connsiteY198" fmla="*/ 1111060 h 3855402"/>
              <a:gd name="connsiteX199" fmla="*/ 9634537 w 12193270"/>
              <a:gd name="connsiteY199" fmla="*/ 1120077 h 3855402"/>
              <a:gd name="connsiteX200" fmla="*/ 9648952 w 12193270"/>
              <a:gd name="connsiteY200" fmla="*/ 1128903 h 3855402"/>
              <a:gd name="connsiteX201" fmla="*/ 9677972 w 12193270"/>
              <a:gd name="connsiteY201" fmla="*/ 1146556 h 3855402"/>
              <a:gd name="connsiteX202" fmla="*/ 9707436 w 12193270"/>
              <a:gd name="connsiteY202" fmla="*/ 1163765 h 3855402"/>
              <a:gd name="connsiteX203" fmla="*/ 9722231 w 12193270"/>
              <a:gd name="connsiteY203" fmla="*/ 1172401 h 3855402"/>
              <a:gd name="connsiteX204" fmla="*/ 9737153 w 12193270"/>
              <a:gd name="connsiteY204" fmla="*/ 1180846 h 3855402"/>
              <a:gd name="connsiteX205" fmla="*/ 9752139 w 12193270"/>
              <a:gd name="connsiteY205" fmla="*/ 1189228 h 3855402"/>
              <a:gd name="connsiteX206" fmla="*/ 9767189 w 12193270"/>
              <a:gd name="connsiteY206" fmla="*/ 1197610 h 3855402"/>
              <a:gd name="connsiteX207" fmla="*/ 9774682 w 12193270"/>
              <a:gd name="connsiteY207" fmla="*/ 1201801 h 3855402"/>
              <a:gd name="connsiteX208" fmla="*/ 9782238 w 12193270"/>
              <a:gd name="connsiteY208" fmla="*/ 1205929 h 3855402"/>
              <a:gd name="connsiteX209" fmla="*/ 9789859 w 12193270"/>
              <a:gd name="connsiteY209" fmla="*/ 1209993 h 3855402"/>
              <a:gd name="connsiteX210" fmla="*/ 9797478 w 12193270"/>
              <a:gd name="connsiteY210" fmla="*/ 1214120 h 3855402"/>
              <a:gd name="connsiteX211" fmla="*/ 9827704 w 12193270"/>
              <a:gd name="connsiteY211" fmla="*/ 1230313 h 3855402"/>
              <a:gd name="connsiteX212" fmla="*/ 9851199 w 12193270"/>
              <a:gd name="connsiteY212" fmla="*/ 1242949 h 3855402"/>
              <a:gd name="connsiteX213" fmla="*/ 9857041 w 12193270"/>
              <a:gd name="connsiteY213" fmla="*/ 1246124 h 3855402"/>
              <a:gd name="connsiteX214" fmla="*/ 9862820 w 12193270"/>
              <a:gd name="connsiteY214" fmla="*/ 1249363 h 3855402"/>
              <a:gd name="connsiteX215" fmla="*/ 9868599 w 12193270"/>
              <a:gd name="connsiteY215" fmla="*/ 1252601 h 3855402"/>
              <a:gd name="connsiteX216" fmla="*/ 9874377 w 12193270"/>
              <a:gd name="connsiteY216" fmla="*/ 1255840 h 3855402"/>
              <a:gd name="connsiteX217" fmla="*/ 9897237 w 12193270"/>
              <a:gd name="connsiteY217" fmla="*/ 1268857 h 3855402"/>
              <a:gd name="connsiteX218" fmla="*/ 9919779 w 12193270"/>
              <a:gd name="connsiteY218" fmla="*/ 1282065 h 3855402"/>
              <a:gd name="connsiteX219" fmla="*/ 9941941 w 12193270"/>
              <a:gd name="connsiteY219" fmla="*/ 1295464 h 3855402"/>
              <a:gd name="connsiteX220" fmla="*/ 9963785 w 12193270"/>
              <a:gd name="connsiteY220" fmla="*/ 1309116 h 3855402"/>
              <a:gd name="connsiteX221" fmla="*/ 9985185 w 12193270"/>
              <a:gd name="connsiteY221" fmla="*/ 1322959 h 3855402"/>
              <a:gd name="connsiteX222" fmla="*/ 10006203 w 12193270"/>
              <a:gd name="connsiteY222" fmla="*/ 1337056 h 3855402"/>
              <a:gd name="connsiteX223" fmla="*/ 10026777 w 12193270"/>
              <a:gd name="connsiteY223" fmla="*/ 1351344 h 3855402"/>
              <a:gd name="connsiteX224" fmla="*/ 10046970 w 12193270"/>
              <a:gd name="connsiteY224" fmla="*/ 1365885 h 3855402"/>
              <a:gd name="connsiteX225" fmla="*/ 10086023 w 12193270"/>
              <a:gd name="connsiteY225" fmla="*/ 1395603 h 3855402"/>
              <a:gd name="connsiteX226" fmla="*/ 10123170 w 12193270"/>
              <a:gd name="connsiteY226" fmla="*/ 1426210 h 3855402"/>
              <a:gd name="connsiteX227" fmla="*/ 10158349 w 12193270"/>
              <a:gd name="connsiteY227" fmla="*/ 1457706 h 3855402"/>
              <a:gd name="connsiteX228" fmla="*/ 10191369 w 12193270"/>
              <a:gd name="connsiteY228" fmla="*/ 1490028 h 3855402"/>
              <a:gd name="connsiteX229" fmla="*/ 10250487 w 12193270"/>
              <a:gd name="connsiteY229" fmla="*/ 1557147 h 3855402"/>
              <a:gd name="connsiteX230" fmla="*/ 10299255 w 12193270"/>
              <a:gd name="connsiteY230" fmla="*/ 1627378 h 3855402"/>
              <a:gd name="connsiteX231" fmla="*/ 10336784 w 12193270"/>
              <a:gd name="connsiteY231" fmla="*/ 1700213 h 3855402"/>
              <a:gd name="connsiteX232" fmla="*/ 10361930 w 12193270"/>
              <a:gd name="connsiteY232" fmla="*/ 1775206 h 3855402"/>
              <a:gd name="connsiteX233" fmla="*/ 10366185 w 12193270"/>
              <a:gd name="connsiteY233" fmla="*/ 1794192 h 3855402"/>
              <a:gd name="connsiteX234" fmla="*/ 10369677 w 12193270"/>
              <a:gd name="connsiteY234" fmla="*/ 1813306 h 3855402"/>
              <a:gd name="connsiteX235" fmla="*/ 10372280 w 12193270"/>
              <a:gd name="connsiteY235" fmla="*/ 1832483 h 3855402"/>
              <a:gd name="connsiteX236" fmla="*/ 10373932 w 12193270"/>
              <a:gd name="connsiteY236" fmla="*/ 1851723 h 3855402"/>
              <a:gd name="connsiteX237" fmla="*/ 10374884 w 12193270"/>
              <a:gd name="connsiteY237" fmla="*/ 1871028 h 3855402"/>
              <a:gd name="connsiteX238" fmla="*/ 10374884 w 12193270"/>
              <a:gd name="connsiteY238" fmla="*/ 1890332 h 3855402"/>
              <a:gd name="connsiteX239" fmla="*/ 10373995 w 12193270"/>
              <a:gd name="connsiteY239" fmla="*/ 1909699 h 3855402"/>
              <a:gd name="connsiteX240" fmla="*/ 10372280 w 12193270"/>
              <a:gd name="connsiteY240" fmla="*/ 1929067 h 3855402"/>
              <a:gd name="connsiteX241" fmla="*/ 10365867 w 12193270"/>
              <a:gd name="connsiteY241" fmla="*/ 1967738 h 3855402"/>
              <a:gd name="connsiteX242" fmla="*/ 10355771 w 12193270"/>
              <a:gd name="connsiteY242" fmla="*/ 2006283 h 3855402"/>
              <a:gd name="connsiteX243" fmla="*/ 10341927 w 12193270"/>
              <a:gd name="connsiteY243" fmla="*/ 2044446 h 3855402"/>
              <a:gd name="connsiteX244" fmla="*/ 10324274 w 12193270"/>
              <a:gd name="connsiteY244" fmla="*/ 2082038 h 3855402"/>
              <a:gd name="connsiteX245" fmla="*/ 10302812 w 12193270"/>
              <a:gd name="connsiteY245" fmla="*/ 2118805 h 3855402"/>
              <a:gd name="connsiteX246" fmla="*/ 10277475 w 12193270"/>
              <a:gd name="connsiteY246" fmla="*/ 2154492 h 3855402"/>
              <a:gd name="connsiteX247" fmla="*/ 10248392 w 12193270"/>
              <a:gd name="connsiteY247" fmla="*/ 2188782 h 3855402"/>
              <a:gd name="connsiteX248" fmla="*/ 10215689 w 12193270"/>
              <a:gd name="connsiteY248" fmla="*/ 2221484 h 3855402"/>
              <a:gd name="connsiteX249" fmla="*/ 10179431 w 12193270"/>
              <a:gd name="connsiteY249" fmla="*/ 2252282 h 3855402"/>
              <a:gd name="connsiteX250" fmla="*/ 10139807 w 12193270"/>
              <a:gd name="connsiteY250" fmla="*/ 2280920 h 3855402"/>
              <a:gd name="connsiteX251" fmla="*/ 10097008 w 12193270"/>
              <a:gd name="connsiteY251" fmla="*/ 2307146 h 3855402"/>
              <a:gd name="connsiteX252" fmla="*/ 10051224 w 12193270"/>
              <a:gd name="connsiteY252" fmla="*/ 2330704 h 3855402"/>
              <a:gd name="connsiteX253" fmla="*/ 10002647 w 12193270"/>
              <a:gd name="connsiteY253" fmla="*/ 2351278 h 3855402"/>
              <a:gd name="connsiteX254" fmla="*/ 9951529 w 12193270"/>
              <a:gd name="connsiteY254" fmla="*/ 2368804 h 3855402"/>
              <a:gd name="connsiteX255" fmla="*/ 9898126 w 12193270"/>
              <a:gd name="connsiteY255" fmla="*/ 2383092 h 3855402"/>
              <a:gd name="connsiteX256" fmla="*/ 9842627 w 12193270"/>
              <a:gd name="connsiteY256" fmla="*/ 2393950 h 3855402"/>
              <a:gd name="connsiteX257" fmla="*/ 9814115 w 12193270"/>
              <a:gd name="connsiteY257" fmla="*/ 2398014 h 3855402"/>
              <a:gd name="connsiteX258" fmla="*/ 9785223 w 12193270"/>
              <a:gd name="connsiteY258" fmla="*/ 2401189 h 3855402"/>
              <a:gd name="connsiteX259" fmla="*/ 9755949 w 12193270"/>
              <a:gd name="connsiteY259" fmla="*/ 2403475 h 3855402"/>
              <a:gd name="connsiteX260" fmla="*/ 9726295 w 12193270"/>
              <a:gd name="connsiteY260" fmla="*/ 2404872 h 3855402"/>
              <a:gd name="connsiteX261" fmla="*/ 9696323 w 12193270"/>
              <a:gd name="connsiteY261" fmla="*/ 2405253 h 3855402"/>
              <a:gd name="connsiteX262" fmla="*/ 9666097 w 12193270"/>
              <a:gd name="connsiteY262" fmla="*/ 2404745 h 3855402"/>
              <a:gd name="connsiteX263" fmla="*/ 9635617 w 12193270"/>
              <a:gd name="connsiteY263" fmla="*/ 2403348 h 3855402"/>
              <a:gd name="connsiteX264" fmla="*/ 9604883 w 12193270"/>
              <a:gd name="connsiteY264" fmla="*/ 2400935 h 3855402"/>
              <a:gd name="connsiteX265" fmla="*/ 9542971 w 12193270"/>
              <a:gd name="connsiteY265" fmla="*/ 2393252 h 3855402"/>
              <a:gd name="connsiteX266" fmla="*/ 9480677 w 12193270"/>
              <a:gd name="connsiteY266" fmla="*/ 2381885 h 3855402"/>
              <a:gd name="connsiteX267" fmla="*/ 9418320 w 12193270"/>
              <a:gd name="connsiteY267" fmla="*/ 2366836 h 3855402"/>
              <a:gd name="connsiteX268" fmla="*/ 9356217 w 12193270"/>
              <a:gd name="connsiteY268" fmla="*/ 2348103 h 3855402"/>
              <a:gd name="connsiteX269" fmla="*/ 9346374 w 12193270"/>
              <a:gd name="connsiteY269" fmla="*/ 2344801 h 3855402"/>
              <a:gd name="connsiteX270" fmla="*/ 9336596 w 12193270"/>
              <a:gd name="connsiteY270" fmla="*/ 2341436 h 3855402"/>
              <a:gd name="connsiteX271" fmla="*/ 9326816 w 12193270"/>
              <a:gd name="connsiteY271" fmla="*/ 2337943 h 3855402"/>
              <a:gd name="connsiteX272" fmla="*/ 9317037 w 12193270"/>
              <a:gd name="connsiteY272" fmla="*/ 2334387 h 3855402"/>
              <a:gd name="connsiteX273" fmla="*/ 9265666 w 12193270"/>
              <a:gd name="connsiteY273" fmla="*/ 2314194 h 3855402"/>
              <a:gd name="connsiteX274" fmla="*/ 9214993 w 12193270"/>
              <a:gd name="connsiteY274" fmla="*/ 2291779 h 3855402"/>
              <a:gd name="connsiteX275" fmla="*/ 9165146 w 12193270"/>
              <a:gd name="connsiteY275" fmla="*/ 2267268 h 3855402"/>
              <a:gd name="connsiteX276" fmla="*/ 9116314 w 12193270"/>
              <a:gd name="connsiteY276" fmla="*/ 2240725 h 3855402"/>
              <a:gd name="connsiteX277" fmla="*/ 9059672 w 12193270"/>
              <a:gd name="connsiteY277" fmla="*/ 2206816 h 3855402"/>
              <a:gd name="connsiteX278" fmla="*/ 9004808 w 12193270"/>
              <a:gd name="connsiteY278" fmla="*/ 2170494 h 3855402"/>
              <a:gd name="connsiteX279" fmla="*/ 8951786 w 12193270"/>
              <a:gd name="connsiteY279" fmla="*/ 2132013 h 3855402"/>
              <a:gd name="connsiteX280" fmla="*/ 8900859 w 12193270"/>
              <a:gd name="connsiteY280" fmla="*/ 2091500 h 3855402"/>
              <a:gd name="connsiteX281" fmla="*/ 8897747 w 12193270"/>
              <a:gd name="connsiteY281" fmla="*/ 2088896 h 3855402"/>
              <a:gd name="connsiteX282" fmla="*/ 8894636 w 12193270"/>
              <a:gd name="connsiteY282" fmla="*/ 2086356 h 3855402"/>
              <a:gd name="connsiteX283" fmla="*/ 8891524 w 12193270"/>
              <a:gd name="connsiteY283" fmla="*/ 2083816 h 3855402"/>
              <a:gd name="connsiteX284" fmla="*/ 8888412 w 12193270"/>
              <a:gd name="connsiteY284" fmla="*/ 2081213 h 3855402"/>
              <a:gd name="connsiteX285" fmla="*/ 8876221 w 12193270"/>
              <a:gd name="connsiteY285" fmla="*/ 2070672 h 3855402"/>
              <a:gd name="connsiteX286" fmla="*/ 8870124 w 12193270"/>
              <a:gd name="connsiteY286" fmla="*/ 2065401 h 3855402"/>
              <a:gd name="connsiteX287" fmla="*/ 8864028 w 12193270"/>
              <a:gd name="connsiteY287" fmla="*/ 2060131 h 3855402"/>
              <a:gd name="connsiteX288" fmla="*/ 8857996 w 12193270"/>
              <a:gd name="connsiteY288" fmla="*/ 2054797 h 3855402"/>
              <a:gd name="connsiteX289" fmla="*/ 8852027 w 12193270"/>
              <a:gd name="connsiteY289" fmla="*/ 2049399 h 3855402"/>
              <a:gd name="connsiteX290" fmla="*/ 8796909 w 12193270"/>
              <a:gd name="connsiteY290" fmla="*/ 1999361 h 3855402"/>
              <a:gd name="connsiteX291" fmla="*/ 8766365 w 12193270"/>
              <a:gd name="connsiteY291" fmla="*/ 1972247 h 3855402"/>
              <a:gd name="connsiteX292" fmla="*/ 8735568 w 12193270"/>
              <a:gd name="connsiteY292" fmla="*/ 1945513 h 3855402"/>
              <a:gd name="connsiteX293" fmla="*/ 8704453 w 12193270"/>
              <a:gd name="connsiteY293" fmla="*/ 1919161 h 3855402"/>
              <a:gd name="connsiteX294" fmla="*/ 8672957 w 12193270"/>
              <a:gd name="connsiteY294" fmla="*/ 1893316 h 3855402"/>
              <a:gd name="connsiteX295" fmla="*/ 8543544 w 12193270"/>
              <a:gd name="connsiteY295" fmla="*/ 1793748 h 3855402"/>
              <a:gd name="connsiteX296" fmla="*/ 8407654 w 12193270"/>
              <a:gd name="connsiteY296" fmla="*/ 1700594 h 3855402"/>
              <a:gd name="connsiteX297" fmla="*/ 8264144 w 12193270"/>
              <a:gd name="connsiteY297" fmla="*/ 1614043 h 3855402"/>
              <a:gd name="connsiteX298" fmla="*/ 8111681 w 12193270"/>
              <a:gd name="connsiteY298" fmla="*/ 1534097 h 3855402"/>
              <a:gd name="connsiteX299" fmla="*/ 8049261 w 12193270"/>
              <a:gd name="connsiteY299" fmla="*/ 1504823 h 3855402"/>
              <a:gd name="connsiteX300" fmla="*/ 7985188 w 12193270"/>
              <a:gd name="connsiteY300" fmla="*/ 1476566 h 3855402"/>
              <a:gd name="connsiteX301" fmla="*/ 7919339 w 12193270"/>
              <a:gd name="connsiteY301" fmla="*/ 1449451 h 3855402"/>
              <a:gd name="connsiteX302" fmla="*/ 7851521 w 12193270"/>
              <a:gd name="connsiteY302" fmla="*/ 1423480 h 3855402"/>
              <a:gd name="connsiteX303" fmla="*/ 7832217 w 12193270"/>
              <a:gd name="connsiteY303" fmla="*/ 1416431 h 3855402"/>
              <a:gd name="connsiteX304" fmla="*/ 7812723 w 12193270"/>
              <a:gd name="connsiteY304" fmla="*/ 1409510 h 3855402"/>
              <a:gd name="connsiteX305" fmla="*/ 7793037 w 12193270"/>
              <a:gd name="connsiteY305" fmla="*/ 1402652 h 3855402"/>
              <a:gd name="connsiteX306" fmla="*/ 7773162 w 12193270"/>
              <a:gd name="connsiteY306" fmla="*/ 1395921 h 3855402"/>
              <a:gd name="connsiteX307" fmla="*/ 7680071 w 12193270"/>
              <a:gd name="connsiteY307" fmla="*/ 1366330 h 3855402"/>
              <a:gd name="connsiteX308" fmla="*/ 7583170 w 12193270"/>
              <a:gd name="connsiteY308" fmla="*/ 1338898 h 3855402"/>
              <a:gd name="connsiteX309" fmla="*/ 7482078 w 12193270"/>
              <a:gd name="connsiteY309" fmla="*/ 1313815 h 3855402"/>
              <a:gd name="connsiteX310" fmla="*/ 7376478 w 12193270"/>
              <a:gd name="connsiteY310" fmla="*/ 1291209 h 3855402"/>
              <a:gd name="connsiteX311" fmla="*/ 7266051 w 12193270"/>
              <a:gd name="connsiteY311" fmla="*/ 1271207 h 3855402"/>
              <a:gd name="connsiteX312" fmla="*/ 7150481 w 12193270"/>
              <a:gd name="connsiteY312" fmla="*/ 1254062 h 3855402"/>
              <a:gd name="connsiteX313" fmla="*/ 7029387 w 12193270"/>
              <a:gd name="connsiteY313" fmla="*/ 1239965 h 3855402"/>
              <a:gd name="connsiteX314" fmla="*/ 6902450 w 12193270"/>
              <a:gd name="connsiteY314" fmla="*/ 1229106 h 3855402"/>
              <a:gd name="connsiteX315" fmla="*/ 6836664 w 12193270"/>
              <a:gd name="connsiteY315" fmla="*/ 1224979 h 3855402"/>
              <a:gd name="connsiteX316" fmla="*/ 6769354 w 12193270"/>
              <a:gd name="connsiteY316" fmla="*/ 1221740 h 3855402"/>
              <a:gd name="connsiteX317" fmla="*/ 6700393 w 12193270"/>
              <a:gd name="connsiteY317" fmla="*/ 1219454 h 3855402"/>
              <a:gd name="connsiteX318" fmla="*/ 6629718 w 12193270"/>
              <a:gd name="connsiteY318" fmla="*/ 1218184 h 3855402"/>
              <a:gd name="connsiteX319" fmla="*/ 6557264 w 12193270"/>
              <a:gd name="connsiteY319" fmla="*/ 1217994 h 3855402"/>
              <a:gd name="connsiteX320" fmla="*/ 6483096 w 12193270"/>
              <a:gd name="connsiteY320" fmla="*/ 1218819 h 3855402"/>
              <a:gd name="connsiteX321" fmla="*/ 6407150 w 12193270"/>
              <a:gd name="connsiteY321" fmla="*/ 1220788 h 3855402"/>
              <a:gd name="connsiteX322" fmla="*/ 6329363 w 12193270"/>
              <a:gd name="connsiteY322" fmla="*/ 1223836 h 3855402"/>
              <a:gd name="connsiteX323" fmla="*/ 6249734 w 12193270"/>
              <a:gd name="connsiteY323" fmla="*/ 1228090 h 3855402"/>
              <a:gd name="connsiteX324" fmla="*/ 6168200 w 12193270"/>
              <a:gd name="connsiteY324" fmla="*/ 1233488 h 3855402"/>
              <a:gd name="connsiteX325" fmla="*/ 6084761 w 12193270"/>
              <a:gd name="connsiteY325" fmla="*/ 1240155 h 3855402"/>
              <a:gd name="connsiteX326" fmla="*/ 5999353 w 12193270"/>
              <a:gd name="connsiteY326" fmla="*/ 1248220 h 3855402"/>
              <a:gd name="connsiteX327" fmla="*/ 5911914 w 12193270"/>
              <a:gd name="connsiteY327" fmla="*/ 1257618 h 3855402"/>
              <a:gd name="connsiteX328" fmla="*/ 5822506 w 12193270"/>
              <a:gd name="connsiteY328" fmla="*/ 1268349 h 3855402"/>
              <a:gd name="connsiteX329" fmla="*/ 5731066 w 12193270"/>
              <a:gd name="connsiteY329" fmla="*/ 1280478 h 3855402"/>
              <a:gd name="connsiteX330" fmla="*/ 5637594 w 12193270"/>
              <a:gd name="connsiteY330" fmla="*/ 1294003 h 3855402"/>
              <a:gd name="connsiteX331" fmla="*/ 5542090 w 12193270"/>
              <a:gd name="connsiteY331" fmla="*/ 1309053 h 3855402"/>
              <a:gd name="connsiteX332" fmla="*/ 5444490 w 12193270"/>
              <a:gd name="connsiteY332" fmla="*/ 1325690 h 3855402"/>
              <a:gd name="connsiteX333" fmla="*/ 5344795 w 12193270"/>
              <a:gd name="connsiteY333" fmla="*/ 1343914 h 3855402"/>
              <a:gd name="connsiteX334" fmla="*/ 5242941 w 12193270"/>
              <a:gd name="connsiteY334" fmla="*/ 1363663 h 3855402"/>
              <a:gd name="connsiteX335" fmla="*/ 5138928 w 12193270"/>
              <a:gd name="connsiteY335" fmla="*/ 1385062 h 3855402"/>
              <a:gd name="connsiteX336" fmla="*/ 5032820 w 12193270"/>
              <a:gd name="connsiteY336" fmla="*/ 1408113 h 3855402"/>
              <a:gd name="connsiteX337" fmla="*/ 4924552 w 12193270"/>
              <a:gd name="connsiteY337" fmla="*/ 1432878 h 3855402"/>
              <a:gd name="connsiteX338" fmla="*/ 4814189 w 12193270"/>
              <a:gd name="connsiteY338" fmla="*/ 1459421 h 3855402"/>
              <a:gd name="connsiteX339" fmla="*/ 4701604 w 12193270"/>
              <a:gd name="connsiteY339" fmla="*/ 1487742 h 3855402"/>
              <a:gd name="connsiteX340" fmla="*/ 4586796 w 12193270"/>
              <a:gd name="connsiteY340" fmla="*/ 1517841 h 3855402"/>
              <a:gd name="connsiteX341" fmla="*/ 4469765 w 12193270"/>
              <a:gd name="connsiteY341" fmla="*/ 1549781 h 3855402"/>
              <a:gd name="connsiteX342" fmla="*/ 4350512 w 12193270"/>
              <a:gd name="connsiteY342" fmla="*/ 1583627 h 3855402"/>
              <a:gd name="connsiteX343" fmla="*/ 4229037 w 12193270"/>
              <a:gd name="connsiteY343" fmla="*/ 1619441 h 3855402"/>
              <a:gd name="connsiteX344" fmla="*/ 4105339 w 12193270"/>
              <a:gd name="connsiteY344" fmla="*/ 1657223 h 3855402"/>
              <a:gd name="connsiteX345" fmla="*/ 3979355 w 12193270"/>
              <a:gd name="connsiteY345" fmla="*/ 1696974 h 3855402"/>
              <a:gd name="connsiteX346" fmla="*/ 3851021 w 12193270"/>
              <a:gd name="connsiteY346" fmla="*/ 1738757 h 3855402"/>
              <a:gd name="connsiteX347" fmla="*/ 3587179 w 12193270"/>
              <a:gd name="connsiteY347" fmla="*/ 1828546 h 3855402"/>
              <a:gd name="connsiteX348" fmla="*/ 3313811 w 12193270"/>
              <a:gd name="connsiteY348" fmla="*/ 1927035 h 3855402"/>
              <a:gd name="connsiteX349" fmla="*/ 3030538 w 12193270"/>
              <a:gd name="connsiteY349" fmla="*/ 2034540 h 3855402"/>
              <a:gd name="connsiteX350" fmla="*/ 2736914 w 12193270"/>
              <a:gd name="connsiteY350" fmla="*/ 2151507 h 3855402"/>
              <a:gd name="connsiteX351" fmla="*/ 2432495 w 12193270"/>
              <a:gd name="connsiteY351" fmla="*/ 2278317 h 3855402"/>
              <a:gd name="connsiteX352" fmla="*/ 2116773 w 12193270"/>
              <a:gd name="connsiteY352" fmla="*/ 2415477 h 3855402"/>
              <a:gd name="connsiteX353" fmla="*/ 1789176 w 12193270"/>
              <a:gd name="connsiteY353" fmla="*/ 2563622 h 3855402"/>
              <a:gd name="connsiteX354" fmla="*/ 1449134 w 12193270"/>
              <a:gd name="connsiteY354" fmla="*/ 2723261 h 3855402"/>
              <a:gd name="connsiteX355" fmla="*/ 1095947 w 12193270"/>
              <a:gd name="connsiteY355" fmla="*/ 2895092 h 3855402"/>
              <a:gd name="connsiteX356" fmla="*/ 728663 w 12193270"/>
              <a:gd name="connsiteY356" fmla="*/ 3079941 h 3855402"/>
              <a:gd name="connsiteX357" fmla="*/ 346266 w 12193270"/>
              <a:gd name="connsiteY357" fmla="*/ 3278632 h 3855402"/>
              <a:gd name="connsiteX358" fmla="*/ 0 w 12193270"/>
              <a:gd name="connsiteY358" fmla="*/ 3463862 h 3855402"/>
              <a:gd name="connsiteX359" fmla="*/ 2540 w 12193270"/>
              <a:gd name="connsiteY359" fmla="*/ 3855403 h 3855402"/>
              <a:gd name="connsiteX360" fmla="*/ 249619 w 12193270"/>
              <a:gd name="connsiteY360" fmla="*/ 3706241 h 3855402"/>
              <a:gd name="connsiteX361" fmla="*/ 598805 w 12193270"/>
              <a:gd name="connsiteY361" fmla="*/ 3500628 h 3855402"/>
              <a:gd name="connsiteX362" fmla="*/ 935800 w 12193270"/>
              <a:gd name="connsiteY362" fmla="*/ 3308223 h 3855402"/>
              <a:gd name="connsiteX363" fmla="*/ 1261174 w 12193270"/>
              <a:gd name="connsiteY363" fmla="*/ 3128201 h 3855402"/>
              <a:gd name="connsiteX364" fmla="*/ 1575435 w 12193270"/>
              <a:gd name="connsiteY364" fmla="*/ 2959989 h 3855402"/>
              <a:gd name="connsiteX365" fmla="*/ 1879219 w 12193270"/>
              <a:gd name="connsiteY365" fmla="*/ 2802827 h 3855402"/>
              <a:gd name="connsiteX366" fmla="*/ 2173097 w 12193270"/>
              <a:gd name="connsiteY366" fmla="*/ 2656269 h 3855402"/>
              <a:gd name="connsiteX367" fmla="*/ 2457577 w 12193270"/>
              <a:gd name="connsiteY367" fmla="*/ 2519744 h 3855402"/>
              <a:gd name="connsiteX368" fmla="*/ 2732913 w 12193270"/>
              <a:gd name="connsiteY368" fmla="*/ 2392744 h 3855402"/>
              <a:gd name="connsiteX369" fmla="*/ 2999550 w 12193270"/>
              <a:gd name="connsiteY369" fmla="*/ 2274888 h 3855402"/>
              <a:gd name="connsiteX370" fmla="*/ 3257677 w 12193270"/>
              <a:gd name="connsiteY370" fmla="*/ 2165795 h 3855402"/>
              <a:gd name="connsiteX371" fmla="*/ 3507740 w 12193270"/>
              <a:gd name="connsiteY371" fmla="*/ 2065084 h 3855402"/>
              <a:gd name="connsiteX372" fmla="*/ 3749865 w 12193270"/>
              <a:gd name="connsiteY372" fmla="*/ 1972437 h 3855402"/>
              <a:gd name="connsiteX373" fmla="*/ 3984371 w 12193270"/>
              <a:gd name="connsiteY373" fmla="*/ 1887665 h 3855402"/>
              <a:gd name="connsiteX374" fmla="*/ 4098734 w 12193270"/>
              <a:gd name="connsiteY374" fmla="*/ 1848041 h 3855402"/>
              <a:gd name="connsiteX375" fmla="*/ 4211193 w 12193270"/>
              <a:gd name="connsiteY375" fmla="*/ 1810258 h 3855402"/>
              <a:gd name="connsiteX376" fmla="*/ 4321810 w 12193270"/>
              <a:gd name="connsiteY376" fmla="*/ 1774317 h 3855402"/>
              <a:gd name="connsiteX377" fmla="*/ 4430586 w 12193270"/>
              <a:gd name="connsiteY377" fmla="*/ 1740154 h 3855402"/>
              <a:gd name="connsiteX378" fmla="*/ 4537583 w 12193270"/>
              <a:gd name="connsiteY378" fmla="*/ 1707769 h 3855402"/>
              <a:gd name="connsiteX379" fmla="*/ 4642676 w 12193270"/>
              <a:gd name="connsiteY379" fmla="*/ 1677098 h 3855402"/>
              <a:gd name="connsiteX380" fmla="*/ 4745927 w 12193270"/>
              <a:gd name="connsiteY380" fmla="*/ 1648142 h 3855402"/>
              <a:gd name="connsiteX381" fmla="*/ 4847400 w 12193270"/>
              <a:gd name="connsiteY381" fmla="*/ 1620838 h 3855402"/>
              <a:gd name="connsiteX382" fmla="*/ 4947031 w 12193270"/>
              <a:gd name="connsiteY382" fmla="*/ 1595120 h 3855402"/>
              <a:gd name="connsiteX383" fmla="*/ 5044885 w 12193270"/>
              <a:gd name="connsiteY383" fmla="*/ 1571054 h 3855402"/>
              <a:gd name="connsiteX384" fmla="*/ 5140960 w 12193270"/>
              <a:gd name="connsiteY384" fmla="*/ 1548575 h 3855402"/>
              <a:gd name="connsiteX385" fmla="*/ 5235258 w 12193270"/>
              <a:gd name="connsiteY385" fmla="*/ 1527620 h 3855402"/>
              <a:gd name="connsiteX386" fmla="*/ 5327777 w 12193270"/>
              <a:gd name="connsiteY386" fmla="*/ 1508189 h 3855402"/>
              <a:gd name="connsiteX387" fmla="*/ 5418519 w 12193270"/>
              <a:gd name="connsiteY387" fmla="*/ 1490155 h 3855402"/>
              <a:gd name="connsiteX388" fmla="*/ 5507482 w 12193270"/>
              <a:gd name="connsiteY388" fmla="*/ 1473645 h 3855402"/>
              <a:gd name="connsiteX389" fmla="*/ 5594731 w 12193270"/>
              <a:gd name="connsiteY389" fmla="*/ 1458595 h 3855402"/>
              <a:gd name="connsiteX390" fmla="*/ 5680202 w 12193270"/>
              <a:gd name="connsiteY390" fmla="*/ 1444943 h 3855402"/>
              <a:gd name="connsiteX391" fmla="*/ 5763959 w 12193270"/>
              <a:gd name="connsiteY391" fmla="*/ 1432624 h 3855402"/>
              <a:gd name="connsiteX392" fmla="*/ 5846064 w 12193270"/>
              <a:gd name="connsiteY392" fmla="*/ 1421638 h 3855402"/>
              <a:gd name="connsiteX393" fmla="*/ 5926455 w 12193270"/>
              <a:gd name="connsiteY393" fmla="*/ 1411923 h 3855402"/>
              <a:gd name="connsiteX394" fmla="*/ 6005132 w 12193270"/>
              <a:gd name="connsiteY394" fmla="*/ 1403414 h 3855402"/>
              <a:gd name="connsiteX395" fmla="*/ 6082157 w 12193270"/>
              <a:gd name="connsiteY395" fmla="*/ 1396238 h 3855402"/>
              <a:gd name="connsiteX396" fmla="*/ 6157532 w 12193270"/>
              <a:gd name="connsiteY396" fmla="*/ 1390269 h 3855402"/>
              <a:gd name="connsiteX397" fmla="*/ 6231319 w 12193270"/>
              <a:gd name="connsiteY397" fmla="*/ 1385443 h 3855402"/>
              <a:gd name="connsiteX398" fmla="*/ 6303455 w 12193270"/>
              <a:gd name="connsiteY398" fmla="*/ 1381697 h 3855402"/>
              <a:gd name="connsiteX399" fmla="*/ 6374067 w 12193270"/>
              <a:gd name="connsiteY399" fmla="*/ 1379030 h 3855402"/>
              <a:gd name="connsiteX400" fmla="*/ 6443155 w 12193270"/>
              <a:gd name="connsiteY400" fmla="*/ 1377442 h 3855402"/>
              <a:gd name="connsiteX401" fmla="*/ 6510782 w 12193270"/>
              <a:gd name="connsiteY401" fmla="*/ 1376871 h 3855402"/>
              <a:gd name="connsiteX402" fmla="*/ 6576886 w 12193270"/>
              <a:gd name="connsiteY402" fmla="*/ 1377315 h 3855402"/>
              <a:gd name="connsiteX403" fmla="*/ 6641529 w 12193270"/>
              <a:gd name="connsiteY403" fmla="*/ 1378712 h 3855402"/>
              <a:gd name="connsiteX404" fmla="*/ 6704712 w 12193270"/>
              <a:gd name="connsiteY404" fmla="*/ 1381062 h 3855402"/>
              <a:gd name="connsiteX405" fmla="*/ 6766561 w 12193270"/>
              <a:gd name="connsiteY405" fmla="*/ 1384300 h 3855402"/>
              <a:gd name="connsiteX406" fmla="*/ 6886194 w 12193270"/>
              <a:gd name="connsiteY406" fmla="*/ 1393381 h 3855402"/>
              <a:gd name="connsiteX407" fmla="*/ 7000685 w 12193270"/>
              <a:gd name="connsiteY407" fmla="*/ 1405763 h 3855402"/>
              <a:gd name="connsiteX408" fmla="*/ 7110350 w 12193270"/>
              <a:gd name="connsiteY408" fmla="*/ 1421194 h 3855402"/>
              <a:gd name="connsiteX409" fmla="*/ 7215442 w 12193270"/>
              <a:gd name="connsiteY409" fmla="*/ 1439482 h 3855402"/>
              <a:gd name="connsiteX410" fmla="*/ 7316216 w 12193270"/>
              <a:gd name="connsiteY410" fmla="*/ 1460500 h 3855402"/>
              <a:gd name="connsiteX411" fmla="*/ 7412927 w 12193270"/>
              <a:gd name="connsiteY411" fmla="*/ 1484059 h 3855402"/>
              <a:gd name="connsiteX412" fmla="*/ 7505891 w 12193270"/>
              <a:gd name="connsiteY412" fmla="*/ 1510030 h 3855402"/>
              <a:gd name="connsiteX413" fmla="*/ 7595362 w 12193270"/>
              <a:gd name="connsiteY413" fmla="*/ 1538288 h 3855402"/>
              <a:gd name="connsiteX414" fmla="*/ 7614412 w 12193270"/>
              <a:gd name="connsiteY414" fmla="*/ 1544765 h 3855402"/>
              <a:gd name="connsiteX415" fmla="*/ 7633336 w 12193270"/>
              <a:gd name="connsiteY415" fmla="*/ 1551305 h 3855402"/>
              <a:gd name="connsiteX416" fmla="*/ 7652068 w 12193270"/>
              <a:gd name="connsiteY416" fmla="*/ 1557973 h 3855402"/>
              <a:gd name="connsiteX417" fmla="*/ 7670674 w 12193270"/>
              <a:gd name="connsiteY417" fmla="*/ 1564767 h 3855402"/>
              <a:gd name="connsiteX418" fmla="*/ 7736142 w 12193270"/>
              <a:gd name="connsiteY418" fmla="*/ 1589850 h 3855402"/>
              <a:gd name="connsiteX419" fmla="*/ 7799832 w 12193270"/>
              <a:gd name="connsiteY419" fmla="*/ 1616202 h 3855402"/>
              <a:gd name="connsiteX420" fmla="*/ 7861872 w 12193270"/>
              <a:gd name="connsiteY420" fmla="*/ 1643761 h 3855402"/>
              <a:gd name="connsiteX421" fmla="*/ 7922387 w 12193270"/>
              <a:gd name="connsiteY421" fmla="*/ 1672463 h 3855402"/>
              <a:gd name="connsiteX422" fmla="*/ 8070279 w 12193270"/>
              <a:gd name="connsiteY422" fmla="*/ 1751140 h 3855402"/>
              <a:gd name="connsiteX423" fmla="*/ 8209724 w 12193270"/>
              <a:gd name="connsiteY423" fmla="*/ 1836992 h 3855402"/>
              <a:gd name="connsiteX424" fmla="*/ 8341868 w 12193270"/>
              <a:gd name="connsiteY424" fmla="*/ 1929956 h 3855402"/>
              <a:gd name="connsiteX425" fmla="*/ 8467788 w 12193270"/>
              <a:gd name="connsiteY425" fmla="*/ 2029905 h 3855402"/>
              <a:gd name="connsiteX426" fmla="*/ 8498459 w 12193270"/>
              <a:gd name="connsiteY426" fmla="*/ 2055940 h 3855402"/>
              <a:gd name="connsiteX427" fmla="*/ 8528749 w 12193270"/>
              <a:gd name="connsiteY427" fmla="*/ 2082483 h 3855402"/>
              <a:gd name="connsiteX428" fmla="*/ 8558721 w 12193270"/>
              <a:gd name="connsiteY428" fmla="*/ 2109470 h 3855402"/>
              <a:gd name="connsiteX429" fmla="*/ 8588438 w 12193270"/>
              <a:gd name="connsiteY429" fmla="*/ 2136902 h 3855402"/>
              <a:gd name="connsiteX430" fmla="*/ 8644890 w 12193270"/>
              <a:gd name="connsiteY430" fmla="*/ 2190179 h 3855402"/>
              <a:gd name="connsiteX431" fmla="*/ 8651558 w 12193270"/>
              <a:gd name="connsiteY431" fmla="*/ 2196465 h 3855402"/>
              <a:gd name="connsiteX432" fmla="*/ 8658352 w 12193270"/>
              <a:gd name="connsiteY432" fmla="*/ 2202625 h 3855402"/>
              <a:gd name="connsiteX433" fmla="*/ 8665210 w 12193270"/>
              <a:gd name="connsiteY433" fmla="*/ 2208721 h 3855402"/>
              <a:gd name="connsiteX434" fmla="*/ 8672068 w 12193270"/>
              <a:gd name="connsiteY434" fmla="*/ 2214817 h 3855402"/>
              <a:gd name="connsiteX435" fmla="*/ 8685848 w 12193270"/>
              <a:gd name="connsiteY435" fmla="*/ 2227136 h 3855402"/>
              <a:gd name="connsiteX436" fmla="*/ 8689340 w 12193270"/>
              <a:gd name="connsiteY436" fmla="*/ 2230184 h 3855402"/>
              <a:gd name="connsiteX437" fmla="*/ 8692896 w 12193270"/>
              <a:gd name="connsiteY437" fmla="*/ 2233168 h 3855402"/>
              <a:gd name="connsiteX438" fmla="*/ 8696452 w 12193270"/>
              <a:gd name="connsiteY438" fmla="*/ 2236153 h 3855402"/>
              <a:gd name="connsiteX439" fmla="*/ 8699945 w 12193270"/>
              <a:gd name="connsiteY439" fmla="*/ 2239201 h 3855402"/>
              <a:gd name="connsiteX440" fmla="*/ 8757793 w 12193270"/>
              <a:gd name="connsiteY440" fmla="*/ 2286699 h 3855402"/>
              <a:gd name="connsiteX441" fmla="*/ 8818626 w 12193270"/>
              <a:gd name="connsiteY441" fmla="*/ 2332165 h 3855402"/>
              <a:gd name="connsiteX442" fmla="*/ 8882380 w 12193270"/>
              <a:gd name="connsiteY442" fmla="*/ 2375408 h 3855402"/>
              <a:gd name="connsiteX443" fmla="*/ 8948864 w 12193270"/>
              <a:gd name="connsiteY443" fmla="*/ 2416112 h 3855402"/>
              <a:gd name="connsiteX444" fmla="*/ 9006776 w 12193270"/>
              <a:gd name="connsiteY444" fmla="*/ 2448116 h 3855402"/>
              <a:gd name="connsiteX445" fmla="*/ 9066466 w 12193270"/>
              <a:gd name="connsiteY445" fmla="*/ 2477897 h 3855402"/>
              <a:gd name="connsiteX446" fmla="*/ 9127808 w 12193270"/>
              <a:gd name="connsiteY446" fmla="*/ 2505266 h 3855402"/>
              <a:gd name="connsiteX447" fmla="*/ 9190609 w 12193270"/>
              <a:gd name="connsiteY447" fmla="*/ 2530031 h 3855402"/>
              <a:gd name="connsiteX448" fmla="*/ 9202737 w 12193270"/>
              <a:gd name="connsiteY448" fmla="*/ 2534412 h 3855402"/>
              <a:gd name="connsiteX449" fmla="*/ 9214929 w 12193270"/>
              <a:gd name="connsiteY449" fmla="*/ 2538730 h 3855402"/>
              <a:gd name="connsiteX450" fmla="*/ 9227185 w 12193270"/>
              <a:gd name="connsiteY450" fmla="*/ 2542921 h 3855402"/>
              <a:gd name="connsiteX451" fmla="*/ 9239440 w 12193270"/>
              <a:gd name="connsiteY451" fmla="*/ 2546985 h 3855402"/>
              <a:gd name="connsiteX452" fmla="*/ 9316974 w 12193270"/>
              <a:gd name="connsiteY452" fmla="*/ 2570163 h 3855402"/>
              <a:gd name="connsiteX453" fmla="*/ 9395841 w 12193270"/>
              <a:gd name="connsiteY453" fmla="*/ 2588705 h 3855402"/>
              <a:gd name="connsiteX454" fmla="*/ 9475597 w 12193270"/>
              <a:gd name="connsiteY454" fmla="*/ 2602611 h 3855402"/>
              <a:gd name="connsiteX455" fmla="*/ 9555734 w 12193270"/>
              <a:gd name="connsiteY455" fmla="*/ 2611755 h 3855402"/>
              <a:gd name="connsiteX456" fmla="*/ 9595802 w 12193270"/>
              <a:gd name="connsiteY456" fmla="*/ 2614359 h 3855402"/>
              <a:gd name="connsiteX457" fmla="*/ 9635808 w 12193270"/>
              <a:gd name="connsiteY457" fmla="*/ 2615692 h 3855402"/>
              <a:gd name="connsiteX458" fmla="*/ 9675622 w 12193270"/>
              <a:gd name="connsiteY458" fmla="*/ 2615756 h 3855402"/>
              <a:gd name="connsiteX459" fmla="*/ 9715246 w 12193270"/>
              <a:gd name="connsiteY459" fmla="*/ 2614613 h 3855402"/>
              <a:gd name="connsiteX460" fmla="*/ 9754552 w 12193270"/>
              <a:gd name="connsiteY460" fmla="*/ 2612073 h 3855402"/>
              <a:gd name="connsiteX461" fmla="*/ 9793541 w 12193270"/>
              <a:gd name="connsiteY461" fmla="*/ 2608263 h 3855402"/>
              <a:gd name="connsiteX462" fmla="*/ 9832086 w 12193270"/>
              <a:gd name="connsiteY462" fmla="*/ 2603246 h 3855402"/>
              <a:gd name="connsiteX463" fmla="*/ 9870123 w 12193270"/>
              <a:gd name="connsiteY463" fmla="*/ 2596960 h 3855402"/>
              <a:gd name="connsiteX464" fmla="*/ 9944481 w 12193270"/>
              <a:gd name="connsiteY464" fmla="*/ 2580640 h 3855402"/>
              <a:gd name="connsiteX465" fmla="*/ 10016109 w 12193270"/>
              <a:gd name="connsiteY465" fmla="*/ 2559558 h 3855402"/>
              <a:gd name="connsiteX466" fmla="*/ 10084499 w 12193270"/>
              <a:gd name="connsiteY466" fmla="*/ 2533968 h 3855402"/>
              <a:gd name="connsiteX467" fmla="*/ 10149269 w 12193270"/>
              <a:gd name="connsiteY467" fmla="*/ 2504186 h 3855402"/>
              <a:gd name="connsiteX468" fmla="*/ 10209974 w 12193270"/>
              <a:gd name="connsiteY468" fmla="*/ 2470468 h 3855402"/>
              <a:gd name="connsiteX469" fmla="*/ 10266299 w 12193270"/>
              <a:gd name="connsiteY469" fmla="*/ 2433257 h 3855402"/>
              <a:gd name="connsiteX470" fmla="*/ 10317988 w 12193270"/>
              <a:gd name="connsiteY470" fmla="*/ 2392934 h 3855402"/>
              <a:gd name="connsiteX471" fmla="*/ 10364787 w 12193270"/>
              <a:gd name="connsiteY471" fmla="*/ 2349945 h 3855402"/>
              <a:gd name="connsiteX472" fmla="*/ 10406571 w 12193270"/>
              <a:gd name="connsiteY472" fmla="*/ 2304669 h 3855402"/>
              <a:gd name="connsiteX473" fmla="*/ 10443210 w 12193270"/>
              <a:gd name="connsiteY473" fmla="*/ 2257552 h 3855402"/>
              <a:gd name="connsiteX474" fmla="*/ 10474642 w 12193270"/>
              <a:gd name="connsiteY474" fmla="*/ 2208975 h 3855402"/>
              <a:gd name="connsiteX475" fmla="*/ 10500741 w 12193270"/>
              <a:gd name="connsiteY475" fmla="*/ 2159254 h 3855402"/>
              <a:gd name="connsiteX476" fmla="*/ 10521696 w 12193270"/>
              <a:gd name="connsiteY476" fmla="*/ 2108835 h 3855402"/>
              <a:gd name="connsiteX477" fmla="*/ 10537571 w 12193270"/>
              <a:gd name="connsiteY477" fmla="*/ 2058035 h 3855402"/>
              <a:gd name="connsiteX478" fmla="*/ 10548493 w 12193270"/>
              <a:gd name="connsiteY478" fmla="*/ 2007172 h 3855402"/>
              <a:gd name="connsiteX479" fmla="*/ 10554589 w 12193270"/>
              <a:gd name="connsiteY479" fmla="*/ 1956435 h 3855402"/>
              <a:gd name="connsiteX480" fmla="*/ 10555796 w 12193270"/>
              <a:gd name="connsiteY480" fmla="*/ 1931226 h 3855402"/>
              <a:gd name="connsiteX481" fmla="*/ 10555923 w 12193270"/>
              <a:gd name="connsiteY481" fmla="*/ 1906143 h 3855402"/>
              <a:gd name="connsiteX482" fmla="*/ 10554907 w 12193270"/>
              <a:gd name="connsiteY482" fmla="*/ 1881251 h 3855402"/>
              <a:gd name="connsiteX483" fmla="*/ 10552684 w 12193270"/>
              <a:gd name="connsiteY483" fmla="*/ 1856486 h 3855402"/>
              <a:gd name="connsiteX484" fmla="*/ 10549509 w 12193270"/>
              <a:gd name="connsiteY484" fmla="*/ 1831975 h 3855402"/>
              <a:gd name="connsiteX485" fmla="*/ 10545254 w 12193270"/>
              <a:gd name="connsiteY485" fmla="*/ 1807655 h 3855402"/>
              <a:gd name="connsiteX486" fmla="*/ 10539984 w 12193270"/>
              <a:gd name="connsiteY486" fmla="*/ 1783588 h 3855402"/>
              <a:gd name="connsiteX487" fmla="*/ 10533761 w 12193270"/>
              <a:gd name="connsiteY487" fmla="*/ 1759776 h 3855402"/>
              <a:gd name="connsiteX488" fmla="*/ 10532936 w 12193270"/>
              <a:gd name="connsiteY488" fmla="*/ 1756791 h 3855402"/>
              <a:gd name="connsiteX489" fmla="*/ 10532047 w 12193270"/>
              <a:gd name="connsiteY489" fmla="*/ 1753807 h 3855402"/>
              <a:gd name="connsiteX490" fmla="*/ 10531158 w 12193270"/>
              <a:gd name="connsiteY490" fmla="*/ 1750886 h 3855402"/>
              <a:gd name="connsiteX491" fmla="*/ 10530205 w 12193270"/>
              <a:gd name="connsiteY491" fmla="*/ 1747965 h 3855402"/>
              <a:gd name="connsiteX492" fmla="*/ 10526522 w 12193270"/>
              <a:gd name="connsiteY492" fmla="*/ 1736217 h 3855402"/>
              <a:gd name="connsiteX493" fmla="*/ 10522522 w 12193270"/>
              <a:gd name="connsiteY493" fmla="*/ 1724533 h 3855402"/>
              <a:gd name="connsiteX494" fmla="*/ 10520553 w 12193270"/>
              <a:gd name="connsiteY494" fmla="*/ 1718755 h 3855402"/>
              <a:gd name="connsiteX495" fmla="*/ 10518330 w 12193270"/>
              <a:gd name="connsiteY495" fmla="*/ 1712976 h 3855402"/>
              <a:gd name="connsiteX496" fmla="*/ 10513949 w 12193270"/>
              <a:gd name="connsiteY496" fmla="*/ 1701419 h 3855402"/>
              <a:gd name="connsiteX497" fmla="*/ 10509250 w 12193270"/>
              <a:gd name="connsiteY497" fmla="*/ 1689989 h 3855402"/>
              <a:gd name="connsiteX498" fmla="*/ 10506900 w 12193270"/>
              <a:gd name="connsiteY498" fmla="*/ 1684274 h 3855402"/>
              <a:gd name="connsiteX499" fmla="*/ 10504424 w 12193270"/>
              <a:gd name="connsiteY499" fmla="*/ 1678623 h 3855402"/>
              <a:gd name="connsiteX500" fmla="*/ 10501884 w 12193270"/>
              <a:gd name="connsiteY500" fmla="*/ 1672971 h 3855402"/>
              <a:gd name="connsiteX501" fmla="*/ 10499344 w 12193270"/>
              <a:gd name="connsiteY501" fmla="*/ 1667320 h 3855402"/>
              <a:gd name="connsiteX502" fmla="*/ 10488612 w 12193270"/>
              <a:gd name="connsiteY502" fmla="*/ 1644967 h 3855402"/>
              <a:gd name="connsiteX503" fmla="*/ 10476992 w 12193270"/>
              <a:gd name="connsiteY503" fmla="*/ 1622997 h 3855402"/>
              <a:gd name="connsiteX504" fmla="*/ 10464546 w 12193270"/>
              <a:gd name="connsiteY504" fmla="*/ 1601343 h 3855402"/>
              <a:gd name="connsiteX505" fmla="*/ 10451401 w 12193270"/>
              <a:gd name="connsiteY505" fmla="*/ 1580007 h 3855402"/>
              <a:gd name="connsiteX506" fmla="*/ 10423017 w 12193270"/>
              <a:gd name="connsiteY506" fmla="*/ 1538415 h 3855402"/>
              <a:gd name="connsiteX507" fmla="*/ 10391838 w 12193270"/>
              <a:gd name="connsiteY507" fmla="*/ 1498219 h 3855402"/>
              <a:gd name="connsiteX508" fmla="*/ 10358184 w 12193270"/>
              <a:gd name="connsiteY508" fmla="*/ 1459421 h 3855402"/>
              <a:gd name="connsiteX509" fmla="*/ 10322306 w 12193270"/>
              <a:gd name="connsiteY509" fmla="*/ 1422019 h 3855402"/>
              <a:gd name="connsiteX510" fmla="*/ 10284333 w 12193270"/>
              <a:gd name="connsiteY510" fmla="*/ 1385951 h 3855402"/>
              <a:gd name="connsiteX511" fmla="*/ 10244455 w 12193270"/>
              <a:gd name="connsiteY511" fmla="*/ 1351217 h 3855402"/>
              <a:gd name="connsiteX512" fmla="*/ 10202799 w 12193270"/>
              <a:gd name="connsiteY512" fmla="*/ 1317752 h 3855402"/>
              <a:gd name="connsiteX513" fmla="*/ 10159555 w 12193270"/>
              <a:gd name="connsiteY513" fmla="*/ 1285558 h 3855402"/>
              <a:gd name="connsiteX514" fmla="*/ 10137394 w 12193270"/>
              <a:gd name="connsiteY514" fmla="*/ 1269937 h 3855402"/>
              <a:gd name="connsiteX515" fmla="*/ 10114851 w 12193270"/>
              <a:gd name="connsiteY515" fmla="*/ 1254570 h 3855402"/>
              <a:gd name="connsiteX516" fmla="*/ 10091991 w 12193270"/>
              <a:gd name="connsiteY516" fmla="*/ 1239520 h 3855402"/>
              <a:gd name="connsiteX517" fmla="*/ 10068814 w 12193270"/>
              <a:gd name="connsiteY517" fmla="*/ 1224725 h 3855402"/>
              <a:gd name="connsiteX518" fmla="*/ 10045255 w 12193270"/>
              <a:gd name="connsiteY518" fmla="*/ 1210247 h 3855402"/>
              <a:gd name="connsiteX519" fmla="*/ 10021443 w 12193270"/>
              <a:gd name="connsiteY519" fmla="*/ 1196023 h 3855402"/>
              <a:gd name="connsiteX520" fmla="*/ 9997313 w 12193270"/>
              <a:gd name="connsiteY520" fmla="*/ 1182053 h 3855402"/>
              <a:gd name="connsiteX521" fmla="*/ 9972929 w 12193270"/>
              <a:gd name="connsiteY521" fmla="*/ 1168337 h 3855402"/>
              <a:gd name="connsiteX522" fmla="*/ 9966770 w 12193270"/>
              <a:gd name="connsiteY522" fmla="*/ 1164971 h 3855402"/>
              <a:gd name="connsiteX523" fmla="*/ 9960610 w 12193270"/>
              <a:gd name="connsiteY523" fmla="*/ 1161606 h 3855402"/>
              <a:gd name="connsiteX524" fmla="*/ 9954450 w 12193270"/>
              <a:gd name="connsiteY524" fmla="*/ 1158240 h 3855402"/>
              <a:gd name="connsiteX525" fmla="*/ 9948227 w 12193270"/>
              <a:gd name="connsiteY525" fmla="*/ 1154938 h 3855402"/>
              <a:gd name="connsiteX526" fmla="*/ 9923336 w 12193270"/>
              <a:gd name="connsiteY526" fmla="*/ 1141730 h 3855402"/>
              <a:gd name="connsiteX527" fmla="*/ 9895459 w 12193270"/>
              <a:gd name="connsiteY527" fmla="*/ 1126935 h 3855402"/>
              <a:gd name="connsiteX528" fmla="*/ 9888474 w 12193270"/>
              <a:gd name="connsiteY528" fmla="*/ 1123188 h 3855402"/>
              <a:gd name="connsiteX529" fmla="*/ 9881489 w 12193270"/>
              <a:gd name="connsiteY529" fmla="*/ 1119505 h 3855402"/>
              <a:gd name="connsiteX530" fmla="*/ 9874504 w 12193270"/>
              <a:gd name="connsiteY530" fmla="*/ 1115759 h 3855402"/>
              <a:gd name="connsiteX531" fmla="*/ 9867583 w 12193270"/>
              <a:gd name="connsiteY531" fmla="*/ 1111949 h 3855402"/>
              <a:gd name="connsiteX532" fmla="*/ 9853803 w 12193270"/>
              <a:gd name="connsiteY532" fmla="*/ 1104329 h 3855402"/>
              <a:gd name="connsiteX533" fmla="*/ 9840024 w 12193270"/>
              <a:gd name="connsiteY533" fmla="*/ 1096709 h 3855402"/>
              <a:gd name="connsiteX534" fmla="*/ 9826371 w 12193270"/>
              <a:gd name="connsiteY534" fmla="*/ 1089025 h 3855402"/>
              <a:gd name="connsiteX535" fmla="*/ 9812846 w 12193270"/>
              <a:gd name="connsiteY535" fmla="*/ 1081278 h 3855402"/>
              <a:gd name="connsiteX536" fmla="*/ 9785922 w 12193270"/>
              <a:gd name="connsiteY536" fmla="*/ 1065721 h 3855402"/>
              <a:gd name="connsiteX537" fmla="*/ 9759442 w 12193270"/>
              <a:gd name="connsiteY537" fmla="*/ 1049846 h 3855402"/>
              <a:gd name="connsiteX538" fmla="*/ 9746234 w 12193270"/>
              <a:gd name="connsiteY538" fmla="*/ 1041908 h 3855402"/>
              <a:gd name="connsiteX539" fmla="*/ 9733216 w 12193270"/>
              <a:gd name="connsiteY539" fmla="*/ 1033780 h 3855402"/>
              <a:gd name="connsiteX540" fmla="*/ 9707372 w 12193270"/>
              <a:gd name="connsiteY540" fmla="*/ 1017588 h 3855402"/>
              <a:gd name="connsiteX541" fmla="*/ 9682036 w 12193270"/>
              <a:gd name="connsiteY541" fmla="*/ 1001141 h 3855402"/>
              <a:gd name="connsiteX542" fmla="*/ 9669462 w 12193270"/>
              <a:gd name="connsiteY542" fmla="*/ 992886 h 3855402"/>
              <a:gd name="connsiteX543" fmla="*/ 9657080 w 12193270"/>
              <a:gd name="connsiteY543" fmla="*/ 984504 h 3855402"/>
              <a:gd name="connsiteX544" fmla="*/ 9632442 w 12193270"/>
              <a:gd name="connsiteY544" fmla="*/ 967740 h 3855402"/>
              <a:gd name="connsiteX545" fmla="*/ 9608502 w 12193270"/>
              <a:gd name="connsiteY545" fmla="*/ 950658 h 3855402"/>
              <a:gd name="connsiteX546" fmla="*/ 9605518 w 12193270"/>
              <a:gd name="connsiteY546" fmla="*/ 948500 h 3855402"/>
              <a:gd name="connsiteX547" fmla="*/ 9602534 w 12193270"/>
              <a:gd name="connsiteY547" fmla="*/ 946404 h 3855402"/>
              <a:gd name="connsiteX548" fmla="*/ 9599549 w 12193270"/>
              <a:gd name="connsiteY548" fmla="*/ 944245 h 3855402"/>
              <a:gd name="connsiteX549" fmla="*/ 9596564 w 12193270"/>
              <a:gd name="connsiteY549" fmla="*/ 942086 h 3855402"/>
              <a:gd name="connsiteX550" fmla="*/ 9584944 w 12193270"/>
              <a:gd name="connsiteY550" fmla="*/ 933387 h 3855402"/>
              <a:gd name="connsiteX551" fmla="*/ 9579102 w 12193270"/>
              <a:gd name="connsiteY551" fmla="*/ 929069 h 3855402"/>
              <a:gd name="connsiteX552" fmla="*/ 9573324 w 12193270"/>
              <a:gd name="connsiteY552" fmla="*/ 924751 h 3855402"/>
              <a:gd name="connsiteX553" fmla="*/ 9567545 w 12193270"/>
              <a:gd name="connsiteY553" fmla="*/ 920433 h 3855402"/>
              <a:gd name="connsiteX554" fmla="*/ 9561830 w 12193270"/>
              <a:gd name="connsiteY554" fmla="*/ 916051 h 3855402"/>
              <a:gd name="connsiteX555" fmla="*/ 9539351 w 12193270"/>
              <a:gd name="connsiteY555" fmla="*/ 898462 h 3855402"/>
              <a:gd name="connsiteX556" fmla="*/ 9517507 w 12193270"/>
              <a:gd name="connsiteY556" fmla="*/ 880682 h 3855402"/>
              <a:gd name="connsiteX557" fmla="*/ 9496235 w 12193270"/>
              <a:gd name="connsiteY557" fmla="*/ 862711 h 3855402"/>
              <a:gd name="connsiteX558" fmla="*/ 9475534 w 12193270"/>
              <a:gd name="connsiteY558" fmla="*/ 844614 h 3855402"/>
              <a:gd name="connsiteX559" fmla="*/ 9455531 w 12193270"/>
              <a:gd name="connsiteY559" fmla="*/ 826326 h 3855402"/>
              <a:gd name="connsiteX560" fmla="*/ 9436290 w 12193270"/>
              <a:gd name="connsiteY560" fmla="*/ 807911 h 3855402"/>
              <a:gd name="connsiteX561" fmla="*/ 9417749 w 12193270"/>
              <a:gd name="connsiteY561" fmla="*/ 789305 h 3855402"/>
              <a:gd name="connsiteX562" fmla="*/ 9399905 w 12193270"/>
              <a:gd name="connsiteY562" fmla="*/ 770573 h 3855402"/>
              <a:gd name="connsiteX563" fmla="*/ 9382824 w 12193270"/>
              <a:gd name="connsiteY563" fmla="*/ 751777 h 3855402"/>
              <a:gd name="connsiteX564" fmla="*/ 9366631 w 12193270"/>
              <a:gd name="connsiteY564" fmla="*/ 732790 h 3855402"/>
              <a:gd name="connsiteX565" fmla="*/ 9351327 w 12193270"/>
              <a:gd name="connsiteY565" fmla="*/ 713740 h 3855402"/>
              <a:gd name="connsiteX566" fmla="*/ 9336849 w 12193270"/>
              <a:gd name="connsiteY566" fmla="*/ 694563 h 3855402"/>
              <a:gd name="connsiteX567" fmla="*/ 9323261 w 12193270"/>
              <a:gd name="connsiteY567" fmla="*/ 675323 h 3855402"/>
              <a:gd name="connsiteX568" fmla="*/ 9310624 w 12193270"/>
              <a:gd name="connsiteY568" fmla="*/ 656019 h 3855402"/>
              <a:gd name="connsiteX569" fmla="*/ 9298940 w 12193270"/>
              <a:gd name="connsiteY569" fmla="*/ 636715 h 3855402"/>
              <a:gd name="connsiteX570" fmla="*/ 9288272 w 12193270"/>
              <a:gd name="connsiteY570" fmla="*/ 617347 h 3855402"/>
              <a:gd name="connsiteX571" fmla="*/ 9270111 w 12193270"/>
              <a:gd name="connsiteY571" fmla="*/ 578739 h 3855402"/>
              <a:gd name="connsiteX572" fmla="*/ 9256332 w 12193270"/>
              <a:gd name="connsiteY572" fmla="*/ 540258 h 3855402"/>
              <a:gd name="connsiteX573" fmla="*/ 9247124 w 12193270"/>
              <a:gd name="connsiteY573" fmla="*/ 502222 h 3855402"/>
              <a:gd name="connsiteX574" fmla="*/ 9242488 w 12193270"/>
              <a:gd name="connsiteY574" fmla="*/ 464757 h 3855402"/>
              <a:gd name="connsiteX575" fmla="*/ 9241917 w 12193270"/>
              <a:gd name="connsiteY575" fmla="*/ 446342 h 3855402"/>
              <a:gd name="connsiteX576" fmla="*/ 9242488 w 12193270"/>
              <a:gd name="connsiteY576" fmla="*/ 428181 h 3855402"/>
              <a:gd name="connsiteX577" fmla="*/ 9244266 w 12193270"/>
              <a:gd name="connsiteY577" fmla="*/ 410274 h 3855402"/>
              <a:gd name="connsiteX578" fmla="*/ 9247187 w 12193270"/>
              <a:gd name="connsiteY578" fmla="*/ 392684 h 3855402"/>
              <a:gd name="connsiteX579" fmla="*/ 9251251 w 12193270"/>
              <a:gd name="connsiteY579" fmla="*/ 375349 h 3855402"/>
              <a:gd name="connsiteX580" fmla="*/ 9256459 w 12193270"/>
              <a:gd name="connsiteY580" fmla="*/ 358394 h 3855402"/>
              <a:gd name="connsiteX581" fmla="*/ 9262809 w 12193270"/>
              <a:gd name="connsiteY581" fmla="*/ 341821 h 3855402"/>
              <a:gd name="connsiteX582" fmla="*/ 9270174 w 12193270"/>
              <a:gd name="connsiteY582" fmla="*/ 325628 h 3855402"/>
              <a:gd name="connsiteX583" fmla="*/ 9288082 w 12193270"/>
              <a:gd name="connsiteY583" fmla="*/ 294450 h 3855402"/>
              <a:gd name="connsiteX584" fmla="*/ 9309925 w 12193270"/>
              <a:gd name="connsiteY584" fmla="*/ 264986 h 3855402"/>
              <a:gd name="connsiteX585" fmla="*/ 9335389 w 12193270"/>
              <a:gd name="connsiteY585" fmla="*/ 237363 h 3855402"/>
              <a:gd name="connsiteX586" fmla="*/ 9364282 w 12193270"/>
              <a:gd name="connsiteY586" fmla="*/ 211709 h 3855402"/>
              <a:gd name="connsiteX587" fmla="*/ 9396286 w 12193270"/>
              <a:gd name="connsiteY587" fmla="*/ 188024 h 3855402"/>
              <a:gd name="connsiteX588" fmla="*/ 9431020 w 12193270"/>
              <a:gd name="connsiteY588" fmla="*/ 166370 h 3855402"/>
              <a:gd name="connsiteX589" fmla="*/ 9468231 w 12193270"/>
              <a:gd name="connsiteY589" fmla="*/ 146685 h 3855402"/>
              <a:gd name="connsiteX590" fmla="*/ 9507664 w 12193270"/>
              <a:gd name="connsiteY590" fmla="*/ 129032 h 3855402"/>
              <a:gd name="connsiteX591" fmla="*/ 9528175 w 12193270"/>
              <a:gd name="connsiteY591" fmla="*/ 120968 h 3855402"/>
              <a:gd name="connsiteX592" fmla="*/ 9549130 w 12193270"/>
              <a:gd name="connsiteY592" fmla="*/ 113411 h 3855402"/>
              <a:gd name="connsiteX593" fmla="*/ 9570529 w 12193270"/>
              <a:gd name="connsiteY593" fmla="*/ 106299 h 3855402"/>
              <a:gd name="connsiteX594" fmla="*/ 9592310 w 12193270"/>
              <a:gd name="connsiteY594" fmla="*/ 99695 h 3855402"/>
              <a:gd name="connsiteX595" fmla="*/ 9614472 w 12193270"/>
              <a:gd name="connsiteY595" fmla="*/ 93536 h 3855402"/>
              <a:gd name="connsiteX596" fmla="*/ 9637014 w 12193270"/>
              <a:gd name="connsiteY596" fmla="*/ 87884 h 3855402"/>
              <a:gd name="connsiteX597" fmla="*/ 9659874 w 12193270"/>
              <a:gd name="connsiteY597" fmla="*/ 82741 h 3855402"/>
              <a:gd name="connsiteX598" fmla="*/ 9683115 w 12193270"/>
              <a:gd name="connsiteY598" fmla="*/ 78105 h 3855402"/>
              <a:gd name="connsiteX599" fmla="*/ 9730423 w 12193270"/>
              <a:gd name="connsiteY599" fmla="*/ 70231 h 3855402"/>
              <a:gd name="connsiteX600" fmla="*/ 9778746 w 12193270"/>
              <a:gd name="connsiteY600" fmla="*/ 64199 h 3855402"/>
              <a:gd name="connsiteX601" fmla="*/ 9828022 w 12193270"/>
              <a:gd name="connsiteY601" fmla="*/ 60071 h 3855402"/>
              <a:gd name="connsiteX602" fmla="*/ 9878060 w 12193270"/>
              <a:gd name="connsiteY602" fmla="*/ 57849 h 3855402"/>
              <a:gd name="connsiteX603" fmla="*/ 9903333 w 12193270"/>
              <a:gd name="connsiteY603" fmla="*/ 57468 h 3855402"/>
              <a:gd name="connsiteX604" fmla="*/ 9928733 w 12193270"/>
              <a:gd name="connsiteY604" fmla="*/ 57468 h 3855402"/>
              <a:gd name="connsiteX605" fmla="*/ 9954197 w 12193270"/>
              <a:gd name="connsiteY605" fmla="*/ 57976 h 3855402"/>
              <a:gd name="connsiteX606" fmla="*/ 9979787 w 12193270"/>
              <a:gd name="connsiteY606" fmla="*/ 58928 h 3855402"/>
              <a:gd name="connsiteX607" fmla="*/ 10005441 w 12193270"/>
              <a:gd name="connsiteY607" fmla="*/ 60388 h 3855402"/>
              <a:gd name="connsiteX608" fmla="*/ 10031159 w 12193270"/>
              <a:gd name="connsiteY608" fmla="*/ 62357 h 3855402"/>
              <a:gd name="connsiteX609" fmla="*/ 10056876 w 12193270"/>
              <a:gd name="connsiteY609" fmla="*/ 64770 h 3855402"/>
              <a:gd name="connsiteX610" fmla="*/ 10082594 w 12193270"/>
              <a:gd name="connsiteY610" fmla="*/ 67628 h 3855402"/>
              <a:gd name="connsiteX611" fmla="*/ 10108311 w 12193270"/>
              <a:gd name="connsiteY611" fmla="*/ 70930 h 3855402"/>
              <a:gd name="connsiteX612" fmla="*/ 10133965 w 12193270"/>
              <a:gd name="connsiteY612" fmla="*/ 74676 h 3855402"/>
              <a:gd name="connsiteX613" fmla="*/ 10159555 w 12193270"/>
              <a:gd name="connsiteY613" fmla="*/ 78867 h 3855402"/>
              <a:gd name="connsiteX614" fmla="*/ 10185083 w 12193270"/>
              <a:gd name="connsiteY614" fmla="*/ 83503 h 3855402"/>
              <a:gd name="connsiteX615" fmla="*/ 10210483 w 12193270"/>
              <a:gd name="connsiteY615" fmla="*/ 88583 h 3855402"/>
              <a:gd name="connsiteX616" fmla="*/ 10235692 w 12193270"/>
              <a:gd name="connsiteY616" fmla="*/ 94107 h 3855402"/>
              <a:gd name="connsiteX617" fmla="*/ 10260774 w 12193270"/>
              <a:gd name="connsiteY617" fmla="*/ 100076 h 3855402"/>
              <a:gd name="connsiteX618" fmla="*/ 10285603 w 12193270"/>
              <a:gd name="connsiteY618" fmla="*/ 106426 h 3855402"/>
              <a:gd name="connsiteX619" fmla="*/ 10319957 w 12193270"/>
              <a:gd name="connsiteY619" fmla="*/ 115951 h 3855402"/>
              <a:gd name="connsiteX620" fmla="*/ 10353802 w 12193270"/>
              <a:gd name="connsiteY620" fmla="*/ 126175 h 3855402"/>
              <a:gd name="connsiteX621" fmla="*/ 10387139 w 12193270"/>
              <a:gd name="connsiteY621" fmla="*/ 137097 h 3855402"/>
              <a:gd name="connsiteX622" fmla="*/ 10419842 w 12193270"/>
              <a:gd name="connsiteY622" fmla="*/ 148717 h 3855402"/>
              <a:gd name="connsiteX623" fmla="*/ 10433749 w 12193270"/>
              <a:gd name="connsiteY623" fmla="*/ 153924 h 3855402"/>
              <a:gd name="connsiteX624" fmla="*/ 10447591 w 12193270"/>
              <a:gd name="connsiteY624" fmla="*/ 159258 h 3855402"/>
              <a:gd name="connsiteX625" fmla="*/ 10461308 w 12193270"/>
              <a:gd name="connsiteY625" fmla="*/ 164719 h 3855402"/>
              <a:gd name="connsiteX626" fmla="*/ 10474897 w 12193270"/>
              <a:gd name="connsiteY626" fmla="*/ 170244 h 3855402"/>
              <a:gd name="connsiteX627" fmla="*/ 10518965 w 12193270"/>
              <a:gd name="connsiteY627" fmla="*/ 189357 h 3855402"/>
              <a:gd name="connsiteX628" fmla="*/ 10561574 w 12193270"/>
              <a:gd name="connsiteY628" fmla="*/ 209487 h 3855402"/>
              <a:gd name="connsiteX629" fmla="*/ 10602786 w 12193270"/>
              <a:gd name="connsiteY629" fmla="*/ 230505 h 3855402"/>
              <a:gd name="connsiteX630" fmla="*/ 10642537 w 12193270"/>
              <a:gd name="connsiteY630" fmla="*/ 252413 h 3855402"/>
              <a:gd name="connsiteX631" fmla="*/ 10661840 w 12193270"/>
              <a:gd name="connsiteY631" fmla="*/ 263652 h 3855402"/>
              <a:gd name="connsiteX632" fmla="*/ 10680827 w 12193270"/>
              <a:gd name="connsiteY632" fmla="*/ 275082 h 3855402"/>
              <a:gd name="connsiteX633" fmla="*/ 10699496 w 12193270"/>
              <a:gd name="connsiteY633" fmla="*/ 286703 h 3855402"/>
              <a:gd name="connsiteX634" fmla="*/ 10717784 w 12193270"/>
              <a:gd name="connsiteY634" fmla="*/ 298450 h 3855402"/>
              <a:gd name="connsiteX635" fmla="*/ 10722292 w 12193270"/>
              <a:gd name="connsiteY635" fmla="*/ 301435 h 3855402"/>
              <a:gd name="connsiteX636" fmla="*/ 10726801 w 12193270"/>
              <a:gd name="connsiteY636" fmla="*/ 304419 h 3855402"/>
              <a:gd name="connsiteX637" fmla="*/ 10731310 w 12193270"/>
              <a:gd name="connsiteY637" fmla="*/ 307404 h 3855402"/>
              <a:gd name="connsiteX638" fmla="*/ 10735754 w 12193270"/>
              <a:gd name="connsiteY638" fmla="*/ 310388 h 3855402"/>
              <a:gd name="connsiteX639" fmla="*/ 10753408 w 12193270"/>
              <a:gd name="connsiteY639" fmla="*/ 322453 h 3855402"/>
              <a:gd name="connsiteX640" fmla="*/ 10757789 w 12193270"/>
              <a:gd name="connsiteY640" fmla="*/ 325501 h 3855402"/>
              <a:gd name="connsiteX641" fmla="*/ 10762107 w 12193270"/>
              <a:gd name="connsiteY641" fmla="*/ 328549 h 3855402"/>
              <a:gd name="connsiteX642" fmla="*/ 10766425 w 12193270"/>
              <a:gd name="connsiteY642" fmla="*/ 331597 h 3855402"/>
              <a:gd name="connsiteX643" fmla="*/ 10770743 w 12193270"/>
              <a:gd name="connsiteY643" fmla="*/ 334645 h 3855402"/>
              <a:gd name="connsiteX644" fmla="*/ 10775061 w 12193270"/>
              <a:gd name="connsiteY644" fmla="*/ 337693 h 3855402"/>
              <a:gd name="connsiteX645" fmla="*/ 10779315 w 12193270"/>
              <a:gd name="connsiteY645" fmla="*/ 340805 h 3855402"/>
              <a:gd name="connsiteX646" fmla="*/ 10783570 w 12193270"/>
              <a:gd name="connsiteY646" fmla="*/ 343916 h 3855402"/>
              <a:gd name="connsiteX647" fmla="*/ 10787824 w 12193270"/>
              <a:gd name="connsiteY647" fmla="*/ 347028 h 3855402"/>
              <a:gd name="connsiteX648" fmla="*/ 10796270 w 12193270"/>
              <a:gd name="connsiteY648" fmla="*/ 353251 h 3855402"/>
              <a:gd name="connsiteX649" fmla="*/ 10804588 w 12193270"/>
              <a:gd name="connsiteY649" fmla="*/ 359537 h 3855402"/>
              <a:gd name="connsiteX650" fmla="*/ 10812844 w 12193270"/>
              <a:gd name="connsiteY650" fmla="*/ 365824 h 3855402"/>
              <a:gd name="connsiteX651" fmla="*/ 10821099 w 12193270"/>
              <a:gd name="connsiteY651" fmla="*/ 372110 h 3855402"/>
              <a:gd name="connsiteX652" fmla="*/ 10829163 w 12193270"/>
              <a:gd name="connsiteY652" fmla="*/ 378460 h 3855402"/>
              <a:gd name="connsiteX653" fmla="*/ 10837227 w 12193270"/>
              <a:gd name="connsiteY653" fmla="*/ 384874 h 3855402"/>
              <a:gd name="connsiteX654" fmla="*/ 10845228 w 12193270"/>
              <a:gd name="connsiteY654" fmla="*/ 391287 h 3855402"/>
              <a:gd name="connsiteX655" fmla="*/ 10853102 w 12193270"/>
              <a:gd name="connsiteY655" fmla="*/ 397764 h 3855402"/>
              <a:gd name="connsiteX656" fmla="*/ 10860976 w 12193270"/>
              <a:gd name="connsiteY656" fmla="*/ 404241 h 3855402"/>
              <a:gd name="connsiteX657" fmla="*/ 10864913 w 12193270"/>
              <a:gd name="connsiteY657" fmla="*/ 407480 h 3855402"/>
              <a:gd name="connsiteX658" fmla="*/ 10868787 w 12193270"/>
              <a:gd name="connsiteY658" fmla="*/ 410718 h 3855402"/>
              <a:gd name="connsiteX659" fmla="*/ 10884217 w 12193270"/>
              <a:gd name="connsiteY659" fmla="*/ 423799 h 3855402"/>
              <a:gd name="connsiteX660" fmla="*/ 10888027 w 12193270"/>
              <a:gd name="connsiteY660" fmla="*/ 427101 h 3855402"/>
              <a:gd name="connsiteX661" fmla="*/ 10891774 w 12193270"/>
              <a:gd name="connsiteY661" fmla="*/ 430403 h 3855402"/>
              <a:gd name="connsiteX662" fmla="*/ 10895521 w 12193270"/>
              <a:gd name="connsiteY662" fmla="*/ 433705 h 3855402"/>
              <a:gd name="connsiteX663" fmla="*/ 10899330 w 12193270"/>
              <a:gd name="connsiteY663" fmla="*/ 437007 h 3855402"/>
              <a:gd name="connsiteX664" fmla="*/ 10903077 w 12193270"/>
              <a:gd name="connsiteY664" fmla="*/ 440309 h 3855402"/>
              <a:gd name="connsiteX665" fmla="*/ 10906824 w 12193270"/>
              <a:gd name="connsiteY665" fmla="*/ 443611 h 3855402"/>
              <a:gd name="connsiteX666" fmla="*/ 10910570 w 12193270"/>
              <a:gd name="connsiteY666" fmla="*/ 446977 h 3855402"/>
              <a:gd name="connsiteX667" fmla="*/ 10914253 w 12193270"/>
              <a:gd name="connsiteY667" fmla="*/ 450342 h 3855402"/>
              <a:gd name="connsiteX668" fmla="*/ 10929049 w 12193270"/>
              <a:gd name="connsiteY668" fmla="*/ 463804 h 3855402"/>
              <a:gd name="connsiteX669" fmla="*/ 10932668 w 12193270"/>
              <a:gd name="connsiteY669" fmla="*/ 467170 h 3855402"/>
              <a:gd name="connsiteX670" fmla="*/ 10936287 w 12193270"/>
              <a:gd name="connsiteY670" fmla="*/ 470535 h 3855402"/>
              <a:gd name="connsiteX671" fmla="*/ 10939907 w 12193270"/>
              <a:gd name="connsiteY671" fmla="*/ 473964 h 3855402"/>
              <a:gd name="connsiteX672" fmla="*/ 10943526 w 12193270"/>
              <a:gd name="connsiteY672" fmla="*/ 477393 h 3855402"/>
              <a:gd name="connsiteX673" fmla="*/ 10950765 w 12193270"/>
              <a:gd name="connsiteY673" fmla="*/ 484251 h 3855402"/>
              <a:gd name="connsiteX674" fmla="*/ 10957877 w 12193270"/>
              <a:gd name="connsiteY674" fmla="*/ 491109 h 3855402"/>
              <a:gd name="connsiteX675" fmla="*/ 10964926 w 12193270"/>
              <a:gd name="connsiteY675" fmla="*/ 498031 h 3855402"/>
              <a:gd name="connsiteX676" fmla="*/ 10971974 w 12193270"/>
              <a:gd name="connsiteY676" fmla="*/ 504952 h 3855402"/>
              <a:gd name="connsiteX677" fmla="*/ 10975467 w 12193270"/>
              <a:gd name="connsiteY677" fmla="*/ 508445 h 3855402"/>
              <a:gd name="connsiteX678" fmla="*/ 10978896 w 12193270"/>
              <a:gd name="connsiteY678" fmla="*/ 511937 h 3855402"/>
              <a:gd name="connsiteX679" fmla="*/ 10982325 w 12193270"/>
              <a:gd name="connsiteY679" fmla="*/ 515430 h 3855402"/>
              <a:gd name="connsiteX680" fmla="*/ 10985754 w 12193270"/>
              <a:gd name="connsiteY680" fmla="*/ 518922 h 3855402"/>
              <a:gd name="connsiteX681" fmla="*/ 10992675 w 12193270"/>
              <a:gd name="connsiteY681" fmla="*/ 525907 h 3855402"/>
              <a:gd name="connsiteX682" fmla="*/ 10996168 w 12193270"/>
              <a:gd name="connsiteY682" fmla="*/ 529400 h 3855402"/>
              <a:gd name="connsiteX683" fmla="*/ 10999534 w 12193270"/>
              <a:gd name="connsiteY683" fmla="*/ 532892 h 3855402"/>
              <a:gd name="connsiteX684" fmla="*/ 11006264 w 12193270"/>
              <a:gd name="connsiteY684" fmla="*/ 539941 h 3855402"/>
              <a:gd name="connsiteX685" fmla="*/ 11013059 w 12193270"/>
              <a:gd name="connsiteY685" fmla="*/ 547053 h 3855402"/>
              <a:gd name="connsiteX686" fmla="*/ 11019790 w 12193270"/>
              <a:gd name="connsiteY686" fmla="*/ 554165 h 3855402"/>
              <a:gd name="connsiteX687" fmla="*/ 11026394 w 12193270"/>
              <a:gd name="connsiteY687" fmla="*/ 561340 h 3855402"/>
              <a:gd name="connsiteX688" fmla="*/ 11039602 w 12193270"/>
              <a:gd name="connsiteY688" fmla="*/ 575691 h 3855402"/>
              <a:gd name="connsiteX689" fmla="*/ 11052556 w 12193270"/>
              <a:gd name="connsiteY689" fmla="*/ 590169 h 3855402"/>
              <a:gd name="connsiteX690" fmla="*/ 11059033 w 12193270"/>
              <a:gd name="connsiteY690" fmla="*/ 597472 h 3855402"/>
              <a:gd name="connsiteX691" fmla="*/ 11065447 w 12193270"/>
              <a:gd name="connsiteY691" fmla="*/ 604774 h 3855402"/>
              <a:gd name="connsiteX692" fmla="*/ 11071797 w 12193270"/>
              <a:gd name="connsiteY692" fmla="*/ 612140 h 3855402"/>
              <a:gd name="connsiteX693" fmla="*/ 11078147 w 12193270"/>
              <a:gd name="connsiteY693" fmla="*/ 619506 h 3855402"/>
              <a:gd name="connsiteX694" fmla="*/ 11101705 w 12193270"/>
              <a:gd name="connsiteY694" fmla="*/ 646811 h 3855402"/>
              <a:gd name="connsiteX695" fmla="*/ 11113643 w 12193270"/>
              <a:gd name="connsiteY695" fmla="*/ 660146 h 3855402"/>
              <a:gd name="connsiteX696" fmla="*/ 11119675 w 12193270"/>
              <a:gd name="connsiteY696" fmla="*/ 666877 h 3855402"/>
              <a:gd name="connsiteX697" fmla="*/ 11125899 w 12193270"/>
              <a:gd name="connsiteY697" fmla="*/ 673545 h 3855402"/>
              <a:gd name="connsiteX698" fmla="*/ 11151235 w 12193270"/>
              <a:gd name="connsiteY698" fmla="*/ 700342 h 3855402"/>
              <a:gd name="connsiteX699" fmla="*/ 11177841 w 12193270"/>
              <a:gd name="connsiteY699" fmla="*/ 727075 h 3855402"/>
              <a:gd name="connsiteX700" fmla="*/ 11205782 w 12193270"/>
              <a:gd name="connsiteY700" fmla="*/ 753682 h 3855402"/>
              <a:gd name="connsiteX701" fmla="*/ 11234991 w 12193270"/>
              <a:gd name="connsiteY701" fmla="*/ 780098 h 3855402"/>
              <a:gd name="connsiteX702" fmla="*/ 11250104 w 12193270"/>
              <a:gd name="connsiteY702" fmla="*/ 793242 h 3855402"/>
              <a:gd name="connsiteX703" fmla="*/ 11265599 w 12193270"/>
              <a:gd name="connsiteY703" fmla="*/ 806196 h 3855402"/>
              <a:gd name="connsiteX704" fmla="*/ 11269472 w 12193270"/>
              <a:gd name="connsiteY704" fmla="*/ 809435 h 3855402"/>
              <a:gd name="connsiteX705" fmla="*/ 11273473 w 12193270"/>
              <a:gd name="connsiteY705" fmla="*/ 812673 h 3855402"/>
              <a:gd name="connsiteX706" fmla="*/ 11281410 w 12193270"/>
              <a:gd name="connsiteY706" fmla="*/ 819087 h 3855402"/>
              <a:gd name="connsiteX707" fmla="*/ 11289411 w 12193270"/>
              <a:gd name="connsiteY707" fmla="*/ 825500 h 3855402"/>
              <a:gd name="connsiteX708" fmla="*/ 11297539 w 12193270"/>
              <a:gd name="connsiteY708" fmla="*/ 831850 h 3855402"/>
              <a:gd name="connsiteX709" fmla="*/ 11313986 w 12193270"/>
              <a:gd name="connsiteY709" fmla="*/ 844550 h 3855402"/>
              <a:gd name="connsiteX710" fmla="*/ 11330749 w 12193270"/>
              <a:gd name="connsiteY710" fmla="*/ 857123 h 3855402"/>
              <a:gd name="connsiteX711" fmla="*/ 11347831 w 12193270"/>
              <a:gd name="connsiteY711" fmla="*/ 869505 h 3855402"/>
              <a:gd name="connsiteX712" fmla="*/ 11365230 w 12193270"/>
              <a:gd name="connsiteY712" fmla="*/ 881698 h 3855402"/>
              <a:gd name="connsiteX713" fmla="*/ 11400980 w 12193270"/>
              <a:gd name="connsiteY713" fmla="*/ 905574 h 3855402"/>
              <a:gd name="connsiteX714" fmla="*/ 11437874 w 12193270"/>
              <a:gd name="connsiteY714" fmla="*/ 928688 h 3855402"/>
              <a:gd name="connsiteX715" fmla="*/ 11475847 w 12193270"/>
              <a:gd name="connsiteY715" fmla="*/ 950849 h 3855402"/>
              <a:gd name="connsiteX716" fmla="*/ 11514836 w 12193270"/>
              <a:gd name="connsiteY716" fmla="*/ 972058 h 3855402"/>
              <a:gd name="connsiteX717" fmla="*/ 11554777 w 12193270"/>
              <a:gd name="connsiteY717" fmla="*/ 992188 h 3855402"/>
              <a:gd name="connsiteX718" fmla="*/ 11595481 w 12193270"/>
              <a:gd name="connsiteY718" fmla="*/ 1011174 h 3855402"/>
              <a:gd name="connsiteX719" fmla="*/ 11636883 w 12193270"/>
              <a:gd name="connsiteY719" fmla="*/ 1029018 h 3855402"/>
              <a:gd name="connsiteX720" fmla="*/ 11678857 w 12193270"/>
              <a:gd name="connsiteY720" fmla="*/ 1045718 h 3855402"/>
              <a:gd name="connsiteX721" fmla="*/ 11683174 w 12193270"/>
              <a:gd name="connsiteY721" fmla="*/ 1047369 h 3855402"/>
              <a:gd name="connsiteX722" fmla="*/ 11687492 w 12193270"/>
              <a:gd name="connsiteY722" fmla="*/ 1049020 h 3855402"/>
              <a:gd name="connsiteX723" fmla="*/ 11691811 w 12193270"/>
              <a:gd name="connsiteY723" fmla="*/ 1050608 h 3855402"/>
              <a:gd name="connsiteX724" fmla="*/ 11696128 w 12193270"/>
              <a:gd name="connsiteY724" fmla="*/ 1052195 h 3855402"/>
              <a:gd name="connsiteX725" fmla="*/ 11734355 w 12193270"/>
              <a:gd name="connsiteY725" fmla="*/ 1065721 h 3855402"/>
              <a:gd name="connsiteX726" fmla="*/ 11772773 w 12193270"/>
              <a:gd name="connsiteY726" fmla="*/ 1078294 h 3855402"/>
              <a:gd name="connsiteX727" fmla="*/ 11811381 w 12193270"/>
              <a:gd name="connsiteY727" fmla="*/ 1089978 h 3855402"/>
              <a:gd name="connsiteX728" fmla="*/ 11850052 w 12193270"/>
              <a:gd name="connsiteY728" fmla="*/ 1100773 h 3855402"/>
              <a:gd name="connsiteX729" fmla="*/ 11893169 w 12193270"/>
              <a:gd name="connsiteY729" fmla="*/ 1111822 h 3855402"/>
              <a:gd name="connsiteX730" fmla="*/ 11936222 w 12193270"/>
              <a:gd name="connsiteY730" fmla="*/ 1121855 h 3855402"/>
              <a:gd name="connsiteX731" fmla="*/ 11979148 w 12193270"/>
              <a:gd name="connsiteY731" fmla="*/ 1130999 h 3855402"/>
              <a:gd name="connsiteX732" fmla="*/ 12021884 w 12193270"/>
              <a:gd name="connsiteY732" fmla="*/ 1139254 h 3855402"/>
              <a:gd name="connsiteX733" fmla="*/ 12064428 w 12193270"/>
              <a:gd name="connsiteY733" fmla="*/ 1146810 h 3855402"/>
              <a:gd name="connsiteX734" fmla="*/ 12106720 w 12193270"/>
              <a:gd name="connsiteY734" fmla="*/ 1153668 h 3855402"/>
              <a:gd name="connsiteX735" fmla="*/ 12148820 w 12193270"/>
              <a:gd name="connsiteY735" fmla="*/ 1159955 h 3855402"/>
              <a:gd name="connsiteX736" fmla="*/ 12190666 w 12193270"/>
              <a:gd name="connsiteY736" fmla="*/ 1165797 h 3855402"/>
              <a:gd name="connsiteX737" fmla="*/ 12192889 w 12193270"/>
              <a:gd name="connsiteY737" fmla="*/ 1166114 h 3855402"/>
              <a:gd name="connsiteX738" fmla="*/ 12193270 w 12193270"/>
              <a:gd name="connsiteY738" fmla="*/ 1087882 h 3855402"/>
              <a:gd name="connsiteX739" fmla="*/ 12187174 w 12193270"/>
              <a:gd name="connsiteY739" fmla="*/ 1087057 h 385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Lst>
            <a:rect l="l" t="t" r="r" b="b"/>
            <a:pathLst>
              <a:path w="12193270" h="3855402">
                <a:moveTo>
                  <a:pt x="12186602" y="1087184"/>
                </a:moveTo>
                <a:cubicBezTo>
                  <a:pt x="12173331" y="1085406"/>
                  <a:pt x="12160060" y="1083628"/>
                  <a:pt x="12146851" y="1081723"/>
                </a:cubicBezTo>
                <a:cubicBezTo>
                  <a:pt x="12133580" y="1079881"/>
                  <a:pt x="12120436" y="1077976"/>
                  <a:pt x="12107227" y="1076008"/>
                </a:cubicBezTo>
                <a:cubicBezTo>
                  <a:pt x="12094020" y="1074039"/>
                  <a:pt x="12080875" y="1072007"/>
                  <a:pt x="12067794" y="1069848"/>
                </a:cubicBezTo>
                <a:cubicBezTo>
                  <a:pt x="12054649" y="1067753"/>
                  <a:pt x="12041569" y="1065530"/>
                  <a:pt x="12028487" y="1063244"/>
                </a:cubicBezTo>
                <a:cubicBezTo>
                  <a:pt x="12015407" y="1060958"/>
                  <a:pt x="12002389" y="1058609"/>
                  <a:pt x="11989372" y="1056132"/>
                </a:cubicBezTo>
                <a:cubicBezTo>
                  <a:pt x="11976354" y="1053656"/>
                  <a:pt x="11963400" y="1051116"/>
                  <a:pt x="11950446" y="1048385"/>
                </a:cubicBezTo>
                <a:cubicBezTo>
                  <a:pt x="11937492" y="1045718"/>
                  <a:pt x="11924601" y="1042924"/>
                  <a:pt x="11911774" y="1040003"/>
                </a:cubicBezTo>
                <a:cubicBezTo>
                  <a:pt x="11898948" y="1037082"/>
                  <a:pt x="11886184" y="1034098"/>
                  <a:pt x="11873421" y="1030923"/>
                </a:cubicBezTo>
                <a:cubicBezTo>
                  <a:pt x="11860721" y="1027748"/>
                  <a:pt x="11848021" y="1024509"/>
                  <a:pt x="11835448" y="1021080"/>
                </a:cubicBezTo>
                <a:cubicBezTo>
                  <a:pt x="11824145" y="1018032"/>
                  <a:pt x="11812905" y="1014857"/>
                  <a:pt x="11801792" y="1011619"/>
                </a:cubicBezTo>
                <a:cubicBezTo>
                  <a:pt x="11790616" y="1008380"/>
                  <a:pt x="11779567" y="1005015"/>
                  <a:pt x="11768519" y="1001522"/>
                </a:cubicBezTo>
                <a:cubicBezTo>
                  <a:pt x="11757533" y="998030"/>
                  <a:pt x="11746548" y="994474"/>
                  <a:pt x="11735689" y="990727"/>
                </a:cubicBezTo>
                <a:cubicBezTo>
                  <a:pt x="11724830" y="987044"/>
                  <a:pt x="11714099" y="983234"/>
                  <a:pt x="11703367" y="979297"/>
                </a:cubicBezTo>
                <a:cubicBezTo>
                  <a:pt x="11702161" y="978853"/>
                  <a:pt x="11700954" y="978408"/>
                  <a:pt x="11699685" y="977964"/>
                </a:cubicBezTo>
                <a:cubicBezTo>
                  <a:pt x="11698478" y="977519"/>
                  <a:pt x="11697272" y="977075"/>
                  <a:pt x="11696001" y="976630"/>
                </a:cubicBezTo>
                <a:cubicBezTo>
                  <a:pt x="11694795" y="976186"/>
                  <a:pt x="11693588" y="975741"/>
                  <a:pt x="11692382" y="975233"/>
                </a:cubicBezTo>
                <a:cubicBezTo>
                  <a:pt x="11691175" y="974789"/>
                  <a:pt x="11689969" y="974344"/>
                  <a:pt x="11688762" y="973836"/>
                </a:cubicBezTo>
                <a:cubicBezTo>
                  <a:pt x="11676951" y="969328"/>
                  <a:pt x="11665267" y="964692"/>
                  <a:pt x="11653647" y="959930"/>
                </a:cubicBezTo>
                <a:cubicBezTo>
                  <a:pt x="11642090" y="955167"/>
                  <a:pt x="11630597" y="950214"/>
                  <a:pt x="11619230" y="945134"/>
                </a:cubicBezTo>
                <a:cubicBezTo>
                  <a:pt x="11607863" y="940054"/>
                  <a:pt x="11596687" y="934847"/>
                  <a:pt x="11585575" y="929513"/>
                </a:cubicBezTo>
                <a:cubicBezTo>
                  <a:pt x="11574462" y="924179"/>
                  <a:pt x="11563477" y="918655"/>
                  <a:pt x="11552619" y="913003"/>
                </a:cubicBezTo>
                <a:cubicBezTo>
                  <a:pt x="11541760" y="907352"/>
                  <a:pt x="11531028" y="901573"/>
                  <a:pt x="11520361" y="895604"/>
                </a:cubicBezTo>
                <a:cubicBezTo>
                  <a:pt x="11509756" y="889699"/>
                  <a:pt x="11499215" y="883603"/>
                  <a:pt x="11488801" y="877380"/>
                </a:cubicBezTo>
                <a:cubicBezTo>
                  <a:pt x="11478387" y="871157"/>
                  <a:pt x="11468163" y="864807"/>
                  <a:pt x="11458003" y="858330"/>
                </a:cubicBezTo>
                <a:cubicBezTo>
                  <a:pt x="11447844" y="851853"/>
                  <a:pt x="11437811" y="845249"/>
                  <a:pt x="11427904" y="838518"/>
                </a:cubicBezTo>
                <a:cubicBezTo>
                  <a:pt x="11422951" y="835152"/>
                  <a:pt x="11417999" y="831787"/>
                  <a:pt x="11413109" y="828294"/>
                </a:cubicBezTo>
                <a:cubicBezTo>
                  <a:pt x="11408220" y="824865"/>
                  <a:pt x="11403394" y="821373"/>
                  <a:pt x="11398567" y="817880"/>
                </a:cubicBezTo>
                <a:cubicBezTo>
                  <a:pt x="11393741" y="814388"/>
                  <a:pt x="11388979" y="810832"/>
                  <a:pt x="11384216" y="807276"/>
                </a:cubicBezTo>
                <a:cubicBezTo>
                  <a:pt x="11379454" y="803720"/>
                  <a:pt x="11374755" y="800164"/>
                  <a:pt x="11370056" y="796544"/>
                </a:cubicBezTo>
                <a:lnTo>
                  <a:pt x="11363008" y="791147"/>
                </a:lnTo>
                <a:lnTo>
                  <a:pt x="11356086" y="785622"/>
                </a:lnTo>
                <a:lnTo>
                  <a:pt x="11349164" y="780098"/>
                </a:lnTo>
                <a:lnTo>
                  <a:pt x="11345736" y="777367"/>
                </a:lnTo>
                <a:lnTo>
                  <a:pt x="11342307" y="774573"/>
                </a:lnTo>
                <a:lnTo>
                  <a:pt x="11328781" y="763397"/>
                </a:lnTo>
                <a:lnTo>
                  <a:pt x="11315446" y="752031"/>
                </a:lnTo>
                <a:cubicBezTo>
                  <a:pt x="11306620" y="744474"/>
                  <a:pt x="11297984" y="736791"/>
                  <a:pt x="11289474" y="729044"/>
                </a:cubicBezTo>
                <a:cubicBezTo>
                  <a:pt x="11280965" y="721297"/>
                  <a:pt x="11272584" y="713550"/>
                  <a:pt x="11264392" y="705676"/>
                </a:cubicBezTo>
                <a:cubicBezTo>
                  <a:pt x="11256200" y="697865"/>
                  <a:pt x="11248136" y="689928"/>
                  <a:pt x="11240199" y="681990"/>
                </a:cubicBezTo>
                <a:cubicBezTo>
                  <a:pt x="11232324" y="674053"/>
                  <a:pt x="11224577" y="666052"/>
                  <a:pt x="11216958" y="658051"/>
                </a:cubicBezTo>
                <a:lnTo>
                  <a:pt x="11211242" y="652082"/>
                </a:lnTo>
                <a:lnTo>
                  <a:pt x="11205718" y="646049"/>
                </a:lnTo>
                <a:lnTo>
                  <a:pt x="11194605" y="633984"/>
                </a:lnTo>
                <a:lnTo>
                  <a:pt x="11171809" y="608330"/>
                </a:lnTo>
                <a:cubicBezTo>
                  <a:pt x="11169523" y="605790"/>
                  <a:pt x="11167300" y="603250"/>
                  <a:pt x="11165078" y="600710"/>
                </a:cubicBezTo>
                <a:cubicBezTo>
                  <a:pt x="11162855" y="598170"/>
                  <a:pt x="11160570" y="595630"/>
                  <a:pt x="11158347" y="593090"/>
                </a:cubicBezTo>
                <a:cubicBezTo>
                  <a:pt x="11156124" y="590550"/>
                  <a:pt x="11153838" y="588074"/>
                  <a:pt x="11151552" y="585534"/>
                </a:cubicBezTo>
                <a:cubicBezTo>
                  <a:pt x="11149266" y="582994"/>
                  <a:pt x="11146980" y="580517"/>
                  <a:pt x="11144631" y="577977"/>
                </a:cubicBezTo>
                <a:lnTo>
                  <a:pt x="11130851" y="562991"/>
                </a:lnTo>
                <a:lnTo>
                  <a:pt x="11116754" y="548069"/>
                </a:lnTo>
                <a:cubicBezTo>
                  <a:pt x="11114469" y="545592"/>
                  <a:pt x="11112119" y="543116"/>
                  <a:pt x="11109706" y="540639"/>
                </a:cubicBezTo>
                <a:cubicBezTo>
                  <a:pt x="11107357" y="538163"/>
                  <a:pt x="11104944" y="535686"/>
                  <a:pt x="11102530" y="533273"/>
                </a:cubicBezTo>
                <a:cubicBezTo>
                  <a:pt x="11100117" y="530797"/>
                  <a:pt x="11097704" y="528384"/>
                  <a:pt x="11095291" y="525907"/>
                </a:cubicBezTo>
                <a:cubicBezTo>
                  <a:pt x="11092878" y="523431"/>
                  <a:pt x="11090465" y="521017"/>
                  <a:pt x="11088116" y="518541"/>
                </a:cubicBezTo>
                <a:lnTo>
                  <a:pt x="11084497" y="514858"/>
                </a:lnTo>
                <a:lnTo>
                  <a:pt x="11080813" y="511175"/>
                </a:lnTo>
                <a:lnTo>
                  <a:pt x="11073448" y="503873"/>
                </a:lnTo>
                <a:cubicBezTo>
                  <a:pt x="11072241" y="502666"/>
                  <a:pt x="11070971" y="501460"/>
                  <a:pt x="11069764" y="500253"/>
                </a:cubicBezTo>
                <a:cubicBezTo>
                  <a:pt x="11068558" y="499047"/>
                  <a:pt x="11067351" y="497840"/>
                  <a:pt x="11066082" y="496634"/>
                </a:cubicBezTo>
                <a:cubicBezTo>
                  <a:pt x="11064875" y="495427"/>
                  <a:pt x="11063605" y="494221"/>
                  <a:pt x="11062399" y="493014"/>
                </a:cubicBezTo>
                <a:cubicBezTo>
                  <a:pt x="11061192" y="491808"/>
                  <a:pt x="11059922" y="490601"/>
                  <a:pt x="11058652" y="489395"/>
                </a:cubicBezTo>
                <a:cubicBezTo>
                  <a:pt x="11056112" y="486982"/>
                  <a:pt x="11053572" y="484569"/>
                  <a:pt x="11051096" y="482156"/>
                </a:cubicBezTo>
                <a:cubicBezTo>
                  <a:pt x="11048555" y="479742"/>
                  <a:pt x="11046079" y="477330"/>
                  <a:pt x="11043539" y="474980"/>
                </a:cubicBezTo>
                <a:cubicBezTo>
                  <a:pt x="11040999" y="472567"/>
                  <a:pt x="11038523" y="470217"/>
                  <a:pt x="11035983" y="467805"/>
                </a:cubicBezTo>
                <a:cubicBezTo>
                  <a:pt x="11033442" y="465392"/>
                  <a:pt x="11030839" y="463042"/>
                  <a:pt x="11028236" y="460629"/>
                </a:cubicBezTo>
                <a:cubicBezTo>
                  <a:pt x="11026965" y="459423"/>
                  <a:pt x="11025632" y="458216"/>
                  <a:pt x="11024362" y="457073"/>
                </a:cubicBezTo>
                <a:cubicBezTo>
                  <a:pt x="11023092" y="455867"/>
                  <a:pt x="11021822" y="454724"/>
                  <a:pt x="11020488" y="453517"/>
                </a:cubicBezTo>
                <a:cubicBezTo>
                  <a:pt x="11019219" y="452310"/>
                  <a:pt x="11017949" y="451167"/>
                  <a:pt x="11016615" y="449961"/>
                </a:cubicBezTo>
                <a:cubicBezTo>
                  <a:pt x="11015345" y="448755"/>
                  <a:pt x="11014012" y="447612"/>
                  <a:pt x="11012741" y="446405"/>
                </a:cubicBezTo>
                <a:lnTo>
                  <a:pt x="10996866" y="432245"/>
                </a:lnTo>
                <a:cubicBezTo>
                  <a:pt x="10995597" y="431102"/>
                  <a:pt x="10994263" y="429895"/>
                  <a:pt x="10992929" y="428752"/>
                </a:cubicBezTo>
                <a:cubicBezTo>
                  <a:pt x="10991596" y="427609"/>
                  <a:pt x="10990262" y="426403"/>
                  <a:pt x="10988929" y="425260"/>
                </a:cubicBezTo>
                <a:cubicBezTo>
                  <a:pt x="10987596" y="424117"/>
                  <a:pt x="10986262" y="422910"/>
                  <a:pt x="10984865" y="421767"/>
                </a:cubicBezTo>
                <a:cubicBezTo>
                  <a:pt x="10983532" y="420624"/>
                  <a:pt x="10982135" y="419417"/>
                  <a:pt x="10980801" y="418274"/>
                </a:cubicBezTo>
                <a:cubicBezTo>
                  <a:pt x="10979467" y="417132"/>
                  <a:pt x="10978071" y="415925"/>
                  <a:pt x="10976737" y="414782"/>
                </a:cubicBezTo>
                <a:cubicBezTo>
                  <a:pt x="10975403" y="413639"/>
                  <a:pt x="10974070" y="412433"/>
                  <a:pt x="10972673" y="411290"/>
                </a:cubicBezTo>
                <a:cubicBezTo>
                  <a:pt x="10971339" y="410147"/>
                  <a:pt x="10970006" y="408940"/>
                  <a:pt x="10968609" y="407797"/>
                </a:cubicBezTo>
                <a:cubicBezTo>
                  <a:pt x="10967212" y="406654"/>
                  <a:pt x="10965878" y="405448"/>
                  <a:pt x="10964482" y="404305"/>
                </a:cubicBezTo>
                <a:lnTo>
                  <a:pt x="10947908" y="390462"/>
                </a:lnTo>
                <a:lnTo>
                  <a:pt x="10943780" y="387033"/>
                </a:lnTo>
                <a:lnTo>
                  <a:pt x="10939526" y="383604"/>
                </a:lnTo>
                <a:lnTo>
                  <a:pt x="10931017" y="376746"/>
                </a:lnTo>
                <a:cubicBezTo>
                  <a:pt x="10928223" y="374460"/>
                  <a:pt x="10925365" y="372174"/>
                  <a:pt x="10922508" y="369888"/>
                </a:cubicBezTo>
                <a:cubicBezTo>
                  <a:pt x="10919650" y="367602"/>
                  <a:pt x="10916729" y="365316"/>
                  <a:pt x="10913872" y="363093"/>
                </a:cubicBezTo>
                <a:cubicBezTo>
                  <a:pt x="10910951" y="360807"/>
                  <a:pt x="10908030" y="358585"/>
                  <a:pt x="10905173" y="356299"/>
                </a:cubicBezTo>
                <a:cubicBezTo>
                  <a:pt x="10902251" y="354013"/>
                  <a:pt x="10899330" y="351790"/>
                  <a:pt x="10896473" y="349568"/>
                </a:cubicBezTo>
                <a:cubicBezTo>
                  <a:pt x="10893488" y="347345"/>
                  <a:pt x="10890504" y="345059"/>
                  <a:pt x="10887520" y="342837"/>
                </a:cubicBezTo>
                <a:cubicBezTo>
                  <a:pt x="10884535" y="340614"/>
                  <a:pt x="10881550" y="338392"/>
                  <a:pt x="10878566" y="336106"/>
                </a:cubicBezTo>
                <a:cubicBezTo>
                  <a:pt x="10875582" y="333883"/>
                  <a:pt x="10872597" y="331661"/>
                  <a:pt x="10869549" y="329438"/>
                </a:cubicBezTo>
                <a:cubicBezTo>
                  <a:pt x="10866501" y="327216"/>
                  <a:pt x="10863453" y="324993"/>
                  <a:pt x="10860405" y="322771"/>
                </a:cubicBezTo>
                <a:cubicBezTo>
                  <a:pt x="10858881" y="321691"/>
                  <a:pt x="10857357" y="320548"/>
                  <a:pt x="10855833" y="319469"/>
                </a:cubicBezTo>
                <a:cubicBezTo>
                  <a:pt x="10854309" y="318389"/>
                  <a:pt x="10852785" y="317246"/>
                  <a:pt x="10851261" y="316167"/>
                </a:cubicBezTo>
                <a:cubicBezTo>
                  <a:pt x="10849737" y="315087"/>
                  <a:pt x="10848213" y="313944"/>
                  <a:pt x="10846625" y="312865"/>
                </a:cubicBezTo>
                <a:cubicBezTo>
                  <a:pt x="10845101" y="311785"/>
                  <a:pt x="10843514" y="310642"/>
                  <a:pt x="10841926" y="309563"/>
                </a:cubicBezTo>
                <a:cubicBezTo>
                  <a:pt x="10840339" y="308483"/>
                  <a:pt x="10838815" y="307404"/>
                  <a:pt x="10837227" y="306261"/>
                </a:cubicBezTo>
                <a:cubicBezTo>
                  <a:pt x="10835640" y="305181"/>
                  <a:pt x="10834116" y="304102"/>
                  <a:pt x="10832528" y="302959"/>
                </a:cubicBezTo>
                <a:cubicBezTo>
                  <a:pt x="10830941" y="301879"/>
                  <a:pt x="10829417" y="300800"/>
                  <a:pt x="10827829" y="299657"/>
                </a:cubicBezTo>
                <a:cubicBezTo>
                  <a:pt x="10826242" y="298577"/>
                  <a:pt x="10824654" y="297498"/>
                  <a:pt x="10823067" y="296418"/>
                </a:cubicBezTo>
                <a:lnTo>
                  <a:pt x="10803826" y="283464"/>
                </a:lnTo>
                <a:cubicBezTo>
                  <a:pt x="10802239" y="282385"/>
                  <a:pt x="10800588" y="281305"/>
                  <a:pt x="10798937" y="280226"/>
                </a:cubicBezTo>
                <a:cubicBezTo>
                  <a:pt x="10797286" y="279146"/>
                  <a:pt x="10795635" y="278067"/>
                  <a:pt x="10794048" y="276987"/>
                </a:cubicBezTo>
                <a:cubicBezTo>
                  <a:pt x="10792397" y="275908"/>
                  <a:pt x="10790746" y="274828"/>
                  <a:pt x="10789095" y="273812"/>
                </a:cubicBezTo>
                <a:cubicBezTo>
                  <a:pt x="10787444" y="272733"/>
                  <a:pt x="10785792" y="271653"/>
                  <a:pt x="10784205" y="270637"/>
                </a:cubicBezTo>
                <a:cubicBezTo>
                  <a:pt x="10777601" y="266383"/>
                  <a:pt x="10770934" y="262128"/>
                  <a:pt x="10764139" y="257937"/>
                </a:cubicBezTo>
                <a:cubicBezTo>
                  <a:pt x="10757408" y="253746"/>
                  <a:pt x="10750613" y="249555"/>
                  <a:pt x="10743692" y="245364"/>
                </a:cubicBezTo>
                <a:cubicBezTo>
                  <a:pt x="10736834" y="241237"/>
                  <a:pt x="10729849" y="237046"/>
                  <a:pt x="10722864" y="232982"/>
                </a:cubicBezTo>
                <a:cubicBezTo>
                  <a:pt x="10715879" y="228854"/>
                  <a:pt x="10708767" y="224790"/>
                  <a:pt x="10701591" y="220726"/>
                </a:cubicBezTo>
                <a:cubicBezTo>
                  <a:pt x="10687304" y="212662"/>
                  <a:pt x="10672636" y="204661"/>
                  <a:pt x="10657713" y="196787"/>
                </a:cubicBezTo>
                <a:cubicBezTo>
                  <a:pt x="10642790" y="188913"/>
                  <a:pt x="10627614" y="181229"/>
                  <a:pt x="10612057" y="173609"/>
                </a:cubicBezTo>
                <a:cubicBezTo>
                  <a:pt x="10596562" y="166053"/>
                  <a:pt x="10580751" y="158623"/>
                  <a:pt x="10564622" y="151321"/>
                </a:cubicBezTo>
                <a:cubicBezTo>
                  <a:pt x="10548493" y="144082"/>
                  <a:pt x="10532110" y="136970"/>
                  <a:pt x="10515410" y="130048"/>
                </a:cubicBezTo>
                <a:cubicBezTo>
                  <a:pt x="10510393" y="127953"/>
                  <a:pt x="10505313" y="125920"/>
                  <a:pt x="10500233" y="123889"/>
                </a:cubicBezTo>
                <a:cubicBezTo>
                  <a:pt x="10495153" y="121857"/>
                  <a:pt x="10490010" y="119825"/>
                  <a:pt x="10484929" y="117793"/>
                </a:cubicBezTo>
                <a:cubicBezTo>
                  <a:pt x="10479849" y="115761"/>
                  <a:pt x="10474642" y="113792"/>
                  <a:pt x="10469436" y="111824"/>
                </a:cubicBezTo>
                <a:cubicBezTo>
                  <a:pt x="10464228" y="109855"/>
                  <a:pt x="10459022" y="107886"/>
                  <a:pt x="10453814" y="105982"/>
                </a:cubicBezTo>
                <a:cubicBezTo>
                  <a:pt x="10441686" y="101537"/>
                  <a:pt x="10429367" y="97155"/>
                  <a:pt x="10416985" y="92901"/>
                </a:cubicBezTo>
                <a:cubicBezTo>
                  <a:pt x="10404602" y="88646"/>
                  <a:pt x="10392029" y="84519"/>
                  <a:pt x="10379392" y="80518"/>
                </a:cubicBezTo>
                <a:cubicBezTo>
                  <a:pt x="10366756" y="76518"/>
                  <a:pt x="10353992" y="72644"/>
                  <a:pt x="10341102" y="68898"/>
                </a:cubicBezTo>
                <a:cubicBezTo>
                  <a:pt x="10328212" y="65151"/>
                  <a:pt x="10315258" y="61532"/>
                  <a:pt x="10302176" y="58039"/>
                </a:cubicBezTo>
                <a:cubicBezTo>
                  <a:pt x="10292842" y="55563"/>
                  <a:pt x="10283444" y="53150"/>
                  <a:pt x="10273983" y="50800"/>
                </a:cubicBezTo>
                <a:cubicBezTo>
                  <a:pt x="10264521" y="48451"/>
                  <a:pt x="10255060" y="46165"/>
                  <a:pt x="10245535" y="44006"/>
                </a:cubicBezTo>
                <a:cubicBezTo>
                  <a:pt x="10236010" y="41783"/>
                  <a:pt x="10226485" y="39688"/>
                  <a:pt x="10216896" y="37656"/>
                </a:cubicBezTo>
                <a:cubicBezTo>
                  <a:pt x="10207308" y="35624"/>
                  <a:pt x="10197719" y="33655"/>
                  <a:pt x="10188067" y="31750"/>
                </a:cubicBezTo>
                <a:cubicBezTo>
                  <a:pt x="10178415" y="29845"/>
                  <a:pt x="10168763" y="28067"/>
                  <a:pt x="10159048" y="26353"/>
                </a:cubicBezTo>
                <a:cubicBezTo>
                  <a:pt x="10149332" y="24638"/>
                  <a:pt x="10139616" y="22987"/>
                  <a:pt x="10129901" y="21463"/>
                </a:cubicBezTo>
                <a:cubicBezTo>
                  <a:pt x="10120186" y="19939"/>
                  <a:pt x="10110407" y="18415"/>
                  <a:pt x="10100691" y="17018"/>
                </a:cubicBezTo>
                <a:cubicBezTo>
                  <a:pt x="10090912" y="15621"/>
                  <a:pt x="10081197" y="14351"/>
                  <a:pt x="10071417" y="13081"/>
                </a:cubicBezTo>
                <a:cubicBezTo>
                  <a:pt x="10061638" y="11875"/>
                  <a:pt x="10051860" y="10732"/>
                  <a:pt x="10042144" y="9652"/>
                </a:cubicBezTo>
                <a:cubicBezTo>
                  <a:pt x="10032365" y="8573"/>
                  <a:pt x="10022586" y="7620"/>
                  <a:pt x="10012807" y="6731"/>
                </a:cubicBezTo>
                <a:cubicBezTo>
                  <a:pt x="10003028" y="5842"/>
                  <a:pt x="9993249" y="5080"/>
                  <a:pt x="9983534" y="4318"/>
                </a:cubicBezTo>
                <a:cubicBezTo>
                  <a:pt x="9973754" y="3620"/>
                  <a:pt x="9964039" y="2985"/>
                  <a:pt x="9954324" y="2477"/>
                </a:cubicBezTo>
                <a:cubicBezTo>
                  <a:pt x="9944608" y="1969"/>
                  <a:pt x="9934892" y="1524"/>
                  <a:pt x="9925177" y="1143"/>
                </a:cubicBezTo>
                <a:cubicBezTo>
                  <a:pt x="9915462" y="762"/>
                  <a:pt x="9905746" y="508"/>
                  <a:pt x="9896094" y="318"/>
                </a:cubicBezTo>
                <a:cubicBezTo>
                  <a:pt x="9886442" y="127"/>
                  <a:pt x="9876790" y="64"/>
                  <a:pt x="9867138" y="0"/>
                </a:cubicBezTo>
                <a:cubicBezTo>
                  <a:pt x="9857486" y="0"/>
                  <a:pt x="9847898" y="64"/>
                  <a:pt x="9838373" y="254"/>
                </a:cubicBezTo>
                <a:cubicBezTo>
                  <a:pt x="9819132" y="572"/>
                  <a:pt x="9800082" y="1207"/>
                  <a:pt x="9781286" y="2223"/>
                </a:cubicBezTo>
                <a:cubicBezTo>
                  <a:pt x="9762299" y="3239"/>
                  <a:pt x="9743567" y="4636"/>
                  <a:pt x="9725025" y="6350"/>
                </a:cubicBezTo>
                <a:cubicBezTo>
                  <a:pt x="9706356" y="8065"/>
                  <a:pt x="9687877" y="10160"/>
                  <a:pt x="9669653" y="12573"/>
                </a:cubicBezTo>
                <a:cubicBezTo>
                  <a:pt x="9651301" y="14986"/>
                  <a:pt x="9633204" y="17780"/>
                  <a:pt x="9615361" y="20892"/>
                </a:cubicBezTo>
                <a:cubicBezTo>
                  <a:pt x="9606407" y="22479"/>
                  <a:pt x="9597453" y="24130"/>
                  <a:pt x="9588627" y="25845"/>
                </a:cubicBezTo>
                <a:cubicBezTo>
                  <a:pt x="9579737" y="27623"/>
                  <a:pt x="9570974" y="29464"/>
                  <a:pt x="9562274" y="31369"/>
                </a:cubicBezTo>
                <a:cubicBezTo>
                  <a:pt x="9553512" y="33338"/>
                  <a:pt x="9544875" y="35306"/>
                  <a:pt x="9536239" y="37465"/>
                </a:cubicBezTo>
                <a:cubicBezTo>
                  <a:pt x="9527603" y="39561"/>
                  <a:pt x="9519095" y="41783"/>
                  <a:pt x="9510586" y="44069"/>
                </a:cubicBezTo>
                <a:cubicBezTo>
                  <a:pt x="9502076" y="46355"/>
                  <a:pt x="9493695" y="48768"/>
                  <a:pt x="9485376" y="51245"/>
                </a:cubicBezTo>
                <a:cubicBezTo>
                  <a:pt x="9476994" y="53721"/>
                  <a:pt x="9468739" y="56325"/>
                  <a:pt x="9460548" y="58992"/>
                </a:cubicBezTo>
                <a:cubicBezTo>
                  <a:pt x="9452292" y="61659"/>
                  <a:pt x="9444164" y="64453"/>
                  <a:pt x="9436163" y="67310"/>
                </a:cubicBezTo>
                <a:cubicBezTo>
                  <a:pt x="9428099" y="70168"/>
                  <a:pt x="9420098" y="73152"/>
                  <a:pt x="9412224" y="76200"/>
                </a:cubicBezTo>
                <a:cubicBezTo>
                  <a:pt x="9396349" y="82360"/>
                  <a:pt x="9380919" y="88837"/>
                  <a:pt x="9365933" y="95695"/>
                </a:cubicBezTo>
                <a:cubicBezTo>
                  <a:pt x="9350820" y="102616"/>
                  <a:pt x="9336151" y="109919"/>
                  <a:pt x="9321990" y="117539"/>
                </a:cubicBezTo>
                <a:cubicBezTo>
                  <a:pt x="9307703" y="125286"/>
                  <a:pt x="9293924" y="133350"/>
                  <a:pt x="9280652" y="141796"/>
                </a:cubicBezTo>
                <a:cubicBezTo>
                  <a:pt x="9267253" y="150305"/>
                  <a:pt x="9254426" y="159195"/>
                  <a:pt x="9242171" y="168402"/>
                </a:cubicBezTo>
                <a:cubicBezTo>
                  <a:pt x="9229852" y="177737"/>
                  <a:pt x="9218104" y="187389"/>
                  <a:pt x="9207119" y="197422"/>
                </a:cubicBezTo>
                <a:cubicBezTo>
                  <a:pt x="9196007" y="207582"/>
                  <a:pt x="9185529" y="218059"/>
                  <a:pt x="9175750" y="228854"/>
                </a:cubicBezTo>
                <a:cubicBezTo>
                  <a:pt x="9165908" y="239776"/>
                  <a:pt x="9156827" y="251016"/>
                  <a:pt x="9148509" y="262573"/>
                </a:cubicBezTo>
                <a:cubicBezTo>
                  <a:pt x="9140126" y="274257"/>
                  <a:pt x="9132507" y="286195"/>
                  <a:pt x="9125712" y="298450"/>
                </a:cubicBezTo>
                <a:cubicBezTo>
                  <a:pt x="9122283" y="304610"/>
                  <a:pt x="9119108" y="310833"/>
                  <a:pt x="9116124" y="317183"/>
                </a:cubicBezTo>
                <a:cubicBezTo>
                  <a:pt x="9113139" y="323533"/>
                  <a:pt x="9110345" y="329883"/>
                  <a:pt x="9107741" y="336360"/>
                </a:cubicBezTo>
                <a:cubicBezTo>
                  <a:pt x="9105138" y="342837"/>
                  <a:pt x="9102788" y="349377"/>
                  <a:pt x="9100629" y="355981"/>
                </a:cubicBezTo>
                <a:cubicBezTo>
                  <a:pt x="9098471" y="362585"/>
                  <a:pt x="9096565" y="369316"/>
                  <a:pt x="9094851" y="376047"/>
                </a:cubicBezTo>
                <a:cubicBezTo>
                  <a:pt x="9093137" y="382842"/>
                  <a:pt x="9091676" y="389636"/>
                  <a:pt x="9090406" y="396494"/>
                </a:cubicBezTo>
                <a:cubicBezTo>
                  <a:pt x="9089136" y="403416"/>
                  <a:pt x="9088120" y="410337"/>
                  <a:pt x="9087358" y="417322"/>
                </a:cubicBezTo>
                <a:cubicBezTo>
                  <a:pt x="9086533" y="424307"/>
                  <a:pt x="9085961" y="431356"/>
                  <a:pt x="9085644" y="438467"/>
                </a:cubicBezTo>
                <a:cubicBezTo>
                  <a:pt x="9085326" y="445580"/>
                  <a:pt x="9085199" y="452692"/>
                  <a:pt x="9085326" y="459867"/>
                </a:cubicBezTo>
                <a:cubicBezTo>
                  <a:pt x="9085580" y="474282"/>
                  <a:pt x="9086723" y="488823"/>
                  <a:pt x="9088755" y="503428"/>
                </a:cubicBezTo>
                <a:cubicBezTo>
                  <a:pt x="9090787" y="518160"/>
                  <a:pt x="9093772" y="532892"/>
                  <a:pt x="9097582" y="547688"/>
                </a:cubicBezTo>
                <a:cubicBezTo>
                  <a:pt x="9101455" y="562610"/>
                  <a:pt x="9106154" y="577469"/>
                  <a:pt x="9111742" y="592392"/>
                </a:cubicBezTo>
                <a:cubicBezTo>
                  <a:pt x="9117330" y="607378"/>
                  <a:pt x="9123807" y="622364"/>
                  <a:pt x="9131046" y="637223"/>
                </a:cubicBezTo>
                <a:cubicBezTo>
                  <a:pt x="9134665" y="644716"/>
                  <a:pt x="9138539" y="652145"/>
                  <a:pt x="9142539" y="659638"/>
                </a:cubicBezTo>
                <a:cubicBezTo>
                  <a:pt x="9146540" y="667131"/>
                  <a:pt x="9150795" y="674561"/>
                  <a:pt x="9155176" y="681990"/>
                </a:cubicBezTo>
                <a:cubicBezTo>
                  <a:pt x="9159558" y="689420"/>
                  <a:pt x="9164193" y="696849"/>
                  <a:pt x="9168955" y="704279"/>
                </a:cubicBezTo>
                <a:cubicBezTo>
                  <a:pt x="9173718" y="711708"/>
                  <a:pt x="9178671" y="719074"/>
                  <a:pt x="9183814" y="726440"/>
                </a:cubicBezTo>
                <a:cubicBezTo>
                  <a:pt x="9188958" y="733806"/>
                  <a:pt x="9194228" y="741172"/>
                  <a:pt x="9199689" y="748538"/>
                </a:cubicBezTo>
                <a:cubicBezTo>
                  <a:pt x="9205150" y="755904"/>
                  <a:pt x="9210738" y="763207"/>
                  <a:pt x="9216517" y="770446"/>
                </a:cubicBezTo>
                <a:cubicBezTo>
                  <a:pt x="9222296" y="777748"/>
                  <a:pt x="9228264" y="784987"/>
                  <a:pt x="9234361" y="792226"/>
                </a:cubicBezTo>
                <a:cubicBezTo>
                  <a:pt x="9240457" y="799465"/>
                  <a:pt x="9246743" y="806641"/>
                  <a:pt x="9253220" y="813816"/>
                </a:cubicBezTo>
                <a:cubicBezTo>
                  <a:pt x="9259634" y="820991"/>
                  <a:pt x="9266237" y="828104"/>
                  <a:pt x="9272905" y="835216"/>
                </a:cubicBezTo>
                <a:cubicBezTo>
                  <a:pt x="9279636" y="842328"/>
                  <a:pt x="9286430" y="849376"/>
                  <a:pt x="9293415" y="856425"/>
                </a:cubicBezTo>
                <a:cubicBezTo>
                  <a:pt x="9300400" y="863473"/>
                  <a:pt x="9307449" y="870458"/>
                  <a:pt x="9314688" y="877443"/>
                </a:cubicBezTo>
                <a:cubicBezTo>
                  <a:pt x="9321927" y="884428"/>
                  <a:pt x="9329293" y="891350"/>
                  <a:pt x="9336723" y="898208"/>
                </a:cubicBezTo>
                <a:cubicBezTo>
                  <a:pt x="9344279" y="905066"/>
                  <a:pt x="9351899" y="911924"/>
                  <a:pt x="9359583" y="918718"/>
                </a:cubicBezTo>
                <a:cubicBezTo>
                  <a:pt x="9367329" y="925513"/>
                  <a:pt x="9375140" y="932307"/>
                  <a:pt x="9383077" y="939038"/>
                </a:cubicBezTo>
                <a:cubicBezTo>
                  <a:pt x="9391015" y="945769"/>
                  <a:pt x="9399079" y="952500"/>
                  <a:pt x="9407208" y="959168"/>
                </a:cubicBezTo>
                <a:cubicBezTo>
                  <a:pt x="9415336" y="965835"/>
                  <a:pt x="9423590" y="972439"/>
                  <a:pt x="9431973" y="979043"/>
                </a:cubicBezTo>
                <a:cubicBezTo>
                  <a:pt x="9434068" y="980694"/>
                  <a:pt x="9436163" y="982345"/>
                  <a:pt x="9438259" y="983996"/>
                </a:cubicBezTo>
                <a:cubicBezTo>
                  <a:pt x="9440354" y="985647"/>
                  <a:pt x="9442513" y="987235"/>
                  <a:pt x="9444609" y="988886"/>
                </a:cubicBezTo>
                <a:cubicBezTo>
                  <a:pt x="9446704" y="990537"/>
                  <a:pt x="9448863" y="992124"/>
                  <a:pt x="9451023" y="993775"/>
                </a:cubicBezTo>
                <a:cubicBezTo>
                  <a:pt x="9453182" y="995426"/>
                  <a:pt x="9455277" y="997014"/>
                  <a:pt x="9457436" y="998665"/>
                </a:cubicBezTo>
                <a:lnTo>
                  <a:pt x="9470263" y="1008444"/>
                </a:lnTo>
                <a:cubicBezTo>
                  <a:pt x="9471342" y="1009269"/>
                  <a:pt x="9472422" y="1010031"/>
                  <a:pt x="9473501" y="1010857"/>
                </a:cubicBezTo>
                <a:cubicBezTo>
                  <a:pt x="9474581" y="1011682"/>
                  <a:pt x="9475661" y="1012444"/>
                  <a:pt x="9476803" y="1013269"/>
                </a:cubicBezTo>
                <a:cubicBezTo>
                  <a:pt x="9477883" y="1014095"/>
                  <a:pt x="9479026" y="1014857"/>
                  <a:pt x="9480105" y="1015683"/>
                </a:cubicBezTo>
                <a:cubicBezTo>
                  <a:pt x="9481185" y="1016508"/>
                  <a:pt x="9482328" y="1017270"/>
                  <a:pt x="9483408" y="1018096"/>
                </a:cubicBezTo>
                <a:lnTo>
                  <a:pt x="9509760" y="1037273"/>
                </a:lnTo>
                <a:lnTo>
                  <a:pt x="9536748" y="1056069"/>
                </a:lnTo>
                <a:lnTo>
                  <a:pt x="9550337" y="1065467"/>
                </a:lnTo>
                <a:lnTo>
                  <a:pt x="9564179" y="1074674"/>
                </a:lnTo>
                <a:lnTo>
                  <a:pt x="9591992" y="1093089"/>
                </a:lnTo>
                <a:lnTo>
                  <a:pt x="9620313" y="1111060"/>
                </a:lnTo>
                <a:lnTo>
                  <a:pt x="9634537" y="1120077"/>
                </a:lnTo>
                <a:lnTo>
                  <a:pt x="9648952" y="1128903"/>
                </a:lnTo>
                <a:lnTo>
                  <a:pt x="9677972" y="1146556"/>
                </a:lnTo>
                <a:lnTo>
                  <a:pt x="9707436" y="1163765"/>
                </a:lnTo>
                <a:cubicBezTo>
                  <a:pt x="9712325" y="1166686"/>
                  <a:pt x="9717278" y="1169543"/>
                  <a:pt x="9722231" y="1172401"/>
                </a:cubicBezTo>
                <a:cubicBezTo>
                  <a:pt x="9727184" y="1175258"/>
                  <a:pt x="9732137" y="1178052"/>
                  <a:pt x="9737153" y="1180846"/>
                </a:cubicBezTo>
                <a:cubicBezTo>
                  <a:pt x="9742170" y="1183640"/>
                  <a:pt x="9747123" y="1186434"/>
                  <a:pt x="9752139" y="1189228"/>
                </a:cubicBezTo>
                <a:cubicBezTo>
                  <a:pt x="9757156" y="1192022"/>
                  <a:pt x="9762173" y="1194816"/>
                  <a:pt x="9767189" y="1197610"/>
                </a:cubicBezTo>
                <a:cubicBezTo>
                  <a:pt x="9769665" y="1199007"/>
                  <a:pt x="9772205" y="1200404"/>
                  <a:pt x="9774682" y="1201801"/>
                </a:cubicBezTo>
                <a:cubicBezTo>
                  <a:pt x="9777222" y="1203198"/>
                  <a:pt x="9779762" y="1204532"/>
                  <a:pt x="9782238" y="1205929"/>
                </a:cubicBezTo>
                <a:cubicBezTo>
                  <a:pt x="9784715" y="1207326"/>
                  <a:pt x="9787319" y="1208659"/>
                  <a:pt x="9789859" y="1209993"/>
                </a:cubicBezTo>
                <a:cubicBezTo>
                  <a:pt x="9792399" y="1211326"/>
                  <a:pt x="9794938" y="1212723"/>
                  <a:pt x="9797478" y="1214120"/>
                </a:cubicBezTo>
                <a:lnTo>
                  <a:pt x="9827704" y="1230313"/>
                </a:lnTo>
                <a:lnTo>
                  <a:pt x="9851199" y="1242949"/>
                </a:lnTo>
                <a:cubicBezTo>
                  <a:pt x="9853168" y="1243965"/>
                  <a:pt x="9855137" y="1245045"/>
                  <a:pt x="9857041" y="1246124"/>
                </a:cubicBezTo>
                <a:cubicBezTo>
                  <a:pt x="9859010" y="1247204"/>
                  <a:pt x="9860915" y="1248283"/>
                  <a:pt x="9862820" y="1249363"/>
                </a:cubicBezTo>
                <a:cubicBezTo>
                  <a:pt x="9864725" y="1250442"/>
                  <a:pt x="9866630" y="1251522"/>
                  <a:pt x="9868599" y="1252601"/>
                </a:cubicBezTo>
                <a:cubicBezTo>
                  <a:pt x="9870567" y="1253681"/>
                  <a:pt x="9872472" y="1254760"/>
                  <a:pt x="9874377" y="1255840"/>
                </a:cubicBezTo>
                <a:cubicBezTo>
                  <a:pt x="9882061" y="1260158"/>
                  <a:pt x="9889680" y="1264476"/>
                  <a:pt x="9897237" y="1268857"/>
                </a:cubicBezTo>
                <a:cubicBezTo>
                  <a:pt x="9904794" y="1273239"/>
                  <a:pt x="9912287" y="1277620"/>
                  <a:pt x="9919779" y="1282065"/>
                </a:cubicBezTo>
                <a:cubicBezTo>
                  <a:pt x="9927209" y="1286510"/>
                  <a:pt x="9934638" y="1290955"/>
                  <a:pt x="9941941" y="1295464"/>
                </a:cubicBezTo>
                <a:cubicBezTo>
                  <a:pt x="9949307" y="1299972"/>
                  <a:pt x="9956546" y="1304544"/>
                  <a:pt x="9963785" y="1309116"/>
                </a:cubicBezTo>
                <a:cubicBezTo>
                  <a:pt x="9970961" y="1313688"/>
                  <a:pt x="9978136" y="1318324"/>
                  <a:pt x="9985185" y="1322959"/>
                </a:cubicBezTo>
                <a:cubicBezTo>
                  <a:pt x="9992233" y="1327595"/>
                  <a:pt x="9999282" y="1332294"/>
                  <a:pt x="10006203" y="1337056"/>
                </a:cubicBezTo>
                <a:cubicBezTo>
                  <a:pt x="10013124" y="1341819"/>
                  <a:pt x="10019983" y="1346581"/>
                  <a:pt x="10026777" y="1351344"/>
                </a:cubicBezTo>
                <a:cubicBezTo>
                  <a:pt x="10033572" y="1356170"/>
                  <a:pt x="10040302" y="1360996"/>
                  <a:pt x="10046970" y="1365885"/>
                </a:cubicBezTo>
                <a:cubicBezTo>
                  <a:pt x="10060305" y="1375664"/>
                  <a:pt x="10073323" y="1385570"/>
                  <a:pt x="10086023" y="1395603"/>
                </a:cubicBezTo>
                <a:cubicBezTo>
                  <a:pt x="10098723" y="1405700"/>
                  <a:pt x="10111169" y="1415860"/>
                  <a:pt x="10123170" y="1426210"/>
                </a:cubicBezTo>
                <a:cubicBezTo>
                  <a:pt x="10135235" y="1436561"/>
                  <a:pt x="10146983" y="1447038"/>
                  <a:pt x="10158349" y="1457706"/>
                </a:cubicBezTo>
                <a:cubicBezTo>
                  <a:pt x="10169715" y="1468374"/>
                  <a:pt x="10180764" y="1479169"/>
                  <a:pt x="10191369" y="1490028"/>
                </a:cubicBezTo>
                <a:cubicBezTo>
                  <a:pt x="10212769" y="1511935"/>
                  <a:pt x="10232517" y="1534351"/>
                  <a:pt x="10250487" y="1557147"/>
                </a:cubicBezTo>
                <a:cubicBezTo>
                  <a:pt x="10268585" y="1580134"/>
                  <a:pt x="10284904" y="1603566"/>
                  <a:pt x="10299255" y="1627378"/>
                </a:cubicBezTo>
                <a:cubicBezTo>
                  <a:pt x="10313734" y="1651381"/>
                  <a:pt x="10326307" y="1675638"/>
                  <a:pt x="10336784" y="1700213"/>
                </a:cubicBezTo>
                <a:cubicBezTo>
                  <a:pt x="10347325" y="1724978"/>
                  <a:pt x="10355771" y="1750060"/>
                  <a:pt x="10361930" y="1775206"/>
                </a:cubicBezTo>
                <a:cubicBezTo>
                  <a:pt x="10363454" y="1781556"/>
                  <a:pt x="10364914" y="1787906"/>
                  <a:pt x="10366185" y="1794192"/>
                </a:cubicBezTo>
                <a:cubicBezTo>
                  <a:pt x="10367454" y="1800542"/>
                  <a:pt x="10368661" y="1806956"/>
                  <a:pt x="10369677" y="1813306"/>
                </a:cubicBezTo>
                <a:cubicBezTo>
                  <a:pt x="10370693" y="1819720"/>
                  <a:pt x="10371582" y="1826070"/>
                  <a:pt x="10372280" y="1832483"/>
                </a:cubicBezTo>
                <a:cubicBezTo>
                  <a:pt x="10372979" y="1838897"/>
                  <a:pt x="10373550" y="1845310"/>
                  <a:pt x="10373932" y="1851723"/>
                </a:cubicBezTo>
                <a:cubicBezTo>
                  <a:pt x="10374439" y="1858137"/>
                  <a:pt x="10374694" y="1864614"/>
                  <a:pt x="10374884" y="1871028"/>
                </a:cubicBezTo>
                <a:cubicBezTo>
                  <a:pt x="10375011" y="1877505"/>
                  <a:pt x="10375011" y="1883918"/>
                  <a:pt x="10374884" y="1890332"/>
                </a:cubicBezTo>
                <a:cubicBezTo>
                  <a:pt x="10374757" y="1896809"/>
                  <a:pt x="10374439" y="1903222"/>
                  <a:pt x="10373995" y="1909699"/>
                </a:cubicBezTo>
                <a:cubicBezTo>
                  <a:pt x="10373550" y="1916176"/>
                  <a:pt x="10372979" y="1922653"/>
                  <a:pt x="10372280" y="1929067"/>
                </a:cubicBezTo>
                <a:cubicBezTo>
                  <a:pt x="10370757" y="1942020"/>
                  <a:pt x="10368598" y="1954911"/>
                  <a:pt x="10365867" y="1967738"/>
                </a:cubicBezTo>
                <a:cubicBezTo>
                  <a:pt x="10363137" y="1980629"/>
                  <a:pt x="10359771" y="1993519"/>
                  <a:pt x="10355771" y="2006283"/>
                </a:cubicBezTo>
                <a:cubicBezTo>
                  <a:pt x="10351770" y="2019110"/>
                  <a:pt x="10347135" y="2031810"/>
                  <a:pt x="10341927" y="2044446"/>
                </a:cubicBezTo>
                <a:cubicBezTo>
                  <a:pt x="10336657" y="2057146"/>
                  <a:pt x="10330815" y="2069656"/>
                  <a:pt x="10324274" y="2082038"/>
                </a:cubicBezTo>
                <a:cubicBezTo>
                  <a:pt x="10317734" y="2094484"/>
                  <a:pt x="10310622" y="2106740"/>
                  <a:pt x="10302812" y="2118805"/>
                </a:cubicBezTo>
                <a:cubicBezTo>
                  <a:pt x="10295001" y="2130933"/>
                  <a:pt x="10286555" y="2142808"/>
                  <a:pt x="10277475" y="2154492"/>
                </a:cubicBezTo>
                <a:cubicBezTo>
                  <a:pt x="10268395" y="2166176"/>
                  <a:pt x="10258679" y="2177669"/>
                  <a:pt x="10248392" y="2188782"/>
                </a:cubicBezTo>
                <a:cubicBezTo>
                  <a:pt x="10238041" y="2200021"/>
                  <a:pt x="10227120" y="2210880"/>
                  <a:pt x="10215689" y="2221484"/>
                </a:cubicBezTo>
                <a:cubicBezTo>
                  <a:pt x="10204133" y="2232089"/>
                  <a:pt x="10192067" y="2242376"/>
                  <a:pt x="10179431" y="2252282"/>
                </a:cubicBezTo>
                <a:cubicBezTo>
                  <a:pt x="10166731" y="2262251"/>
                  <a:pt x="10153523" y="2271776"/>
                  <a:pt x="10139807" y="2280920"/>
                </a:cubicBezTo>
                <a:cubicBezTo>
                  <a:pt x="10126027" y="2290128"/>
                  <a:pt x="10111740" y="2298891"/>
                  <a:pt x="10097008" y="2307146"/>
                </a:cubicBezTo>
                <a:cubicBezTo>
                  <a:pt x="10082212" y="2315464"/>
                  <a:pt x="10066909" y="2323338"/>
                  <a:pt x="10051224" y="2330704"/>
                </a:cubicBezTo>
                <a:cubicBezTo>
                  <a:pt x="10035413" y="2338070"/>
                  <a:pt x="10019221" y="2344928"/>
                  <a:pt x="10002647" y="2351278"/>
                </a:cubicBezTo>
                <a:cubicBezTo>
                  <a:pt x="9985947" y="2357628"/>
                  <a:pt x="9968928" y="2363534"/>
                  <a:pt x="9951529" y="2368804"/>
                </a:cubicBezTo>
                <a:cubicBezTo>
                  <a:pt x="9934067" y="2374138"/>
                  <a:pt x="9916224" y="2378901"/>
                  <a:pt x="9898126" y="2383092"/>
                </a:cubicBezTo>
                <a:cubicBezTo>
                  <a:pt x="9879901" y="2387283"/>
                  <a:pt x="9861423" y="2390966"/>
                  <a:pt x="9842627" y="2393950"/>
                </a:cubicBezTo>
                <a:cubicBezTo>
                  <a:pt x="9833165" y="2395474"/>
                  <a:pt x="9823704" y="2396808"/>
                  <a:pt x="9814115" y="2398014"/>
                </a:cubicBezTo>
                <a:cubicBezTo>
                  <a:pt x="9804527" y="2399221"/>
                  <a:pt x="9794938" y="2400300"/>
                  <a:pt x="9785223" y="2401189"/>
                </a:cubicBezTo>
                <a:cubicBezTo>
                  <a:pt x="9775508" y="2402078"/>
                  <a:pt x="9765792" y="2402904"/>
                  <a:pt x="9755949" y="2403475"/>
                </a:cubicBezTo>
                <a:cubicBezTo>
                  <a:pt x="9746107" y="2404110"/>
                  <a:pt x="9736264" y="2404555"/>
                  <a:pt x="9726295" y="2404872"/>
                </a:cubicBezTo>
                <a:cubicBezTo>
                  <a:pt x="9716325" y="2405126"/>
                  <a:pt x="9706356" y="2405253"/>
                  <a:pt x="9696323" y="2405253"/>
                </a:cubicBezTo>
                <a:cubicBezTo>
                  <a:pt x="9686290" y="2405253"/>
                  <a:pt x="9676194" y="2405063"/>
                  <a:pt x="9666097" y="2404745"/>
                </a:cubicBezTo>
                <a:cubicBezTo>
                  <a:pt x="9655937" y="2404428"/>
                  <a:pt x="9645777" y="2403983"/>
                  <a:pt x="9635617" y="2403348"/>
                </a:cubicBezTo>
                <a:cubicBezTo>
                  <a:pt x="9625394" y="2402713"/>
                  <a:pt x="9615170" y="2401951"/>
                  <a:pt x="9604883" y="2400935"/>
                </a:cubicBezTo>
                <a:cubicBezTo>
                  <a:pt x="9584309" y="2398967"/>
                  <a:pt x="9563672" y="2396427"/>
                  <a:pt x="9542971" y="2393252"/>
                </a:cubicBezTo>
                <a:cubicBezTo>
                  <a:pt x="9522206" y="2390077"/>
                  <a:pt x="9501441" y="2386330"/>
                  <a:pt x="9480677" y="2381885"/>
                </a:cubicBezTo>
                <a:cubicBezTo>
                  <a:pt x="9459849" y="2377504"/>
                  <a:pt x="9439085" y="2372487"/>
                  <a:pt x="9418320" y="2366836"/>
                </a:cubicBezTo>
                <a:cubicBezTo>
                  <a:pt x="9397555" y="2361184"/>
                  <a:pt x="9376854" y="2354961"/>
                  <a:pt x="9356217" y="2348103"/>
                </a:cubicBezTo>
                <a:cubicBezTo>
                  <a:pt x="9352915" y="2347024"/>
                  <a:pt x="9349676" y="2345944"/>
                  <a:pt x="9346374" y="2344801"/>
                </a:cubicBezTo>
                <a:cubicBezTo>
                  <a:pt x="9343073" y="2343658"/>
                  <a:pt x="9339834" y="2342579"/>
                  <a:pt x="9336596" y="2341436"/>
                </a:cubicBezTo>
                <a:cubicBezTo>
                  <a:pt x="9333357" y="2340293"/>
                  <a:pt x="9330055" y="2339150"/>
                  <a:pt x="9326816" y="2337943"/>
                </a:cubicBezTo>
                <a:cubicBezTo>
                  <a:pt x="9323578" y="2336800"/>
                  <a:pt x="9320276" y="2335594"/>
                  <a:pt x="9317037" y="2334387"/>
                </a:cubicBezTo>
                <a:cubicBezTo>
                  <a:pt x="9299829" y="2328037"/>
                  <a:pt x="9282684" y="2321306"/>
                  <a:pt x="9265666" y="2314194"/>
                </a:cubicBezTo>
                <a:cubicBezTo>
                  <a:pt x="9248648" y="2307082"/>
                  <a:pt x="9231757" y="2299589"/>
                  <a:pt x="9214993" y="2291779"/>
                </a:cubicBezTo>
                <a:cubicBezTo>
                  <a:pt x="9198229" y="2283968"/>
                  <a:pt x="9181592" y="2275777"/>
                  <a:pt x="9165146" y="2267268"/>
                </a:cubicBezTo>
                <a:cubicBezTo>
                  <a:pt x="9148699" y="2258759"/>
                  <a:pt x="9132443" y="2249869"/>
                  <a:pt x="9116314" y="2240725"/>
                </a:cubicBezTo>
                <a:cubicBezTo>
                  <a:pt x="9097200" y="2229866"/>
                  <a:pt x="9078277" y="2218500"/>
                  <a:pt x="9059672" y="2206816"/>
                </a:cubicBezTo>
                <a:cubicBezTo>
                  <a:pt x="9041066" y="2195132"/>
                  <a:pt x="9022778" y="2183003"/>
                  <a:pt x="9004808" y="2170494"/>
                </a:cubicBezTo>
                <a:cubicBezTo>
                  <a:pt x="8986837" y="2158048"/>
                  <a:pt x="8969185" y="2145157"/>
                  <a:pt x="8951786" y="2132013"/>
                </a:cubicBezTo>
                <a:cubicBezTo>
                  <a:pt x="8934450" y="2118868"/>
                  <a:pt x="8917496" y="2105343"/>
                  <a:pt x="8900859" y="2091500"/>
                </a:cubicBezTo>
                <a:cubicBezTo>
                  <a:pt x="8899842" y="2090611"/>
                  <a:pt x="8898763" y="2089785"/>
                  <a:pt x="8897747" y="2088896"/>
                </a:cubicBezTo>
                <a:cubicBezTo>
                  <a:pt x="8896731" y="2088070"/>
                  <a:pt x="8895651" y="2087182"/>
                  <a:pt x="8894636" y="2086356"/>
                </a:cubicBezTo>
                <a:cubicBezTo>
                  <a:pt x="8893556" y="2085531"/>
                  <a:pt x="8892540" y="2084642"/>
                  <a:pt x="8891524" y="2083816"/>
                </a:cubicBezTo>
                <a:cubicBezTo>
                  <a:pt x="8890508" y="2082991"/>
                  <a:pt x="8889428" y="2082101"/>
                  <a:pt x="8888412" y="2081213"/>
                </a:cubicBezTo>
                <a:lnTo>
                  <a:pt x="8876221" y="2070672"/>
                </a:lnTo>
                <a:cubicBezTo>
                  <a:pt x="8874188" y="2068894"/>
                  <a:pt x="8872157" y="2067179"/>
                  <a:pt x="8870124" y="2065401"/>
                </a:cubicBezTo>
                <a:cubicBezTo>
                  <a:pt x="8868092" y="2063623"/>
                  <a:pt x="8866061" y="2061909"/>
                  <a:pt x="8864028" y="2060131"/>
                </a:cubicBezTo>
                <a:cubicBezTo>
                  <a:pt x="8861997" y="2058353"/>
                  <a:pt x="8859964" y="2056575"/>
                  <a:pt x="8857996" y="2054797"/>
                </a:cubicBezTo>
                <a:cubicBezTo>
                  <a:pt x="8855964" y="2053019"/>
                  <a:pt x="8853996" y="2051241"/>
                  <a:pt x="8852027" y="2049399"/>
                </a:cubicBezTo>
                <a:lnTo>
                  <a:pt x="8796909" y="1999361"/>
                </a:lnTo>
                <a:cubicBezTo>
                  <a:pt x="8786749" y="1990281"/>
                  <a:pt x="8776589" y="1981264"/>
                  <a:pt x="8766365" y="1972247"/>
                </a:cubicBezTo>
                <a:cubicBezTo>
                  <a:pt x="8756142" y="1963293"/>
                  <a:pt x="8745919" y="1954340"/>
                  <a:pt x="8735568" y="1945513"/>
                </a:cubicBezTo>
                <a:cubicBezTo>
                  <a:pt x="8725281" y="1936687"/>
                  <a:pt x="8714930" y="1927923"/>
                  <a:pt x="8704453" y="1919161"/>
                </a:cubicBezTo>
                <a:cubicBezTo>
                  <a:pt x="8694039" y="1910461"/>
                  <a:pt x="8683562" y="1901825"/>
                  <a:pt x="8672957" y="1893316"/>
                </a:cubicBezTo>
                <a:cubicBezTo>
                  <a:pt x="8630984" y="1859217"/>
                  <a:pt x="8587867" y="1826006"/>
                  <a:pt x="8543544" y="1793748"/>
                </a:cubicBezTo>
                <a:cubicBezTo>
                  <a:pt x="8499538" y="1761744"/>
                  <a:pt x="8454263" y="1730629"/>
                  <a:pt x="8407654" y="1700594"/>
                </a:cubicBezTo>
                <a:cubicBezTo>
                  <a:pt x="8361300" y="1670748"/>
                  <a:pt x="8313484" y="1641856"/>
                  <a:pt x="8264144" y="1614043"/>
                </a:cubicBezTo>
                <a:cubicBezTo>
                  <a:pt x="8214995" y="1586357"/>
                  <a:pt x="8164195" y="1559687"/>
                  <a:pt x="8111681" y="1534097"/>
                </a:cubicBezTo>
                <a:cubicBezTo>
                  <a:pt x="8091107" y="1524191"/>
                  <a:pt x="8070342" y="1514412"/>
                  <a:pt x="8049261" y="1504823"/>
                </a:cubicBezTo>
                <a:cubicBezTo>
                  <a:pt x="8028178" y="1495235"/>
                  <a:pt x="8006842" y="1485837"/>
                  <a:pt x="7985188" y="1476566"/>
                </a:cubicBezTo>
                <a:cubicBezTo>
                  <a:pt x="7963536" y="1467358"/>
                  <a:pt x="7941564" y="1458278"/>
                  <a:pt x="7919339" y="1449451"/>
                </a:cubicBezTo>
                <a:cubicBezTo>
                  <a:pt x="7897050" y="1440625"/>
                  <a:pt x="7874445" y="1431925"/>
                  <a:pt x="7851521" y="1423480"/>
                </a:cubicBezTo>
                <a:cubicBezTo>
                  <a:pt x="7845108" y="1421130"/>
                  <a:pt x="7838694" y="1418781"/>
                  <a:pt x="7832217" y="1416431"/>
                </a:cubicBezTo>
                <a:cubicBezTo>
                  <a:pt x="7825740" y="1414082"/>
                  <a:pt x="7819263" y="1411796"/>
                  <a:pt x="7812723" y="1409510"/>
                </a:cubicBezTo>
                <a:cubicBezTo>
                  <a:pt x="7806182" y="1407224"/>
                  <a:pt x="7799642" y="1404938"/>
                  <a:pt x="7793037" y="1402652"/>
                </a:cubicBezTo>
                <a:cubicBezTo>
                  <a:pt x="7786434" y="1400366"/>
                  <a:pt x="7779830" y="1398143"/>
                  <a:pt x="7773162" y="1395921"/>
                </a:cubicBezTo>
                <a:cubicBezTo>
                  <a:pt x="7742746" y="1385697"/>
                  <a:pt x="7711758" y="1375855"/>
                  <a:pt x="7680071" y="1366330"/>
                </a:cubicBezTo>
                <a:cubicBezTo>
                  <a:pt x="7648385" y="1356805"/>
                  <a:pt x="7616127" y="1347661"/>
                  <a:pt x="7583170" y="1338898"/>
                </a:cubicBezTo>
                <a:cubicBezTo>
                  <a:pt x="7550150" y="1330135"/>
                  <a:pt x="7516495" y="1321753"/>
                  <a:pt x="7482078" y="1313815"/>
                </a:cubicBezTo>
                <a:cubicBezTo>
                  <a:pt x="7447598" y="1305814"/>
                  <a:pt x="7412419" y="1298321"/>
                  <a:pt x="7376478" y="1291209"/>
                </a:cubicBezTo>
                <a:cubicBezTo>
                  <a:pt x="7340474" y="1284097"/>
                  <a:pt x="7303643" y="1277430"/>
                  <a:pt x="7266051" y="1271207"/>
                </a:cubicBezTo>
                <a:cubicBezTo>
                  <a:pt x="7228332" y="1264984"/>
                  <a:pt x="7189851" y="1259269"/>
                  <a:pt x="7150481" y="1254062"/>
                </a:cubicBezTo>
                <a:cubicBezTo>
                  <a:pt x="7110984" y="1248855"/>
                  <a:pt x="7070662" y="1244092"/>
                  <a:pt x="7029387" y="1239965"/>
                </a:cubicBezTo>
                <a:cubicBezTo>
                  <a:pt x="6987985" y="1235774"/>
                  <a:pt x="6945694" y="1232154"/>
                  <a:pt x="6902450" y="1229106"/>
                </a:cubicBezTo>
                <a:cubicBezTo>
                  <a:pt x="6880733" y="1227582"/>
                  <a:pt x="6858825" y="1226185"/>
                  <a:pt x="6836664" y="1224979"/>
                </a:cubicBezTo>
                <a:cubicBezTo>
                  <a:pt x="6814439" y="1223772"/>
                  <a:pt x="6792024" y="1222693"/>
                  <a:pt x="6769354" y="1221740"/>
                </a:cubicBezTo>
                <a:cubicBezTo>
                  <a:pt x="6746621" y="1220851"/>
                  <a:pt x="6723634" y="1220089"/>
                  <a:pt x="6700393" y="1219454"/>
                </a:cubicBezTo>
                <a:cubicBezTo>
                  <a:pt x="6677088" y="1218883"/>
                  <a:pt x="6653530" y="1218438"/>
                  <a:pt x="6629718" y="1218184"/>
                </a:cubicBezTo>
                <a:cubicBezTo>
                  <a:pt x="6605842" y="1217930"/>
                  <a:pt x="6581649" y="1217867"/>
                  <a:pt x="6557264" y="1217994"/>
                </a:cubicBezTo>
                <a:cubicBezTo>
                  <a:pt x="6532817" y="1218121"/>
                  <a:pt x="6508052" y="1218375"/>
                  <a:pt x="6483096" y="1218819"/>
                </a:cubicBezTo>
                <a:cubicBezTo>
                  <a:pt x="6458014" y="1219264"/>
                  <a:pt x="6432677" y="1219899"/>
                  <a:pt x="6407150" y="1220788"/>
                </a:cubicBezTo>
                <a:cubicBezTo>
                  <a:pt x="6381496" y="1221613"/>
                  <a:pt x="6355525" y="1222629"/>
                  <a:pt x="6329363" y="1223836"/>
                </a:cubicBezTo>
                <a:cubicBezTo>
                  <a:pt x="6303074" y="1225042"/>
                  <a:pt x="6276531" y="1226503"/>
                  <a:pt x="6249734" y="1228090"/>
                </a:cubicBezTo>
                <a:cubicBezTo>
                  <a:pt x="6222810" y="1229678"/>
                  <a:pt x="6195632" y="1231519"/>
                  <a:pt x="6168200" y="1233488"/>
                </a:cubicBezTo>
                <a:cubicBezTo>
                  <a:pt x="6140641" y="1235520"/>
                  <a:pt x="6112828" y="1237742"/>
                  <a:pt x="6084761" y="1240155"/>
                </a:cubicBezTo>
                <a:cubicBezTo>
                  <a:pt x="6056567" y="1242632"/>
                  <a:pt x="6028055" y="1245299"/>
                  <a:pt x="5999353" y="1248220"/>
                </a:cubicBezTo>
                <a:cubicBezTo>
                  <a:pt x="5970461" y="1251141"/>
                  <a:pt x="5941314" y="1254252"/>
                  <a:pt x="5911914" y="1257618"/>
                </a:cubicBezTo>
                <a:cubicBezTo>
                  <a:pt x="5882386" y="1260983"/>
                  <a:pt x="5852541" y="1264539"/>
                  <a:pt x="5822506" y="1268349"/>
                </a:cubicBezTo>
                <a:cubicBezTo>
                  <a:pt x="5792280" y="1272159"/>
                  <a:pt x="5761800" y="1276223"/>
                  <a:pt x="5731066" y="1280478"/>
                </a:cubicBezTo>
                <a:cubicBezTo>
                  <a:pt x="5700141" y="1284796"/>
                  <a:pt x="5669026" y="1289304"/>
                  <a:pt x="5637594" y="1294003"/>
                </a:cubicBezTo>
                <a:cubicBezTo>
                  <a:pt x="5606034" y="1298766"/>
                  <a:pt x="5574157" y="1303782"/>
                  <a:pt x="5542090" y="1309053"/>
                </a:cubicBezTo>
                <a:cubicBezTo>
                  <a:pt x="5509768" y="1314323"/>
                  <a:pt x="5477256" y="1319911"/>
                  <a:pt x="5444490" y="1325690"/>
                </a:cubicBezTo>
                <a:cubicBezTo>
                  <a:pt x="5411470" y="1331532"/>
                  <a:pt x="5378260" y="1337564"/>
                  <a:pt x="5344795" y="1343914"/>
                </a:cubicBezTo>
                <a:cubicBezTo>
                  <a:pt x="5311077" y="1350264"/>
                  <a:pt x="5277168" y="1356868"/>
                  <a:pt x="5242941" y="1363663"/>
                </a:cubicBezTo>
                <a:cubicBezTo>
                  <a:pt x="5208524" y="1370521"/>
                  <a:pt x="5173853" y="1377696"/>
                  <a:pt x="5138928" y="1385062"/>
                </a:cubicBezTo>
                <a:cubicBezTo>
                  <a:pt x="5103813" y="1392492"/>
                  <a:pt x="5068380" y="1400175"/>
                  <a:pt x="5032820" y="1408113"/>
                </a:cubicBezTo>
                <a:cubicBezTo>
                  <a:pt x="4996942" y="1416114"/>
                  <a:pt x="4960874" y="1424369"/>
                  <a:pt x="4924552" y="1432878"/>
                </a:cubicBezTo>
                <a:cubicBezTo>
                  <a:pt x="4887976" y="1441450"/>
                  <a:pt x="4851146" y="1450340"/>
                  <a:pt x="4814189" y="1459421"/>
                </a:cubicBezTo>
                <a:cubicBezTo>
                  <a:pt x="4776851" y="1468565"/>
                  <a:pt x="4739323" y="1478026"/>
                  <a:pt x="4701604" y="1487742"/>
                </a:cubicBezTo>
                <a:cubicBezTo>
                  <a:pt x="4663567" y="1497521"/>
                  <a:pt x="4625277" y="1507554"/>
                  <a:pt x="4586796" y="1517841"/>
                </a:cubicBezTo>
                <a:cubicBezTo>
                  <a:pt x="4547997" y="1528255"/>
                  <a:pt x="4509008" y="1538859"/>
                  <a:pt x="4469765" y="1549781"/>
                </a:cubicBezTo>
                <a:cubicBezTo>
                  <a:pt x="4430205" y="1560767"/>
                  <a:pt x="4390454" y="1572070"/>
                  <a:pt x="4350512" y="1583627"/>
                </a:cubicBezTo>
                <a:cubicBezTo>
                  <a:pt x="4310190" y="1595311"/>
                  <a:pt x="4269740" y="1607249"/>
                  <a:pt x="4229037" y="1619441"/>
                </a:cubicBezTo>
                <a:cubicBezTo>
                  <a:pt x="4188015" y="1631760"/>
                  <a:pt x="4146740" y="1644333"/>
                  <a:pt x="4105339" y="1657223"/>
                </a:cubicBezTo>
                <a:cubicBezTo>
                  <a:pt x="4063556" y="1670177"/>
                  <a:pt x="4021519" y="1683448"/>
                  <a:pt x="3979355" y="1696974"/>
                </a:cubicBezTo>
                <a:cubicBezTo>
                  <a:pt x="3936809" y="1710626"/>
                  <a:pt x="3894011" y="1724533"/>
                  <a:pt x="3851021" y="1738757"/>
                </a:cubicBezTo>
                <a:cubicBezTo>
                  <a:pt x="3763772" y="1767523"/>
                  <a:pt x="3675825" y="1797495"/>
                  <a:pt x="3587179" y="1828546"/>
                </a:cubicBezTo>
                <a:cubicBezTo>
                  <a:pt x="3496818" y="1860233"/>
                  <a:pt x="3405632" y="1893062"/>
                  <a:pt x="3313811" y="1927035"/>
                </a:cubicBezTo>
                <a:cubicBezTo>
                  <a:pt x="3220149" y="1961706"/>
                  <a:pt x="3125661" y="1997583"/>
                  <a:pt x="3030538" y="2034540"/>
                </a:cubicBezTo>
                <a:cubicBezTo>
                  <a:pt x="2933446" y="2072323"/>
                  <a:pt x="2835529" y="2111312"/>
                  <a:pt x="2736914" y="2151507"/>
                </a:cubicBezTo>
                <a:cubicBezTo>
                  <a:pt x="2636203" y="2192528"/>
                  <a:pt x="2534730" y="2234819"/>
                  <a:pt x="2432495" y="2278317"/>
                </a:cubicBezTo>
                <a:cubicBezTo>
                  <a:pt x="2328037" y="2322767"/>
                  <a:pt x="2222818" y="2368487"/>
                  <a:pt x="2116773" y="2415477"/>
                </a:cubicBezTo>
                <a:cubicBezTo>
                  <a:pt x="2008378" y="2463546"/>
                  <a:pt x="1899158" y="2512886"/>
                  <a:pt x="1789176" y="2563622"/>
                </a:cubicBezTo>
                <a:cubicBezTo>
                  <a:pt x="1676654" y="2615502"/>
                  <a:pt x="1563307" y="2668715"/>
                  <a:pt x="1449134" y="2723261"/>
                </a:cubicBezTo>
                <a:cubicBezTo>
                  <a:pt x="1332294" y="2779141"/>
                  <a:pt x="1214565" y="2836418"/>
                  <a:pt x="1095947" y="2895092"/>
                </a:cubicBezTo>
                <a:cubicBezTo>
                  <a:pt x="974471" y="2955227"/>
                  <a:pt x="852043" y="3016822"/>
                  <a:pt x="728663" y="3079941"/>
                </a:cubicBezTo>
                <a:cubicBezTo>
                  <a:pt x="602234" y="3144584"/>
                  <a:pt x="474789" y="3210814"/>
                  <a:pt x="346266" y="3278632"/>
                </a:cubicBezTo>
                <a:cubicBezTo>
                  <a:pt x="231712" y="3339084"/>
                  <a:pt x="116205" y="3400869"/>
                  <a:pt x="0" y="3463862"/>
                </a:cubicBezTo>
                <a:lnTo>
                  <a:pt x="2540" y="3855403"/>
                </a:lnTo>
                <a:cubicBezTo>
                  <a:pt x="85281" y="3804984"/>
                  <a:pt x="167704" y="3755200"/>
                  <a:pt x="249619" y="3706241"/>
                </a:cubicBezTo>
                <a:cubicBezTo>
                  <a:pt x="366776" y="3636200"/>
                  <a:pt x="483172" y="3567684"/>
                  <a:pt x="598805" y="3500628"/>
                </a:cubicBezTo>
                <a:cubicBezTo>
                  <a:pt x="711899" y="3435096"/>
                  <a:pt x="824230" y="3370961"/>
                  <a:pt x="935800" y="3308223"/>
                </a:cubicBezTo>
                <a:cubicBezTo>
                  <a:pt x="1044956" y="3246882"/>
                  <a:pt x="1153414" y="3186875"/>
                  <a:pt x="1261174" y="3128201"/>
                </a:cubicBezTo>
                <a:cubicBezTo>
                  <a:pt x="1366584" y="3070797"/>
                  <a:pt x="1471359" y="3014726"/>
                  <a:pt x="1575435" y="2959989"/>
                </a:cubicBezTo>
                <a:cubicBezTo>
                  <a:pt x="1677353" y="2906395"/>
                  <a:pt x="1778572" y="2854008"/>
                  <a:pt x="1879219" y="2802827"/>
                </a:cubicBezTo>
                <a:cubicBezTo>
                  <a:pt x="1977771" y="2752789"/>
                  <a:pt x="2075752" y="2703894"/>
                  <a:pt x="2173097" y="2656269"/>
                </a:cubicBezTo>
                <a:cubicBezTo>
                  <a:pt x="2268474" y="2609596"/>
                  <a:pt x="2363343" y="2564067"/>
                  <a:pt x="2457577" y="2519744"/>
                </a:cubicBezTo>
                <a:cubicBezTo>
                  <a:pt x="2549970" y="2476310"/>
                  <a:pt x="2641727" y="2433955"/>
                  <a:pt x="2732913" y="2392744"/>
                </a:cubicBezTo>
                <a:cubicBezTo>
                  <a:pt x="2822385" y="2352358"/>
                  <a:pt x="2911221" y="2313051"/>
                  <a:pt x="2999550" y="2274888"/>
                </a:cubicBezTo>
                <a:cubicBezTo>
                  <a:pt x="3086164" y="2237423"/>
                  <a:pt x="3172206" y="2201037"/>
                  <a:pt x="3257677" y="2165795"/>
                </a:cubicBezTo>
                <a:cubicBezTo>
                  <a:pt x="3341624" y="2131124"/>
                  <a:pt x="3424936" y="2097532"/>
                  <a:pt x="3507740" y="2065084"/>
                </a:cubicBezTo>
                <a:cubicBezTo>
                  <a:pt x="3589020" y="2033143"/>
                  <a:pt x="3669729" y="2002282"/>
                  <a:pt x="3749865" y="1972437"/>
                </a:cubicBezTo>
                <a:cubicBezTo>
                  <a:pt x="3828606" y="1943164"/>
                  <a:pt x="3906774" y="1914842"/>
                  <a:pt x="3984371" y="1887665"/>
                </a:cubicBezTo>
                <a:cubicBezTo>
                  <a:pt x="4022662" y="1874203"/>
                  <a:pt x="4060762" y="1860995"/>
                  <a:pt x="4098734" y="1848041"/>
                </a:cubicBezTo>
                <a:cubicBezTo>
                  <a:pt x="4136390" y="1835214"/>
                  <a:pt x="4173855" y="1822577"/>
                  <a:pt x="4211193" y="1810258"/>
                </a:cubicBezTo>
                <a:cubicBezTo>
                  <a:pt x="4248214" y="1798003"/>
                  <a:pt x="4285107" y="1786001"/>
                  <a:pt x="4321810" y="1774317"/>
                </a:cubicBezTo>
                <a:cubicBezTo>
                  <a:pt x="4358196" y="1762697"/>
                  <a:pt x="4394454" y="1751267"/>
                  <a:pt x="4430586" y="1740154"/>
                </a:cubicBezTo>
                <a:cubicBezTo>
                  <a:pt x="4466400" y="1729105"/>
                  <a:pt x="4502087" y="1718310"/>
                  <a:pt x="4537583" y="1707769"/>
                </a:cubicBezTo>
                <a:cubicBezTo>
                  <a:pt x="4572826" y="1697292"/>
                  <a:pt x="4607814" y="1687068"/>
                  <a:pt x="4642676" y="1677098"/>
                </a:cubicBezTo>
                <a:cubicBezTo>
                  <a:pt x="4677283" y="1667192"/>
                  <a:pt x="4711700" y="1657541"/>
                  <a:pt x="4745927" y="1648142"/>
                </a:cubicBezTo>
                <a:cubicBezTo>
                  <a:pt x="4779899" y="1638808"/>
                  <a:pt x="4813745" y="1629664"/>
                  <a:pt x="4847400" y="1620838"/>
                </a:cubicBezTo>
                <a:cubicBezTo>
                  <a:pt x="4880801" y="1612011"/>
                  <a:pt x="4914011" y="1603439"/>
                  <a:pt x="4947031" y="1595120"/>
                </a:cubicBezTo>
                <a:cubicBezTo>
                  <a:pt x="4979861" y="1586865"/>
                  <a:pt x="5012436" y="1578864"/>
                  <a:pt x="5044885" y="1571054"/>
                </a:cubicBezTo>
                <a:cubicBezTo>
                  <a:pt x="5077079" y="1563307"/>
                  <a:pt x="5109147" y="1555814"/>
                  <a:pt x="5140960" y="1548575"/>
                </a:cubicBezTo>
                <a:cubicBezTo>
                  <a:pt x="5172583" y="1541336"/>
                  <a:pt x="5204016" y="1534414"/>
                  <a:pt x="5235258" y="1527620"/>
                </a:cubicBezTo>
                <a:cubicBezTo>
                  <a:pt x="5266309" y="1520952"/>
                  <a:pt x="5297107" y="1514412"/>
                  <a:pt x="5327777" y="1508189"/>
                </a:cubicBezTo>
                <a:cubicBezTo>
                  <a:pt x="5358257" y="1501966"/>
                  <a:pt x="5388483" y="1495933"/>
                  <a:pt x="5418519" y="1490155"/>
                </a:cubicBezTo>
                <a:cubicBezTo>
                  <a:pt x="5448364" y="1484440"/>
                  <a:pt x="5478082" y="1478915"/>
                  <a:pt x="5507482" y="1473645"/>
                </a:cubicBezTo>
                <a:cubicBezTo>
                  <a:pt x="5536756" y="1468374"/>
                  <a:pt x="5565839" y="1463358"/>
                  <a:pt x="5594731" y="1458595"/>
                </a:cubicBezTo>
                <a:cubicBezTo>
                  <a:pt x="5623433" y="1453833"/>
                  <a:pt x="5651945" y="1449261"/>
                  <a:pt x="5680202" y="1444943"/>
                </a:cubicBezTo>
                <a:cubicBezTo>
                  <a:pt x="5708333" y="1440625"/>
                  <a:pt x="5736273" y="1436497"/>
                  <a:pt x="5763959" y="1432624"/>
                </a:cubicBezTo>
                <a:cubicBezTo>
                  <a:pt x="5791518" y="1428750"/>
                  <a:pt x="5818886" y="1425067"/>
                  <a:pt x="5846064" y="1421638"/>
                </a:cubicBezTo>
                <a:cubicBezTo>
                  <a:pt x="5873115" y="1418209"/>
                  <a:pt x="5899912" y="1414971"/>
                  <a:pt x="5926455" y="1411923"/>
                </a:cubicBezTo>
                <a:cubicBezTo>
                  <a:pt x="5952935" y="1408875"/>
                  <a:pt x="5979160" y="1406081"/>
                  <a:pt x="6005132" y="1403414"/>
                </a:cubicBezTo>
                <a:cubicBezTo>
                  <a:pt x="6031040" y="1400810"/>
                  <a:pt x="6056694" y="1398397"/>
                  <a:pt x="6082157" y="1396238"/>
                </a:cubicBezTo>
                <a:cubicBezTo>
                  <a:pt x="6107494" y="1394079"/>
                  <a:pt x="6132640" y="1392047"/>
                  <a:pt x="6157532" y="1390269"/>
                </a:cubicBezTo>
                <a:cubicBezTo>
                  <a:pt x="6182360" y="1388491"/>
                  <a:pt x="6206935" y="1386840"/>
                  <a:pt x="6231319" y="1385443"/>
                </a:cubicBezTo>
                <a:cubicBezTo>
                  <a:pt x="6255576" y="1383983"/>
                  <a:pt x="6279642" y="1382776"/>
                  <a:pt x="6303455" y="1381697"/>
                </a:cubicBezTo>
                <a:cubicBezTo>
                  <a:pt x="6327204" y="1380617"/>
                  <a:pt x="6350762" y="1379728"/>
                  <a:pt x="6374067" y="1379030"/>
                </a:cubicBezTo>
                <a:cubicBezTo>
                  <a:pt x="6397308" y="1378331"/>
                  <a:pt x="6420358" y="1377760"/>
                  <a:pt x="6443155" y="1377442"/>
                </a:cubicBezTo>
                <a:cubicBezTo>
                  <a:pt x="6465888" y="1377061"/>
                  <a:pt x="6488430" y="1376871"/>
                  <a:pt x="6510782" y="1376871"/>
                </a:cubicBezTo>
                <a:cubicBezTo>
                  <a:pt x="6533007" y="1376871"/>
                  <a:pt x="6555042" y="1376998"/>
                  <a:pt x="6576886" y="1377315"/>
                </a:cubicBezTo>
                <a:cubicBezTo>
                  <a:pt x="6598666" y="1377633"/>
                  <a:pt x="6620193" y="1378077"/>
                  <a:pt x="6641529" y="1378712"/>
                </a:cubicBezTo>
                <a:cubicBezTo>
                  <a:pt x="6662801" y="1379347"/>
                  <a:pt x="6683883" y="1380109"/>
                  <a:pt x="6704712" y="1381062"/>
                </a:cubicBezTo>
                <a:cubicBezTo>
                  <a:pt x="6725539" y="1382014"/>
                  <a:pt x="6746113" y="1383094"/>
                  <a:pt x="6766561" y="1384300"/>
                </a:cubicBezTo>
                <a:cubicBezTo>
                  <a:pt x="6807263" y="1386777"/>
                  <a:pt x="6847142" y="1389825"/>
                  <a:pt x="6886194" y="1393381"/>
                </a:cubicBezTo>
                <a:cubicBezTo>
                  <a:pt x="6925120" y="1396937"/>
                  <a:pt x="6963283" y="1401064"/>
                  <a:pt x="7000685" y="1405763"/>
                </a:cubicBezTo>
                <a:cubicBezTo>
                  <a:pt x="7037959" y="1410399"/>
                  <a:pt x="7074536" y="1415542"/>
                  <a:pt x="7110350" y="1421194"/>
                </a:cubicBezTo>
                <a:cubicBezTo>
                  <a:pt x="7146099" y="1426845"/>
                  <a:pt x="7181088" y="1432941"/>
                  <a:pt x="7215442" y="1439482"/>
                </a:cubicBezTo>
                <a:cubicBezTo>
                  <a:pt x="7249732" y="1446022"/>
                  <a:pt x="7283324" y="1453071"/>
                  <a:pt x="7316216" y="1460500"/>
                </a:cubicBezTo>
                <a:cubicBezTo>
                  <a:pt x="7349109" y="1467930"/>
                  <a:pt x="7381304" y="1475804"/>
                  <a:pt x="7412927" y="1484059"/>
                </a:cubicBezTo>
                <a:cubicBezTo>
                  <a:pt x="7444487" y="1492314"/>
                  <a:pt x="7475475" y="1500950"/>
                  <a:pt x="7505891" y="1510030"/>
                </a:cubicBezTo>
                <a:cubicBezTo>
                  <a:pt x="7536307" y="1519047"/>
                  <a:pt x="7566088" y="1528509"/>
                  <a:pt x="7595362" y="1538288"/>
                </a:cubicBezTo>
                <a:cubicBezTo>
                  <a:pt x="7601775" y="1540447"/>
                  <a:pt x="7608125" y="1542542"/>
                  <a:pt x="7614412" y="1544765"/>
                </a:cubicBezTo>
                <a:cubicBezTo>
                  <a:pt x="7620762" y="1546924"/>
                  <a:pt x="7627049" y="1549146"/>
                  <a:pt x="7633336" y="1551305"/>
                </a:cubicBezTo>
                <a:cubicBezTo>
                  <a:pt x="7639622" y="1553528"/>
                  <a:pt x="7645845" y="1555750"/>
                  <a:pt x="7652068" y="1557973"/>
                </a:cubicBezTo>
                <a:cubicBezTo>
                  <a:pt x="7658291" y="1560195"/>
                  <a:pt x="7664513" y="1562481"/>
                  <a:pt x="7670674" y="1564767"/>
                </a:cubicBezTo>
                <a:cubicBezTo>
                  <a:pt x="7692835" y="1572895"/>
                  <a:pt x="7714615" y="1581277"/>
                  <a:pt x="7736142" y="1589850"/>
                </a:cubicBezTo>
                <a:cubicBezTo>
                  <a:pt x="7757668" y="1598422"/>
                  <a:pt x="7778877" y="1607249"/>
                  <a:pt x="7799832" y="1616202"/>
                </a:cubicBezTo>
                <a:cubicBezTo>
                  <a:pt x="7820787" y="1625219"/>
                  <a:pt x="7841488" y="1634363"/>
                  <a:pt x="7861872" y="1643761"/>
                </a:cubicBezTo>
                <a:cubicBezTo>
                  <a:pt x="7882319" y="1653159"/>
                  <a:pt x="7902449" y="1662684"/>
                  <a:pt x="7922387" y="1672463"/>
                </a:cubicBezTo>
                <a:cubicBezTo>
                  <a:pt x="7973314" y="1697482"/>
                  <a:pt x="8022527" y="1723771"/>
                  <a:pt x="8070279" y="1751140"/>
                </a:cubicBezTo>
                <a:cubicBezTo>
                  <a:pt x="8118158" y="1778635"/>
                  <a:pt x="8164640" y="1807273"/>
                  <a:pt x="8209724" y="1836992"/>
                </a:cubicBezTo>
                <a:cubicBezTo>
                  <a:pt x="8255063" y="1866900"/>
                  <a:pt x="8299069" y="1897888"/>
                  <a:pt x="8341868" y="1929956"/>
                </a:cubicBezTo>
                <a:cubicBezTo>
                  <a:pt x="8384985" y="1962214"/>
                  <a:pt x="8426895" y="1995551"/>
                  <a:pt x="8467788" y="2029905"/>
                </a:cubicBezTo>
                <a:cubicBezTo>
                  <a:pt x="8478075" y="2038541"/>
                  <a:pt x="8488299" y="2047176"/>
                  <a:pt x="8498459" y="2055940"/>
                </a:cubicBezTo>
                <a:cubicBezTo>
                  <a:pt x="8508619" y="2064703"/>
                  <a:pt x="8518715" y="2073592"/>
                  <a:pt x="8528749" y="2082483"/>
                </a:cubicBezTo>
                <a:cubicBezTo>
                  <a:pt x="8538782" y="2091436"/>
                  <a:pt x="8548751" y="2100453"/>
                  <a:pt x="8558721" y="2109470"/>
                </a:cubicBezTo>
                <a:cubicBezTo>
                  <a:pt x="8568690" y="2118551"/>
                  <a:pt x="8578596" y="2127695"/>
                  <a:pt x="8588438" y="2136902"/>
                </a:cubicBezTo>
                <a:lnTo>
                  <a:pt x="8644890" y="2190179"/>
                </a:lnTo>
                <a:cubicBezTo>
                  <a:pt x="8647112" y="2192274"/>
                  <a:pt x="8649335" y="2194370"/>
                  <a:pt x="8651558" y="2196465"/>
                </a:cubicBezTo>
                <a:cubicBezTo>
                  <a:pt x="8653780" y="2198561"/>
                  <a:pt x="8656066" y="2200593"/>
                  <a:pt x="8658352" y="2202625"/>
                </a:cubicBezTo>
                <a:cubicBezTo>
                  <a:pt x="8660638" y="2204657"/>
                  <a:pt x="8662924" y="2206689"/>
                  <a:pt x="8665210" y="2208721"/>
                </a:cubicBezTo>
                <a:cubicBezTo>
                  <a:pt x="8667496" y="2210753"/>
                  <a:pt x="8669782" y="2212785"/>
                  <a:pt x="8672068" y="2214817"/>
                </a:cubicBezTo>
                <a:lnTo>
                  <a:pt x="8685848" y="2227136"/>
                </a:lnTo>
                <a:cubicBezTo>
                  <a:pt x="8686990" y="2228152"/>
                  <a:pt x="8688134" y="2229168"/>
                  <a:pt x="8689340" y="2230184"/>
                </a:cubicBezTo>
                <a:cubicBezTo>
                  <a:pt x="8690483" y="2231200"/>
                  <a:pt x="8691689" y="2232216"/>
                  <a:pt x="8692896" y="2233168"/>
                </a:cubicBezTo>
                <a:cubicBezTo>
                  <a:pt x="8694102" y="2234184"/>
                  <a:pt x="8695246" y="2235137"/>
                  <a:pt x="8696452" y="2236153"/>
                </a:cubicBezTo>
                <a:cubicBezTo>
                  <a:pt x="8697659" y="2237169"/>
                  <a:pt x="8698801" y="2238185"/>
                  <a:pt x="8699945" y="2239201"/>
                </a:cubicBezTo>
                <a:cubicBezTo>
                  <a:pt x="8718740" y="2255330"/>
                  <a:pt x="8738045" y="2271205"/>
                  <a:pt x="8757793" y="2286699"/>
                </a:cubicBezTo>
                <a:cubicBezTo>
                  <a:pt x="8777605" y="2302256"/>
                  <a:pt x="8797925" y="2317433"/>
                  <a:pt x="8818626" y="2332165"/>
                </a:cubicBezTo>
                <a:cubicBezTo>
                  <a:pt x="8839454" y="2346960"/>
                  <a:pt x="8860663" y="2361375"/>
                  <a:pt x="8882380" y="2375408"/>
                </a:cubicBezTo>
                <a:cubicBezTo>
                  <a:pt x="8904097" y="2389442"/>
                  <a:pt x="8926322" y="2403031"/>
                  <a:pt x="8948864" y="2416112"/>
                </a:cubicBezTo>
                <a:cubicBezTo>
                  <a:pt x="8967851" y="2427161"/>
                  <a:pt x="8987155" y="2437829"/>
                  <a:pt x="9006776" y="2448116"/>
                </a:cubicBezTo>
                <a:cubicBezTo>
                  <a:pt x="9026398" y="2458403"/>
                  <a:pt x="9046274" y="2468372"/>
                  <a:pt x="9066466" y="2477897"/>
                </a:cubicBezTo>
                <a:cubicBezTo>
                  <a:pt x="9086660" y="2487422"/>
                  <a:pt x="9107107" y="2496566"/>
                  <a:pt x="9127808" y="2505266"/>
                </a:cubicBezTo>
                <a:cubicBezTo>
                  <a:pt x="9148509" y="2513965"/>
                  <a:pt x="9169463" y="2522220"/>
                  <a:pt x="9190609" y="2530031"/>
                </a:cubicBezTo>
                <a:cubicBezTo>
                  <a:pt x="9194673" y="2531491"/>
                  <a:pt x="9198674" y="2533015"/>
                  <a:pt x="9202737" y="2534412"/>
                </a:cubicBezTo>
                <a:cubicBezTo>
                  <a:pt x="9206801" y="2535873"/>
                  <a:pt x="9210865" y="2537270"/>
                  <a:pt x="9214929" y="2538730"/>
                </a:cubicBezTo>
                <a:cubicBezTo>
                  <a:pt x="9218994" y="2540127"/>
                  <a:pt x="9223058" y="2541524"/>
                  <a:pt x="9227185" y="2542921"/>
                </a:cubicBezTo>
                <a:cubicBezTo>
                  <a:pt x="9231249" y="2544318"/>
                  <a:pt x="9235376" y="2545652"/>
                  <a:pt x="9239440" y="2546985"/>
                </a:cubicBezTo>
                <a:cubicBezTo>
                  <a:pt x="9265031" y="2555431"/>
                  <a:pt x="9290875" y="2563178"/>
                  <a:pt x="9316974" y="2570163"/>
                </a:cubicBezTo>
                <a:cubicBezTo>
                  <a:pt x="9343073" y="2577148"/>
                  <a:pt x="9369362" y="2583307"/>
                  <a:pt x="9395841" y="2588705"/>
                </a:cubicBezTo>
                <a:cubicBezTo>
                  <a:pt x="9422321" y="2594102"/>
                  <a:pt x="9448863" y="2598738"/>
                  <a:pt x="9475597" y="2602611"/>
                </a:cubicBezTo>
                <a:cubicBezTo>
                  <a:pt x="9502267" y="2606421"/>
                  <a:pt x="9529000" y="2609469"/>
                  <a:pt x="9555734" y="2611755"/>
                </a:cubicBezTo>
                <a:cubicBezTo>
                  <a:pt x="9569069" y="2612835"/>
                  <a:pt x="9582467" y="2613724"/>
                  <a:pt x="9595802" y="2614359"/>
                </a:cubicBezTo>
                <a:cubicBezTo>
                  <a:pt x="9609137" y="2614994"/>
                  <a:pt x="9622473" y="2615438"/>
                  <a:pt x="9635808" y="2615692"/>
                </a:cubicBezTo>
                <a:cubicBezTo>
                  <a:pt x="9649079" y="2615946"/>
                  <a:pt x="9662350" y="2615946"/>
                  <a:pt x="9675622" y="2615756"/>
                </a:cubicBezTo>
                <a:cubicBezTo>
                  <a:pt x="9688830" y="2615565"/>
                  <a:pt x="9702038" y="2615184"/>
                  <a:pt x="9715246" y="2614613"/>
                </a:cubicBezTo>
                <a:cubicBezTo>
                  <a:pt x="9728390" y="2613978"/>
                  <a:pt x="9741535" y="2613152"/>
                  <a:pt x="9754552" y="2612073"/>
                </a:cubicBezTo>
                <a:cubicBezTo>
                  <a:pt x="9767570" y="2610993"/>
                  <a:pt x="9780587" y="2609787"/>
                  <a:pt x="9793541" y="2608263"/>
                </a:cubicBezTo>
                <a:cubicBezTo>
                  <a:pt x="9806432" y="2606802"/>
                  <a:pt x="9819323" y="2605088"/>
                  <a:pt x="9832086" y="2603246"/>
                </a:cubicBezTo>
                <a:cubicBezTo>
                  <a:pt x="9844849" y="2601341"/>
                  <a:pt x="9857549" y="2599246"/>
                  <a:pt x="9870123" y="2596960"/>
                </a:cubicBezTo>
                <a:cubicBezTo>
                  <a:pt x="9895269" y="2592388"/>
                  <a:pt x="9920034" y="2586927"/>
                  <a:pt x="9944481" y="2580640"/>
                </a:cubicBezTo>
                <a:cubicBezTo>
                  <a:pt x="9968738" y="2574417"/>
                  <a:pt x="9992677" y="2567369"/>
                  <a:pt x="10016109" y="2559558"/>
                </a:cubicBezTo>
                <a:cubicBezTo>
                  <a:pt x="10039413" y="2551811"/>
                  <a:pt x="10062210" y="2543239"/>
                  <a:pt x="10084499" y="2533968"/>
                </a:cubicBezTo>
                <a:cubicBezTo>
                  <a:pt x="10106660" y="2524760"/>
                  <a:pt x="10128250" y="2514854"/>
                  <a:pt x="10149269" y="2504186"/>
                </a:cubicBezTo>
                <a:cubicBezTo>
                  <a:pt x="10170097" y="2493582"/>
                  <a:pt x="10190353" y="2482342"/>
                  <a:pt x="10209974" y="2470468"/>
                </a:cubicBezTo>
                <a:cubicBezTo>
                  <a:pt x="10229405" y="2458657"/>
                  <a:pt x="10248201" y="2446211"/>
                  <a:pt x="10266299" y="2433257"/>
                </a:cubicBezTo>
                <a:cubicBezTo>
                  <a:pt x="10284270" y="2420366"/>
                  <a:pt x="10301478" y="2406904"/>
                  <a:pt x="10317988" y="2392934"/>
                </a:cubicBezTo>
                <a:cubicBezTo>
                  <a:pt x="10334371" y="2379091"/>
                  <a:pt x="10349928" y="2364740"/>
                  <a:pt x="10364787" y="2349945"/>
                </a:cubicBezTo>
                <a:cubicBezTo>
                  <a:pt x="10379520" y="2335276"/>
                  <a:pt x="10393426" y="2320163"/>
                  <a:pt x="10406571" y="2304669"/>
                </a:cubicBezTo>
                <a:cubicBezTo>
                  <a:pt x="10419588" y="2289302"/>
                  <a:pt x="10431780" y="2273618"/>
                  <a:pt x="10443210" y="2257552"/>
                </a:cubicBezTo>
                <a:cubicBezTo>
                  <a:pt x="10454513" y="2241677"/>
                  <a:pt x="10464990" y="2225421"/>
                  <a:pt x="10474642" y="2208975"/>
                </a:cubicBezTo>
                <a:cubicBezTo>
                  <a:pt x="10484167" y="2192655"/>
                  <a:pt x="10492930" y="2176082"/>
                  <a:pt x="10500741" y="2159254"/>
                </a:cubicBezTo>
                <a:cubicBezTo>
                  <a:pt x="10508551" y="2142617"/>
                  <a:pt x="10515537" y="2125790"/>
                  <a:pt x="10521696" y="2108835"/>
                </a:cubicBezTo>
                <a:cubicBezTo>
                  <a:pt x="10527792" y="2092008"/>
                  <a:pt x="10533062" y="2075053"/>
                  <a:pt x="10537571" y="2058035"/>
                </a:cubicBezTo>
                <a:cubicBezTo>
                  <a:pt x="10542016" y="2041144"/>
                  <a:pt x="10545636" y="2024190"/>
                  <a:pt x="10548493" y="2007172"/>
                </a:cubicBezTo>
                <a:cubicBezTo>
                  <a:pt x="10551287" y="1990281"/>
                  <a:pt x="10553319" y="1973390"/>
                  <a:pt x="10554589" y="1956435"/>
                </a:cubicBezTo>
                <a:cubicBezTo>
                  <a:pt x="10555161" y="1948053"/>
                  <a:pt x="10555541" y="1939608"/>
                  <a:pt x="10555796" y="1931226"/>
                </a:cubicBezTo>
                <a:cubicBezTo>
                  <a:pt x="10555986" y="1922844"/>
                  <a:pt x="10556049" y="1914525"/>
                  <a:pt x="10555923" y="1906143"/>
                </a:cubicBezTo>
                <a:cubicBezTo>
                  <a:pt x="10555796" y="1897825"/>
                  <a:pt x="10555414" y="1889506"/>
                  <a:pt x="10554907" y="1881251"/>
                </a:cubicBezTo>
                <a:cubicBezTo>
                  <a:pt x="10554399" y="1872996"/>
                  <a:pt x="10553637" y="1864741"/>
                  <a:pt x="10552684" y="1856486"/>
                </a:cubicBezTo>
                <a:cubicBezTo>
                  <a:pt x="10551859" y="1848295"/>
                  <a:pt x="10550779" y="1840103"/>
                  <a:pt x="10549509" y="1831975"/>
                </a:cubicBezTo>
                <a:cubicBezTo>
                  <a:pt x="10548239" y="1823847"/>
                  <a:pt x="10546842" y="1815719"/>
                  <a:pt x="10545254" y="1807655"/>
                </a:cubicBezTo>
                <a:cubicBezTo>
                  <a:pt x="10543667" y="1799590"/>
                  <a:pt x="10541889" y="1791589"/>
                  <a:pt x="10539984" y="1783588"/>
                </a:cubicBezTo>
                <a:cubicBezTo>
                  <a:pt x="10538079" y="1775651"/>
                  <a:pt x="10535984" y="1767713"/>
                  <a:pt x="10533761" y="1759776"/>
                </a:cubicBezTo>
                <a:cubicBezTo>
                  <a:pt x="10533507" y="1758760"/>
                  <a:pt x="10533253" y="1757807"/>
                  <a:pt x="10532936" y="1756791"/>
                </a:cubicBezTo>
                <a:cubicBezTo>
                  <a:pt x="10532682" y="1755775"/>
                  <a:pt x="10532364" y="1754823"/>
                  <a:pt x="10532047" y="1753807"/>
                </a:cubicBezTo>
                <a:cubicBezTo>
                  <a:pt x="10531729" y="1752854"/>
                  <a:pt x="10531412" y="1751838"/>
                  <a:pt x="10531158" y="1750886"/>
                </a:cubicBezTo>
                <a:cubicBezTo>
                  <a:pt x="10530840" y="1749933"/>
                  <a:pt x="10530523" y="1748917"/>
                  <a:pt x="10530205" y="1747965"/>
                </a:cubicBezTo>
                <a:lnTo>
                  <a:pt x="10526522" y="1736217"/>
                </a:lnTo>
                <a:lnTo>
                  <a:pt x="10522522" y="1724533"/>
                </a:lnTo>
                <a:lnTo>
                  <a:pt x="10520553" y="1718755"/>
                </a:lnTo>
                <a:lnTo>
                  <a:pt x="10518330" y="1712976"/>
                </a:lnTo>
                <a:lnTo>
                  <a:pt x="10513949" y="1701419"/>
                </a:lnTo>
                <a:lnTo>
                  <a:pt x="10509250" y="1689989"/>
                </a:lnTo>
                <a:cubicBezTo>
                  <a:pt x="10508488" y="1688084"/>
                  <a:pt x="10507726" y="1686179"/>
                  <a:pt x="10506900" y="1684274"/>
                </a:cubicBezTo>
                <a:cubicBezTo>
                  <a:pt x="10506075" y="1682369"/>
                  <a:pt x="10505249" y="1680464"/>
                  <a:pt x="10504424" y="1678623"/>
                </a:cubicBezTo>
                <a:cubicBezTo>
                  <a:pt x="10503599" y="1676717"/>
                  <a:pt x="10502710" y="1674876"/>
                  <a:pt x="10501884" y="1672971"/>
                </a:cubicBezTo>
                <a:cubicBezTo>
                  <a:pt x="10501059" y="1671066"/>
                  <a:pt x="10500170" y="1669225"/>
                  <a:pt x="10499344" y="1667320"/>
                </a:cubicBezTo>
                <a:cubicBezTo>
                  <a:pt x="10495915" y="1659826"/>
                  <a:pt x="10492359" y="1652397"/>
                  <a:pt x="10488612" y="1644967"/>
                </a:cubicBezTo>
                <a:cubicBezTo>
                  <a:pt x="10484866" y="1637601"/>
                  <a:pt x="10480992" y="1630299"/>
                  <a:pt x="10476992" y="1622997"/>
                </a:cubicBezTo>
                <a:cubicBezTo>
                  <a:pt x="10472991" y="1615758"/>
                  <a:pt x="10468864" y="1608519"/>
                  <a:pt x="10464546" y="1601343"/>
                </a:cubicBezTo>
                <a:cubicBezTo>
                  <a:pt x="10460291" y="1594168"/>
                  <a:pt x="10455910" y="1587119"/>
                  <a:pt x="10451401" y="1580007"/>
                </a:cubicBezTo>
                <a:cubicBezTo>
                  <a:pt x="10442448" y="1565910"/>
                  <a:pt x="10432987" y="1552067"/>
                  <a:pt x="10423017" y="1538415"/>
                </a:cubicBezTo>
                <a:cubicBezTo>
                  <a:pt x="10413111" y="1524826"/>
                  <a:pt x="10402697" y="1511427"/>
                  <a:pt x="10391838" y="1498219"/>
                </a:cubicBezTo>
                <a:cubicBezTo>
                  <a:pt x="10381044" y="1485075"/>
                  <a:pt x="10369804" y="1472121"/>
                  <a:pt x="10358184" y="1459421"/>
                </a:cubicBezTo>
                <a:cubicBezTo>
                  <a:pt x="10346626" y="1446721"/>
                  <a:pt x="10334625" y="1434275"/>
                  <a:pt x="10322306" y="1422019"/>
                </a:cubicBezTo>
                <a:cubicBezTo>
                  <a:pt x="10309987" y="1409764"/>
                  <a:pt x="10297350" y="1397762"/>
                  <a:pt x="10284333" y="1385951"/>
                </a:cubicBezTo>
                <a:cubicBezTo>
                  <a:pt x="10271379" y="1374204"/>
                  <a:pt x="10258044" y="1362583"/>
                  <a:pt x="10244455" y="1351217"/>
                </a:cubicBezTo>
                <a:cubicBezTo>
                  <a:pt x="10230866" y="1339850"/>
                  <a:pt x="10216960" y="1328738"/>
                  <a:pt x="10202799" y="1317752"/>
                </a:cubicBezTo>
                <a:cubicBezTo>
                  <a:pt x="10188638" y="1306830"/>
                  <a:pt x="10174224" y="1296099"/>
                  <a:pt x="10159555" y="1285558"/>
                </a:cubicBezTo>
                <a:cubicBezTo>
                  <a:pt x="10152253" y="1280287"/>
                  <a:pt x="10144824" y="1275080"/>
                  <a:pt x="10137394" y="1269937"/>
                </a:cubicBezTo>
                <a:cubicBezTo>
                  <a:pt x="10129964" y="1264793"/>
                  <a:pt x="10122472" y="1259650"/>
                  <a:pt x="10114851" y="1254570"/>
                </a:cubicBezTo>
                <a:cubicBezTo>
                  <a:pt x="10107295" y="1249490"/>
                  <a:pt x="10099675" y="1244473"/>
                  <a:pt x="10091991" y="1239520"/>
                </a:cubicBezTo>
                <a:cubicBezTo>
                  <a:pt x="10084308" y="1234567"/>
                  <a:pt x="10076561" y="1229614"/>
                  <a:pt x="10068814" y="1224725"/>
                </a:cubicBezTo>
                <a:cubicBezTo>
                  <a:pt x="10061003" y="1219835"/>
                  <a:pt x="10053193" y="1215009"/>
                  <a:pt x="10045255" y="1210247"/>
                </a:cubicBezTo>
                <a:cubicBezTo>
                  <a:pt x="10037382" y="1205484"/>
                  <a:pt x="10029444" y="1200722"/>
                  <a:pt x="10021443" y="1196023"/>
                </a:cubicBezTo>
                <a:cubicBezTo>
                  <a:pt x="10013442" y="1191324"/>
                  <a:pt x="10005441" y="1186688"/>
                  <a:pt x="9997313" y="1182053"/>
                </a:cubicBezTo>
                <a:cubicBezTo>
                  <a:pt x="9989249" y="1177417"/>
                  <a:pt x="9981121" y="1172909"/>
                  <a:pt x="9972929" y="1168337"/>
                </a:cubicBezTo>
                <a:cubicBezTo>
                  <a:pt x="9970897" y="1167194"/>
                  <a:pt x="9968801" y="1166051"/>
                  <a:pt x="9966770" y="1164971"/>
                </a:cubicBezTo>
                <a:cubicBezTo>
                  <a:pt x="9964737" y="1163892"/>
                  <a:pt x="9962705" y="1162685"/>
                  <a:pt x="9960610" y="1161606"/>
                </a:cubicBezTo>
                <a:cubicBezTo>
                  <a:pt x="9958578" y="1160463"/>
                  <a:pt x="9956546" y="1159320"/>
                  <a:pt x="9954450" y="1158240"/>
                </a:cubicBezTo>
                <a:cubicBezTo>
                  <a:pt x="9952419" y="1157097"/>
                  <a:pt x="9950323" y="1156018"/>
                  <a:pt x="9948227" y="1154938"/>
                </a:cubicBezTo>
                <a:lnTo>
                  <a:pt x="9923336" y="1141730"/>
                </a:lnTo>
                <a:lnTo>
                  <a:pt x="9895459" y="1126935"/>
                </a:lnTo>
                <a:cubicBezTo>
                  <a:pt x="9893110" y="1125665"/>
                  <a:pt x="9890824" y="1124458"/>
                  <a:pt x="9888474" y="1123188"/>
                </a:cubicBezTo>
                <a:cubicBezTo>
                  <a:pt x="9886124" y="1121982"/>
                  <a:pt x="9883775" y="1120712"/>
                  <a:pt x="9881489" y="1119505"/>
                </a:cubicBezTo>
                <a:cubicBezTo>
                  <a:pt x="9879139" y="1118235"/>
                  <a:pt x="9876853" y="1117029"/>
                  <a:pt x="9874504" y="1115759"/>
                </a:cubicBezTo>
                <a:cubicBezTo>
                  <a:pt x="9872218" y="1114489"/>
                  <a:pt x="9869869" y="1113219"/>
                  <a:pt x="9867583" y="1111949"/>
                </a:cubicBezTo>
                <a:cubicBezTo>
                  <a:pt x="9863011" y="1109409"/>
                  <a:pt x="9858375" y="1106869"/>
                  <a:pt x="9853803" y="1104329"/>
                </a:cubicBezTo>
                <a:cubicBezTo>
                  <a:pt x="9849231" y="1101789"/>
                  <a:pt x="9844596" y="1099249"/>
                  <a:pt x="9840024" y="1096709"/>
                </a:cubicBezTo>
                <a:cubicBezTo>
                  <a:pt x="9835451" y="1094169"/>
                  <a:pt x="9830879" y="1091629"/>
                  <a:pt x="9826371" y="1089025"/>
                </a:cubicBezTo>
                <a:cubicBezTo>
                  <a:pt x="9821862" y="1086485"/>
                  <a:pt x="9817354" y="1083882"/>
                  <a:pt x="9812846" y="1081278"/>
                </a:cubicBezTo>
                <a:lnTo>
                  <a:pt x="9785922" y="1065721"/>
                </a:lnTo>
                <a:lnTo>
                  <a:pt x="9759442" y="1049846"/>
                </a:lnTo>
                <a:lnTo>
                  <a:pt x="9746234" y="1041908"/>
                </a:lnTo>
                <a:lnTo>
                  <a:pt x="9733216" y="1033780"/>
                </a:lnTo>
                <a:lnTo>
                  <a:pt x="9707372" y="1017588"/>
                </a:lnTo>
                <a:lnTo>
                  <a:pt x="9682036" y="1001141"/>
                </a:lnTo>
                <a:lnTo>
                  <a:pt x="9669462" y="992886"/>
                </a:lnTo>
                <a:lnTo>
                  <a:pt x="9657080" y="984504"/>
                </a:lnTo>
                <a:lnTo>
                  <a:pt x="9632442" y="967740"/>
                </a:lnTo>
                <a:lnTo>
                  <a:pt x="9608502" y="950658"/>
                </a:lnTo>
                <a:cubicBezTo>
                  <a:pt x="9607487" y="949960"/>
                  <a:pt x="9606534" y="949262"/>
                  <a:pt x="9605518" y="948500"/>
                </a:cubicBezTo>
                <a:cubicBezTo>
                  <a:pt x="9604502" y="947801"/>
                  <a:pt x="9603549" y="947103"/>
                  <a:pt x="9602534" y="946404"/>
                </a:cubicBezTo>
                <a:cubicBezTo>
                  <a:pt x="9601517" y="945705"/>
                  <a:pt x="9600565" y="945007"/>
                  <a:pt x="9599549" y="944245"/>
                </a:cubicBezTo>
                <a:cubicBezTo>
                  <a:pt x="9598533" y="943483"/>
                  <a:pt x="9597580" y="942785"/>
                  <a:pt x="9596564" y="942086"/>
                </a:cubicBezTo>
                <a:lnTo>
                  <a:pt x="9584944" y="933387"/>
                </a:lnTo>
                <a:cubicBezTo>
                  <a:pt x="9583039" y="931926"/>
                  <a:pt x="9581071" y="930466"/>
                  <a:pt x="9579102" y="929069"/>
                </a:cubicBezTo>
                <a:cubicBezTo>
                  <a:pt x="9577134" y="927608"/>
                  <a:pt x="9575228" y="926211"/>
                  <a:pt x="9573324" y="924751"/>
                </a:cubicBezTo>
                <a:cubicBezTo>
                  <a:pt x="9571419" y="923290"/>
                  <a:pt x="9569450" y="921893"/>
                  <a:pt x="9567545" y="920433"/>
                </a:cubicBezTo>
                <a:cubicBezTo>
                  <a:pt x="9565640" y="918972"/>
                  <a:pt x="9563735" y="917512"/>
                  <a:pt x="9561830" y="916051"/>
                </a:cubicBezTo>
                <a:cubicBezTo>
                  <a:pt x="9554274" y="910209"/>
                  <a:pt x="9546780" y="904367"/>
                  <a:pt x="9539351" y="898462"/>
                </a:cubicBezTo>
                <a:cubicBezTo>
                  <a:pt x="9531985" y="892556"/>
                  <a:pt x="9524683" y="886651"/>
                  <a:pt x="9517507" y="880682"/>
                </a:cubicBezTo>
                <a:cubicBezTo>
                  <a:pt x="9510332" y="874713"/>
                  <a:pt x="9503220" y="868744"/>
                  <a:pt x="9496235" y="862711"/>
                </a:cubicBezTo>
                <a:cubicBezTo>
                  <a:pt x="9489249" y="856742"/>
                  <a:pt x="9482328" y="850710"/>
                  <a:pt x="9475534" y="844614"/>
                </a:cubicBezTo>
                <a:cubicBezTo>
                  <a:pt x="9468739" y="838581"/>
                  <a:pt x="9462072" y="832485"/>
                  <a:pt x="9455531" y="826326"/>
                </a:cubicBezTo>
                <a:cubicBezTo>
                  <a:pt x="9448990" y="820230"/>
                  <a:pt x="9442577" y="814070"/>
                  <a:pt x="9436290" y="807911"/>
                </a:cubicBezTo>
                <a:cubicBezTo>
                  <a:pt x="9430004" y="801751"/>
                  <a:pt x="9423781" y="795528"/>
                  <a:pt x="9417749" y="789305"/>
                </a:cubicBezTo>
                <a:cubicBezTo>
                  <a:pt x="9411652" y="783082"/>
                  <a:pt x="9405747" y="776859"/>
                  <a:pt x="9399905" y="770573"/>
                </a:cubicBezTo>
                <a:cubicBezTo>
                  <a:pt x="9394063" y="764350"/>
                  <a:pt x="9388348" y="758063"/>
                  <a:pt x="9382824" y="751777"/>
                </a:cubicBezTo>
                <a:cubicBezTo>
                  <a:pt x="9377299" y="745490"/>
                  <a:pt x="9371901" y="739140"/>
                  <a:pt x="9366631" y="732790"/>
                </a:cubicBezTo>
                <a:cubicBezTo>
                  <a:pt x="9361361" y="726440"/>
                  <a:pt x="9356280" y="720090"/>
                  <a:pt x="9351327" y="713740"/>
                </a:cubicBezTo>
                <a:cubicBezTo>
                  <a:pt x="9346374" y="707390"/>
                  <a:pt x="9341549" y="700977"/>
                  <a:pt x="9336849" y="694563"/>
                </a:cubicBezTo>
                <a:cubicBezTo>
                  <a:pt x="9332150" y="688150"/>
                  <a:pt x="9327642" y="681736"/>
                  <a:pt x="9323261" y="675323"/>
                </a:cubicBezTo>
                <a:cubicBezTo>
                  <a:pt x="9318879" y="668909"/>
                  <a:pt x="9314688" y="662496"/>
                  <a:pt x="9310624" y="656019"/>
                </a:cubicBezTo>
                <a:cubicBezTo>
                  <a:pt x="9306560" y="649605"/>
                  <a:pt x="9302687" y="643128"/>
                  <a:pt x="9298940" y="636715"/>
                </a:cubicBezTo>
                <a:cubicBezTo>
                  <a:pt x="9295194" y="630301"/>
                  <a:pt x="9291637" y="623824"/>
                  <a:pt x="9288272" y="617347"/>
                </a:cubicBezTo>
                <a:cubicBezTo>
                  <a:pt x="9281477" y="604520"/>
                  <a:pt x="9275445" y="591630"/>
                  <a:pt x="9270111" y="578739"/>
                </a:cubicBezTo>
                <a:cubicBezTo>
                  <a:pt x="9264777" y="565912"/>
                  <a:pt x="9260205" y="553085"/>
                  <a:pt x="9256332" y="540258"/>
                </a:cubicBezTo>
                <a:cubicBezTo>
                  <a:pt x="9252522" y="527558"/>
                  <a:pt x="9249410" y="514858"/>
                  <a:pt x="9247124" y="502222"/>
                </a:cubicBezTo>
                <a:cubicBezTo>
                  <a:pt x="9244838" y="489649"/>
                  <a:pt x="9243250" y="477203"/>
                  <a:pt x="9242488" y="464757"/>
                </a:cubicBezTo>
                <a:cubicBezTo>
                  <a:pt x="9242108" y="458597"/>
                  <a:pt x="9241917" y="452438"/>
                  <a:pt x="9241917" y="446342"/>
                </a:cubicBezTo>
                <a:cubicBezTo>
                  <a:pt x="9241917" y="440246"/>
                  <a:pt x="9242108" y="434213"/>
                  <a:pt x="9242488" y="428181"/>
                </a:cubicBezTo>
                <a:cubicBezTo>
                  <a:pt x="9242870" y="422148"/>
                  <a:pt x="9243441" y="416179"/>
                  <a:pt x="9244266" y="410274"/>
                </a:cubicBezTo>
                <a:cubicBezTo>
                  <a:pt x="9245028" y="404368"/>
                  <a:pt x="9245981" y="398463"/>
                  <a:pt x="9247187" y="392684"/>
                </a:cubicBezTo>
                <a:cubicBezTo>
                  <a:pt x="9248330" y="386842"/>
                  <a:pt x="9249727" y="381064"/>
                  <a:pt x="9251251" y="375349"/>
                </a:cubicBezTo>
                <a:cubicBezTo>
                  <a:pt x="9252775" y="369634"/>
                  <a:pt x="9254553" y="363982"/>
                  <a:pt x="9256459" y="358394"/>
                </a:cubicBezTo>
                <a:cubicBezTo>
                  <a:pt x="9258363" y="352806"/>
                  <a:pt x="9260459" y="347282"/>
                  <a:pt x="9262809" y="341821"/>
                </a:cubicBezTo>
                <a:cubicBezTo>
                  <a:pt x="9265095" y="336360"/>
                  <a:pt x="9267571" y="330962"/>
                  <a:pt x="9270174" y="325628"/>
                </a:cubicBezTo>
                <a:cubicBezTo>
                  <a:pt x="9275445" y="314960"/>
                  <a:pt x="9281414" y="304610"/>
                  <a:pt x="9288082" y="294450"/>
                </a:cubicBezTo>
                <a:cubicBezTo>
                  <a:pt x="9294686" y="284353"/>
                  <a:pt x="9301988" y="274574"/>
                  <a:pt x="9309925" y="264986"/>
                </a:cubicBezTo>
                <a:cubicBezTo>
                  <a:pt x="9317799" y="255524"/>
                  <a:pt x="9326309" y="246316"/>
                  <a:pt x="9335389" y="237363"/>
                </a:cubicBezTo>
                <a:cubicBezTo>
                  <a:pt x="9344406" y="228537"/>
                  <a:pt x="9354058" y="219964"/>
                  <a:pt x="9364282" y="211709"/>
                </a:cubicBezTo>
                <a:cubicBezTo>
                  <a:pt x="9374441" y="203518"/>
                  <a:pt x="9385110" y="195644"/>
                  <a:pt x="9396286" y="188024"/>
                </a:cubicBezTo>
                <a:cubicBezTo>
                  <a:pt x="9407398" y="180467"/>
                  <a:pt x="9418955" y="173292"/>
                  <a:pt x="9431020" y="166370"/>
                </a:cubicBezTo>
                <a:cubicBezTo>
                  <a:pt x="9442958" y="159512"/>
                  <a:pt x="9455404" y="152972"/>
                  <a:pt x="9468231" y="146685"/>
                </a:cubicBezTo>
                <a:cubicBezTo>
                  <a:pt x="9480995" y="140462"/>
                  <a:pt x="9494139" y="134620"/>
                  <a:pt x="9507664" y="129032"/>
                </a:cubicBezTo>
                <a:cubicBezTo>
                  <a:pt x="9514396" y="126238"/>
                  <a:pt x="9521253" y="123571"/>
                  <a:pt x="9528175" y="120968"/>
                </a:cubicBezTo>
                <a:cubicBezTo>
                  <a:pt x="9535097" y="118364"/>
                  <a:pt x="9542082" y="115824"/>
                  <a:pt x="9549130" y="113411"/>
                </a:cubicBezTo>
                <a:cubicBezTo>
                  <a:pt x="9556178" y="110998"/>
                  <a:pt x="9563290" y="108585"/>
                  <a:pt x="9570529" y="106299"/>
                </a:cubicBezTo>
                <a:cubicBezTo>
                  <a:pt x="9577705" y="104013"/>
                  <a:pt x="9584944" y="101791"/>
                  <a:pt x="9592310" y="99695"/>
                </a:cubicBezTo>
                <a:cubicBezTo>
                  <a:pt x="9599612" y="97600"/>
                  <a:pt x="9606978" y="95504"/>
                  <a:pt x="9614472" y="93536"/>
                </a:cubicBezTo>
                <a:cubicBezTo>
                  <a:pt x="9621901" y="91567"/>
                  <a:pt x="9629394" y="89726"/>
                  <a:pt x="9637014" y="87884"/>
                </a:cubicBezTo>
                <a:cubicBezTo>
                  <a:pt x="9644571" y="86106"/>
                  <a:pt x="9652190" y="84392"/>
                  <a:pt x="9659874" y="82741"/>
                </a:cubicBezTo>
                <a:cubicBezTo>
                  <a:pt x="9667558" y="81090"/>
                  <a:pt x="9675304" y="79566"/>
                  <a:pt x="9683115" y="78105"/>
                </a:cubicBezTo>
                <a:cubicBezTo>
                  <a:pt x="9698673" y="75184"/>
                  <a:pt x="9714421" y="72517"/>
                  <a:pt x="9730423" y="70231"/>
                </a:cubicBezTo>
                <a:cubicBezTo>
                  <a:pt x="9746298" y="67945"/>
                  <a:pt x="9762426" y="65913"/>
                  <a:pt x="9778746" y="64199"/>
                </a:cubicBezTo>
                <a:cubicBezTo>
                  <a:pt x="9795002" y="62484"/>
                  <a:pt x="9811385" y="61151"/>
                  <a:pt x="9828022" y="60071"/>
                </a:cubicBezTo>
                <a:cubicBezTo>
                  <a:pt x="9844532" y="58992"/>
                  <a:pt x="9861233" y="58293"/>
                  <a:pt x="9878060" y="57849"/>
                </a:cubicBezTo>
                <a:cubicBezTo>
                  <a:pt x="9886442" y="57658"/>
                  <a:pt x="9894887" y="57531"/>
                  <a:pt x="9903333" y="57468"/>
                </a:cubicBezTo>
                <a:cubicBezTo>
                  <a:pt x="9911778" y="57468"/>
                  <a:pt x="9920224" y="57468"/>
                  <a:pt x="9928733" y="57468"/>
                </a:cubicBezTo>
                <a:cubicBezTo>
                  <a:pt x="9937178" y="57595"/>
                  <a:pt x="9945687" y="57722"/>
                  <a:pt x="9954197" y="57976"/>
                </a:cubicBezTo>
                <a:cubicBezTo>
                  <a:pt x="9962705" y="58230"/>
                  <a:pt x="9971214" y="58547"/>
                  <a:pt x="9979787" y="58928"/>
                </a:cubicBezTo>
                <a:cubicBezTo>
                  <a:pt x="9988296" y="59373"/>
                  <a:pt x="9996869" y="59817"/>
                  <a:pt x="10005441" y="60388"/>
                </a:cubicBezTo>
                <a:cubicBezTo>
                  <a:pt x="10014013" y="60960"/>
                  <a:pt x="10022586" y="61595"/>
                  <a:pt x="10031159" y="62357"/>
                </a:cubicBezTo>
                <a:cubicBezTo>
                  <a:pt x="10039731" y="63055"/>
                  <a:pt x="10048303" y="63881"/>
                  <a:pt x="10056876" y="64770"/>
                </a:cubicBezTo>
                <a:cubicBezTo>
                  <a:pt x="10065449" y="65659"/>
                  <a:pt x="10074021" y="66612"/>
                  <a:pt x="10082594" y="67628"/>
                </a:cubicBezTo>
                <a:cubicBezTo>
                  <a:pt x="10091166" y="68644"/>
                  <a:pt x="10099738" y="69787"/>
                  <a:pt x="10108311" y="70930"/>
                </a:cubicBezTo>
                <a:cubicBezTo>
                  <a:pt x="10116884" y="72136"/>
                  <a:pt x="10125456" y="73343"/>
                  <a:pt x="10133965" y="74676"/>
                </a:cubicBezTo>
                <a:cubicBezTo>
                  <a:pt x="10142537" y="76010"/>
                  <a:pt x="10151047" y="77407"/>
                  <a:pt x="10159555" y="78867"/>
                </a:cubicBezTo>
                <a:cubicBezTo>
                  <a:pt x="10168064" y="80328"/>
                  <a:pt x="10176574" y="81915"/>
                  <a:pt x="10185083" y="83503"/>
                </a:cubicBezTo>
                <a:cubicBezTo>
                  <a:pt x="10193591" y="85154"/>
                  <a:pt x="10202037" y="86805"/>
                  <a:pt x="10210483" y="88583"/>
                </a:cubicBezTo>
                <a:cubicBezTo>
                  <a:pt x="10218928" y="90361"/>
                  <a:pt x="10227310" y="92202"/>
                  <a:pt x="10235692" y="94107"/>
                </a:cubicBezTo>
                <a:cubicBezTo>
                  <a:pt x="10244074" y="96012"/>
                  <a:pt x="10252392" y="97981"/>
                  <a:pt x="10260774" y="100076"/>
                </a:cubicBezTo>
                <a:cubicBezTo>
                  <a:pt x="10269093" y="102108"/>
                  <a:pt x="10277348" y="104267"/>
                  <a:pt x="10285603" y="106426"/>
                </a:cubicBezTo>
                <a:cubicBezTo>
                  <a:pt x="10297097" y="109474"/>
                  <a:pt x="10308590" y="112649"/>
                  <a:pt x="10319957" y="115951"/>
                </a:cubicBezTo>
                <a:cubicBezTo>
                  <a:pt x="10331323" y="119253"/>
                  <a:pt x="10342626" y="122682"/>
                  <a:pt x="10353802" y="126175"/>
                </a:cubicBezTo>
                <a:cubicBezTo>
                  <a:pt x="10364978" y="129731"/>
                  <a:pt x="10376090" y="133350"/>
                  <a:pt x="10387139" y="137097"/>
                </a:cubicBezTo>
                <a:cubicBezTo>
                  <a:pt x="10398125" y="140843"/>
                  <a:pt x="10409047" y="144717"/>
                  <a:pt x="10419842" y="148717"/>
                </a:cubicBezTo>
                <a:cubicBezTo>
                  <a:pt x="10424477" y="150432"/>
                  <a:pt x="10429176" y="152146"/>
                  <a:pt x="10433749" y="153924"/>
                </a:cubicBezTo>
                <a:cubicBezTo>
                  <a:pt x="10438384" y="155702"/>
                  <a:pt x="10442956" y="157480"/>
                  <a:pt x="10447591" y="159258"/>
                </a:cubicBezTo>
                <a:cubicBezTo>
                  <a:pt x="10452163" y="161036"/>
                  <a:pt x="10456736" y="162878"/>
                  <a:pt x="10461308" y="164719"/>
                </a:cubicBezTo>
                <a:cubicBezTo>
                  <a:pt x="10465879" y="166561"/>
                  <a:pt x="10470388" y="168402"/>
                  <a:pt x="10474897" y="170244"/>
                </a:cubicBezTo>
                <a:cubicBezTo>
                  <a:pt x="10489819" y="176403"/>
                  <a:pt x="10504551" y="182817"/>
                  <a:pt x="10518965" y="189357"/>
                </a:cubicBezTo>
                <a:cubicBezTo>
                  <a:pt x="10533444" y="195898"/>
                  <a:pt x="10547667" y="202629"/>
                  <a:pt x="10561574" y="209487"/>
                </a:cubicBezTo>
                <a:cubicBezTo>
                  <a:pt x="10575544" y="216345"/>
                  <a:pt x="10589324" y="223393"/>
                  <a:pt x="10602786" y="230505"/>
                </a:cubicBezTo>
                <a:cubicBezTo>
                  <a:pt x="10616311" y="237681"/>
                  <a:pt x="10629519" y="244983"/>
                  <a:pt x="10642537" y="252413"/>
                </a:cubicBezTo>
                <a:cubicBezTo>
                  <a:pt x="10649013" y="256159"/>
                  <a:pt x="10655490" y="259906"/>
                  <a:pt x="10661840" y="263652"/>
                </a:cubicBezTo>
                <a:cubicBezTo>
                  <a:pt x="10668254" y="267462"/>
                  <a:pt x="10674540" y="271209"/>
                  <a:pt x="10680827" y="275082"/>
                </a:cubicBezTo>
                <a:cubicBezTo>
                  <a:pt x="10687113" y="278892"/>
                  <a:pt x="10693337" y="282766"/>
                  <a:pt x="10699496" y="286703"/>
                </a:cubicBezTo>
                <a:cubicBezTo>
                  <a:pt x="10705655" y="290576"/>
                  <a:pt x="10711751" y="294513"/>
                  <a:pt x="10717784" y="298450"/>
                </a:cubicBezTo>
                <a:cubicBezTo>
                  <a:pt x="10719308" y="299466"/>
                  <a:pt x="10720769" y="300419"/>
                  <a:pt x="10722292" y="301435"/>
                </a:cubicBezTo>
                <a:cubicBezTo>
                  <a:pt x="10723816" y="302451"/>
                  <a:pt x="10725340" y="303403"/>
                  <a:pt x="10726801" y="304419"/>
                </a:cubicBezTo>
                <a:cubicBezTo>
                  <a:pt x="10728325" y="305435"/>
                  <a:pt x="10729786" y="306388"/>
                  <a:pt x="10731310" y="307404"/>
                </a:cubicBezTo>
                <a:cubicBezTo>
                  <a:pt x="10732834" y="308420"/>
                  <a:pt x="10734294" y="309372"/>
                  <a:pt x="10735754" y="310388"/>
                </a:cubicBezTo>
                <a:lnTo>
                  <a:pt x="10753408" y="322453"/>
                </a:lnTo>
                <a:cubicBezTo>
                  <a:pt x="10754868" y="323469"/>
                  <a:pt x="10756328" y="324485"/>
                  <a:pt x="10757789" y="325501"/>
                </a:cubicBezTo>
                <a:cubicBezTo>
                  <a:pt x="10759249" y="326517"/>
                  <a:pt x="10760647" y="327533"/>
                  <a:pt x="10762107" y="328549"/>
                </a:cubicBezTo>
                <a:cubicBezTo>
                  <a:pt x="10763567" y="329565"/>
                  <a:pt x="10764964" y="330581"/>
                  <a:pt x="10766425" y="331597"/>
                </a:cubicBezTo>
                <a:cubicBezTo>
                  <a:pt x="10767886" y="332613"/>
                  <a:pt x="10769283" y="333629"/>
                  <a:pt x="10770743" y="334645"/>
                </a:cubicBezTo>
                <a:cubicBezTo>
                  <a:pt x="10772203" y="335661"/>
                  <a:pt x="10773664" y="336677"/>
                  <a:pt x="10775061" y="337693"/>
                </a:cubicBezTo>
                <a:cubicBezTo>
                  <a:pt x="10776458" y="338709"/>
                  <a:pt x="10777919" y="339725"/>
                  <a:pt x="10779315" y="340805"/>
                </a:cubicBezTo>
                <a:cubicBezTo>
                  <a:pt x="10780712" y="341821"/>
                  <a:pt x="10782110" y="342837"/>
                  <a:pt x="10783570" y="343916"/>
                </a:cubicBezTo>
                <a:cubicBezTo>
                  <a:pt x="10784967" y="344932"/>
                  <a:pt x="10786364" y="346012"/>
                  <a:pt x="10787824" y="347028"/>
                </a:cubicBezTo>
                <a:cubicBezTo>
                  <a:pt x="10790682" y="349123"/>
                  <a:pt x="10793476" y="351155"/>
                  <a:pt x="10796270" y="353251"/>
                </a:cubicBezTo>
                <a:cubicBezTo>
                  <a:pt x="10799064" y="355346"/>
                  <a:pt x="10801858" y="357442"/>
                  <a:pt x="10804588" y="359537"/>
                </a:cubicBezTo>
                <a:cubicBezTo>
                  <a:pt x="10807319" y="361633"/>
                  <a:pt x="10810113" y="363728"/>
                  <a:pt x="10812844" y="365824"/>
                </a:cubicBezTo>
                <a:cubicBezTo>
                  <a:pt x="10815574" y="367919"/>
                  <a:pt x="10818368" y="370015"/>
                  <a:pt x="10821099" y="372110"/>
                </a:cubicBezTo>
                <a:cubicBezTo>
                  <a:pt x="10823765" y="374206"/>
                  <a:pt x="10826496" y="376365"/>
                  <a:pt x="10829163" y="378460"/>
                </a:cubicBezTo>
                <a:cubicBezTo>
                  <a:pt x="10831830" y="380556"/>
                  <a:pt x="10834561" y="382715"/>
                  <a:pt x="10837227" y="384874"/>
                </a:cubicBezTo>
                <a:cubicBezTo>
                  <a:pt x="10839895" y="387033"/>
                  <a:pt x="10842625" y="389128"/>
                  <a:pt x="10845228" y="391287"/>
                </a:cubicBezTo>
                <a:cubicBezTo>
                  <a:pt x="10847896" y="393446"/>
                  <a:pt x="10850499" y="395605"/>
                  <a:pt x="10853102" y="397764"/>
                </a:cubicBezTo>
                <a:lnTo>
                  <a:pt x="10860976" y="404241"/>
                </a:lnTo>
                <a:lnTo>
                  <a:pt x="10864913" y="407480"/>
                </a:lnTo>
                <a:lnTo>
                  <a:pt x="10868787" y="410718"/>
                </a:lnTo>
                <a:lnTo>
                  <a:pt x="10884217" y="423799"/>
                </a:lnTo>
                <a:cubicBezTo>
                  <a:pt x="10885487" y="424878"/>
                  <a:pt x="10886821" y="426022"/>
                  <a:pt x="10888027" y="427101"/>
                </a:cubicBezTo>
                <a:cubicBezTo>
                  <a:pt x="10889298" y="428181"/>
                  <a:pt x="10890567" y="429324"/>
                  <a:pt x="10891774" y="430403"/>
                </a:cubicBezTo>
                <a:cubicBezTo>
                  <a:pt x="10893044" y="431483"/>
                  <a:pt x="10894250" y="432626"/>
                  <a:pt x="10895521" y="433705"/>
                </a:cubicBezTo>
                <a:cubicBezTo>
                  <a:pt x="10896790" y="434785"/>
                  <a:pt x="10898061" y="435928"/>
                  <a:pt x="10899330" y="437007"/>
                </a:cubicBezTo>
                <a:cubicBezTo>
                  <a:pt x="10900600" y="438087"/>
                  <a:pt x="10901871" y="439230"/>
                  <a:pt x="10903077" y="440309"/>
                </a:cubicBezTo>
                <a:cubicBezTo>
                  <a:pt x="10904347" y="441389"/>
                  <a:pt x="10905617" y="442532"/>
                  <a:pt x="10906824" y="443611"/>
                </a:cubicBezTo>
                <a:cubicBezTo>
                  <a:pt x="10908094" y="444691"/>
                  <a:pt x="10909300" y="445834"/>
                  <a:pt x="10910570" y="446977"/>
                </a:cubicBezTo>
                <a:cubicBezTo>
                  <a:pt x="10911776" y="448120"/>
                  <a:pt x="10913047" y="449199"/>
                  <a:pt x="10914253" y="450342"/>
                </a:cubicBezTo>
                <a:lnTo>
                  <a:pt x="10929049" y="463804"/>
                </a:lnTo>
                <a:cubicBezTo>
                  <a:pt x="10930255" y="464947"/>
                  <a:pt x="10931462" y="466027"/>
                  <a:pt x="10932668" y="467170"/>
                </a:cubicBezTo>
                <a:cubicBezTo>
                  <a:pt x="10933874" y="468313"/>
                  <a:pt x="10935081" y="469456"/>
                  <a:pt x="10936287" y="470535"/>
                </a:cubicBezTo>
                <a:cubicBezTo>
                  <a:pt x="10937494" y="471678"/>
                  <a:pt x="10938700" y="472821"/>
                  <a:pt x="10939907" y="473964"/>
                </a:cubicBezTo>
                <a:cubicBezTo>
                  <a:pt x="10941113" y="475107"/>
                  <a:pt x="10942320" y="476250"/>
                  <a:pt x="10943526" y="477393"/>
                </a:cubicBezTo>
                <a:cubicBezTo>
                  <a:pt x="10945939" y="479679"/>
                  <a:pt x="10948352" y="481965"/>
                  <a:pt x="10950765" y="484251"/>
                </a:cubicBezTo>
                <a:cubicBezTo>
                  <a:pt x="10953115" y="486537"/>
                  <a:pt x="10955528" y="488823"/>
                  <a:pt x="10957877" y="491109"/>
                </a:cubicBezTo>
                <a:cubicBezTo>
                  <a:pt x="10960227" y="493395"/>
                  <a:pt x="10962576" y="495681"/>
                  <a:pt x="10964926" y="498031"/>
                </a:cubicBezTo>
                <a:cubicBezTo>
                  <a:pt x="10967275" y="500317"/>
                  <a:pt x="10969625" y="502666"/>
                  <a:pt x="10971974" y="504952"/>
                </a:cubicBezTo>
                <a:cubicBezTo>
                  <a:pt x="10973181" y="506095"/>
                  <a:pt x="10974324" y="507238"/>
                  <a:pt x="10975467" y="508445"/>
                </a:cubicBezTo>
                <a:cubicBezTo>
                  <a:pt x="10976610" y="509588"/>
                  <a:pt x="10977753" y="510731"/>
                  <a:pt x="10978896" y="511937"/>
                </a:cubicBezTo>
                <a:cubicBezTo>
                  <a:pt x="10980039" y="513080"/>
                  <a:pt x="10981182" y="514287"/>
                  <a:pt x="10982325" y="515430"/>
                </a:cubicBezTo>
                <a:cubicBezTo>
                  <a:pt x="10983468" y="516573"/>
                  <a:pt x="10984611" y="517779"/>
                  <a:pt x="10985754" y="518922"/>
                </a:cubicBezTo>
                <a:lnTo>
                  <a:pt x="10992675" y="525907"/>
                </a:lnTo>
                <a:lnTo>
                  <a:pt x="10996168" y="529400"/>
                </a:lnTo>
                <a:lnTo>
                  <a:pt x="10999534" y="532892"/>
                </a:lnTo>
                <a:cubicBezTo>
                  <a:pt x="11001756" y="535242"/>
                  <a:pt x="11004042" y="537591"/>
                  <a:pt x="11006264" y="539941"/>
                </a:cubicBezTo>
                <a:cubicBezTo>
                  <a:pt x="11008550" y="542290"/>
                  <a:pt x="11010773" y="544640"/>
                  <a:pt x="11013059" y="547053"/>
                </a:cubicBezTo>
                <a:cubicBezTo>
                  <a:pt x="11015282" y="549402"/>
                  <a:pt x="11017567" y="551815"/>
                  <a:pt x="11019790" y="554165"/>
                </a:cubicBezTo>
                <a:cubicBezTo>
                  <a:pt x="11022012" y="556514"/>
                  <a:pt x="11024235" y="558927"/>
                  <a:pt x="11026394" y="561340"/>
                </a:cubicBezTo>
                <a:lnTo>
                  <a:pt x="11039602" y="575691"/>
                </a:lnTo>
                <a:lnTo>
                  <a:pt x="11052556" y="590169"/>
                </a:lnTo>
                <a:cubicBezTo>
                  <a:pt x="11054778" y="592582"/>
                  <a:pt x="11056937" y="594995"/>
                  <a:pt x="11059033" y="597472"/>
                </a:cubicBezTo>
                <a:cubicBezTo>
                  <a:pt x="11061192" y="599885"/>
                  <a:pt x="11063287" y="602361"/>
                  <a:pt x="11065447" y="604774"/>
                </a:cubicBezTo>
                <a:cubicBezTo>
                  <a:pt x="11067542" y="607187"/>
                  <a:pt x="11069701" y="609664"/>
                  <a:pt x="11071797" y="612140"/>
                </a:cubicBezTo>
                <a:cubicBezTo>
                  <a:pt x="11073892" y="614617"/>
                  <a:pt x="11076051" y="617030"/>
                  <a:pt x="11078147" y="619506"/>
                </a:cubicBezTo>
                <a:lnTo>
                  <a:pt x="11101705" y="646811"/>
                </a:lnTo>
                <a:lnTo>
                  <a:pt x="11113643" y="660146"/>
                </a:lnTo>
                <a:lnTo>
                  <a:pt x="11119675" y="666877"/>
                </a:lnTo>
                <a:lnTo>
                  <a:pt x="11125899" y="673545"/>
                </a:lnTo>
                <a:cubicBezTo>
                  <a:pt x="11134153" y="682498"/>
                  <a:pt x="11142599" y="691388"/>
                  <a:pt x="11151235" y="700342"/>
                </a:cubicBezTo>
                <a:cubicBezTo>
                  <a:pt x="11159935" y="709295"/>
                  <a:pt x="11168761" y="718185"/>
                  <a:pt x="11177841" y="727075"/>
                </a:cubicBezTo>
                <a:cubicBezTo>
                  <a:pt x="11186922" y="735965"/>
                  <a:pt x="11196257" y="744855"/>
                  <a:pt x="11205782" y="753682"/>
                </a:cubicBezTo>
                <a:cubicBezTo>
                  <a:pt x="11215307" y="762508"/>
                  <a:pt x="11225086" y="771335"/>
                  <a:pt x="11234991" y="780098"/>
                </a:cubicBezTo>
                <a:lnTo>
                  <a:pt x="11250104" y="793242"/>
                </a:lnTo>
                <a:lnTo>
                  <a:pt x="11265599" y="806196"/>
                </a:lnTo>
                <a:lnTo>
                  <a:pt x="11269472" y="809435"/>
                </a:lnTo>
                <a:lnTo>
                  <a:pt x="11273473" y="812673"/>
                </a:lnTo>
                <a:lnTo>
                  <a:pt x="11281410" y="819087"/>
                </a:lnTo>
                <a:lnTo>
                  <a:pt x="11289411" y="825500"/>
                </a:lnTo>
                <a:lnTo>
                  <a:pt x="11297539" y="831850"/>
                </a:lnTo>
                <a:cubicBezTo>
                  <a:pt x="11302937" y="836105"/>
                  <a:pt x="11308461" y="840359"/>
                  <a:pt x="11313986" y="844550"/>
                </a:cubicBezTo>
                <a:cubicBezTo>
                  <a:pt x="11319510" y="848741"/>
                  <a:pt x="11325098" y="852932"/>
                  <a:pt x="11330749" y="857123"/>
                </a:cubicBezTo>
                <a:cubicBezTo>
                  <a:pt x="11336401" y="861314"/>
                  <a:pt x="11342116" y="865441"/>
                  <a:pt x="11347831" y="869505"/>
                </a:cubicBezTo>
                <a:cubicBezTo>
                  <a:pt x="11353610" y="873633"/>
                  <a:pt x="11359388" y="877697"/>
                  <a:pt x="11365230" y="881698"/>
                </a:cubicBezTo>
                <a:cubicBezTo>
                  <a:pt x="11376977" y="889762"/>
                  <a:pt x="11388915" y="897763"/>
                  <a:pt x="11400980" y="905574"/>
                </a:cubicBezTo>
                <a:cubicBezTo>
                  <a:pt x="11413109" y="913384"/>
                  <a:pt x="11425428" y="921131"/>
                  <a:pt x="11437874" y="928688"/>
                </a:cubicBezTo>
                <a:cubicBezTo>
                  <a:pt x="11450384" y="936244"/>
                  <a:pt x="11463020" y="943674"/>
                  <a:pt x="11475847" y="950849"/>
                </a:cubicBezTo>
                <a:cubicBezTo>
                  <a:pt x="11488674" y="958088"/>
                  <a:pt x="11501691" y="965137"/>
                  <a:pt x="11514836" y="972058"/>
                </a:cubicBezTo>
                <a:cubicBezTo>
                  <a:pt x="11527980" y="978980"/>
                  <a:pt x="11541315" y="985647"/>
                  <a:pt x="11554777" y="992188"/>
                </a:cubicBezTo>
                <a:cubicBezTo>
                  <a:pt x="11568239" y="998728"/>
                  <a:pt x="11581828" y="1005078"/>
                  <a:pt x="11595481" y="1011174"/>
                </a:cubicBezTo>
                <a:cubicBezTo>
                  <a:pt x="11609197" y="1017333"/>
                  <a:pt x="11622976" y="1023303"/>
                  <a:pt x="11636883" y="1029018"/>
                </a:cubicBezTo>
                <a:cubicBezTo>
                  <a:pt x="11650789" y="1034796"/>
                  <a:pt x="11664760" y="1040321"/>
                  <a:pt x="11678857" y="1045718"/>
                </a:cubicBezTo>
                <a:cubicBezTo>
                  <a:pt x="11680317" y="1046290"/>
                  <a:pt x="11681714" y="1046798"/>
                  <a:pt x="11683174" y="1047369"/>
                </a:cubicBezTo>
                <a:cubicBezTo>
                  <a:pt x="11684635" y="1047941"/>
                  <a:pt x="11686032" y="1048449"/>
                  <a:pt x="11687492" y="1049020"/>
                </a:cubicBezTo>
                <a:cubicBezTo>
                  <a:pt x="11688953" y="1049528"/>
                  <a:pt x="11690350" y="1050100"/>
                  <a:pt x="11691811" y="1050608"/>
                </a:cubicBezTo>
                <a:cubicBezTo>
                  <a:pt x="11693271" y="1051116"/>
                  <a:pt x="11694668" y="1051687"/>
                  <a:pt x="11696128" y="1052195"/>
                </a:cubicBezTo>
                <a:cubicBezTo>
                  <a:pt x="11708828" y="1056894"/>
                  <a:pt x="11721528" y="1061403"/>
                  <a:pt x="11734355" y="1065721"/>
                </a:cubicBezTo>
                <a:cubicBezTo>
                  <a:pt x="11747119" y="1070102"/>
                  <a:pt x="11759946" y="1074293"/>
                  <a:pt x="11772773" y="1078294"/>
                </a:cubicBezTo>
                <a:cubicBezTo>
                  <a:pt x="11785600" y="1082358"/>
                  <a:pt x="11798490" y="1086231"/>
                  <a:pt x="11811381" y="1089978"/>
                </a:cubicBezTo>
                <a:cubicBezTo>
                  <a:pt x="11824272" y="1093724"/>
                  <a:pt x="11837162" y="1097280"/>
                  <a:pt x="11850052" y="1100773"/>
                </a:cubicBezTo>
                <a:cubicBezTo>
                  <a:pt x="11864403" y="1104646"/>
                  <a:pt x="11878754" y="1108266"/>
                  <a:pt x="11893169" y="1111822"/>
                </a:cubicBezTo>
                <a:cubicBezTo>
                  <a:pt x="11907520" y="1115314"/>
                  <a:pt x="11921871" y="1118680"/>
                  <a:pt x="11936222" y="1121855"/>
                </a:cubicBezTo>
                <a:cubicBezTo>
                  <a:pt x="11950510" y="1125030"/>
                  <a:pt x="11964861" y="1128078"/>
                  <a:pt x="11979148" y="1130999"/>
                </a:cubicBezTo>
                <a:cubicBezTo>
                  <a:pt x="11993436" y="1133920"/>
                  <a:pt x="12007660" y="1136650"/>
                  <a:pt x="12021884" y="1139254"/>
                </a:cubicBezTo>
                <a:cubicBezTo>
                  <a:pt x="12036108" y="1141857"/>
                  <a:pt x="12050268" y="1144397"/>
                  <a:pt x="12064428" y="1146810"/>
                </a:cubicBezTo>
                <a:cubicBezTo>
                  <a:pt x="12078525" y="1149223"/>
                  <a:pt x="12092623" y="1151509"/>
                  <a:pt x="12106720" y="1153668"/>
                </a:cubicBezTo>
                <a:cubicBezTo>
                  <a:pt x="12120753" y="1155827"/>
                  <a:pt x="12134787" y="1157923"/>
                  <a:pt x="12148820" y="1159955"/>
                </a:cubicBezTo>
                <a:cubicBezTo>
                  <a:pt x="12162790" y="1161987"/>
                  <a:pt x="12176760" y="1163892"/>
                  <a:pt x="12190666" y="1165797"/>
                </a:cubicBezTo>
                <a:cubicBezTo>
                  <a:pt x="12191428" y="1165924"/>
                  <a:pt x="12192127" y="1165987"/>
                  <a:pt x="12192889" y="1166114"/>
                </a:cubicBezTo>
                <a:lnTo>
                  <a:pt x="12193270" y="1087882"/>
                </a:lnTo>
                <a:cubicBezTo>
                  <a:pt x="12191238" y="1087628"/>
                  <a:pt x="12189206" y="1087374"/>
                  <a:pt x="12187174" y="1087057"/>
                </a:cubicBezTo>
                <a:close/>
              </a:path>
            </a:pathLst>
          </a:custGeom>
          <a:solidFill>
            <a:schemeClr val="bg1">
              <a:lumMod val="95000"/>
              <a:alpha val="16000"/>
            </a:schemeClr>
          </a:solidFill>
          <a:ln w="63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3C40E120-4E90-F923-5303-002B2039D190}"/>
              </a:ext>
            </a:extLst>
          </p:cNvPr>
          <p:cNvSpPr/>
          <p:nvPr/>
        </p:nvSpPr>
        <p:spPr>
          <a:xfrm>
            <a:off x="317627" y="2560828"/>
            <a:ext cx="11874563" cy="4292790"/>
          </a:xfrm>
          <a:custGeom>
            <a:avLst/>
            <a:gdLst>
              <a:gd name="connsiteX0" fmla="*/ 11859578 w 11874563"/>
              <a:gd name="connsiteY0" fmla="*/ 1147509 h 4292790"/>
              <a:gd name="connsiteX1" fmla="*/ 11763057 w 11874563"/>
              <a:gd name="connsiteY1" fmla="*/ 1132078 h 4292790"/>
              <a:gd name="connsiteX2" fmla="*/ 11713337 w 11874563"/>
              <a:gd name="connsiteY2" fmla="*/ 1122871 h 4292790"/>
              <a:gd name="connsiteX3" fmla="*/ 11662601 w 11874563"/>
              <a:gd name="connsiteY3" fmla="*/ 1112457 h 4292790"/>
              <a:gd name="connsiteX4" fmla="*/ 11610975 w 11874563"/>
              <a:gd name="connsiteY4" fmla="*/ 1100709 h 4292790"/>
              <a:gd name="connsiteX5" fmla="*/ 11558460 w 11874563"/>
              <a:gd name="connsiteY5" fmla="*/ 1087565 h 4292790"/>
              <a:gd name="connsiteX6" fmla="*/ 11510645 w 11874563"/>
              <a:gd name="connsiteY6" fmla="*/ 1074420 h 4292790"/>
              <a:gd name="connsiteX7" fmla="*/ 11462321 w 11874563"/>
              <a:gd name="connsiteY7" fmla="*/ 1059942 h 4292790"/>
              <a:gd name="connsiteX8" fmla="*/ 11413554 w 11874563"/>
              <a:gd name="connsiteY8" fmla="*/ 1044067 h 4292790"/>
              <a:gd name="connsiteX9" fmla="*/ 11364531 w 11874563"/>
              <a:gd name="connsiteY9" fmla="*/ 1026732 h 4292790"/>
              <a:gd name="connsiteX10" fmla="*/ 11358880 w 11874563"/>
              <a:gd name="connsiteY10" fmla="*/ 1024636 h 4292790"/>
              <a:gd name="connsiteX11" fmla="*/ 11353229 w 11874563"/>
              <a:gd name="connsiteY11" fmla="*/ 1022541 h 4292790"/>
              <a:gd name="connsiteX12" fmla="*/ 11347577 w 11874563"/>
              <a:gd name="connsiteY12" fmla="*/ 1020382 h 4292790"/>
              <a:gd name="connsiteX13" fmla="*/ 11341926 w 11874563"/>
              <a:gd name="connsiteY13" fmla="*/ 1018223 h 4292790"/>
              <a:gd name="connsiteX14" fmla="*/ 11287252 w 11874563"/>
              <a:gd name="connsiteY14" fmla="*/ 996442 h 4292790"/>
              <a:gd name="connsiteX15" fmla="*/ 11232896 w 11874563"/>
              <a:gd name="connsiteY15" fmla="*/ 972820 h 4292790"/>
              <a:gd name="connsiteX16" fmla="*/ 11179239 w 11874563"/>
              <a:gd name="connsiteY16" fmla="*/ 947484 h 4292790"/>
              <a:gd name="connsiteX17" fmla="*/ 11126597 w 11874563"/>
              <a:gd name="connsiteY17" fmla="*/ 920560 h 4292790"/>
              <a:gd name="connsiteX18" fmla="*/ 11075226 w 11874563"/>
              <a:gd name="connsiteY18" fmla="*/ 892175 h 4292790"/>
              <a:gd name="connsiteX19" fmla="*/ 11025442 w 11874563"/>
              <a:gd name="connsiteY19" fmla="*/ 862584 h 4292790"/>
              <a:gd name="connsiteX20" fmla="*/ 10977499 w 11874563"/>
              <a:gd name="connsiteY20" fmla="*/ 831977 h 4292790"/>
              <a:gd name="connsiteX21" fmla="*/ 10931589 w 11874563"/>
              <a:gd name="connsiteY21" fmla="*/ 800545 h 4292790"/>
              <a:gd name="connsiteX22" fmla="*/ 10909427 w 11874563"/>
              <a:gd name="connsiteY22" fmla="*/ 784606 h 4292790"/>
              <a:gd name="connsiteX23" fmla="*/ 10887837 w 11874563"/>
              <a:gd name="connsiteY23" fmla="*/ 768541 h 4292790"/>
              <a:gd name="connsiteX24" fmla="*/ 10866818 w 11874563"/>
              <a:gd name="connsiteY24" fmla="*/ 752348 h 4292790"/>
              <a:gd name="connsiteX25" fmla="*/ 10846371 w 11874563"/>
              <a:gd name="connsiteY25" fmla="*/ 736092 h 4292790"/>
              <a:gd name="connsiteX26" fmla="*/ 10836275 w 11874563"/>
              <a:gd name="connsiteY26" fmla="*/ 727964 h 4292790"/>
              <a:gd name="connsiteX27" fmla="*/ 10826432 w 11874563"/>
              <a:gd name="connsiteY27" fmla="*/ 719773 h 4292790"/>
              <a:gd name="connsiteX28" fmla="*/ 10816654 w 11874563"/>
              <a:gd name="connsiteY28" fmla="*/ 711581 h 4292790"/>
              <a:gd name="connsiteX29" fmla="*/ 10811764 w 11874563"/>
              <a:gd name="connsiteY29" fmla="*/ 707517 h 4292790"/>
              <a:gd name="connsiteX30" fmla="*/ 10807002 w 11874563"/>
              <a:gd name="connsiteY30" fmla="*/ 703390 h 4292790"/>
              <a:gd name="connsiteX31" fmla="*/ 10788142 w 11874563"/>
              <a:gd name="connsiteY31" fmla="*/ 687007 h 4292790"/>
              <a:gd name="connsiteX32" fmla="*/ 10769917 w 11874563"/>
              <a:gd name="connsiteY32" fmla="*/ 670624 h 4292790"/>
              <a:gd name="connsiteX33" fmla="*/ 10735056 w 11874563"/>
              <a:gd name="connsiteY33" fmla="*/ 637921 h 4292790"/>
              <a:gd name="connsiteX34" fmla="*/ 10702290 w 11874563"/>
              <a:gd name="connsiteY34" fmla="*/ 605409 h 4292790"/>
              <a:gd name="connsiteX35" fmla="*/ 10671556 w 11874563"/>
              <a:gd name="connsiteY35" fmla="*/ 573151 h 4292790"/>
              <a:gd name="connsiteX36" fmla="*/ 10642727 w 11874563"/>
              <a:gd name="connsiteY36" fmla="*/ 541211 h 4292790"/>
              <a:gd name="connsiteX37" fmla="*/ 10635742 w 11874563"/>
              <a:gd name="connsiteY37" fmla="*/ 533273 h 4292790"/>
              <a:gd name="connsiteX38" fmla="*/ 10629011 w 11874563"/>
              <a:gd name="connsiteY38" fmla="*/ 525399 h 4292790"/>
              <a:gd name="connsiteX39" fmla="*/ 10615613 w 11874563"/>
              <a:gd name="connsiteY39" fmla="*/ 509715 h 4292790"/>
              <a:gd name="connsiteX40" fmla="*/ 10590784 w 11874563"/>
              <a:gd name="connsiteY40" fmla="*/ 479298 h 4292790"/>
              <a:gd name="connsiteX41" fmla="*/ 10585132 w 11874563"/>
              <a:gd name="connsiteY41" fmla="*/ 472376 h 4292790"/>
              <a:gd name="connsiteX42" fmla="*/ 10579481 w 11874563"/>
              <a:gd name="connsiteY42" fmla="*/ 465455 h 4292790"/>
              <a:gd name="connsiteX43" fmla="*/ 10573829 w 11874563"/>
              <a:gd name="connsiteY43" fmla="*/ 458597 h 4292790"/>
              <a:gd name="connsiteX44" fmla="*/ 10568051 w 11874563"/>
              <a:gd name="connsiteY44" fmla="*/ 451803 h 4292790"/>
              <a:gd name="connsiteX45" fmla="*/ 10556557 w 11874563"/>
              <a:gd name="connsiteY45" fmla="*/ 438277 h 4292790"/>
              <a:gd name="connsiteX46" fmla="*/ 10544810 w 11874563"/>
              <a:gd name="connsiteY46" fmla="*/ 424879 h 4292790"/>
              <a:gd name="connsiteX47" fmla="*/ 10538968 w 11874563"/>
              <a:gd name="connsiteY47" fmla="*/ 418211 h 4292790"/>
              <a:gd name="connsiteX48" fmla="*/ 10532999 w 11874563"/>
              <a:gd name="connsiteY48" fmla="*/ 411607 h 4292790"/>
              <a:gd name="connsiteX49" fmla="*/ 10527030 w 11874563"/>
              <a:gd name="connsiteY49" fmla="*/ 405067 h 4292790"/>
              <a:gd name="connsiteX50" fmla="*/ 10521061 w 11874563"/>
              <a:gd name="connsiteY50" fmla="*/ 398526 h 4292790"/>
              <a:gd name="connsiteX51" fmla="*/ 10518077 w 11874563"/>
              <a:gd name="connsiteY51" fmla="*/ 395288 h 4292790"/>
              <a:gd name="connsiteX52" fmla="*/ 10515029 w 11874563"/>
              <a:gd name="connsiteY52" fmla="*/ 392049 h 4292790"/>
              <a:gd name="connsiteX53" fmla="*/ 10508932 w 11874563"/>
              <a:gd name="connsiteY53" fmla="*/ 385572 h 4292790"/>
              <a:gd name="connsiteX54" fmla="*/ 10505884 w 11874563"/>
              <a:gd name="connsiteY54" fmla="*/ 382333 h 4292790"/>
              <a:gd name="connsiteX55" fmla="*/ 10502837 w 11874563"/>
              <a:gd name="connsiteY55" fmla="*/ 379095 h 4292790"/>
              <a:gd name="connsiteX56" fmla="*/ 10499789 w 11874563"/>
              <a:gd name="connsiteY56" fmla="*/ 375857 h 4292790"/>
              <a:gd name="connsiteX57" fmla="*/ 10496677 w 11874563"/>
              <a:gd name="connsiteY57" fmla="*/ 372682 h 4292790"/>
              <a:gd name="connsiteX58" fmla="*/ 10490454 w 11874563"/>
              <a:gd name="connsiteY58" fmla="*/ 366332 h 4292790"/>
              <a:gd name="connsiteX59" fmla="*/ 10484294 w 11874563"/>
              <a:gd name="connsiteY59" fmla="*/ 359982 h 4292790"/>
              <a:gd name="connsiteX60" fmla="*/ 10478071 w 11874563"/>
              <a:gd name="connsiteY60" fmla="*/ 353695 h 4292790"/>
              <a:gd name="connsiteX61" fmla="*/ 10471721 w 11874563"/>
              <a:gd name="connsiteY61" fmla="*/ 347472 h 4292790"/>
              <a:gd name="connsiteX62" fmla="*/ 10468546 w 11874563"/>
              <a:gd name="connsiteY62" fmla="*/ 344361 h 4292790"/>
              <a:gd name="connsiteX63" fmla="*/ 10465371 w 11874563"/>
              <a:gd name="connsiteY63" fmla="*/ 341249 h 4292790"/>
              <a:gd name="connsiteX64" fmla="*/ 10462196 w 11874563"/>
              <a:gd name="connsiteY64" fmla="*/ 338138 h 4292790"/>
              <a:gd name="connsiteX65" fmla="*/ 10459021 w 11874563"/>
              <a:gd name="connsiteY65" fmla="*/ 335026 h 4292790"/>
              <a:gd name="connsiteX66" fmla="*/ 10446131 w 11874563"/>
              <a:gd name="connsiteY66" fmla="*/ 322834 h 4292790"/>
              <a:gd name="connsiteX67" fmla="*/ 10442892 w 11874563"/>
              <a:gd name="connsiteY67" fmla="*/ 319786 h 4292790"/>
              <a:gd name="connsiteX68" fmla="*/ 10439654 w 11874563"/>
              <a:gd name="connsiteY68" fmla="*/ 316738 h 4292790"/>
              <a:gd name="connsiteX69" fmla="*/ 10436352 w 11874563"/>
              <a:gd name="connsiteY69" fmla="*/ 313754 h 4292790"/>
              <a:gd name="connsiteX70" fmla="*/ 10433050 w 11874563"/>
              <a:gd name="connsiteY70" fmla="*/ 310769 h 4292790"/>
              <a:gd name="connsiteX71" fmla="*/ 10429748 w 11874563"/>
              <a:gd name="connsiteY71" fmla="*/ 307785 h 4292790"/>
              <a:gd name="connsiteX72" fmla="*/ 10426509 w 11874563"/>
              <a:gd name="connsiteY72" fmla="*/ 304800 h 4292790"/>
              <a:gd name="connsiteX73" fmla="*/ 10423207 w 11874563"/>
              <a:gd name="connsiteY73" fmla="*/ 301815 h 4292790"/>
              <a:gd name="connsiteX74" fmla="*/ 10419905 w 11874563"/>
              <a:gd name="connsiteY74" fmla="*/ 298831 h 4292790"/>
              <a:gd name="connsiteX75" fmla="*/ 10406507 w 11874563"/>
              <a:gd name="connsiteY75" fmla="*/ 287083 h 4292790"/>
              <a:gd name="connsiteX76" fmla="*/ 10403205 w 11874563"/>
              <a:gd name="connsiteY76" fmla="*/ 284163 h 4292790"/>
              <a:gd name="connsiteX77" fmla="*/ 10399776 w 11874563"/>
              <a:gd name="connsiteY77" fmla="*/ 281305 h 4292790"/>
              <a:gd name="connsiteX78" fmla="*/ 10392981 w 11874563"/>
              <a:gd name="connsiteY78" fmla="*/ 275526 h 4292790"/>
              <a:gd name="connsiteX79" fmla="*/ 10386187 w 11874563"/>
              <a:gd name="connsiteY79" fmla="*/ 269748 h 4292790"/>
              <a:gd name="connsiteX80" fmla="*/ 10379266 w 11874563"/>
              <a:gd name="connsiteY80" fmla="*/ 264033 h 4292790"/>
              <a:gd name="connsiteX81" fmla="*/ 10372344 w 11874563"/>
              <a:gd name="connsiteY81" fmla="*/ 258382 h 4292790"/>
              <a:gd name="connsiteX82" fmla="*/ 10365422 w 11874563"/>
              <a:gd name="connsiteY82" fmla="*/ 252730 h 4292790"/>
              <a:gd name="connsiteX83" fmla="*/ 10358374 w 11874563"/>
              <a:gd name="connsiteY83" fmla="*/ 247205 h 4292790"/>
              <a:gd name="connsiteX84" fmla="*/ 10351326 w 11874563"/>
              <a:gd name="connsiteY84" fmla="*/ 241681 h 4292790"/>
              <a:gd name="connsiteX85" fmla="*/ 10344214 w 11874563"/>
              <a:gd name="connsiteY85" fmla="*/ 236157 h 4292790"/>
              <a:gd name="connsiteX86" fmla="*/ 10337038 w 11874563"/>
              <a:gd name="connsiteY86" fmla="*/ 230696 h 4292790"/>
              <a:gd name="connsiteX87" fmla="*/ 10333482 w 11874563"/>
              <a:gd name="connsiteY87" fmla="*/ 227965 h 4292790"/>
              <a:gd name="connsiteX88" fmla="*/ 10329863 w 11874563"/>
              <a:gd name="connsiteY88" fmla="*/ 225235 h 4292790"/>
              <a:gd name="connsiteX89" fmla="*/ 10326243 w 11874563"/>
              <a:gd name="connsiteY89" fmla="*/ 222568 h 4292790"/>
              <a:gd name="connsiteX90" fmla="*/ 10322560 w 11874563"/>
              <a:gd name="connsiteY90" fmla="*/ 219901 h 4292790"/>
              <a:gd name="connsiteX91" fmla="*/ 10318877 w 11874563"/>
              <a:gd name="connsiteY91" fmla="*/ 217234 h 4292790"/>
              <a:gd name="connsiteX92" fmla="*/ 10315257 w 11874563"/>
              <a:gd name="connsiteY92" fmla="*/ 214567 h 4292790"/>
              <a:gd name="connsiteX93" fmla="*/ 10311638 w 11874563"/>
              <a:gd name="connsiteY93" fmla="*/ 211900 h 4292790"/>
              <a:gd name="connsiteX94" fmla="*/ 10307955 w 11874563"/>
              <a:gd name="connsiteY94" fmla="*/ 209233 h 4292790"/>
              <a:gd name="connsiteX95" fmla="*/ 10293096 w 11874563"/>
              <a:gd name="connsiteY95" fmla="*/ 198819 h 4292790"/>
              <a:gd name="connsiteX96" fmla="*/ 10289350 w 11874563"/>
              <a:gd name="connsiteY96" fmla="*/ 196215 h 4292790"/>
              <a:gd name="connsiteX97" fmla="*/ 10285603 w 11874563"/>
              <a:gd name="connsiteY97" fmla="*/ 193675 h 4292790"/>
              <a:gd name="connsiteX98" fmla="*/ 10281793 w 11874563"/>
              <a:gd name="connsiteY98" fmla="*/ 191135 h 4292790"/>
              <a:gd name="connsiteX99" fmla="*/ 10277983 w 11874563"/>
              <a:gd name="connsiteY99" fmla="*/ 188595 h 4292790"/>
              <a:gd name="connsiteX100" fmla="*/ 10262743 w 11874563"/>
              <a:gd name="connsiteY100" fmla="*/ 178626 h 4292790"/>
              <a:gd name="connsiteX101" fmla="*/ 10247313 w 11874563"/>
              <a:gd name="connsiteY101" fmla="*/ 168846 h 4292790"/>
              <a:gd name="connsiteX102" fmla="*/ 10231692 w 11874563"/>
              <a:gd name="connsiteY102" fmla="*/ 159258 h 4292790"/>
              <a:gd name="connsiteX103" fmla="*/ 10215817 w 11874563"/>
              <a:gd name="connsiteY103" fmla="*/ 149860 h 4292790"/>
              <a:gd name="connsiteX104" fmla="*/ 10183495 w 11874563"/>
              <a:gd name="connsiteY104" fmla="*/ 131762 h 4292790"/>
              <a:gd name="connsiteX105" fmla="*/ 10150348 w 11874563"/>
              <a:gd name="connsiteY105" fmla="*/ 114618 h 4292790"/>
              <a:gd name="connsiteX106" fmla="*/ 10116439 w 11874563"/>
              <a:gd name="connsiteY106" fmla="*/ 98489 h 4292790"/>
              <a:gd name="connsiteX107" fmla="*/ 10081768 w 11874563"/>
              <a:gd name="connsiteY107" fmla="*/ 83375 h 4292790"/>
              <a:gd name="connsiteX108" fmla="*/ 10071164 w 11874563"/>
              <a:gd name="connsiteY108" fmla="*/ 79057 h 4292790"/>
              <a:gd name="connsiteX109" fmla="*/ 10060495 w 11874563"/>
              <a:gd name="connsiteY109" fmla="*/ 74803 h 4292790"/>
              <a:gd name="connsiteX110" fmla="*/ 10049764 w 11874563"/>
              <a:gd name="connsiteY110" fmla="*/ 70675 h 4292790"/>
              <a:gd name="connsiteX111" fmla="*/ 10038969 w 11874563"/>
              <a:gd name="connsiteY111" fmla="*/ 66612 h 4292790"/>
              <a:gd name="connsiteX112" fmla="*/ 10013759 w 11874563"/>
              <a:gd name="connsiteY112" fmla="*/ 57658 h 4292790"/>
              <a:gd name="connsiteX113" fmla="*/ 9988296 w 11874563"/>
              <a:gd name="connsiteY113" fmla="*/ 49339 h 4292790"/>
              <a:gd name="connsiteX114" fmla="*/ 9962515 w 11874563"/>
              <a:gd name="connsiteY114" fmla="*/ 41592 h 4292790"/>
              <a:gd name="connsiteX115" fmla="*/ 9936480 w 11874563"/>
              <a:gd name="connsiteY115" fmla="*/ 34480 h 4292790"/>
              <a:gd name="connsiteX116" fmla="*/ 9917684 w 11874563"/>
              <a:gd name="connsiteY116" fmla="*/ 29781 h 4292790"/>
              <a:gd name="connsiteX117" fmla="*/ 9898825 w 11874563"/>
              <a:gd name="connsiteY117" fmla="*/ 25400 h 4292790"/>
              <a:gd name="connsiteX118" fmla="*/ 9879838 w 11874563"/>
              <a:gd name="connsiteY118" fmla="*/ 21336 h 4292790"/>
              <a:gd name="connsiteX119" fmla="*/ 9860788 w 11874563"/>
              <a:gd name="connsiteY119" fmla="*/ 17653 h 4292790"/>
              <a:gd name="connsiteX120" fmla="*/ 9841675 w 11874563"/>
              <a:gd name="connsiteY120" fmla="*/ 14288 h 4292790"/>
              <a:gd name="connsiteX121" fmla="*/ 9822497 w 11874563"/>
              <a:gd name="connsiteY121" fmla="*/ 11303 h 4292790"/>
              <a:gd name="connsiteX122" fmla="*/ 9803257 w 11874563"/>
              <a:gd name="connsiteY122" fmla="*/ 8636 h 4292790"/>
              <a:gd name="connsiteX123" fmla="*/ 9784017 w 11874563"/>
              <a:gd name="connsiteY123" fmla="*/ 6350 h 4292790"/>
              <a:gd name="connsiteX124" fmla="*/ 9764713 w 11874563"/>
              <a:gd name="connsiteY124" fmla="*/ 4381 h 4292790"/>
              <a:gd name="connsiteX125" fmla="*/ 9745408 w 11874563"/>
              <a:gd name="connsiteY125" fmla="*/ 2794 h 4292790"/>
              <a:gd name="connsiteX126" fmla="*/ 9726104 w 11874563"/>
              <a:gd name="connsiteY126" fmla="*/ 1524 h 4292790"/>
              <a:gd name="connsiteX127" fmla="*/ 9706864 w 11874563"/>
              <a:gd name="connsiteY127" fmla="*/ 635 h 4292790"/>
              <a:gd name="connsiteX128" fmla="*/ 9687687 w 11874563"/>
              <a:gd name="connsiteY128" fmla="*/ 127 h 4292790"/>
              <a:gd name="connsiteX129" fmla="*/ 9668574 w 11874563"/>
              <a:gd name="connsiteY129" fmla="*/ 0 h 4292790"/>
              <a:gd name="connsiteX130" fmla="*/ 9649524 w 11874563"/>
              <a:gd name="connsiteY130" fmla="*/ 254 h 4292790"/>
              <a:gd name="connsiteX131" fmla="*/ 9630601 w 11874563"/>
              <a:gd name="connsiteY131" fmla="*/ 825 h 4292790"/>
              <a:gd name="connsiteX132" fmla="*/ 9593072 w 11874563"/>
              <a:gd name="connsiteY132" fmla="*/ 3111 h 4292790"/>
              <a:gd name="connsiteX133" fmla="*/ 9556179 w 11874563"/>
              <a:gd name="connsiteY133" fmla="*/ 6922 h 4292790"/>
              <a:gd name="connsiteX134" fmla="*/ 9520047 w 11874563"/>
              <a:gd name="connsiteY134" fmla="*/ 12192 h 4292790"/>
              <a:gd name="connsiteX135" fmla="*/ 9484804 w 11874563"/>
              <a:gd name="connsiteY135" fmla="*/ 18923 h 4292790"/>
              <a:gd name="connsiteX136" fmla="*/ 9467532 w 11874563"/>
              <a:gd name="connsiteY136" fmla="*/ 22860 h 4292790"/>
              <a:gd name="connsiteX137" fmla="*/ 9450578 w 11874563"/>
              <a:gd name="connsiteY137" fmla="*/ 27178 h 4292790"/>
              <a:gd name="connsiteX138" fmla="*/ 9433941 w 11874563"/>
              <a:gd name="connsiteY138" fmla="*/ 31877 h 4292790"/>
              <a:gd name="connsiteX139" fmla="*/ 9417621 w 11874563"/>
              <a:gd name="connsiteY139" fmla="*/ 36957 h 4292790"/>
              <a:gd name="connsiteX140" fmla="*/ 9401683 w 11874563"/>
              <a:gd name="connsiteY140" fmla="*/ 42355 h 4292790"/>
              <a:gd name="connsiteX141" fmla="*/ 9386062 w 11874563"/>
              <a:gd name="connsiteY141" fmla="*/ 48133 h 4292790"/>
              <a:gd name="connsiteX142" fmla="*/ 9370822 w 11874563"/>
              <a:gd name="connsiteY142" fmla="*/ 54229 h 4292790"/>
              <a:gd name="connsiteX143" fmla="*/ 9356027 w 11874563"/>
              <a:gd name="connsiteY143" fmla="*/ 60706 h 4292790"/>
              <a:gd name="connsiteX144" fmla="*/ 9327769 w 11874563"/>
              <a:gd name="connsiteY144" fmla="*/ 74739 h 4292790"/>
              <a:gd name="connsiteX145" fmla="*/ 9301480 w 11874563"/>
              <a:gd name="connsiteY145" fmla="*/ 90234 h 4292790"/>
              <a:gd name="connsiteX146" fmla="*/ 9277287 w 11874563"/>
              <a:gd name="connsiteY146" fmla="*/ 107061 h 4292790"/>
              <a:gd name="connsiteX147" fmla="*/ 9255379 w 11874563"/>
              <a:gd name="connsiteY147" fmla="*/ 125222 h 4292790"/>
              <a:gd name="connsiteX148" fmla="*/ 9236012 w 11874563"/>
              <a:gd name="connsiteY148" fmla="*/ 144717 h 4292790"/>
              <a:gd name="connsiteX149" fmla="*/ 9219311 w 11874563"/>
              <a:gd name="connsiteY149" fmla="*/ 165481 h 4292790"/>
              <a:gd name="connsiteX150" fmla="*/ 9205468 w 11874563"/>
              <a:gd name="connsiteY150" fmla="*/ 187452 h 4292790"/>
              <a:gd name="connsiteX151" fmla="*/ 9194546 w 11874563"/>
              <a:gd name="connsiteY151" fmla="*/ 210503 h 4292790"/>
              <a:gd name="connsiteX152" fmla="*/ 9190228 w 11874563"/>
              <a:gd name="connsiteY152" fmla="*/ 222441 h 4292790"/>
              <a:gd name="connsiteX153" fmla="*/ 9186735 w 11874563"/>
              <a:gd name="connsiteY153" fmla="*/ 234633 h 4292790"/>
              <a:gd name="connsiteX154" fmla="*/ 9184005 w 11874563"/>
              <a:gd name="connsiteY154" fmla="*/ 247079 h 4292790"/>
              <a:gd name="connsiteX155" fmla="*/ 9182100 w 11874563"/>
              <a:gd name="connsiteY155" fmla="*/ 259715 h 4292790"/>
              <a:gd name="connsiteX156" fmla="*/ 9181084 w 11874563"/>
              <a:gd name="connsiteY156" fmla="*/ 272606 h 4292790"/>
              <a:gd name="connsiteX157" fmla="*/ 9180893 w 11874563"/>
              <a:gd name="connsiteY157" fmla="*/ 285686 h 4292790"/>
              <a:gd name="connsiteX158" fmla="*/ 9181529 w 11874563"/>
              <a:gd name="connsiteY158" fmla="*/ 298958 h 4292790"/>
              <a:gd name="connsiteX159" fmla="*/ 9182989 w 11874563"/>
              <a:gd name="connsiteY159" fmla="*/ 312420 h 4292790"/>
              <a:gd name="connsiteX160" fmla="*/ 9188387 w 11874563"/>
              <a:gd name="connsiteY160" fmla="*/ 339789 h 4292790"/>
              <a:gd name="connsiteX161" fmla="*/ 9197150 w 11874563"/>
              <a:gd name="connsiteY161" fmla="*/ 367729 h 4292790"/>
              <a:gd name="connsiteX162" fmla="*/ 9209215 w 11874563"/>
              <a:gd name="connsiteY162" fmla="*/ 396113 h 4292790"/>
              <a:gd name="connsiteX163" fmla="*/ 9224645 w 11874563"/>
              <a:gd name="connsiteY163" fmla="*/ 424815 h 4292790"/>
              <a:gd name="connsiteX164" fmla="*/ 9233535 w 11874563"/>
              <a:gd name="connsiteY164" fmla="*/ 439229 h 4292790"/>
              <a:gd name="connsiteX165" fmla="*/ 9243187 w 11874563"/>
              <a:gd name="connsiteY165" fmla="*/ 453708 h 4292790"/>
              <a:gd name="connsiteX166" fmla="*/ 9253601 w 11874563"/>
              <a:gd name="connsiteY166" fmla="*/ 468249 h 4292790"/>
              <a:gd name="connsiteX167" fmla="*/ 9264714 w 11874563"/>
              <a:gd name="connsiteY167" fmla="*/ 482790 h 4292790"/>
              <a:gd name="connsiteX168" fmla="*/ 9276588 w 11874563"/>
              <a:gd name="connsiteY168" fmla="*/ 497332 h 4292790"/>
              <a:gd name="connsiteX169" fmla="*/ 9289161 w 11874563"/>
              <a:gd name="connsiteY169" fmla="*/ 511874 h 4292790"/>
              <a:gd name="connsiteX170" fmla="*/ 9302432 w 11874563"/>
              <a:gd name="connsiteY170" fmla="*/ 526415 h 4292790"/>
              <a:gd name="connsiteX171" fmla="*/ 9316466 w 11874563"/>
              <a:gd name="connsiteY171" fmla="*/ 540957 h 4292790"/>
              <a:gd name="connsiteX172" fmla="*/ 9331134 w 11874563"/>
              <a:gd name="connsiteY172" fmla="*/ 555435 h 4292790"/>
              <a:gd name="connsiteX173" fmla="*/ 9346375 w 11874563"/>
              <a:gd name="connsiteY173" fmla="*/ 569913 h 4292790"/>
              <a:gd name="connsiteX174" fmla="*/ 9362186 w 11874563"/>
              <a:gd name="connsiteY174" fmla="*/ 584327 h 4292790"/>
              <a:gd name="connsiteX175" fmla="*/ 9378632 w 11874563"/>
              <a:gd name="connsiteY175" fmla="*/ 598678 h 4292790"/>
              <a:gd name="connsiteX176" fmla="*/ 9395778 w 11874563"/>
              <a:gd name="connsiteY176" fmla="*/ 612966 h 4292790"/>
              <a:gd name="connsiteX177" fmla="*/ 9413367 w 11874563"/>
              <a:gd name="connsiteY177" fmla="*/ 627190 h 4292790"/>
              <a:gd name="connsiteX178" fmla="*/ 9431465 w 11874563"/>
              <a:gd name="connsiteY178" fmla="*/ 641350 h 4292790"/>
              <a:gd name="connsiteX179" fmla="*/ 9450133 w 11874563"/>
              <a:gd name="connsiteY179" fmla="*/ 655447 h 4292790"/>
              <a:gd name="connsiteX180" fmla="*/ 9454896 w 11874563"/>
              <a:gd name="connsiteY180" fmla="*/ 658940 h 4292790"/>
              <a:gd name="connsiteX181" fmla="*/ 9459722 w 11874563"/>
              <a:gd name="connsiteY181" fmla="*/ 662432 h 4292790"/>
              <a:gd name="connsiteX182" fmla="*/ 9464548 w 11874563"/>
              <a:gd name="connsiteY182" fmla="*/ 665924 h 4292790"/>
              <a:gd name="connsiteX183" fmla="*/ 9469374 w 11874563"/>
              <a:gd name="connsiteY183" fmla="*/ 669417 h 4292790"/>
              <a:gd name="connsiteX184" fmla="*/ 9479026 w 11874563"/>
              <a:gd name="connsiteY184" fmla="*/ 676402 h 4292790"/>
              <a:gd name="connsiteX185" fmla="*/ 9481503 w 11874563"/>
              <a:gd name="connsiteY185" fmla="*/ 678117 h 4292790"/>
              <a:gd name="connsiteX186" fmla="*/ 9483979 w 11874563"/>
              <a:gd name="connsiteY186" fmla="*/ 679831 h 4292790"/>
              <a:gd name="connsiteX187" fmla="*/ 9486519 w 11874563"/>
              <a:gd name="connsiteY187" fmla="*/ 681546 h 4292790"/>
              <a:gd name="connsiteX188" fmla="*/ 9488995 w 11874563"/>
              <a:gd name="connsiteY188" fmla="*/ 683260 h 4292790"/>
              <a:gd name="connsiteX189" fmla="*/ 9508998 w 11874563"/>
              <a:gd name="connsiteY189" fmla="*/ 697103 h 4292790"/>
              <a:gd name="connsiteX190" fmla="*/ 9529699 w 11874563"/>
              <a:gd name="connsiteY190" fmla="*/ 710756 h 4292790"/>
              <a:gd name="connsiteX191" fmla="*/ 9540050 w 11874563"/>
              <a:gd name="connsiteY191" fmla="*/ 717613 h 4292790"/>
              <a:gd name="connsiteX192" fmla="*/ 9550654 w 11874563"/>
              <a:gd name="connsiteY192" fmla="*/ 724345 h 4292790"/>
              <a:gd name="connsiteX193" fmla="*/ 9571990 w 11874563"/>
              <a:gd name="connsiteY193" fmla="*/ 737870 h 4292790"/>
              <a:gd name="connsiteX194" fmla="*/ 9593834 w 11874563"/>
              <a:gd name="connsiteY194" fmla="*/ 751205 h 4292790"/>
              <a:gd name="connsiteX195" fmla="*/ 9604819 w 11874563"/>
              <a:gd name="connsiteY195" fmla="*/ 757873 h 4292790"/>
              <a:gd name="connsiteX196" fmla="*/ 9616059 w 11874563"/>
              <a:gd name="connsiteY196" fmla="*/ 764413 h 4292790"/>
              <a:gd name="connsiteX197" fmla="*/ 9638538 w 11874563"/>
              <a:gd name="connsiteY197" fmla="*/ 777557 h 4292790"/>
              <a:gd name="connsiteX198" fmla="*/ 9661525 w 11874563"/>
              <a:gd name="connsiteY198" fmla="*/ 790512 h 4292790"/>
              <a:gd name="connsiteX199" fmla="*/ 9673018 w 11874563"/>
              <a:gd name="connsiteY199" fmla="*/ 796988 h 4292790"/>
              <a:gd name="connsiteX200" fmla="*/ 9684703 w 11874563"/>
              <a:gd name="connsiteY200" fmla="*/ 803402 h 4292790"/>
              <a:gd name="connsiteX201" fmla="*/ 9696450 w 11874563"/>
              <a:gd name="connsiteY201" fmla="*/ 809752 h 4292790"/>
              <a:gd name="connsiteX202" fmla="*/ 9708197 w 11874563"/>
              <a:gd name="connsiteY202" fmla="*/ 816102 h 4292790"/>
              <a:gd name="connsiteX203" fmla="*/ 9714103 w 11874563"/>
              <a:gd name="connsiteY203" fmla="*/ 819277 h 4292790"/>
              <a:gd name="connsiteX204" fmla="*/ 9720072 w 11874563"/>
              <a:gd name="connsiteY204" fmla="*/ 822388 h 4292790"/>
              <a:gd name="connsiteX205" fmla="*/ 9726041 w 11874563"/>
              <a:gd name="connsiteY205" fmla="*/ 825500 h 4292790"/>
              <a:gd name="connsiteX206" fmla="*/ 9732010 w 11874563"/>
              <a:gd name="connsiteY206" fmla="*/ 828612 h 4292790"/>
              <a:gd name="connsiteX207" fmla="*/ 9756140 w 11874563"/>
              <a:gd name="connsiteY207" fmla="*/ 841248 h 4292790"/>
              <a:gd name="connsiteX208" fmla="*/ 9783254 w 11874563"/>
              <a:gd name="connsiteY208" fmla="*/ 855409 h 4292790"/>
              <a:gd name="connsiteX209" fmla="*/ 9790049 w 11874563"/>
              <a:gd name="connsiteY209" fmla="*/ 858965 h 4292790"/>
              <a:gd name="connsiteX210" fmla="*/ 9796780 w 11874563"/>
              <a:gd name="connsiteY210" fmla="*/ 862584 h 4292790"/>
              <a:gd name="connsiteX211" fmla="*/ 9803511 w 11874563"/>
              <a:gd name="connsiteY211" fmla="*/ 866204 h 4292790"/>
              <a:gd name="connsiteX212" fmla="*/ 9810242 w 11874563"/>
              <a:gd name="connsiteY212" fmla="*/ 869823 h 4292790"/>
              <a:gd name="connsiteX213" fmla="*/ 9837039 w 11874563"/>
              <a:gd name="connsiteY213" fmla="*/ 884619 h 4292790"/>
              <a:gd name="connsiteX214" fmla="*/ 9863709 w 11874563"/>
              <a:gd name="connsiteY214" fmla="*/ 899732 h 4292790"/>
              <a:gd name="connsiteX215" fmla="*/ 9890189 w 11874563"/>
              <a:gd name="connsiteY215" fmla="*/ 915162 h 4292790"/>
              <a:gd name="connsiteX216" fmla="*/ 9916478 w 11874563"/>
              <a:gd name="connsiteY216" fmla="*/ 930910 h 4292790"/>
              <a:gd name="connsiteX217" fmla="*/ 9942513 w 11874563"/>
              <a:gd name="connsiteY217" fmla="*/ 947102 h 4292790"/>
              <a:gd name="connsiteX218" fmla="*/ 9968357 w 11874563"/>
              <a:gd name="connsiteY218" fmla="*/ 963676 h 4292790"/>
              <a:gd name="connsiteX219" fmla="*/ 9994011 w 11874563"/>
              <a:gd name="connsiteY219" fmla="*/ 980631 h 4292790"/>
              <a:gd name="connsiteX220" fmla="*/ 10019411 w 11874563"/>
              <a:gd name="connsiteY220" fmla="*/ 997966 h 4292790"/>
              <a:gd name="connsiteX221" fmla="*/ 10069449 w 11874563"/>
              <a:gd name="connsiteY221" fmla="*/ 1033971 h 4292790"/>
              <a:gd name="connsiteX222" fmla="*/ 10118407 w 11874563"/>
              <a:gd name="connsiteY222" fmla="*/ 1071817 h 4292790"/>
              <a:gd name="connsiteX223" fmla="*/ 10166096 w 11874563"/>
              <a:gd name="connsiteY223" fmla="*/ 1111568 h 4292790"/>
              <a:gd name="connsiteX224" fmla="*/ 10212324 w 11874563"/>
              <a:gd name="connsiteY224" fmla="*/ 1153414 h 4292790"/>
              <a:gd name="connsiteX225" fmla="*/ 10256838 w 11874563"/>
              <a:gd name="connsiteY225" fmla="*/ 1197420 h 4292790"/>
              <a:gd name="connsiteX226" fmla="*/ 10299509 w 11874563"/>
              <a:gd name="connsiteY226" fmla="*/ 1243711 h 4292790"/>
              <a:gd name="connsiteX227" fmla="*/ 10339959 w 11874563"/>
              <a:gd name="connsiteY227" fmla="*/ 1292416 h 4292790"/>
              <a:gd name="connsiteX228" fmla="*/ 10377805 w 11874563"/>
              <a:gd name="connsiteY228" fmla="*/ 1343597 h 4292790"/>
              <a:gd name="connsiteX229" fmla="*/ 10395712 w 11874563"/>
              <a:gd name="connsiteY229" fmla="*/ 1370140 h 4292790"/>
              <a:gd name="connsiteX230" fmla="*/ 10412857 w 11874563"/>
              <a:gd name="connsiteY230" fmla="*/ 1397318 h 4292790"/>
              <a:gd name="connsiteX231" fmla="*/ 10429240 w 11874563"/>
              <a:gd name="connsiteY231" fmla="*/ 1425131 h 4292790"/>
              <a:gd name="connsiteX232" fmla="*/ 10444670 w 11874563"/>
              <a:gd name="connsiteY232" fmla="*/ 1453579 h 4292790"/>
              <a:gd name="connsiteX233" fmla="*/ 10448354 w 11874563"/>
              <a:gd name="connsiteY233" fmla="*/ 1460818 h 4292790"/>
              <a:gd name="connsiteX234" fmla="*/ 10452037 w 11874563"/>
              <a:gd name="connsiteY234" fmla="*/ 1468057 h 4292790"/>
              <a:gd name="connsiteX235" fmla="*/ 10455656 w 11874563"/>
              <a:gd name="connsiteY235" fmla="*/ 1475359 h 4292790"/>
              <a:gd name="connsiteX236" fmla="*/ 10459149 w 11874563"/>
              <a:gd name="connsiteY236" fmla="*/ 1482725 h 4292790"/>
              <a:gd name="connsiteX237" fmla="*/ 10466133 w 11874563"/>
              <a:gd name="connsiteY237" fmla="*/ 1497520 h 4292790"/>
              <a:gd name="connsiteX238" fmla="*/ 10472738 w 11874563"/>
              <a:gd name="connsiteY238" fmla="*/ 1512507 h 4292790"/>
              <a:gd name="connsiteX239" fmla="*/ 10476040 w 11874563"/>
              <a:gd name="connsiteY239" fmla="*/ 1520000 h 4292790"/>
              <a:gd name="connsiteX240" fmla="*/ 10479151 w 11874563"/>
              <a:gd name="connsiteY240" fmla="*/ 1527556 h 4292790"/>
              <a:gd name="connsiteX241" fmla="*/ 10485310 w 11874563"/>
              <a:gd name="connsiteY241" fmla="*/ 1542796 h 4292790"/>
              <a:gd name="connsiteX242" fmla="*/ 10486771 w 11874563"/>
              <a:gd name="connsiteY242" fmla="*/ 1546670 h 4292790"/>
              <a:gd name="connsiteX243" fmla="*/ 10488231 w 11874563"/>
              <a:gd name="connsiteY243" fmla="*/ 1550543 h 4292790"/>
              <a:gd name="connsiteX244" fmla="*/ 10489692 w 11874563"/>
              <a:gd name="connsiteY244" fmla="*/ 1554417 h 4292790"/>
              <a:gd name="connsiteX245" fmla="*/ 10491153 w 11874563"/>
              <a:gd name="connsiteY245" fmla="*/ 1558290 h 4292790"/>
              <a:gd name="connsiteX246" fmla="*/ 10492613 w 11874563"/>
              <a:gd name="connsiteY246" fmla="*/ 1562164 h 4292790"/>
              <a:gd name="connsiteX247" fmla="*/ 10494074 w 11874563"/>
              <a:gd name="connsiteY247" fmla="*/ 1566037 h 4292790"/>
              <a:gd name="connsiteX248" fmla="*/ 10495470 w 11874563"/>
              <a:gd name="connsiteY248" fmla="*/ 1569911 h 4292790"/>
              <a:gd name="connsiteX249" fmla="*/ 10496804 w 11874563"/>
              <a:gd name="connsiteY249" fmla="*/ 1573784 h 4292790"/>
              <a:gd name="connsiteX250" fmla="*/ 10516235 w 11874563"/>
              <a:gd name="connsiteY250" fmla="*/ 1637538 h 4292790"/>
              <a:gd name="connsiteX251" fmla="*/ 10530650 w 11874563"/>
              <a:gd name="connsiteY251" fmla="*/ 1703578 h 4292790"/>
              <a:gd name="connsiteX252" fmla="*/ 10539667 w 11874563"/>
              <a:gd name="connsiteY252" fmla="*/ 1771650 h 4292790"/>
              <a:gd name="connsiteX253" fmla="*/ 10542842 w 11874563"/>
              <a:gd name="connsiteY253" fmla="*/ 1841500 h 4292790"/>
              <a:gd name="connsiteX254" fmla="*/ 10539603 w 11874563"/>
              <a:gd name="connsiteY254" fmla="*/ 1912874 h 4292790"/>
              <a:gd name="connsiteX255" fmla="*/ 10529760 w 11874563"/>
              <a:gd name="connsiteY255" fmla="*/ 1985391 h 4292790"/>
              <a:gd name="connsiteX256" fmla="*/ 10512996 w 11874563"/>
              <a:gd name="connsiteY256" fmla="*/ 2058670 h 4292790"/>
              <a:gd name="connsiteX257" fmla="*/ 10488930 w 11874563"/>
              <a:gd name="connsiteY257" fmla="*/ 2132330 h 4292790"/>
              <a:gd name="connsiteX258" fmla="*/ 10457307 w 11874563"/>
              <a:gd name="connsiteY258" fmla="*/ 2205800 h 4292790"/>
              <a:gd name="connsiteX259" fmla="*/ 10417810 w 11874563"/>
              <a:gd name="connsiteY259" fmla="*/ 2278571 h 4292790"/>
              <a:gd name="connsiteX260" fmla="*/ 10370376 w 11874563"/>
              <a:gd name="connsiteY260" fmla="*/ 2350135 h 4292790"/>
              <a:gd name="connsiteX261" fmla="*/ 10314877 w 11874563"/>
              <a:gd name="connsiteY261" fmla="*/ 2419795 h 4292790"/>
              <a:gd name="connsiteX262" fmla="*/ 10251377 w 11874563"/>
              <a:gd name="connsiteY262" fmla="*/ 2486978 h 4292790"/>
              <a:gd name="connsiteX263" fmla="*/ 10179876 w 11874563"/>
              <a:gd name="connsiteY263" fmla="*/ 2550922 h 4292790"/>
              <a:gd name="connsiteX264" fmla="*/ 10100628 w 11874563"/>
              <a:gd name="connsiteY264" fmla="*/ 2610866 h 4292790"/>
              <a:gd name="connsiteX265" fmla="*/ 10013950 w 11874563"/>
              <a:gd name="connsiteY265" fmla="*/ 2666048 h 4292790"/>
              <a:gd name="connsiteX266" fmla="*/ 9920288 w 11874563"/>
              <a:gd name="connsiteY266" fmla="*/ 2715578 h 4292790"/>
              <a:gd name="connsiteX267" fmla="*/ 9820402 w 11874563"/>
              <a:gd name="connsiteY267" fmla="*/ 2758948 h 4292790"/>
              <a:gd name="connsiteX268" fmla="*/ 9715055 w 11874563"/>
              <a:gd name="connsiteY268" fmla="*/ 2795461 h 4292790"/>
              <a:gd name="connsiteX269" fmla="*/ 9605201 w 11874563"/>
              <a:gd name="connsiteY269" fmla="*/ 2824607 h 4292790"/>
              <a:gd name="connsiteX270" fmla="*/ 9548876 w 11874563"/>
              <a:gd name="connsiteY270" fmla="*/ 2836164 h 4292790"/>
              <a:gd name="connsiteX271" fmla="*/ 9491853 w 11874563"/>
              <a:gd name="connsiteY271" fmla="*/ 2845816 h 4292790"/>
              <a:gd name="connsiteX272" fmla="*/ 9434258 w 11874563"/>
              <a:gd name="connsiteY272" fmla="*/ 2853436 h 4292790"/>
              <a:gd name="connsiteX273" fmla="*/ 9376219 w 11874563"/>
              <a:gd name="connsiteY273" fmla="*/ 2859088 h 4292790"/>
              <a:gd name="connsiteX274" fmla="*/ 9317863 w 11874563"/>
              <a:gd name="connsiteY274" fmla="*/ 2862580 h 4292790"/>
              <a:gd name="connsiteX275" fmla="*/ 9259316 w 11874563"/>
              <a:gd name="connsiteY275" fmla="*/ 2864104 h 4292790"/>
              <a:gd name="connsiteX276" fmla="*/ 9200769 w 11874563"/>
              <a:gd name="connsiteY276" fmla="*/ 2863660 h 4292790"/>
              <a:gd name="connsiteX277" fmla="*/ 9142349 w 11874563"/>
              <a:gd name="connsiteY277" fmla="*/ 2861247 h 4292790"/>
              <a:gd name="connsiteX278" fmla="*/ 9026398 w 11874563"/>
              <a:gd name="connsiteY278" fmla="*/ 2850388 h 4292790"/>
              <a:gd name="connsiteX279" fmla="*/ 8912289 w 11874563"/>
              <a:gd name="connsiteY279" fmla="*/ 2832291 h 4292790"/>
              <a:gd name="connsiteX280" fmla="*/ 8800846 w 11874563"/>
              <a:gd name="connsiteY280" fmla="*/ 2807272 h 4292790"/>
              <a:gd name="connsiteX281" fmla="*/ 8692896 w 11874563"/>
              <a:gd name="connsiteY281" fmla="*/ 2775712 h 4292790"/>
              <a:gd name="connsiteX282" fmla="*/ 8675878 w 11874563"/>
              <a:gd name="connsiteY282" fmla="*/ 2770061 h 4292790"/>
              <a:gd name="connsiteX283" fmla="*/ 8658924 w 11874563"/>
              <a:gd name="connsiteY283" fmla="*/ 2764282 h 4292790"/>
              <a:gd name="connsiteX284" fmla="*/ 8642096 w 11874563"/>
              <a:gd name="connsiteY284" fmla="*/ 2758377 h 4292790"/>
              <a:gd name="connsiteX285" fmla="*/ 8625395 w 11874563"/>
              <a:gd name="connsiteY285" fmla="*/ 2752344 h 4292790"/>
              <a:gd name="connsiteX286" fmla="*/ 8540052 w 11874563"/>
              <a:gd name="connsiteY286" fmla="*/ 2718562 h 4292790"/>
              <a:gd name="connsiteX287" fmla="*/ 8457882 w 11874563"/>
              <a:gd name="connsiteY287" fmla="*/ 2681351 h 4292790"/>
              <a:gd name="connsiteX288" fmla="*/ 8379016 w 11874563"/>
              <a:gd name="connsiteY288" fmla="*/ 2641029 h 4292790"/>
              <a:gd name="connsiteX289" fmla="*/ 8303578 w 11874563"/>
              <a:gd name="connsiteY289" fmla="*/ 2597976 h 4292790"/>
              <a:gd name="connsiteX290" fmla="*/ 8218234 w 11874563"/>
              <a:gd name="connsiteY290" fmla="*/ 2543556 h 4292790"/>
              <a:gd name="connsiteX291" fmla="*/ 8137780 w 11874563"/>
              <a:gd name="connsiteY291" fmla="*/ 2486279 h 4292790"/>
              <a:gd name="connsiteX292" fmla="*/ 8062278 w 11874563"/>
              <a:gd name="connsiteY292" fmla="*/ 2426589 h 4292790"/>
              <a:gd name="connsiteX293" fmla="*/ 7991730 w 11874563"/>
              <a:gd name="connsiteY293" fmla="*/ 2364931 h 4292790"/>
              <a:gd name="connsiteX294" fmla="*/ 7987475 w 11874563"/>
              <a:gd name="connsiteY294" fmla="*/ 2361057 h 4292790"/>
              <a:gd name="connsiteX295" fmla="*/ 7983220 w 11874563"/>
              <a:gd name="connsiteY295" fmla="*/ 2357184 h 4292790"/>
              <a:gd name="connsiteX296" fmla="*/ 7978966 w 11874563"/>
              <a:gd name="connsiteY296" fmla="*/ 2353310 h 4292790"/>
              <a:gd name="connsiteX297" fmla="*/ 7974775 w 11874563"/>
              <a:gd name="connsiteY297" fmla="*/ 2349373 h 4292790"/>
              <a:gd name="connsiteX298" fmla="*/ 7958265 w 11874563"/>
              <a:gd name="connsiteY298" fmla="*/ 2333562 h 4292790"/>
              <a:gd name="connsiteX299" fmla="*/ 7950010 w 11874563"/>
              <a:gd name="connsiteY299" fmla="*/ 2325688 h 4292790"/>
              <a:gd name="connsiteX300" fmla="*/ 7941818 w 11874563"/>
              <a:gd name="connsiteY300" fmla="*/ 2317814 h 4292790"/>
              <a:gd name="connsiteX301" fmla="*/ 7933754 w 11874563"/>
              <a:gd name="connsiteY301" fmla="*/ 2309876 h 4292790"/>
              <a:gd name="connsiteX302" fmla="*/ 7925879 w 11874563"/>
              <a:gd name="connsiteY302" fmla="*/ 2301875 h 4292790"/>
              <a:gd name="connsiteX303" fmla="*/ 7867079 w 11874563"/>
              <a:gd name="connsiteY303" fmla="*/ 2241995 h 4292790"/>
              <a:gd name="connsiteX304" fmla="*/ 7838948 w 11874563"/>
              <a:gd name="connsiteY304" fmla="*/ 2214055 h 4292790"/>
              <a:gd name="connsiteX305" fmla="*/ 7810627 w 11874563"/>
              <a:gd name="connsiteY305" fmla="*/ 2186559 h 4292790"/>
              <a:gd name="connsiteX306" fmla="*/ 7781989 w 11874563"/>
              <a:gd name="connsiteY306" fmla="*/ 2159635 h 4292790"/>
              <a:gd name="connsiteX307" fmla="*/ 7752905 w 11874563"/>
              <a:gd name="connsiteY307" fmla="*/ 2133283 h 4292790"/>
              <a:gd name="connsiteX308" fmla="*/ 7633653 w 11874563"/>
              <a:gd name="connsiteY308" fmla="*/ 2032699 h 4292790"/>
              <a:gd name="connsiteX309" fmla="*/ 7508621 w 11874563"/>
              <a:gd name="connsiteY309" fmla="*/ 1940179 h 4292790"/>
              <a:gd name="connsiteX310" fmla="*/ 7376986 w 11874563"/>
              <a:gd name="connsiteY310" fmla="*/ 1855788 h 4292790"/>
              <a:gd name="connsiteX311" fmla="*/ 7237921 w 11874563"/>
              <a:gd name="connsiteY311" fmla="*/ 1779588 h 4292790"/>
              <a:gd name="connsiteX312" fmla="*/ 7181088 w 11874563"/>
              <a:gd name="connsiteY312" fmla="*/ 1752156 h 4292790"/>
              <a:gd name="connsiteX313" fmla="*/ 7122986 w 11874563"/>
              <a:gd name="connsiteY313" fmla="*/ 1725994 h 4292790"/>
              <a:gd name="connsiteX314" fmla="*/ 7063486 w 11874563"/>
              <a:gd name="connsiteY314" fmla="*/ 1701165 h 4292790"/>
              <a:gd name="connsiteX315" fmla="*/ 7002526 w 11874563"/>
              <a:gd name="connsiteY315" fmla="*/ 1677733 h 4292790"/>
              <a:gd name="connsiteX316" fmla="*/ 6985381 w 11874563"/>
              <a:gd name="connsiteY316" fmla="*/ 1671511 h 4292790"/>
              <a:gd name="connsiteX317" fmla="*/ 6968109 w 11874563"/>
              <a:gd name="connsiteY317" fmla="*/ 1665414 h 4292790"/>
              <a:gd name="connsiteX318" fmla="*/ 6950710 w 11874563"/>
              <a:gd name="connsiteY318" fmla="*/ 1659382 h 4292790"/>
              <a:gd name="connsiteX319" fmla="*/ 6933184 w 11874563"/>
              <a:gd name="connsiteY319" fmla="*/ 1653477 h 4292790"/>
              <a:gd name="connsiteX320" fmla="*/ 6850698 w 11874563"/>
              <a:gd name="connsiteY320" fmla="*/ 1627823 h 4292790"/>
              <a:gd name="connsiteX321" fmla="*/ 6765417 w 11874563"/>
              <a:gd name="connsiteY321" fmla="*/ 1604582 h 4292790"/>
              <a:gd name="connsiteX322" fmla="*/ 6677216 w 11874563"/>
              <a:gd name="connsiteY322" fmla="*/ 1583881 h 4292790"/>
              <a:gd name="connsiteX323" fmla="*/ 6585903 w 11874563"/>
              <a:gd name="connsiteY323" fmla="*/ 1565847 h 4292790"/>
              <a:gd name="connsiteX324" fmla="*/ 6491351 w 11874563"/>
              <a:gd name="connsiteY324" fmla="*/ 1550607 h 4292790"/>
              <a:gd name="connsiteX325" fmla="*/ 6393371 w 11874563"/>
              <a:gd name="connsiteY325" fmla="*/ 1538288 h 4292790"/>
              <a:gd name="connsiteX326" fmla="*/ 6291834 w 11874563"/>
              <a:gd name="connsiteY326" fmla="*/ 1529017 h 4292790"/>
              <a:gd name="connsiteX327" fmla="*/ 6186615 w 11874563"/>
              <a:gd name="connsiteY327" fmla="*/ 1522920 h 4292790"/>
              <a:gd name="connsiteX328" fmla="*/ 6132576 w 11874563"/>
              <a:gd name="connsiteY328" fmla="*/ 1521142 h 4292790"/>
              <a:gd name="connsiteX329" fmla="*/ 6077585 w 11874563"/>
              <a:gd name="connsiteY329" fmla="*/ 1520190 h 4292790"/>
              <a:gd name="connsiteX330" fmla="*/ 6021578 w 11874563"/>
              <a:gd name="connsiteY330" fmla="*/ 1520063 h 4292790"/>
              <a:gd name="connsiteX331" fmla="*/ 5964555 w 11874563"/>
              <a:gd name="connsiteY331" fmla="*/ 1520889 h 4292790"/>
              <a:gd name="connsiteX332" fmla="*/ 5906516 w 11874563"/>
              <a:gd name="connsiteY332" fmla="*/ 1522667 h 4292790"/>
              <a:gd name="connsiteX333" fmla="*/ 5847461 w 11874563"/>
              <a:gd name="connsiteY333" fmla="*/ 1525333 h 4292790"/>
              <a:gd name="connsiteX334" fmla="*/ 5787327 w 11874563"/>
              <a:gd name="connsiteY334" fmla="*/ 1528953 h 4292790"/>
              <a:gd name="connsiteX335" fmla="*/ 5726113 w 11874563"/>
              <a:gd name="connsiteY335" fmla="*/ 1533525 h 4292790"/>
              <a:gd name="connsiteX336" fmla="*/ 5663819 w 11874563"/>
              <a:gd name="connsiteY336" fmla="*/ 1539113 h 4292790"/>
              <a:gd name="connsiteX337" fmla="*/ 5600446 w 11874563"/>
              <a:gd name="connsiteY337" fmla="*/ 1545654 h 4292790"/>
              <a:gd name="connsiteX338" fmla="*/ 5535930 w 11874563"/>
              <a:gd name="connsiteY338" fmla="*/ 1553274 h 4292790"/>
              <a:gd name="connsiteX339" fmla="*/ 5470271 w 11874563"/>
              <a:gd name="connsiteY339" fmla="*/ 1562036 h 4292790"/>
              <a:gd name="connsiteX340" fmla="*/ 5403469 w 11874563"/>
              <a:gd name="connsiteY340" fmla="*/ 1571879 h 4292790"/>
              <a:gd name="connsiteX341" fmla="*/ 5335524 w 11874563"/>
              <a:gd name="connsiteY341" fmla="*/ 1582801 h 4292790"/>
              <a:gd name="connsiteX342" fmla="*/ 5266436 w 11874563"/>
              <a:gd name="connsiteY342" fmla="*/ 1594803 h 4292790"/>
              <a:gd name="connsiteX343" fmla="*/ 5196205 w 11874563"/>
              <a:gd name="connsiteY343" fmla="*/ 1607947 h 4292790"/>
              <a:gd name="connsiteX344" fmla="*/ 5124768 w 11874563"/>
              <a:gd name="connsiteY344" fmla="*/ 1622298 h 4292790"/>
              <a:gd name="connsiteX345" fmla="*/ 5052124 w 11874563"/>
              <a:gd name="connsiteY345" fmla="*/ 1637919 h 4292790"/>
              <a:gd name="connsiteX346" fmla="*/ 4978273 w 11874563"/>
              <a:gd name="connsiteY346" fmla="*/ 1654747 h 4292790"/>
              <a:gd name="connsiteX347" fmla="*/ 4903216 w 11874563"/>
              <a:gd name="connsiteY347" fmla="*/ 1672781 h 4292790"/>
              <a:gd name="connsiteX348" fmla="*/ 4826953 w 11874563"/>
              <a:gd name="connsiteY348" fmla="*/ 1692021 h 4292790"/>
              <a:gd name="connsiteX349" fmla="*/ 4749483 w 11874563"/>
              <a:gd name="connsiteY349" fmla="*/ 1712532 h 4292790"/>
              <a:gd name="connsiteX350" fmla="*/ 4670743 w 11874563"/>
              <a:gd name="connsiteY350" fmla="*/ 1734376 h 4292790"/>
              <a:gd name="connsiteX351" fmla="*/ 4590796 w 11874563"/>
              <a:gd name="connsiteY351" fmla="*/ 1757617 h 4292790"/>
              <a:gd name="connsiteX352" fmla="*/ 4509643 w 11874563"/>
              <a:gd name="connsiteY352" fmla="*/ 1782191 h 4292790"/>
              <a:gd name="connsiteX353" fmla="*/ 4427220 w 11874563"/>
              <a:gd name="connsiteY353" fmla="*/ 1808099 h 4292790"/>
              <a:gd name="connsiteX354" fmla="*/ 4343527 w 11874563"/>
              <a:gd name="connsiteY354" fmla="*/ 1835404 h 4292790"/>
              <a:gd name="connsiteX355" fmla="*/ 4258564 w 11874563"/>
              <a:gd name="connsiteY355" fmla="*/ 1864106 h 4292790"/>
              <a:gd name="connsiteX356" fmla="*/ 4172331 w 11874563"/>
              <a:gd name="connsiteY356" fmla="*/ 1894332 h 4292790"/>
              <a:gd name="connsiteX357" fmla="*/ 4084892 w 11874563"/>
              <a:gd name="connsiteY357" fmla="*/ 1926019 h 4292790"/>
              <a:gd name="connsiteX358" fmla="*/ 3996119 w 11874563"/>
              <a:gd name="connsiteY358" fmla="*/ 1959166 h 4292790"/>
              <a:gd name="connsiteX359" fmla="*/ 3906076 w 11874563"/>
              <a:gd name="connsiteY359" fmla="*/ 1993773 h 4292790"/>
              <a:gd name="connsiteX360" fmla="*/ 3722053 w 11874563"/>
              <a:gd name="connsiteY360" fmla="*/ 2067687 h 4292790"/>
              <a:gd name="connsiteX361" fmla="*/ 3532823 w 11874563"/>
              <a:gd name="connsiteY361" fmla="*/ 2147951 h 4292790"/>
              <a:gd name="connsiteX362" fmla="*/ 3338258 w 11874563"/>
              <a:gd name="connsiteY362" fmla="*/ 2234819 h 4292790"/>
              <a:gd name="connsiteX363" fmla="*/ 3138361 w 11874563"/>
              <a:gd name="connsiteY363" fmla="*/ 2328418 h 4292790"/>
              <a:gd name="connsiteX364" fmla="*/ 2932938 w 11874563"/>
              <a:gd name="connsiteY364" fmla="*/ 2429066 h 4292790"/>
              <a:gd name="connsiteX365" fmla="*/ 2721991 w 11874563"/>
              <a:gd name="connsiteY365" fmla="*/ 2536952 h 4292790"/>
              <a:gd name="connsiteX366" fmla="*/ 2505329 w 11874563"/>
              <a:gd name="connsiteY366" fmla="*/ 2652332 h 4292790"/>
              <a:gd name="connsiteX367" fmla="*/ 2282889 w 11874563"/>
              <a:gd name="connsiteY367" fmla="*/ 2775585 h 4292790"/>
              <a:gd name="connsiteX368" fmla="*/ 2054479 w 11874563"/>
              <a:gd name="connsiteY368" fmla="*/ 2907030 h 4292790"/>
              <a:gd name="connsiteX369" fmla="*/ 1819974 w 11874563"/>
              <a:gd name="connsiteY369" fmla="*/ 3046921 h 4292790"/>
              <a:gd name="connsiteX370" fmla="*/ 1579055 w 11874563"/>
              <a:gd name="connsiteY370" fmla="*/ 3195638 h 4292790"/>
              <a:gd name="connsiteX371" fmla="*/ 1331532 w 11874563"/>
              <a:gd name="connsiteY371" fmla="*/ 3353689 h 4292790"/>
              <a:gd name="connsiteX372" fmla="*/ 1077468 w 11874563"/>
              <a:gd name="connsiteY372" fmla="*/ 3521329 h 4292790"/>
              <a:gd name="connsiteX373" fmla="*/ 816420 w 11874563"/>
              <a:gd name="connsiteY373" fmla="*/ 3699129 h 4292790"/>
              <a:gd name="connsiteX374" fmla="*/ 548069 w 11874563"/>
              <a:gd name="connsiteY374" fmla="*/ 3887597 h 4292790"/>
              <a:gd name="connsiteX375" fmla="*/ 272034 w 11874563"/>
              <a:gd name="connsiteY375" fmla="*/ 4087305 h 4292790"/>
              <a:gd name="connsiteX376" fmla="*/ 130873 w 11874563"/>
              <a:gd name="connsiteY376" fmla="*/ 4191572 h 4292790"/>
              <a:gd name="connsiteX377" fmla="*/ 0 w 11874563"/>
              <a:gd name="connsiteY377" fmla="*/ 4289616 h 4292790"/>
              <a:gd name="connsiteX378" fmla="*/ 683133 w 11874563"/>
              <a:gd name="connsiteY378" fmla="*/ 4292791 h 4292790"/>
              <a:gd name="connsiteX379" fmla="*/ 698436 w 11874563"/>
              <a:gd name="connsiteY379" fmla="*/ 4280091 h 4292790"/>
              <a:gd name="connsiteX380" fmla="*/ 814642 w 11874563"/>
              <a:gd name="connsiteY380" fmla="*/ 4184777 h 4292790"/>
              <a:gd name="connsiteX381" fmla="*/ 929450 w 11874563"/>
              <a:gd name="connsiteY381" fmla="*/ 4091940 h 4292790"/>
              <a:gd name="connsiteX382" fmla="*/ 1042924 w 11874563"/>
              <a:gd name="connsiteY382" fmla="*/ 4001643 h 4292790"/>
              <a:gd name="connsiteX383" fmla="*/ 1266063 w 11874563"/>
              <a:gd name="connsiteY383" fmla="*/ 3828034 h 4292790"/>
              <a:gd name="connsiteX384" fmla="*/ 1484122 w 11874563"/>
              <a:gd name="connsiteY384" fmla="*/ 3663632 h 4292790"/>
              <a:gd name="connsiteX385" fmla="*/ 1697165 w 11874563"/>
              <a:gd name="connsiteY385" fmla="*/ 3508057 h 4292790"/>
              <a:gd name="connsiteX386" fmla="*/ 1905318 w 11874563"/>
              <a:gd name="connsiteY386" fmla="*/ 3360992 h 4292790"/>
              <a:gd name="connsiteX387" fmla="*/ 2108962 w 11874563"/>
              <a:gd name="connsiteY387" fmla="*/ 3222054 h 4292790"/>
              <a:gd name="connsiteX388" fmla="*/ 2307908 w 11874563"/>
              <a:gd name="connsiteY388" fmla="*/ 3090926 h 4292790"/>
              <a:gd name="connsiteX389" fmla="*/ 2502154 w 11874563"/>
              <a:gd name="connsiteY389" fmla="*/ 2967355 h 4292790"/>
              <a:gd name="connsiteX390" fmla="*/ 2691829 w 11874563"/>
              <a:gd name="connsiteY390" fmla="*/ 2851087 h 4292790"/>
              <a:gd name="connsiteX391" fmla="*/ 2877122 w 11874563"/>
              <a:gd name="connsiteY391" fmla="*/ 2741803 h 4292790"/>
              <a:gd name="connsiteX392" fmla="*/ 3057970 w 11874563"/>
              <a:gd name="connsiteY392" fmla="*/ 2639378 h 4292790"/>
              <a:gd name="connsiteX393" fmla="*/ 3234373 w 11874563"/>
              <a:gd name="connsiteY393" fmla="*/ 2543493 h 4292790"/>
              <a:gd name="connsiteX394" fmla="*/ 3406331 w 11874563"/>
              <a:gd name="connsiteY394" fmla="*/ 2453958 h 4292790"/>
              <a:gd name="connsiteX395" fmla="*/ 3574034 w 11874563"/>
              <a:gd name="connsiteY395" fmla="*/ 2370519 h 4292790"/>
              <a:gd name="connsiteX396" fmla="*/ 3737356 w 11874563"/>
              <a:gd name="connsiteY396" fmla="*/ 2293049 h 4292790"/>
              <a:gd name="connsiteX397" fmla="*/ 3896424 w 11874563"/>
              <a:gd name="connsiteY397" fmla="*/ 2221357 h 4292790"/>
              <a:gd name="connsiteX398" fmla="*/ 4051237 w 11874563"/>
              <a:gd name="connsiteY398" fmla="*/ 2155317 h 4292790"/>
              <a:gd name="connsiteX399" fmla="*/ 4127119 w 11874563"/>
              <a:gd name="connsiteY399" fmla="*/ 2124266 h 4292790"/>
              <a:gd name="connsiteX400" fmla="*/ 4201922 w 11874563"/>
              <a:gd name="connsiteY400" fmla="*/ 2094548 h 4292790"/>
              <a:gd name="connsiteX401" fmla="*/ 4275646 w 11874563"/>
              <a:gd name="connsiteY401" fmla="*/ 2066100 h 4292790"/>
              <a:gd name="connsiteX402" fmla="*/ 4348353 w 11874563"/>
              <a:gd name="connsiteY402" fmla="*/ 2038985 h 4292790"/>
              <a:gd name="connsiteX403" fmla="*/ 4420045 w 11874563"/>
              <a:gd name="connsiteY403" fmla="*/ 2013204 h 4292790"/>
              <a:gd name="connsiteX404" fmla="*/ 4490720 w 11874563"/>
              <a:gd name="connsiteY404" fmla="*/ 1988630 h 4292790"/>
              <a:gd name="connsiteX405" fmla="*/ 4560443 w 11874563"/>
              <a:gd name="connsiteY405" fmla="*/ 1965261 h 4292790"/>
              <a:gd name="connsiteX406" fmla="*/ 4629150 w 11874563"/>
              <a:gd name="connsiteY406" fmla="*/ 1943036 h 4292790"/>
              <a:gd name="connsiteX407" fmla="*/ 4696905 w 11874563"/>
              <a:gd name="connsiteY407" fmla="*/ 1921955 h 4292790"/>
              <a:gd name="connsiteX408" fmla="*/ 4763643 w 11874563"/>
              <a:gd name="connsiteY408" fmla="*/ 1902079 h 4292790"/>
              <a:gd name="connsiteX409" fmla="*/ 4829429 w 11874563"/>
              <a:gd name="connsiteY409" fmla="*/ 1883347 h 4292790"/>
              <a:gd name="connsiteX410" fmla="*/ 4894326 w 11874563"/>
              <a:gd name="connsiteY410" fmla="*/ 1865757 h 4292790"/>
              <a:gd name="connsiteX411" fmla="*/ 4958271 w 11874563"/>
              <a:gd name="connsiteY411" fmla="*/ 1849183 h 4292790"/>
              <a:gd name="connsiteX412" fmla="*/ 5021326 w 11874563"/>
              <a:gd name="connsiteY412" fmla="*/ 1833626 h 4292790"/>
              <a:gd name="connsiteX413" fmla="*/ 5083429 w 11874563"/>
              <a:gd name="connsiteY413" fmla="*/ 1819148 h 4292790"/>
              <a:gd name="connsiteX414" fmla="*/ 5144643 w 11874563"/>
              <a:gd name="connsiteY414" fmla="*/ 1805813 h 4292790"/>
              <a:gd name="connsiteX415" fmla="*/ 5264531 w 11874563"/>
              <a:gd name="connsiteY415" fmla="*/ 1782064 h 4292790"/>
              <a:gd name="connsiteX416" fmla="*/ 5381054 w 11874563"/>
              <a:gd name="connsiteY416" fmla="*/ 1762189 h 4292790"/>
              <a:gd name="connsiteX417" fmla="*/ 5494338 w 11874563"/>
              <a:gd name="connsiteY417" fmla="*/ 1746123 h 4292790"/>
              <a:gd name="connsiteX418" fmla="*/ 5604447 w 11874563"/>
              <a:gd name="connsiteY418" fmla="*/ 1733804 h 4292790"/>
              <a:gd name="connsiteX419" fmla="*/ 5815457 w 11874563"/>
              <a:gd name="connsiteY419" fmla="*/ 1719580 h 4292790"/>
              <a:gd name="connsiteX420" fmla="*/ 6014720 w 11874563"/>
              <a:gd name="connsiteY420" fmla="*/ 1718945 h 4292790"/>
              <a:gd name="connsiteX421" fmla="*/ 6202871 w 11874563"/>
              <a:gd name="connsiteY421" fmla="*/ 1730883 h 4292790"/>
              <a:gd name="connsiteX422" fmla="*/ 6380417 w 11874563"/>
              <a:gd name="connsiteY422" fmla="*/ 1754695 h 4292790"/>
              <a:gd name="connsiteX423" fmla="*/ 6465379 w 11874563"/>
              <a:gd name="connsiteY423" fmla="*/ 1770825 h 4292790"/>
              <a:gd name="connsiteX424" fmla="*/ 6547867 w 11874563"/>
              <a:gd name="connsiteY424" fmla="*/ 1789684 h 4292790"/>
              <a:gd name="connsiteX425" fmla="*/ 6628004 w 11874563"/>
              <a:gd name="connsiteY425" fmla="*/ 1811211 h 4292790"/>
              <a:gd name="connsiteX426" fmla="*/ 6705855 w 11874563"/>
              <a:gd name="connsiteY426" fmla="*/ 1835277 h 4292790"/>
              <a:gd name="connsiteX427" fmla="*/ 6722618 w 11874563"/>
              <a:gd name="connsiteY427" fmla="*/ 1840865 h 4292790"/>
              <a:gd name="connsiteX428" fmla="*/ 6739255 w 11874563"/>
              <a:gd name="connsiteY428" fmla="*/ 1846580 h 4292790"/>
              <a:gd name="connsiteX429" fmla="*/ 6755766 w 11874563"/>
              <a:gd name="connsiteY429" fmla="*/ 1852422 h 4292790"/>
              <a:gd name="connsiteX430" fmla="*/ 6772212 w 11874563"/>
              <a:gd name="connsiteY430" fmla="*/ 1858391 h 4292790"/>
              <a:gd name="connsiteX431" fmla="*/ 6829997 w 11874563"/>
              <a:gd name="connsiteY431" fmla="*/ 1880680 h 4292790"/>
              <a:gd name="connsiteX432" fmla="*/ 6886512 w 11874563"/>
              <a:gd name="connsiteY432" fmla="*/ 1904429 h 4292790"/>
              <a:gd name="connsiteX433" fmla="*/ 6941820 w 11874563"/>
              <a:gd name="connsiteY433" fmla="*/ 1929575 h 4292790"/>
              <a:gd name="connsiteX434" fmla="*/ 6995986 w 11874563"/>
              <a:gd name="connsiteY434" fmla="*/ 1956054 h 4292790"/>
              <a:gd name="connsiteX435" fmla="*/ 7129336 w 11874563"/>
              <a:gd name="connsiteY435" fmla="*/ 2030476 h 4292790"/>
              <a:gd name="connsiteX436" fmla="*/ 7255954 w 11874563"/>
              <a:gd name="connsiteY436" fmla="*/ 2113852 h 4292790"/>
              <a:gd name="connsiteX437" fmla="*/ 7376478 w 11874563"/>
              <a:gd name="connsiteY437" fmla="*/ 2205990 h 4292790"/>
              <a:gd name="connsiteX438" fmla="*/ 7491413 w 11874563"/>
              <a:gd name="connsiteY438" fmla="*/ 2306955 h 4292790"/>
              <a:gd name="connsiteX439" fmla="*/ 7519417 w 11874563"/>
              <a:gd name="connsiteY439" fmla="*/ 2333498 h 4292790"/>
              <a:gd name="connsiteX440" fmla="*/ 7547039 w 11874563"/>
              <a:gd name="connsiteY440" fmla="*/ 2360676 h 4292790"/>
              <a:gd name="connsiteX441" fmla="*/ 7574343 w 11874563"/>
              <a:gd name="connsiteY441" fmla="*/ 2388426 h 4292790"/>
              <a:gd name="connsiteX442" fmla="*/ 7601522 w 11874563"/>
              <a:gd name="connsiteY442" fmla="*/ 2416683 h 4292790"/>
              <a:gd name="connsiteX443" fmla="*/ 7661530 w 11874563"/>
              <a:gd name="connsiteY443" fmla="*/ 2481072 h 4292790"/>
              <a:gd name="connsiteX444" fmla="*/ 7670166 w 11874563"/>
              <a:gd name="connsiteY444" fmla="*/ 2490280 h 4292790"/>
              <a:gd name="connsiteX445" fmla="*/ 7679055 w 11874563"/>
              <a:gd name="connsiteY445" fmla="*/ 2499424 h 4292790"/>
              <a:gd name="connsiteX446" fmla="*/ 7688072 w 11874563"/>
              <a:gd name="connsiteY446" fmla="*/ 2508504 h 4292790"/>
              <a:gd name="connsiteX447" fmla="*/ 7697089 w 11874563"/>
              <a:gd name="connsiteY447" fmla="*/ 2517585 h 4292790"/>
              <a:gd name="connsiteX448" fmla="*/ 7715314 w 11874563"/>
              <a:gd name="connsiteY448" fmla="*/ 2535809 h 4292790"/>
              <a:gd name="connsiteX449" fmla="*/ 7719949 w 11874563"/>
              <a:gd name="connsiteY449" fmla="*/ 2540381 h 4292790"/>
              <a:gd name="connsiteX450" fmla="*/ 7724648 w 11874563"/>
              <a:gd name="connsiteY450" fmla="*/ 2544890 h 4292790"/>
              <a:gd name="connsiteX451" fmla="*/ 7729411 w 11874563"/>
              <a:gd name="connsiteY451" fmla="*/ 2549398 h 4292790"/>
              <a:gd name="connsiteX452" fmla="*/ 7734110 w 11874563"/>
              <a:gd name="connsiteY452" fmla="*/ 2553907 h 4292790"/>
              <a:gd name="connsiteX453" fmla="*/ 7812468 w 11874563"/>
              <a:gd name="connsiteY453" fmla="*/ 2625344 h 4292790"/>
              <a:gd name="connsiteX454" fmla="*/ 7897114 w 11874563"/>
              <a:gd name="connsiteY454" fmla="*/ 2694813 h 4292790"/>
              <a:gd name="connsiteX455" fmla="*/ 7988237 w 11874563"/>
              <a:gd name="connsiteY455" fmla="*/ 2761742 h 4292790"/>
              <a:gd name="connsiteX456" fmla="*/ 8085773 w 11874563"/>
              <a:gd name="connsiteY456" fmla="*/ 2825560 h 4292790"/>
              <a:gd name="connsiteX457" fmla="*/ 8172705 w 11874563"/>
              <a:gd name="connsiteY457" fmla="*/ 2876233 h 4292790"/>
              <a:gd name="connsiteX458" fmla="*/ 8264271 w 11874563"/>
              <a:gd name="connsiteY458" fmla="*/ 2923794 h 4292790"/>
              <a:gd name="connsiteX459" fmla="*/ 8360347 w 11874563"/>
              <a:gd name="connsiteY459" fmla="*/ 2967800 h 4292790"/>
              <a:gd name="connsiteX460" fmla="*/ 8460740 w 11874563"/>
              <a:gd name="connsiteY460" fmla="*/ 3007678 h 4292790"/>
              <a:gd name="connsiteX461" fmla="*/ 8480362 w 11874563"/>
              <a:gd name="connsiteY461" fmla="*/ 3014790 h 4292790"/>
              <a:gd name="connsiteX462" fmla="*/ 8500174 w 11874563"/>
              <a:gd name="connsiteY462" fmla="*/ 3021711 h 4292790"/>
              <a:gd name="connsiteX463" fmla="*/ 8520113 w 11874563"/>
              <a:gd name="connsiteY463" fmla="*/ 3028506 h 4292790"/>
              <a:gd name="connsiteX464" fmla="*/ 8540179 w 11874563"/>
              <a:gd name="connsiteY464" fmla="*/ 3035110 h 4292790"/>
              <a:gd name="connsiteX465" fmla="*/ 8668512 w 11874563"/>
              <a:gd name="connsiteY465" fmla="*/ 3072067 h 4292790"/>
              <a:gd name="connsiteX466" fmla="*/ 8801799 w 11874563"/>
              <a:gd name="connsiteY466" fmla="*/ 3101023 h 4292790"/>
              <a:gd name="connsiteX467" fmla="*/ 8938958 w 11874563"/>
              <a:gd name="connsiteY467" fmla="*/ 3121406 h 4292790"/>
              <a:gd name="connsiteX468" fmla="*/ 9078913 w 11874563"/>
              <a:gd name="connsiteY468" fmla="*/ 3132646 h 4292790"/>
              <a:gd name="connsiteX469" fmla="*/ 9149588 w 11874563"/>
              <a:gd name="connsiteY469" fmla="*/ 3134487 h 4292790"/>
              <a:gd name="connsiteX470" fmla="*/ 9220454 w 11874563"/>
              <a:gd name="connsiteY470" fmla="*/ 3133852 h 4292790"/>
              <a:gd name="connsiteX471" fmla="*/ 9291383 w 11874563"/>
              <a:gd name="connsiteY471" fmla="*/ 3130677 h 4292790"/>
              <a:gd name="connsiteX472" fmla="*/ 9362122 w 11874563"/>
              <a:gd name="connsiteY472" fmla="*/ 3125025 h 4292790"/>
              <a:gd name="connsiteX473" fmla="*/ 9432480 w 11874563"/>
              <a:gd name="connsiteY473" fmla="*/ 3116644 h 4292790"/>
              <a:gd name="connsiteX474" fmla="*/ 9502267 w 11874563"/>
              <a:gd name="connsiteY474" fmla="*/ 3105785 h 4292790"/>
              <a:gd name="connsiteX475" fmla="*/ 9571292 w 11874563"/>
              <a:gd name="connsiteY475" fmla="*/ 3092450 h 4292790"/>
              <a:gd name="connsiteX476" fmla="*/ 9639364 w 11874563"/>
              <a:gd name="connsiteY476" fmla="*/ 3076639 h 4292790"/>
              <a:gd name="connsiteX477" fmla="*/ 9771888 w 11874563"/>
              <a:gd name="connsiteY477" fmla="*/ 3037586 h 4292790"/>
              <a:gd name="connsiteX478" fmla="*/ 9898380 w 11874563"/>
              <a:gd name="connsiteY478" fmla="*/ 2989390 h 4292790"/>
              <a:gd name="connsiteX479" fmla="*/ 10017696 w 11874563"/>
              <a:gd name="connsiteY479" fmla="*/ 2932938 h 4292790"/>
              <a:gd name="connsiteX480" fmla="*/ 10128694 w 11874563"/>
              <a:gd name="connsiteY480" fmla="*/ 2869057 h 4292790"/>
              <a:gd name="connsiteX481" fmla="*/ 10230549 w 11874563"/>
              <a:gd name="connsiteY481" fmla="*/ 2798699 h 4292790"/>
              <a:gd name="connsiteX482" fmla="*/ 10322814 w 11874563"/>
              <a:gd name="connsiteY482" fmla="*/ 2723007 h 4292790"/>
              <a:gd name="connsiteX483" fmla="*/ 10405174 w 11874563"/>
              <a:gd name="connsiteY483" fmla="*/ 2643061 h 4292790"/>
              <a:gd name="connsiteX484" fmla="*/ 10477437 w 11874563"/>
              <a:gd name="connsiteY484" fmla="*/ 2559812 h 4292790"/>
              <a:gd name="connsiteX485" fmla="*/ 10539667 w 11874563"/>
              <a:gd name="connsiteY485" fmla="*/ 2474151 h 4292790"/>
              <a:gd name="connsiteX486" fmla="*/ 10591991 w 11874563"/>
              <a:gd name="connsiteY486" fmla="*/ 2386902 h 4292790"/>
              <a:gd name="connsiteX487" fmla="*/ 10634663 w 11874563"/>
              <a:gd name="connsiteY487" fmla="*/ 2298827 h 4292790"/>
              <a:gd name="connsiteX488" fmla="*/ 10667937 w 11874563"/>
              <a:gd name="connsiteY488" fmla="*/ 2210562 h 4292790"/>
              <a:gd name="connsiteX489" fmla="*/ 10692257 w 11874563"/>
              <a:gd name="connsiteY489" fmla="*/ 2122805 h 4292790"/>
              <a:gd name="connsiteX490" fmla="*/ 10708068 w 11874563"/>
              <a:gd name="connsiteY490" fmla="*/ 2036064 h 4292790"/>
              <a:gd name="connsiteX491" fmla="*/ 10715879 w 11874563"/>
              <a:gd name="connsiteY491" fmla="*/ 1950783 h 4292790"/>
              <a:gd name="connsiteX492" fmla="*/ 10716133 w 11874563"/>
              <a:gd name="connsiteY492" fmla="*/ 1867408 h 4292790"/>
              <a:gd name="connsiteX493" fmla="*/ 10709275 w 11874563"/>
              <a:gd name="connsiteY493" fmla="*/ 1786319 h 4292790"/>
              <a:gd name="connsiteX494" fmla="*/ 10695940 w 11874563"/>
              <a:gd name="connsiteY494" fmla="*/ 1707896 h 4292790"/>
              <a:gd name="connsiteX495" fmla="*/ 10676636 w 11874563"/>
              <a:gd name="connsiteY495" fmla="*/ 1632331 h 4292790"/>
              <a:gd name="connsiteX496" fmla="*/ 10651934 w 11874563"/>
              <a:gd name="connsiteY496" fmla="*/ 1559814 h 4292790"/>
              <a:gd name="connsiteX497" fmla="*/ 10650283 w 11874563"/>
              <a:gd name="connsiteY497" fmla="*/ 1555369 h 4292790"/>
              <a:gd name="connsiteX498" fmla="*/ 10648569 w 11874563"/>
              <a:gd name="connsiteY498" fmla="*/ 1550924 h 4292790"/>
              <a:gd name="connsiteX499" fmla="*/ 10646791 w 11874563"/>
              <a:gd name="connsiteY499" fmla="*/ 1546542 h 4292790"/>
              <a:gd name="connsiteX500" fmla="*/ 10645013 w 11874563"/>
              <a:gd name="connsiteY500" fmla="*/ 1542161 h 4292790"/>
              <a:gd name="connsiteX501" fmla="*/ 10643235 w 11874563"/>
              <a:gd name="connsiteY501" fmla="*/ 1537780 h 4292790"/>
              <a:gd name="connsiteX502" fmla="*/ 10641457 w 11874563"/>
              <a:gd name="connsiteY502" fmla="*/ 1533398 h 4292790"/>
              <a:gd name="connsiteX503" fmla="*/ 10639679 w 11874563"/>
              <a:gd name="connsiteY503" fmla="*/ 1529017 h 4292790"/>
              <a:gd name="connsiteX504" fmla="*/ 10637838 w 11874563"/>
              <a:gd name="connsiteY504" fmla="*/ 1524699 h 4292790"/>
              <a:gd name="connsiteX505" fmla="*/ 10630281 w 11874563"/>
              <a:gd name="connsiteY505" fmla="*/ 1507490 h 4292790"/>
              <a:gd name="connsiteX506" fmla="*/ 10626471 w 11874563"/>
              <a:gd name="connsiteY506" fmla="*/ 1498917 h 4292790"/>
              <a:gd name="connsiteX507" fmla="*/ 10622470 w 11874563"/>
              <a:gd name="connsiteY507" fmla="*/ 1490408 h 4292790"/>
              <a:gd name="connsiteX508" fmla="*/ 10614469 w 11874563"/>
              <a:gd name="connsiteY508" fmla="*/ 1473581 h 4292790"/>
              <a:gd name="connsiteX509" fmla="*/ 10612374 w 11874563"/>
              <a:gd name="connsiteY509" fmla="*/ 1469390 h 4292790"/>
              <a:gd name="connsiteX510" fmla="*/ 10610279 w 11874563"/>
              <a:gd name="connsiteY510" fmla="*/ 1465263 h 4292790"/>
              <a:gd name="connsiteX511" fmla="*/ 10608183 w 11874563"/>
              <a:gd name="connsiteY511" fmla="*/ 1461135 h 4292790"/>
              <a:gd name="connsiteX512" fmla="*/ 10606088 w 11874563"/>
              <a:gd name="connsiteY512" fmla="*/ 1457008 h 4292790"/>
              <a:gd name="connsiteX513" fmla="*/ 10601896 w 11874563"/>
              <a:gd name="connsiteY513" fmla="*/ 1448753 h 4292790"/>
              <a:gd name="connsiteX514" fmla="*/ 10597579 w 11874563"/>
              <a:gd name="connsiteY514" fmla="*/ 1440561 h 4292790"/>
              <a:gd name="connsiteX515" fmla="*/ 10593197 w 11874563"/>
              <a:gd name="connsiteY515" fmla="*/ 1432433 h 4292790"/>
              <a:gd name="connsiteX516" fmla="*/ 10588816 w 11874563"/>
              <a:gd name="connsiteY516" fmla="*/ 1424369 h 4292790"/>
              <a:gd name="connsiteX517" fmla="*/ 10570528 w 11874563"/>
              <a:gd name="connsiteY517" fmla="*/ 1392555 h 4292790"/>
              <a:gd name="connsiteX518" fmla="*/ 10551351 w 11874563"/>
              <a:gd name="connsiteY518" fmla="*/ 1361631 h 4292790"/>
              <a:gd name="connsiteX519" fmla="*/ 10531348 w 11874563"/>
              <a:gd name="connsiteY519" fmla="*/ 1331532 h 4292790"/>
              <a:gd name="connsiteX520" fmla="*/ 10510647 w 11874563"/>
              <a:gd name="connsiteY520" fmla="*/ 1302195 h 4292790"/>
              <a:gd name="connsiteX521" fmla="*/ 10467277 w 11874563"/>
              <a:gd name="connsiteY521" fmla="*/ 1245934 h 4292790"/>
              <a:gd name="connsiteX522" fmla="*/ 10421493 w 11874563"/>
              <a:gd name="connsiteY522" fmla="*/ 1192784 h 4292790"/>
              <a:gd name="connsiteX523" fmla="*/ 10373741 w 11874563"/>
              <a:gd name="connsiteY523" fmla="*/ 1142556 h 4292790"/>
              <a:gd name="connsiteX524" fmla="*/ 10324338 w 11874563"/>
              <a:gd name="connsiteY524" fmla="*/ 1095121 h 4292790"/>
              <a:gd name="connsiteX525" fmla="*/ 10273538 w 11874563"/>
              <a:gd name="connsiteY525" fmla="*/ 1050290 h 4292790"/>
              <a:gd name="connsiteX526" fmla="*/ 10221531 w 11874563"/>
              <a:gd name="connsiteY526" fmla="*/ 1007935 h 4292790"/>
              <a:gd name="connsiteX527" fmla="*/ 10168572 w 11874563"/>
              <a:gd name="connsiteY527" fmla="*/ 967867 h 4292790"/>
              <a:gd name="connsiteX528" fmla="*/ 10114788 w 11874563"/>
              <a:gd name="connsiteY528" fmla="*/ 929894 h 4292790"/>
              <a:gd name="connsiteX529" fmla="*/ 10087610 w 11874563"/>
              <a:gd name="connsiteY529" fmla="*/ 911670 h 4292790"/>
              <a:gd name="connsiteX530" fmla="*/ 10060305 w 11874563"/>
              <a:gd name="connsiteY530" fmla="*/ 893890 h 4292790"/>
              <a:gd name="connsiteX531" fmla="*/ 10032809 w 11874563"/>
              <a:gd name="connsiteY531" fmla="*/ 876554 h 4292790"/>
              <a:gd name="connsiteX532" fmla="*/ 10005187 w 11874563"/>
              <a:gd name="connsiteY532" fmla="*/ 859663 h 4292790"/>
              <a:gd name="connsiteX533" fmla="*/ 9977374 w 11874563"/>
              <a:gd name="connsiteY533" fmla="*/ 843217 h 4292790"/>
              <a:gd name="connsiteX534" fmla="*/ 9949434 w 11874563"/>
              <a:gd name="connsiteY534" fmla="*/ 827151 h 4292790"/>
              <a:gd name="connsiteX535" fmla="*/ 9921430 w 11874563"/>
              <a:gd name="connsiteY535" fmla="*/ 811467 h 4292790"/>
              <a:gd name="connsiteX536" fmla="*/ 9893300 w 11874563"/>
              <a:gd name="connsiteY536" fmla="*/ 796163 h 4292790"/>
              <a:gd name="connsiteX537" fmla="*/ 9886252 w 11874563"/>
              <a:gd name="connsiteY537" fmla="*/ 792417 h 4292790"/>
              <a:gd name="connsiteX538" fmla="*/ 9879203 w 11874563"/>
              <a:gd name="connsiteY538" fmla="*/ 788670 h 4292790"/>
              <a:gd name="connsiteX539" fmla="*/ 9872154 w 11874563"/>
              <a:gd name="connsiteY539" fmla="*/ 784924 h 4292790"/>
              <a:gd name="connsiteX540" fmla="*/ 9865042 w 11874563"/>
              <a:gd name="connsiteY540" fmla="*/ 781241 h 4292790"/>
              <a:gd name="connsiteX541" fmla="*/ 9836721 w 11874563"/>
              <a:gd name="connsiteY541" fmla="*/ 766635 h 4292790"/>
              <a:gd name="connsiteX542" fmla="*/ 9814624 w 11874563"/>
              <a:gd name="connsiteY542" fmla="*/ 755206 h 4292790"/>
              <a:gd name="connsiteX543" fmla="*/ 9809163 w 11874563"/>
              <a:gd name="connsiteY543" fmla="*/ 752412 h 4292790"/>
              <a:gd name="connsiteX544" fmla="*/ 9803702 w 11874563"/>
              <a:gd name="connsiteY544" fmla="*/ 749618 h 4292790"/>
              <a:gd name="connsiteX545" fmla="*/ 9798304 w 11874563"/>
              <a:gd name="connsiteY545" fmla="*/ 746760 h 4292790"/>
              <a:gd name="connsiteX546" fmla="*/ 9792970 w 11874563"/>
              <a:gd name="connsiteY546" fmla="*/ 743902 h 4292790"/>
              <a:gd name="connsiteX547" fmla="*/ 9782302 w 11874563"/>
              <a:gd name="connsiteY547" fmla="*/ 738188 h 4292790"/>
              <a:gd name="connsiteX548" fmla="*/ 9771634 w 11874563"/>
              <a:gd name="connsiteY548" fmla="*/ 732473 h 4292790"/>
              <a:gd name="connsiteX549" fmla="*/ 9761029 w 11874563"/>
              <a:gd name="connsiteY549" fmla="*/ 726757 h 4292790"/>
              <a:gd name="connsiteX550" fmla="*/ 9750616 w 11874563"/>
              <a:gd name="connsiteY550" fmla="*/ 720979 h 4292790"/>
              <a:gd name="connsiteX551" fmla="*/ 9729851 w 11874563"/>
              <a:gd name="connsiteY551" fmla="*/ 709422 h 4292790"/>
              <a:gd name="connsiteX552" fmla="*/ 9709594 w 11874563"/>
              <a:gd name="connsiteY552" fmla="*/ 697738 h 4292790"/>
              <a:gd name="connsiteX553" fmla="*/ 9699498 w 11874563"/>
              <a:gd name="connsiteY553" fmla="*/ 691896 h 4292790"/>
              <a:gd name="connsiteX554" fmla="*/ 9689655 w 11874563"/>
              <a:gd name="connsiteY554" fmla="*/ 685991 h 4292790"/>
              <a:gd name="connsiteX555" fmla="*/ 9669970 w 11874563"/>
              <a:gd name="connsiteY555" fmla="*/ 674180 h 4292790"/>
              <a:gd name="connsiteX556" fmla="*/ 9650857 w 11874563"/>
              <a:gd name="connsiteY556" fmla="*/ 662242 h 4292790"/>
              <a:gd name="connsiteX557" fmla="*/ 9641332 w 11874563"/>
              <a:gd name="connsiteY557" fmla="*/ 656273 h 4292790"/>
              <a:gd name="connsiteX558" fmla="*/ 9632061 w 11874563"/>
              <a:gd name="connsiteY558" fmla="*/ 650240 h 4292790"/>
              <a:gd name="connsiteX559" fmla="*/ 9613582 w 11874563"/>
              <a:gd name="connsiteY559" fmla="*/ 638239 h 4292790"/>
              <a:gd name="connsiteX560" fmla="*/ 9595739 w 11874563"/>
              <a:gd name="connsiteY560" fmla="*/ 626174 h 4292790"/>
              <a:gd name="connsiteX561" fmla="*/ 9593517 w 11874563"/>
              <a:gd name="connsiteY561" fmla="*/ 624650 h 4292790"/>
              <a:gd name="connsiteX562" fmla="*/ 9591294 w 11874563"/>
              <a:gd name="connsiteY562" fmla="*/ 623126 h 4292790"/>
              <a:gd name="connsiteX563" fmla="*/ 9589071 w 11874563"/>
              <a:gd name="connsiteY563" fmla="*/ 621602 h 4292790"/>
              <a:gd name="connsiteX564" fmla="*/ 9586913 w 11874563"/>
              <a:gd name="connsiteY564" fmla="*/ 620078 h 4292790"/>
              <a:gd name="connsiteX565" fmla="*/ 9578340 w 11874563"/>
              <a:gd name="connsiteY565" fmla="*/ 613982 h 4292790"/>
              <a:gd name="connsiteX566" fmla="*/ 9574022 w 11874563"/>
              <a:gd name="connsiteY566" fmla="*/ 610934 h 4292790"/>
              <a:gd name="connsiteX567" fmla="*/ 9569704 w 11874563"/>
              <a:gd name="connsiteY567" fmla="*/ 607886 h 4292790"/>
              <a:gd name="connsiteX568" fmla="*/ 9565386 w 11874563"/>
              <a:gd name="connsiteY568" fmla="*/ 604838 h 4292790"/>
              <a:gd name="connsiteX569" fmla="*/ 9561195 w 11874563"/>
              <a:gd name="connsiteY569" fmla="*/ 601790 h 4292790"/>
              <a:gd name="connsiteX570" fmla="*/ 9498076 w 11874563"/>
              <a:gd name="connsiteY570" fmla="*/ 552831 h 4292790"/>
              <a:gd name="connsiteX571" fmla="*/ 9443720 w 11874563"/>
              <a:gd name="connsiteY571" fmla="*/ 503746 h 4292790"/>
              <a:gd name="connsiteX572" fmla="*/ 9398889 w 11874563"/>
              <a:gd name="connsiteY572" fmla="*/ 455041 h 4292790"/>
              <a:gd name="connsiteX573" fmla="*/ 9364281 w 11874563"/>
              <a:gd name="connsiteY573" fmla="*/ 407353 h 4292790"/>
              <a:gd name="connsiteX574" fmla="*/ 9350946 w 11874563"/>
              <a:gd name="connsiteY574" fmla="*/ 384048 h 4292790"/>
              <a:gd name="connsiteX575" fmla="*/ 9340342 w 11874563"/>
              <a:gd name="connsiteY575" fmla="*/ 361188 h 4292790"/>
              <a:gd name="connsiteX576" fmla="*/ 9332468 w 11874563"/>
              <a:gd name="connsiteY576" fmla="*/ 338836 h 4292790"/>
              <a:gd name="connsiteX577" fmla="*/ 9327261 w 11874563"/>
              <a:gd name="connsiteY577" fmla="*/ 317056 h 4292790"/>
              <a:gd name="connsiteX578" fmla="*/ 9325674 w 11874563"/>
              <a:gd name="connsiteY578" fmla="*/ 306388 h 4292790"/>
              <a:gd name="connsiteX579" fmla="*/ 9324721 w 11874563"/>
              <a:gd name="connsiteY579" fmla="*/ 295910 h 4292790"/>
              <a:gd name="connsiteX580" fmla="*/ 9324404 w 11874563"/>
              <a:gd name="connsiteY580" fmla="*/ 285560 h 4292790"/>
              <a:gd name="connsiteX581" fmla="*/ 9324721 w 11874563"/>
              <a:gd name="connsiteY581" fmla="*/ 275400 h 4292790"/>
              <a:gd name="connsiteX582" fmla="*/ 9325737 w 11874563"/>
              <a:gd name="connsiteY582" fmla="*/ 265430 h 4292790"/>
              <a:gd name="connsiteX583" fmla="*/ 9327388 w 11874563"/>
              <a:gd name="connsiteY583" fmla="*/ 255651 h 4292790"/>
              <a:gd name="connsiteX584" fmla="*/ 9329674 w 11874563"/>
              <a:gd name="connsiteY584" fmla="*/ 245999 h 4292790"/>
              <a:gd name="connsiteX585" fmla="*/ 9332595 w 11874563"/>
              <a:gd name="connsiteY585" fmla="*/ 236537 h 4292790"/>
              <a:gd name="connsiteX586" fmla="*/ 9340215 w 11874563"/>
              <a:gd name="connsiteY586" fmla="*/ 218250 h 4292790"/>
              <a:gd name="connsiteX587" fmla="*/ 9350184 w 11874563"/>
              <a:gd name="connsiteY587" fmla="*/ 200723 h 4292790"/>
              <a:gd name="connsiteX588" fmla="*/ 9362440 w 11874563"/>
              <a:gd name="connsiteY588" fmla="*/ 184087 h 4292790"/>
              <a:gd name="connsiteX589" fmla="*/ 9376918 w 11874563"/>
              <a:gd name="connsiteY589" fmla="*/ 168339 h 4292790"/>
              <a:gd name="connsiteX590" fmla="*/ 9393555 w 11874563"/>
              <a:gd name="connsiteY590" fmla="*/ 153543 h 4292790"/>
              <a:gd name="connsiteX591" fmla="*/ 9412097 w 11874563"/>
              <a:gd name="connsiteY591" fmla="*/ 139764 h 4292790"/>
              <a:gd name="connsiteX592" fmla="*/ 9432480 w 11874563"/>
              <a:gd name="connsiteY592" fmla="*/ 127000 h 4292790"/>
              <a:gd name="connsiteX593" fmla="*/ 9454579 w 11874563"/>
              <a:gd name="connsiteY593" fmla="*/ 115316 h 4292790"/>
              <a:gd name="connsiteX594" fmla="*/ 9466263 w 11874563"/>
              <a:gd name="connsiteY594" fmla="*/ 109919 h 4292790"/>
              <a:gd name="connsiteX595" fmla="*/ 9478264 w 11874563"/>
              <a:gd name="connsiteY595" fmla="*/ 104775 h 4292790"/>
              <a:gd name="connsiteX596" fmla="*/ 9490646 w 11874563"/>
              <a:gd name="connsiteY596" fmla="*/ 99885 h 4292790"/>
              <a:gd name="connsiteX597" fmla="*/ 9503283 w 11874563"/>
              <a:gd name="connsiteY597" fmla="*/ 95314 h 4292790"/>
              <a:gd name="connsiteX598" fmla="*/ 9516237 w 11874563"/>
              <a:gd name="connsiteY598" fmla="*/ 91059 h 4292790"/>
              <a:gd name="connsiteX599" fmla="*/ 9529508 w 11874563"/>
              <a:gd name="connsiteY599" fmla="*/ 87059 h 4292790"/>
              <a:gd name="connsiteX600" fmla="*/ 9543034 w 11874563"/>
              <a:gd name="connsiteY600" fmla="*/ 83375 h 4292790"/>
              <a:gd name="connsiteX601" fmla="*/ 9556877 w 11874563"/>
              <a:gd name="connsiteY601" fmla="*/ 80010 h 4292790"/>
              <a:gd name="connsiteX602" fmla="*/ 9585134 w 11874563"/>
              <a:gd name="connsiteY602" fmla="*/ 74168 h 4292790"/>
              <a:gd name="connsiteX603" fmla="*/ 9614154 w 11874563"/>
              <a:gd name="connsiteY603" fmla="*/ 69532 h 4292790"/>
              <a:gd name="connsiteX604" fmla="*/ 9643745 w 11874563"/>
              <a:gd name="connsiteY604" fmla="*/ 66167 h 4292790"/>
              <a:gd name="connsiteX605" fmla="*/ 9673844 w 11874563"/>
              <a:gd name="connsiteY605" fmla="*/ 64008 h 4292790"/>
              <a:gd name="connsiteX606" fmla="*/ 9689020 w 11874563"/>
              <a:gd name="connsiteY606" fmla="*/ 63373 h 4292790"/>
              <a:gd name="connsiteX607" fmla="*/ 9704260 w 11874563"/>
              <a:gd name="connsiteY607" fmla="*/ 63055 h 4292790"/>
              <a:gd name="connsiteX608" fmla="*/ 9719564 w 11874563"/>
              <a:gd name="connsiteY608" fmla="*/ 63055 h 4292790"/>
              <a:gd name="connsiteX609" fmla="*/ 9734867 w 11874563"/>
              <a:gd name="connsiteY609" fmla="*/ 63309 h 4292790"/>
              <a:gd name="connsiteX610" fmla="*/ 9750234 w 11874563"/>
              <a:gd name="connsiteY610" fmla="*/ 63881 h 4292790"/>
              <a:gd name="connsiteX611" fmla="*/ 9765602 w 11874563"/>
              <a:gd name="connsiteY611" fmla="*/ 64770 h 4292790"/>
              <a:gd name="connsiteX612" fmla="*/ 9780968 w 11874563"/>
              <a:gd name="connsiteY612" fmla="*/ 65976 h 4292790"/>
              <a:gd name="connsiteX613" fmla="*/ 9796272 w 11874563"/>
              <a:gd name="connsiteY613" fmla="*/ 67437 h 4292790"/>
              <a:gd name="connsiteX614" fmla="*/ 9811576 w 11874563"/>
              <a:gd name="connsiteY614" fmla="*/ 69215 h 4292790"/>
              <a:gd name="connsiteX615" fmla="*/ 9826879 w 11874563"/>
              <a:gd name="connsiteY615" fmla="*/ 71247 h 4292790"/>
              <a:gd name="connsiteX616" fmla="*/ 9842119 w 11874563"/>
              <a:gd name="connsiteY616" fmla="*/ 73533 h 4292790"/>
              <a:gd name="connsiteX617" fmla="*/ 9857295 w 11874563"/>
              <a:gd name="connsiteY617" fmla="*/ 76137 h 4292790"/>
              <a:gd name="connsiteX618" fmla="*/ 9872472 w 11874563"/>
              <a:gd name="connsiteY618" fmla="*/ 79057 h 4292790"/>
              <a:gd name="connsiteX619" fmla="*/ 9887585 w 11874563"/>
              <a:gd name="connsiteY619" fmla="*/ 82232 h 4292790"/>
              <a:gd name="connsiteX620" fmla="*/ 9902634 w 11874563"/>
              <a:gd name="connsiteY620" fmla="*/ 85662 h 4292790"/>
              <a:gd name="connsiteX621" fmla="*/ 9917620 w 11874563"/>
              <a:gd name="connsiteY621" fmla="*/ 89408 h 4292790"/>
              <a:gd name="connsiteX622" fmla="*/ 9938449 w 11874563"/>
              <a:gd name="connsiteY622" fmla="*/ 95059 h 4292790"/>
              <a:gd name="connsiteX623" fmla="*/ 9959213 w 11874563"/>
              <a:gd name="connsiteY623" fmla="*/ 101282 h 4292790"/>
              <a:gd name="connsiteX624" fmla="*/ 9979851 w 11874563"/>
              <a:gd name="connsiteY624" fmla="*/ 108014 h 4292790"/>
              <a:gd name="connsiteX625" fmla="*/ 10000361 w 11874563"/>
              <a:gd name="connsiteY625" fmla="*/ 115253 h 4292790"/>
              <a:gd name="connsiteX626" fmla="*/ 10009251 w 11874563"/>
              <a:gd name="connsiteY626" fmla="*/ 118555 h 4292790"/>
              <a:gd name="connsiteX627" fmla="*/ 10018078 w 11874563"/>
              <a:gd name="connsiteY627" fmla="*/ 121984 h 4292790"/>
              <a:gd name="connsiteX628" fmla="*/ 10026904 w 11874563"/>
              <a:gd name="connsiteY628" fmla="*/ 125476 h 4292790"/>
              <a:gd name="connsiteX629" fmla="*/ 10035667 w 11874563"/>
              <a:gd name="connsiteY629" fmla="*/ 129096 h 4292790"/>
              <a:gd name="connsiteX630" fmla="*/ 10064496 w 11874563"/>
              <a:gd name="connsiteY630" fmla="*/ 141732 h 4292790"/>
              <a:gd name="connsiteX631" fmla="*/ 10093071 w 11874563"/>
              <a:gd name="connsiteY631" fmla="*/ 155385 h 4292790"/>
              <a:gd name="connsiteX632" fmla="*/ 10121265 w 11874563"/>
              <a:gd name="connsiteY632" fmla="*/ 170053 h 4292790"/>
              <a:gd name="connsiteX633" fmla="*/ 10149078 w 11874563"/>
              <a:gd name="connsiteY633" fmla="*/ 185737 h 4292790"/>
              <a:gd name="connsiteX634" fmla="*/ 10162794 w 11874563"/>
              <a:gd name="connsiteY634" fmla="*/ 193993 h 4292790"/>
              <a:gd name="connsiteX635" fmla="*/ 10176446 w 11874563"/>
              <a:gd name="connsiteY635" fmla="*/ 202438 h 4292790"/>
              <a:gd name="connsiteX636" fmla="*/ 10189972 w 11874563"/>
              <a:gd name="connsiteY636" fmla="*/ 211137 h 4292790"/>
              <a:gd name="connsiteX637" fmla="*/ 10203370 w 11874563"/>
              <a:gd name="connsiteY637" fmla="*/ 220028 h 4292790"/>
              <a:gd name="connsiteX638" fmla="*/ 10206672 w 11874563"/>
              <a:gd name="connsiteY638" fmla="*/ 222314 h 4292790"/>
              <a:gd name="connsiteX639" fmla="*/ 10210038 w 11874563"/>
              <a:gd name="connsiteY639" fmla="*/ 224600 h 4292790"/>
              <a:gd name="connsiteX640" fmla="*/ 10213404 w 11874563"/>
              <a:gd name="connsiteY640" fmla="*/ 226885 h 4292790"/>
              <a:gd name="connsiteX641" fmla="*/ 10216705 w 11874563"/>
              <a:gd name="connsiteY641" fmla="*/ 229171 h 4292790"/>
              <a:gd name="connsiteX642" fmla="*/ 10229850 w 11874563"/>
              <a:gd name="connsiteY642" fmla="*/ 238506 h 4292790"/>
              <a:gd name="connsiteX643" fmla="*/ 10233089 w 11874563"/>
              <a:gd name="connsiteY643" fmla="*/ 240855 h 4292790"/>
              <a:gd name="connsiteX644" fmla="*/ 10236327 w 11874563"/>
              <a:gd name="connsiteY644" fmla="*/ 243269 h 4292790"/>
              <a:gd name="connsiteX645" fmla="*/ 10239566 w 11874563"/>
              <a:gd name="connsiteY645" fmla="*/ 245682 h 4292790"/>
              <a:gd name="connsiteX646" fmla="*/ 10242804 w 11874563"/>
              <a:gd name="connsiteY646" fmla="*/ 248094 h 4292790"/>
              <a:gd name="connsiteX647" fmla="*/ 10246106 w 11874563"/>
              <a:gd name="connsiteY647" fmla="*/ 250508 h 4292790"/>
              <a:gd name="connsiteX648" fmla="*/ 10249344 w 11874563"/>
              <a:gd name="connsiteY648" fmla="*/ 252921 h 4292790"/>
              <a:gd name="connsiteX649" fmla="*/ 10252519 w 11874563"/>
              <a:gd name="connsiteY649" fmla="*/ 255397 h 4292790"/>
              <a:gd name="connsiteX650" fmla="*/ 10255694 w 11874563"/>
              <a:gd name="connsiteY650" fmla="*/ 257873 h 4292790"/>
              <a:gd name="connsiteX651" fmla="*/ 10262108 w 11874563"/>
              <a:gd name="connsiteY651" fmla="*/ 262826 h 4292790"/>
              <a:gd name="connsiteX652" fmla="*/ 10268458 w 11874563"/>
              <a:gd name="connsiteY652" fmla="*/ 267843 h 4292790"/>
              <a:gd name="connsiteX653" fmla="*/ 10274808 w 11874563"/>
              <a:gd name="connsiteY653" fmla="*/ 272923 h 4292790"/>
              <a:gd name="connsiteX654" fmla="*/ 10281158 w 11874563"/>
              <a:gd name="connsiteY654" fmla="*/ 278003 h 4292790"/>
              <a:gd name="connsiteX655" fmla="*/ 10287381 w 11874563"/>
              <a:gd name="connsiteY655" fmla="*/ 283210 h 4292790"/>
              <a:gd name="connsiteX656" fmla="*/ 10293667 w 11874563"/>
              <a:gd name="connsiteY656" fmla="*/ 288417 h 4292790"/>
              <a:gd name="connsiteX657" fmla="*/ 10299891 w 11874563"/>
              <a:gd name="connsiteY657" fmla="*/ 293688 h 4292790"/>
              <a:gd name="connsiteX658" fmla="*/ 10306050 w 11874563"/>
              <a:gd name="connsiteY658" fmla="*/ 299022 h 4292790"/>
              <a:gd name="connsiteX659" fmla="*/ 10312273 w 11874563"/>
              <a:gd name="connsiteY659" fmla="*/ 304356 h 4292790"/>
              <a:gd name="connsiteX660" fmla="*/ 10315384 w 11874563"/>
              <a:gd name="connsiteY660" fmla="*/ 307022 h 4292790"/>
              <a:gd name="connsiteX661" fmla="*/ 10318432 w 11874563"/>
              <a:gd name="connsiteY661" fmla="*/ 309753 h 4292790"/>
              <a:gd name="connsiteX662" fmla="*/ 10330561 w 11874563"/>
              <a:gd name="connsiteY662" fmla="*/ 320675 h 4292790"/>
              <a:gd name="connsiteX663" fmla="*/ 10333609 w 11874563"/>
              <a:gd name="connsiteY663" fmla="*/ 323406 h 4292790"/>
              <a:gd name="connsiteX664" fmla="*/ 10336593 w 11874563"/>
              <a:gd name="connsiteY664" fmla="*/ 326200 h 4292790"/>
              <a:gd name="connsiteX665" fmla="*/ 10339578 w 11874563"/>
              <a:gd name="connsiteY665" fmla="*/ 328993 h 4292790"/>
              <a:gd name="connsiteX666" fmla="*/ 10342563 w 11874563"/>
              <a:gd name="connsiteY666" fmla="*/ 331788 h 4292790"/>
              <a:gd name="connsiteX667" fmla="*/ 10345547 w 11874563"/>
              <a:gd name="connsiteY667" fmla="*/ 334582 h 4292790"/>
              <a:gd name="connsiteX668" fmla="*/ 10348531 w 11874563"/>
              <a:gd name="connsiteY668" fmla="*/ 337376 h 4292790"/>
              <a:gd name="connsiteX669" fmla="*/ 10351516 w 11874563"/>
              <a:gd name="connsiteY669" fmla="*/ 340170 h 4292790"/>
              <a:gd name="connsiteX670" fmla="*/ 10354437 w 11874563"/>
              <a:gd name="connsiteY670" fmla="*/ 343027 h 4292790"/>
              <a:gd name="connsiteX671" fmla="*/ 10366248 w 11874563"/>
              <a:gd name="connsiteY671" fmla="*/ 354457 h 4292790"/>
              <a:gd name="connsiteX672" fmla="*/ 10369169 w 11874563"/>
              <a:gd name="connsiteY672" fmla="*/ 357378 h 4292790"/>
              <a:gd name="connsiteX673" fmla="*/ 10372090 w 11874563"/>
              <a:gd name="connsiteY673" fmla="*/ 360299 h 4292790"/>
              <a:gd name="connsiteX674" fmla="*/ 10374947 w 11874563"/>
              <a:gd name="connsiteY674" fmla="*/ 363220 h 4292790"/>
              <a:gd name="connsiteX675" fmla="*/ 10377868 w 11874563"/>
              <a:gd name="connsiteY675" fmla="*/ 366141 h 4292790"/>
              <a:gd name="connsiteX676" fmla="*/ 10383710 w 11874563"/>
              <a:gd name="connsiteY676" fmla="*/ 371983 h 4292790"/>
              <a:gd name="connsiteX677" fmla="*/ 10389426 w 11874563"/>
              <a:gd name="connsiteY677" fmla="*/ 377889 h 4292790"/>
              <a:gd name="connsiteX678" fmla="*/ 10395141 w 11874563"/>
              <a:gd name="connsiteY678" fmla="*/ 383858 h 4292790"/>
              <a:gd name="connsiteX679" fmla="*/ 10400855 w 11874563"/>
              <a:gd name="connsiteY679" fmla="*/ 389826 h 4292790"/>
              <a:gd name="connsiteX680" fmla="*/ 10403713 w 11874563"/>
              <a:gd name="connsiteY680" fmla="*/ 392811 h 4292790"/>
              <a:gd name="connsiteX681" fmla="*/ 10406507 w 11874563"/>
              <a:gd name="connsiteY681" fmla="*/ 395859 h 4292790"/>
              <a:gd name="connsiteX682" fmla="*/ 10409301 w 11874563"/>
              <a:gd name="connsiteY682" fmla="*/ 398907 h 4292790"/>
              <a:gd name="connsiteX683" fmla="*/ 10412095 w 11874563"/>
              <a:gd name="connsiteY683" fmla="*/ 401955 h 4292790"/>
              <a:gd name="connsiteX684" fmla="*/ 10417746 w 11874563"/>
              <a:gd name="connsiteY684" fmla="*/ 408051 h 4292790"/>
              <a:gd name="connsiteX685" fmla="*/ 10420541 w 11874563"/>
              <a:gd name="connsiteY685" fmla="*/ 411099 h 4292790"/>
              <a:gd name="connsiteX686" fmla="*/ 10423271 w 11874563"/>
              <a:gd name="connsiteY686" fmla="*/ 414211 h 4292790"/>
              <a:gd name="connsiteX687" fmla="*/ 10428732 w 11874563"/>
              <a:gd name="connsiteY687" fmla="*/ 420433 h 4292790"/>
              <a:gd name="connsiteX688" fmla="*/ 10434256 w 11874563"/>
              <a:gd name="connsiteY688" fmla="*/ 426657 h 4292790"/>
              <a:gd name="connsiteX689" fmla="*/ 10439717 w 11874563"/>
              <a:gd name="connsiteY689" fmla="*/ 432943 h 4292790"/>
              <a:gd name="connsiteX690" fmla="*/ 10445115 w 11874563"/>
              <a:gd name="connsiteY690" fmla="*/ 439293 h 4292790"/>
              <a:gd name="connsiteX691" fmla="*/ 10455974 w 11874563"/>
              <a:gd name="connsiteY691" fmla="*/ 452057 h 4292790"/>
              <a:gd name="connsiteX692" fmla="*/ 10466578 w 11874563"/>
              <a:gd name="connsiteY692" fmla="*/ 465011 h 4292790"/>
              <a:gd name="connsiteX693" fmla="*/ 10471912 w 11874563"/>
              <a:gd name="connsiteY693" fmla="*/ 471488 h 4292790"/>
              <a:gd name="connsiteX694" fmla="*/ 10477182 w 11874563"/>
              <a:gd name="connsiteY694" fmla="*/ 478028 h 4292790"/>
              <a:gd name="connsiteX695" fmla="*/ 10482390 w 11874563"/>
              <a:gd name="connsiteY695" fmla="*/ 484632 h 4292790"/>
              <a:gd name="connsiteX696" fmla="*/ 10487596 w 11874563"/>
              <a:gd name="connsiteY696" fmla="*/ 491300 h 4292790"/>
              <a:gd name="connsiteX697" fmla="*/ 10513124 w 11874563"/>
              <a:gd name="connsiteY697" fmla="*/ 523621 h 4292790"/>
              <a:gd name="connsiteX698" fmla="*/ 10527220 w 11874563"/>
              <a:gd name="connsiteY698" fmla="*/ 540766 h 4292790"/>
              <a:gd name="connsiteX699" fmla="*/ 10534396 w 11874563"/>
              <a:gd name="connsiteY699" fmla="*/ 549402 h 4292790"/>
              <a:gd name="connsiteX700" fmla="*/ 10541826 w 11874563"/>
              <a:gd name="connsiteY700" fmla="*/ 558102 h 4292790"/>
              <a:gd name="connsiteX701" fmla="*/ 10572559 w 11874563"/>
              <a:gd name="connsiteY701" fmla="*/ 593217 h 4292790"/>
              <a:gd name="connsiteX702" fmla="*/ 10605643 w 11874563"/>
              <a:gd name="connsiteY702" fmla="*/ 628904 h 4292790"/>
              <a:gd name="connsiteX703" fmla="*/ 10641203 w 11874563"/>
              <a:gd name="connsiteY703" fmla="*/ 665099 h 4292790"/>
              <a:gd name="connsiteX704" fmla="*/ 10679367 w 11874563"/>
              <a:gd name="connsiteY704" fmla="*/ 701738 h 4292790"/>
              <a:gd name="connsiteX705" fmla="*/ 10699369 w 11874563"/>
              <a:gd name="connsiteY705" fmla="*/ 720154 h 4292790"/>
              <a:gd name="connsiteX706" fmla="*/ 10720197 w 11874563"/>
              <a:gd name="connsiteY706" fmla="*/ 738632 h 4292790"/>
              <a:gd name="connsiteX707" fmla="*/ 10725467 w 11874563"/>
              <a:gd name="connsiteY707" fmla="*/ 743268 h 4292790"/>
              <a:gd name="connsiteX708" fmla="*/ 10730865 w 11874563"/>
              <a:gd name="connsiteY708" fmla="*/ 747903 h 4292790"/>
              <a:gd name="connsiteX709" fmla="*/ 10741724 w 11874563"/>
              <a:gd name="connsiteY709" fmla="*/ 757174 h 4292790"/>
              <a:gd name="connsiteX710" fmla="*/ 10752645 w 11874563"/>
              <a:gd name="connsiteY710" fmla="*/ 766445 h 4292790"/>
              <a:gd name="connsiteX711" fmla="*/ 10763885 w 11874563"/>
              <a:gd name="connsiteY711" fmla="*/ 775716 h 4292790"/>
              <a:gd name="connsiteX712" fmla="*/ 10786745 w 11874563"/>
              <a:gd name="connsiteY712" fmla="*/ 794258 h 4292790"/>
              <a:gd name="connsiteX713" fmla="*/ 10810304 w 11874563"/>
              <a:gd name="connsiteY713" fmla="*/ 812737 h 4292790"/>
              <a:gd name="connsiteX714" fmla="*/ 10834624 w 11874563"/>
              <a:gd name="connsiteY714" fmla="*/ 831152 h 4292790"/>
              <a:gd name="connsiteX715" fmla="*/ 10859706 w 11874563"/>
              <a:gd name="connsiteY715" fmla="*/ 849440 h 4292790"/>
              <a:gd name="connsiteX716" fmla="*/ 10911840 w 11874563"/>
              <a:gd name="connsiteY716" fmla="*/ 885635 h 4292790"/>
              <a:gd name="connsiteX717" fmla="*/ 10966514 w 11874563"/>
              <a:gd name="connsiteY717" fmla="*/ 921068 h 4292790"/>
              <a:gd name="connsiteX718" fmla="*/ 11023537 w 11874563"/>
              <a:gd name="connsiteY718" fmla="*/ 955357 h 4292790"/>
              <a:gd name="connsiteX719" fmla="*/ 11082528 w 11874563"/>
              <a:gd name="connsiteY719" fmla="*/ 988251 h 4292790"/>
              <a:gd name="connsiteX720" fmla="*/ 11143170 w 11874563"/>
              <a:gd name="connsiteY720" fmla="*/ 1019493 h 4292790"/>
              <a:gd name="connsiteX721" fmla="*/ 11204956 w 11874563"/>
              <a:gd name="connsiteY721" fmla="*/ 1048830 h 4292790"/>
              <a:gd name="connsiteX722" fmla="*/ 11267377 w 11874563"/>
              <a:gd name="connsiteY722" fmla="*/ 1076071 h 4292790"/>
              <a:gd name="connsiteX723" fmla="*/ 11329988 w 11874563"/>
              <a:gd name="connsiteY723" fmla="*/ 1101090 h 4292790"/>
              <a:gd name="connsiteX724" fmla="*/ 11336401 w 11874563"/>
              <a:gd name="connsiteY724" fmla="*/ 1103567 h 4292790"/>
              <a:gd name="connsiteX725" fmla="*/ 11342815 w 11874563"/>
              <a:gd name="connsiteY725" fmla="*/ 1105980 h 4292790"/>
              <a:gd name="connsiteX726" fmla="*/ 11349228 w 11874563"/>
              <a:gd name="connsiteY726" fmla="*/ 1108393 h 4292790"/>
              <a:gd name="connsiteX727" fmla="*/ 11355642 w 11874563"/>
              <a:gd name="connsiteY727" fmla="*/ 1110742 h 4292790"/>
              <a:gd name="connsiteX728" fmla="*/ 11411458 w 11874563"/>
              <a:gd name="connsiteY728" fmla="*/ 1130427 h 4292790"/>
              <a:gd name="connsiteX729" fmla="*/ 11466703 w 11874563"/>
              <a:gd name="connsiteY729" fmla="*/ 1148334 h 4292790"/>
              <a:gd name="connsiteX730" fmla="*/ 11521186 w 11874563"/>
              <a:gd name="connsiteY730" fmla="*/ 1164527 h 4292790"/>
              <a:gd name="connsiteX731" fmla="*/ 11574717 w 11874563"/>
              <a:gd name="connsiteY731" fmla="*/ 1179068 h 4292790"/>
              <a:gd name="connsiteX732" fmla="*/ 11633200 w 11874563"/>
              <a:gd name="connsiteY732" fmla="*/ 1193483 h 4292790"/>
              <a:gd name="connsiteX733" fmla="*/ 11690223 w 11874563"/>
              <a:gd name="connsiteY733" fmla="*/ 1206183 h 4292790"/>
              <a:gd name="connsiteX734" fmla="*/ 11745785 w 11874563"/>
              <a:gd name="connsiteY734" fmla="*/ 1217295 h 4292790"/>
              <a:gd name="connsiteX735" fmla="*/ 11799888 w 11874563"/>
              <a:gd name="connsiteY735" fmla="*/ 1227011 h 4292790"/>
              <a:gd name="connsiteX736" fmla="*/ 11874119 w 11874563"/>
              <a:gd name="connsiteY736" fmla="*/ 1238695 h 4292790"/>
              <a:gd name="connsiteX737" fmla="*/ 11874564 w 11874563"/>
              <a:gd name="connsiteY737" fmla="*/ 1148969 h 4292790"/>
              <a:gd name="connsiteX738" fmla="*/ 11859704 w 11874563"/>
              <a:gd name="connsiteY738" fmla="*/ 1146937 h 429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Lst>
            <a:rect l="l" t="t" r="r" b="b"/>
            <a:pathLst>
              <a:path w="11874563" h="4292790">
                <a:moveTo>
                  <a:pt x="11859578" y="1147509"/>
                </a:moveTo>
                <a:cubicBezTo>
                  <a:pt x="11827954" y="1142937"/>
                  <a:pt x="11795824" y="1137793"/>
                  <a:pt x="11763057" y="1132078"/>
                </a:cubicBezTo>
                <a:cubicBezTo>
                  <a:pt x="11746611" y="1129157"/>
                  <a:pt x="11730038" y="1126109"/>
                  <a:pt x="11713337" y="1122871"/>
                </a:cubicBezTo>
                <a:cubicBezTo>
                  <a:pt x="11696573" y="1119632"/>
                  <a:pt x="11679682" y="1116140"/>
                  <a:pt x="11662601" y="1112457"/>
                </a:cubicBezTo>
                <a:cubicBezTo>
                  <a:pt x="11645519" y="1108774"/>
                  <a:pt x="11628310" y="1104900"/>
                  <a:pt x="11610975" y="1100709"/>
                </a:cubicBezTo>
                <a:cubicBezTo>
                  <a:pt x="11593576" y="1096582"/>
                  <a:pt x="11576050" y="1092200"/>
                  <a:pt x="11558460" y="1087565"/>
                </a:cubicBezTo>
                <a:cubicBezTo>
                  <a:pt x="11542649" y="1083374"/>
                  <a:pt x="11526710" y="1079056"/>
                  <a:pt x="11510645" y="1074420"/>
                </a:cubicBezTo>
                <a:cubicBezTo>
                  <a:pt x="11494579" y="1069848"/>
                  <a:pt x="11478514" y="1065022"/>
                  <a:pt x="11462321" y="1059942"/>
                </a:cubicBezTo>
                <a:cubicBezTo>
                  <a:pt x="11446129" y="1054862"/>
                  <a:pt x="11429873" y="1049592"/>
                  <a:pt x="11413554" y="1044067"/>
                </a:cubicBezTo>
                <a:cubicBezTo>
                  <a:pt x="11397234" y="1038543"/>
                  <a:pt x="11380915" y="1032764"/>
                  <a:pt x="11364531" y="1026732"/>
                </a:cubicBezTo>
                <a:cubicBezTo>
                  <a:pt x="11362627" y="1026033"/>
                  <a:pt x="11360785" y="1025335"/>
                  <a:pt x="11358880" y="1024636"/>
                </a:cubicBezTo>
                <a:cubicBezTo>
                  <a:pt x="11356975" y="1023938"/>
                  <a:pt x="11355133" y="1023239"/>
                  <a:pt x="11353229" y="1022541"/>
                </a:cubicBezTo>
                <a:cubicBezTo>
                  <a:pt x="11351324" y="1021842"/>
                  <a:pt x="11349482" y="1021144"/>
                  <a:pt x="11347577" y="1020382"/>
                </a:cubicBezTo>
                <a:cubicBezTo>
                  <a:pt x="11345672" y="1019683"/>
                  <a:pt x="11343830" y="1018921"/>
                  <a:pt x="11341926" y="1018223"/>
                </a:cubicBezTo>
                <a:cubicBezTo>
                  <a:pt x="11323701" y="1011238"/>
                  <a:pt x="11305413" y="1003999"/>
                  <a:pt x="11287252" y="996442"/>
                </a:cubicBezTo>
                <a:cubicBezTo>
                  <a:pt x="11269091" y="988885"/>
                  <a:pt x="11250930" y="981012"/>
                  <a:pt x="11232896" y="972820"/>
                </a:cubicBezTo>
                <a:cubicBezTo>
                  <a:pt x="11214862" y="964692"/>
                  <a:pt x="11196955" y="956246"/>
                  <a:pt x="11179239" y="947484"/>
                </a:cubicBezTo>
                <a:cubicBezTo>
                  <a:pt x="11161522" y="938784"/>
                  <a:pt x="11143932" y="929767"/>
                  <a:pt x="11126597" y="920560"/>
                </a:cubicBezTo>
                <a:cubicBezTo>
                  <a:pt x="11109262" y="911352"/>
                  <a:pt x="11092117" y="901891"/>
                  <a:pt x="11075226" y="892175"/>
                </a:cubicBezTo>
                <a:cubicBezTo>
                  <a:pt x="11058398" y="882523"/>
                  <a:pt x="11041761" y="872617"/>
                  <a:pt x="11025442" y="862584"/>
                </a:cubicBezTo>
                <a:cubicBezTo>
                  <a:pt x="11009185" y="852551"/>
                  <a:pt x="10993183" y="842327"/>
                  <a:pt x="10977499" y="831977"/>
                </a:cubicBezTo>
                <a:cubicBezTo>
                  <a:pt x="10961878" y="821627"/>
                  <a:pt x="10946575" y="811149"/>
                  <a:pt x="10931589" y="800545"/>
                </a:cubicBezTo>
                <a:cubicBezTo>
                  <a:pt x="10924095" y="795274"/>
                  <a:pt x="10916729" y="789940"/>
                  <a:pt x="10909427" y="784606"/>
                </a:cubicBezTo>
                <a:cubicBezTo>
                  <a:pt x="10902125" y="779272"/>
                  <a:pt x="10894949" y="773874"/>
                  <a:pt x="10887837" y="768541"/>
                </a:cubicBezTo>
                <a:cubicBezTo>
                  <a:pt x="10880725" y="763143"/>
                  <a:pt x="10873740" y="757746"/>
                  <a:pt x="10866818" y="752348"/>
                </a:cubicBezTo>
                <a:cubicBezTo>
                  <a:pt x="10859897" y="746951"/>
                  <a:pt x="10853103" y="741490"/>
                  <a:pt x="10846371" y="736092"/>
                </a:cubicBezTo>
                <a:lnTo>
                  <a:pt x="10836275" y="727964"/>
                </a:lnTo>
                <a:lnTo>
                  <a:pt x="10826432" y="719773"/>
                </a:lnTo>
                <a:lnTo>
                  <a:pt x="10816654" y="711581"/>
                </a:lnTo>
                <a:lnTo>
                  <a:pt x="10811764" y="707517"/>
                </a:lnTo>
                <a:lnTo>
                  <a:pt x="10807002" y="703390"/>
                </a:lnTo>
                <a:lnTo>
                  <a:pt x="10788142" y="687007"/>
                </a:lnTo>
                <a:lnTo>
                  <a:pt x="10769917" y="670624"/>
                </a:lnTo>
                <a:cubicBezTo>
                  <a:pt x="10757979" y="659702"/>
                  <a:pt x="10746359" y="648843"/>
                  <a:pt x="10735056" y="637921"/>
                </a:cubicBezTo>
                <a:cubicBezTo>
                  <a:pt x="10723817" y="627063"/>
                  <a:pt x="10712894" y="616204"/>
                  <a:pt x="10702290" y="605409"/>
                </a:cubicBezTo>
                <a:cubicBezTo>
                  <a:pt x="10691749" y="594614"/>
                  <a:pt x="10681462" y="583883"/>
                  <a:pt x="10671556" y="573151"/>
                </a:cubicBezTo>
                <a:cubicBezTo>
                  <a:pt x="10661650" y="562483"/>
                  <a:pt x="10652062" y="551815"/>
                  <a:pt x="10642727" y="541211"/>
                </a:cubicBezTo>
                <a:lnTo>
                  <a:pt x="10635742" y="533273"/>
                </a:lnTo>
                <a:lnTo>
                  <a:pt x="10629011" y="525399"/>
                </a:lnTo>
                <a:lnTo>
                  <a:pt x="10615613" y="509715"/>
                </a:lnTo>
                <a:lnTo>
                  <a:pt x="10590784" y="479298"/>
                </a:lnTo>
                <a:cubicBezTo>
                  <a:pt x="10588879" y="477012"/>
                  <a:pt x="10587038" y="474663"/>
                  <a:pt x="10585132" y="472376"/>
                </a:cubicBezTo>
                <a:cubicBezTo>
                  <a:pt x="10583228" y="470090"/>
                  <a:pt x="10581386" y="467804"/>
                  <a:pt x="10579481" y="465455"/>
                </a:cubicBezTo>
                <a:cubicBezTo>
                  <a:pt x="10577576" y="463169"/>
                  <a:pt x="10575734" y="460883"/>
                  <a:pt x="10573829" y="458597"/>
                </a:cubicBezTo>
                <a:cubicBezTo>
                  <a:pt x="10571925" y="456311"/>
                  <a:pt x="10570019" y="454025"/>
                  <a:pt x="10568051" y="451803"/>
                </a:cubicBezTo>
                <a:lnTo>
                  <a:pt x="10556557" y="438277"/>
                </a:lnTo>
                <a:lnTo>
                  <a:pt x="10544810" y="424879"/>
                </a:lnTo>
                <a:cubicBezTo>
                  <a:pt x="10542905" y="422656"/>
                  <a:pt x="10540937" y="420433"/>
                  <a:pt x="10538968" y="418211"/>
                </a:cubicBezTo>
                <a:cubicBezTo>
                  <a:pt x="10537000" y="415989"/>
                  <a:pt x="10535031" y="413829"/>
                  <a:pt x="10532999" y="411607"/>
                </a:cubicBezTo>
                <a:cubicBezTo>
                  <a:pt x="10531030" y="409385"/>
                  <a:pt x="10528999" y="407226"/>
                  <a:pt x="10527030" y="405067"/>
                </a:cubicBezTo>
                <a:cubicBezTo>
                  <a:pt x="10525062" y="402908"/>
                  <a:pt x="10523029" y="400685"/>
                  <a:pt x="10521061" y="398526"/>
                </a:cubicBezTo>
                <a:lnTo>
                  <a:pt x="10518077" y="395288"/>
                </a:lnTo>
                <a:lnTo>
                  <a:pt x="10515029" y="392049"/>
                </a:lnTo>
                <a:lnTo>
                  <a:pt x="10508932" y="385572"/>
                </a:lnTo>
                <a:cubicBezTo>
                  <a:pt x="10507917" y="384493"/>
                  <a:pt x="10506901" y="383413"/>
                  <a:pt x="10505884" y="382333"/>
                </a:cubicBezTo>
                <a:cubicBezTo>
                  <a:pt x="10504868" y="381254"/>
                  <a:pt x="10503853" y="380175"/>
                  <a:pt x="10502837" y="379095"/>
                </a:cubicBezTo>
                <a:cubicBezTo>
                  <a:pt x="10501820" y="378015"/>
                  <a:pt x="10500804" y="376936"/>
                  <a:pt x="10499789" y="375857"/>
                </a:cubicBezTo>
                <a:cubicBezTo>
                  <a:pt x="10498772" y="374777"/>
                  <a:pt x="10497756" y="373697"/>
                  <a:pt x="10496677" y="372682"/>
                </a:cubicBezTo>
                <a:cubicBezTo>
                  <a:pt x="10494581" y="370586"/>
                  <a:pt x="10492550" y="368427"/>
                  <a:pt x="10490454" y="366332"/>
                </a:cubicBezTo>
                <a:cubicBezTo>
                  <a:pt x="10488422" y="364236"/>
                  <a:pt x="10486327" y="362140"/>
                  <a:pt x="10484294" y="359982"/>
                </a:cubicBezTo>
                <a:cubicBezTo>
                  <a:pt x="10482263" y="357886"/>
                  <a:pt x="10480167" y="355790"/>
                  <a:pt x="10478071" y="353695"/>
                </a:cubicBezTo>
                <a:cubicBezTo>
                  <a:pt x="10475976" y="351600"/>
                  <a:pt x="10473880" y="349504"/>
                  <a:pt x="10471721" y="347472"/>
                </a:cubicBezTo>
                <a:cubicBezTo>
                  <a:pt x="10470642" y="346456"/>
                  <a:pt x="10469626" y="345376"/>
                  <a:pt x="10468546" y="344361"/>
                </a:cubicBezTo>
                <a:cubicBezTo>
                  <a:pt x="10467467" y="343345"/>
                  <a:pt x="10466451" y="342265"/>
                  <a:pt x="10465371" y="341249"/>
                </a:cubicBezTo>
                <a:cubicBezTo>
                  <a:pt x="10464292" y="340233"/>
                  <a:pt x="10463276" y="339154"/>
                  <a:pt x="10462196" y="338138"/>
                </a:cubicBezTo>
                <a:cubicBezTo>
                  <a:pt x="10461117" y="337122"/>
                  <a:pt x="10460101" y="336106"/>
                  <a:pt x="10459021" y="335026"/>
                </a:cubicBezTo>
                <a:lnTo>
                  <a:pt x="10446131" y="322834"/>
                </a:lnTo>
                <a:cubicBezTo>
                  <a:pt x="10445052" y="321818"/>
                  <a:pt x="10443972" y="320802"/>
                  <a:pt x="10442892" y="319786"/>
                </a:cubicBezTo>
                <a:cubicBezTo>
                  <a:pt x="10441813" y="318770"/>
                  <a:pt x="10440733" y="317754"/>
                  <a:pt x="10439654" y="316738"/>
                </a:cubicBezTo>
                <a:cubicBezTo>
                  <a:pt x="10438575" y="315722"/>
                  <a:pt x="10437495" y="314706"/>
                  <a:pt x="10436352" y="313754"/>
                </a:cubicBezTo>
                <a:cubicBezTo>
                  <a:pt x="10435272" y="312738"/>
                  <a:pt x="10434129" y="311785"/>
                  <a:pt x="10433050" y="310769"/>
                </a:cubicBezTo>
                <a:cubicBezTo>
                  <a:pt x="10431970" y="309753"/>
                  <a:pt x="10430828" y="308801"/>
                  <a:pt x="10429748" y="307785"/>
                </a:cubicBezTo>
                <a:cubicBezTo>
                  <a:pt x="10428668" y="306768"/>
                  <a:pt x="10427589" y="305816"/>
                  <a:pt x="10426509" y="304800"/>
                </a:cubicBezTo>
                <a:cubicBezTo>
                  <a:pt x="10425430" y="303784"/>
                  <a:pt x="10424351" y="302832"/>
                  <a:pt x="10423207" y="301815"/>
                </a:cubicBezTo>
                <a:cubicBezTo>
                  <a:pt x="10422128" y="300800"/>
                  <a:pt x="10420985" y="299847"/>
                  <a:pt x="10419905" y="298831"/>
                </a:cubicBezTo>
                <a:lnTo>
                  <a:pt x="10406507" y="287083"/>
                </a:lnTo>
                <a:lnTo>
                  <a:pt x="10403205" y="284163"/>
                </a:lnTo>
                <a:lnTo>
                  <a:pt x="10399776" y="281305"/>
                </a:lnTo>
                <a:lnTo>
                  <a:pt x="10392981" y="275526"/>
                </a:lnTo>
                <a:cubicBezTo>
                  <a:pt x="10390759" y="273622"/>
                  <a:pt x="10388473" y="271653"/>
                  <a:pt x="10386187" y="269748"/>
                </a:cubicBezTo>
                <a:cubicBezTo>
                  <a:pt x="10383901" y="267843"/>
                  <a:pt x="10381615" y="265938"/>
                  <a:pt x="10379266" y="264033"/>
                </a:cubicBezTo>
                <a:cubicBezTo>
                  <a:pt x="10376979" y="262128"/>
                  <a:pt x="10374630" y="260286"/>
                  <a:pt x="10372344" y="258382"/>
                </a:cubicBezTo>
                <a:cubicBezTo>
                  <a:pt x="10370058" y="256476"/>
                  <a:pt x="10367708" y="254635"/>
                  <a:pt x="10365422" y="252730"/>
                </a:cubicBezTo>
                <a:cubicBezTo>
                  <a:pt x="10363073" y="250889"/>
                  <a:pt x="10360724" y="249047"/>
                  <a:pt x="10358374" y="247205"/>
                </a:cubicBezTo>
                <a:cubicBezTo>
                  <a:pt x="10356025" y="245364"/>
                  <a:pt x="10353675" y="243523"/>
                  <a:pt x="10351326" y="241681"/>
                </a:cubicBezTo>
                <a:cubicBezTo>
                  <a:pt x="10348976" y="239839"/>
                  <a:pt x="10346627" y="237998"/>
                  <a:pt x="10344214" y="236157"/>
                </a:cubicBezTo>
                <a:cubicBezTo>
                  <a:pt x="10341864" y="234315"/>
                  <a:pt x="10339451" y="232537"/>
                  <a:pt x="10337038" y="230696"/>
                </a:cubicBezTo>
                <a:cubicBezTo>
                  <a:pt x="10335831" y="229807"/>
                  <a:pt x="10334625" y="228854"/>
                  <a:pt x="10333482" y="227965"/>
                </a:cubicBezTo>
                <a:cubicBezTo>
                  <a:pt x="10332276" y="227076"/>
                  <a:pt x="10331069" y="226187"/>
                  <a:pt x="10329863" y="225235"/>
                </a:cubicBezTo>
                <a:cubicBezTo>
                  <a:pt x="10328656" y="224346"/>
                  <a:pt x="10327450" y="223457"/>
                  <a:pt x="10326243" y="222568"/>
                </a:cubicBezTo>
                <a:cubicBezTo>
                  <a:pt x="10325037" y="221678"/>
                  <a:pt x="10323830" y="220789"/>
                  <a:pt x="10322560" y="219901"/>
                </a:cubicBezTo>
                <a:cubicBezTo>
                  <a:pt x="10321354" y="219012"/>
                  <a:pt x="10320083" y="218123"/>
                  <a:pt x="10318877" y="217234"/>
                </a:cubicBezTo>
                <a:cubicBezTo>
                  <a:pt x="10317670" y="216344"/>
                  <a:pt x="10316464" y="215455"/>
                  <a:pt x="10315257" y="214567"/>
                </a:cubicBezTo>
                <a:cubicBezTo>
                  <a:pt x="10314051" y="213678"/>
                  <a:pt x="10312844" y="212789"/>
                  <a:pt x="10311638" y="211900"/>
                </a:cubicBezTo>
                <a:cubicBezTo>
                  <a:pt x="10310431" y="211010"/>
                  <a:pt x="10309225" y="210121"/>
                  <a:pt x="10307955" y="209233"/>
                </a:cubicBezTo>
                <a:lnTo>
                  <a:pt x="10293096" y="198819"/>
                </a:lnTo>
                <a:cubicBezTo>
                  <a:pt x="10291826" y="197930"/>
                  <a:pt x="10290619" y="197104"/>
                  <a:pt x="10289350" y="196215"/>
                </a:cubicBezTo>
                <a:cubicBezTo>
                  <a:pt x="10288079" y="195389"/>
                  <a:pt x="10286809" y="194501"/>
                  <a:pt x="10285603" y="193675"/>
                </a:cubicBezTo>
                <a:cubicBezTo>
                  <a:pt x="10284333" y="192850"/>
                  <a:pt x="10283063" y="191960"/>
                  <a:pt x="10281793" y="191135"/>
                </a:cubicBezTo>
                <a:cubicBezTo>
                  <a:pt x="10280523" y="190310"/>
                  <a:pt x="10279253" y="189421"/>
                  <a:pt x="10277983" y="188595"/>
                </a:cubicBezTo>
                <a:cubicBezTo>
                  <a:pt x="10272903" y="185230"/>
                  <a:pt x="10267823" y="181928"/>
                  <a:pt x="10262743" y="178626"/>
                </a:cubicBezTo>
                <a:cubicBezTo>
                  <a:pt x="10257600" y="175323"/>
                  <a:pt x="10252456" y="172085"/>
                  <a:pt x="10247313" y="168846"/>
                </a:cubicBezTo>
                <a:cubicBezTo>
                  <a:pt x="10242105" y="165608"/>
                  <a:pt x="10236899" y="162433"/>
                  <a:pt x="10231692" y="159258"/>
                </a:cubicBezTo>
                <a:cubicBezTo>
                  <a:pt x="10226421" y="156083"/>
                  <a:pt x="10221151" y="152971"/>
                  <a:pt x="10215817" y="149860"/>
                </a:cubicBezTo>
                <a:cubicBezTo>
                  <a:pt x="10205149" y="143701"/>
                  <a:pt x="10194417" y="137668"/>
                  <a:pt x="10183495" y="131762"/>
                </a:cubicBezTo>
                <a:cubicBezTo>
                  <a:pt x="10172573" y="125921"/>
                  <a:pt x="10161524" y="120205"/>
                  <a:pt x="10150348" y="114618"/>
                </a:cubicBezTo>
                <a:cubicBezTo>
                  <a:pt x="10139172" y="109093"/>
                  <a:pt x="10127869" y="103696"/>
                  <a:pt x="10116439" y="98489"/>
                </a:cubicBezTo>
                <a:cubicBezTo>
                  <a:pt x="10105009" y="93282"/>
                  <a:pt x="10093452" y="88265"/>
                  <a:pt x="10081768" y="83375"/>
                </a:cubicBezTo>
                <a:cubicBezTo>
                  <a:pt x="10078212" y="81915"/>
                  <a:pt x="10074719" y="80455"/>
                  <a:pt x="10071164" y="79057"/>
                </a:cubicBezTo>
                <a:cubicBezTo>
                  <a:pt x="10067607" y="77660"/>
                  <a:pt x="10064052" y="76200"/>
                  <a:pt x="10060495" y="74803"/>
                </a:cubicBezTo>
                <a:cubicBezTo>
                  <a:pt x="10056940" y="73406"/>
                  <a:pt x="10053383" y="72009"/>
                  <a:pt x="10049764" y="70675"/>
                </a:cubicBezTo>
                <a:cubicBezTo>
                  <a:pt x="10046208" y="69342"/>
                  <a:pt x="10042589" y="67945"/>
                  <a:pt x="10038969" y="66612"/>
                </a:cubicBezTo>
                <a:cubicBezTo>
                  <a:pt x="10030651" y="63564"/>
                  <a:pt x="10022205" y="60579"/>
                  <a:pt x="10013759" y="57658"/>
                </a:cubicBezTo>
                <a:cubicBezTo>
                  <a:pt x="10005314" y="54800"/>
                  <a:pt x="9996805" y="52007"/>
                  <a:pt x="9988296" y="49339"/>
                </a:cubicBezTo>
                <a:cubicBezTo>
                  <a:pt x="9979724" y="46673"/>
                  <a:pt x="9971151" y="44069"/>
                  <a:pt x="9962515" y="41592"/>
                </a:cubicBezTo>
                <a:cubicBezTo>
                  <a:pt x="9953879" y="39116"/>
                  <a:pt x="9945179" y="36766"/>
                  <a:pt x="9936480" y="34480"/>
                </a:cubicBezTo>
                <a:cubicBezTo>
                  <a:pt x="9930257" y="32830"/>
                  <a:pt x="9923970" y="31305"/>
                  <a:pt x="9917684" y="29781"/>
                </a:cubicBezTo>
                <a:cubicBezTo>
                  <a:pt x="9911397" y="28257"/>
                  <a:pt x="9905111" y="26797"/>
                  <a:pt x="9898825" y="25400"/>
                </a:cubicBezTo>
                <a:cubicBezTo>
                  <a:pt x="9892538" y="24003"/>
                  <a:pt x="9886188" y="22669"/>
                  <a:pt x="9879838" y="21336"/>
                </a:cubicBezTo>
                <a:cubicBezTo>
                  <a:pt x="9873488" y="20066"/>
                  <a:pt x="9867138" y="18796"/>
                  <a:pt x="9860788" y="17653"/>
                </a:cubicBezTo>
                <a:cubicBezTo>
                  <a:pt x="9854438" y="16510"/>
                  <a:pt x="9848025" y="15367"/>
                  <a:pt x="9841675" y="14288"/>
                </a:cubicBezTo>
                <a:cubicBezTo>
                  <a:pt x="9835261" y="13208"/>
                  <a:pt x="9828911" y="12255"/>
                  <a:pt x="9822497" y="11303"/>
                </a:cubicBezTo>
                <a:cubicBezTo>
                  <a:pt x="9816084" y="10350"/>
                  <a:pt x="9809670" y="9461"/>
                  <a:pt x="9803257" y="8636"/>
                </a:cubicBezTo>
                <a:cubicBezTo>
                  <a:pt x="9796843" y="7810"/>
                  <a:pt x="9790430" y="7048"/>
                  <a:pt x="9784017" y="6350"/>
                </a:cubicBezTo>
                <a:cubicBezTo>
                  <a:pt x="9777603" y="5651"/>
                  <a:pt x="9771190" y="5016"/>
                  <a:pt x="9764713" y="4381"/>
                </a:cubicBezTo>
                <a:cubicBezTo>
                  <a:pt x="9758299" y="3810"/>
                  <a:pt x="9751822" y="3239"/>
                  <a:pt x="9745408" y="2794"/>
                </a:cubicBezTo>
                <a:cubicBezTo>
                  <a:pt x="9738995" y="2286"/>
                  <a:pt x="9732518" y="1905"/>
                  <a:pt x="9726104" y="1524"/>
                </a:cubicBezTo>
                <a:cubicBezTo>
                  <a:pt x="9719691" y="1143"/>
                  <a:pt x="9713278" y="889"/>
                  <a:pt x="9706864" y="635"/>
                </a:cubicBezTo>
                <a:cubicBezTo>
                  <a:pt x="9700451" y="444"/>
                  <a:pt x="9694037" y="254"/>
                  <a:pt x="9687687" y="127"/>
                </a:cubicBezTo>
                <a:cubicBezTo>
                  <a:pt x="9681274" y="0"/>
                  <a:pt x="9674924" y="0"/>
                  <a:pt x="9668574" y="0"/>
                </a:cubicBezTo>
                <a:cubicBezTo>
                  <a:pt x="9662224" y="0"/>
                  <a:pt x="9655874" y="64"/>
                  <a:pt x="9649524" y="254"/>
                </a:cubicBezTo>
                <a:cubicBezTo>
                  <a:pt x="9643174" y="381"/>
                  <a:pt x="9636887" y="572"/>
                  <a:pt x="9630601" y="825"/>
                </a:cubicBezTo>
                <a:cubicBezTo>
                  <a:pt x="9617964" y="1333"/>
                  <a:pt x="9605454" y="2095"/>
                  <a:pt x="9593072" y="3111"/>
                </a:cubicBezTo>
                <a:cubicBezTo>
                  <a:pt x="9580626" y="4127"/>
                  <a:pt x="9568307" y="5397"/>
                  <a:pt x="9556179" y="6922"/>
                </a:cubicBezTo>
                <a:cubicBezTo>
                  <a:pt x="9543987" y="8446"/>
                  <a:pt x="9531921" y="10223"/>
                  <a:pt x="9520047" y="12192"/>
                </a:cubicBezTo>
                <a:cubicBezTo>
                  <a:pt x="9508109" y="14224"/>
                  <a:pt x="9496362" y="16447"/>
                  <a:pt x="9484804" y="18923"/>
                </a:cubicBezTo>
                <a:cubicBezTo>
                  <a:pt x="9478963" y="20193"/>
                  <a:pt x="9473247" y="21463"/>
                  <a:pt x="9467532" y="22860"/>
                </a:cubicBezTo>
                <a:cubicBezTo>
                  <a:pt x="9461817" y="24257"/>
                  <a:pt x="9456166" y="25654"/>
                  <a:pt x="9450578" y="27178"/>
                </a:cubicBezTo>
                <a:cubicBezTo>
                  <a:pt x="9444990" y="28702"/>
                  <a:pt x="9439402" y="30226"/>
                  <a:pt x="9433941" y="31877"/>
                </a:cubicBezTo>
                <a:cubicBezTo>
                  <a:pt x="9428417" y="33528"/>
                  <a:pt x="9423019" y="35179"/>
                  <a:pt x="9417621" y="36957"/>
                </a:cubicBezTo>
                <a:cubicBezTo>
                  <a:pt x="9412224" y="38672"/>
                  <a:pt x="9406890" y="40513"/>
                  <a:pt x="9401683" y="42355"/>
                </a:cubicBezTo>
                <a:cubicBezTo>
                  <a:pt x="9396413" y="44196"/>
                  <a:pt x="9391205" y="46164"/>
                  <a:pt x="9386062" y="48133"/>
                </a:cubicBezTo>
                <a:cubicBezTo>
                  <a:pt x="9380918" y="50101"/>
                  <a:pt x="9375839" y="52134"/>
                  <a:pt x="9370822" y="54229"/>
                </a:cubicBezTo>
                <a:cubicBezTo>
                  <a:pt x="9365805" y="56325"/>
                  <a:pt x="9360853" y="58484"/>
                  <a:pt x="9356027" y="60706"/>
                </a:cubicBezTo>
                <a:cubicBezTo>
                  <a:pt x="9346247" y="65151"/>
                  <a:pt x="9336850" y="69850"/>
                  <a:pt x="9327769" y="74739"/>
                </a:cubicBezTo>
                <a:cubicBezTo>
                  <a:pt x="9318625" y="79693"/>
                  <a:pt x="9309862" y="84836"/>
                  <a:pt x="9301480" y="90234"/>
                </a:cubicBezTo>
                <a:cubicBezTo>
                  <a:pt x="9293034" y="95631"/>
                  <a:pt x="9284970" y="101282"/>
                  <a:pt x="9277287" y="107061"/>
                </a:cubicBezTo>
                <a:cubicBezTo>
                  <a:pt x="9269540" y="112903"/>
                  <a:pt x="9262237" y="118999"/>
                  <a:pt x="9255379" y="125222"/>
                </a:cubicBezTo>
                <a:cubicBezTo>
                  <a:pt x="9248457" y="131509"/>
                  <a:pt x="9242044" y="138049"/>
                  <a:pt x="9236012" y="144717"/>
                </a:cubicBezTo>
                <a:cubicBezTo>
                  <a:pt x="9229979" y="151448"/>
                  <a:pt x="9224391" y="158369"/>
                  <a:pt x="9219311" y="165481"/>
                </a:cubicBezTo>
                <a:cubicBezTo>
                  <a:pt x="9214231" y="172657"/>
                  <a:pt x="9209595" y="179959"/>
                  <a:pt x="9205468" y="187452"/>
                </a:cubicBezTo>
                <a:cubicBezTo>
                  <a:pt x="9201341" y="195009"/>
                  <a:pt x="9197657" y="202692"/>
                  <a:pt x="9194546" y="210503"/>
                </a:cubicBezTo>
                <a:cubicBezTo>
                  <a:pt x="9192958" y="214439"/>
                  <a:pt x="9191562" y="218440"/>
                  <a:pt x="9190228" y="222441"/>
                </a:cubicBezTo>
                <a:cubicBezTo>
                  <a:pt x="9188894" y="226441"/>
                  <a:pt x="9187752" y="230505"/>
                  <a:pt x="9186735" y="234633"/>
                </a:cubicBezTo>
                <a:cubicBezTo>
                  <a:pt x="9185719" y="238760"/>
                  <a:pt x="9184767" y="242887"/>
                  <a:pt x="9184005" y="247079"/>
                </a:cubicBezTo>
                <a:cubicBezTo>
                  <a:pt x="9183243" y="251269"/>
                  <a:pt x="9182608" y="255461"/>
                  <a:pt x="9182100" y="259715"/>
                </a:cubicBezTo>
                <a:cubicBezTo>
                  <a:pt x="9181592" y="263970"/>
                  <a:pt x="9181275" y="268288"/>
                  <a:pt x="9181084" y="272606"/>
                </a:cubicBezTo>
                <a:cubicBezTo>
                  <a:pt x="9180893" y="276924"/>
                  <a:pt x="9180830" y="281305"/>
                  <a:pt x="9180893" y="285686"/>
                </a:cubicBezTo>
                <a:cubicBezTo>
                  <a:pt x="9180957" y="290068"/>
                  <a:pt x="9181147" y="294513"/>
                  <a:pt x="9181529" y="298958"/>
                </a:cubicBezTo>
                <a:cubicBezTo>
                  <a:pt x="9181909" y="303403"/>
                  <a:pt x="9182354" y="307911"/>
                  <a:pt x="9182989" y="312420"/>
                </a:cubicBezTo>
                <a:cubicBezTo>
                  <a:pt x="9184259" y="321437"/>
                  <a:pt x="9186037" y="330581"/>
                  <a:pt x="9188387" y="339789"/>
                </a:cubicBezTo>
                <a:cubicBezTo>
                  <a:pt x="9190736" y="349060"/>
                  <a:pt x="9193657" y="358331"/>
                  <a:pt x="9197150" y="367729"/>
                </a:cubicBezTo>
                <a:cubicBezTo>
                  <a:pt x="9200642" y="377126"/>
                  <a:pt x="9204642" y="386588"/>
                  <a:pt x="9209215" y="396113"/>
                </a:cubicBezTo>
                <a:cubicBezTo>
                  <a:pt x="9213787" y="405638"/>
                  <a:pt x="9218930" y="415226"/>
                  <a:pt x="9224645" y="424815"/>
                </a:cubicBezTo>
                <a:cubicBezTo>
                  <a:pt x="9227503" y="429641"/>
                  <a:pt x="9230424" y="434467"/>
                  <a:pt x="9233535" y="439229"/>
                </a:cubicBezTo>
                <a:cubicBezTo>
                  <a:pt x="9236646" y="444056"/>
                  <a:pt x="9239821" y="448882"/>
                  <a:pt x="9243187" y="453708"/>
                </a:cubicBezTo>
                <a:cubicBezTo>
                  <a:pt x="9246553" y="458533"/>
                  <a:pt x="9249981" y="463423"/>
                  <a:pt x="9253601" y="468249"/>
                </a:cubicBezTo>
                <a:cubicBezTo>
                  <a:pt x="9257220" y="473075"/>
                  <a:pt x="9260904" y="477965"/>
                  <a:pt x="9264714" y="482790"/>
                </a:cubicBezTo>
                <a:cubicBezTo>
                  <a:pt x="9268587" y="487680"/>
                  <a:pt x="9272524" y="492506"/>
                  <a:pt x="9276588" y="497332"/>
                </a:cubicBezTo>
                <a:cubicBezTo>
                  <a:pt x="9280652" y="502222"/>
                  <a:pt x="9284843" y="507047"/>
                  <a:pt x="9289161" y="511874"/>
                </a:cubicBezTo>
                <a:cubicBezTo>
                  <a:pt x="9293479" y="516763"/>
                  <a:pt x="9297860" y="521589"/>
                  <a:pt x="9302432" y="526415"/>
                </a:cubicBezTo>
                <a:cubicBezTo>
                  <a:pt x="9307004" y="531241"/>
                  <a:pt x="9311640" y="536131"/>
                  <a:pt x="9316466" y="540957"/>
                </a:cubicBezTo>
                <a:cubicBezTo>
                  <a:pt x="9321292" y="545783"/>
                  <a:pt x="9326118" y="550609"/>
                  <a:pt x="9331134" y="555435"/>
                </a:cubicBezTo>
                <a:cubicBezTo>
                  <a:pt x="9336151" y="560261"/>
                  <a:pt x="9341231" y="565087"/>
                  <a:pt x="9346375" y="569913"/>
                </a:cubicBezTo>
                <a:cubicBezTo>
                  <a:pt x="9351581" y="574739"/>
                  <a:pt x="9356852" y="579565"/>
                  <a:pt x="9362186" y="584327"/>
                </a:cubicBezTo>
                <a:cubicBezTo>
                  <a:pt x="9367583" y="589153"/>
                  <a:pt x="9373044" y="593916"/>
                  <a:pt x="9378632" y="598678"/>
                </a:cubicBezTo>
                <a:cubicBezTo>
                  <a:pt x="9384284" y="603441"/>
                  <a:pt x="9389999" y="608203"/>
                  <a:pt x="9395778" y="612966"/>
                </a:cubicBezTo>
                <a:cubicBezTo>
                  <a:pt x="9401556" y="617728"/>
                  <a:pt x="9407462" y="622491"/>
                  <a:pt x="9413367" y="627190"/>
                </a:cubicBezTo>
                <a:cubicBezTo>
                  <a:pt x="9419336" y="631952"/>
                  <a:pt x="9425368" y="636651"/>
                  <a:pt x="9431465" y="641350"/>
                </a:cubicBezTo>
                <a:cubicBezTo>
                  <a:pt x="9437624" y="646049"/>
                  <a:pt x="9443783" y="650748"/>
                  <a:pt x="9450133" y="655447"/>
                </a:cubicBezTo>
                <a:cubicBezTo>
                  <a:pt x="9451721" y="656590"/>
                  <a:pt x="9453308" y="657796"/>
                  <a:pt x="9454896" y="658940"/>
                </a:cubicBezTo>
                <a:cubicBezTo>
                  <a:pt x="9456483" y="660082"/>
                  <a:pt x="9458071" y="661289"/>
                  <a:pt x="9459722" y="662432"/>
                </a:cubicBezTo>
                <a:cubicBezTo>
                  <a:pt x="9461309" y="663575"/>
                  <a:pt x="9462960" y="664718"/>
                  <a:pt x="9464548" y="665924"/>
                </a:cubicBezTo>
                <a:cubicBezTo>
                  <a:pt x="9466135" y="667068"/>
                  <a:pt x="9467787" y="668274"/>
                  <a:pt x="9469374" y="669417"/>
                </a:cubicBezTo>
                <a:lnTo>
                  <a:pt x="9479026" y="676402"/>
                </a:lnTo>
                <a:cubicBezTo>
                  <a:pt x="9479852" y="676974"/>
                  <a:pt x="9480677" y="677545"/>
                  <a:pt x="9481503" y="678117"/>
                </a:cubicBezTo>
                <a:cubicBezTo>
                  <a:pt x="9482328" y="678688"/>
                  <a:pt x="9483154" y="679260"/>
                  <a:pt x="9483979" y="679831"/>
                </a:cubicBezTo>
                <a:cubicBezTo>
                  <a:pt x="9484804" y="680402"/>
                  <a:pt x="9485630" y="680974"/>
                  <a:pt x="9486519" y="681546"/>
                </a:cubicBezTo>
                <a:cubicBezTo>
                  <a:pt x="9487344" y="682117"/>
                  <a:pt x="9488170" y="682688"/>
                  <a:pt x="9488995" y="683260"/>
                </a:cubicBezTo>
                <a:lnTo>
                  <a:pt x="9508998" y="697103"/>
                </a:lnTo>
                <a:lnTo>
                  <a:pt x="9529699" y="710756"/>
                </a:lnTo>
                <a:lnTo>
                  <a:pt x="9540050" y="717613"/>
                </a:lnTo>
                <a:lnTo>
                  <a:pt x="9550654" y="724345"/>
                </a:lnTo>
                <a:lnTo>
                  <a:pt x="9571990" y="737870"/>
                </a:lnTo>
                <a:lnTo>
                  <a:pt x="9593834" y="751205"/>
                </a:lnTo>
                <a:lnTo>
                  <a:pt x="9604819" y="757873"/>
                </a:lnTo>
                <a:lnTo>
                  <a:pt x="9616059" y="764413"/>
                </a:lnTo>
                <a:lnTo>
                  <a:pt x="9638538" y="777557"/>
                </a:lnTo>
                <a:lnTo>
                  <a:pt x="9661525" y="790512"/>
                </a:lnTo>
                <a:cubicBezTo>
                  <a:pt x="9665335" y="792671"/>
                  <a:pt x="9669145" y="794830"/>
                  <a:pt x="9673018" y="796988"/>
                </a:cubicBezTo>
                <a:cubicBezTo>
                  <a:pt x="9676892" y="799148"/>
                  <a:pt x="9680766" y="801243"/>
                  <a:pt x="9684703" y="803402"/>
                </a:cubicBezTo>
                <a:cubicBezTo>
                  <a:pt x="9688640" y="805498"/>
                  <a:pt x="9692513" y="807657"/>
                  <a:pt x="9696450" y="809752"/>
                </a:cubicBezTo>
                <a:cubicBezTo>
                  <a:pt x="9700387" y="811848"/>
                  <a:pt x="9704324" y="814007"/>
                  <a:pt x="9708197" y="816102"/>
                </a:cubicBezTo>
                <a:cubicBezTo>
                  <a:pt x="9710166" y="817182"/>
                  <a:pt x="9712134" y="818261"/>
                  <a:pt x="9714103" y="819277"/>
                </a:cubicBezTo>
                <a:cubicBezTo>
                  <a:pt x="9716071" y="820357"/>
                  <a:pt x="9718104" y="821373"/>
                  <a:pt x="9720072" y="822388"/>
                </a:cubicBezTo>
                <a:cubicBezTo>
                  <a:pt x="9722041" y="823405"/>
                  <a:pt x="9724072" y="824484"/>
                  <a:pt x="9726041" y="825500"/>
                </a:cubicBezTo>
                <a:cubicBezTo>
                  <a:pt x="9728009" y="826516"/>
                  <a:pt x="9730042" y="827596"/>
                  <a:pt x="9732010" y="828612"/>
                </a:cubicBezTo>
                <a:lnTo>
                  <a:pt x="9756140" y="841248"/>
                </a:lnTo>
                <a:lnTo>
                  <a:pt x="9783254" y="855409"/>
                </a:lnTo>
                <a:cubicBezTo>
                  <a:pt x="9785541" y="856552"/>
                  <a:pt x="9787763" y="857758"/>
                  <a:pt x="9790049" y="858965"/>
                </a:cubicBezTo>
                <a:cubicBezTo>
                  <a:pt x="9792271" y="860171"/>
                  <a:pt x="9794557" y="861377"/>
                  <a:pt x="9796780" y="862584"/>
                </a:cubicBezTo>
                <a:cubicBezTo>
                  <a:pt x="9799003" y="863791"/>
                  <a:pt x="9801289" y="864997"/>
                  <a:pt x="9803511" y="866204"/>
                </a:cubicBezTo>
                <a:cubicBezTo>
                  <a:pt x="9805733" y="867410"/>
                  <a:pt x="9808019" y="868617"/>
                  <a:pt x="9810242" y="869823"/>
                </a:cubicBezTo>
                <a:cubicBezTo>
                  <a:pt x="9819195" y="874713"/>
                  <a:pt x="9828149" y="879602"/>
                  <a:pt x="9837039" y="884619"/>
                </a:cubicBezTo>
                <a:cubicBezTo>
                  <a:pt x="9845929" y="889571"/>
                  <a:pt x="9854819" y="894652"/>
                  <a:pt x="9863709" y="899732"/>
                </a:cubicBezTo>
                <a:cubicBezTo>
                  <a:pt x="9872599" y="904812"/>
                  <a:pt x="9881426" y="909955"/>
                  <a:pt x="9890189" y="915162"/>
                </a:cubicBezTo>
                <a:cubicBezTo>
                  <a:pt x="9899015" y="920369"/>
                  <a:pt x="9907778" y="925640"/>
                  <a:pt x="9916478" y="930910"/>
                </a:cubicBezTo>
                <a:cubicBezTo>
                  <a:pt x="9925177" y="936244"/>
                  <a:pt x="9933877" y="941642"/>
                  <a:pt x="9942513" y="947102"/>
                </a:cubicBezTo>
                <a:cubicBezTo>
                  <a:pt x="9951149" y="952563"/>
                  <a:pt x="9959784" y="958088"/>
                  <a:pt x="9968357" y="963676"/>
                </a:cubicBezTo>
                <a:cubicBezTo>
                  <a:pt x="9976929" y="969264"/>
                  <a:pt x="9985502" y="974916"/>
                  <a:pt x="9994011" y="980631"/>
                </a:cubicBezTo>
                <a:cubicBezTo>
                  <a:pt x="10002520" y="986346"/>
                  <a:pt x="10010966" y="992124"/>
                  <a:pt x="10019411" y="997966"/>
                </a:cubicBezTo>
                <a:cubicBezTo>
                  <a:pt x="10036302" y="1009713"/>
                  <a:pt x="10053003" y="1021715"/>
                  <a:pt x="10069449" y="1033971"/>
                </a:cubicBezTo>
                <a:cubicBezTo>
                  <a:pt x="10085959" y="1046290"/>
                  <a:pt x="10102342" y="1058863"/>
                  <a:pt x="10118407" y="1071817"/>
                </a:cubicBezTo>
                <a:cubicBezTo>
                  <a:pt x="10134537" y="1084771"/>
                  <a:pt x="10150475" y="1098042"/>
                  <a:pt x="10166096" y="1111568"/>
                </a:cubicBezTo>
                <a:cubicBezTo>
                  <a:pt x="10181780" y="1125220"/>
                  <a:pt x="10197211" y="1139127"/>
                  <a:pt x="10212324" y="1153414"/>
                </a:cubicBezTo>
                <a:cubicBezTo>
                  <a:pt x="10227501" y="1167765"/>
                  <a:pt x="10242359" y="1182434"/>
                  <a:pt x="10256838" y="1197420"/>
                </a:cubicBezTo>
                <a:cubicBezTo>
                  <a:pt x="10271442" y="1212533"/>
                  <a:pt x="10285667" y="1227963"/>
                  <a:pt x="10299509" y="1243711"/>
                </a:cubicBezTo>
                <a:cubicBezTo>
                  <a:pt x="10313416" y="1259586"/>
                  <a:pt x="10326942" y="1275779"/>
                  <a:pt x="10339959" y="1292416"/>
                </a:cubicBezTo>
                <a:cubicBezTo>
                  <a:pt x="10353040" y="1309116"/>
                  <a:pt x="10365677" y="1326198"/>
                  <a:pt x="10377805" y="1343597"/>
                </a:cubicBezTo>
                <a:cubicBezTo>
                  <a:pt x="10383901" y="1352360"/>
                  <a:pt x="10389870" y="1361186"/>
                  <a:pt x="10395712" y="1370140"/>
                </a:cubicBezTo>
                <a:cubicBezTo>
                  <a:pt x="10401554" y="1379093"/>
                  <a:pt x="10407332" y="1388174"/>
                  <a:pt x="10412857" y="1397318"/>
                </a:cubicBezTo>
                <a:cubicBezTo>
                  <a:pt x="10418445" y="1406525"/>
                  <a:pt x="10423906" y="1415796"/>
                  <a:pt x="10429240" y="1425131"/>
                </a:cubicBezTo>
                <a:cubicBezTo>
                  <a:pt x="10434574" y="1434529"/>
                  <a:pt x="10439717" y="1443990"/>
                  <a:pt x="10444670" y="1453579"/>
                </a:cubicBezTo>
                <a:cubicBezTo>
                  <a:pt x="10445877" y="1455992"/>
                  <a:pt x="10447147" y="1458405"/>
                  <a:pt x="10448354" y="1460818"/>
                </a:cubicBezTo>
                <a:cubicBezTo>
                  <a:pt x="10449560" y="1463231"/>
                  <a:pt x="10450830" y="1465644"/>
                  <a:pt x="10452037" y="1468057"/>
                </a:cubicBezTo>
                <a:cubicBezTo>
                  <a:pt x="10453243" y="1470470"/>
                  <a:pt x="10454450" y="1472883"/>
                  <a:pt x="10455656" y="1475359"/>
                </a:cubicBezTo>
                <a:cubicBezTo>
                  <a:pt x="10456863" y="1477772"/>
                  <a:pt x="10458005" y="1480249"/>
                  <a:pt x="10459149" y="1482725"/>
                </a:cubicBezTo>
                <a:lnTo>
                  <a:pt x="10466133" y="1497520"/>
                </a:lnTo>
                <a:lnTo>
                  <a:pt x="10472738" y="1512507"/>
                </a:lnTo>
                <a:lnTo>
                  <a:pt x="10476040" y="1520000"/>
                </a:lnTo>
                <a:lnTo>
                  <a:pt x="10479151" y="1527556"/>
                </a:lnTo>
                <a:lnTo>
                  <a:pt x="10485310" y="1542796"/>
                </a:lnTo>
                <a:cubicBezTo>
                  <a:pt x="10485818" y="1544066"/>
                  <a:pt x="10486327" y="1545336"/>
                  <a:pt x="10486771" y="1546670"/>
                </a:cubicBezTo>
                <a:cubicBezTo>
                  <a:pt x="10487279" y="1547939"/>
                  <a:pt x="10487724" y="1549210"/>
                  <a:pt x="10488231" y="1550543"/>
                </a:cubicBezTo>
                <a:cubicBezTo>
                  <a:pt x="10488740" y="1551813"/>
                  <a:pt x="10489184" y="1553147"/>
                  <a:pt x="10489692" y="1554417"/>
                </a:cubicBezTo>
                <a:cubicBezTo>
                  <a:pt x="10490200" y="1555686"/>
                  <a:pt x="10490644" y="1557020"/>
                  <a:pt x="10491153" y="1558290"/>
                </a:cubicBezTo>
                <a:cubicBezTo>
                  <a:pt x="10491660" y="1559560"/>
                  <a:pt x="10492105" y="1560894"/>
                  <a:pt x="10492613" y="1562164"/>
                </a:cubicBezTo>
                <a:cubicBezTo>
                  <a:pt x="10493121" y="1563433"/>
                  <a:pt x="10493566" y="1564767"/>
                  <a:pt x="10494074" y="1566037"/>
                </a:cubicBezTo>
                <a:cubicBezTo>
                  <a:pt x="10494581" y="1567307"/>
                  <a:pt x="10495026" y="1568641"/>
                  <a:pt x="10495470" y="1569911"/>
                </a:cubicBezTo>
                <a:cubicBezTo>
                  <a:pt x="10495915" y="1571181"/>
                  <a:pt x="10496359" y="1572514"/>
                  <a:pt x="10496804" y="1573784"/>
                </a:cubicBezTo>
                <a:cubicBezTo>
                  <a:pt x="10504106" y="1594739"/>
                  <a:pt x="10510647" y="1616011"/>
                  <a:pt x="10516235" y="1637538"/>
                </a:cubicBezTo>
                <a:cubicBezTo>
                  <a:pt x="10521950" y="1659255"/>
                  <a:pt x="10526776" y="1681289"/>
                  <a:pt x="10530650" y="1703578"/>
                </a:cubicBezTo>
                <a:cubicBezTo>
                  <a:pt x="10534587" y="1726057"/>
                  <a:pt x="10537634" y="1748727"/>
                  <a:pt x="10539667" y="1771650"/>
                </a:cubicBezTo>
                <a:cubicBezTo>
                  <a:pt x="10541762" y="1794764"/>
                  <a:pt x="10542778" y="1818069"/>
                  <a:pt x="10542842" y="1841500"/>
                </a:cubicBezTo>
                <a:cubicBezTo>
                  <a:pt x="10542842" y="1865186"/>
                  <a:pt x="10541762" y="1888998"/>
                  <a:pt x="10539603" y="1912874"/>
                </a:cubicBezTo>
                <a:cubicBezTo>
                  <a:pt x="10537444" y="1937004"/>
                  <a:pt x="10534142" y="1961198"/>
                  <a:pt x="10529760" y="1985391"/>
                </a:cubicBezTo>
                <a:cubicBezTo>
                  <a:pt x="10525316" y="2009839"/>
                  <a:pt x="10519728" y="2034286"/>
                  <a:pt x="10512996" y="2058670"/>
                </a:cubicBezTo>
                <a:cubicBezTo>
                  <a:pt x="10506139" y="2083308"/>
                  <a:pt x="10498138" y="2107883"/>
                  <a:pt x="10488930" y="2132330"/>
                </a:cubicBezTo>
                <a:cubicBezTo>
                  <a:pt x="10479595" y="2157032"/>
                  <a:pt x="10469054" y="2181543"/>
                  <a:pt x="10457307" y="2205800"/>
                </a:cubicBezTo>
                <a:cubicBezTo>
                  <a:pt x="10445369" y="2230374"/>
                  <a:pt x="10432225" y="2254631"/>
                  <a:pt x="10417810" y="2278571"/>
                </a:cubicBezTo>
                <a:cubicBezTo>
                  <a:pt x="10403268" y="2302828"/>
                  <a:pt x="10387393" y="2326704"/>
                  <a:pt x="10370376" y="2350135"/>
                </a:cubicBezTo>
                <a:cubicBezTo>
                  <a:pt x="10353104" y="2373884"/>
                  <a:pt x="10334625" y="2397125"/>
                  <a:pt x="10314877" y="2419795"/>
                </a:cubicBezTo>
                <a:cubicBezTo>
                  <a:pt x="10294938" y="2442782"/>
                  <a:pt x="10273729" y="2465197"/>
                  <a:pt x="10251377" y="2486978"/>
                </a:cubicBezTo>
                <a:cubicBezTo>
                  <a:pt x="10228707" y="2509012"/>
                  <a:pt x="10204894" y="2530348"/>
                  <a:pt x="10179876" y="2550922"/>
                </a:cubicBezTo>
                <a:cubicBezTo>
                  <a:pt x="10154603" y="2571750"/>
                  <a:pt x="10128123" y="2591753"/>
                  <a:pt x="10100628" y="2610866"/>
                </a:cubicBezTo>
                <a:cubicBezTo>
                  <a:pt x="10072815" y="2630234"/>
                  <a:pt x="10043858" y="2648649"/>
                  <a:pt x="10013950" y="2666048"/>
                </a:cubicBezTo>
                <a:cubicBezTo>
                  <a:pt x="9983660" y="2683637"/>
                  <a:pt x="9952418" y="2700147"/>
                  <a:pt x="9920288" y="2715578"/>
                </a:cubicBezTo>
                <a:cubicBezTo>
                  <a:pt x="9887839" y="2731199"/>
                  <a:pt x="9854502" y="2745613"/>
                  <a:pt x="9820402" y="2758948"/>
                </a:cubicBezTo>
                <a:cubicBezTo>
                  <a:pt x="9785985" y="2772347"/>
                  <a:pt x="9750806" y="2784539"/>
                  <a:pt x="9715055" y="2795461"/>
                </a:cubicBezTo>
                <a:cubicBezTo>
                  <a:pt x="9678988" y="2806510"/>
                  <a:pt x="9642284" y="2816225"/>
                  <a:pt x="9605201" y="2824607"/>
                </a:cubicBezTo>
                <a:cubicBezTo>
                  <a:pt x="9586531" y="2828798"/>
                  <a:pt x="9567735" y="2832608"/>
                  <a:pt x="9548876" y="2836164"/>
                </a:cubicBezTo>
                <a:cubicBezTo>
                  <a:pt x="9529953" y="2839720"/>
                  <a:pt x="9510903" y="2842895"/>
                  <a:pt x="9491853" y="2845816"/>
                </a:cubicBezTo>
                <a:cubicBezTo>
                  <a:pt x="9472676" y="2848674"/>
                  <a:pt x="9453499" y="2851277"/>
                  <a:pt x="9434258" y="2853436"/>
                </a:cubicBezTo>
                <a:cubicBezTo>
                  <a:pt x="9414954" y="2855659"/>
                  <a:pt x="9395587" y="2857564"/>
                  <a:pt x="9376219" y="2859088"/>
                </a:cubicBezTo>
                <a:cubicBezTo>
                  <a:pt x="9356789" y="2860548"/>
                  <a:pt x="9337357" y="2861755"/>
                  <a:pt x="9317863" y="2862580"/>
                </a:cubicBezTo>
                <a:cubicBezTo>
                  <a:pt x="9298368" y="2863406"/>
                  <a:pt x="9278810" y="2863914"/>
                  <a:pt x="9259316" y="2864104"/>
                </a:cubicBezTo>
                <a:cubicBezTo>
                  <a:pt x="9239758" y="2864295"/>
                  <a:pt x="9220264" y="2864104"/>
                  <a:pt x="9200769" y="2863660"/>
                </a:cubicBezTo>
                <a:cubicBezTo>
                  <a:pt x="9181275" y="2863152"/>
                  <a:pt x="9161780" y="2862390"/>
                  <a:pt x="9142349" y="2861247"/>
                </a:cubicBezTo>
                <a:cubicBezTo>
                  <a:pt x="9103424" y="2858897"/>
                  <a:pt x="9064689" y="2855214"/>
                  <a:pt x="9026398" y="2850388"/>
                </a:cubicBezTo>
                <a:cubicBezTo>
                  <a:pt x="8987917" y="2845562"/>
                  <a:pt x="8949880" y="2839466"/>
                  <a:pt x="8912289" y="2832291"/>
                </a:cubicBezTo>
                <a:cubicBezTo>
                  <a:pt x="8874633" y="2825052"/>
                  <a:pt x="8837422" y="2816733"/>
                  <a:pt x="8800846" y="2807272"/>
                </a:cubicBezTo>
                <a:cubicBezTo>
                  <a:pt x="8764206" y="2797810"/>
                  <a:pt x="8728202" y="2787269"/>
                  <a:pt x="8692896" y="2775712"/>
                </a:cubicBezTo>
                <a:cubicBezTo>
                  <a:pt x="8687181" y="2773871"/>
                  <a:pt x="8681529" y="2771966"/>
                  <a:pt x="8675878" y="2770061"/>
                </a:cubicBezTo>
                <a:cubicBezTo>
                  <a:pt x="8670227" y="2768156"/>
                  <a:pt x="8664575" y="2766251"/>
                  <a:pt x="8658924" y="2764282"/>
                </a:cubicBezTo>
                <a:cubicBezTo>
                  <a:pt x="8653272" y="2762314"/>
                  <a:pt x="8647684" y="2760345"/>
                  <a:pt x="8642096" y="2758377"/>
                </a:cubicBezTo>
                <a:cubicBezTo>
                  <a:pt x="8636508" y="2756408"/>
                  <a:pt x="8630920" y="2754376"/>
                  <a:pt x="8625395" y="2752344"/>
                </a:cubicBezTo>
                <a:cubicBezTo>
                  <a:pt x="8596440" y="2741676"/>
                  <a:pt x="8567992" y="2730437"/>
                  <a:pt x="8540052" y="2718562"/>
                </a:cubicBezTo>
                <a:cubicBezTo>
                  <a:pt x="8512112" y="2706688"/>
                  <a:pt x="8484743" y="2694305"/>
                  <a:pt x="8457882" y="2681351"/>
                </a:cubicBezTo>
                <a:cubicBezTo>
                  <a:pt x="8431085" y="2668397"/>
                  <a:pt x="8404796" y="2654935"/>
                  <a:pt x="8379016" y="2641029"/>
                </a:cubicBezTo>
                <a:cubicBezTo>
                  <a:pt x="8353298" y="2627122"/>
                  <a:pt x="8328216" y="2612771"/>
                  <a:pt x="8303578" y="2597976"/>
                </a:cubicBezTo>
                <a:cubicBezTo>
                  <a:pt x="8274367" y="2580386"/>
                  <a:pt x="8245920" y="2562225"/>
                  <a:pt x="8218234" y="2543556"/>
                </a:cubicBezTo>
                <a:cubicBezTo>
                  <a:pt x="8190611" y="2524951"/>
                  <a:pt x="8163814" y="2505837"/>
                  <a:pt x="8137780" y="2486279"/>
                </a:cubicBezTo>
                <a:cubicBezTo>
                  <a:pt x="8111808" y="2466785"/>
                  <a:pt x="8086662" y="2446909"/>
                  <a:pt x="8062278" y="2426589"/>
                </a:cubicBezTo>
                <a:cubicBezTo>
                  <a:pt x="8037957" y="2406396"/>
                  <a:pt x="8014462" y="2385822"/>
                  <a:pt x="7991730" y="2364931"/>
                </a:cubicBezTo>
                <a:cubicBezTo>
                  <a:pt x="7990332" y="2363597"/>
                  <a:pt x="7988872" y="2362327"/>
                  <a:pt x="7987475" y="2361057"/>
                </a:cubicBezTo>
                <a:cubicBezTo>
                  <a:pt x="7986078" y="2359787"/>
                  <a:pt x="7984617" y="2358454"/>
                  <a:pt x="7983220" y="2357184"/>
                </a:cubicBezTo>
                <a:cubicBezTo>
                  <a:pt x="7981823" y="2355914"/>
                  <a:pt x="7980363" y="2354580"/>
                  <a:pt x="7978966" y="2353310"/>
                </a:cubicBezTo>
                <a:cubicBezTo>
                  <a:pt x="7977568" y="2352040"/>
                  <a:pt x="7976172" y="2350707"/>
                  <a:pt x="7974775" y="2349373"/>
                </a:cubicBezTo>
                <a:lnTo>
                  <a:pt x="7958265" y="2333562"/>
                </a:lnTo>
                <a:cubicBezTo>
                  <a:pt x="7955534" y="2330895"/>
                  <a:pt x="7952804" y="2328291"/>
                  <a:pt x="7950010" y="2325688"/>
                </a:cubicBezTo>
                <a:cubicBezTo>
                  <a:pt x="7947280" y="2323084"/>
                  <a:pt x="7944549" y="2320417"/>
                  <a:pt x="7941818" y="2317814"/>
                </a:cubicBezTo>
                <a:cubicBezTo>
                  <a:pt x="7939088" y="2315210"/>
                  <a:pt x="7936421" y="2312543"/>
                  <a:pt x="7933754" y="2309876"/>
                </a:cubicBezTo>
                <a:cubicBezTo>
                  <a:pt x="7931087" y="2307209"/>
                  <a:pt x="7928483" y="2304542"/>
                  <a:pt x="7925879" y="2301875"/>
                </a:cubicBezTo>
                <a:lnTo>
                  <a:pt x="7867079" y="2241995"/>
                </a:lnTo>
                <a:cubicBezTo>
                  <a:pt x="7857744" y="2232597"/>
                  <a:pt x="7848346" y="2223326"/>
                  <a:pt x="7838948" y="2214055"/>
                </a:cubicBezTo>
                <a:cubicBezTo>
                  <a:pt x="7829550" y="2204847"/>
                  <a:pt x="7820089" y="2195640"/>
                  <a:pt x="7810627" y="2186559"/>
                </a:cubicBezTo>
                <a:cubicBezTo>
                  <a:pt x="7801166" y="2177479"/>
                  <a:pt x="7791577" y="2168525"/>
                  <a:pt x="7781989" y="2159635"/>
                </a:cubicBezTo>
                <a:cubicBezTo>
                  <a:pt x="7772400" y="2150745"/>
                  <a:pt x="7762685" y="2141982"/>
                  <a:pt x="7752905" y="2133283"/>
                </a:cubicBezTo>
                <a:cubicBezTo>
                  <a:pt x="7714171" y="2098548"/>
                  <a:pt x="7674483" y="2064957"/>
                  <a:pt x="7633653" y="2032699"/>
                </a:cubicBezTo>
                <a:cubicBezTo>
                  <a:pt x="7593076" y="2000631"/>
                  <a:pt x="7551420" y="1969770"/>
                  <a:pt x="7508621" y="1940179"/>
                </a:cubicBezTo>
                <a:cubicBezTo>
                  <a:pt x="7466013" y="1910779"/>
                  <a:pt x="7422134" y="1882585"/>
                  <a:pt x="7376986" y="1855788"/>
                </a:cubicBezTo>
                <a:cubicBezTo>
                  <a:pt x="7332028" y="1829054"/>
                  <a:pt x="7285673" y="1803654"/>
                  <a:pt x="7237921" y="1779588"/>
                </a:cubicBezTo>
                <a:cubicBezTo>
                  <a:pt x="7219188" y="1770253"/>
                  <a:pt x="7200266" y="1761109"/>
                  <a:pt x="7181088" y="1752156"/>
                </a:cubicBezTo>
                <a:cubicBezTo>
                  <a:pt x="7161975" y="1743202"/>
                  <a:pt x="7142607" y="1734503"/>
                  <a:pt x="7122986" y="1725994"/>
                </a:cubicBezTo>
                <a:cubicBezTo>
                  <a:pt x="7103428" y="1717485"/>
                  <a:pt x="7083552" y="1709230"/>
                  <a:pt x="7063486" y="1701165"/>
                </a:cubicBezTo>
                <a:cubicBezTo>
                  <a:pt x="7043420" y="1693101"/>
                  <a:pt x="7023100" y="1685290"/>
                  <a:pt x="7002526" y="1677733"/>
                </a:cubicBezTo>
                <a:cubicBezTo>
                  <a:pt x="6996811" y="1675638"/>
                  <a:pt x="6991096" y="1673542"/>
                  <a:pt x="6985381" y="1671511"/>
                </a:cubicBezTo>
                <a:cubicBezTo>
                  <a:pt x="6979667" y="1669479"/>
                  <a:pt x="6973888" y="1667383"/>
                  <a:pt x="6968109" y="1665414"/>
                </a:cubicBezTo>
                <a:cubicBezTo>
                  <a:pt x="6962330" y="1663383"/>
                  <a:pt x="6956552" y="1661414"/>
                  <a:pt x="6950710" y="1659382"/>
                </a:cubicBezTo>
                <a:cubicBezTo>
                  <a:pt x="6944868" y="1657414"/>
                  <a:pt x="6939026" y="1655445"/>
                  <a:pt x="6933184" y="1653477"/>
                </a:cubicBezTo>
                <a:cubicBezTo>
                  <a:pt x="6906133" y="1644523"/>
                  <a:pt x="6878638" y="1635951"/>
                  <a:pt x="6850698" y="1627823"/>
                </a:cubicBezTo>
                <a:cubicBezTo>
                  <a:pt x="6822758" y="1619631"/>
                  <a:pt x="6794310" y="1611884"/>
                  <a:pt x="6765417" y="1604582"/>
                </a:cubicBezTo>
                <a:cubicBezTo>
                  <a:pt x="6736525" y="1597216"/>
                  <a:pt x="6707124" y="1590358"/>
                  <a:pt x="6677216" y="1583881"/>
                </a:cubicBezTo>
                <a:cubicBezTo>
                  <a:pt x="6647307" y="1577404"/>
                  <a:pt x="6616827" y="1571371"/>
                  <a:pt x="6585903" y="1565847"/>
                </a:cubicBezTo>
                <a:cubicBezTo>
                  <a:pt x="6554915" y="1560258"/>
                  <a:pt x="6523355" y="1555179"/>
                  <a:pt x="6491351" y="1550607"/>
                </a:cubicBezTo>
                <a:cubicBezTo>
                  <a:pt x="6459220" y="1545971"/>
                  <a:pt x="6426581" y="1541907"/>
                  <a:pt x="6393371" y="1538288"/>
                </a:cubicBezTo>
                <a:cubicBezTo>
                  <a:pt x="6360097" y="1534668"/>
                  <a:pt x="6326251" y="1531557"/>
                  <a:pt x="6291834" y="1529017"/>
                </a:cubicBezTo>
                <a:cubicBezTo>
                  <a:pt x="6257354" y="1526413"/>
                  <a:pt x="6222238" y="1524381"/>
                  <a:pt x="6186615" y="1522920"/>
                </a:cubicBezTo>
                <a:cubicBezTo>
                  <a:pt x="6168771" y="1522158"/>
                  <a:pt x="6150737" y="1521587"/>
                  <a:pt x="6132576" y="1521142"/>
                </a:cubicBezTo>
                <a:cubicBezTo>
                  <a:pt x="6114415" y="1520698"/>
                  <a:pt x="6096064" y="1520317"/>
                  <a:pt x="6077585" y="1520190"/>
                </a:cubicBezTo>
                <a:cubicBezTo>
                  <a:pt x="6059043" y="1520000"/>
                  <a:pt x="6040438" y="1519936"/>
                  <a:pt x="6021578" y="1520063"/>
                </a:cubicBezTo>
                <a:cubicBezTo>
                  <a:pt x="6002719" y="1520190"/>
                  <a:pt x="5983732" y="1520444"/>
                  <a:pt x="5964555" y="1520889"/>
                </a:cubicBezTo>
                <a:cubicBezTo>
                  <a:pt x="5945378" y="1521333"/>
                  <a:pt x="5926011" y="1521905"/>
                  <a:pt x="5906516" y="1522667"/>
                </a:cubicBezTo>
                <a:cubicBezTo>
                  <a:pt x="5886958" y="1523429"/>
                  <a:pt x="5867273" y="1524317"/>
                  <a:pt x="5847461" y="1525333"/>
                </a:cubicBezTo>
                <a:cubicBezTo>
                  <a:pt x="5827586" y="1526413"/>
                  <a:pt x="5807520" y="1527620"/>
                  <a:pt x="5787327" y="1528953"/>
                </a:cubicBezTo>
                <a:cubicBezTo>
                  <a:pt x="5767070" y="1530350"/>
                  <a:pt x="5746687" y="1531874"/>
                  <a:pt x="5726113" y="1533525"/>
                </a:cubicBezTo>
                <a:cubicBezTo>
                  <a:pt x="5705475" y="1535239"/>
                  <a:pt x="5684711" y="1537081"/>
                  <a:pt x="5663819" y="1539113"/>
                </a:cubicBezTo>
                <a:cubicBezTo>
                  <a:pt x="5642864" y="1541145"/>
                  <a:pt x="5621719" y="1543304"/>
                  <a:pt x="5600446" y="1545654"/>
                </a:cubicBezTo>
                <a:cubicBezTo>
                  <a:pt x="5579110" y="1548003"/>
                  <a:pt x="5557584" y="1550543"/>
                  <a:pt x="5535930" y="1553274"/>
                </a:cubicBezTo>
                <a:cubicBezTo>
                  <a:pt x="5514213" y="1556004"/>
                  <a:pt x="5492306" y="1558925"/>
                  <a:pt x="5470271" y="1562036"/>
                </a:cubicBezTo>
                <a:cubicBezTo>
                  <a:pt x="5448173" y="1565148"/>
                  <a:pt x="5425885" y="1568386"/>
                  <a:pt x="5403469" y="1571879"/>
                </a:cubicBezTo>
                <a:cubicBezTo>
                  <a:pt x="5380990" y="1575372"/>
                  <a:pt x="5358321" y="1578991"/>
                  <a:pt x="5335524" y="1582801"/>
                </a:cubicBezTo>
                <a:cubicBezTo>
                  <a:pt x="5312664" y="1586611"/>
                  <a:pt x="5289614" y="1590611"/>
                  <a:pt x="5266436" y="1594803"/>
                </a:cubicBezTo>
                <a:cubicBezTo>
                  <a:pt x="5243195" y="1598994"/>
                  <a:pt x="5219764" y="1603375"/>
                  <a:pt x="5196205" y="1607947"/>
                </a:cubicBezTo>
                <a:cubicBezTo>
                  <a:pt x="5172520" y="1612519"/>
                  <a:pt x="5148707" y="1617282"/>
                  <a:pt x="5124768" y="1622298"/>
                </a:cubicBezTo>
                <a:cubicBezTo>
                  <a:pt x="5100701" y="1627314"/>
                  <a:pt x="5076508" y="1632522"/>
                  <a:pt x="5052124" y="1637919"/>
                </a:cubicBezTo>
                <a:cubicBezTo>
                  <a:pt x="5027676" y="1643317"/>
                  <a:pt x="5003038" y="1648968"/>
                  <a:pt x="4978273" y="1654747"/>
                </a:cubicBezTo>
                <a:cubicBezTo>
                  <a:pt x="4953381" y="1660589"/>
                  <a:pt x="4928362" y="1666558"/>
                  <a:pt x="4903216" y="1672781"/>
                </a:cubicBezTo>
                <a:cubicBezTo>
                  <a:pt x="4877943" y="1679004"/>
                  <a:pt x="4852543" y="1685417"/>
                  <a:pt x="4826953" y="1692021"/>
                </a:cubicBezTo>
                <a:cubicBezTo>
                  <a:pt x="4801235" y="1698689"/>
                  <a:pt x="4775454" y="1705483"/>
                  <a:pt x="4749483" y="1712532"/>
                </a:cubicBezTo>
                <a:cubicBezTo>
                  <a:pt x="4723384" y="1719644"/>
                  <a:pt x="4697159" y="1726883"/>
                  <a:pt x="4670743" y="1734376"/>
                </a:cubicBezTo>
                <a:cubicBezTo>
                  <a:pt x="4644200" y="1741932"/>
                  <a:pt x="4617593" y="1749679"/>
                  <a:pt x="4590796" y="1757617"/>
                </a:cubicBezTo>
                <a:cubicBezTo>
                  <a:pt x="4563872" y="1765617"/>
                  <a:pt x="4536821" y="1773809"/>
                  <a:pt x="4509643" y="1782191"/>
                </a:cubicBezTo>
                <a:cubicBezTo>
                  <a:pt x="4482275" y="1790636"/>
                  <a:pt x="4454843" y="1799273"/>
                  <a:pt x="4427220" y="1808099"/>
                </a:cubicBezTo>
                <a:cubicBezTo>
                  <a:pt x="4399471" y="1816989"/>
                  <a:pt x="4371531" y="1826070"/>
                  <a:pt x="4343527" y="1835404"/>
                </a:cubicBezTo>
                <a:cubicBezTo>
                  <a:pt x="4315333" y="1844739"/>
                  <a:pt x="4287012" y="1854327"/>
                  <a:pt x="4258564" y="1864106"/>
                </a:cubicBezTo>
                <a:cubicBezTo>
                  <a:pt x="4229926" y="1873949"/>
                  <a:pt x="4201224" y="1884045"/>
                  <a:pt x="4172331" y="1894332"/>
                </a:cubicBezTo>
                <a:cubicBezTo>
                  <a:pt x="4143312" y="1904683"/>
                  <a:pt x="4114165" y="1915224"/>
                  <a:pt x="4084892" y="1926019"/>
                </a:cubicBezTo>
                <a:cubicBezTo>
                  <a:pt x="4055428" y="1936877"/>
                  <a:pt x="4025837" y="1947926"/>
                  <a:pt x="3996119" y="1959166"/>
                </a:cubicBezTo>
                <a:cubicBezTo>
                  <a:pt x="3966210" y="1970469"/>
                  <a:pt x="3936175" y="1982026"/>
                  <a:pt x="3906076" y="1993773"/>
                </a:cubicBezTo>
                <a:cubicBezTo>
                  <a:pt x="3845179" y="2017522"/>
                  <a:pt x="3783838" y="2042160"/>
                  <a:pt x="3722053" y="2067687"/>
                </a:cubicBezTo>
                <a:cubicBezTo>
                  <a:pt x="3659378" y="2093532"/>
                  <a:pt x="3596323" y="2120329"/>
                  <a:pt x="3532823" y="2147951"/>
                </a:cubicBezTo>
                <a:cubicBezTo>
                  <a:pt x="3468370" y="2176018"/>
                  <a:pt x="3403537" y="2204974"/>
                  <a:pt x="3338258" y="2234819"/>
                </a:cubicBezTo>
                <a:cubicBezTo>
                  <a:pt x="3272028" y="2265109"/>
                  <a:pt x="3205353" y="2296351"/>
                  <a:pt x="3138361" y="2328418"/>
                </a:cubicBezTo>
                <a:cubicBezTo>
                  <a:pt x="3070289" y="2361057"/>
                  <a:pt x="3001772" y="2394585"/>
                  <a:pt x="2932938" y="2429066"/>
                </a:cubicBezTo>
                <a:cubicBezTo>
                  <a:pt x="2863025" y="2464054"/>
                  <a:pt x="2792667" y="2500059"/>
                  <a:pt x="2721991" y="2536952"/>
                </a:cubicBezTo>
                <a:cubicBezTo>
                  <a:pt x="2650109" y="2574481"/>
                  <a:pt x="2577910" y="2612962"/>
                  <a:pt x="2505329" y="2652332"/>
                </a:cubicBezTo>
                <a:cubicBezTo>
                  <a:pt x="2431542" y="2692400"/>
                  <a:pt x="2357374" y="2733548"/>
                  <a:pt x="2282889" y="2775585"/>
                </a:cubicBezTo>
                <a:cubicBezTo>
                  <a:pt x="2207070" y="2818384"/>
                  <a:pt x="2130933" y="2862199"/>
                  <a:pt x="2054479" y="2907030"/>
                </a:cubicBezTo>
                <a:cubicBezTo>
                  <a:pt x="1976628" y="2952623"/>
                  <a:pt x="1898459" y="2999232"/>
                  <a:pt x="1819974" y="3046921"/>
                </a:cubicBezTo>
                <a:cubicBezTo>
                  <a:pt x="1740027" y="3095435"/>
                  <a:pt x="1659700" y="3145028"/>
                  <a:pt x="1579055" y="3195638"/>
                </a:cubicBezTo>
                <a:cubicBezTo>
                  <a:pt x="1496949" y="3247200"/>
                  <a:pt x="1414399" y="3299905"/>
                  <a:pt x="1331532" y="3353689"/>
                </a:cubicBezTo>
                <a:cubicBezTo>
                  <a:pt x="1247204" y="3408426"/>
                  <a:pt x="1162495" y="3464369"/>
                  <a:pt x="1077468" y="3521329"/>
                </a:cubicBezTo>
                <a:cubicBezTo>
                  <a:pt x="990791" y="3579431"/>
                  <a:pt x="903796" y="3638741"/>
                  <a:pt x="816420" y="3699129"/>
                </a:cubicBezTo>
                <a:cubicBezTo>
                  <a:pt x="727329" y="3760724"/>
                  <a:pt x="637858" y="3823589"/>
                  <a:pt x="548069" y="3887597"/>
                </a:cubicBezTo>
                <a:cubicBezTo>
                  <a:pt x="456438" y="3952875"/>
                  <a:pt x="364427" y="4019487"/>
                  <a:pt x="272034" y="4087305"/>
                </a:cubicBezTo>
                <a:cubicBezTo>
                  <a:pt x="225108" y="4121722"/>
                  <a:pt x="178054" y="4156519"/>
                  <a:pt x="130873" y="4191572"/>
                </a:cubicBezTo>
                <a:cubicBezTo>
                  <a:pt x="87313" y="4223957"/>
                  <a:pt x="43688" y="4256723"/>
                  <a:pt x="0" y="4289616"/>
                </a:cubicBezTo>
                <a:lnTo>
                  <a:pt x="683133" y="4292791"/>
                </a:lnTo>
                <a:cubicBezTo>
                  <a:pt x="688213" y="4288536"/>
                  <a:pt x="693357" y="4284282"/>
                  <a:pt x="698436" y="4280091"/>
                </a:cubicBezTo>
                <a:cubicBezTo>
                  <a:pt x="737235" y="4248023"/>
                  <a:pt x="775970" y="4216273"/>
                  <a:pt x="814642" y="4184777"/>
                </a:cubicBezTo>
                <a:cubicBezTo>
                  <a:pt x="852996" y="4153535"/>
                  <a:pt x="891222" y="4122611"/>
                  <a:pt x="929450" y="4091940"/>
                </a:cubicBezTo>
                <a:cubicBezTo>
                  <a:pt x="967296" y="4061587"/>
                  <a:pt x="1005142" y="4031425"/>
                  <a:pt x="1042924" y="4001643"/>
                </a:cubicBezTo>
                <a:cubicBezTo>
                  <a:pt x="1117473" y="3942715"/>
                  <a:pt x="1191895" y="3884867"/>
                  <a:pt x="1266063" y="3828034"/>
                </a:cubicBezTo>
                <a:cubicBezTo>
                  <a:pt x="1338961" y="3772218"/>
                  <a:pt x="1411668" y="3717417"/>
                  <a:pt x="1484122" y="3663632"/>
                </a:cubicBezTo>
                <a:cubicBezTo>
                  <a:pt x="1555369" y="3610800"/>
                  <a:pt x="1626362" y="3558921"/>
                  <a:pt x="1697165" y="3508057"/>
                </a:cubicBezTo>
                <a:cubicBezTo>
                  <a:pt x="1766761" y="3458083"/>
                  <a:pt x="1836166" y="3408998"/>
                  <a:pt x="1905318" y="3360992"/>
                </a:cubicBezTo>
                <a:cubicBezTo>
                  <a:pt x="1973453" y="3313748"/>
                  <a:pt x="2041334" y="3267393"/>
                  <a:pt x="2108962" y="3222054"/>
                </a:cubicBezTo>
                <a:cubicBezTo>
                  <a:pt x="2175510" y="3177413"/>
                  <a:pt x="2241868" y="3133725"/>
                  <a:pt x="2307908" y="3090926"/>
                </a:cubicBezTo>
                <a:cubicBezTo>
                  <a:pt x="2372932" y="3048826"/>
                  <a:pt x="2437702" y="3007614"/>
                  <a:pt x="2502154" y="2967355"/>
                </a:cubicBezTo>
                <a:cubicBezTo>
                  <a:pt x="2565654" y="2927731"/>
                  <a:pt x="2628900" y="2888933"/>
                  <a:pt x="2691829" y="2851087"/>
                </a:cubicBezTo>
                <a:cubicBezTo>
                  <a:pt x="2753868" y="2813812"/>
                  <a:pt x="2815654" y="2777363"/>
                  <a:pt x="2877122" y="2741803"/>
                </a:cubicBezTo>
                <a:cubicBezTo>
                  <a:pt x="2937701" y="2706815"/>
                  <a:pt x="2998026" y="2672652"/>
                  <a:pt x="3057970" y="2639378"/>
                </a:cubicBezTo>
                <a:cubicBezTo>
                  <a:pt x="3117088" y="2606548"/>
                  <a:pt x="3175889" y="2574608"/>
                  <a:pt x="3234373" y="2543493"/>
                </a:cubicBezTo>
                <a:cubicBezTo>
                  <a:pt x="3292031" y="2512822"/>
                  <a:pt x="3349371" y="2482977"/>
                  <a:pt x="3406331" y="2453958"/>
                </a:cubicBezTo>
                <a:cubicBezTo>
                  <a:pt x="3462592" y="2425319"/>
                  <a:pt x="3518472" y="2397506"/>
                  <a:pt x="3574034" y="2370519"/>
                </a:cubicBezTo>
                <a:cubicBezTo>
                  <a:pt x="3628835" y="2343912"/>
                  <a:pt x="3683318" y="2318068"/>
                  <a:pt x="3737356" y="2293049"/>
                </a:cubicBezTo>
                <a:cubicBezTo>
                  <a:pt x="3790760" y="2268347"/>
                  <a:pt x="3843782" y="2244471"/>
                  <a:pt x="3896424" y="2221357"/>
                </a:cubicBezTo>
                <a:cubicBezTo>
                  <a:pt x="3948430" y="2198561"/>
                  <a:pt x="4000056" y="2176526"/>
                  <a:pt x="4051237" y="2155317"/>
                </a:cubicBezTo>
                <a:cubicBezTo>
                  <a:pt x="4076637" y="2144776"/>
                  <a:pt x="4101910" y="2134426"/>
                  <a:pt x="4127119" y="2124266"/>
                </a:cubicBezTo>
                <a:cubicBezTo>
                  <a:pt x="4152138" y="2114169"/>
                  <a:pt x="4177094" y="2104263"/>
                  <a:pt x="4201922" y="2094548"/>
                </a:cubicBezTo>
                <a:cubicBezTo>
                  <a:pt x="4226624" y="2084895"/>
                  <a:pt x="4251198" y="2075434"/>
                  <a:pt x="4275646" y="2066100"/>
                </a:cubicBezTo>
                <a:cubicBezTo>
                  <a:pt x="4299966" y="2056892"/>
                  <a:pt x="4324223" y="2047811"/>
                  <a:pt x="4348353" y="2038985"/>
                </a:cubicBezTo>
                <a:cubicBezTo>
                  <a:pt x="4372356" y="2030222"/>
                  <a:pt x="4396232" y="2021586"/>
                  <a:pt x="4420045" y="2013204"/>
                </a:cubicBezTo>
                <a:cubicBezTo>
                  <a:pt x="4443730" y="2004822"/>
                  <a:pt x="4467289" y="1996631"/>
                  <a:pt x="4490720" y="1988630"/>
                </a:cubicBezTo>
                <a:cubicBezTo>
                  <a:pt x="4514088" y="1980629"/>
                  <a:pt x="4537266" y="1972882"/>
                  <a:pt x="4560443" y="1965261"/>
                </a:cubicBezTo>
                <a:cubicBezTo>
                  <a:pt x="4583430" y="1957705"/>
                  <a:pt x="4606354" y="1950276"/>
                  <a:pt x="4629150" y="1943036"/>
                </a:cubicBezTo>
                <a:cubicBezTo>
                  <a:pt x="4651820" y="1935798"/>
                  <a:pt x="4674426" y="1928749"/>
                  <a:pt x="4696905" y="1921955"/>
                </a:cubicBezTo>
                <a:cubicBezTo>
                  <a:pt x="4719257" y="1915160"/>
                  <a:pt x="4741545" y="1908492"/>
                  <a:pt x="4763643" y="1902079"/>
                </a:cubicBezTo>
                <a:cubicBezTo>
                  <a:pt x="4785678" y="1895666"/>
                  <a:pt x="4807649" y="1889442"/>
                  <a:pt x="4829429" y="1883347"/>
                </a:cubicBezTo>
                <a:cubicBezTo>
                  <a:pt x="4851146" y="1877314"/>
                  <a:pt x="4872800" y="1871408"/>
                  <a:pt x="4894326" y="1865757"/>
                </a:cubicBezTo>
                <a:cubicBezTo>
                  <a:pt x="4915726" y="1860106"/>
                  <a:pt x="4937062" y="1854581"/>
                  <a:pt x="4958271" y="1849183"/>
                </a:cubicBezTo>
                <a:cubicBezTo>
                  <a:pt x="4979416" y="1843850"/>
                  <a:pt x="5000435" y="1838642"/>
                  <a:pt x="5021326" y="1833626"/>
                </a:cubicBezTo>
                <a:cubicBezTo>
                  <a:pt x="5042154" y="1828610"/>
                  <a:pt x="5062855" y="1823783"/>
                  <a:pt x="5083429" y="1819148"/>
                </a:cubicBezTo>
                <a:cubicBezTo>
                  <a:pt x="5103940" y="1814513"/>
                  <a:pt x="5124323" y="1810067"/>
                  <a:pt x="5144643" y="1805813"/>
                </a:cubicBezTo>
                <a:cubicBezTo>
                  <a:pt x="5185029" y="1797304"/>
                  <a:pt x="5224971" y="1789367"/>
                  <a:pt x="5264531" y="1782064"/>
                </a:cubicBezTo>
                <a:cubicBezTo>
                  <a:pt x="5303774" y="1774825"/>
                  <a:pt x="5342636" y="1768221"/>
                  <a:pt x="5381054" y="1762189"/>
                </a:cubicBezTo>
                <a:cubicBezTo>
                  <a:pt x="5419217" y="1756220"/>
                  <a:pt x="5457000" y="1750886"/>
                  <a:pt x="5494338" y="1746123"/>
                </a:cubicBezTo>
                <a:cubicBezTo>
                  <a:pt x="5531422" y="1741424"/>
                  <a:pt x="5568125" y="1737297"/>
                  <a:pt x="5604447" y="1733804"/>
                </a:cubicBezTo>
                <a:cubicBezTo>
                  <a:pt x="5676456" y="1726692"/>
                  <a:pt x="5746814" y="1722057"/>
                  <a:pt x="5815457" y="1719580"/>
                </a:cubicBezTo>
                <a:cubicBezTo>
                  <a:pt x="5883466" y="1717167"/>
                  <a:pt x="5949950" y="1716977"/>
                  <a:pt x="6014720" y="1718945"/>
                </a:cubicBezTo>
                <a:cubicBezTo>
                  <a:pt x="6079046" y="1720850"/>
                  <a:pt x="6141784" y="1724914"/>
                  <a:pt x="6202871" y="1730883"/>
                </a:cubicBezTo>
                <a:cubicBezTo>
                  <a:pt x="6263641" y="1736852"/>
                  <a:pt x="6322822" y="1744853"/>
                  <a:pt x="6380417" y="1754695"/>
                </a:cubicBezTo>
                <a:cubicBezTo>
                  <a:pt x="6409118" y="1759585"/>
                  <a:pt x="6437504" y="1764983"/>
                  <a:pt x="6465379" y="1770825"/>
                </a:cubicBezTo>
                <a:cubicBezTo>
                  <a:pt x="6493256" y="1776667"/>
                  <a:pt x="6520752" y="1782953"/>
                  <a:pt x="6547867" y="1789684"/>
                </a:cubicBezTo>
                <a:cubicBezTo>
                  <a:pt x="6574980" y="1796415"/>
                  <a:pt x="6601651" y="1803591"/>
                  <a:pt x="6628004" y="1811211"/>
                </a:cubicBezTo>
                <a:cubicBezTo>
                  <a:pt x="6654292" y="1818831"/>
                  <a:pt x="6680264" y="1826832"/>
                  <a:pt x="6705855" y="1835277"/>
                </a:cubicBezTo>
                <a:cubicBezTo>
                  <a:pt x="6711442" y="1837119"/>
                  <a:pt x="6717030" y="1838960"/>
                  <a:pt x="6722618" y="1840865"/>
                </a:cubicBezTo>
                <a:cubicBezTo>
                  <a:pt x="6728206" y="1842770"/>
                  <a:pt x="6733730" y="1844675"/>
                  <a:pt x="6739255" y="1846580"/>
                </a:cubicBezTo>
                <a:cubicBezTo>
                  <a:pt x="6744779" y="1848485"/>
                  <a:pt x="6750305" y="1850454"/>
                  <a:pt x="6755766" y="1852422"/>
                </a:cubicBezTo>
                <a:cubicBezTo>
                  <a:pt x="6761226" y="1854391"/>
                  <a:pt x="6766751" y="1856359"/>
                  <a:pt x="6772212" y="1858391"/>
                </a:cubicBezTo>
                <a:cubicBezTo>
                  <a:pt x="6791706" y="1865567"/>
                  <a:pt x="6810947" y="1872996"/>
                  <a:pt x="6829997" y="1880680"/>
                </a:cubicBezTo>
                <a:cubicBezTo>
                  <a:pt x="6849047" y="1888363"/>
                  <a:pt x="6867842" y="1896301"/>
                  <a:pt x="6886512" y="1904429"/>
                </a:cubicBezTo>
                <a:cubicBezTo>
                  <a:pt x="6905117" y="1912557"/>
                  <a:pt x="6923596" y="1921002"/>
                  <a:pt x="6941820" y="1929575"/>
                </a:cubicBezTo>
                <a:cubicBezTo>
                  <a:pt x="6960045" y="1938211"/>
                  <a:pt x="6978142" y="1947037"/>
                  <a:pt x="6995986" y="1956054"/>
                </a:cubicBezTo>
                <a:cubicBezTo>
                  <a:pt x="7041705" y="1979422"/>
                  <a:pt x="7086155" y="2004251"/>
                  <a:pt x="7129336" y="2030476"/>
                </a:cubicBezTo>
                <a:cubicBezTo>
                  <a:pt x="7172706" y="2056829"/>
                  <a:pt x="7214870" y="2084642"/>
                  <a:pt x="7255954" y="2113852"/>
                </a:cubicBezTo>
                <a:cubicBezTo>
                  <a:pt x="7297229" y="2143189"/>
                  <a:pt x="7337362" y="2173923"/>
                  <a:pt x="7376478" y="2205990"/>
                </a:cubicBezTo>
                <a:cubicBezTo>
                  <a:pt x="7415784" y="2238248"/>
                  <a:pt x="7454138" y="2271967"/>
                  <a:pt x="7491413" y="2306955"/>
                </a:cubicBezTo>
                <a:cubicBezTo>
                  <a:pt x="7500811" y="2315718"/>
                  <a:pt x="7510145" y="2324545"/>
                  <a:pt x="7519417" y="2333498"/>
                </a:cubicBezTo>
                <a:cubicBezTo>
                  <a:pt x="7528687" y="2342452"/>
                  <a:pt x="7537895" y="2351532"/>
                  <a:pt x="7547039" y="2360676"/>
                </a:cubicBezTo>
                <a:cubicBezTo>
                  <a:pt x="7556183" y="2369884"/>
                  <a:pt x="7565327" y="2379091"/>
                  <a:pt x="7574343" y="2388426"/>
                </a:cubicBezTo>
                <a:cubicBezTo>
                  <a:pt x="7583424" y="2397760"/>
                  <a:pt x="7592442" y="2407222"/>
                  <a:pt x="7601522" y="2416683"/>
                </a:cubicBezTo>
                <a:lnTo>
                  <a:pt x="7661530" y="2481072"/>
                </a:lnTo>
                <a:cubicBezTo>
                  <a:pt x="7664387" y="2484184"/>
                  <a:pt x="7667244" y="2487232"/>
                  <a:pt x="7670166" y="2490280"/>
                </a:cubicBezTo>
                <a:cubicBezTo>
                  <a:pt x="7673086" y="2493328"/>
                  <a:pt x="7676071" y="2496376"/>
                  <a:pt x="7679055" y="2499424"/>
                </a:cubicBezTo>
                <a:cubicBezTo>
                  <a:pt x="7682040" y="2502472"/>
                  <a:pt x="7685024" y="2505520"/>
                  <a:pt x="7688072" y="2508504"/>
                </a:cubicBezTo>
                <a:cubicBezTo>
                  <a:pt x="7691056" y="2511552"/>
                  <a:pt x="7694104" y="2514600"/>
                  <a:pt x="7697089" y="2517585"/>
                </a:cubicBezTo>
                <a:lnTo>
                  <a:pt x="7715314" y="2535809"/>
                </a:lnTo>
                <a:cubicBezTo>
                  <a:pt x="7716838" y="2537333"/>
                  <a:pt x="7718362" y="2538857"/>
                  <a:pt x="7719949" y="2540381"/>
                </a:cubicBezTo>
                <a:cubicBezTo>
                  <a:pt x="7721537" y="2541905"/>
                  <a:pt x="7723061" y="2543366"/>
                  <a:pt x="7724648" y="2544890"/>
                </a:cubicBezTo>
                <a:cubicBezTo>
                  <a:pt x="7726236" y="2546414"/>
                  <a:pt x="7727823" y="2547874"/>
                  <a:pt x="7729411" y="2549398"/>
                </a:cubicBezTo>
                <a:cubicBezTo>
                  <a:pt x="7730998" y="2550922"/>
                  <a:pt x="7732586" y="2552383"/>
                  <a:pt x="7734110" y="2553907"/>
                </a:cubicBezTo>
                <a:cubicBezTo>
                  <a:pt x="7759255" y="2578037"/>
                  <a:pt x="7785355" y="2601913"/>
                  <a:pt x="7812468" y="2625344"/>
                </a:cubicBezTo>
                <a:cubicBezTo>
                  <a:pt x="7839710" y="2648903"/>
                  <a:pt x="7867905" y="2672080"/>
                  <a:pt x="7897114" y="2694813"/>
                </a:cubicBezTo>
                <a:cubicBezTo>
                  <a:pt x="7926451" y="2717610"/>
                  <a:pt x="7956805" y="2739962"/>
                  <a:pt x="7988237" y="2761742"/>
                </a:cubicBezTo>
                <a:cubicBezTo>
                  <a:pt x="8019733" y="2783586"/>
                  <a:pt x="8052245" y="2804922"/>
                  <a:pt x="8085773" y="2825560"/>
                </a:cubicBezTo>
                <a:cubicBezTo>
                  <a:pt x="8114030" y="2842959"/>
                  <a:pt x="8142986" y="2859850"/>
                  <a:pt x="8172705" y="2876233"/>
                </a:cubicBezTo>
                <a:cubicBezTo>
                  <a:pt x="8202486" y="2892679"/>
                  <a:pt x="8233030" y="2908554"/>
                  <a:pt x="8264271" y="2923794"/>
                </a:cubicBezTo>
                <a:cubicBezTo>
                  <a:pt x="8295577" y="2939098"/>
                  <a:pt x="8327580" y="2953766"/>
                  <a:pt x="8360347" y="2967800"/>
                </a:cubicBezTo>
                <a:cubicBezTo>
                  <a:pt x="8393113" y="2981833"/>
                  <a:pt x="8426577" y="2995105"/>
                  <a:pt x="8460740" y="3007678"/>
                </a:cubicBezTo>
                <a:cubicBezTo>
                  <a:pt x="8467280" y="3010091"/>
                  <a:pt x="8473821" y="3012440"/>
                  <a:pt x="8480362" y="3014790"/>
                </a:cubicBezTo>
                <a:cubicBezTo>
                  <a:pt x="8486902" y="3017139"/>
                  <a:pt x="8493506" y="3019425"/>
                  <a:pt x="8500174" y="3021711"/>
                </a:cubicBezTo>
                <a:cubicBezTo>
                  <a:pt x="8506778" y="3023997"/>
                  <a:pt x="8513445" y="3026283"/>
                  <a:pt x="8520113" y="3028506"/>
                </a:cubicBezTo>
                <a:cubicBezTo>
                  <a:pt x="8526780" y="3030728"/>
                  <a:pt x="8533447" y="3032951"/>
                  <a:pt x="8540179" y="3035110"/>
                </a:cubicBezTo>
                <a:cubicBezTo>
                  <a:pt x="8582025" y="3048699"/>
                  <a:pt x="8624824" y="3061081"/>
                  <a:pt x="8668512" y="3072067"/>
                </a:cubicBezTo>
                <a:cubicBezTo>
                  <a:pt x="8712137" y="3083116"/>
                  <a:pt x="8756587" y="3092768"/>
                  <a:pt x="8801799" y="3101023"/>
                </a:cubicBezTo>
                <a:cubicBezTo>
                  <a:pt x="8846883" y="3109278"/>
                  <a:pt x="8892667" y="3116072"/>
                  <a:pt x="8938958" y="3121406"/>
                </a:cubicBezTo>
                <a:cubicBezTo>
                  <a:pt x="8985123" y="3126677"/>
                  <a:pt x="9031795" y="3130487"/>
                  <a:pt x="9078913" y="3132646"/>
                </a:cubicBezTo>
                <a:cubicBezTo>
                  <a:pt x="9102407" y="3133662"/>
                  <a:pt x="9125966" y="3134297"/>
                  <a:pt x="9149588" y="3134487"/>
                </a:cubicBezTo>
                <a:cubicBezTo>
                  <a:pt x="9173146" y="3134678"/>
                  <a:pt x="9196832" y="3134487"/>
                  <a:pt x="9220454" y="3133852"/>
                </a:cubicBezTo>
                <a:cubicBezTo>
                  <a:pt x="9244076" y="3133217"/>
                  <a:pt x="9267698" y="3132138"/>
                  <a:pt x="9291383" y="3130677"/>
                </a:cubicBezTo>
                <a:cubicBezTo>
                  <a:pt x="9314942" y="3129217"/>
                  <a:pt x="9338564" y="3127312"/>
                  <a:pt x="9362122" y="3125025"/>
                </a:cubicBezTo>
                <a:cubicBezTo>
                  <a:pt x="9385617" y="3122676"/>
                  <a:pt x="9409049" y="3119882"/>
                  <a:pt x="9432480" y="3116644"/>
                </a:cubicBezTo>
                <a:cubicBezTo>
                  <a:pt x="9455785" y="3113469"/>
                  <a:pt x="9479090" y="3109786"/>
                  <a:pt x="9502267" y="3105785"/>
                </a:cubicBezTo>
                <a:cubicBezTo>
                  <a:pt x="9525381" y="3101721"/>
                  <a:pt x="9548368" y="3097276"/>
                  <a:pt x="9571292" y="3092450"/>
                </a:cubicBezTo>
                <a:cubicBezTo>
                  <a:pt x="9594088" y="3087624"/>
                  <a:pt x="9616821" y="3082354"/>
                  <a:pt x="9639364" y="3076639"/>
                </a:cubicBezTo>
                <a:cubicBezTo>
                  <a:pt x="9684194" y="3065272"/>
                  <a:pt x="9728391" y="3052255"/>
                  <a:pt x="9771888" y="3037586"/>
                </a:cubicBezTo>
                <a:cubicBezTo>
                  <a:pt x="9814878" y="3023045"/>
                  <a:pt x="9857168" y="3006979"/>
                  <a:pt x="9898380" y="2989390"/>
                </a:cubicBezTo>
                <a:cubicBezTo>
                  <a:pt x="9939147" y="2971991"/>
                  <a:pt x="9978962" y="2953131"/>
                  <a:pt x="10017696" y="2932938"/>
                </a:cubicBezTo>
                <a:cubicBezTo>
                  <a:pt x="10055924" y="2912936"/>
                  <a:pt x="10092944" y="2891663"/>
                  <a:pt x="10128694" y="2869057"/>
                </a:cubicBezTo>
                <a:cubicBezTo>
                  <a:pt x="10164001" y="2846769"/>
                  <a:pt x="10197973" y="2823274"/>
                  <a:pt x="10230549" y="2798699"/>
                </a:cubicBezTo>
                <a:cubicBezTo>
                  <a:pt x="10262679" y="2774442"/>
                  <a:pt x="10293477" y="2749169"/>
                  <a:pt x="10322814" y="2723007"/>
                </a:cubicBezTo>
                <a:cubicBezTo>
                  <a:pt x="10351706" y="2697163"/>
                  <a:pt x="10379202" y="2670493"/>
                  <a:pt x="10405174" y="2643061"/>
                </a:cubicBezTo>
                <a:cubicBezTo>
                  <a:pt x="10430764" y="2616010"/>
                  <a:pt x="10454830" y="2588197"/>
                  <a:pt x="10477437" y="2559812"/>
                </a:cubicBezTo>
                <a:cubicBezTo>
                  <a:pt x="10499662" y="2531809"/>
                  <a:pt x="10520426" y="2503234"/>
                  <a:pt x="10539667" y="2474151"/>
                </a:cubicBezTo>
                <a:cubicBezTo>
                  <a:pt x="10558590" y="2445512"/>
                  <a:pt x="10576052" y="2416366"/>
                  <a:pt x="10591991" y="2386902"/>
                </a:cubicBezTo>
                <a:cubicBezTo>
                  <a:pt x="10607675" y="2357882"/>
                  <a:pt x="10621963" y="2328482"/>
                  <a:pt x="10634663" y="2298827"/>
                </a:cubicBezTo>
                <a:cubicBezTo>
                  <a:pt x="10647235" y="2269617"/>
                  <a:pt x="10658348" y="2240153"/>
                  <a:pt x="10667937" y="2210562"/>
                </a:cubicBezTo>
                <a:cubicBezTo>
                  <a:pt x="10677462" y="2181416"/>
                  <a:pt x="10685590" y="2152142"/>
                  <a:pt x="10692257" y="2122805"/>
                </a:cubicBezTo>
                <a:cubicBezTo>
                  <a:pt x="10698861" y="2093913"/>
                  <a:pt x="10704131" y="2064957"/>
                  <a:pt x="10708068" y="2036064"/>
                </a:cubicBezTo>
                <a:cubicBezTo>
                  <a:pt x="10711942" y="2007553"/>
                  <a:pt x="10714545" y="1979105"/>
                  <a:pt x="10715879" y="1950783"/>
                </a:cubicBezTo>
                <a:cubicBezTo>
                  <a:pt x="10717213" y="1922844"/>
                  <a:pt x="10717276" y="1895031"/>
                  <a:pt x="10716133" y="1867408"/>
                </a:cubicBezTo>
                <a:cubicBezTo>
                  <a:pt x="10714990" y="1840167"/>
                  <a:pt x="10712704" y="1813116"/>
                  <a:pt x="10709275" y="1786319"/>
                </a:cubicBezTo>
                <a:cubicBezTo>
                  <a:pt x="10705909" y="1759903"/>
                  <a:pt x="10701401" y="1733677"/>
                  <a:pt x="10695940" y="1707896"/>
                </a:cubicBezTo>
                <a:cubicBezTo>
                  <a:pt x="10690479" y="1682369"/>
                  <a:pt x="10684066" y="1657160"/>
                  <a:pt x="10676636" y="1632331"/>
                </a:cubicBezTo>
                <a:cubicBezTo>
                  <a:pt x="10669333" y="1607757"/>
                  <a:pt x="10661079" y="1583563"/>
                  <a:pt x="10651934" y="1559814"/>
                </a:cubicBezTo>
                <a:cubicBezTo>
                  <a:pt x="10651363" y="1558354"/>
                  <a:pt x="10650855" y="1556830"/>
                  <a:pt x="10650283" y="1555369"/>
                </a:cubicBezTo>
                <a:cubicBezTo>
                  <a:pt x="10649712" y="1553908"/>
                  <a:pt x="10649141" y="1552448"/>
                  <a:pt x="10648569" y="1550924"/>
                </a:cubicBezTo>
                <a:cubicBezTo>
                  <a:pt x="10647997" y="1549464"/>
                  <a:pt x="10647363" y="1548003"/>
                  <a:pt x="10646791" y="1546542"/>
                </a:cubicBezTo>
                <a:cubicBezTo>
                  <a:pt x="10646219" y="1545082"/>
                  <a:pt x="10645584" y="1543622"/>
                  <a:pt x="10645013" y="1542161"/>
                </a:cubicBezTo>
                <a:cubicBezTo>
                  <a:pt x="10644442" y="1540701"/>
                  <a:pt x="10643806" y="1539240"/>
                  <a:pt x="10643235" y="1537780"/>
                </a:cubicBezTo>
                <a:cubicBezTo>
                  <a:pt x="10642664" y="1536319"/>
                  <a:pt x="10642029" y="1534858"/>
                  <a:pt x="10641457" y="1533398"/>
                </a:cubicBezTo>
                <a:cubicBezTo>
                  <a:pt x="10640885" y="1531938"/>
                  <a:pt x="10640251" y="1530477"/>
                  <a:pt x="10639679" y="1529017"/>
                </a:cubicBezTo>
                <a:cubicBezTo>
                  <a:pt x="10639107" y="1527556"/>
                  <a:pt x="10638472" y="1526095"/>
                  <a:pt x="10637838" y="1524699"/>
                </a:cubicBezTo>
                <a:lnTo>
                  <a:pt x="10630281" y="1507490"/>
                </a:lnTo>
                <a:lnTo>
                  <a:pt x="10626471" y="1498917"/>
                </a:lnTo>
                <a:lnTo>
                  <a:pt x="10622470" y="1490408"/>
                </a:lnTo>
                <a:lnTo>
                  <a:pt x="10614469" y="1473581"/>
                </a:lnTo>
                <a:cubicBezTo>
                  <a:pt x="10613771" y="1472184"/>
                  <a:pt x="10613072" y="1470787"/>
                  <a:pt x="10612374" y="1469390"/>
                </a:cubicBezTo>
                <a:cubicBezTo>
                  <a:pt x="10611676" y="1467993"/>
                  <a:pt x="10610977" y="1466596"/>
                  <a:pt x="10610279" y="1465263"/>
                </a:cubicBezTo>
                <a:cubicBezTo>
                  <a:pt x="10609580" y="1463866"/>
                  <a:pt x="10608881" y="1462532"/>
                  <a:pt x="10608183" y="1461135"/>
                </a:cubicBezTo>
                <a:cubicBezTo>
                  <a:pt x="10607484" y="1459738"/>
                  <a:pt x="10606786" y="1458405"/>
                  <a:pt x="10606088" y="1457008"/>
                </a:cubicBezTo>
                <a:cubicBezTo>
                  <a:pt x="10604691" y="1454277"/>
                  <a:pt x="10603293" y="1451483"/>
                  <a:pt x="10601896" y="1448753"/>
                </a:cubicBezTo>
                <a:cubicBezTo>
                  <a:pt x="10600500" y="1446022"/>
                  <a:pt x="10599039" y="1443292"/>
                  <a:pt x="10597579" y="1440561"/>
                </a:cubicBezTo>
                <a:cubicBezTo>
                  <a:pt x="10596118" y="1437831"/>
                  <a:pt x="10594657" y="1435164"/>
                  <a:pt x="10593197" y="1432433"/>
                </a:cubicBezTo>
                <a:cubicBezTo>
                  <a:pt x="10591737" y="1429766"/>
                  <a:pt x="10590276" y="1427036"/>
                  <a:pt x="10588816" y="1424369"/>
                </a:cubicBezTo>
                <a:cubicBezTo>
                  <a:pt x="10582910" y="1413637"/>
                  <a:pt x="10576814" y="1403033"/>
                  <a:pt x="10570528" y="1392555"/>
                </a:cubicBezTo>
                <a:cubicBezTo>
                  <a:pt x="10564304" y="1382141"/>
                  <a:pt x="10557891" y="1371791"/>
                  <a:pt x="10551351" y="1361631"/>
                </a:cubicBezTo>
                <a:cubicBezTo>
                  <a:pt x="10544810" y="1351471"/>
                  <a:pt x="10538142" y="1341438"/>
                  <a:pt x="10531348" y="1331532"/>
                </a:cubicBezTo>
                <a:cubicBezTo>
                  <a:pt x="10524554" y="1321626"/>
                  <a:pt x="10517695" y="1311847"/>
                  <a:pt x="10510647" y="1302195"/>
                </a:cubicBezTo>
                <a:cubicBezTo>
                  <a:pt x="10496677" y="1282954"/>
                  <a:pt x="10482199" y="1264222"/>
                  <a:pt x="10467277" y="1245934"/>
                </a:cubicBezTo>
                <a:cubicBezTo>
                  <a:pt x="10452417" y="1227773"/>
                  <a:pt x="10437178" y="1210056"/>
                  <a:pt x="10421493" y="1192784"/>
                </a:cubicBezTo>
                <a:cubicBezTo>
                  <a:pt x="10405935" y="1175639"/>
                  <a:pt x="10389997" y="1158875"/>
                  <a:pt x="10373741" y="1142556"/>
                </a:cubicBezTo>
                <a:cubicBezTo>
                  <a:pt x="10357549" y="1126363"/>
                  <a:pt x="10341102" y="1110488"/>
                  <a:pt x="10324338" y="1095121"/>
                </a:cubicBezTo>
                <a:cubicBezTo>
                  <a:pt x="10307638" y="1079754"/>
                  <a:pt x="10290683" y="1064832"/>
                  <a:pt x="10273538" y="1050290"/>
                </a:cubicBezTo>
                <a:cubicBezTo>
                  <a:pt x="10256456" y="1035812"/>
                  <a:pt x="10239121" y="1021652"/>
                  <a:pt x="10221531" y="1007935"/>
                </a:cubicBezTo>
                <a:cubicBezTo>
                  <a:pt x="10204069" y="994220"/>
                  <a:pt x="10186416" y="980885"/>
                  <a:pt x="10168572" y="967867"/>
                </a:cubicBezTo>
                <a:cubicBezTo>
                  <a:pt x="10150792" y="954913"/>
                  <a:pt x="10132822" y="942213"/>
                  <a:pt x="10114788" y="929894"/>
                </a:cubicBezTo>
                <a:cubicBezTo>
                  <a:pt x="10105771" y="923735"/>
                  <a:pt x="10096691" y="917638"/>
                  <a:pt x="10087610" y="911670"/>
                </a:cubicBezTo>
                <a:cubicBezTo>
                  <a:pt x="10078529" y="905637"/>
                  <a:pt x="10069449" y="899732"/>
                  <a:pt x="10060305" y="893890"/>
                </a:cubicBezTo>
                <a:cubicBezTo>
                  <a:pt x="10051161" y="888048"/>
                  <a:pt x="10042017" y="882269"/>
                  <a:pt x="10032809" y="876554"/>
                </a:cubicBezTo>
                <a:cubicBezTo>
                  <a:pt x="10023602" y="870839"/>
                  <a:pt x="10014394" y="865251"/>
                  <a:pt x="10005187" y="859663"/>
                </a:cubicBezTo>
                <a:cubicBezTo>
                  <a:pt x="9995979" y="854138"/>
                  <a:pt x="9986708" y="848614"/>
                  <a:pt x="9977374" y="843217"/>
                </a:cubicBezTo>
                <a:cubicBezTo>
                  <a:pt x="9968103" y="837819"/>
                  <a:pt x="9958768" y="832485"/>
                  <a:pt x="9949434" y="827151"/>
                </a:cubicBezTo>
                <a:cubicBezTo>
                  <a:pt x="9940100" y="821881"/>
                  <a:pt x="9930765" y="816674"/>
                  <a:pt x="9921430" y="811467"/>
                </a:cubicBezTo>
                <a:cubicBezTo>
                  <a:pt x="9912096" y="806323"/>
                  <a:pt x="9902698" y="801180"/>
                  <a:pt x="9893300" y="796163"/>
                </a:cubicBezTo>
                <a:cubicBezTo>
                  <a:pt x="9890951" y="794893"/>
                  <a:pt x="9888601" y="793687"/>
                  <a:pt x="9886252" y="792417"/>
                </a:cubicBezTo>
                <a:cubicBezTo>
                  <a:pt x="9883902" y="791146"/>
                  <a:pt x="9881553" y="789877"/>
                  <a:pt x="9879203" y="788670"/>
                </a:cubicBezTo>
                <a:cubicBezTo>
                  <a:pt x="9876854" y="787400"/>
                  <a:pt x="9874504" y="786194"/>
                  <a:pt x="9872154" y="784924"/>
                </a:cubicBezTo>
                <a:cubicBezTo>
                  <a:pt x="9869805" y="783654"/>
                  <a:pt x="9867455" y="782447"/>
                  <a:pt x="9865042" y="781241"/>
                </a:cubicBezTo>
                <a:lnTo>
                  <a:pt x="9836721" y="766635"/>
                </a:lnTo>
                <a:lnTo>
                  <a:pt x="9814624" y="755206"/>
                </a:lnTo>
                <a:cubicBezTo>
                  <a:pt x="9812782" y="754253"/>
                  <a:pt x="9811004" y="753301"/>
                  <a:pt x="9809163" y="752412"/>
                </a:cubicBezTo>
                <a:cubicBezTo>
                  <a:pt x="9807321" y="751459"/>
                  <a:pt x="9805543" y="750507"/>
                  <a:pt x="9803702" y="749618"/>
                </a:cubicBezTo>
                <a:cubicBezTo>
                  <a:pt x="9801860" y="748729"/>
                  <a:pt x="9800082" y="747713"/>
                  <a:pt x="9798304" y="746760"/>
                </a:cubicBezTo>
                <a:cubicBezTo>
                  <a:pt x="9796526" y="745807"/>
                  <a:pt x="9794748" y="744855"/>
                  <a:pt x="9792970" y="743902"/>
                </a:cubicBezTo>
                <a:cubicBezTo>
                  <a:pt x="9789414" y="741998"/>
                  <a:pt x="9785858" y="740093"/>
                  <a:pt x="9782302" y="738188"/>
                </a:cubicBezTo>
                <a:cubicBezTo>
                  <a:pt x="9778746" y="736282"/>
                  <a:pt x="9775190" y="734377"/>
                  <a:pt x="9771634" y="732473"/>
                </a:cubicBezTo>
                <a:cubicBezTo>
                  <a:pt x="9768078" y="730568"/>
                  <a:pt x="9764585" y="728663"/>
                  <a:pt x="9761029" y="726757"/>
                </a:cubicBezTo>
                <a:cubicBezTo>
                  <a:pt x="9757537" y="724852"/>
                  <a:pt x="9754044" y="722884"/>
                  <a:pt x="9750616" y="720979"/>
                </a:cubicBezTo>
                <a:lnTo>
                  <a:pt x="9729851" y="709422"/>
                </a:lnTo>
                <a:lnTo>
                  <a:pt x="9709594" y="697738"/>
                </a:lnTo>
                <a:lnTo>
                  <a:pt x="9699498" y="691896"/>
                </a:lnTo>
                <a:lnTo>
                  <a:pt x="9689655" y="685991"/>
                </a:lnTo>
                <a:lnTo>
                  <a:pt x="9669970" y="674180"/>
                </a:lnTo>
                <a:lnTo>
                  <a:pt x="9650857" y="662242"/>
                </a:lnTo>
                <a:lnTo>
                  <a:pt x="9641332" y="656273"/>
                </a:lnTo>
                <a:lnTo>
                  <a:pt x="9632061" y="650240"/>
                </a:lnTo>
                <a:lnTo>
                  <a:pt x="9613582" y="638239"/>
                </a:lnTo>
                <a:lnTo>
                  <a:pt x="9595739" y="626174"/>
                </a:lnTo>
                <a:cubicBezTo>
                  <a:pt x="9594977" y="625666"/>
                  <a:pt x="9594279" y="625158"/>
                  <a:pt x="9593517" y="624650"/>
                </a:cubicBezTo>
                <a:cubicBezTo>
                  <a:pt x="9592754" y="624142"/>
                  <a:pt x="9591992" y="623634"/>
                  <a:pt x="9591294" y="623126"/>
                </a:cubicBezTo>
                <a:cubicBezTo>
                  <a:pt x="9590532" y="622618"/>
                  <a:pt x="9589833" y="622110"/>
                  <a:pt x="9589071" y="621602"/>
                </a:cubicBezTo>
                <a:cubicBezTo>
                  <a:pt x="9588309" y="621094"/>
                  <a:pt x="9587611" y="620586"/>
                  <a:pt x="9586913" y="620078"/>
                </a:cubicBezTo>
                <a:lnTo>
                  <a:pt x="9578340" y="613982"/>
                </a:lnTo>
                <a:cubicBezTo>
                  <a:pt x="9576943" y="612966"/>
                  <a:pt x="9575482" y="611950"/>
                  <a:pt x="9574022" y="610934"/>
                </a:cubicBezTo>
                <a:cubicBezTo>
                  <a:pt x="9572562" y="609918"/>
                  <a:pt x="9571165" y="608902"/>
                  <a:pt x="9569704" y="607886"/>
                </a:cubicBezTo>
                <a:cubicBezTo>
                  <a:pt x="9568243" y="606870"/>
                  <a:pt x="9566846" y="605854"/>
                  <a:pt x="9565386" y="604838"/>
                </a:cubicBezTo>
                <a:cubicBezTo>
                  <a:pt x="9563989" y="603822"/>
                  <a:pt x="9562592" y="602806"/>
                  <a:pt x="9561195" y="601790"/>
                </a:cubicBezTo>
                <a:cubicBezTo>
                  <a:pt x="9538843" y="585597"/>
                  <a:pt x="9517761" y="569278"/>
                  <a:pt x="9498076" y="552831"/>
                </a:cubicBezTo>
                <a:cubicBezTo>
                  <a:pt x="9478518" y="536512"/>
                  <a:pt x="9460357" y="520129"/>
                  <a:pt x="9443720" y="503746"/>
                </a:cubicBezTo>
                <a:cubicBezTo>
                  <a:pt x="9427210" y="487490"/>
                  <a:pt x="9412224" y="471233"/>
                  <a:pt x="9398889" y="455041"/>
                </a:cubicBezTo>
                <a:cubicBezTo>
                  <a:pt x="9385681" y="438976"/>
                  <a:pt x="9374060" y="423101"/>
                  <a:pt x="9364281" y="407353"/>
                </a:cubicBezTo>
                <a:cubicBezTo>
                  <a:pt x="9359392" y="399542"/>
                  <a:pt x="9354947" y="391732"/>
                  <a:pt x="9350946" y="384048"/>
                </a:cubicBezTo>
                <a:cubicBezTo>
                  <a:pt x="9346946" y="376365"/>
                  <a:pt x="9343454" y="368745"/>
                  <a:pt x="9340342" y="361188"/>
                </a:cubicBezTo>
                <a:cubicBezTo>
                  <a:pt x="9337294" y="353695"/>
                  <a:pt x="9334627" y="346202"/>
                  <a:pt x="9332468" y="338836"/>
                </a:cubicBezTo>
                <a:cubicBezTo>
                  <a:pt x="9330309" y="331470"/>
                  <a:pt x="9328594" y="324231"/>
                  <a:pt x="9327261" y="317056"/>
                </a:cubicBezTo>
                <a:cubicBezTo>
                  <a:pt x="9326626" y="313500"/>
                  <a:pt x="9326054" y="309943"/>
                  <a:pt x="9325674" y="306388"/>
                </a:cubicBezTo>
                <a:cubicBezTo>
                  <a:pt x="9325229" y="302895"/>
                  <a:pt x="9324912" y="299339"/>
                  <a:pt x="9324721" y="295910"/>
                </a:cubicBezTo>
                <a:cubicBezTo>
                  <a:pt x="9324530" y="292418"/>
                  <a:pt x="9324404" y="288989"/>
                  <a:pt x="9324404" y="285560"/>
                </a:cubicBezTo>
                <a:cubicBezTo>
                  <a:pt x="9324404" y="282131"/>
                  <a:pt x="9324530" y="278765"/>
                  <a:pt x="9324721" y="275400"/>
                </a:cubicBezTo>
                <a:cubicBezTo>
                  <a:pt x="9324975" y="272034"/>
                  <a:pt x="9325292" y="268732"/>
                  <a:pt x="9325737" y="265430"/>
                </a:cubicBezTo>
                <a:cubicBezTo>
                  <a:pt x="9326181" y="262128"/>
                  <a:pt x="9326753" y="258890"/>
                  <a:pt x="9327388" y="255651"/>
                </a:cubicBezTo>
                <a:cubicBezTo>
                  <a:pt x="9328023" y="252412"/>
                  <a:pt x="9328785" y="249237"/>
                  <a:pt x="9329674" y="245999"/>
                </a:cubicBezTo>
                <a:cubicBezTo>
                  <a:pt x="9330563" y="242824"/>
                  <a:pt x="9331516" y="239649"/>
                  <a:pt x="9332595" y="236537"/>
                </a:cubicBezTo>
                <a:cubicBezTo>
                  <a:pt x="9334754" y="230314"/>
                  <a:pt x="9337294" y="224219"/>
                  <a:pt x="9340215" y="218250"/>
                </a:cubicBezTo>
                <a:cubicBezTo>
                  <a:pt x="9343136" y="212280"/>
                  <a:pt x="9346502" y="206439"/>
                  <a:pt x="9350184" y="200723"/>
                </a:cubicBezTo>
                <a:cubicBezTo>
                  <a:pt x="9353867" y="195072"/>
                  <a:pt x="9357995" y="189484"/>
                  <a:pt x="9362440" y="184087"/>
                </a:cubicBezTo>
                <a:cubicBezTo>
                  <a:pt x="9366885" y="178689"/>
                  <a:pt x="9371711" y="173419"/>
                  <a:pt x="9376918" y="168339"/>
                </a:cubicBezTo>
                <a:cubicBezTo>
                  <a:pt x="9382125" y="163259"/>
                  <a:pt x="9387650" y="158369"/>
                  <a:pt x="9393555" y="153543"/>
                </a:cubicBezTo>
                <a:cubicBezTo>
                  <a:pt x="9399397" y="148780"/>
                  <a:pt x="9405620" y="144209"/>
                  <a:pt x="9412097" y="139764"/>
                </a:cubicBezTo>
                <a:cubicBezTo>
                  <a:pt x="9418574" y="135319"/>
                  <a:pt x="9425368" y="131064"/>
                  <a:pt x="9432480" y="127000"/>
                </a:cubicBezTo>
                <a:cubicBezTo>
                  <a:pt x="9439529" y="122936"/>
                  <a:pt x="9446895" y="118999"/>
                  <a:pt x="9454579" y="115316"/>
                </a:cubicBezTo>
                <a:cubicBezTo>
                  <a:pt x="9458389" y="113475"/>
                  <a:pt x="9462326" y="111633"/>
                  <a:pt x="9466263" y="109919"/>
                </a:cubicBezTo>
                <a:cubicBezTo>
                  <a:pt x="9470200" y="108141"/>
                  <a:pt x="9474200" y="106426"/>
                  <a:pt x="9478264" y="104775"/>
                </a:cubicBezTo>
                <a:cubicBezTo>
                  <a:pt x="9482328" y="103124"/>
                  <a:pt x="9486455" y="101473"/>
                  <a:pt x="9490646" y="99885"/>
                </a:cubicBezTo>
                <a:cubicBezTo>
                  <a:pt x="9494838" y="98298"/>
                  <a:pt x="9499029" y="96774"/>
                  <a:pt x="9503283" y="95314"/>
                </a:cubicBezTo>
                <a:cubicBezTo>
                  <a:pt x="9507538" y="93853"/>
                  <a:pt x="9511855" y="92393"/>
                  <a:pt x="9516237" y="91059"/>
                </a:cubicBezTo>
                <a:cubicBezTo>
                  <a:pt x="9520618" y="89662"/>
                  <a:pt x="9525064" y="88328"/>
                  <a:pt x="9529508" y="87059"/>
                </a:cubicBezTo>
                <a:cubicBezTo>
                  <a:pt x="9533954" y="85789"/>
                  <a:pt x="9538462" y="84582"/>
                  <a:pt x="9543034" y="83375"/>
                </a:cubicBezTo>
                <a:cubicBezTo>
                  <a:pt x="9547606" y="82232"/>
                  <a:pt x="9552178" y="81089"/>
                  <a:pt x="9556877" y="80010"/>
                </a:cubicBezTo>
                <a:cubicBezTo>
                  <a:pt x="9566148" y="77851"/>
                  <a:pt x="9575609" y="75946"/>
                  <a:pt x="9585134" y="74168"/>
                </a:cubicBezTo>
                <a:cubicBezTo>
                  <a:pt x="9594659" y="72453"/>
                  <a:pt x="9604375" y="70866"/>
                  <a:pt x="9614154" y="69532"/>
                </a:cubicBezTo>
                <a:cubicBezTo>
                  <a:pt x="9623933" y="68199"/>
                  <a:pt x="9633776" y="67056"/>
                  <a:pt x="9643745" y="66167"/>
                </a:cubicBezTo>
                <a:cubicBezTo>
                  <a:pt x="9653715" y="65214"/>
                  <a:pt x="9663747" y="64516"/>
                  <a:pt x="9673844" y="64008"/>
                </a:cubicBezTo>
                <a:cubicBezTo>
                  <a:pt x="9678860" y="63754"/>
                  <a:pt x="9683941" y="63564"/>
                  <a:pt x="9689020" y="63373"/>
                </a:cubicBezTo>
                <a:cubicBezTo>
                  <a:pt x="9694101" y="63246"/>
                  <a:pt x="9699180" y="63119"/>
                  <a:pt x="9704260" y="63055"/>
                </a:cubicBezTo>
                <a:cubicBezTo>
                  <a:pt x="9709341" y="63055"/>
                  <a:pt x="9714420" y="62992"/>
                  <a:pt x="9719564" y="63055"/>
                </a:cubicBezTo>
                <a:cubicBezTo>
                  <a:pt x="9724644" y="63055"/>
                  <a:pt x="9729788" y="63182"/>
                  <a:pt x="9734867" y="63309"/>
                </a:cubicBezTo>
                <a:cubicBezTo>
                  <a:pt x="9739947" y="63437"/>
                  <a:pt x="9745091" y="63627"/>
                  <a:pt x="9750234" y="63881"/>
                </a:cubicBezTo>
                <a:cubicBezTo>
                  <a:pt x="9755378" y="64135"/>
                  <a:pt x="9760458" y="64452"/>
                  <a:pt x="9765602" y="64770"/>
                </a:cubicBezTo>
                <a:cubicBezTo>
                  <a:pt x="9770745" y="65087"/>
                  <a:pt x="9775825" y="65532"/>
                  <a:pt x="9780968" y="65976"/>
                </a:cubicBezTo>
                <a:cubicBezTo>
                  <a:pt x="9786049" y="66421"/>
                  <a:pt x="9791192" y="66929"/>
                  <a:pt x="9796272" y="67437"/>
                </a:cubicBezTo>
                <a:cubicBezTo>
                  <a:pt x="9801352" y="67945"/>
                  <a:pt x="9806495" y="68580"/>
                  <a:pt x="9811576" y="69215"/>
                </a:cubicBezTo>
                <a:cubicBezTo>
                  <a:pt x="9816655" y="69850"/>
                  <a:pt x="9821799" y="70548"/>
                  <a:pt x="9826879" y="71247"/>
                </a:cubicBezTo>
                <a:cubicBezTo>
                  <a:pt x="9831959" y="71946"/>
                  <a:pt x="9837039" y="72771"/>
                  <a:pt x="9842119" y="73533"/>
                </a:cubicBezTo>
                <a:cubicBezTo>
                  <a:pt x="9847199" y="74359"/>
                  <a:pt x="9852279" y="75184"/>
                  <a:pt x="9857295" y="76137"/>
                </a:cubicBezTo>
                <a:cubicBezTo>
                  <a:pt x="9862376" y="77025"/>
                  <a:pt x="9867392" y="78041"/>
                  <a:pt x="9872472" y="79057"/>
                </a:cubicBezTo>
                <a:cubicBezTo>
                  <a:pt x="9877489" y="80073"/>
                  <a:pt x="9882568" y="81153"/>
                  <a:pt x="9887585" y="82232"/>
                </a:cubicBezTo>
                <a:cubicBezTo>
                  <a:pt x="9892602" y="83312"/>
                  <a:pt x="9897618" y="84519"/>
                  <a:pt x="9902634" y="85662"/>
                </a:cubicBezTo>
                <a:cubicBezTo>
                  <a:pt x="9907651" y="86868"/>
                  <a:pt x="9912667" y="88075"/>
                  <a:pt x="9917620" y="89408"/>
                </a:cubicBezTo>
                <a:cubicBezTo>
                  <a:pt x="9924605" y="91186"/>
                  <a:pt x="9931527" y="93091"/>
                  <a:pt x="9938449" y="95059"/>
                </a:cubicBezTo>
                <a:cubicBezTo>
                  <a:pt x="9945370" y="97028"/>
                  <a:pt x="9952292" y="99123"/>
                  <a:pt x="9959213" y="101282"/>
                </a:cubicBezTo>
                <a:cubicBezTo>
                  <a:pt x="9966134" y="103441"/>
                  <a:pt x="9972992" y="105664"/>
                  <a:pt x="9979851" y="108014"/>
                </a:cubicBezTo>
                <a:cubicBezTo>
                  <a:pt x="9986708" y="110363"/>
                  <a:pt x="9993567" y="112776"/>
                  <a:pt x="10000361" y="115253"/>
                </a:cubicBezTo>
                <a:cubicBezTo>
                  <a:pt x="10003345" y="116332"/>
                  <a:pt x="10006267" y="117475"/>
                  <a:pt x="10009251" y="118555"/>
                </a:cubicBezTo>
                <a:cubicBezTo>
                  <a:pt x="10012172" y="119698"/>
                  <a:pt x="10015156" y="120841"/>
                  <a:pt x="10018078" y="121984"/>
                </a:cubicBezTo>
                <a:cubicBezTo>
                  <a:pt x="10020999" y="123126"/>
                  <a:pt x="10023983" y="124333"/>
                  <a:pt x="10026904" y="125476"/>
                </a:cubicBezTo>
                <a:cubicBezTo>
                  <a:pt x="10029825" y="126682"/>
                  <a:pt x="10032746" y="127889"/>
                  <a:pt x="10035667" y="129096"/>
                </a:cubicBezTo>
                <a:cubicBezTo>
                  <a:pt x="10045319" y="133160"/>
                  <a:pt x="10054971" y="137351"/>
                  <a:pt x="10064496" y="141732"/>
                </a:cubicBezTo>
                <a:cubicBezTo>
                  <a:pt x="10074084" y="146114"/>
                  <a:pt x="10083609" y="150685"/>
                  <a:pt x="10093071" y="155385"/>
                </a:cubicBezTo>
                <a:cubicBezTo>
                  <a:pt x="10102532" y="160147"/>
                  <a:pt x="10111930" y="165037"/>
                  <a:pt x="10121265" y="170053"/>
                </a:cubicBezTo>
                <a:cubicBezTo>
                  <a:pt x="10130600" y="175133"/>
                  <a:pt x="10139870" y="180340"/>
                  <a:pt x="10149078" y="185737"/>
                </a:cubicBezTo>
                <a:cubicBezTo>
                  <a:pt x="10153650" y="188468"/>
                  <a:pt x="10158222" y="191198"/>
                  <a:pt x="10162794" y="193993"/>
                </a:cubicBezTo>
                <a:cubicBezTo>
                  <a:pt x="10167366" y="196787"/>
                  <a:pt x="10171875" y="199580"/>
                  <a:pt x="10176446" y="202438"/>
                </a:cubicBezTo>
                <a:cubicBezTo>
                  <a:pt x="10180955" y="205296"/>
                  <a:pt x="10185464" y="208217"/>
                  <a:pt x="10189972" y="211137"/>
                </a:cubicBezTo>
                <a:cubicBezTo>
                  <a:pt x="10194480" y="214059"/>
                  <a:pt x="10198926" y="217043"/>
                  <a:pt x="10203370" y="220028"/>
                </a:cubicBezTo>
                <a:cubicBezTo>
                  <a:pt x="10204450" y="220789"/>
                  <a:pt x="10205593" y="221551"/>
                  <a:pt x="10206672" y="222314"/>
                </a:cubicBezTo>
                <a:cubicBezTo>
                  <a:pt x="10207816" y="223076"/>
                  <a:pt x="10208895" y="223837"/>
                  <a:pt x="10210038" y="224600"/>
                </a:cubicBezTo>
                <a:cubicBezTo>
                  <a:pt x="10211181" y="225362"/>
                  <a:pt x="10212260" y="226123"/>
                  <a:pt x="10213404" y="226885"/>
                </a:cubicBezTo>
                <a:cubicBezTo>
                  <a:pt x="10214546" y="227648"/>
                  <a:pt x="10215626" y="228410"/>
                  <a:pt x="10216705" y="229171"/>
                </a:cubicBezTo>
                <a:lnTo>
                  <a:pt x="10229850" y="238506"/>
                </a:lnTo>
                <a:cubicBezTo>
                  <a:pt x="10230929" y="239268"/>
                  <a:pt x="10232009" y="240094"/>
                  <a:pt x="10233089" y="240855"/>
                </a:cubicBezTo>
                <a:cubicBezTo>
                  <a:pt x="10234168" y="241681"/>
                  <a:pt x="10235247" y="242443"/>
                  <a:pt x="10236327" y="243269"/>
                </a:cubicBezTo>
                <a:cubicBezTo>
                  <a:pt x="10237406" y="244094"/>
                  <a:pt x="10238486" y="244856"/>
                  <a:pt x="10239566" y="245682"/>
                </a:cubicBezTo>
                <a:cubicBezTo>
                  <a:pt x="10240645" y="246507"/>
                  <a:pt x="10241725" y="247269"/>
                  <a:pt x="10242804" y="248094"/>
                </a:cubicBezTo>
                <a:cubicBezTo>
                  <a:pt x="10243883" y="248920"/>
                  <a:pt x="10245027" y="249682"/>
                  <a:pt x="10246106" y="250508"/>
                </a:cubicBezTo>
                <a:cubicBezTo>
                  <a:pt x="10247185" y="251333"/>
                  <a:pt x="10248265" y="252158"/>
                  <a:pt x="10249344" y="252921"/>
                </a:cubicBezTo>
                <a:cubicBezTo>
                  <a:pt x="10250424" y="253746"/>
                  <a:pt x="10251504" y="254572"/>
                  <a:pt x="10252519" y="255397"/>
                </a:cubicBezTo>
                <a:cubicBezTo>
                  <a:pt x="10253599" y="256222"/>
                  <a:pt x="10254679" y="257048"/>
                  <a:pt x="10255694" y="257873"/>
                </a:cubicBezTo>
                <a:cubicBezTo>
                  <a:pt x="10257854" y="259525"/>
                  <a:pt x="10260013" y="261176"/>
                  <a:pt x="10262108" y="262826"/>
                </a:cubicBezTo>
                <a:cubicBezTo>
                  <a:pt x="10264267" y="264478"/>
                  <a:pt x="10266363" y="266192"/>
                  <a:pt x="10268458" y="267843"/>
                </a:cubicBezTo>
                <a:cubicBezTo>
                  <a:pt x="10270554" y="269558"/>
                  <a:pt x="10272713" y="271208"/>
                  <a:pt x="10274808" y="272923"/>
                </a:cubicBezTo>
                <a:cubicBezTo>
                  <a:pt x="10276904" y="274638"/>
                  <a:pt x="10279063" y="276289"/>
                  <a:pt x="10281158" y="278003"/>
                </a:cubicBezTo>
                <a:cubicBezTo>
                  <a:pt x="10283254" y="279718"/>
                  <a:pt x="10285285" y="281496"/>
                  <a:pt x="10287381" y="283210"/>
                </a:cubicBezTo>
                <a:cubicBezTo>
                  <a:pt x="10289477" y="284925"/>
                  <a:pt x="10291572" y="286639"/>
                  <a:pt x="10293667" y="288417"/>
                </a:cubicBezTo>
                <a:cubicBezTo>
                  <a:pt x="10295763" y="290132"/>
                  <a:pt x="10297858" y="291910"/>
                  <a:pt x="10299891" y="293688"/>
                </a:cubicBezTo>
                <a:cubicBezTo>
                  <a:pt x="10301986" y="295465"/>
                  <a:pt x="10304018" y="297243"/>
                  <a:pt x="10306050" y="299022"/>
                </a:cubicBezTo>
                <a:lnTo>
                  <a:pt x="10312273" y="304356"/>
                </a:lnTo>
                <a:lnTo>
                  <a:pt x="10315384" y="307022"/>
                </a:lnTo>
                <a:lnTo>
                  <a:pt x="10318432" y="309753"/>
                </a:lnTo>
                <a:lnTo>
                  <a:pt x="10330561" y="320675"/>
                </a:lnTo>
                <a:cubicBezTo>
                  <a:pt x="10331577" y="321564"/>
                  <a:pt x="10332593" y="322517"/>
                  <a:pt x="10333609" y="323406"/>
                </a:cubicBezTo>
                <a:cubicBezTo>
                  <a:pt x="10334625" y="324358"/>
                  <a:pt x="10335578" y="325247"/>
                  <a:pt x="10336593" y="326200"/>
                </a:cubicBezTo>
                <a:cubicBezTo>
                  <a:pt x="10337609" y="327152"/>
                  <a:pt x="10338562" y="328041"/>
                  <a:pt x="10339578" y="328993"/>
                </a:cubicBezTo>
                <a:cubicBezTo>
                  <a:pt x="10340594" y="329946"/>
                  <a:pt x="10341546" y="330835"/>
                  <a:pt x="10342563" y="331788"/>
                </a:cubicBezTo>
                <a:cubicBezTo>
                  <a:pt x="10343579" y="332740"/>
                  <a:pt x="10344594" y="333629"/>
                  <a:pt x="10345547" y="334582"/>
                </a:cubicBezTo>
                <a:cubicBezTo>
                  <a:pt x="10346563" y="335534"/>
                  <a:pt x="10347579" y="336423"/>
                  <a:pt x="10348531" y="337376"/>
                </a:cubicBezTo>
                <a:cubicBezTo>
                  <a:pt x="10349547" y="338328"/>
                  <a:pt x="10350500" y="339281"/>
                  <a:pt x="10351516" y="340170"/>
                </a:cubicBezTo>
                <a:cubicBezTo>
                  <a:pt x="10352532" y="341122"/>
                  <a:pt x="10353484" y="342075"/>
                  <a:pt x="10354437" y="343027"/>
                </a:cubicBezTo>
                <a:lnTo>
                  <a:pt x="10366248" y="354457"/>
                </a:lnTo>
                <a:cubicBezTo>
                  <a:pt x="10367201" y="355410"/>
                  <a:pt x="10368217" y="356362"/>
                  <a:pt x="10369169" y="357378"/>
                </a:cubicBezTo>
                <a:cubicBezTo>
                  <a:pt x="10370121" y="358331"/>
                  <a:pt x="10371074" y="359347"/>
                  <a:pt x="10372090" y="360299"/>
                </a:cubicBezTo>
                <a:cubicBezTo>
                  <a:pt x="10373042" y="361251"/>
                  <a:pt x="10373995" y="362268"/>
                  <a:pt x="10374947" y="363220"/>
                </a:cubicBezTo>
                <a:cubicBezTo>
                  <a:pt x="10375900" y="364172"/>
                  <a:pt x="10376853" y="365189"/>
                  <a:pt x="10377868" y="366141"/>
                </a:cubicBezTo>
                <a:cubicBezTo>
                  <a:pt x="10379837" y="368110"/>
                  <a:pt x="10381742" y="370015"/>
                  <a:pt x="10383710" y="371983"/>
                </a:cubicBezTo>
                <a:cubicBezTo>
                  <a:pt x="10385616" y="373951"/>
                  <a:pt x="10387520" y="375920"/>
                  <a:pt x="10389426" y="377889"/>
                </a:cubicBezTo>
                <a:cubicBezTo>
                  <a:pt x="10391330" y="379857"/>
                  <a:pt x="10393235" y="381889"/>
                  <a:pt x="10395141" y="383858"/>
                </a:cubicBezTo>
                <a:cubicBezTo>
                  <a:pt x="10397045" y="385826"/>
                  <a:pt x="10398951" y="387858"/>
                  <a:pt x="10400855" y="389826"/>
                </a:cubicBezTo>
                <a:cubicBezTo>
                  <a:pt x="10401808" y="390843"/>
                  <a:pt x="10402760" y="391858"/>
                  <a:pt x="10403713" y="392811"/>
                </a:cubicBezTo>
                <a:cubicBezTo>
                  <a:pt x="10404666" y="393827"/>
                  <a:pt x="10405554" y="394843"/>
                  <a:pt x="10406507" y="395859"/>
                </a:cubicBezTo>
                <a:cubicBezTo>
                  <a:pt x="10407459" y="396875"/>
                  <a:pt x="10408349" y="397891"/>
                  <a:pt x="10409301" y="398907"/>
                </a:cubicBezTo>
                <a:cubicBezTo>
                  <a:pt x="10410254" y="399923"/>
                  <a:pt x="10411142" y="400939"/>
                  <a:pt x="10412095" y="401955"/>
                </a:cubicBezTo>
                <a:lnTo>
                  <a:pt x="10417746" y="408051"/>
                </a:lnTo>
                <a:lnTo>
                  <a:pt x="10420541" y="411099"/>
                </a:lnTo>
                <a:lnTo>
                  <a:pt x="10423271" y="414211"/>
                </a:lnTo>
                <a:cubicBezTo>
                  <a:pt x="10425113" y="416306"/>
                  <a:pt x="10426891" y="418338"/>
                  <a:pt x="10428732" y="420433"/>
                </a:cubicBezTo>
                <a:cubicBezTo>
                  <a:pt x="10430574" y="422529"/>
                  <a:pt x="10432415" y="424561"/>
                  <a:pt x="10434256" y="426657"/>
                </a:cubicBezTo>
                <a:cubicBezTo>
                  <a:pt x="10436098" y="428752"/>
                  <a:pt x="10437940" y="430847"/>
                  <a:pt x="10439717" y="432943"/>
                </a:cubicBezTo>
                <a:cubicBezTo>
                  <a:pt x="10441559" y="435039"/>
                  <a:pt x="10443337" y="437134"/>
                  <a:pt x="10445115" y="439293"/>
                </a:cubicBezTo>
                <a:lnTo>
                  <a:pt x="10455974" y="452057"/>
                </a:lnTo>
                <a:lnTo>
                  <a:pt x="10466578" y="465011"/>
                </a:lnTo>
                <a:cubicBezTo>
                  <a:pt x="10468356" y="467170"/>
                  <a:pt x="10470134" y="469329"/>
                  <a:pt x="10471912" y="471488"/>
                </a:cubicBezTo>
                <a:cubicBezTo>
                  <a:pt x="10473690" y="473647"/>
                  <a:pt x="10475404" y="475869"/>
                  <a:pt x="10477182" y="478028"/>
                </a:cubicBezTo>
                <a:cubicBezTo>
                  <a:pt x="10478897" y="480251"/>
                  <a:pt x="10480675" y="482410"/>
                  <a:pt x="10482390" y="484632"/>
                </a:cubicBezTo>
                <a:cubicBezTo>
                  <a:pt x="10484104" y="486854"/>
                  <a:pt x="10485882" y="489077"/>
                  <a:pt x="10487596" y="491300"/>
                </a:cubicBezTo>
                <a:lnTo>
                  <a:pt x="10513124" y="523621"/>
                </a:lnTo>
                <a:lnTo>
                  <a:pt x="10527220" y="540766"/>
                </a:lnTo>
                <a:lnTo>
                  <a:pt x="10534396" y="549402"/>
                </a:lnTo>
                <a:lnTo>
                  <a:pt x="10541826" y="558102"/>
                </a:lnTo>
                <a:cubicBezTo>
                  <a:pt x="10551731" y="569722"/>
                  <a:pt x="10561955" y="581470"/>
                  <a:pt x="10572559" y="593217"/>
                </a:cubicBezTo>
                <a:cubicBezTo>
                  <a:pt x="10583228" y="605028"/>
                  <a:pt x="10594213" y="616966"/>
                  <a:pt x="10605643" y="628904"/>
                </a:cubicBezTo>
                <a:cubicBezTo>
                  <a:pt x="10617137" y="640906"/>
                  <a:pt x="10628947" y="652971"/>
                  <a:pt x="10641203" y="665099"/>
                </a:cubicBezTo>
                <a:cubicBezTo>
                  <a:pt x="10653522" y="677291"/>
                  <a:pt x="10666222" y="689483"/>
                  <a:pt x="10679367" y="701738"/>
                </a:cubicBezTo>
                <a:lnTo>
                  <a:pt x="10699369" y="720154"/>
                </a:lnTo>
                <a:lnTo>
                  <a:pt x="10720197" y="738632"/>
                </a:lnTo>
                <a:lnTo>
                  <a:pt x="10725467" y="743268"/>
                </a:lnTo>
                <a:lnTo>
                  <a:pt x="10730865" y="747903"/>
                </a:lnTo>
                <a:lnTo>
                  <a:pt x="10741724" y="757174"/>
                </a:lnTo>
                <a:lnTo>
                  <a:pt x="10752645" y="766445"/>
                </a:lnTo>
                <a:lnTo>
                  <a:pt x="10763885" y="775716"/>
                </a:lnTo>
                <a:cubicBezTo>
                  <a:pt x="10771378" y="781876"/>
                  <a:pt x="10779062" y="788099"/>
                  <a:pt x="10786745" y="794258"/>
                </a:cubicBezTo>
                <a:cubicBezTo>
                  <a:pt x="10794492" y="800418"/>
                  <a:pt x="10802366" y="806577"/>
                  <a:pt x="10810304" y="812737"/>
                </a:cubicBezTo>
                <a:cubicBezTo>
                  <a:pt x="10818304" y="818896"/>
                  <a:pt x="10826369" y="825056"/>
                  <a:pt x="10834624" y="831152"/>
                </a:cubicBezTo>
                <a:cubicBezTo>
                  <a:pt x="10842879" y="837311"/>
                  <a:pt x="10851197" y="843407"/>
                  <a:pt x="10859706" y="849440"/>
                </a:cubicBezTo>
                <a:cubicBezTo>
                  <a:pt x="10876661" y="861632"/>
                  <a:pt x="10894060" y="873696"/>
                  <a:pt x="10911840" y="885635"/>
                </a:cubicBezTo>
                <a:cubicBezTo>
                  <a:pt x="10929683" y="897636"/>
                  <a:pt x="10947908" y="909447"/>
                  <a:pt x="10966514" y="921068"/>
                </a:cubicBezTo>
                <a:cubicBezTo>
                  <a:pt x="10985182" y="932752"/>
                  <a:pt x="11004169" y="944182"/>
                  <a:pt x="11023537" y="955357"/>
                </a:cubicBezTo>
                <a:cubicBezTo>
                  <a:pt x="11042904" y="966597"/>
                  <a:pt x="11062589" y="977582"/>
                  <a:pt x="11082528" y="988251"/>
                </a:cubicBezTo>
                <a:cubicBezTo>
                  <a:pt x="11102530" y="998982"/>
                  <a:pt x="11122724" y="1009396"/>
                  <a:pt x="11143170" y="1019493"/>
                </a:cubicBezTo>
                <a:cubicBezTo>
                  <a:pt x="11163617" y="1029589"/>
                  <a:pt x="11184192" y="1039368"/>
                  <a:pt x="11204956" y="1048830"/>
                </a:cubicBezTo>
                <a:cubicBezTo>
                  <a:pt x="11225720" y="1058291"/>
                  <a:pt x="11246549" y="1067372"/>
                  <a:pt x="11267377" y="1076071"/>
                </a:cubicBezTo>
                <a:cubicBezTo>
                  <a:pt x="11288268" y="1084771"/>
                  <a:pt x="11309159" y="1093153"/>
                  <a:pt x="11329988" y="1101090"/>
                </a:cubicBezTo>
                <a:cubicBezTo>
                  <a:pt x="11332146" y="1101916"/>
                  <a:pt x="11334242" y="1102741"/>
                  <a:pt x="11336401" y="1103567"/>
                </a:cubicBezTo>
                <a:cubicBezTo>
                  <a:pt x="11338560" y="1104392"/>
                  <a:pt x="11340655" y="1105154"/>
                  <a:pt x="11342815" y="1105980"/>
                </a:cubicBezTo>
                <a:cubicBezTo>
                  <a:pt x="11344974" y="1106805"/>
                  <a:pt x="11347069" y="1107567"/>
                  <a:pt x="11349228" y="1108393"/>
                </a:cubicBezTo>
                <a:cubicBezTo>
                  <a:pt x="11351387" y="1109218"/>
                  <a:pt x="11353482" y="1109980"/>
                  <a:pt x="11355642" y="1110742"/>
                </a:cubicBezTo>
                <a:cubicBezTo>
                  <a:pt x="11374310" y="1117600"/>
                  <a:pt x="11392916" y="1124204"/>
                  <a:pt x="11411458" y="1130427"/>
                </a:cubicBezTo>
                <a:cubicBezTo>
                  <a:pt x="11430000" y="1136714"/>
                  <a:pt x="11448415" y="1142683"/>
                  <a:pt x="11466703" y="1148334"/>
                </a:cubicBezTo>
                <a:cubicBezTo>
                  <a:pt x="11484991" y="1154049"/>
                  <a:pt x="11503152" y="1159447"/>
                  <a:pt x="11521186" y="1164527"/>
                </a:cubicBezTo>
                <a:cubicBezTo>
                  <a:pt x="11539220" y="1169670"/>
                  <a:pt x="11557064" y="1174496"/>
                  <a:pt x="11574717" y="1179068"/>
                </a:cubicBezTo>
                <a:cubicBezTo>
                  <a:pt x="11594402" y="1184212"/>
                  <a:pt x="11613896" y="1188974"/>
                  <a:pt x="11633200" y="1193483"/>
                </a:cubicBezTo>
                <a:cubicBezTo>
                  <a:pt x="11652441" y="1197991"/>
                  <a:pt x="11671427" y="1202246"/>
                  <a:pt x="11690223" y="1206183"/>
                </a:cubicBezTo>
                <a:cubicBezTo>
                  <a:pt x="11708955" y="1210120"/>
                  <a:pt x="11727497" y="1213866"/>
                  <a:pt x="11745785" y="1217295"/>
                </a:cubicBezTo>
                <a:cubicBezTo>
                  <a:pt x="11764074" y="1220788"/>
                  <a:pt x="11782044" y="1224026"/>
                  <a:pt x="11799888" y="1227011"/>
                </a:cubicBezTo>
                <a:cubicBezTo>
                  <a:pt x="11825160" y="1231329"/>
                  <a:pt x="11849735" y="1235075"/>
                  <a:pt x="11874119" y="1238695"/>
                </a:cubicBezTo>
                <a:lnTo>
                  <a:pt x="11874564" y="1148969"/>
                </a:lnTo>
                <a:cubicBezTo>
                  <a:pt x="11869610" y="1148271"/>
                  <a:pt x="11864721" y="1147636"/>
                  <a:pt x="11859704" y="1146937"/>
                </a:cubicBezTo>
                <a:close/>
              </a:path>
            </a:pathLst>
          </a:custGeom>
          <a:solidFill>
            <a:schemeClr val="bg1">
              <a:lumMod val="95000"/>
              <a:alpha val="40000"/>
            </a:schemeClr>
          </a:solidFill>
          <a:ln w="635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1D8E73D2-FA41-2E06-C70F-4ABDE8743180}"/>
              </a:ext>
            </a:extLst>
          </p:cNvPr>
          <p:cNvSpPr/>
          <p:nvPr/>
        </p:nvSpPr>
        <p:spPr>
          <a:xfrm>
            <a:off x="1239774" y="2647505"/>
            <a:ext cx="10951527" cy="4210621"/>
          </a:xfrm>
          <a:custGeom>
            <a:avLst/>
            <a:gdLst>
              <a:gd name="connsiteX0" fmla="*/ 10945305 w 10951527"/>
              <a:gd name="connsiteY0" fmla="*/ 1185291 h 4210621"/>
              <a:gd name="connsiteX1" fmla="*/ 10891266 w 10951527"/>
              <a:gd name="connsiteY1" fmla="*/ 1176655 h 4210621"/>
              <a:gd name="connsiteX2" fmla="*/ 10835576 w 10951527"/>
              <a:gd name="connsiteY2" fmla="*/ 1166749 h 4210621"/>
              <a:gd name="connsiteX3" fmla="*/ 10778172 w 10951527"/>
              <a:gd name="connsiteY3" fmla="*/ 1155319 h 4210621"/>
              <a:gd name="connsiteX4" fmla="*/ 10719118 w 10951527"/>
              <a:gd name="connsiteY4" fmla="*/ 1142238 h 4210621"/>
              <a:gd name="connsiteX5" fmla="*/ 10658475 w 10951527"/>
              <a:gd name="connsiteY5" fmla="*/ 1127316 h 4210621"/>
              <a:gd name="connsiteX6" fmla="*/ 10602849 w 10951527"/>
              <a:gd name="connsiteY6" fmla="*/ 1112203 h 4210621"/>
              <a:gd name="connsiteX7" fmla="*/ 10546080 w 10951527"/>
              <a:gd name="connsiteY7" fmla="*/ 1095375 h 4210621"/>
              <a:gd name="connsiteX8" fmla="*/ 10488422 w 10951527"/>
              <a:gd name="connsiteY8" fmla="*/ 1076706 h 4210621"/>
              <a:gd name="connsiteX9" fmla="*/ 10430129 w 10951527"/>
              <a:gd name="connsiteY9" fmla="*/ 1056132 h 4210621"/>
              <a:gd name="connsiteX10" fmla="*/ 10423398 w 10951527"/>
              <a:gd name="connsiteY10" fmla="*/ 1053656 h 4210621"/>
              <a:gd name="connsiteX11" fmla="*/ 10416604 w 10951527"/>
              <a:gd name="connsiteY11" fmla="*/ 1051116 h 4210621"/>
              <a:gd name="connsiteX12" fmla="*/ 10409809 w 10951527"/>
              <a:gd name="connsiteY12" fmla="*/ 1048576 h 4210621"/>
              <a:gd name="connsiteX13" fmla="*/ 10403015 w 10951527"/>
              <a:gd name="connsiteY13" fmla="*/ 1045972 h 4210621"/>
              <a:gd name="connsiteX14" fmla="*/ 10337419 w 10951527"/>
              <a:gd name="connsiteY14" fmla="*/ 1019747 h 4210621"/>
              <a:gd name="connsiteX15" fmla="*/ 10271950 w 10951527"/>
              <a:gd name="connsiteY15" fmla="*/ 991172 h 4210621"/>
              <a:gd name="connsiteX16" fmla="*/ 10207181 w 10951527"/>
              <a:gd name="connsiteY16" fmla="*/ 960374 h 4210621"/>
              <a:gd name="connsiteX17" fmla="*/ 10143617 w 10951527"/>
              <a:gd name="connsiteY17" fmla="*/ 927481 h 4210621"/>
              <a:gd name="connsiteX18" fmla="*/ 10081768 w 10951527"/>
              <a:gd name="connsiteY18" fmla="*/ 892873 h 4210621"/>
              <a:gd name="connsiteX19" fmla="*/ 10022078 w 10951527"/>
              <a:gd name="connsiteY19" fmla="*/ 856806 h 4210621"/>
              <a:gd name="connsiteX20" fmla="*/ 9964865 w 10951527"/>
              <a:gd name="connsiteY20" fmla="*/ 819595 h 4210621"/>
              <a:gd name="connsiteX21" fmla="*/ 9910445 w 10951527"/>
              <a:gd name="connsiteY21" fmla="*/ 781558 h 4210621"/>
              <a:gd name="connsiteX22" fmla="*/ 9884346 w 10951527"/>
              <a:gd name="connsiteY22" fmla="*/ 762381 h 4210621"/>
              <a:gd name="connsiteX23" fmla="*/ 9859010 w 10951527"/>
              <a:gd name="connsiteY23" fmla="*/ 743077 h 4210621"/>
              <a:gd name="connsiteX24" fmla="*/ 9834499 w 10951527"/>
              <a:gd name="connsiteY24" fmla="*/ 723709 h 4210621"/>
              <a:gd name="connsiteX25" fmla="*/ 9810750 w 10951527"/>
              <a:gd name="connsiteY25" fmla="*/ 704342 h 4210621"/>
              <a:gd name="connsiteX26" fmla="*/ 9799066 w 10951527"/>
              <a:gd name="connsiteY26" fmla="*/ 694690 h 4210621"/>
              <a:gd name="connsiteX27" fmla="*/ 9787763 w 10951527"/>
              <a:gd name="connsiteY27" fmla="*/ 685038 h 4210621"/>
              <a:gd name="connsiteX28" fmla="*/ 9776523 w 10951527"/>
              <a:gd name="connsiteY28" fmla="*/ 675323 h 4210621"/>
              <a:gd name="connsiteX29" fmla="*/ 9770935 w 10951527"/>
              <a:gd name="connsiteY29" fmla="*/ 670497 h 4210621"/>
              <a:gd name="connsiteX30" fmla="*/ 9765474 w 10951527"/>
              <a:gd name="connsiteY30" fmla="*/ 665670 h 4210621"/>
              <a:gd name="connsiteX31" fmla="*/ 9743948 w 10951527"/>
              <a:gd name="connsiteY31" fmla="*/ 646430 h 4210621"/>
              <a:gd name="connsiteX32" fmla="*/ 9723247 w 10951527"/>
              <a:gd name="connsiteY32" fmla="*/ 627190 h 4210621"/>
              <a:gd name="connsiteX33" fmla="*/ 9683941 w 10951527"/>
              <a:gd name="connsiteY33" fmla="*/ 589090 h 4210621"/>
              <a:gd name="connsiteX34" fmla="*/ 9647365 w 10951527"/>
              <a:gd name="connsiteY34" fmla="*/ 551498 h 4210621"/>
              <a:gd name="connsiteX35" fmla="*/ 9613456 w 10951527"/>
              <a:gd name="connsiteY35" fmla="*/ 514541 h 4210621"/>
              <a:gd name="connsiteX36" fmla="*/ 9582023 w 10951527"/>
              <a:gd name="connsiteY36" fmla="*/ 478219 h 4210621"/>
              <a:gd name="connsiteX37" fmla="*/ 9574467 w 10951527"/>
              <a:gd name="connsiteY37" fmla="*/ 469265 h 4210621"/>
              <a:gd name="connsiteX38" fmla="*/ 9567164 w 10951527"/>
              <a:gd name="connsiteY38" fmla="*/ 460312 h 4210621"/>
              <a:gd name="connsiteX39" fmla="*/ 9552813 w 10951527"/>
              <a:gd name="connsiteY39" fmla="*/ 442595 h 4210621"/>
              <a:gd name="connsiteX40" fmla="*/ 9527095 w 10951527"/>
              <a:gd name="connsiteY40" fmla="*/ 409575 h 4210621"/>
              <a:gd name="connsiteX41" fmla="*/ 9522016 w 10951527"/>
              <a:gd name="connsiteY41" fmla="*/ 403035 h 4210621"/>
              <a:gd name="connsiteX42" fmla="*/ 9516935 w 10951527"/>
              <a:gd name="connsiteY42" fmla="*/ 396494 h 4210621"/>
              <a:gd name="connsiteX43" fmla="*/ 9511856 w 10951527"/>
              <a:gd name="connsiteY43" fmla="*/ 390017 h 4210621"/>
              <a:gd name="connsiteX44" fmla="*/ 9506648 w 10951527"/>
              <a:gd name="connsiteY44" fmla="*/ 383603 h 4210621"/>
              <a:gd name="connsiteX45" fmla="*/ 9496361 w 10951527"/>
              <a:gd name="connsiteY45" fmla="*/ 370840 h 4210621"/>
              <a:gd name="connsiteX46" fmla="*/ 9485820 w 10951527"/>
              <a:gd name="connsiteY46" fmla="*/ 358331 h 4210621"/>
              <a:gd name="connsiteX47" fmla="*/ 9480613 w 10951527"/>
              <a:gd name="connsiteY47" fmla="*/ 352107 h 4210621"/>
              <a:gd name="connsiteX48" fmla="*/ 9475280 w 10951527"/>
              <a:gd name="connsiteY48" fmla="*/ 345948 h 4210621"/>
              <a:gd name="connsiteX49" fmla="*/ 9469945 w 10951527"/>
              <a:gd name="connsiteY49" fmla="*/ 339852 h 4210621"/>
              <a:gd name="connsiteX50" fmla="*/ 9464611 w 10951527"/>
              <a:gd name="connsiteY50" fmla="*/ 333756 h 4210621"/>
              <a:gd name="connsiteX51" fmla="*/ 9461945 w 10951527"/>
              <a:gd name="connsiteY51" fmla="*/ 330708 h 4210621"/>
              <a:gd name="connsiteX52" fmla="*/ 9459214 w 10951527"/>
              <a:gd name="connsiteY52" fmla="*/ 327724 h 4210621"/>
              <a:gd name="connsiteX53" fmla="*/ 9453753 w 10951527"/>
              <a:gd name="connsiteY53" fmla="*/ 321755 h 4210621"/>
              <a:gd name="connsiteX54" fmla="*/ 9451022 w 10951527"/>
              <a:gd name="connsiteY54" fmla="*/ 318770 h 4210621"/>
              <a:gd name="connsiteX55" fmla="*/ 9448356 w 10951527"/>
              <a:gd name="connsiteY55" fmla="*/ 315786 h 4210621"/>
              <a:gd name="connsiteX56" fmla="*/ 9445625 w 10951527"/>
              <a:gd name="connsiteY56" fmla="*/ 312801 h 4210621"/>
              <a:gd name="connsiteX57" fmla="*/ 9442895 w 10951527"/>
              <a:gd name="connsiteY57" fmla="*/ 309880 h 4210621"/>
              <a:gd name="connsiteX58" fmla="*/ 9437370 w 10951527"/>
              <a:gd name="connsiteY58" fmla="*/ 304038 h 4210621"/>
              <a:gd name="connsiteX59" fmla="*/ 9431845 w 10951527"/>
              <a:gd name="connsiteY59" fmla="*/ 298196 h 4210621"/>
              <a:gd name="connsiteX60" fmla="*/ 9426321 w 10951527"/>
              <a:gd name="connsiteY60" fmla="*/ 292418 h 4210621"/>
              <a:gd name="connsiteX61" fmla="*/ 9420733 w 10951527"/>
              <a:gd name="connsiteY61" fmla="*/ 286703 h 4210621"/>
              <a:gd name="connsiteX62" fmla="*/ 9417939 w 10951527"/>
              <a:gd name="connsiteY62" fmla="*/ 283845 h 4210621"/>
              <a:gd name="connsiteX63" fmla="*/ 9415145 w 10951527"/>
              <a:gd name="connsiteY63" fmla="*/ 280988 h 4210621"/>
              <a:gd name="connsiteX64" fmla="*/ 9412351 w 10951527"/>
              <a:gd name="connsiteY64" fmla="*/ 278130 h 4210621"/>
              <a:gd name="connsiteX65" fmla="*/ 9409557 w 10951527"/>
              <a:gd name="connsiteY65" fmla="*/ 275273 h 4210621"/>
              <a:gd name="connsiteX66" fmla="*/ 9398191 w 10951527"/>
              <a:gd name="connsiteY66" fmla="*/ 264096 h 4210621"/>
              <a:gd name="connsiteX67" fmla="*/ 9395333 w 10951527"/>
              <a:gd name="connsiteY67" fmla="*/ 261303 h 4210621"/>
              <a:gd name="connsiteX68" fmla="*/ 9392475 w 10951527"/>
              <a:gd name="connsiteY68" fmla="*/ 258572 h 4210621"/>
              <a:gd name="connsiteX69" fmla="*/ 9389555 w 10951527"/>
              <a:gd name="connsiteY69" fmla="*/ 255842 h 4210621"/>
              <a:gd name="connsiteX70" fmla="*/ 9386633 w 10951527"/>
              <a:gd name="connsiteY70" fmla="*/ 253111 h 4210621"/>
              <a:gd name="connsiteX71" fmla="*/ 9383776 w 10951527"/>
              <a:gd name="connsiteY71" fmla="*/ 250381 h 4210621"/>
              <a:gd name="connsiteX72" fmla="*/ 9380919 w 10951527"/>
              <a:gd name="connsiteY72" fmla="*/ 247650 h 4210621"/>
              <a:gd name="connsiteX73" fmla="*/ 9378061 w 10951527"/>
              <a:gd name="connsiteY73" fmla="*/ 244920 h 4210621"/>
              <a:gd name="connsiteX74" fmla="*/ 9375140 w 10951527"/>
              <a:gd name="connsiteY74" fmla="*/ 242253 h 4210621"/>
              <a:gd name="connsiteX75" fmla="*/ 9363393 w 10951527"/>
              <a:gd name="connsiteY75" fmla="*/ 231648 h 4210621"/>
              <a:gd name="connsiteX76" fmla="*/ 9360471 w 10951527"/>
              <a:gd name="connsiteY76" fmla="*/ 228981 h 4210621"/>
              <a:gd name="connsiteX77" fmla="*/ 9357487 w 10951527"/>
              <a:gd name="connsiteY77" fmla="*/ 226378 h 4210621"/>
              <a:gd name="connsiteX78" fmla="*/ 9351518 w 10951527"/>
              <a:gd name="connsiteY78" fmla="*/ 221234 h 4210621"/>
              <a:gd name="connsiteX79" fmla="*/ 9345612 w 10951527"/>
              <a:gd name="connsiteY79" fmla="*/ 216091 h 4210621"/>
              <a:gd name="connsiteX80" fmla="*/ 9339644 w 10951527"/>
              <a:gd name="connsiteY80" fmla="*/ 211011 h 4210621"/>
              <a:gd name="connsiteX81" fmla="*/ 9333611 w 10951527"/>
              <a:gd name="connsiteY81" fmla="*/ 205994 h 4210621"/>
              <a:gd name="connsiteX82" fmla="*/ 9327642 w 10951527"/>
              <a:gd name="connsiteY82" fmla="*/ 200978 h 4210621"/>
              <a:gd name="connsiteX83" fmla="*/ 9321546 w 10951527"/>
              <a:gd name="connsiteY83" fmla="*/ 196088 h 4210621"/>
              <a:gd name="connsiteX84" fmla="*/ 9315450 w 10951527"/>
              <a:gd name="connsiteY84" fmla="*/ 191199 h 4210621"/>
              <a:gd name="connsiteX85" fmla="*/ 9309354 w 10951527"/>
              <a:gd name="connsiteY85" fmla="*/ 186372 h 4210621"/>
              <a:gd name="connsiteX86" fmla="*/ 9303195 w 10951527"/>
              <a:gd name="connsiteY86" fmla="*/ 181610 h 4210621"/>
              <a:gd name="connsiteX87" fmla="*/ 9300146 w 10951527"/>
              <a:gd name="connsiteY87" fmla="*/ 179197 h 4210621"/>
              <a:gd name="connsiteX88" fmla="*/ 9297098 w 10951527"/>
              <a:gd name="connsiteY88" fmla="*/ 176847 h 4210621"/>
              <a:gd name="connsiteX89" fmla="*/ 9293987 w 10951527"/>
              <a:gd name="connsiteY89" fmla="*/ 174498 h 4210621"/>
              <a:gd name="connsiteX90" fmla="*/ 9290875 w 10951527"/>
              <a:gd name="connsiteY90" fmla="*/ 172212 h 4210621"/>
              <a:gd name="connsiteX91" fmla="*/ 9287764 w 10951527"/>
              <a:gd name="connsiteY91" fmla="*/ 169926 h 4210621"/>
              <a:gd name="connsiteX92" fmla="*/ 9284653 w 10951527"/>
              <a:gd name="connsiteY92" fmla="*/ 167640 h 4210621"/>
              <a:gd name="connsiteX93" fmla="*/ 9281541 w 10951527"/>
              <a:gd name="connsiteY93" fmla="*/ 165354 h 4210621"/>
              <a:gd name="connsiteX94" fmla="*/ 9278430 w 10951527"/>
              <a:gd name="connsiteY94" fmla="*/ 163068 h 4210621"/>
              <a:gd name="connsiteX95" fmla="*/ 9265857 w 10951527"/>
              <a:gd name="connsiteY95" fmla="*/ 154115 h 4210621"/>
              <a:gd name="connsiteX96" fmla="*/ 9262682 w 10951527"/>
              <a:gd name="connsiteY96" fmla="*/ 151892 h 4210621"/>
              <a:gd name="connsiteX97" fmla="*/ 9259507 w 10951527"/>
              <a:gd name="connsiteY97" fmla="*/ 149733 h 4210621"/>
              <a:gd name="connsiteX98" fmla="*/ 9256332 w 10951527"/>
              <a:gd name="connsiteY98" fmla="*/ 147574 h 4210621"/>
              <a:gd name="connsiteX99" fmla="*/ 9253157 w 10951527"/>
              <a:gd name="connsiteY99" fmla="*/ 145415 h 4210621"/>
              <a:gd name="connsiteX100" fmla="*/ 9240393 w 10951527"/>
              <a:gd name="connsiteY100" fmla="*/ 136906 h 4210621"/>
              <a:gd name="connsiteX101" fmla="*/ 9227566 w 10951527"/>
              <a:gd name="connsiteY101" fmla="*/ 128651 h 4210621"/>
              <a:gd name="connsiteX102" fmla="*/ 9214675 w 10951527"/>
              <a:gd name="connsiteY102" fmla="*/ 120586 h 4210621"/>
              <a:gd name="connsiteX103" fmla="*/ 9201721 w 10951527"/>
              <a:gd name="connsiteY103" fmla="*/ 112776 h 4210621"/>
              <a:gd name="connsiteX104" fmla="*/ 9175559 w 10951527"/>
              <a:gd name="connsiteY104" fmla="*/ 97981 h 4210621"/>
              <a:gd name="connsiteX105" fmla="*/ 9149207 w 10951527"/>
              <a:gd name="connsiteY105" fmla="*/ 84201 h 4210621"/>
              <a:gd name="connsiteX106" fmla="*/ 9122664 w 10951527"/>
              <a:gd name="connsiteY106" fmla="*/ 71438 h 4210621"/>
              <a:gd name="connsiteX107" fmla="*/ 9095994 w 10951527"/>
              <a:gd name="connsiteY107" fmla="*/ 59754 h 4210621"/>
              <a:gd name="connsiteX108" fmla="*/ 9087866 w 10951527"/>
              <a:gd name="connsiteY108" fmla="*/ 56451 h 4210621"/>
              <a:gd name="connsiteX109" fmla="*/ 9079738 w 10951527"/>
              <a:gd name="connsiteY109" fmla="*/ 53213 h 4210621"/>
              <a:gd name="connsiteX110" fmla="*/ 9071610 w 10951527"/>
              <a:gd name="connsiteY110" fmla="*/ 50101 h 4210621"/>
              <a:gd name="connsiteX111" fmla="*/ 9063482 w 10951527"/>
              <a:gd name="connsiteY111" fmla="*/ 47054 h 4210621"/>
              <a:gd name="connsiteX112" fmla="*/ 9044686 w 10951527"/>
              <a:gd name="connsiteY112" fmla="*/ 40386 h 4210621"/>
              <a:gd name="connsiteX113" fmla="*/ 9025826 w 10951527"/>
              <a:gd name="connsiteY113" fmla="*/ 34226 h 4210621"/>
              <a:gd name="connsiteX114" fmla="*/ 9006904 w 10951527"/>
              <a:gd name="connsiteY114" fmla="*/ 28575 h 4210621"/>
              <a:gd name="connsiteX115" fmla="*/ 8987981 w 10951527"/>
              <a:gd name="connsiteY115" fmla="*/ 23431 h 4210621"/>
              <a:gd name="connsiteX116" fmla="*/ 8974392 w 10951527"/>
              <a:gd name="connsiteY116" fmla="*/ 20066 h 4210621"/>
              <a:gd name="connsiteX117" fmla="*/ 8960739 w 10951527"/>
              <a:gd name="connsiteY117" fmla="*/ 16954 h 4210621"/>
              <a:gd name="connsiteX118" fmla="*/ 8947086 w 10951527"/>
              <a:gd name="connsiteY118" fmla="*/ 14097 h 4210621"/>
              <a:gd name="connsiteX119" fmla="*/ 8933370 w 10951527"/>
              <a:gd name="connsiteY119" fmla="*/ 11494 h 4210621"/>
              <a:gd name="connsiteX120" fmla="*/ 8919591 w 10951527"/>
              <a:gd name="connsiteY120" fmla="*/ 9144 h 4210621"/>
              <a:gd name="connsiteX121" fmla="*/ 8905811 w 10951527"/>
              <a:gd name="connsiteY121" fmla="*/ 7049 h 4210621"/>
              <a:gd name="connsiteX122" fmla="*/ 8891969 w 10951527"/>
              <a:gd name="connsiteY122" fmla="*/ 5270 h 4210621"/>
              <a:gd name="connsiteX123" fmla="*/ 8878125 w 10951527"/>
              <a:gd name="connsiteY123" fmla="*/ 3747 h 4210621"/>
              <a:gd name="connsiteX124" fmla="*/ 8864282 w 10951527"/>
              <a:gd name="connsiteY124" fmla="*/ 2476 h 4210621"/>
              <a:gd name="connsiteX125" fmla="*/ 8850376 w 10951527"/>
              <a:gd name="connsiteY125" fmla="*/ 1460 h 4210621"/>
              <a:gd name="connsiteX126" fmla="*/ 8836470 w 10951527"/>
              <a:gd name="connsiteY126" fmla="*/ 699 h 4210621"/>
              <a:gd name="connsiteX127" fmla="*/ 8822563 w 10951527"/>
              <a:gd name="connsiteY127" fmla="*/ 190 h 4210621"/>
              <a:gd name="connsiteX128" fmla="*/ 8808657 w 10951527"/>
              <a:gd name="connsiteY128" fmla="*/ 0 h 4210621"/>
              <a:gd name="connsiteX129" fmla="*/ 8794813 w 10951527"/>
              <a:gd name="connsiteY129" fmla="*/ 63 h 4210621"/>
              <a:gd name="connsiteX130" fmla="*/ 8780970 w 10951527"/>
              <a:gd name="connsiteY130" fmla="*/ 381 h 4210621"/>
              <a:gd name="connsiteX131" fmla="*/ 8767191 w 10951527"/>
              <a:gd name="connsiteY131" fmla="*/ 1016 h 4210621"/>
              <a:gd name="connsiteX132" fmla="*/ 8739822 w 10951527"/>
              <a:gd name="connsiteY132" fmla="*/ 3048 h 4210621"/>
              <a:gd name="connsiteX133" fmla="*/ 8712835 w 10951527"/>
              <a:gd name="connsiteY133" fmla="*/ 6286 h 4210621"/>
              <a:gd name="connsiteX134" fmla="*/ 8686419 w 10951527"/>
              <a:gd name="connsiteY134" fmla="*/ 10604 h 4210621"/>
              <a:gd name="connsiteX135" fmla="*/ 8660638 w 10951527"/>
              <a:gd name="connsiteY135" fmla="*/ 16065 h 4210621"/>
              <a:gd name="connsiteX136" fmla="*/ 8648065 w 10951527"/>
              <a:gd name="connsiteY136" fmla="*/ 19177 h 4210621"/>
              <a:gd name="connsiteX137" fmla="*/ 8635746 w 10951527"/>
              <a:gd name="connsiteY137" fmla="*/ 22606 h 4210621"/>
              <a:gd name="connsiteX138" fmla="*/ 8623681 w 10951527"/>
              <a:gd name="connsiteY138" fmla="*/ 26289 h 4210621"/>
              <a:gd name="connsiteX139" fmla="*/ 8611870 w 10951527"/>
              <a:gd name="connsiteY139" fmla="*/ 30290 h 4210621"/>
              <a:gd name="connsiteX140" fmla="*/ 8600376 w 10951527"/>
              <a:gd name="connsiteY140" fmla="*/ 34544 h 4210621"/>
              <a:gd name="connsiteX141" fmla="*/ 8589137 w 10951527"/>
              <a:gd name="connsiteY141" fmla="*/ 39053 h 4210621"/>
              <a:gd name="connsiteX142" fmla="*/ 8578279 w 10951527"/>
              <a:gd name="connsiteY142" fmla="*/ 43815 h 4210621"/>
              <a:gd name="connsiteX143" fmla="*/ 8567737 w 10951527"/>
              <a:gd name="connsiteY143" fmla="*/ 48831 h 4210621"/>
              <a:gd name="connsiteX144" fmla="*/ 8547798 w 10951527"/>
              <a:gd name="connsiteY144" fmla="*/ 59626 h 4210621"/>
              <a:gd name="connsiteX145" fmla="*/ 8529510 w 10951527"/>
              <a:gd name="connsiteY145" fmla="*/ 71374 h 4210621"/>
              <a:gd name="connsiteX146" fmla="*/ 8512937 w 10951527"/>
              <a:gd name="connsiteY146" fmla="*/ 84011 h 4210621"/>
              <a:gd name="connsiteX147" fmla="*/ 8498142 w 10951527"/>
              <a:gd name="connsiteY147" fmla="*/ 97536 h 4210621"/>
              <a:gd name="connsiteX148" fmla="*/ 8485315 w 10951527"/>
              <a:gd name="connsiteY148" fmla="*/ 111887 h 4210621"/>
              <a:gd name="connsiteX149" fmla="*/ 8474520 w 10951527"/>
              <a:gd name="connsiteY149" fmla="*/ 127000 h 4210621"/>
              <a:gd name="connsiteX150" fmla="*/ 8465820 w 10951527"/>
              <a:gd name="connsiteY150" fmla="*/ 142875 h 4210621"/>
              <a:gd name="connsiteX151" fmla="*/ 8459216 w 10951527"/>
              <a:gd name="connsiteY151" fmla="*/ 159449 h 4210621"/>
              <a:gd name="connsiteX152" fmla="*/ 8456740 w 10951527"/>
              <a:gd name="connsiteY152" fmla="*/ 167957 h 4210621"/>
              <a:gd name="connsiteX153" fmla="*/ 8454834 w 10951527"/>
              <a:gd name="connsiteY153" fmla="*/ 176657 h 4210621"/>
              <a:gd name="connsiteX154" fmla="*/ 8453501 w 10951527"/>
              <a:gd name="connsiteY154" fmla="*/ 185547 h 4210621"/>
              <a:gd name="connsiteX155" fmla="*/ 8452739 w 10951527"/>
              <a:gd name="connsiteY155" fmla="*/ 194564 h 4210621"/>
              <a:gd name="connsiteX156" fmla="*/ 8452612 w 10951527"/>
              <a:gd name="connsiteY156" fmla="*/ 203771 h 4210621"/>
              <a:gd name="connsiteX157" fmla="*/ 8453057 w 10951527"/>
              <a:gd name="connsiteY157" fmla="*/ 213106 h 4210621"/>
              <a:gd name="connsiteX158" fmla="*/ 8454072 w 10951527"/>
              <a:gd name="connsiteY158" fmla="*/ 222631 h 4210621"/>
              <a:gd name="connsiteX159" fmla="*/ 8455660 w 10951527"/>
              <a:gd name="connsiteY159" fmla="*/ 232283 h 4210621"/>
              <a:gd name="connsiteX160" fmla="*/ 8460676 w 10951527"/>
              <a:gd name="connsiteY160" fmla="*/ 252095 h 4210621"/>
              <a:gd name="connsiteX161" fmla="*/ 8468106 w 10951527"/>
              <a:gd name="connsiteY161" fmla="*/ 272478 h 4210621"/>
              <a:gd name="connsiteX162" fmla="*/ 8478075 w 10951527"/>
              <a:gd name="connsiteY162" fmla="*/ 293370 h 4210621"/>
              <a:gd name="connsiteX163" fmla="*/ 8490648 w 10951527"/>
              <a:gd name="connsiteY163" fmla="*/ 314770 h 4210621"/>
              <a:gd name="connsiteX164" fmla="*/ 8523224 w 10951527"/>
              <a:gd name="connsiteY164" fmla="*/ 358902 h 4210621"/>
              <a:gd name="connsiteX165" fmla="*/ 8565515 w 10951527"/>
              <a:gd name="connsiteY165" fmla="*/ 404305 h 4210621"/>
              <a:gd name="connsiteX166" fmla="*/ 8617077 w 10951527"/>
              <a:gd name="connsiteY166" fmla="*/ 450406 h 4210621"/>
              <a:gd name="connsiteX167" fmla="*/ 8677211 w 10951527"/>
              <a:gd name="connsiteY167" fmla="*/ 496697 h 4210621"/>
              <a:gd name="connsiteX168" fmla="*/ 8681212 w 10951527"/>
              <a:gd name="connsiteY168" fmla="*/ 499618 h 4210621"/>
              <a:gd name="connsiteX169" fmla="*/ 8685340 w 10951527"/>
              <a:gd name="connsiteY169" fmla="*/ 502475 h 4210621"/>
              <a:gd name="connsiteX170" fmla="*/ 8689467 w 10951527"/>
              <a:gd name="connsiteY170" fmla="*/ 505333 h 4210621"/>
              <a:gd name="connsiteX171" fmla="*/ 8693595 w 10951527"/>
              <a:gd name="connsiteY171" fmla="*/ 508254 h 4210621"/>
              <a:gd name="connsiteX172" fmla="*/ 8701849 w 10951527"/>
              <a:gd name="connsiteY172" fmla="*/ 514032 h 4210621"/>
              <a:gd name="connsiteX173" fmla="*/ 8703945 w 10951527"/>
              <a:gd name="connsiteY173" fmla="*/ 515493 h 4210621"/>
              <a:gd name="connsiteX174" fmla="*/ 8706041 w 10951527"/>
              <a:gd name="connsiteY174" fmla="*/ 516953 h 4210621"/>
              <a:gd name="connsiteX175" fmla="*/ 8708199 w 10951527"/>
              <a:gd name="connsiteY175" fmla="*/ 518414 h 4210621"/>
              <a:gd name="connsiteX176" fmla="*/ 8710358 w 10951527"/>
              <a:gd name="connsiteY176" fmla="*/ 519875 h 4210621"/>
              <a:gd name="connsiteX177" fmla="*/ 8727440 w 10951527"/>
              <a:gd name="connsiteY177" fmla="*/ 531432 h 4210621"/>
              <a:gd name="connsiteX178" fmla="*/ 8745157 w 10951527"/>
              <a:gd name="connsiteY178" fmla="*/ 542862 h 4210621"/>
              <a:gd name="connsiteX179" fmla="*/ 8754046 w 10951527"/>
              <a:gd name="connsiteY179" fmla="*/ 548577 h 4210621"/>
              <a:gd name="connsiteX180" fmla="*/ 8763191 w 10951527"/>
              <a:gd name="connsiteY180" fmla="*/ 554292 h 4210621"/>
              <a:gd name="connsiteX181" fmla="*/ 8781542 w 10951527"/>
              <a:gd name="connsiteY181" fmla="*/ 565722 h 4210621"/>
              <a:gd name="connsiteX182" fmla="*/ 8800465 w 10951527"/>
              <a:gd name="connsiteY182" fmla="*/ 577025 h 4210621"/>
              <a:gd name="connsiteX183" fmla="*/ 8809926 w 10951527"/>
              <a:gd name="connsiteY183" fmla="*/ 582676 h 4210621"/>
              <a:gd name="connsiteX184" fmla="*/ 8819706 w 10951527"/>
              <a:gd name="connsiteY184" fmla="*/ 588264 h 4210621"/>
              <a:gd name="connsiteX185" fmla="*/ 8839200 w 10951527"/>
              <a:gd name="connsiteY185" fmla="*/ 599504 h 4210621"/>
              <a:gd name="connsiteX186" fmla="*/ 8859203 w 10951527"/>
              <a:gd name="connsiteY186" fmla="*/ 610616 h 4210621"/>
              <a:gd name="connsiteX187" fmla="*/ 8869235 w 10951527"/>
              <a:gd name="connsiteY187" fmla="*/ 616204 h 4210621"/>
              <a:gd name="connsiteX188" fmla="*/ 8879459 w 10951527"/>
              <a:gd name="connsiteY188" fmla="*/ 621729 h 4210621"/>
              <a:gd name="connsiteX189" fmla="*/ 8889746 w 10951527"/>
              <a:gd name="connsiteY189" fmla="*/ 627190 h 4210621"/>
              <a:gd name="connsiteX190" fmla="*/ 8900033 w 10951527"/>
              <a:gd name="connsiteY190" fmla="*/ 632714 h 4210621"/>
              <a:gd name="connsiteX191" fmla="*/ 8905176 w 10951527"/>
              <a:gd name="connsiteY191" fmla="*/ 635445 h 4210621"/>
              <a:gd name="connsiteX192" fmla="*/ 8910447 w 10951527"/>
              <a:gd name="connsiteY192" fmla="*/ 638175 h 4210621"/>
              <a:gd name="connsiteX193" fmla="*/ 8915718 w 10951527"/>
              <a:gd name="connsiteY193" fmla="*/ 640906 h 4210621"/>
              <a:gd name="connsiteX194" fmla="*/ 8920988 w 10951527"/>
              <a:gd name="connsiteY194" fmla="*/ 643636 h 4210621"/>
              <a:gd name="connsiteX195" fmla="*/ 8942451 w 10951527"/>
              <a:gd name="connsiteY195" fmla="*/ 654685 h 4210621"/>
              <a:gd name="connsiteX196" fmla="*/ 8971217 w 10951527"/>
              <a:gd name="connsiteY196" fmla="*/ 669481 h 4210621"/>
              <a:gd name="connsiteX197" fmla="*/ 8978392 w 10951527"/>
              <a:gd name="connsiteY197" fmla="*/ 673227 h 4210621"/>
              <a:gd name="connsiteX198" fmla="*/ 8985568 w 10951527"/>
              <a:gd name="connsiteY198" fmla="*/ 677037 h 4210621"/>
              <a:gd name="connsiteX199" fmla="*/ 8992743 w 10951527"/>
              <a:gd name="connsiteY199" fmla="*/ 680847 h 4210621"/>
              <a:gd name="connsiteX200" fmla="*/ 8999919 w 10951527"/>
              <a:gd name="connsiteY200" fmla="*/ 684657 h 4210621"/>
              <a:gd name="connsiteX201" fmla="*/ 9028494 w 10951527"/>
              <a:gd name="connsiteY201" fmla="*/ 700151 h 4210621"/>
              <a:gd name="connsiteX202" fmla="*/ 9057005 w 10951527"/>
              <a:gd name="connsiteY202" fmla="*/ 716026 h 4210621"/>
              <a:gd name="connsiteX203" fmla="*/ 9085390 w 10951527"/>
              <a:gd name="connsiteY203" fmla="*/ 732282 h 4210621"/>
              <a:gd name="connsiteX204" fmla="*/ 9113710 w 10951527"/>
              <a:gd name="connsiteY204" fmla="*/ 748983 h 4210621"/>
              <a:gd name="connsiteX205" fmla="*/ 9141905 w 10951527"/>
              <a:gd name="connsiteY205" fmla="*/ 766128 h 4210621"/>
              <a:gd name="connsiteX206" fmla="*/ 9169971 w 10951527"/>
              <a:gd name="connsiteY206" fmla="*/ 783717 h 4210621"/>
              <a:gd name="connsiteX207" fmla="*/ 9197911 w 10951527"/>
              <a:gd name="connsiteY207" fmla="*/ 801815 h 4210621"/>
              <a:gd name="connsiteX208" fmla="*/ 9225724 w 10951527"/>
              <a:gd name="connsiteY208" fmla="*/ 820356 h 4210621"/>
              <a:gd name="connsiteX209" fmla="*/ 9280843 w 10951527"/>
              <a:gd name="connsiteY209" fmla="*/ 859028 h 4210621"/>
              <a:gd name="connsiteX210" fmla="*/ 9335262 w 10951527"/>
              <a:gd name="connsiteY210" fmla="*/ 899922 h 4210621"/>
              <a:gd name="connsiteX211" fmla="*/ 9388793 w 10951527"/>
              <a:gd name="connsiteY211" fmla="*/ 943166 h 4210621"/>
              <a:gd name="connsiteX212" fmla="*/ 9441244 w 10951527"/>
              <a:gd name="connsiteY212" fmla="*/ 989012 h 4210621"/>
              <a:gd name="connsiteX213" fmla="*/ 9492361 w 10951527"/>
              <a:gd name="connsiteY213" fmla="*/ 1037654 h 4210621"/>
              <a:gd name="connsiteX214" fmla="*/ 9541955 w 10951527"/>
              <a:gd name="connsiteY214" fmla="*/ 1089216 h 4210621"/>
              <a:gd name="connsiteX215" fmla="*/ 9589643 w 10951527"/>
              <a:gd name="connsiteY215" fmla="*/ 1143889 h 4210621"/>
              <a:gd name="connsiteX216" fmla="*/ 9635045 w 10951527"/>
              <a:gd name="connsiteY216" fmla="*/ 1201928 h 4210621"/>
              <a:gd name="connsiteX217" fmla="*/ 9656762 w 10951527"/>
              <a:gd name="connsiteY217" fmla="*/ 1232218 h 4210621"/>
              <a:gd name="connsiteX218" fmla="*/ 9677781 w 10951527"/>
              <a:gd name="connsiteY218" fmla="*/ 1263333 h 4210621"/>
              <a:gd name="connsiteX219" fmla="*/ 9698037 w 10951527"/>
              <a:gd name="connsiteY219" fmla="*/ 1295337 h 4210621"/>
              <a:gd name="connsiteX220" fmla="*/ 9717342 w 10951527"/>
              <a:gd name="connsiteY220" fmla="*/ 1328230 h 4210621"/>
              <a:gd name="connsiteX221" fmla="*/ 9721977 w 10951527"/>
              <a:gd name="connsiteY221" fmla="*/ 1336612 h 4210621"/>
              <a:gd name="connsiteX222" fmla="*/ 9726612 w 10951527"/>
              <a:gd name="connsiteY222" fmla="*/ 1345057 h 4210621"/>
              <a:gd name="connsiteX223" fmla="*/ 9731184 w 10951527"/>
              <a:gd name="connsiteY223" fmla="*/ 1353503 h 4210621"/>
              <a:gd name="connsiteX224" fmla="*/ 9735630 w 10951527"/>
              <a:gd name="connsiteY224" fmla="*/ 1362075 h 4210621"/>
              <a:gd name="connsiteX225" fmla="*/ 9737852 w 10951527"/>
              <a:gd name="connsiteY225" fmla="*/ 1366393 h 4210621"/>
              <a:gd name="connsiteX226" fmla="*/ 9740074 w 10951527"/>
              <a:gd name="connsiteY226" fmla="*/ 1370711 h 4210621"/>
              <a:gd name="connsiteX227" fmla="*/ 9742297 w 10951527"/>
              <a:gd name="connsiteY227" fmla="*/ 1375029 h 4210621"/>
              <a:gd name="connsiteX228" fmla="*/ 9744520 w 10951527"/>
              <a:gd name="connsiteY228" fmla="*/ 1379347 h 4210621"/>
              <a:gd name="connsiteX229" fmla="*/ 9753029 w 10951527"/>
              <a:gd name="connsiteY229" fmla="*/ 1396810 h 4210621"/>
              <a:gd name="connsiteX230" fmla="*/ 9757283 w 10951527"/>
              <a:gd name="connsiteY230" fmla="*/ 1405636 h 4210621"/>
              <a:gd name="connsiteX231" fmla="*/ 9761347 w 10951527"/>
              <a:gd name="connsiteY231" fmla="*/ 1414526 h 4210621"/>
              <a:gd name="connsiteX232" fmla="*/ 9769411 w 10951527"/>
              <a:gd name="connsiteY232" fmla="*/ 1432433 h 4210621"/>
              <a:gd name="connsiteX233" fmla="*/ 9771380 w 10951527"/>
              <a:gd name="connsiteY233" fmla="*/ 1436942 h 4210621"/>
              <a:gd name="connsiteX234" fmla="*/ 9773285 w 10951527"/>
              <a:gd name="connsiteY234" fmla="*/ 1441450 h 4210621"/>
              <a:gd name="connsiteX235" fmla="*/ 9775190 w 10951527"/>
              <a:gd name="connsiteY235" fmla="*/ 1446022 h 4210621"/>
              <a:gd name="connsiteX236" fmla="*/ 9777095 w 10951527"/>
              <a:gd name="connsiteY236" fmla="*/ 1450594 h 4210621"/>
              <a:gd name="connsiteX237" fmla="*/ 9779000 w 10951527"/>
              <a:gd name="connsiteY237" fmla="*/ 1455166 h 4210621"/>
              <a:gd name="connsiteX238" fmla="*/ 9780905 w 10951527"/>
              <a:gd name="connsiteY238" fmla="*/ 1459738 h 4210621"/>
              <a:gd name="connsiteX239" fmla="*/ 9782746 w 10951527"/>
              <a:gd name="connsiteY239" fmla="*/ 1464310 h 4210621"/>
              <a:gd name="connsiteX240" fmla="*/ 9784588 w 10951527"/>
              <a:gd name="connsiteY240" fmla="*/ 1468946 h 4210621"/>
              <a:gd name="connsiteX241" fmla="*/ 9811258 w 10951527"/>
              <a:gd name="connsiteY241" fmla="*/ 1544511 h 4210621"/>
              <a:gd name="connsiteX242" fmla="*/ 9832404 w 10951527"/>
              <a:gd name="connsiteY242" fmla="*/ 1623505 h 4210621"/>
              <a:gd name="connsiteX243" fmla="*/ 9847517 w 10951527"/>
              <a:gd name="connsiteY243" fmla="*/ 1705674 h 4210621"/>
              <a:gd name="connsiteX244" fmla="*/ 9855962 w 10951527"/>
              <a:gd name="connsiteY244" fmla="*/ 1790764 h 4210621"/>
              <a:gd name="connsiteX245" fmla="*/ 9856978 w 10951527"/>
              <a:gd name="connsiteY245" fmla="*/ 1878393 h 4210621"/>
              <a:gd name="connsiteX246" fmla="*/ 9850120 w 10951527"/>
              <a:gd name="connsiteY246" fmla="*/ 1968246 h 4210621"/>
              <a:gd name="connsiteX247" fmla="*/ 9834880 w 10951527"/>
              <a:gd name="connsiteY247" fmla="*/ 2059940 h 4210621"/>
              <a:gd name="connsiteX248" fmla="*/ 9810686 w 10951527"/>
              <a:gd name="connsiteY248" fmla="*/ 2152904 h 4210621"/>
              <a:gd name="connsiteX249" fmla="*/ 9777095 w 10951527"/>
              <a:gd name="connsiteY249" fmla="*/ 2246630 h 4210621"/>
              <a:gd name="connsiteX250" fmla="*/ 9733534 w 10951527"/>
              <a:gd name="connsiteY250" fmla="*/ 2340420 h 4210621"/>
              <a:gd name="connsiteX251" fmla="*/ 9679686 w 10951527"/>
              <a:gd name="connsiteY251" fmla="*/ 2433638 h 4210621"/>
              <a:gd name="connsiteX252" fmla="*/ 9615297 w 10951527"/>
              <a:gd name="connsiteY252" fmla="*/ 2525395 h 4210621"/>
              <a:gd name="connsiteX253" fmla="*/ 9540113 w 10951527"/>
              <a:gd name="connsiteY253" fmla="*/ 2614930 h 4210621"/>
              <a:gd name="connsiteX254" fmla="*/ 9454007 w 10951527"/>
              <a:gd name="connsiteY254" fmla="*/ 2701163 h 4210621"/>
              <a:gd name="connsiteX255" fmla="*/ 9357170 w 10951527"/>
              <a:gd name="connsiteY255" fmla="*/ 2783015 h 4210621"/>
              <a:gd name="connsiteX256" fmla="*/ 9249791 w 10951527"/>
              <a:gd name="connsiteY256" fmla="*/ 2859405 h 4210621"/>
              <a:gd name="connsiteX257" fmla="*/ 9132443 w 10951527"/>
              <a:gd name="connsiteY257" fmla="*/ 2929001 h 4210621"/>
              <a:gd name="connsiteX258" fmla="*/ 9005951 w 10951527"/>
              <a:gd name="connsiteY258" fmla="*/ 2990787 h 4210621"/>
              <a:gd name="connsiteX259" fmla="*/ 8871521 w 10951527"/>
              <a:gd name="connsiteY259" fmla="*/ 3043809 h 4210621"/>
              <a:gd name="connsiteX260" fmla="*/ 8730424 w 10951527"/>
              <a:gd name="connsiteY260" fmla="*/ 3086989 h 4210621"/>
              <a:gd name="connsiteX261" fmla="*/ 8657844 w 10951527"/>
              <a:gd name="connsiteY261" fmla="*/ 3104579 h 4210621"/>
              <a:gd name="connsiteX262" fmla="*/ 8584247 w 10951527"/>
              <a:gd name="connsiteY262" fmla="*/ 3119565 h 4210621"/>
              <a:gd name="connsiteX263" fmla="*/ 8509762 w 10951527"/>
              <a:gd name="connsiteY263" fmla="*/ 3131820 h 4210621"/>
              <a:gd name="connsiteX264" fmla="*/ 8434642 w 10951527"/>
              <a:gd name="connsiteY264" fmla="*/ 3141345 h 4210621"/>
              <a:gd name="connsiteX265" fmla="*/ 8359204 w 10951527"/>
              <a:gd name="connsiteY265" fmla="*/ 3147949 h 4210621"/>
              <a:gd name="connsiteX266" fmla="*/ 8283575 w 10951527"/>
              <a:gd name="connsiteY266" fmla="*/ 3151886 h 4210621"/>
              <a:gd name="connsiteX267" fmla="*/ 8207946 w 10951527"/>
              <a:gd name="connsiteY267" fmla="*/ 3153092 h 4210621"/>
              <a:gd name="connsiteX268" fmla="*/ 8132572 w 10951527"/>
              <a:gd name="connsiteY268" fmla="*/ 3151569 h 4210621"/>
              <a:gd name="connsiteX269" fmla="*/ 7983347 w 10951527"/>
              <a:gd name="connsiteY269" fmla="*/ 3140392 h 4210621"/>
              <a:gd name="connsiteX270" fmla="*/ 7837233 w 10951527"/>
              <a:gd name="connsiteY270" fmla="*/ 3119247 h 4210621"/>
              <a:gd name="connsiteX271" fmla="*/ 7695438 w 10951527"/>
              <a:gd name="connsiteY271" fmla="*/ 3088831 h 4210621"/>
              <a:gd name="connsiteX272" fmla="*/ 7559167 w 10951527"/>
              <a:gd name="connsiteY272" fmla="*/ 3049778 h 4210621"/>
              <a:gd name="connsiteX273" fmla="*/ 7537832 w 10951527"/>
              <a:gd name="connsiteY273" fmla="*/ 3042793 h 4210621"/>
              <a:gd name="connsiteX274" fmla="*/ 7516686 w 10951527"/>
              <a:gd name="connsiteY274" fmla="*/ 3035617 h 4210621"/>
              <a:gd name="connsiteX275" fmla="*/ 7495667 w 10951527"/>
              <a:gd name="connsiteY275" fmla="*/ 3028252 h 4210621"/>
              <a:gd name="connsiteX276" fmla="*/ 7474839 w 10951527"/>
              <a:gd name="connsiteY276" fmla="*/ 3020695 h 4210621"/>
              <a:gd name="connsiteX277" fmla="*/ 7368667 w 10951527"/>
              <a:gd name="connsiteY277" fmla="*/ 2978404 h 4210621"/>
              <a:gd name="connsiteX278" fmla="*/ 7267321 w 10951527"/>
              <a:gd name="connsiteY278" fmla="*/ 2931795 h 4210621"/>
              <a:gd name="connsiteX279" fmla="*/ 7170928 w 10951527"/>
              <a:gd name="connsiteY279" fmla="*/ 2881376 h 4210621"/>
              <a:gd name="connsiteX280" fmla="*/ 7079615 w 10951527"/>
              <a:gd name="connsiteY280" fmla="*/ 2827719 h 4210621"/>
              <a:gd name="connsiteX281" fmla="*/ 6977444 w 10951527"/>
              <a:gd name="connsiteY281" fmla="*/ 2760155 h 4210621"/>
              <a:gd name="connsiteX282" fmla="*/ 6882320 w 10951527"/>
              <a:gd name="connsiteY282" fmla="*/ 2689416 h 4210621"/>
              <a:gd name="connsiteX283" fmla="*/ 6794182 w 10951527"/>
              <a:gd name="connsiteY283" fmla="*/ 2616073 h 4210621"/>
              <a:gd name="connsiteX284" fmla="*/ 6712903 w 10951527"/>
              <a:gd name="connsiteY284" fmla="*/ 2540762 h 4210621"/>
              <a:gd name="connsiteX285" fmla="*/ 6708013 w 10951527"/>
              <a:gd name="connsiteY285" fmla="*/ 2536000 h 4210621"/>
              <a:gd name="connsiteX286" fmla="*/ 6703124 w 10951527"/>
              <a:gd name="connsiteY286" fmla="*/ 2531237 h 4210621"/>
              <a:gd name="connsiteX287" fmla="*/ 6698234 w 10951527"/>
              <a:gd name="connsiteY287" fmla="*/ 2526475 h 4210621"/>
              <a:gd name="connsiteX288" fmla="*/ 6693408 w 10951527"/>
              <a:gd name="connsiteY288" fmla="*/ 2521712 h 4210621"/>
              <a:gd name="connsiteX289" fmla="*/ 6674676 w 10951527"/>
              <a:gd name="connsiteY289" fmla="*/ 2502535 h 4210621"/>
              <a:gd name="connsiteX290" fmla="*/ 6665341 w 10951527"/>
              <a:gd name="connsiteY290" fmla="*/ 2492947 h 4210621"/>
              <a:gd name="connsiteX291" fmla="*/ 6656070 w 10951527"/>
              <a:gd name="connsiteY291" fmla="*/ 2483358 h 4210621"/>
              <a:gd name="connsiteX292" fmla="*/ 6646926 w 10951527"/>
              <a:gd name="connsiteY292" fmla="*/ 2473770 h 4210621"/>
              <a:gd name="connsiteX293" fmla="*/ 6637972 w 10951527"/>
              <a:gd name="connsiteY293" fmla="*/ 2464118 h 4210621"/>
              <a:gd name="connsiteX294" fmla="*/ 6577520 w 10951527"/>
              <a:gd name="connsiteY294" fmla="*/ 2398014 h 4210621"/>
              <a:gd name="connsiteX295" fmla="*/ 6550787 w 10951527"/>
              <a:gd name="connsiteY295" fmla="*/ 2369630 h 4210621"/>
              <a:gd name="connsiteX296" fmla="*/ 6523863 w 10951527"/>
              <a:gd name="connsiteY296" fmla="*/ 2341753 h 4210621"/>
              <a:gd name="connsiteX297" fmla="*/ 6496621 w 10951527"/>
              <a:gd name="connsiteY297" fmla="*/ 2314448 h 4210621"/>
              <a:gd name="connsiteX298" fmla="*/ 6468999 w 10951527"/>
              <a:gd name="connsiteY298" fmla="*/ 2287842 h 4210621"/>
              <a:gd name="connsiteX299" fmla="*/ 6355715 w 10951527"/>
              <a:gd name="connsiteY299" fmla="*/ 2186750 h 4210621"/>
              <a:gd name="connsiteX300" fmla="*/ 6236907 w 10951527"/>
              <a:gd name="connsiteY300" fmla="*/ 2094738 h 4210621"/>
              <a:gd name="connsiteX301" fmla="*/ 6112193 w 10951527"/>
              <a:gd name="connsiteY301" fmla="*/ 2011807 h 4210621"/>
              <a:gd name="connsiteX302" fmla="*/ 5981002 w 10951527"/>
              <a:gd name="connsiteY302" fmla="*/ 1938020 h 4210621"/>
              <a:gd name="connsiteX303" fmla="*/ 5927598 w 10951527"/>
              <a:gd name="connsiteY303" fmla="*/ 1911795 h 4210621"/>
              <a:gd name="connsiteX304" fmla="*/ 5873115 w 10951527"/>
              <a:gd name="connsiteY304" fmla="*/ 1886902 h 4210621"/>
              <a:gd name="connsiteX305" fmla="*/ 5817553 w 10951527"/>
              <a:gd name="connsiteY305" fmla="*/ 1863471 h 4210621"/>
              <a:gd name="connsiteX306" fmla="*/ 5760783 w 10951527"/>
              <a:gd name="connsiteY306" fmla="*/ 1841564 h 4210621"/>
              <a:gd name="connsiteX307" fmla="*/ 5744908 w 10951527"/>
              <a:gd name="connsiteY307" fmla="*/ 1835785 h 4210621"/>
              <a:gd name="connsiteX308" fmla="*/ 5728907 w 10951527"/>
              <a:gd name="connsiteY308" fmla="*/ 1830134 h 4210621"/>
              <a:gd name="connsiteX309" fmla="*/ 5712841 w 10951527"/>
              <a:gd name="connsiteY309" fmla="*/ 1824609 h 4210621"/>
              <a:gd name="connsiteX310" fmla="*/ 5696649 w 10951527"/>
              <a:gd name="connsiteY310" fmla="*/ 1819212 h 4210621"/>
              <a:gd name="connsiteX311" fmla="*/ 5620576 w 10951527"/>
              <a:gd name="connsiteY311" fmla="*/ 1795780 h 4210621"/>
              <a:gd name="connsiteX312" fmla="*/ 5542408 w 10951527"/>
              <a:gd name="connsiteY312" fmla="*/ 1774952 h 4210621"/>
              <a:gd name="connsiteX313" fmla="*/ 5462143 w 10951527"/>
              <a:gd name="connsiteY313" fmla="*/ 1756727 h 4210621"/>
              <a:gd name="connsiteX314" fmla="*/ 5379657 w 10951527"/>
              <a:gd name="connsiteY314" fmla="*/ 1741234 h 4210621"/>
              <a:gd name="connsiteX315" fmla="*/ 5207953 w 10951527"/>
              <a:gd name="connsiteY315" fmla="*/ 1718755 h 4210621"/>
              <a:gd name="connsiteX316" fmla="*/ 5026978 w 10951527"/>
              <a:gd name="connsiteY316" fmla="*/ 1708023 h 4210621"/>
              <a:gd name="connsiteX317" fmla="*/ 4836478 w 10951527"/>
              <a:gd name="connsiteY317" fmla="*/ 1709547 h 4210621"/>
              <a:gd name="connsiteX318" fmla="*/ 4636008 w 10951527"/>
              <a:gd name="connsiteY318" fmla="*/ 1724089 h 4210621"/>
              <a:gd name="connsiteX319" fmla="*/ 4425252 w 10951527"/>
              <a:gd name="connsiteY319" fmla="*/ 1752029 h 4210621"/>
              <a:gd name="connsiteX320" fmla="*/ 4203256 w 10951527"/>
              <a:gd name="connsiteY320" fmla="*/ 1794446 h 4210621"/>
              <a:gd name="connsiteX321" fmla="*/ 3969067 w 10951527"/>
              <a:gd name="connsiteY321" fmla="*/ 1852105 h 4210621"/>
              <a:gd name="connsiteX322" fmla="*/ 3721608 w 10951527"/>
              <a:gd name="connsiteY322" fmla="*/ 1926082 h 4210621"/>
              <a:gd name="connsiteX323" fmla="*/ 3657536 w 10951527"/>
              <a:gd name="connsiteY323" fmla="*/ 1947355 h 4210621"/>
              <a:gd name="connsiteX324" fmla="*/ 3592513 w 10951527"/>
              <a:gd name="connsiteY324" fmla="*/ 1969707 h 4210621"/>
              <a:gd name="connsiteX325" fmla="*/ 3526599 w 10951527"/>
              <a:gd name="connsiteY325" fmla="*/ 1993202 h 4210621"/>
              <a:gd name="connsiteX326" fmla="*/ 3459798 w 10951527"/>
              <a:gd name="connsiteY326" fmla="*/ 2017776 h 4210621"/>
              <a:gd name="connsiteX327" fmla="*/ 3391979 w 10951527"/>
              <a:gd name="connsiteY327" fmla="*/ 2043684 h 4210621"/>
              <a:gd name="connsiteX328" fmla="*/ 3323209 w 10951527"/>
              <a:gd name="connsiteY328" fmla="*/ 2070799 h 4210621"/>
              <a:gd name="connsiteX329" fmla="*/ 3253486 w 10951527"/>
              <a:gd name="connsiteY329" fmla="*/ 2099120 h 4210621"/>
              <a:gd name="connsiteX330" fmla="*/ 3182747 w 10951527"/>
              <a:gd name="connsiteY330" fmla="*/ 2128711 h 4210621"/>
              <a:gd name="connsiteX331" fmla="*/ 3038411 w 10951527"/>
              <a:gd name="connsiteY331" fmla="*/ 2191639 h 4210621"/>
              <a:gd name="connsiteX332" fmla="*/ 2890139 w 10951527"/>
              <a:gd name="connsiteY332" fmla="*/ 2259965 h 4210621"/>
              <a:gd name="connsiteX333" fmla="*/ 2737866 w 10951527"/>
              <a:gd name="connsiteY333" fmla="*/ 2333752 h 4210621"/>
              <a:gd name="connsiteX334" fmla="*/ 2581529 w 10951527"/>
              <a:gd name="connsiteY334" fmla="*/ 2413254 h 4210621"/>
              <a:gd name="connsiteX335" fmla="*/ 2421065 w 10951527"/>
              <a:gd name="connsiteY335" fmla="*/ 2498598 h 4210621"/>
              <a:gd name="connsiteX336" fmla="*/ 2256536 w 10951527"/>
              <a:gd name="connsiteY336" fmla="*/ 2589975 h 4210621"/>
              <a:gd name="connsiteX337" fmla="*/ 2088007 w 10951527"/>
              <a:gd name="connsiteY337" fmla="*/ 2687574 h 4210621"/>
              <a:gd name="connsiteX338" fmla="*/ 1915478 w 10951527"/>
              <a:gd name="connsiteY338" fmla="*/ 2791651 h 4210621"/>
              <a:gd name="connsiteX339" fmla="*/ 1738757 w 10951527"/>
              <a:gd name="connsiteY339" fmla="*/ 2902458 h 4210621"/>
              <a:gd name="connsiteX340" fmla="*/ 1557909 w 10951527"/>
              <a:gd name="connsiteY340" fmla="*/ 3020187 h 4210621"/>
              <a:gd name="connsiteX341" fmla="*/ 1372934 w 10951527"/>
              <a:gd name="connsiteY341" fmla="*/ 3145028 h 4210621"/>
              <a:gd name="connsiteX342" fmla="*/ 1183831 w 10951527"/>
              <a:gd name="connsiteY342" fmla="*/ 3277235 h 4210621"/>
              <a:gd name="connsiteX343" fmla="*/ 990600 w 10951527"/>
              <a:gd name="connsiteY343" fmla="*/ 3417189 h 4210621"/>
              <a:gd name="connsiteX344" fmla="*/ 793178 w 10951527"/>
              <a:gd name="connsiteY344" fmla="*/ 3565081 h 4210621"/>
              <a:gd name="connsiteX345" fmla="*/ 591439 w 10951527"/>
              <a:gd name="connsiteY345" fmla="*/ 3721227 h 4210621"/>
              <a:gd name="connsiteX346" fmla="*/ 385381 w 10951527"/>
              <a:gd name="connsiteY346" fmla="*/ 3885883 h 4210621"/>
              <a:gd name="connsiteX347" fmla="*/ 280606 w 10951527"/>
              <a:gd name="connsiteY347" fmla="*/ 3971608 h 4210621"/>
              <a:gd name="connsiteX348" fmla="*/ 174688 w 10951527"/>
              <a:gd name="connsiteY348" fmla="*/ 4059555 h 4210621"/>
              <a:gd name="connsiteX349" fmla="*/ 67627 w 10951527"/>
              <a:gd name="connsiteY349" fmla="*/ 4149852 h 4210621"/>
              <a:gd name="connsiteX350" fmla="*/ 0 w 10951527"/>
              <a:gd name="connsiteY350" fmla="*/ 4207637 h 4210621"/>
              <a:gd name="connsiteX351" fmla="*/ 645350 w 10951527"/>
              <a:gd name="connsiteY351" fmla="*/ 4210622 h 4210621"/>
              <a:gd name="connsiteX352" fmla="*/ 661797 w 10951527"/>
              <a:gd name="connsiteY352" fmla="*/ 4194810 h 4210621"/>
              <a:gd name="connsiteX353" fmla="*/ 747649 w 10951527"/>
              <a:gd name="connsiteY353" fmla="*/ 4113594 h 4210621"/>
              <a:gd name="connsiteX354" fmla="*/ 832993 w 10951527"/>
              <a:gd name="connsiteY354" fmla="*/ 4034346 h 4210621"/>
              <a:gd name="connsiteX355" fmla="*/ 917638 w 10951527"/>
              <a:gd name="connsiteY355" fmla="*/ 3957066 h 4210621"/>
              <a:gd name="connsiteX356" fmla="*/ 1001586 w 10951527"/>
              <a:gd name="connsiteY356" fmla="*/ 3881691 h 4210621"/>
              <a:gd name="connsiteX357" fmla="*/ 1084771 w 10951527"/>
              <a:gd name="connsiteY357" fmla="*/ 3808222 h 4210621"/>
              <a:gd name="connsiteX358" fmla="*/ 1248981 w 10951527"/>
              <a:gd name="connsiteY358" fmla="*/ 3666681 h 4210621"/>
              <a:gd name="connsiteX359" fmla="*/ 1410271 w 10951527"/>
              <a:gd name="connsiteY359" fmla="*/ 3532315 h 4210621"/>
              <a:gd name="connsiteX360" fmla="*/ 1568577 w 10951527"/>
              <a:gd name="connsiteY360" fmla="*/ 3404934 h 4210621"/>
              <a:gd name="connsiteX361" fmla="*/ 1723962 w 10951527"/>
              <a:gd name="connsiteY361" fmla="*/ 3284284 h 4210621"/>
              <a:gd name="connsiteX362" fmla="*/ 1876298 w 10951527"/>
              <a:gd name="connsiteY362" fmla="*/ 3170238 h 4210621"/>
              <a:gd name="connsiteX363" fmla="*/ 2025523 w 10951527"/>
              <a:gd name="connsiteY363" fmla="*/ 3062541 h 4210621"/>
              <a:gd name="connsiteX364" fmla="*/ 2171573 w 10951527"/>
              <a:gd name="connsiteY364" fmla="*/ 2961005 h 4210621"/>
              <a:gd name="connsiteX365" fmla="*/ 2314385 w 10951527"/>
              <a:gd name="connsiteY365" fmla="*/ 2865501 h 4210621"/>
              <a:gd name="connsiteX366" fmla="*/ 2453958 w 10951527"/>
              <a:gd name="connsiteY366" fmla="*/ 2775839 h 4210621"/>
              <a:gd name="connsiteX367" fmla="*/ 2590165 w 10951527"/>
              <a:gd name="connsiteY367" fmla="*/ 2691892 h 4210621"/>
              <a:gd name="connsiteX368" fmla="*/ 2722944 w 10951527"/>
              <a:gd name="connsiteY368" fmla="*/ 2613406 h 4210621"/>
              <a:gd name="connsiteX369" fmla="*/ 2852229 w 10951527"/>
              <a:gd name="connsiteY369" fmla="*/ 2540254 h 4210621"/>
              <a:gd name="connsiteX370" fmla="*/ 2978023 w 10951527"/>
              <a:gd name="connsiteY370" fmla="*/ 2472246 h 4210621"/>
              <a:gd name="connsiteX371" fmla="*/ 3100324 w 10951527"/>
              <a:gd name="connsiteY371" fmla="*/ 2409254 h 4210621"/>
              <a:gd name="connsiteX372" fmla="*/ 3219133 w 10951527"/>
              <a:gd name="connsiteY372" fmla="*/ 2351088 h 4210621"/>
              <a:gd name="connsiteX373" fmla="*/ 3334512 w 10951527"/>
              <a:gd name="connsiteY373" fmla="*/ 2297684 h 4210621"/>
              <a:gd name="connsiteX374" fmla="*/ 3390900 w 10951527"/>
              <a:gd name="connsiteY374" fmla="*/ 2272602 h 4210621"/>
              <a:gd name="connsiteX375" fmla="*/ 3446399 w 10951527"/>
              <a:gd name="connsiteY375" fmla="*/ 2248599 h 4210621"/>
              <a:gd name="connsiteX376" fmla="*/ 3501073 w 10951527"/>
              <a:gd name="connsiteY376" fmla="*/ 2225612 h 4210621"/>
              <a:gd name="connsiteX377" fmla="*/ 3554984 w 10951527"/>
              <a:gd name="connsiteY377" fmla="*/ 2203704 h 4210621"/>
              <a:gd name="connsiteX378" fmla="*/ 3608070 w 10951527"/>
              <a:gd name="connsiteY378" fmla="*/ 2182876 h 4210621"/>
              <a:gd name="connsiteX379" fmla="*/ 3660394 w 10951527"/>
              <a:gd name="connsiteY379" fmla="*/ 2163001 h 4210621"/>
              <a:gd name="connsiteX380" fmla="*/ 3711956 w 10951527"/>
              <a:gd name="connsiteY380" fmla="*/ 2144078 h 4210621"/>
              <a:gd name="connsiteX381" fmla="*/ 3762820 w 10951527"/>
              <a:gd name="connsiteY381" fmla="*/ 2126044 h 4210621"/>
              <a:gd name="connsiteX382" fmla="*/ 3959289 w 10951527"/>
              <a:gd name="connsiteY382" fmla="*/ 2063052 h 4210621"/>
              <a:gd name="connsiteX383" fmla="*/ 4146296 w 10951527"/>
              <a:gd name="connsiteY383" fmla="*/ 2013268 h 4210621"/>
              <a:gd name="connsiteX384" fmla="*/ 4325684 w 10951527"/>
              <a:gd name="connsiteY384" fmla="*/ 1975739 h 4210621"/>
              <a:gd name="connsiteX385" fmla="*/ 4499039 w 10951527"/>
              <a:gd name="connsiteY385" fmla="*/ 1949831 h 4210621"/>
              <a:gd name="connsiteX386" fmla="*/ 4541584 w 10951527"/>
              <a:gd name="connsiteY386" fmla="*/ 1945068 h 4210621"/>
              <a:gd name="connsiteX387" fmla="*/ 4583811 w 10951527"/>
              <a:gd name="connsiteY387" fmla="*/ 1941005 h 4210621"/>
              <a:gd name="connsiteX388" fmla="*/ 4625785 w 10951527"/>
              <a:gd name="connsiteY388" fmla="*/ 1937639 h 4210621"/>
              <a:gd name="connsiteX389" fmla="*/ 4667441 w 10951527"/>
              <a:gd name="connsiteY389" fmla="*/ 1934972 h 4210621"/>
              <a:gd name="connsiteX390" fmla="*/ 4708843 w 10951527"/>
              <a:gd name="connsiteY390" fmla="*/ 1933004 h 4210621"/>
              <a:gd name="connsiteX391" fmla="*/ 4749927 w 10951527"/>
              <a:gd name="connsiteY391" fmla="*/ 1931797 h 4210621"/>
              <a:gd name="connsiteX392" fmla="*/ 4790758 w 10951527"/>
              <a:gd name="connsiteY392" fmla="*/ 1931289 h 4210621"/>
              <a:gd name="connsiteX393" fmla="*/ 4831271 w 10951527"/>
              <a:gd name="connsiteY393" fmla="*/ 1931480 h 4210621"/>
              <a:gd name="connsiteX394" fmla="*/ 4911471 w 10951527"/>
              <a:gd name="connsiteY394" fmla="*/ 1933893 h 4210621"/>
              <a:gd name="connsiteX395" fmla="*/ 4990465 w 10951527"/>
              <a:gd name="connsiteY395" fmla="*/ 1939036 h 4210621"/>
              <a:gd name="connsiteX396" fmla="*/ 5068189 w 10951527"/>
              <a:gd name="connsiteY396" fmla="*/ 1946974 h 4210621"/>
              <a:gd name="connsiteX397" fmla="*/ 5144643 w 10951527"/>
              <a:gd name="connsiteY397" fmla="*/ 1957705 h 4210621"/>
              <a:gd name="connsiteX398" fmla="*/ 5219700 w 10951527"/>
              <a:gd name="connsiteY398" fmla="*/ 1971167 h 4210621"/>
              <a:gd name="connsiteX399" fmla="*/ 5293360 w 10951527"/>
              <a:gd name="connsiteY399" fmla="*/ 1987360 h 4210621"/>
              <a:gd name="connsiteX400" fmla="*/ 5365559 w 10951527"/>
              <a:gd name="connsiteY400" fmla="*/ 2006283 h 4210621"/>
              <a:gd name="connsiteX401" fmla="*/ 5436299 w 10951527"/>
              <a:gd name="connsiteY401" fmla="*/ 2027873 h 4210621"/>
              <a:gd name="connsiteX402" fmla="*/ 5451602 w 10951527"/>
              <a:gd name="connsiteY402" fmla="*/ 2032952 h 4210621"/>
              <a:gd name="connsiteX403" fmla="*/ 5466779 w 10951527"/>
              <a:gd name="connsiteY403" fmla="*/ 2038160 h 4210621"/>
              <a:gd name="connsiteX404" fmla="*/ 5481892 w 10951527"/>
              <a:gd name="connsiteY404" fmla="*/ 2043493 h 4210621"/>
              <a:gd name="connsiteX405" fmla="*/ 5496941 w 10951527"/>
              <a:gd name="connsiteY405" fmla="*/ 2048955 h 4210621"/>
              <a:gd name="connsiteX406" fmla="*/ 5550091 w 10951527"/>
              <a:gd name="connsiteY406" fmla="*/ 2069529 h 4210621"/>
              <a:gd name="connsiteX407" fmla="*/ 5602288 w 10951527"/>
              <a:gd name="connsiteY407" fmla="*/ 2091690 h 4210621"/>
              <a:gd name="connsiteX408" fmla="*/ 5653595 w 10951527"/>
              <a:gd name="connsiteY408" fmla="*/ 2115376 h 4210621"/>
              <a:gd name="connsiteX409" fmla="*/ 5704015 w 10951527"/>
              <a:gd name="connsiteY409" fmla="*/ 2140522 h 4210621"/>
              <a:gd name="connsiteX410" fmla="*/ 5828856 w 10951527"/>
              <a:gd name="connsiteY410" fmla="*/ 2212213 h 4210621"/>
              <a:gd name="connsiteX411" fmla="*/ 5947918 w 10951527"/>
              <a:gd name="connsiteY411" fmla="*/ 2293811 h 4210621"/>
              <a:gd name="connsiteX412" fmla="*/ 6061583 w 10951527"/>
              <a:gd name="connsiteY412" fmla="*/ 2385314 h 4210621"/>
              <a:gd name="connsiteX413" fmla="*/ 6170105 w 10951527"/>
              <a:gd name="connsiteY413" fmla="*/ 2486724 h 4210621"/>
              <a:gd name="connsiteX414" fmla="*/ 6196584 w 10951527"/>
              <a:gd name="connsiteY414" fmla="*/ 2513521 h 4210621"/>
              <a:gd name="connsiteX415" fmla="*/ 6222682 w 10951527"/>
              <a:gd name="connsiteY415" fmla="*/ 2541080 h 4210621"/>
              <a:gd name="connsiteX416" fmla="*/ 6248464 w 10951527"/>
              <a:gd name="connsiteY416" fmla="*/ 2569337 h 4210621"/>
              <a:gd name="connsiteX417" fmla="*/ 6273991 w 10951527"/>
              <a:gd name="connsiteY417" fmla="*/ 2598103 h 4210621"/>
              <a:gd name="connsiteX418" fmla="*/ 6335649 w 10951527"/>
              <a:gd name="connsiteY418" fmla="*/ 2669604 h 4210621"/>
              <a:gd name="connsiteX419" fmla="*/ 6345365 w 10951527"/>
              <a:gd name="connsiteY419" fmla="*/ 2680716 h 4210621"/>
              <a:gd name="connsiteX420" fmla="*/ 6355334 w 10951527"/>
              <a:gd name="connsiteY420" fmla="*/ 2691765 h 4210621"/>
              <a:gd name="connsiteX421" fmla="*/ 6365431 w 10951527"/>
              <a:gd name="connsiteY421" fmla="*/ 2702814 h 4210621"/>
              <a:gd name="connsiteX422" fmla="*/ 6375654 w 10951527"/>
              <a:gd name="connsiteY422" fmla="*/ 2713863 h 4210621"/>
              <a:gd name="connsiteX423" fmla="*/ 6396101 w 10951527"/>
              <a:gd name="connsiteY423" fmla="*/ 2735961 h 4210621"/>
              <a:gd name="connsiteX424" fmla="*/ 6401371 w 10951527"/>
              <a:gd name="connsiteY424" fmla="*/ 2741422 h 4210621"/>
              <a:gd name="connsiteX425" fmla="*/ 6406706 w 10951527"/>
              <a:gd name="connsiteY425" fmla="*/ 2746883 h 4210621"/>
              <a:gd name="connsiteX426" fmla="*/ 6412103 w 10951527"/>
              <a:gd name="connsiteY426" fmla="*/ 2752344 h 4210621"/>
              <a:gd name="connsiteX427" fmla="*/ 6417437 w 10951527"/>
              <a:gd name="connsiteY427" fmla="*/ 2757805 h 4210621"/>
              <a:gd name="connsiteX428" fmla="*/ 6506972 w 10951527"/>
              <a:gd name="connsiteY428" fmla="*/ 2844927 h 4210621"/>
              <a:gd name="connsiteX429" fmla="*/ 6605016 w 10951527"/>
              <a:gd name="connsiteY429" fmla="*/ 2930081 h 4210621"/>
              <a:gd name="connsiteX430" fmla="*/ 6711823 w 10951527"/>
              <a:gd name="connsiteY430" fmla="*/ 3012504 h 4210621"/>
              <a:gd name="connsiteX431" fmla="*/ 6827583 w 10951527"/>
              <a:gd name="connsiteY431" fmla="*/ 3091434 h 4210621"/>
              <a:gd name="connsiteX432" fmla="*/ 6931851 w 10951527"/>
              <a:gd name="connsiteY432" fmla="*/ 3154235 h 4210621"/>
              <a:gd name="connsiteX433" fmla="*/ 7042595 w 10951527"/>
              <a:gd name="connsiteY433" fmla="*/ 3213227 h 4210621"/>
              <a:gd name="connsiteX434" fmla="*/ 7159816 w 10951527"/>
              <a:gd name="connsiteY434" fmla="*/ 3267773 h 4210621"/>
              <a:gd name="connsiteX435" fmla="*/ 7283323 w 10951527"/>
              <a:gd name="connsiteY435" fmla="*/ 3317177 h 4210621"/>
              <a:gd name="connsiteX436" fmla="*/ 7307708 w 10951527"/>
              <a:gd name="connsiteY436" fmla="*/ 3326003 h 4210621"/>
              <a:gd name="connsiteX437" fmla="*/ 7332282 w 10951527"/>
              <a:gd name="connsiteY437" fmla="*/ 3334576 h 4210621"/>
              <a:gd name="connsiteX438" fmla="*/ 7357110 w 10951527"/>
              <a:gd name="connsiteY438" fmla="*/ 3342958 h 4210621"/>
              <a:gd name="connsiteX439" fmla="*/ 7382129 w 10951527"/>
              <a:gd name="connsiteY439" fmla="*/ 3351085 h 4210621"/>
              <a:gd name="connsiteX440" fmla="*/ 7542086 w 10951527"/>
              <a:gd name="connsiteY440" fmla="*/ 3396234 h 4210621"/>
              <a:gd name="connsiteX441" fmla="*/ 7709345 w 10951527"/>
              <a:gd name="connsiteY441" fmla="*/ 3430778 h 4210621"/>
              <a:gd name="connsiteX442" fmla="*/ 7882383 w 10951527"/>
              <a:gd name="connsiteY442" fmla="*/ 3453765 h 4210621"/>
              <a:gd name="connsiteX443" fmla="*/ 8059483 w 10951527"/>
              <a:gd name="connsiteY443" fmla="*/ 3464370 h 4210621"/>
              <a:gd name="connsiteX444" fmla="*/ 8149083 w 10951527"/>
              <a:gd name="connsiteY444" fmla="*/ 3464623 h 4210621"/>
              <a:gd name="connsiteX445" fmla="*/ 8238998 w 10951527"/>
              <a:gd name="connsiteY445" fmla="*/ 3461448 h 4210621"/>
              <a:gd name="connsiteX446" fmla="*/ 8328914 w 10951527"/>
              <a:gd name="connsiteY446" fmla="*/ 3454908 h 4210621"/>
              <a:gd name="connsiteX447" fmla="*/ 8418576 w 10951527"/>
              <a:gd name="connsiteY447" fmla="*/ 3445002 h 4210621"/>
              <a:gd name="connsiteX448" fmla="*/ 8507730 w 10951527"/>
              <a:gd name="connsiteY448" fmla="*/ 3431540 h 4210621"/>
              <a:gd name="connsiteX449" fmla="*/ 8595995 w 10951527"/>
              <a:gd name="connsiteY449" fmla="*/ 3414649 h 4210621"/>
              <a:gd name="connsiteX450" fmla="*/ 8683117 w 10951527"/>
              <a:gd name="connsiteY450" fmla="*/ 3394456 h 4210621"/>
              <a:gd name="connsiteX451" fmla="*/ 8768842 w 10951527"/>
              <a:gd name="connsiteY451" fmla="*/ 3371025 h 4210621"/>
              <a:gd name="connsiteX452" fmla="*/ 8934958 w 10951527"/>
              <a:gd name="connsiteY452" fmla="*/ 3314510 h 4210621"/>
              <a:gd name="connsiteX453" fmla="*/ 9092311 w 10951527"/>
              <a:gd name="connsiteY453" fmla="*/ 3246310 h 4210621"/>
              <a:gd name="connsiteX454" fmla="*/ 9239250 w 10951527"/>
              <a:gd name="connsiteY454" fmla="*/ 3167825 h 4210621"/>
              <a:gd name="connsiteX455" fmla="*/ 9374505 w 10951527"/>
              <a:gd name="connsiteY455" fmla="*/ 3080448 h 4210621"/>
              <a:gd name="connsiteX456" fmla="*/ 9497060 w 10951527"/>
              <a:gd name="connsiteY456" fmla="*/ 2985643 h 4210621"/>
              <a:gd name="connsiteX457" fmla="*/ 9606470 w 10951527"/>
              <a:gd name="connsiteY457" fmla="*/ 2884996 h 4210621"/>
              <a:gd name="connsiteX458" fmla="*/ 9702546 w 10951527"/>
              <a:gd name="connsiteY458" fmla="*/ 2780030 h 4210621"/>
              <a:gd name="connsiteX459" fmla="*/ 9785286 w 10951527"/>
              <a:gd name="connsiteY459" fmla="*/ 2672080 h 4210621"/>
              <a:gd name="connsiteX460" fmla="*/ 9855073 w 10951527"/>
              <a:gd name="connsiteY460" fmla="*/ 2562352 h 4210621"/>
              <a:gd name="connsiteX461" fmla="*/ 9912286 w 10951527"/>
              <a:gd name="connsiteY461" fmla="*/ 2451862 h 4210621"/>
              <a:gd name="connsiteX462" fmla="*/ 9957435 w 10951527"/>
              <a:gd name="connsiteY462" fmla="*/ 2341499 h 4210621"/>
              <a:gd name="connsiteX463" fmla="*/ 9991090 w 10951527"/>
              <a:gd name="connsiteY463" fmla="*/ 2232089 h 4210621"/>
              <a:gd name="connsiteX464" fmla="*/ 10014013 w 10951527"/>
              <a:gd name="connsiteY464" fmla="*/ 2124329 h 4210621"/>
              <a:gd name="connsiteX465" fmla="*/ 10026904 w 10951527"/>
              <a:gd name="connsiteY465" fmla="*/ 2018792 h 4210621"/>
              <a:gd name="connsiteX466" fmla="*/ 10030460 w 10951527"/>
              <a:gd name="connsiteY466" fmla="*/ 1915986 h 4210621"/>
              <a:gd name="connsiteX467" fmla="*/ 10025317 w 10951527"/>
              <a:gd name="connsiteY467" fmla="*/ 1816354 h 4210621"/>
              <a:gd name="connsiteX468" fmla="*/ 10012172 w 10951527"/>
              <a:gd name="connsiteY468" fmla="*/ 1720215 h 4210621"/>
              <a:gd name="connsiteX469" fmla="*/ 9991852 w 10951527"/>
              <a:gd name="connsiteY469" fmla="*/ 1627949 h 4210621"/>
              <a:gd name="connsiteX470" fmla="*/ 9965119 w 10951527"/>
              <a:gd name="connsiteY470" fmla="*/ 1539748 h 4210621"/>
              <a:gd name="connsiteX471" fmla="*/ 9932607 w 10951527"/>
              <a:gd name="connsiteY471" fmla="*/ 1455801 h 4210621"/>
              <a:gd name="connsiteX472" fmla="*/ 9930447 w 10951527"/>
              <a:gd name="connsiteY472" fmla="*/ 1450721 h 4210621"/>
              <a:gd name="connsiteX473" fmla="*/ 9928225 w 10951527"/>
              <a:gd name="connsiteY473" fmla="*/ 1445641 h 4210621"/>
              <a:gd name="connsiteX474" fmla="*/ 9925939 w 10951527"/>
              <a:gd name="connsiteY474" fmla="*/ 1440561 h 4210621"/>
              <a:gd name="connsiteX475" fmla="*/ 9923653 w 10951527"/>
              <a:gd name="connsiteY475" fmla="*/ 1435545 h 4210621"/>
              <a:gd name="connsiteX476" fmla="*/ 9921367 w 10951527"/>
              <a:gd name="connsiteY476" fmla="*/ 1430528 h 4210621"/>
              <a:gd name="connsiteX477" fmla="*/ 9919081 w 10951527"/>
              <a:gd name="connsiteY477" fmla="*/ 1425512 h 4210621"/>
              <a:gd name="connsiteX478" fmla="*/ 9916795 w 10951527"/>
              <a:gd name="connsiteY478" fmla="*/ 1420495 h 4210621"/>
              <a:gd name="connsiteX479" fmla="*/ 9914445 w 10951527"/>
              <a:gd name="connsiteY479" fmla="*/ 1415479 h 4210621"/>
              <a:gd name="connsiteX480" fmla="*/ 9904857 w 10951527"/>
              <a:gd name="connsiteY480" fmla="*/ 1395730 h 4210621"/>
              <a:gd name="connsiteX481" fmla="*/ 9900031 w 10951527"/>
              <a:gd name="connsiteY481" fmla="*/ 1385951 h 4210621"/>
              <a:gd name="connsiteX482" fmla="*/ 9895015 w 10951527"/>
              <a:gd name="connsiteY482" fmla="*/ 1376299 h 4210621"/>
              <a:gd name="connsiteX483" fmla="*/ 9884982 w 10951527"/>
              <a:gd name="connsiteY483" fmla="*/ 1357059 h 4210621"/>
              <a:gd name="connsiteX484" fmla="*/ 9882378 w 10951527"/>
              <a:gd name="connsiteY484" fmla="*/ 1352296 h 4210621"/>
              <a:gd name="connsiteX485" fmla="*/ 9879774 w 10951527"/>
              <a:gd name="connsiteY485" fmla="*/ 1347534 h 4210621"/>
              <a:gd name="connsiteX486" fmla="*/ 9877171 w 10951527"/>
              <a:gd name="connsiteY486" fmla="*/ 1342835 h 4210621"/>
              <a:gd name="connsiteX487" fmla="*/ 9874568 w 10951527"/>
              <a:gd name="connsiteY487" fmla="*/ 1338136 h 4210621"/>
              <a:gd name="connsiteX488" fmla="*/ 9869360 w 10951527"/>
              <a:gd name="connsiteY488" fmla="*/ 1328738 h 4210621"/>
              <a:gd name="connsiteX489" fmla="*/ 9864026 w 10951527"/>
              <a:gd name="connsiteY489" fmla="*/ 1319467 h 4210621"/>
              <a:gd name="connsiteX490" fmla="*/ 9858629 w 10951527"/>
              <a:gd name="connsiteY490" fmla="*/ 1310259 h 4210621"/>
              <a:gd name="connsiteX491" fmla="*/ 9853232 w 10951527"/>
              <a:gd name="connsiteY491" fmla="*/ 1301052 h 4210621"/>
              <a:gd name="connsiteX492" fmla="*/ 9830943 w 10951527"/>
              <a:gd name="connsiteY492" fmla="*/ 1265047 h 4210621"/>
              <a:gd name="connsiteX493" fmla="*/ 9807829 w 10951527"/>
              <a:gd name="connsiteY493" fmla="*/ 1230122 h 4210621"/>
              <a:gd name="connsiteX494" fmla="*/ 9783953 w 10951527"/>
              <a:gd name="connsiteY494" fmla="*/ 1196277 h 4210621"/>
              <a:gd name="connsiteX495" fmla="*/ 9759379 w 10951527"/>
              <a:gd name="connsiteY495" fmla="*/ 1163447 h 4210621"/>
              <a:gd name="connsiteX496" fmla="*/ 9708451 w 10951527"/>
              <a:gd name="connsiteY496" fmla="*/ 1100773 h 4210621"/>
              <a:gd name="connsiteX497" fmla="*/ 9655493 w 10951527"/>
              <a:gd name="connsiteY497" fmla="*/ 1042035 h 4210621"/>
              <a:gd name="connsiteX498" fmla="*/ 9600882 w 10951527"/>
              <a:gd name="connsiteY498" fmla="*/ 986917 h 4210621"/>
              <a:gd name="connsiteX499" fmla="*/ 9545066 w 10951527"/>
              <a:gd name="connsiteY499" fmla="*/ 935165 h 4210621"/>
              <a:gd name="connsiteX500" fmla="*/ 9488233 w 10951527"/>
              <a:gd name="connsiteY500" fmla="*/ 886587 h 4210621"/>
              <a:gd name="connsiteX501" fmla="*/ 9430639 w 10951527"/>
              <a:gd name="connsiteY501" fmla="*/ 840931 h 4210621"/>
              <a:gd name="connsiteX502" fmla="*/ 9372409 w 10951527"/>
              <a:gd name="connsiteY502" fmla="*/ 798005 h 4210621"/>
              <a:gd name="connsiteX503" fmla="*/ 9313735 w 10951527"/>
              <a:gd name="connsiteY503" fmla="*/ 757555 h 4210621"/>
              <a:gd name="connsiteX504" fmla="*/ 9284271 w 10951527"/>
              <a:gd name="connsiteY504" fmla="*/ 738187 h 4210621"/>
              <a:gd name="connsiteX505" fmla="*/ 9254744 w 10951527"/>
              <a:gd name="connsiteY505" fmla="*/ 719392 h 4210621"/>
              <a:gd name="connsiteX506" fmla="*/ 9225153 w 10951527"/>
              <a:gd name="connsiteY506" fmla="*/ 701104 h 4210621"/>
              <a:gd name="connsiteX507" fmla="*/ 9195498 w 10951527"/>
              <a:gd name="connsiteY507" fmla="*/ 683323 h 4210621"/>
              <a:gd name="connsiteX508" fmla="*/ 9165781 w 10951527"/>
              <a:gd name="connsiteY508" fmla="*/ 666052 h 4210621"/>
              <a:gd name="connsiteX509" fmla="*/ 9136062 w 10951527"/>
              <a:gd name="connsiteY509" fmla="*/ 649224 h 4210621"/>
              <a:gd name="connsiteX510" fmla="*/ 9106281 w 10951527"/>
              <a:gd name="connsiteY510" fmla="*/ 632841 h 4210621"/>
              <a:gd name="connsiteX511" fmla="*/ 9076436 w 10951527"/>
              <a:gd name="connsiteY511" fmla="*/ 616839 h 4210621"/>
              <a:gd name="connsiteX512" fmla="*/ 9068943 w 10951527"/>
              <a:gd name="connsiteY512" fmla="*/ 612902 h 4210621"/>
              <a:gd name="connsiteX513" fmla="*/ 9061513 w 10951527"/>
              <a:gd name="connsiteY513" fmla="*/ 608965 h 4210621"/>
              <a:gd name="connsiteX514" fmla="*/ 9054084 w 10951527"/>
              <a:gd name="connsiteY514" fmla="*/ 605028 h 4210621"/>
              <a:gd name="connsiteX515" fmla="*/ 9046655 w 10951527"/>
              <a:gd name="connsiteY515" fmla="*/ 601218 h 4210621"/>
              <a:gd name="connsiteX516" fmla="*/ 9016809 w 10951527"/>
              <a:gd name="connsiteY516" fmla="*/ 585978 h 4210621"/>
              <a:gd name="connsiteX517" fmla="*/ 8997251 w 10951527"/>
              <a:gd name="connsiteY517" fmla="*/ 575945 h 4210621"/>
              <a:gd name="connsiteX518" fmla="*/ 8992489 w 10951527"/>
              <a:gd name="connsiteY518" fmla="*/ 573532 h 4210621"/>
              <a:gd name="connsiteX519" fmla="*/ 8987726 w 10951527"/>
              <a:gd name="connsiteY519" fmla="*/ 571119 h 4210621"/>
              <a:gd name="connsiteX520" fmla="*/ 8982964 w 10951527"/>
              <a:gd name="connsiteY520" fmla="*/ 568706 h 4210621"/>
              <a:gd name="connsiteX521" fmla="*/ 8978329 w 10951527"/>
              <a:gd name="connsiteY521" fmla="*/ 566230 h 4210621"/>
              <a:gd name="connsiteX522" fmla="*/ 8969057 w 10951527"/>
              <a:gd name="connsiteY522" fmla="*/ 561340 h 4210621"/>
              <a:gd name="connsiteX523" fmla="*/ 8959786 w 10951527"/>
              <a:gd name="connsiteY523" fmla="*/ 556451 h 4210621"/>
              <a:gd name="connsiteX524" fmla="*/ 8950579 w 10951527"/>
              <a:gd name="connsiteY524" fmla="*/ 551561 h 4210621"/>
              <a:gd name="connsiteX525" fmla="*/ 8941562 w 10951527"/>
              <a:gd name="connsiteY525" fmla="*/ 546608 h 4210621"/>
              <a:gd name="connsiteX526" fmla="*/ 8923592 w 10951527"/>
              <a:gd name="connsiteY526" fmla="*/ 536766 h 4210621"/>
              <a:gd name="connsiteX527" fmla="*/ 8906129 w 10951527"/>
              <a:gd name="connsiteY527" fmla="*/ 526860 h 4210621"/>
              <a:gd name="connsiteX528" fmla="*/ 8897366 w 10951527"/>
              <a:gd name="connsiteY528" fmla="*/ 521907 h 4210621"/>
              <a:gd name="connsiteX529" fmla="*/ 8888920 w 10951527"/>
              <a:gd name="connsiteY529" fmla="*/ 516953 h 4210621"/>
              <a:gd name="connsiteX530" fmla="*/ 8872093 w 10951527"/>
              <a:gd name="connsiteY530" fmla="*/ 507048 h 4210621"/>
              <a:gd name="connsiteX531" fmla="*/ 8855837 w 10951527"/>
              <a:gd name="connsiteY531" fmla="*/ 497078 h 4210621"/>
              <a:gd name="connsiteX532" fmla="*/ 8847645 w 10951527"/>
              <a:gd name="connsiteY532" fmla="*/ 492125 h 4210621"/>
              <a:gd name="connsiteX533" fmla="*/ 8839835 w 10951527"/>
              <a:gd name="connsiteY533" fmla="*/ 487109 h 4210621"/>
              <a:gd name="connsiteX534" fmla="*/ 8824150 w 10951527"/>
              <a:gd name="connsiteY534" fmla="*/ 477139 h 4210621"/>
              <a:gd name="connsiteX535" fmla="*/ 8809165 w 10951527"/>
              <a:gd name="connsiteY535" fmla="*/ 467170 h 4210621"/>
              <a:gd name="connsiteX536" fmla="*/ 8807259 w 10951527"/>
              <a:gd name="connsiteY536" fmla="*/ 465963 h 4210621"/>
              <a:gd name="connsiteX537" fmla="*/ 8805355 w 10951527"/>
              <a:gd name="connsiteY537" fmla="*/ 464757 h 4210621"/>
              <a:gd name="connsiteX538" fmla="*/ 8803513 w 10951527"/>
              <a:gd name="connsiteY538" fmla="*/ 463550 h 4210621"/>
              <a:gd name="connsiteX539" fmla="*/ 8801671 w 10951527"/>
              <a:gd name="connsiteY539" fmla="*/ 462280 h 4210621"/>
              <a:gd name="connsiteX540" fmla="*/ 8794496 w 10951527"/>
              <a:gd name="connsiteY540" fmla="*/ 457264 h 4210621"/>
              <a:gd name="connsiteX541" fmla="*/ 8787320 w 10951527"/>
              <a:gd name="connsiteY541" fmla="*/ 452311 h 4210621"/>
              <a:gd name="connsiteX542" fmla="*/ 8785543 w 10951527"/>
              <a:gd name="connsiteY542" fmla="*/ 451104 h 4210621"/>
              <a:gd name="connsiteX543" fmla="*/ 8783765 w 10951527"/>
              <a:gd name="connsiteY543" fmla="*/ 449898 h 4210621"/>
              <a:gd name="connsiteX544" fmla="*/ 8781986 w 10951527"/>
              <a:gd name="connsiteY544" fmla="*/ 448628 h 4210621"/>
              <a:gd name="connsiteX545" fmla="*/ 8780272 w 10951527"/>
              <a:gd name="connsiteY545" fmla="*/ 447357 h 4210621"/>
              <a:gd name="connsiteX546" fmla="*/ 8766556 w 10951527"/>
              <a:gd name="connsiteY546" fmla="*/ 437452 h 4210621"/>
              <a:gd name="connsiteX547" fmla="*/ 8764842 w 10951527"/>
              <a:gd name="connsiteY547" fmla="*/ 436245 h 4210621"/>
              <a:gd name="connsiteX548" fmla="*/ 8763191 w 10951527"/>
              <a:gd name="connsiteY548" fmla="*/ 435039 h 4210621"/>
              <a:gd name="connsiteX549" fmla="*/ 8761540 w 10951527"/>
              <a:gd name="connsiteY549" fmla="*/ 433832 h 4210621"/>
              <a:gd name="connsiteX550" fmla="*/ 8759888 w 10951527"/>
              <a:gd name="connsiteY550" fmla="*/ 432625 h 4210621"/>
              <a:gd name="connsiteX551" fmla="*/ 8753348 w 10951527"/>
              <a:gd name="connsiteY551" fmla="*/ 427673 h 4210621"/>
              <a:gd name="connsiteX552" fmla="*/ 8746807 w 10951527"/>
              <a:gd name="connsiteY552" fmla="*/ 422783 h 4210621"/>
              <a:gd name="connsiteX553" fmla="*/ 8745220 w 10951527"/>
              <a:gd name="connsiteY553" fmla="*/ 421577 h 4210621"/>
              <a:gd name="connsiteX554" fmla="*/ 8743696 w 10951527"/>
              <a:gd name="connsiteY554" fmla="*/ 420370 h 4210621"/>
              <a:gd name="connsiteX555" fmla="*/ 8742172 w 10951527"/>
              <a:gd name="connsiteY555" fmla="*/ 419164 h 4210621"/>
              <a:gd name="connsiteX556" fmla="*/ 8740648 w 10951527"/>
              <a:gd name="connsiteY556" fmla="*/ 417957 h 4210621"/>
              <a:gd name="connsiteX557" fmla="*/ 8737536 w 10951527"/>
              <a:gd name="connsiteY557" fmla="*/ 415544 h 4210621"/>
              <a:gd name="connsiteX558" fmla="*/ 8734425 w 10951527"/>
              <a:gd name="connsiteY558" fmla="*/ 413131 h 4210621"/>
              <a:gd name="connsiteX559" fmla="*/ 8731313 w 10951527"/>
              <a:gd name="connsiteY559" fmla="*/ 410718 h 4210621"/>
              <a:gd name="connsiteX560" fmla="*/ 8728266 w 10951527"/>
              <a:gd name="connsiteY560" fmla="*/ 408305 h 4210621"/>
              <a:gd name="connsiteX561" fmla="*/ 8716518 w 10951527"/>
              <a:gd name="connsiteY561" fmla="*/ 398653 h 4210621"/>
              <a:gd name="connsiteX562" fmla="*/ 8705342 w 10951527"/>
              <a:gd name="connsiteY562" fmla="*/ 389064 h 4210621"/>
              <a:gd name="connsiteX563" fmla="*/ 8694674 w 10951527"/>
              <a:gd name="connsiteY563" fmla="*/ 379539 h 4210621"/>
              <a:gd name="connsiteX564" fmla="*/ 8684450 w 10951527"/>
              <a:gd name="connsiteY564" fmla="*/ 370142 h 4210621"/>
              <a:gd name="connsiteX565" fmla="*/ 8674735 w 10951527"/>
              <a:gd name="connsiteY565" fmla="*/ 360807 h 4210621"/>
              <a:gd name="connsiteX566" fmla="*/ 8665655 w 10951527"/>
              <a:gd name="connsiteY566" fmla="*/ 351600 h 4210621"/>
              <a:gd name="connsiteX567" fmla="*/ 8657145 w 10951527"/>
              <a:gd name="connsiteY567" fmla="*/ 342519 h 4210621"/>
              <a:gd name="connsiteX568" fmla="*/ 8649145 w 10951527"/>
              <a:gd name="connsiteY568" fmla="*/ 333566 h 4210621"/>
              <a:gd name="connsiteX569" fmla="*/ 8641715 w 10951527"/>
              <a:gd name="connsiteY569" fmla="*/ 324739 h 4210621"/>
              <a:gd name="connsiteX570" fmla="*/ 8634794 w 10951527"/>
              <a:gd name="connsiteY570" fmla="*/ 316039 h 4210621"/>
              <a:gd name="connsiteX571" fmla="*/ 8628380 w 10951527"/>
              <a:gd name="connsiteY571" fmla="*/ 307467 h 4210621"/>
              <a:gd name="connsiteX572" fmla="*/ 8622538 w 10951527"/>
              <a:gd name="connsiteY572" fmla="*/ 299085 h 4210621"/>
              <a:gd name="connsiteX573" fmla="*/ 8612378 w 10951527"/>
              <a:gd name="connsiteY573" fmla="*/ 282702 h 4210621"/>
              <a:gd name="connsiteX574" fmla="*/ 8604313 w 10951527"/>
              <a:gd name="connsiteY574" fmla="*/ 267018 h 4210621"/>
              <a:gd name="connsiteX575" fmla="*/ 8598218 w 10951527"/>
              <a:gd name="connsiteY575" fmla="*/ 251968 h 4210621"/>
              <a:gd name="connsiteX576" fmla="*/ 8593963 w 10951527"/>
              <a:gd name="connsiteY576" fmla="*/ 237553 h 4210621"/>
              <a:gd name="connsiteX577" fmla="*/ 8592503 w 10951527"/>
              <a:gd name="connsiteY577" fmla="*/ 230568 h 4210621"/>
              <a:gd name="connsiteX578" fmla="*/ 8591486 w 10951527"/>
              <a:gd name="connsiteY578" fmla="*/ 223774 h 4210621"/>
              <a:gd name="connsiteX579" fmla="*/ 8590915 w 10951527"/>
              <a:gd name="connsiteY579" fmla="*/ 217107 h 4210621"/>
              <a:gd name="connsiteX580" fmla="*/ 8590724 w 10951527"/>
              <a:gd name="connsiteY580" fmla="*/ 210566 h 4210621"/>
              <a:gd name="connsiteX581" fmla="*/ 8590979 w 10951527"/>
              <a:gd name="connsiteY581" fmla="*/ 204153 h 4210621"/>
              <a:gd name="connsiteX582" fmla="*/ 8591613 w 10951527"/>
              <a:gd name="connsiteY582" fmla="*/ 197866 h 4210621"/>
              <a:gd name="connsiteX583" fmla="*/ 8592693 w 10951527"/>
              <a:gd name="connsiteY583" fmla="*/ 191707 h 4210621"/>
              <a:gd name="connsiteX584" fmla="*/ 8594154 w 10951527"/>
              <a:gd name="connsiteY584" fmla="*/ 185674 h 4210621"/>
              <a:gd name="connsiteX585" fmla="*/ 8598218 w 10951527"/>
              <a:gd name="connsiteY585" fmla="*/ 173927 h 4210621"/>
              <a:gd name="connsiteX586" fmla="*/ 8603742 w 10951527"/>
              <a:gd name="connsiteY586" fmla="*/ 162624 h 4210621"/>
              <a:gd name="connsiteX587" fmla="*/ 8610791 w 10951527"/>
              <a:gd name="connsiteY587" fmla="*/ 151765 h 4210621"/>
              <a:gd name="connsiteX588" fmla="*/ 8619363 w 10951527"/>
              <a:gd name="connsiteY588" fmla="*/ 141351 h 4210621"/>
              <a:gd name="connsiteX589" fmla="*/ 8629459 w 10951527"/>
              <a:gd name="connsiteY589" fmla="*/ 131445 h 4210621"/>
              <a:gd name="connsiteX590" fmla="*/ 8640953 w 10951527"/>
              <a:gd name="connsiteY590" fmla="*/ 122047 h 4210621"/>
              <a:gd name="connsiteX591" fmla="*/ 8653780 w 10951527"/>
              <a:gd name="connsiteY591" fmla="*/ 113220 h 4210621"/>
              <a:gd name="connsiteX592" fmla="*/ 8667941 w 10951527"/>
              <a:gd name="connsiteY592" fmla="*/ 105092 h 4210621"/>
              <a:gd name="connsiteX593" fmla="*/ 8675497 w 10951527"/>
              <a:gd name="connsiteY593" fmla="*/ 101283 h 4210621"/>
              <a:gd name="connsiteX594" fmla="*/ 8683307 w 10951527"/>
              <a:gd name="connsiteY594" fmla="*/ 97663 h 4210621"/>
              <a:gd name="connsiteX595" fmla="*/ 8691372 w 10951527"/>
              <a:gd name="connsiteY595" fmla="*/ 94234 h 4210621"/>
              <a:gd name="connsiteX596" fmla="*/ 8699691 w 10951527"/>
              <a:gd name="connsiteY596" fmla="*/ 90995 h 4210621"/>
              <a:gd name="connsiteX597" fmla="*/ 8708199 w 10951527"/>
              <a:gd name="connsiteY597" fmla="*/ 87884 h 4210621"/>
              <a:gd name="connsiteX598" fmla="*/ 8716962 w 10951527"/>
              <a:gd name="connsiteY598" fmla="*/ 85027 h 4210621"/>
              <a:gd name="connsiteX599" fmla="*/ 8725916 w 10951527"/>
              <a:gd name="connsiteY599" fmla="*/ 82360 h 4210621"/>
              <a:gd name="connsiteX600" fmla="*/ 8735123 w 10951527"/>
              <a:gd name="connsiteY600" fmla="*/ 79947 h 4210621"/>
              <a:gd name="connsiteX601" fmla="*/ 8753856 w 10951527"/>
              <a:gd name="connsiteY601" fmla="*/ 75692 h 4210621"/>
              <a:gd name="connsiteX602" fmla="*/ 8773096 w 10951527"/>
              <a:gd name="connsiteY602" fmla="*/ 72263 h 4210621"/>
              <a:gd name="connsiteX603" fmla="*/ 8792655 w 10951527"/>
              <a:gd name="connsiteY603" fmla="*/ 69660 h 4210621"/>
              <a:gd name="connsiteX604" fmla="*/ 8812403 w 10951527"/>
              <a:gd name="connsiteY604" fmla="*/ 68008 h 4210621"/>
              <a:gd name="connsiteX605" fmla="*/ 8822309 w 10951527"/>
              <a:gd name="connsiteY605" fmla="*/ 67501 h 4210621"/>
              <a:gd name="connsiteX606" fmla="*/ 8832215 w 10951527"/>
              <a:gd name="connsiteY606" fmla="*/ 67183 h 4210621"/>
              <a:gd name="connsiteX607" fmla="*/ 8842057 w 10951527"/>
              <a:gd name="connsiteY607" fmla="*/ 67056 h 4210621"/>
              <a:gd name="connsiteX608" fmla="*/ 8851900 w 10951527"/>
              <a:gd name="connsiteY608" fmla="*/ 67056 h 4210621"/>
              <a:gd name="connsiteX609" fmla="*/ 8861743 w 10951527"/>
              <a:gd name="connsiteY609" fmla="*/ 67310 h 4210621"/>
              <a:gd name="connsiteX610" fmla="*/ 8871521 w 10951527"/>
              <a:gd name="connsiteY610" fmla="*/ 67754 h 4210621"/>
              <a:gd name="connsiteX611" fmla="*/ 8881237 w 10951527"/>
              <a:gd name="connsiteY611" fmla="*/ 68390 h 4210621"/>
              <a:gd name="connsiteX612" fmla="*/ 8890953 w 10951527"/>
              <a:gd name="connsiteY612" fmla="*/ 69215 h 4210621"/>
              <a:gd name="connsiteX613" fmla="*/ 8900605 w 10951527"/>
              <a:gd name="connsiteY613" fmla="*/ 70231 h 4210621"/>
              <a:gd name="connsiteX614" fmla="*/ 8910257 w 10951527"/>
              <a:gd name="connsiteY614" fmla="*/ 71438 h 4210621"/>
              <a:gd name="connsiteX615" fmla="*/ 8919845 w 10951527"/>
              <a:gd name="connsiteY615" fmla="*/ 72835 h 4210621"/>
              <a:gd name="connsiteX616" fmla="*/ 8929433 w 10951527"/>
              <a:gd name="connsiteY616" fmla="*/ 74422 h 4210621"/>
              <a:gd name="connsiteX617" fmla="*/ 8938958 w 10951527"/>
              <a:gd name="connsiteY617" fmla="*/ 76200 h 4210621"/>
              <a:gd name="connsiteX618" fmla="*/ 8948483 w 10951527"/>
              <a:gd name="connsiteY618" fmla="*/ 78169 h 4210621"/>
              <a:gd name="connsiteX619" fmla="*/ 8958072 w 10951527"/>
              <a:gd name="connsiteY619" fmla="*/ 80328 h 4210621"/>
              <a:gd name="connsiteX620" fmla="*/ 8967660 w 10951527"/>
              <a:gd name="connsiteY620" fmla="*/ 82677 h 4210621"/>
              <a:gd name="connsiteX621" fmla="*/ 8981059 w 10951527"/>
              <a:gd name="connsiteY621" fmla="*/ 86297 h 4210621"/>
              <a:gd name="connsiteX622" fmla="*/ 8994584 w 10951527"/>
              <a:gd name="connsiteY622" fmla="*/ 90297 h 4210621"/>
              <a:gd name="connsiteX623" fmla="*/ 9008237 w 10951527"/>
              <a:gd name="connsiteY623" fmla="*/ 94742 h 4210621"/>
              <a:gd name="connsiteX624" fmla="*/ 9022017 w 10951527"/>
              <a:gd name="connsiteY624" fmla="*/ 99631 h 4210621"/>
              <a:gd name="connsiteX625" fmla="*/ 9028049 w 10951527"/>
              <a:gd name="connsiteY625" fmla="*/ 101917 h 4210621"/>
              <a:gd name="connsiteX626" fmla="*/ 9034145 w 10951527"/>
              <a:gd name="connsiteY626" fmla="*/ 104267 h 4210621"/>
              <a:gd name="connsiteX627" fmla="*/ 9040241 w 10951527"/>
              <a:gd name="connsiteY627" fmla="*/ 106744 h 4210621"/>
              <a:gd name="connsiteX628" fmla="*/ 9046400 w 10951527"/>
              <a:gd name="connsiteY628" fmla="*/ 109283 h 4210621"/>
              <a:gd name="connsiteX629" fmla="*/ 9066911 w 10951527"/>
              <a:gd name="connsiteY629" fmla="*/ 118301 h 4210621"/>
              <a:gd name="connsiteX630" fmla="*/ 9087803 w 10951527"/>
              <a:gd name="connsiteY630" fmla="*/ 128397 h 4210621"/>
              <a:gd name="connsiteX631" fmla="*/ 9108948 w 10951527"/>
              <a:gd name="connsiteY631" fmla="*/ 139573 h 4210621"/>
              <a:gd name="connsiteX632" fmla="*/ 9130347 w 10951527"/>
              <a:gd name="connsiteY632" fmla="*/ 151829 h 4210621"/>
              <a:gd name="connsiteX633" fmla="*/ 9141079 w 10951527"/>
              <a:gd name="connsiteY633" fmla="*/ 158369 h 4210621"/>
              <a:gd name="connsiteX634" fmla="*/ 9151874 w 10951527"/>
              <a:gd name="connsiteY634" fmla="*/ 165164 h 4210621"/>
              <a:gd name="connsiteX635" fmla="*/ 9162669 w 10951527"/>
              <a:gd name="connsiteY635" fmla="*/ 172212 h 4210621"/>
              <a:gd name="connsiteX636" fmla="*/ 9173464 w 10951527"/>
              <a:gd name="connsiteY636" fmla="*/ 179514 h 4210621"/>
              <a:gd name="connsiteX637" fmla="*/ 9178861 w 10951527"/>
              <a:gd name="connsiteY637" fmla="*/ 183261 h 4210621"/>
              <a:gd name="connsiteX638" fmla="*/ 9180195 w 10951527"/>
              <a:gd name="connsiteY638" fmla="*/ 184214 h 4210621"/>
              <a:gd name="connsiteX639" fmla="*/ 9181529 w 10951527"/>
              <a:gd name="connsiteY639" fmla="*/ 185166 h 4210621"/>
              <a:gd name="connsiteX640" fmla="*/ 9182862 w 10951527"/>
              <a:gd name="connsiteY640" fmla="*/ 186118 h 4210621"/>
              <a:gd name="connsiteX641" fmla="*/ 9184195 w 10951527"/>
              <a:gd name="connsiteY641" fmla="*/ 187071 h 4210621"/>
              <a:gd name="connsiteX642" fmla="*/ 9194991 w 10951527"/>
              <a:gd name="connsiteY642" fmla="*/ 194882 h 4210621"/>
              <a:gd name="connsiteX643" fmla="*/ 9197657 w 10951527"/>
              <a:gd name="connsiteY643" fmla="*/ 196914 h 4210621"/>
              <a:gd name="connsiteX644" fmla="*/ 9200324 w 10951527"/>
              <a:gd name="connsiteY644" fmla="*/ 198946 h 4210621"/>
              <a:gd name="connsiteX645" fmla="*/ 9202992 w 10951527"/>
              <a:gd name="connsiteY645" fmla="*/ 200978 h 4210621"/>
              <a:gd name="connsiteX646" fmla="*/ 9205722 w 10951527"/>
              <a:gd name="connsiteY646" fmla="*/ 203010 h 4210621"/>
              <a:gd name="connsiteX647" fmla="*/ 9208453 w 10951527"/>
              <a:gd name="connsiteY647" fmla="*/ 205042 h 4210621"/>
              <a:gd name="connsiteX648" fmla="*/ 9211120 w 10951527"/>
              <a:gd name="connsiteY648" fmla="*/ 207137 h 4210621"/>
              <a:gd name="connsiteX649" fmla="*/ 9213786 w 10951527"/>
              <a:gd name="connsiteY649" fmla="*/ 209232 h 4210621"/>
              <a:gd name="connsiteX650" fmla="*/ 9216454 w 10951527"/>
              <a:gd name="connsiteY650" fmla="*/ 211328 h 4210621"/>
              <a:gd name="connsiteX651" fmla="*/ 9221851 w 10951527"/>
              <a:gd name="connsiteY651" fmla="*/ 215582 h 4210621"/>
              <a:gd name="connsiteX652" fmla="*/ 9227185 w 10951527"/>
              <a:gd name="connsiteY652" fmla="*/ 219900 h 4210621"/>
              <a:gd name="connsiteX653" fmla="*/ 9232519 w 10951527"/>
              <a:gd name="connsiteY653" fmla="*/ 224282 h 4210621"/>
              <a:gd name="connsiteX654" fmla="*/ 9237917 w 10951527"/>
              <a:gd name="connsiteY654" fmla="*/ 228664 h 4210621"/>
              <a:gd name="connsiteX655" fmla="*/ 9243187 w 10951527"/>
              <a:gd name="connsiteY655" fmla="*/ 233236 h 4210621"/>
              <a:gd name="connsiteX656" fmla="*/ 9248521 w 10951527"/>
              <a:gd name="connsiteY656" fmla="*/ 237807 h 4210621"/>
              <a:gd name="connsiteX657" fmla="*/ 9253855 w 10951527"/>
              <a:gd name="connsiteY657" fmla="*/ 242379 h 4210621"/>
              <a:gd name="connsiteX658" fmla="*/ 9259125 w 10951527"/>
              <a:gd name="connsiteY658" fmla="*/ 247078 h 4210621"/>
              <a:gd name="connsiteX659" fmla="*/ 9264396 w 10951527"/>
              <a:gd name="connsiteY659" fmla="*/ 251778 h 4210621"/>
              <a:gd name="connsiteX660" fmla="*/ 9267063 w 10951527"/>
              <a:gd name="connsiteY660" fmla="*/ 254127 h 4210621"/>
              <a:gd name="connsiteX661" fmla="*/ 9269667 w 10951527"/>
              <a:gd name="connsiteY661" fmla="*/ 256540 h 4210621"/>
              <a:gd name="connsiteX662" fmla="*/ 9280144 w 10951527"/>
              <a:gd name="connsiteY662" fmla="*/ 266256 h 4210621"/>
              <a:gd name="connsiteX663" fmla="*/ 9281478 w 10951527"/>
              <a:gd name="connsiteY663" fmla="*/ 267462 h 4210621"/>
              <a:gd name="connsiteX664" fmla="*/ 9282747 w 10951527"/>
              <a:gd name="connsiteY664" fmla="*/ 268732 h 4210621"/>
              <a:gd name="connsiteX665" fmla="*/ 9284018 w 10951527"/>
              <a:gd name="connsiteY665" fmla="*/ 270002 h 4210621"/>
              <a:gd name="connsiteX666" fmla="*/ 9285287 w 10951527"/>
              <a:gd name="connsiteY666" fmla="*/ 271272 h 4210621"/>
              <a:gd name="connsiteX667" fmla="*/ 9290495 w 10951527"/>
              <a:gd name="connsiteY667" fmla="*/ 276289 h 4210621"/>
              <a:gd name="connsiteX668" fmla="*/ 9293098 w 10951527"/>
              <a:gd name="connsiteY668" fmla="*/ 278765 h 4210621"/>
              <a:gd name="connsiteX669" fmla="*/ 9295701 w 10951527"/>
              <a:gd name="connsiteY669" fmla="*/ 281305 h 4210621"/>
              <a:gd name="connsiteX670" fmla="*/ 9298305 w 10951527"/>
              <a:gd name="connsiteY670" fmla="*/ 283845 h 4210621"/>
              <a:gd name="connsiteX671" fmla="*/ 9300845 w 10951527"/>
              <a:gd name="connsiteY671" fmla="*/ 286449 h 4210621"/>
              <a:gd name="connsiteX672" fmla="*/ 9311132 w 10951527"/>
              <a:gd name="connsiteY672" fmla="*/ 296799 h 4210621"/>
              <a:gd name="connsiteX673" fmla="*/ 9313672 w 10951527"/>
              <a:gd name="connsiteY673" fmla="*/ 299403 h 4210621"/>
              <a:gd name="connsiteX674" fmla="*/ 9316212 w 10951527"/>
              <a:gd name="connsiteY674" fmla="*/ 302070 h 4210621"/>
              <a:gd name="connsiteX675" fmla="*/ 9318752 w 10951527"/>
              <a:gd name="connsiteY675" fmla="*/ 304737 h 4210621"/>
              <a:gd name="connsiteX676" fmla="*/ 9321292 w 10951527"/>
              <a:gd name="connsiteY676" fmla="*/ 307403 h 4210621"/>
              <a:gd name="connsiteX677" fmla="*/ 9326372 w 10951527"/>
              <a:gd name="connsiteY677" fmla="*/ 312738 h 4210621"/>
              <a:gd name="connsiteX678" fmla="*/ 9331388 w 10951527"/>
              <a:gd name="connsiteY678" fmla="*/ 318135 h 4210621"/>
              <a:gd name="connsiteX679" fmla="*/ 9336405 w 10951527"/>
              <a:gd name="connsiteY679" fmla="*/ 323596 h 4210621"/>
              <a:gd name="connsiteX680" fmla="*/ 9341421 w 10951527"/>
              <a:gd name="connsiteY680" fmla="*/ 329057 h 4210621"/>
              <a:gd name="connsiteX681" fmla="*/ 9343898 w 10951527"/>
              <a:gd name="connsiteY681" fmla="*/ 331851 h 4210621"/>
              <a:gd name="connsiteX682" fmla="*/ 9346374 w 10951527"/>
              <a:gd name="connsiteY682" fmla="*/ 334645 h 4210621"/>
              <a:gd name="connsiteX683" fmla="*/ 9348851 w 10951527"/>
              <a:gd name="connsiteY683" fmla="*/ 337439 h 4210621"/>
              <a:gd name="connsiteX684" fmla="*/ 9351328 w 10951527"/>
              <a:gd name="connsiteY684" fmla="*/ 340233 h 4210621"/>
              <a:gd name="connsiteX685" fmla="*/ 9356344 w 10951527"/>
              <a:gd name="connsiteY685" fmla="*/ 345885 h 4210621"/>
              <a:gd name="connsiteX686" fmla="*/ 9358820 w 10951527"/>
              <a:gd name="connsiteY686" fmla="*/ 348678 h 4210621"/>
              <a:gd name="connsiteX687" fmla="*/ 9361233 w 10951527"/>
              <a:gd name="connsiteY687" fmla="*/ 351536 h 4210621"/>
              <a:gd name="connsiteX688" fmla="*/ 9366059 w 10951527"/>
              <a:gd name="connsiteY688" fmla="*/ 357314 h 4210621"/>
              <a:gd name="connsiteX689" fmla="*/ 9370949 w 10951527"/>
              <a:gd name="connsiteY689" fmla="*/ 363093 h 4210621"/>
              <a:gd name="connsiteX690" fmla="*/ 9375838 w 10951527"/>
              <a:gd name="connsiteY690" fmla="*/ 368935 h 4210621"/>
              <a:gd name="connsiteX691" fmla="*/ 9380601 w 10951527"/>
              <a:gd name="connsiteY691" fmla="*/ 374841 h 4210621"/>
              <a:gd name="connsiteX692" fmla="*/ 9390253 w 10951527"/>
              <a:gd name="connsiteY692" fmla="*/ 386715 h 4210621"/>
              <a:gd name="connsiteX693" fmla="*/ 9399715 w 10951527"/>
              <a:gd name="connsiteY693" fmla="*/ 398844 h 4210621"/>
              <a:gd name="connsiteX694" fmla="*/ 9404477 w 10951527"/>
              <a:gd name="connsiteY694" fmla="*/ 404939 h 4210621"/>
              <a:gd name="connsiteX695" fmla="*/ 9409176 w 10951527"/>
              <a:gd name="connsiteY695" fmla="*/ 411099 h 4210621"/>
              <a:gd name="connsiteX696" fmla="*/ 9413811 w 10951527"/>
              <a:gd name="connsiteY696" fmla="*/ 417322 h 4210621"/>
              <a:gd name="connsiteX697" fmla="*/ 9418510 w 10951527"/>
              <a:gd name="connsiteY697" fmla="*/ 423545 h 4210621"/>
              <a:gd name="connsiteX698" fmla="*/ 9444799 w 10951527"/>
              <a:gd name="connsiteY698" fmla="*/ 458534 h 4210621"/>
              <a:gd name="connsiteX699" fmla="*/ 9459912 w 10951527"/>
              <a:gd name="connsiteY699" fmla="*/ 477838 h 4210621"/>
              <a:gd name="connsiteX700" fmla="*/ 9467596 w 10951527"/>
              <a:gd name="connsiteY700" fmla="*/ 487553 h 4210621"/>
              <a:gd name="connsiteX701" fmla="*/ 9475597 w 10951527"/>
              <a:gd name="connsiteY701" fmla="*/ 497332 h 4210621"/>
              <a:gd name="connsiteX702" fmla="*/ 9479597 w 10951527"/>
              <a:gd name="connsiteY702" fmla="*/ 502221 h 4210621"/>
              <a:gd name="connsiteX703" fmla="*/ 9483598 w 10951527"/>
              <a:gd name="connsiteY703" fmla="*/ 507175 h 4210621"/>
              <a:gd name="connsiteX704" fmla="*/ 9487662 w 10951527"/>
              <a:gd name="connsiteY704" fmla="*/ 512128 h 4210621"/>
              <a:gd name="connsiteX705" fmla="*/ 9491790 w 10951527"/>
              <a:gd name="connsiteY705" fmla="*/ 517081 h 4210621"/>
              <a:gd name="connsiteX706" fmla="*/ 9508807 w 10951527"/>
              <a:gd name="connsiteY706" fmla="*/ 537083 h 4210621"/>
              <a:gd name="connsiteX707" fmla="*/ 9513125 w 10951527"/>
              <a:gd name="connsiteY707" fmla="*/ 542100 h 4210621"/>
              <a:gd name="connsiteX708" fmla="*/ 9517570 w 10951527"/>
              <a:gd name="connsiteY708" fmla="*/ 547180 h 4210621"/>
              <a:gd name="connsiteX709" fmla="*/ 9522079 w 10951527"/>
              <a:gd name="connsiteY709" fmla="*/ 552260 h 4210621"/>
              <a:gd name="connsiteX710" fmla="*/ 9526587 w 10951527"/>
              <a:gd name="connsiteY710" fmla="*/ 557340 h 4210621"/>
              <a:gd name="connsiteX711" fmla="*/ 9535668 w 10951527"/>
              <a:gd name="connsiteY711" fmla="*/ 567500 h 4210621"/>
              <a:gd name="connsiteX712" fmla="*/ 9540240 w 10951527"/>
              <a:gd name="connsiteY712" fmla="*/ 572643 h 4210621"/>
              <a:gd name="connsiteX713" fmla="*/ 9545003 w 10951527"/>
              <a:gd name="connsiteY713" fmla="*/ 577787 h 4210621"/>
              <a:gd name="connsiteX714" fmla="*/ 9564180 w 10951527"/>
              <a:gd name="connsiteY714" fmla="*/ 598424 h 4210621"/>
              <a:gd name="connsiteX715" fmla="*/ 9569132 w 10951527"/>
              <a:gd name="connsiteY715" fmla="*/ 603631 h 4210621"/>
              <a:gd name="connsiteX716" fmla="*/ 9574149 w 10951527"/>
              <a:gd name="connsiteY716" fmla="*/ 608838 h 4210621"/>
              <a:gd name="connsiteX717" fmla="*/ 9579229 w 10951527"/>
              <a:gd name="connsiteY717" fmla="*/ 614045 h 4210621"/>
              <a:gd name="connsiteX718" fmla="*/ 9584309 w 10951527"/>
              <a:gd name="connsiteY718" fmla="*/ 619316 h 4210621"/>
              <a:gd name="connsiteX719" fmla="*/ 9586849 w 10951527"/>
              <a:gd name="connsiteY719" fmla="*/ 621919 h 4210621"/>
              <a:gd name="connsiteX720" fmla="*/ 9589389 w 10951527"/>
              <a:gd name="connsiteY720" fmla="*/ 624523 h 4210621"/>
              <a:gd name="connsiteX721" fmla="*/ 9591929 w 10951527"/>
              <a:gd name="connsiteY721" fmla="*/ 627126 h 4210621"/>
              <a:gd name="connsiteX722" fmla="*/ 9594532 w 10951527"/>
              <a:gd name="connsiteY722" fmla="*/ 629793 h 4210621"/>
              <a:gd name="connsiteX723" fmla="*/ 9605137 w 10951527"/>
              <a:gd name="connsiteY723" fmla="*/ 640334 h 4210621"/>
              <a:gd name="connsiteX724" fmla="*/ 9615805 w 10951527"/>
              <a:gd name="connsiteY724" fmla="*/ 650939 h 4210621"/>
              <a:gd name="connsiteX725" fmla="*/ 9621203 w 10951527"/>
              <a:gd name="connsiteY725" fmla="*/ 656273 h 4210621"/>
              <a:gd name="connsiteX726" fmla="*/ 9626791 w 10951527"/>
              <a:gd name="connsiteY726" fmla="*/ 661606 h 4210621"/>
              <a:gd name="connsiteX727" fmla="*/ 9649270 w 10951527"/>
              <a:gd name="connsiteY727" fmla="*/ 683006 h 4210621"/>
              <a:gd name="connsiteX728" fmla="*/ 9672828 w 10951527"/>
              <a:gd name="connsiteY728" fmla="*/ 704533 h 4210621"/>
              <a:gd name="connsiteX729" fmla="*/ 9678797 w 10951527"/>
              <a:gd name="connsiteY729" fmla="*/ 709930 h 4210621"/>
              <a:gd name="connsiteX730" fmla="*/ 9684957 w 10951527"/>
              <a:gd name="connsiteY730" fmla="*/ 715328 h 4210621"/>
              <a:gd name="connsiteX731" fmla="*/ 9697339 w 10951527"/>
              <a:gd name="connsiteY731" fmla="*/ 726186 h 4210621"/>
              <a:gd name="connsiteX732" fmla="*/ 9709785 w 10951527"/>
              <a:gd name="connsiteY732" fmla="*/ 737045 h 4210621"/>
              <a:gd name="connsiteX733" fmla="*/ 9722675 w 10951527"/>
              <a:gd name="connsiteY733" fmla="*/ 747903 h 4210621"/>
              <a:gd name="connsiteX734" fmla="*/ 9748901 w 10951527"/>
              <a:gd name="connsiteY734" fmla="*/ 769747 h 4210621"/>
              <a:gd name="connsiteX735" fmla="*/ 9776079 w 10951527"/>
              <a:gd name="connsiteY735" fmla="*/ 791591 h 4210621"/>
              <a:gd name="connsiteX736" fmla="*/ 9804209 w 10951527"/>
              <a:gd name="connsiteY736" fmla="*/ 813435 h 4210621"/>
              <a:gd name="connsiteX737" fmla="*/ 9833356 w 10951527"/>
              <a:gd name="connsiteY737" fmla="*/ 835216 h 4210621"/>
              <a:gd name="connsiteX738" fmla="*/ 9894253 w 10951527"/>
              <a:gd name="connsiteY738" fmla="*/ 878459 h 4210621"/>
              <a:gd name="connsiteX739" fmla="*/ 9958578 w 10951527"/>
              <a:gd name="connsiteY739" fmla="*/ 920877 h 4210621"/>
              <a:gd name="connsiteX740" fmla="*/ 10025951 w 10951527"/>
              <a:gd name="connsiteY740" fmla="*/ 962152 h 4210621"/>
              <a:gd name="connsiteX741" fmla="*/ 10095992 w 10951527"/>
              <a:gd name="connsiteY741" fmla="*/ 1001776 h 4210621"/>
              <a:gd name="connsiteX742" fmla="*/ 10168065 w 10951527"/>
              <a:gd name="connsiteY742" fmla="*/ 1039368 h 4210621"/>
              <a:gd name="connsiteX743" fmla="*/ 10241534 w 10951527"/>
              <a:gd name="connsiteY743" fmla="*/ 1074547 h 4210621"/>
              <a:gd name="connsiteX744" fmla="*/ 10315702 w 10951527"/>
              <a:gd name="connsiteY744" fmla="*/ 1107123 h 4210621"/>
              <a:gd name="connsiteX745" fmla="*/ 10389870 w 10951527"/>
              <a:gd name="connsiteY745" fmla="*/ 1136841 h 4210621"/>
              <a:gd name="connsiteX746" fmla="*/ 10397490 w 10951527"/>
              <a:gd name="connsiteY746" fmla="*/ 1139762 h 4210621"/>
              <a:gd name="connsiteX747" fmla="*/ 10405110 w 10951527"/>
              <a:gd name="connsiteY747" fmla="*/ 1142619 h 4210621"/>
              <a:gd name="connsiteX748" fmla="*/ 10412730 w 10951527"/>
              <a:gd name="connsiteY748" fmla="*/ 1145477 h 4210621"/>
              <a:gd name="connsiteX749" fmla="*/ 10420350 w 10951527"/>
              <a:gd name="connsiteY749" fmla="*/ 1148271 h 4210621"/>
              <a:gd name="connsiteX750" fmla="*/ 10486009 w 10951527"/>
              <a:gd name="connsiteY750" fmla="*/ 1171448 h 4210621"/>
              <a:gd name="connsiteX751" fmla="*/ 10550652 w 10951527"/>
              <a:gd name="connsiteY751" fmla="*/ 1192340 h 4210621"/>
              <a:gd name="connsiteX752" fmla="*/ 10614025 w 10951527"/>
              <a:gd name="connsiteY752" fmla="*/ 1211009 h 4210621"/>
              <a:gd name="connsiteX753" fmla="*/ 10675874 w 10951527"/>
              <a:gd name="connsiteY753" fmla="*/ 1227582 h 4210621"/>
              <a:gd name="connsiteX754" fmla="*/ 10742867 w 10951527"/>
              <a:gd name="connsiteY754" fmla="*/ 1243838 h 4210621"/>
              <a:gd name="connsiteX755" fmla="*/ 10807700 w 10951527"/>
              <a:gd name="connsiteY755" fmla="*/ 1257935 h 4210621"/>
              <a:gd name="connsiteX756" fmla="*/ 10870311 w 10951527"/>
              <a:gd name="connsiteY756" fmla="*/ 1270064 h 4210621"/>
              <a:gd name="connsiteX757" fmla="*/ 10930636 w 10951527"/>
              <a:gd name="connsiteY757" fmla="*/ 1280478 h 4210621"/>
              <a:gd name="connsiteX758" fmla="*/ 10951020 w 10951527"/>
              <a:gd name="connsiteY758" fmla="*/ 1283716 h 4210621"/>
              <a:gd name="connsiteX759" fmla="*/ 10951528 w 10951527"/>
              <a:gd name="connsiteY759" fmla="*/ 1187260 h 4210621"/>
              <a:gd name="connsiteX760" fmla="*/ 10945241 w 10951527"/>
              <a:gd name="connsiteY760" fmla="*/ 1186307 h 4210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Lst>
            <a:rect l="l" t="t" r="r" b="b"/>
            <a:pathLst>
              <a:path w="10951527" h="4210621">
                <a:moveTo>
                  <a:pt x="10945305" y="1185291"/>
                </a:moveTo>
                <a:cubicBezTo>
                  <a:pt x="10927524" y="1182624"/>
                  <a:pt x="10909554" y="1179703"/>
                  <a:pt x="10891266" y="1176655"/>
                </a:cubicBezTo>
                <a:cubicBezTo>
                  <a:pt x="10872978" y="1173544"/>
                  <a:pt x="10854372" y="1170242"/>
                  <a:pt x="10835576" y="1166749"/>
                </a:cubicBezTo>
                <a:cubicBezTo>
                  <a:pt x="10816717" y="1163193"/>
                  <a:pt x="10797604" y="1159383"/>
                  <a:pt x="10778172" y="1155319"/>
                </a:cubicBezTo>
                <a:cubicBezTo>
                  <a:pt x="10758742" y="1151255"/>
                  <a:pt x="10739057" y="1146874"/>
                  <a:pt x="10719118" y="1142238"/>
                </a:cubicBezTo>
                <a:cubicBezTo>
                  <a:pt x="10699179" y="1137603"/>
                  <a:pt x="10678922" y="1132586"/>
                  <a:pt x="10658475" y="1127316"/>
                </a:cubicBezTo>
                <a:cubicBezTo>
                  <a:pt x="10640123" y="1122553"/>
                  <a:pt x="10621582" y="1117537"/>
                  <a:pt x="10602849" y="1112203"/>
                </a:cubicBezTo>
                <a:cubicBezTo>
                  <a:pt x="10584117" y="1106869"/>
                  <a:pt x="10565194" y="1101281"/>
                  <a:pt x="10546080" y="1095375"/>
                </a:cubicBezTo>
                <a:cubicBezTo>
                  <a:pt x="10526967" y="1089470"/>
                  <a:pt x="10507790" y="1083247"/>
                  <a:pt x="10488422" y="1076706"/>
                </a:cubicBezTo>
                <a:cubicBezTo>
                  <a:pt x="10469055" y="1070166"/>
                  <a:pt x="10449623" y="1063308"/>
                  <a:pt x="10430129" y="1056132"/>
                </a:cubicBezTo>
                <a:cubicBezTo>
                  <a:pt x="10427907" y="1055307"/>
                  <a:pt x="10425620" y="1054481"/>
                  <a:pt x="10423398" y="1053656"/>
                </a:cubicBezTo>
                <a:cubicBezTo>
                  <a:pt x="10421175" y="1052830"/>
                  <a:pt x="10418890" y="1052005"/>
                  <a:pt x="10416604" y="1051116"/>
                </a:cubicBezTo>
                <a:cubicBezTo>
                  <a:pt x="10414318" y="1050290"/>
                  <a:pt x="10412095" y="1049401"/>
                  <a:pt x="10409809" y="1048576"/>
                </a:cubicBezTo>
                <a:cubicBezTo>
                  <a:pt x="10407523" y="1047750"/>
                  <a:pt x="10405300" y="1046861"/>
                  <a:pt x="10403015" y="1045972"/>
                </a:cubicBezTo>
                <a:cubicBezTo>
                  <a:pt x="10381170" y="1037654"/>
                  <a:pt x="10359326" y="1028891"/>
                  <a:pt x="10337419" y="1019747"/>
                </a:cubicBezTo>
                <a:cubicBezTo>
                  <a:pt x="10315575" y="1010603"/>
                  <a:pt x="10293731" y="1001078"/>
                  <a:pt x="10271950" y="991172"/>
                </a:cubicBezTo>
                <a:cubicBezTo>
                  <a:pt x="10250233" y="981266"/>
                  <a:pt x="10228644" y="970979"/>
                  <a:pt x="10207181" y="960374"/>
                </a:cubicBezTo>
                <a:cubicBezTo>
                  <a:pt x="10185781" y="949770"/>
                  <a:pt x="10164572" y="938784"/>
                  <a:pt x="10143617" y="927481"/>
                </a:cubicBezTo>
                <a:cubicBezTo>
                  <a:pt x="10122725" y="916242"/>
                  <a:pt x="10102024" y="904684"/>
                  <a:pt x="10081768" y="892873"/>
                </a:cubicBezTo>
                <a:cubicBezTo>
                  <a:pt x="10061511" y="881062"/>
                  <a:pt x="10041572" y="869061"/>
                  <a:pt x="10022078" y="856806"/>
                </a:cubicBezTo>
                <a:cubicBezTo>
                  <a:pt x="10002583" y="844614"/>
                  <a:pt x="9983533" y="832168"/>
                  <a:pt x="9964865" y="819595"/>
                </a:cubicBezTo>
                <a:cubicBezTo>
                  <a:pt x="9946259" y="807085"/>
                  <a:pt x="9928161" y="794385"/>
                  <a:pt x="9910445" y="781558"/>
                </a:cubicBezTo>
                <a:cubicBezTo>
                  <a:pt x="9901619" y="775208"/>
                  <a:pt x="9892919" y="768795"/>
                  <a:pt x="9884346" y="762381"/>
                </a:cubicBezTo>
                <a:cubicBezTo>
                  <a:pt x="9875774" y="755968"/>
                  <a:pt x="9867329" y="749554"/>
                  <a:pt x="9859010" y="743077"/>
                </a:cubicBezTo>
                <a:cubicBezTo>
                  <a:pt x="9850692" y="736664"/>
                  <a:pt x="9842563" y="730187"/>
                  <a:pt x="9834499" y="723709"/>
                </a:cubicBezTo>
                <a:cubicBezTo>
                  <a:pt x="9826434" y="717233"/>
                  <a:pt x="9818560" y="710819"/>
                  <a:pt x="9810750" y="704342"/>
                </a:cubicBezTo>
                <a:lnTo>
                  <a:pt x="9799066" y="694690"/>
                </a:lnTo>
                <a:lnTo>
                  <a:pt x="9787763" y="685038"/>
                </a:lnTo>
                <a:lnTo>
                  <a:pt x="9776523" y="675323"/>
                </a:lnTo>
                <a:lnTo>
                  <a:pt x="9770935" y="670497"/>
                </a:lnTo>
                <a:lnTo>
                  <a:pt x="9765474" y="665670"/>
                </a:lnTo>
                <a:lnTo>
                  <a:pt x="9743948" y="646430"/>
                </a:lnTo>
                <a:lnTo>
                  <a:pt x="9723247" y="627190"/>
                </a:lnTo>
                <a:cubicBezTo>
                  <a:pt x="9709721" y="614426"/>
                  <a:pt x="9696577" y="601726"/>
                  <a:pt x="9683941" y="589090"/>
                </a:cubicBezTo>
                <a:cubicBezTo>
                  <a:pt x="9671368" y="576517"/>
                  <a:pt x="9659175" y="564007"/>
                  <a:pt x="9647365" y="551498"/>
                </a:cubicBezTo>
                <a:cubicBezTo>
                  <a:pt x="9635681" y="539115"/>
                  <a:pt x="9624378" y="526796"/>
                  <a:pt x="9613456" y="514541"/>
                </a:cubicBezTo>
                <a:cubicBezTo>
                  <a:pt x="9602597" y="502349"/>
                  <a:pt x="9592120" y="490220"/>
                  <a:pt x="9582023" y="478219"/>
                </a:cubicBezTo>
                <a:lnTo>
                  <a:pt x="9574467" y="469265"/>
                </a:lnTo>
                <a:lnTo>
                  <a:pt x="9567164" y="460312"/>
                </a:lnTo>
                <a:lnTo>
                  <a:pt x="9552813" y="442595"/>
                </a:lnTo>
                <a:lnTo>
                  <a:pt x="9527095" y="409575"/>
                </a:lnTo>
                <a:cubicBezTo>
                  <a:pt x="9525381" y="407416"/>
                  <a:pt x="9523667" y="405194"/>
                  <a:pt x="9522016" y="403035"/>
                </a:cubicBezTo>
                <a:cubicBezTo>
                  <a:pt x="9520301" y="400875"/>
                  <a:pt x="9518650" y="398717"/>
                  <a:pt x="9516935" y="396494"/>
                </a:cubicBezTo>
                <a:cubicBezTo>
                  <a:pt x="9515221" y="394335"/>
                  <a:pt x="9513570" y="392176"/>
                  <a:pt x="9511856" y="390017"/>
                </a:cubicBezTo>
                <a:cubicBezTo>
                  <a:pt x="9510141" y="387858"/>
                  <a:pt x="9508426" y="385763"/>
                  <a:pt x="9506648" y="383603"/>
                </a:cubicBezTo>
                <a:lnTo>
                  <a:pt x="9496361" y="370840"/>
                </a:lnTo>
                <a:lnTo>
                  <a:pt x="9485820" y="358331"/>
                </a:lnTo>
                <a:cubicBezTo>
                  <a:pt x="9484106" y="356235"/>
                  <a:pt x="9482328" y="354139"/>
                  <a:pt x="9480613" y="352107"/>
                </a:cubicBezTo>
                <a:cubicBezTo>
                  <a:pt x="9478835" y="350075"/>
                  <a:pt x="9477057" y="347980"/>
                  <a:pt x="9475280" y="345948"/>
                </a:cubicBezTo>
                <a:cubicBezTo>
                  <a:pt x="9473501" y="343916"/>
                  <a:pt x="9471723" y="341884"/>
                  <a:pt x="9469945" y="339852"/>
                </a:cubicBezTo>
                <a:cubicBezTo>
                  <a:pt x="9468168" y="337820"/>
                  <a:pt x="9466390" y="335788"/>
                  <a:pt x="9464611" y="333756"/>
                </a:cubicBezTo>
                <a:lnTo>
                  <a:pt x="9461945" y="330708"/>
                </a:lnTo>
                <a:lnTo>
                  <a:pt x="9459214" y="327724"/>
                </a:lnTo>
                <a:lnTo>
                  <a:pt x="9453753" y="321755"/>
                </a:lnTo>
                <a:cubicBezTo>
                  <a:pt x="9452864" y="320739"/>
                  <a:pt x="9451911" y="319786"/>
                  <a:pt x="9451022" y="318770"/>
                </a:cubicBezTo>
                <a:cubicBezTo>
                  <a:pt x="9450133" y="317754"/>
                  <a:pt x="9449245" y="316802"/>
                  <a:pt x="9448356" y="315786"/>
                </a:cubicBezTo>
                <a:cubicBezTo>
                  <a:pt x="9447467" y="314770"/>
                  <a:pt x="9446578" y="313817"/>
                  <a:pt x="9445625" y="312801"/>
                </a:cubicBezTo>
                <a:cubicBezTo>
                  <a:pt x="9444736" y="311785"/>
                  <a:pt x="9443783" y="310832"/>
                  <a:pt x="9442895" y="309880"/>
                </a:cubicBezTo>
                <a:cubicBezTo>
                  <a:pt x="9441053" y="307912"/>
                  <a:pt x="9439211" y="306007"/>
                  <a:pt x="9437370" y="304038"/>
                </a:cubicBezTo>
                <a:cubicBezTo>
                  <a:pt x="9435529" y="302070"/>
                  <a:pt x="9433687" y="300164"/>
                  <a:pt x="9431845" y="298196"/>
                </a:cubicBezTo>
                <a:cubicBezTo>
                  <a:pt x="9430004" y="296228"/>
                  <a:pt x="9428162" y="294323"/>
                  <a:pt x="9426321" y="292418"/>
                </a:cubicBezTo>
                <a:cubicBezTo>
                  <a:pt x="9424480" y="290513"/>
                  <a:pt x="9422574" y="288607"/>
                  <a:pt x="9420733" y="286703"/>
                </a:cubicBezTo>
                <a:cubicBezTo>
                  <a:pt x="9419781" y="285750"/>
                  <a:pt x="9418828" y="284798"/>
                  <a:pt x="9417939" y="283845"/>
                </a:cubicBezTo>
                <a:cubicBezTo>
                  <a:pt x="9416986" y="282893"/>
                  <a:pt x="9416097" y="281940"/>
                  <a:pt x="9415145" y="280988"/>
                </a:cubicBezTo>
                <a:cubicBezTo>
                  <a:pt x="9414193" y="280035"/>
                  <a:pt x="9413304" y="279082"/>
                  <a:pt x="9412351" y="278130"/>
                </a:cubicBezTo>
                <a:cubicBezTo>
                  <a:pt x="9411398" y="277178"/>
                  <a:pt x="9410446" y="276225"/>
                  <a:pt x="9409557" y="275273"/>
                </a:cubicBezTo>
                <a:lnTo>
                  <a:pt x="9398191" y="264096"/>
                </a:lnTo>
                <a:cubicBezTo>
                  <a:pt x="9397238" y="263144"/>
                  <a:pt x="9396285" y="262255"/>
                  <a:pt x="9395333" y="261303"/>
                </a:cubicBezTo>
                <a:cubicBezTo>
                  <a:pt x="9394381" y="260350"/>
                  <a:pt x="9393428" y="259461"/>
                  <a:pt x="9392475" y="258572"/>
                </a:cubicBezTo>
                <a:cubicBezTo>
                  <a:pt x="9391523" y="257683"/>
                  <a:pt x="9390570" y="256731"/>
                  <a:pt x="9389555" y="255842"/>
                </a:cubicBezTo>
                <a:cubicBezTo>
                  <a:pt x="9388602" y="254953"/>
                  <a:pt x="9387649" y="254000"/>
                  <a:pt x="9386633" y="253111"/>
                </a:cubicBezTo>
                <a:cubicBezTo>
                  <a:pt x="9385681" y="252222"/>
                  <a:pt x="9384729" y="251333"/>
                  <a:pt x="9383776" y="250381"/>
                </a:cubicBezTo>
                <a:cubicBezTo>
                  <a:pt x="9382823" y="249492"/>
                  <a:pt x="9381871" y="248539"/>
                  <a:pt x="9380919" y="247650"/>
                </a:cubicBezTo>
                <a:cubicBezTo>
                  <a:pt x="9379966" y="246761"/>
                  <a:pt x="9379013" y="245809"/>
                  <a:pt x="9378061" y="244920"/>
                </a:cubicBezTo>
                <a:cubicBezTo>
                  <a:pt x="9377108" y="244031"/>
                  <a:pt x="9376156" y="243142"/>
                  <a:pt x="9375140" y="242253"/>
                </a:cubicBezTo>
                <a:lnTo>
                  <a:pt x="9363393" y="231648"/>
                </a:lnTo>
                <a:lnTo>
                  <a:pt x="9360471" y="228981"/>
                </a:lnTo>
                <a:lnTo>
                  <a:pt x="9357487" y="226378"/>
                </a:lnTo>
                <a:lnTo>
                  <a:pt x="9351518" y="221234"/>
                </a:lnTo>
                <a:cubicBezTo>
                  <a:pt x="9349549" y="219520"/>
                  <a:pt x="9347581" y="217805"/>
                  <a:pt x="9345612" y="216091"/>
                </a:cubicBezTo>
                <a:cubicBezTo>
                  <a:pt x="9343644" y="214376"/>
                  <a:pt x="9341612" y="212725"/>
                  <a:pt x="9339644" y="211011"/>
                </a:cubicBezTo>
                <a:cubicBezTo>
                  <a:pt x="9337611" y="209360"/>
                  <a:pt x="9335643" y="207645"/>
                  <a:pt x="9333611" y="205994"/>
                </a:cubicBezTo>
                <a:cubicBezTo>
                  <a:pt x="9331579" y="204343"/>
                  <a:pt x="9329610" y="202628"/>
                  <a:pt x="9327642" y="200978"/>
                </a:cubicBezTo>
                <a:cubicBezTo>
                  <a:pt x="9325610" y="199327"/>
                  <a:pt x="9323578" y="197739"/>
                  <a:pt x="9321546" y="196088"/>
                </a:cubicBezTo>
                <a:cubicBezTo>
                  <a:pt x="9319514" y="194437"/>
                  <a:pt x="9317482" y="192850"/>
                  <a:pt x="9315450" y="191199"/>
                </a:cubicBezTo>
                <a:cubicBezTo>
                  <a:pt x="9313418" y="189547"/>
                  <a:pt x="9311386" y="187960"/>
                  <a:pt x="9309354" y="186372"/>
                </a:cubicBezTo>
                <a:cubicBezTo>
                  <a:pt x="9307322" y="184785"/>
                  <a:pt x="9305290" y="183197"/>
                  <a:pt x="9303195" y="181610"/>
                </a:cubicBezTo>
                <a:cubicBezTo>
                  <a:pt x="9302179" y="180848"/>
                  <a:pt x="9301162" y="180022"/>
                  <a:pt x="9300146" y="179197"/>
                </a:cubicBezTo>
                <a:cubicBezTo>
                  <a:pt x="9299131" y="178435"/>
                  <a:pt x="9298115" y="177610"/>
                  <a:pt x="9297098" y="176847"/>
                </a:cubicBezTo>
                <a:cubicBezTo>
                  <a:pt x="9296082" y="176086"/>
                  <a:pt x="9295067" y="175260"/>
                  <a:pt x="9293987" y="174498"/>
                </a:cubicBezTo>
                <a:cubicBezTo>
                  <a:pt x="9292971" y="173736"/>
                  <a:pt x="9291892" y="172974"/>
                  <a:pt x="9290875" y="172212"/>
                </a:cubicBezTo>
                <a:cubicBezTo>
                  <a:pt x="9289859" y="171450"/>
                  <a:pt x="9288780" y="170688"/>
                  <a:pt x="9287764" y="169926"/>
                </a:cubicBezTo>
                <a:cubicBezTo>
                  <a:pt x="9286748" y="169164"/>
                  <a:pt x="9285669" y="168402"/>
                  <a:pt x="9284653" y="167640"/>
                </a:cubicBezTo>
                <a:cubicBezTo>
                  <a:pt x="9283636" y="166878"/>
                  <a:pt x="9282557" y="166116"/>
                  <a:pt x="9281541" y="165354"/>
                </a:cubicBezTo>
                <a:cubicBezTo>
                  <a:pt x="9280525" y="164592"/>
                  <a:pt x="9279445" y="163830"/>
                  <a:pt x="9278430" y="163068"/>
                </a:cubicBezTo>
                <a:lnTo>
                  <a:pt x="9265857" y="154115"/>
                </a:lnTo>
                <a:cubicBezTo>
                  <a:pt x="9264841" y="153353"/>
                  <a:pt x="9263761" y="152654"/>
                  <a:pt x="9262682" y="151892"/>
                </a:cubicBezTo>
                <a:cubicBezTo>
                  <a:pt x="9261602" y="151194"/>
                  <a:pt x="9260586" y="150431"/>
                  <a:pt x="9259507" y="149733"/>
                </a:cubicBezTo>
                <a:cubicBezTo>
                  <a:pt x="9258427" y="149035"/>
                  <a:pt x="9257411" y="148272"/>
                  <a:pt x="9256332" y="147574"/>
                </a:cubicBezTo>
                <a:cubicBezTo>
                  <a:pt x="9255252" y="146876"/>
                  <a:pt x="9254236" y="146113"/>
                  <a:pt x="9253157" y="145415"/>
                </a:cubicBezTo>
                <a:cubicBezTo>
                  <a:pt x="9248902" y="142558"/>
                  <a:pt x="9244647" y="139700"/>
                  <a:pt x="9240393" y="136906"/>
                </a:cubicBezTo>
                <a:cubicBezTo>
                  <a:pt x="9236138" y="134112"/>
                  <a:pt x="9231884" y="131381"/>
                  <a:pt x="9227566" y="128651"/>
                </a:cubicBezTo>
                <a:cubicBezTo>
                  <a:pt x="9223311" y="125920"/>
                  <a:pt x="9218994" y="123254"/>
                  <a:pt x="9214675" y="120586"/>
                </a:cubicBezTo>
                <a:cubicBezTo>
                  <a:pt x="9210357" y="117920"/>
                  <a:pt x="9206040" y="115379"/>
                  <a:pt x="9201721" y="112776"/>
                </a:cubicBezTo>
                <a:cubicBezTo>
                  <a:pt x="9193022" y="107696"/>
                  <a:pt x="9184322" y="102743"/>
                  <a:pt x="9175559" y="97981"/>
                </a:cubicBezTo>
                <a:cubicBezTo>
                  <a:pt x="9166796" y="93218"/>
                  <a:pt x="9158033" y="88646"/>
                  <a:pt x="9149207" y="84201"/>
                </a:cubicBezTo>
                <a:cubicBezTo>
                  <a:pt x="9140381" y="79756"/>
                  <a:pt x="9131554" y="75502"/>
                  <a:pt x="9122664" y="71438"/>
                </a:cubicBezTo>
                <a:cubicBezTo>
                  <a:pt x="9113774" y="67374"/>
                  <a:pt x="9104884" y="63436"/>
                  <a:pt x="9095994" y="59754"/>
                </a:cubicBezTo>
                <a:cubicBezTo>
                  <a:pt x="9093327" y="58610"/>
                  <a:pt x="9090596" y="57531"/>
                  <a:pt x="9087866" y="56451"/>
                </a:cubicBezTo>
                <a:cubicBezTo>
                  <a:pt x="9085135" y="55372"/>
                  <a:pt x="9082469" y="54292"/>
                  <a:pt x="9079738" y="53213"/>
                </a:cubicBezTo>
                <a:cubicBezTo>
                  <a:pt x="9077007" y="52133"/>
                  <a:pt x="9074341" y="51117"/>
                  <a:pt x="9071610" y="50101"/>
                </a:cubicBezTo>
                <a:cubicBezTo>
                  <a:pt x="9068880" y="49085"/>
                  <a:pt x="9066212" y="48070"/>
                  <a:pt x="9063482" y="47054"/>
                </a:cubicBezTo>
                <a:cubicBezTo>
                  <a:pt x="9057195" y="44767"/>
                  <a:pt x="9050972" y="42545"/>
                  <a:pt x="9044686" y="40386"/>
                </a:cubicBezTo>
                <a:cubicBezTo>
                  <a:pt x="9038399" y="38227"/>
                  <a:pt x="9032113" y="36195"/>
                  <a:pt x="9025826" y="34226"/>
                </a:cubicBezTo>
                <a:cubicBezTo>
                  <a:pt x="9019540" y="32258"/>
                  <a:pt x="9013254" y="30417"/>
                  <a:pt x="9006904" y="28575"/>
                </a:cubicBezTo>
                <a:cubicBezTo>
                  <a:pt x="9000617" y="26797"/>
                  <a:pt x="8994267" y="25083"/>
                  <a:pt x="8987981" y="23431"/>
                </a:cubicBezTo>
                <a:cubicBezTo>
                  <a:pt x="8983472" y="22288"/>
                  <a:pt x="8978900" y="21145"/>
                  <a:pt x="8974392" y="20066"/>
                </a:cubicBezTo>
                <a:cubicBezTo>
                  <a:pt x="8969820" y="18986"/>
                  <a:pt x="8965311" y="17970"/>
                  <a:pt x="8960739" y="16954"/>
                </a:cubicBezTo>
                <a:cubicBezTo>
                  <a:pt x="8956167" y="15938"/>
                  <a:pt x="8951595" y="14986"/>
                  <a:pt x="8947086" y="14097"/>
                </a:cubicBezTo>
                <a:cubicBezTo>
                  <a:pt x="8942515" y="13208"/>
                  <a:pt x="8937943" y="12319"/>
                  <a:pt x="8933370" y="11494"/>
                </a:cubicBezTo>
                <a:cubicBezTo>
                  <a:pt x="8928798" y="10668"/>
                  <a:pt x="8924226" y="9906"/>
                  <a:pt x="8919591" y="9144"/>
                </a:cubicBezTo>
                <a:cubicBezTo>
                  <a:pt x="8915019" y="8382"/>
                  <a:pt x="8910383" y="7747"/>
                  <a:pt x="8905811" y="7049"/>
                </a:cubicBezTo>
                <a:cubicBezTo>
                  <a:pt x="8901240" y="6413"/>
                  <a:pt x="8896604" y="5778"/>
                  <a:pt x="8891969" y="5270"/>
                </a:cubicBezTo>
                <a:cubicBezTo>
                  <a:pt x="8887333" y="4699"/>
                  <a:pt x="8882761" y="4191"/>
                  <a:pt x="8878125" y="3747"/>
                </a:cubicBezTo>
                <a:cubicBezTo>
                  <a:pt x="8873490" y="3302"/>
                  <a:pt x="8868918" y="2858"/>
                  <a:pt x="8864282" y="2476"/>
                </a:cubicBezTo>
                <a:cubicBezTo>
                  <a:pt x="8859647" y="2095"/>
                  <a:pt x="8855011" y="1715"/>
                  <a:pt x="8850376" y="1460"/>
                </a:cubicBezTo>
                <a:cubicBezTo>
                  <a:pt x="8845741" y="1143"/>
                  <a:pt x="8841105" y="889"/>
                  <a:pt x="8836470" y="699"/>
                </a:cubicBezTo>
                <a:cubicBezTo>
                  <a:pt x="8831834" y="508"/>
                  <a:pt x="8827198" y="317"/>
                  <a:pt x="8822563" y="190"/>
                </a:cubicBezTo>
                <a:cubicBezTo>
                  <a:pt x="8817928" y="63"/>
                  <a:pt x="8813292" y="0"/>
                  <a:pt x="8808657" y="0"/>
                </a:cubicBezTo>
                <a:cubicBezTo>
                  <a:pt x="8804021" y="0"/>
                  <a:pt x="8799385" y="0"/>
                  <a:pt x="8794813" y="63"/>
                </a:cubicBezTo>
                <a:cubicBezTo>
                  <a:pt x="8790178" y="127"/>
                  <a:pt x="8785606" y="254"/>
                  <a:pt x="8780970" y="381"/>
                </a:cubicBezTo>
                <a:cubicBezTo>
                  <a:pt x="8776335" y="508"/>
                  <a:pt x="8771763" y="762"/>
                  <a:pt x="8767191" y="1016"/>
                </a:cubicBezTo>
                <a:cubicBezTo>
                  <a:pt x="8757983" y="1524"/>
                  <a:pt x="8748840" y="2159"/>
                  <a:pt x="8739822" y="3048"/>
                </a:cubicBezTo>
                <a:cubicBezTo>
                  <a:pt x="8730742" y="3937"/>
                  <a:pt x="8721725" y="5017"/>
                  <a:pt x="8712835" y="6286"/>
                </a:cubicBezTo>
                <a:cubicBezTo>
                  <a:pt x="8703945" y="7556"/>
                  <a:pt x="8695119" y="9017"/>
                  <a:pt x="8686419" y="10604"/>
                </a:cubicBezTo>
                <a:cubicBezTo>
                  <a:pt x="8677720" y="12256"/>
                  <a:pt x="8669083" y="14033"/>
                  <a:pt x="8660638" y="16065"/>
                </a:cubicBezTo>
                <a:cubicBezTo>
                  <a:pt x="8656383" y="17081"/>
                  <a:pt x="8652193" y="18097"/>
                  <a:pt x="8648065" y="19177"/>
                </a:cubicBezTo>
                <a:cubicBezTo>
                  <a:pt x="8643937" y="20256"/>
                  <a:pt x="8639810" y="21399"/>
                  <a:pt x="8635746" y="22606"/>
                </a:cubicBezTo>
                <a:cubicBezTo>
                  <a:pt x="8631682" y="23813"/>
                  <a:pt x="8627682" y="25019"/>
                  <a:pt x="8623681" y="26289"/>
                </a:cubicBezTo>
                <a:cubicBezTo>
                  <a:pt x="8619681" y="27559"/>
                  <a:pt x="8615744" y="28892"/>
                  <a:pt x="8611870" y="30290"/>
                </a:cubicBezTo>
                <a:cubicBezTo>
                  <a:pt x="8607996" y="31686"/>
                  <a:pt x="8604123" y="33083"/>
                  <a:pt x="8600376" y="34544"/>
                </a:cubicBezTo>
                <a:cubicBezTo>
                  <a:pt x="8596567" y="36004"/>
                  <a:pt x="8592820" y="37529"/>
                  <a:pt x="8589137" y="39053"/>
                </a:cubicBezTo>
                <a:cubicBezTo>
                  <a:pt x="8585454" y="40576"/>
                  <a:pt x="8581834" y="42164"/>
                  <a:pt x="8578279" y="43815"/>
                </a:cubicBezTo>
                <a:cubicBezTo>
                  <a:pt x="8574722" y="45466"/>
                  <a:pt x="8571167" y="47117"/>
                  <a:pt x="8567737" y="48831"/>
                </a:cubicBezTo>
                <a:cubicBezTo>
                  <a:pt x="8560816" y="52260"/>
                  <a:pt x="8554148" y="55880"/>
                  <a:pt x="8547798" y="59626"/>
                </a:cubicBezTo>
                <a:cubicBezTo>
                  <a:pt x="8541385" y="63373"/>
                  <a:pt x="8535289" y="67310"/>
                  <a:pt x="8529510" y="71374"/>
                </a:cubicBezTo>
                <a:cubicBezTo>
                  <a:pt x="8523669" y="75438"/>
                  <a:pt x="8518144" y="79692"/>
                  <a:pt x="8512937" y="84011"/>
                </a:cubicBezTo>
                <a:cubicBezTo>
                  <a:pt x="8507667" y="88392"/>
                  <a:pt x="8502713" y="92901"/>
                  <a:pt x="8498142" y="97536"/>
                </a:cubicBezTo>
                <a:cubicBezTo>
                  <a:pt x="8493506" y="102172"/>
                  <a:pt x="8489251" y="106997"/>
                  <a:pt x="8485315" y="111887"/>
                </a:cubicBezTo>
                <a:cubicBezTo>
                  <a:pt x="8481378" y="116840"/>
                  <a:pt x="8477758" y="121856"/>
                  <a:pt x="8474520" y="127000"/>
                </a:cubicBezTo>
                <a:cubicBezTo>
                  <a:pt x="8471281" y="132207"/>
                  <a:pt x="8468360" y="137478"/>
                  <a:pt x="8465820" y="142875"/>
                </a:cubicBezTo>
                <a:cubicBezTo>
                  <a:pt x="8463280" y="148272"/>
                  <a:pt x="8461057" y="153797"/>
                  <a:pt x="8459216" y="159449"/>
                </a:cubicBezTo>
                <a:cubicBezTo>
                  <a:pt x="8458263" y="162243"/>
                  <a:pt x="8457438" y="165100"/>
                  <a:pt x="8456740" y="167957"/>
                </a:cubicBezTo>
                <a:cubicBezTo>
                  <a:pt x="8455978" y="170815"/>
                  <a:pt x="8455343" y="173736"/>
                  <a:pt x="8454834" y="176657"/>
                </a:cubicBezTo>
                <a:cubicBezTo>
                  <a:pt x="8454263" y="179578"/>
                  <a:pt x="8453819" y="182563"/>
                  <a:pt x="8453501" y="185547"/>
                </a:cubicBezTo>
                <a:cubicBezTo>
                  <a:pt x="8453120" y="188532"/>
                  <a:pt x="8452866" y="191516"/>
                  <a:pt x="8452739" y="194564"/>
                </a:cubicBezTo>
                <a:cubicBezTo>
                  <a:pt x="8452612" y="197612"/>
                  <a:pt x="8452548" y="200660"/>
                  <a:pt x="8452612" y="203771"/>
                </a:cubicBezTo>
                <a:cubicBezTo>
                  <a:pt x="8452612" y="206883"/>
                  <a:pt x="8452803" y="209995"/>
                  <a:pt x="8453057" y="213106"/>
                </a:cubicBezTo>
                <a:cubicBezTo>
                  <a:pt x="8453310" y="216281"/>
                  <a:pt x="8453628" y="219456"/>
                  <a:pt x="8454072" y="222631"/>
                </a:cubicBezTo>
                <a:cubicBezTo>
                  <a:pt x="8454517" y="225806"/>
                  <a:pt x="8455025" y="229045"/>
                  <a:pt x="8455660" y="232283"/>
                </a:cubicBezTo>
                <a:cubicBezTo>
                  <a:pt x="8456930" y="238760"/>
                  <a:pt x="8458581" y="245364"/>
                  <a:pt x="8460676" y="252095"/>
                </a:cubicBezTo>
                <a:cubicBezTo>
                  <a:pt x="8462772" y="258826"/>
                  <a:pt x="8465248" y="265621"/>
                  <a:pt x="8468106" y="272478"/>
                </a:cubicBezTo>
                <a:cubicBezTo>
                  <a:pt x="8471027" y="279400"/>
                  <a:pt x="8474329" y="286321"/>
                  <a:pt x="8478075" y="293370"/>
                </a:cubicBezTo>
                <a:cubicBezTo>
                  <a:pt x="8481822" y="300419"/>
                  <a:pt x="8486013" y="307594"/>
                  <a:pt x="8490648" y="314770"/>
                </a:cubicBezTo>
                <a:cubicBezTo>
                  <a:pt x="8499856" y="329248"/>
                  <a:pt x="8510715" y="343980"/>
                  <a:pt x="8523224" y="358902"/>
                </a:cubicBezTo>
                <a:cubicBezTo>
                  <a:pt x="8535797" y="373888"/>
                  <a:pt x="8549894" y="389064"/>
                  <a:pt x="8565515" y="404305"/>
                </a:cubicBezTo>
                <a:cubicBezTo>
                  <a:pt x="8581263" y="419608"/>
                  <a:pt x="8598471" y="435039"/>
                  <a:pt x="8617077" y="450406"/>
                </a:cubicBezTo>
                <a:cubicBezTo>
                  <a:pt x="8635809" y="465900"/>
                  <a:pt x="8655875" y="481330"/>
                  <a:pt x="8677211" y="496697"/>
                </a:cubicBezTo>
                <a:cubicBezTo>
                  <a:pt x="8678545" y="497650"/>
                  <a:pt x="8679879" y="498602"/>
                  <a:pt x="8681212" y="499618"/>
                </a:cubicBezTo>
                <a:cubicBezTo>
                  <a:pt x="8682545" y="500571"/>
                  <a:pt x="8683943" y="501523"/>
                  <a:pt x="8685340" y="502475"/>
                </a:cubicBezTo>
                <a:cubicBezTo>
                  <a:pt x="8686736" y="503428"/>
                  <a:pt x="8688070" y="504381"/>
                  <a:pt x="8689467" y="505333"/>
                </a:cubicBezTo>
                <a:cubicBezTo>
                  <a:pt x="8690864" y="506286"/>
                  <a:pt x="8692197" y="507238"/>
                  <a:pt x="8693595" y="508254"/>
                </a:cubicBezTo>
                <a:lnTo>
                  <a:pt x="8701849" y="514032"/>
                </a:lnTo>
                <a:cubicBezTo>
                  <a:pt x="8702548" y="514541"/>
                  <a:pt x="8703246" y="514985"/>
                  <a:pt x="8703945" y="515493"/>
                </a:cubicBezTo>
                <a:cubicBezTo>
                  <a:pt x="8704644" y="516001"/>
                  <a:pt x="8705342" y="516446"/>
                  <a:pt x="8706041" y="516953"/>
                </a:cubicBezTo>
                <a:cubicBezTo>
                  <a:pt x="8706739" y="517462"/>
                  <a:pt x="8707437" y="517906"/>
                  <a:pt x="8708199" y="518414"/>
                </a:cubicBezTo>
                <a:cubicBezTo>
                  <a:pt x="8708898" y="518922"/>
                  <a:pt x="8709660" y="519367"/>
                  <a:pt x="8710358" y="519875"/>
                </a:cubicBezTo>
                <a:lnTo>
                  <a:pt x="8727440" y="531432"/>
                </a:lnTo>
                <a:lnTo>
                  <a:pt x="8745157" y="542862"/>
                </a:lnTo>
                <a:lnTo>
                  <a:pt x="8754046" y="548577"/>
                </a:lnTo>
                <a:lnTo>
                  <a:pt x="8763191" y="554292"/>
                </a:lnTo>
                <a:lnTo>
                  <a:pt x="8781542" y="565722"/>
                </a:lnTo>
                <a:lnTo>
                  <a:pt x="8800465" y="577025"/>
                </a:lnTo>
                <a:lnTo>
                  <a:pt x="8809926" y="582676"/>
                </a:lnTo>
                <a:lnTo>
                  <a:pt x="8819706" y="588264"/>
                </a:lnTo>
                <a:lnTo>
                  <a:pt x="8839200" y="599504"/>
                </a:lnTo>
                <a:lnTo>
                  <a:pt x="8859203" y="610616"/>
                </a:lnTo>
                <a:cubicBezTo>
                  <a:pt x="8862505" y="612458"/>
                  <a:pt x="8865870" y="614299"/>
                  <a:pt x="8869235" y="616204"/>
                </a:cubicBezTo>
                <a:cubicBezTo>
                  <a:pt x="8872601" y="618045"/>
                  <a:pt x="8876030" y="619887"/>
                  <a:pt x="8879459" y="621729"/>
                </a:cubicBezTo>
                <a:cubicBezTo>
                  <a:pt x="8882888" y="623570"/>
                  <a:pt x="8886317" y="625412"/>
                  <a:pt x="8889746" y="627190"/>
                </a:cubicBezTo>
                <a:cubicBezTo>
                  <a:pt x="8893175" y="629031"/>
                  <a:pt x="8896604" y="630873"/>
                  <a:pt x="8900033" y="632714"/>
                </a:cubicBezTo>
                <a:cubicBezTo>
                  <a:pt x="8901747" y="633667"/>
                  <a:pt x="8903462" y="634556"/>
                  <a:pt x="8905176" y="635445"/>
                </a:cubicBezTo>
                <a:cubicBezTo>
                  <a:pt x="8906891" y="636334"/>
                  <a:pt x="8908669" y="637286"/>
                  <a:pt x="8910447" y="638175"/>
                </a:cubicBezTo>
                <a:cubicBezTo>
                  <a:pt x="8912225" y="639064"/>
                  <a:pt x="8913940" y="639953"/>
                  <a:pt x="8915718" y="640906"/>
                </a:cubicBezTo>
                <a:cubicBezTo>
                  <a:pt x="8917495" y="641795"/>
                  <a:pt x="8919210" y="642684"/>
                  <a:pt x="8920988" y="643636"/>
                </a:cubicBezTo>
                <a:lnTo>
                  <a:pt x="8942451" y="654685"/>
                </a:lnTo>
                <a:lnTo>
                  <a:pt x="8971217" y="669481"/>
                </a:lnTo>
                <a:cubicBezTo>
                  <a:pt x="8973630" y="670687"/>
                  <a:pt x="8976043" y="671957"/>
                  <a:pt x="8978392" y="673227"/>
                </a:cubicBezTo>
                <a:cubicBezTo>
                  <a:pt x="8980805" y="674497"/>
                  <a:pt x="8983155" y="675767"/>
                  <a:pt x="8985568" y="677037"/>
                </a:cubicBezTo>
                <a:cubicBezTo>
                  <a:pt x="8987981" y="678307"/>
                  <a:pt x="8990330" y="679577"/>
                  <a:pt x="8992743" y="680847"/>
                </a:cubicBezTo>
                <a:cubicBezTo>
                  <a:pt x="8995156" y="682117"/>
                  <a:pt x="8997506" y="683387"/>
                  <a:pt x="8999919" y="684657"/>
                </a:cubicBezTo>
                <a:cubicBezTo>
                  <a:pt x="9009444" y="689737"/>
                  <a:pt x="9019032" y="694944"/>
                  <a:pt x="9028494" y="700151"/>
                </a:cubicBezTo>
                <a:cubicBezTo>
                  <a:pt x="9038019" y="705358"/>
                  <a:pt x="9047544" y="710692"/>
                  <a:pt x="9057005" y="716026"/>
                </a:cubicBezTo>
                <a:cubicBezTo>
                  <a:pt x="9066467" y="721360"/>
                  <a:pt x="9075992" y="726821"/>
                  <a:pt x="9085390" y="732282"/>
                </a:cubicBezTo>
                <a:cubicBezTo>
                  <a:pt x="9094851" y="737743"/>
                  <a:pt x="9104312" y="743331"/>
                  <a:pt x="9113710" y="748983"/>
                </a:cubicBezTo>
                <a:cubicBezTo>
                  <a:pt x="9123108" y="754634"/>
                  <a:pt x="9132507" y="760349"/>
                  <a:pt x="9141905" y="766128"/>
                </a:cubicBezTo>
                <a:cubicBezTo>
                  <a:pt x="9151303" y="771906"/>
                  <a:pt x="9160637" y="777812"/>
                  <a:pt x="9169971" y="783717"/>
                </a:cubicBezTo>
                <a:cubicBezTo>
                  <a:pt x="9179306" y="789686"/>
                  <a:pt x="9188641" y="795719"/>
                  <a:pt x="9197911" y="801815"/>
                </a:cubicBezTo>
                <a:cubicBezTo>
                  <a:pt x="9207182" y="807911"/>
                  <a:pt x="9216454" y="814134"/>
                  <a:pt x="9225724" y="820356"/>
                </a:cubicBezTo>
                <a:cubicBezTo>
                  <a:pt x="9244203" y="832930"/>
                  <a:pt x="9262618" y="845820"/>
                  <a:pt x="9280843" y="859028"/>
                </a:cubicBezTo>
                <a:cubicBezTo>
                  <a:pt x="9299131" y="872300"/>
                  <a:pt x="9317292" y="885952"/>
                  <a:pt x="9335262" y="899922"/>
                </a:cubicBezTo>
                <a:cubicBezTo>
                  <a:pt x="9353296" y="913956"/>
                  <a:pt x="9371140" y="928370"/>
                  <a:pt x="9388793" y="943166"/>
                </a:cubicBezTo>
                <a:cubicBezTo>
                  <a:pt x="9406509" y="958025"/>
                  <a:pt x="9423971" y="973328"/>
                  <a:pt x="9441244" y="989012"/>
                </a:cubicBezTo>
                <a:cubicBezTo>
                  <a:pt x="9458516" y="1004824"/>
                  <a:pt x="9475597" y="1021017"/>
                  <a:pt x="9492361" y="1037654"/>
                </a:cubicBezTo>
                <a:cubicBezTo>
                  <a:pt x="9509188" y="1054418"/>
                  <a:pt x="9525762" y="1071563"/>
                  <a:pt x="9541955" y="1089216"/>
                </a:cubicBezTo>
                <a:cubicBezTo>
                  <a:pt x="9558274" y="1106996"/>
                  <a:pt x="9574149" y="1125220"/>
                  <a:pt x="9589643" y="1143889"/>
                </a:cubicBezTo>
                <a:cubicBezTo>
                  <a:pt x="9605264" y="1162749"/>
                  <a:pt x="9620377" y="1182053"/>
                  <a:pt x="9635045" y="1201928"/>
                </a:cubicBezTo>
                <a:cubicBezTo>
                  <a:pt x="9642411" y="1211898"/>
                  <a:pt x="9649650" y="1221994"/>
                  <a:pt x="9656762" y="1232218"/>
                </a:cubicBezTo>
                <a:cubicBezTo>
                  <a:pt x="9663938" y="1242505"/>
                  <a:pt x="9670923" y="1252855"/>
                  <a:pt x="9677781" y="1263333"/>
                </a:cubicBezTo>
                <a:cubicBezTo>
                  <a:pt x="9684703" y="1273874"/>
                  <a:pt x="9691433" y="1284542"/>
                  <a:pt x="9698037" y="1295337"/>
                </a:cubicBezTo>
                <a:cubicBezTo>
                  <a:pt x="9704642" y="1306195"/>
                  <a:pt x="9711119" y="1317181"/>
                  <a:pt x="9717342" y="1328230"/>
                </a:cubicBezTo>
                <a:cubicBezTo>
                  <a:pt x="9718866" y="1331024"/>
                  <a:pt x="9720453" y="1333818"/>
                  <a:pt x="9721977" y="1336612"/>
                </a:cubicBezTo>
                <a:cubicBezTo>
                  <a:pt x="9723565" y="1339406"/>
                  <a:pt x="9725088" y="1342200"/>
                  <a:pt x="9726612" y="1345057"/>
                </a:cubicBezTo>
                <a:cubicBezTo>
                  <a:pt x="9728136" y="1347851"/>
                  <a:pt x="9729660" y="1350709"/>
                  <a:pt x="9731184" y="1353503"/>
                </a:cubicBezTo>
                <a:cubicBezTo>
                  <a:pt x="9732708" y="1356360"/>
                  <a:pt x="9734169" y="1359218"/>
                  <a:pt x="9735630" y="1362075"/>
                </a:cubicBezTo>
                <a:cubicBezTo>
                  <a:pt x="9736392" y="1363536"/>
                  <a:pt x="9737154" y="1364933"/>
                  <a:pt x="9737852" y="1366393"/>
                </a:cubicBezTo>
                <a:cubicBezTo>
                  <a:pt x="9738614" y="1367854"/>
                  <a:pt x="9739376" y="1369251"/>
                  <a:pt x="9740074" y="1370711"/>
                </a:cubicBezTo>
                <a:cubicBezTo>
                  <a:pt x="9740836" y="1372172"/>
                  <a:pt x="9741535" y="1373569"/>
                  <a:pt x="9742297" y="1375029"/>
                </a:cubicBezTo>
                <a:cubicBezTo>
                  <a:pt x="9743059" y="1376490"/>
                  <a:pt x="9743757" y="1377887"/>
                  <a:pt x="9744520" y="1379347"/>
                </a:cubicBezTo>
                <a:lnTo>
                  <a:pt x="9753029" y="1396810"/>
                </a:lnTo>
                <a:lnTo>
                  <a:pt x="9757283" y="1405636"/>
                </a:lnTo>
                <a:lnTo>
                  <a:pt x="9761347" y="1414526"/>
                </a:lnTo>
                <a:lnTo>
                  <a:pt x="9769411" y="1432433"/>
                </a:lnTo>
                <a:cubicBezTo>
                  <a:pt x="9770046" y="1433957"/>
                  <a:pt x="9770745" y="1435418"/>
                  <a:pt x="9771380" y="1436942"/>
                </a:cubicBezTo>
                <a:cubicBezTo>
                  <a:pt x="9772015" y="1438466"/>
                  <a:pt x="9772650" y="1439990"/>
                  <a:pt x="9773285" y="1441450"/>
                </a:cubicBezTo>
                <a:cubicBezTo>
                  <a:pt x="9773920" y="1442974"/>
                  <a:pt x="9774555" y="1444498"/>
                  <a:pt x="9775190" y="1446022"/>
                </a:cubicBezTo>
                <a:cubicBezTo>
                  <a:pt x="9775825" y="1447546"/>
                  <a:pt x="9776460" y="1449070"/>
                  <a:pt x="9777095" y="1450594"/>
                </a:cubicBezTo>
                <a:cubicBezTo>
                  <a:pt x="9777730" y="1452118"/>
                  <a:pt x="9778365" y="1453642"/>
                  <a:pt x="9779000" y="1455166"/>
                </a:cubicBezTo>
                <a:cubicBezTo>
                  <a:pt x="9779635" y="1456690"/>
                  <a:pt x="9780270" y="1458214"/>
                  <a:pt x="9780905" y="1459738"/>
                </a:cubicBezTo>
                <a:cubicBezTo>
                  <a:pt x="9781540" y="1461262"/>
                  <a:pt x="9782175" y="1462786"/>
                  <a:pt x="9782746" y="1464310"/>
                </a:cubicBezTo>
                <a:cubicBezTo>
                  <a:pt x="9783382" y="1465834"/>
                  <a:pt x="9783953" y="1467421"/>
                  <a:pt x="9784588" y="1468946"/>
                </a:cubicBezTo>
                <a:cubicBezTo>
                  <a:pt x="9794367" y="1493711"/>
                  <a:pt x="9803320" y="1518920"/>
                  <a:pt x="9811258" y="1544511"/>
                </a:cubicBezTo>
                <a:cubicBezTo>
                  <a:pt x="9819322" y="1570418"/>
                  <a:pt x="9826371" y="1596771"/>
                  <a:pt x="9832404" y="1623505"/>
                </a:cubicBezTo>
                <a:cubicBezTo>
                  <a:pt x="9838499" y="1650555"/>
                  <a:pt x="9843580" y="1677924"/>
                  <a:pt x="9847517" y="1705674"/>
                </a:cubicBezTo>
                <a:cubicBezTo>
                  <a:pt x="9851517" y="1733741"/>
                  <a:pt x="9854311" y="1762125"/>
                  <a:pt x="9855962" y="1790764"/>
                </a:cubicBezTo>
                <a:cubicBezTo>
                  <a:pt x="9857549" y="1819783"/>
                  <a:pt x="9857931" y="1848993"/>
                  <a:pt x="9856978" y="1878393"/>
                </a:cubicBezTo>
                <a:cubicBezTo>
                  <a:pt x="9856025" y="1908239"/>
                  <a:pt x="9853740" y="1938211"/>
                  <a:pt x="9850120" y="1968246"/>
                </a:cubicBezTo>
                <a:cubicBezTo>
                  <a:pt x="9846437" y="1998726"/>
                  <a:pt x="9841357" y="2029333"/>
                  <a:pt x="9834880" y="2059940"/>
                </a:cubicBezTo>
                <a:cubicBezTo>
                  <a:pt x="9828276" y="2090992"/>
                  <a:pt x="9820211" y="2122043"/>
                  <a:pt x="9810686" y="2152904"/>
                </a:cubicBezTo>
                <a:cubicBezTo>
                  <a:pt x="9801034" y="2184337"/>
                  <a:pt x="9789858" y="2215579"/>
                  <a:pt x="9777095" y="2246630"/>
                </a:cubicBezTo>
                <a:cubicBezTo>
                  <a:pt x="9764141" y="2278190"/>
                  <a:pt x="9749663" y="2309495"/>
                  <a:pt x="9733534" y="2340420"/>
                </a:cubicBezTo>
                <a:cubicBezTo>
                  <a:pt x="9717215" y="2371852"/>
                  <a:pt x="9699244" y="2402967"/>
                  <a:pt x="9679686" y="2433638"/>
                </a:cubicBezTo>
                <a:cubicBezTo>
                  <a:pt x="9659810" y="2464753"/>
                  <a:pt x="9638347" y="2495423"/>
                  <a:pt x="9615297" y="2525395"/>
                </a:cubicBezTo>
                <a:cubicBezTo>
                  <a:pt x="9591866" y="2555939"/>
                  <a:pt x="9566783" y="2585784"/>
                  <a:pt x="9540113" y="2614930"/>
                </a:cubicBezTo>
                <a:cubicBezTo>
                  <a:pt x="9512998" y="2644521"/>
                  <a:pt x="9484296" y="2673287"/>
                  <a:pt x="9454007" y="2701163"/>
                </a:cubicBezTo>
                <a:cubicBezTo>
                  <a:pt x="9423273" y="2729421"/>
                  <a:pt x="9390951" y="2756789"/>
                  <a:pt x="9357170" y="2783015"/>
                </a:cubicBezTo>
                <a:cubicBezTo>
                  <a:pt x="9322880" y="2809621"/>
                  <a:pt x="9287066" y="2835148"/>
                  <a:pt x="9249791" y="2859405"/>
                </a:cubicBezTo>
                <a:cubicBezTo>
                  <a:pt x="9212008" y="2883980"/>
                  <a:pt x="9172829" y="2907157"/>
                  <a:pt x="9132443" y="2929001"/>
                </a:cubicBezTo>
                <a:cubicBezTo>
                  <a:pt x="9091485" y="2951099"/>
                  <a:pt x="9049258" y="2971737"/>
                  <a:pt x="9005951" y="2990787"/>
                </a:cubicBezTo>
                <a:cubicBezTo>
                  <a:pt x="8962136" y="3010091"/>
                  <a:pt x="8917242" y="3027807"/>
                  <a:pt x="8871521" y="3043809"/>
                </a:cubicBezTo>
                <a:cubicBezTo>
                  <a:pt x="8825230" y="3060002"/>
                  <a:pt x="8778176" y="3074416"/>
                  <a:pt x="8730424" y="3086989"/>
                </a:cubicBezTo>
                <a:cubicBezTo>
                  <a:pt x="8706358" y="3093339"/>
                  <a:pt x="8682165" y="3099181"/>
                  <a:pt x="8657844" y="3104579"/>
                </a:cubicBezTo>
                <a:cubicBezTo>
                  <a:pt x="8633396" y="3110040"/>
                  <a:pt x="8608885" y="3114992"/>
                  <a:pt x="8584247" y="3119565"/>
                </a:cubicBezTo>
                <a:cubicBezTo>
                  <a:pt x="8559482" y="3124137"/>
                  <a:pt x="8534654" y="3128201"/>
                  <a:pt x="8509762" y="3131820"/>
                </a:cubicBezTo>
                <a:cubicBezTo>
                  <a:pt x="8484743" y="3135440"/>
                  <a:pt x="8459724" y="3138615"/>
                  <a:pt x="8434642" y="3141345"/>
                </a:cubicBezTo>
                <a:cubicBezTo>
                  <a:pt x="8409495" y="3144012"/>
                  <a:pt x="8384350" y="3146171"/>
                  <a:pt x="8359204" y="3147949"/>
                </a:cubicBezTo>
                <a:cubicBezTo>
                  <a:pt x="8333931" y="3149727"/>
                  <a:pt x="8308721" y="3150997"/>
                  <a:pt x="8283575" y="3151886"/>
                </a:cubicBezTo>
                <a:cubicBezTo>
                  <a:pt x="8258302" y="3152712"/>
                  <a:pt x="8233093" y="3153156"/>
                  <a:pt x="8207946" y="3153092"/>
                </a:cubicBezTo>
                <a:cubicBezTo>
                  <a:pt x="8182737" y="3153092"/>
                  <a:pt x="8157591" y="3152521"/>
                  <a:pt x="8132572" y="3151569"/>
                </a:cubicBezTo>
                <a:cubicBezTo>
                  <a:pt x="8082280" y="3149537"/>
                  <a:pt x="8032496" y="3145790"/>
                  <a:pt x="7983347" y="3140392"/>
                </a:cubicBezTo>
                <a:cubicBezTo>
                  <a:pt x="7933945" y="3134995"/>
                  <a:pt x="7885176" y="3127883"/>
                  <a:pt x="7837233" y="3119247"/>
                </a:cubicBezTo>
                <a:cubicBezTo>
                  <a:pt x="7789101" y="3110611"/>
                  <a:pt x="7741793" y="3100451"/>
                  <a:pt x="7695438" y="3088831"/>
                </a:cubicBezTo>
                <a:cubicBezTo>
                  <a:pt x="7649020" y="3077210"/>
                  <a:pt x="7603554" y="3064129"/>
                  <a:pt x="7559167" y="3049778"/>
                </a:cubicBezTo>
                <a:cubicBezTo>
                  <a:pt x="7552055" y="3047492"/>
                  <a:pt x="7544943" y="3045142"/>
                  <a:pt x="7537832" y="3042793"/>
                </a:cubicBezTo>
                <a:cubicBezTo>
                  <a:pt x="7530782" y="3040444"/>
                  <a:pt x="7523670" y="3038031"/>
                  <a:pt x="7516686" y="3035617"/>
                </a:cubicBezTo>
                <a:cubicBezTo>
                  <a:pt x="7509637" y="3033204"/>
                  <a:pt x="7502652" y="3030728"/>
                  <a:pt x="7495667" y="3028252"/>
                </a:cubicBezTo>
                <a:cubicBezTo>
                  <a:pt x="7488683" y="3025775"/>
                  <a:pt x="7481761" y="3023235"/>
                  <a:pt x="7474839" y="3020695"/>
                </a:cubicBezTo>
                <a:cubicBezTo>
                  <a:pt x="7438645" y="3007360"/>
                  <a:pt x="7403275" y="2993263"/>
                  <a:pt x="7368667" y="2978404"/>
                </a:cubicBezTo>
                <a:cubicBezTo>
                  <a:pt x="7334059" y="2963545"/>
                  <a:pt x="7300278" y="2947988"/>
                  <a:pt x="7267321" y="2931795"/>
                </a:cubicBezTo>
                <a:cubicBezTo>
                  <a:pt x="7234365" y="2915603"/>
                  <a:pt x="7202233" y="2898775"/>
                  <a:pt x="7170928" y="2881376"/>
                </a:cubicBezTo>
                <a:cubicBezTo>
                  <a:pt x="7139686" y="2864041"/>
                  <a:pt x="7109270" y="2846134"/>
                  <a:pt x="7079615" y="2827719"/>
                </a:cubicBezTo>
                <a:cubicBezTo>
                  <a:pt x="7044436" y="2805811"/>
                  <a:pt x="7010400" y="2783269"/>
                  <a:pt x="6977444" y="2760155"/>
                </a:cubicBezTo>
                <a:cubicBezTo>
                  <a:pt x="6944614" y="2737104"/>
                  <a:pt x="6912928" y="2713482"/>
                  <a:pt x="6882320" y="2689416"/>
                </a:cubicBezTo>
                <a:cubicBezTo>
                  <a:pt x="6851841" y="2665413"/>
                  <a:pt x="6822504" y="2640965"/>
                  <a:pt x="6794182" y="2616073"/>
                </a:cubicBezTo>
                <a:cubicBezTo>
                  <a:pt x="6766052" y="2591308"/>
                  <a:pt x="6738938" y="2566226"/>
                  <a:pt x="6712903" y="2540762"/>
                </a:cubicBezTo>
                <a:cubicBezTo>
                  <a:pt x="6711252" y="2539175"/>
                  <a:pt x="6709664" y="2537587"/>
                  <a:pt x="6708013" y="2536000"/>
                </a:cubicBezTo>
                <a:cubicBezTo>
                  <a:pt x="6706362" y="2534412"/>
                  <a:pt x="6704711" y="2532825"/>
                  <a:pt x="6703124" y="2531237"/>
                </a:cubicBezTo>
                <a:cubicBezTo>
                  <a:pt x="6701472" y="2529650"/>
                  <a:pt x="6699885" y="2528062"/>
                  <a:pt x="6698234" y="2526475"/>
                </a:cubicBezTo>
                <a:cubicBezTo>
                  <a:pt x="6696646" y="2524887"/>
                  <a:pt x="6694995" y="2523300"/>
                  <a:pt x="6693408" y="2521712"/>
                </a:cubicBezTo>
                <a:lnTo>
                  <a:pt x="6674676" y="2502535"/>
                </a:lnTo>
                <a:cubicBezTo>
                  <a:pt x="6671564" y="2499297"/>
                  <a:pt x="6668453" y="2496122"/>
                  <a:pt x="6665341" y="2492947"/>
                </a:cubicBezTo>
                <a:cubicBezTo>
                  <a:pt x="6662230" y="2489772"/>
                  <a:pt x="6659118" y="2486533"/>
                  <a:pt x="6656070" y="2483358"/>
                </a:cubicBezTo>
                <a:cubicBezTo>
                  <a:pt x="6653022" y="2480183"/>
                  <a:pt x="6649911" y="2476945"/>
                  <a:pt x="6646926" y="2473770"/>
                </a:cubicBezTo>
                <a:cubicBezTo>
                  <a:pt x="6643878" y="2470531"/>
                  <a:pt x="6640894" y="2467356"/>
                  <a:pt x="6637972" y="2464118"/>
                </a:cubicBezTo>
                <a:lnTo>
                  <a:pt x="6577520" y="2398014"/>
                </a:lnTo>
                <a:cubicBezTo>
                  <a:pt x="6568631" y="2388489"/>
                  <a:pt x="6559741" y="2379028"/>
                  <a:pt x="6550787" y="2369630"/>
                </a:cubicBezTo>
                <a:cubicBezTo>
                  <a:pt x="6541833" y="2360232"/>
                  <a:pt x="6532880" y="2350961"/>
                  <a:pt x="6523863" y="2341753"/>
                </a:cubicBezTo>
                <a:cubicBezTo>
                  <a:pt x="6514846" y="2332546"/>
                  <a:pt x="6505766" y="2323465"/>
                  <a:pt x="6496621" y="2314448"/>
                </a:cubicBezTo>
                <a:cubicBezTo>
                  <a:pt x="6487478" y="2305495"/>
                  <a:pt x="6478270" y="2296605"/>
                  <a:pt x="6468999" y="2287842"/>
                </a:cubicBezTo>
                <a:cubicBezTo>
                  <a:pt x="6432232" y="2252726"/>
                  <a:pt x="6394450" y="2219008"/>
                  <a:pt x="6355715" y="2186750"/>
                </a:cubicBezTo>
                <a:cubicBezTo>
                  <a:pt x="6317170" y="2154682"/>
                  <a:pt x="6277610" y="2123948"/>
                  <a:pt x="6236907" y="2094738"/>
                </a:cubicBezTo>
                <a:cubicBezTo>
                  <a:pt x="6196458" y="2065655"/>
                  <a:pt x="6154865" y="2037969"/>
                  <a:pt x="6112193" y="2011807"/>
                </a:cubicBezTo>
                <a:cubicBezTo>
                  <a:pt x="6069647" y="1985709"/>
                  <a:pt x="6025896" y="1961134"/>
                  <a:pt x="5981002" y="1938020"/>
                </a:cubicBezTo>
                <a:cubicBezTo>
                  <a:pt x="5963349" y="1929067"/>
                  <a:pt x="5945569" y="1920304"/>
                  <a:pt x="5927598" y="1911795"/>
                </a:cubicBezTo>
                <a:cubicBezTo>
                  <a:pt x="5909628" y="1903286"/>
                  <a:pt x="5891467" y="1894967"/>
                  <a:pt x="5873115" y="1886902"/>
                </a:cubicBezTo>
                <a:cubicBezTo>
                  <a:pt x="5854764" y="1878838"/>
                  <a:pt x="5836221" y="1871027"/>
                  <a:pt x="5817553" y="1863471"/>
                </a:cubicBezTo>
                <a:cubicBezTo>
                  <a:pt x="5798820" y="1855915"/>
                  <a:pt x="5779897" y="1848612"/>
                  <a:pt x="5760783" y="1841564"/>
                </a:cubicBezTo>
                <a:cubicBezTo>
                  <a:pt x="5755513" y="1839595"/>
                  <a:pt x="5750179" y="1837690"/>
                  <a:pt x="5744908" y="1835785"/>
                </a:cubicBezTo>
                <a:cubicBezTo>
                  <a:pt x="5739638" y="1833880"/>
                  <a:pt x="5734241" y="1831975"/>
                  <a:pt x="5728907" y="1830134"/>
                </a:cubicBezTo>
                <a:cubicBezTo>
                  <a:pt x="5723572" y="1828292"/>
                  <a:pt x="5718175" y="1826451"/>
                  <a:pt x="5712841" y="1824609"/>
                </a:cubicBezTo>
                <a:cubicBezTo>
                  <a:pt x="5707444" y="1822768"/>
                  <a:pt x="5702046" y="1820990"/>
                  <a:pt x="5696649" y="1819212"/>
                </a:cubicBezTo>
                <a:cubicBezTo>
                  <a:pt x="5671630" y="1810957"/>
                  <a:pt x="5646293" y="1803146"/>
                  <a:pt x="5620576" y="1795780"/>
                </a:cubicBezTo>
                <a:cubicBezTo>
                  <a:pt x="5594858" y="1788414"/>
                  <a:pt x="5568823" y="1781429"/>
                  <a:pt x="5542408" y="1774952"/>
                </a:cubicBezTo>
                <a:cubicBezTo>
                  <a:pt x="5515991" y="1768412"/>
                  <a:pt x="5489195" y="1762379"/>
                  <a:pt x="5462143" y="1756727"/>
                </a:cubicBezTo>
                <a:cubicBezTo>
                  <a:pt x="5434965" y="1751076"/>
                  <a:pt x="5407470" y="1745933"/>
                  <a:pt x="5379657" y="1741234"/>
                </a:cubicBezTo>
                <a:cubicBezTo>
                  <a:pt x="5323840" y="1731836"/>
                  <a:pt x="5266563" y="1724343"/>
                  <a:pt x="5207953" y="1718755"/>
                </a:cubicBezTo>
                <a:cubicBezTo>
                  <a:pt x="5149025" y="1713167"/>
                  <a:pt x="5088636" y="1709547"/>
                  <a:pt x="5026978" y="1708023"/>
                </a:cubicBezTo>
                <a:cubicBezTo>
                  <a:pt x="4964875" y="1706436"/>
                  <a:pt x="4901311" y="1706943"/>
                  <a:pt x="4836478" y="1709547"/>
                </a:cubicBezTo>
                <a:cubicBezTo>
                  <a:pt x="4771073" y="1712214"/>
                  <a:pt x="4704207" y="1717040"/>
                  <a:pt x="4636008" y="1724089"/>
                </a:cubicBezTo>
                <a:cubicBezTo>
                  <a:pt x="4567174" y="1731137"/>
                  <a:pt x="4496880" y="1740408"/>
                  <a:pt x="4425252" y="1752029"/>
                </a:cubicBezTo>
                <a:cubicBezTo>
                  <a:pt x="4352735" y="1763776"/>
                  <a:pt x="4278694" y="1777937"/>
                  <a:pt x="4203256" y="1794446"/>
                </a:cubicBezTo>
                <a:cubicBezTo>
                  <a:pt x="4126738" y="1811211"/>
                  <a:pt x="4048633" y="1830388"/>
                  <a:pt x="3969067" y="1852105"/>
                </a:cubicBezTo>
                <a:cubicBezTo>
                  <a:pt x="3888232" y="1874139"/>
                  <a:pt x="3805682" y="1898841"/>
                  <a:pt x="3721608" y="1926082"/>
                </a:cubicBezTo>
                <a:cubicBezTo>
                  <a:pt x="3700335" y="1933004"/>
                  <a:pt x="3678999" y="1940052"/>
                  <a:pt x="3657536" y="1947355"/>
                </a:cubicBezTo>
                <a:cubicBezTo>
                  <a:pt x="3635947" y="1954657"/>
                  <a:pt x="3614293" y="1962087"/>
                  <a:pt x="3592513" y="1969707"/>
                </a:cubicBezTo>
                <a:cubicBezTo>
                  <a:pt x="3570669" y="1977390"/>
                  <a:pt x="3548634" y="1985201"/>
                  <a:pt x="3526599" y="1993202"/>
                </a:cubicBezTo>
                <a:cubicBezTo>
                  <a:pt x="3504438" y="2001202"/>
                  <a:pt x="3482149" y="2009458"/>
                  <a:pt x="3459798" y="2017776"/>
                </a:cubicBezTo>
                <a:cubicBezTo>
                  <a:pt x="3437319" y="2026221"/>
                  <a:pt x="3414713" y="2034858"/>
                  <a:pt x="3391979" y="2043684"/>
                </a:cubicBezTo>
                <a:cubicBezTo>
                  <a:pt x="3369183" y="2052511"/>
                  <a:pt x="3346260" y="2061591"/>
                  <a:pt x="3323209" y="2070799"/>
                </a:cubicBezTo>
                <a:cubicBezTo>
                  <a:pt x="3300095" y="2080070"/>
                  <a:pt x="3276854" y="2089531"/>
                  <a:pt x="3253486" y="2099120"/>
                </a:cubicBezTo>
                <a:cubicBezTo>
                  <a:pt x="3229991" y="2108772"/>
                  <a:pt x="3206433" y="2118678"/>
                  <a:pt x="3182747" y="2128711"/>
                </a:cubicBezTo>
                <a:cubicBezTo>
                  <a:pt x="3134995" y="2148904"/>
                  <a:pt x="3086862" y="2169922"/>
                  <a:pt x="3038411" y="2191639"/>
                </a:cubicBezTo>
                <a:cubicBezTo>
                  <a:pt x="2989390" y="2213610"/>
                  <a:pt x="2939923" y="2236407"/>
                  <a:pt x="2890139" y="2259965"/>
                </a:cubicBezTo>
                <a:cubicBezTo>
                  <a:pt x="2839784" y="2283778"/>
                  <a:pt x="2788984" y="2308416"/>
                  <a:pt x="2737866" y="2333752"/>
                </a:cubicBezTo>
                <a:cubicBezTo>
                  <a:pt x="2686114" y="2359470"/>
                  <a:pt x="2633980" y="2385949"/>
                  <a:pt x="2581529" y="2413254"/>
                </a:cubicBezTo>
                <a:cubicBezTo>
                  <a:pt x="2528379" y="2440877"/>
                  <a:pt x="2474913" y="2469325"/>
                  <a:pt x="2421065" y="2498598"/>
                </a:cubicBezTo>
                <a:cubicBezTo>
                  <a:pt x="2366582" y="2528253"/>
                  <a:pt x="2311717" y="2558669"/>
                  <a:pt x="2256536" y="2589975"/>
                </a:cubicBezTo>
                <a:cubicBezTo>
                  <a:pt x="2200656" y="2621661"/>
                  <a:pt x="2144459" y="2654237"/>
                  <a:pt x="2088007" y="2687574"/>
                </a:cubicBezTo>
                <a:cubicBezTo>
                  <a:pt x="2030730" y="2721420"/>
                  <a:pt x="1973199" y="2756091"/>
                  <a:pt x="1915478" y="2791651"/>
                </a:cubicBezTo>
                <a:cubicBezTo>
                  <a:pt x="1856867" y="2827719"/>
                  <a:pt x="1797939" y="2864676"/>
                  <a:pt x="1738757" y="2902458"/>
                </a:cubicBezTo>
                <a:cubicBezTo>
                  <a:pt x="1678749" y="2940812"/>
                  <a:pt x="1618424" y="2980055"/>
                  <a:pt x="1557909" y="3020187"/>
                </a:cubicBezTo>
                <a:cubicBezTo>
                  <a:pt x="1496505" y="3060891"/>
                  <a:pt x="1434846" y="3102547"/>
                  <a:pt x="1372934" y="3145028"/>
                </a:cubicBezTo>
                <a:cubicBezTo>
                  <a:pt x="1310132" y="3188208"/>
                  <a:pt x="1247077" y="3232277"/>
                  <a:pt x="1183831" y="3277235"/>
                </a:cubicBezTo>
                <a:cubicBezTo>
                  <a:pt x="1119632" y="3322955"/>
                  <a:pt x="1055180" y="3369628"/>
                  <a:pt x="990600" y="3417189"/>
                </a:cubicBezTo>
                <a:cubicBezTo>
                  <a:pt x="924941" y="3465513"/>
                  <a:pt x="859155" y="3514852"/>
                  <a:pt x="793178" y="3565081"/>
                </a:cubicBezTo>
                <a:cubicBezTo>
                  <a:pt x="726122" y="3616135"/>
                  <a:pt x="658876" y="3668204"/>
                  <a:pt x="591439" y="3721227"/>
                </a:cubicBezTo>
                <a:cubicBezTo>
                  <a:pt x="522922" y="3775139"/>
                  <a:pt x="454215" y="3830003"/>
                  <a:pt x="385381" y="3885883"/>
                </a:cubicBezTo>
                <a:cubicBezTo>
                  <a:pt x="350520" y="3914204"/>
                  <a:pt x="315595" y="3942779"/>
                  <a:pt x="280606" y="3971608"/>
                </a:cubicBezTo>
                <a:cubicBezTo>
                  <a:pt x="245364" y="4000691"/>
                  <a:pt x="210058" y="4030028"/>
                  <a:pt x="174688" y="4059555"/>
                </a:cubicBezTo>
                <a:cubicBezTo>
                  <a:pt x="139065" y="4089400"/>
                  <a:pt x="103378" y="4119499"/>
                  <a:pt x="67627" y="4149852"/>
                </a:cubicBezTo>
                <a:cubicBezTo>
                  <a:pt x="45085" y="4168966"/>
                  <a:pt x="22542" y="4188270"/>
                  <a:pt x="0" y="4207637"/>
                </a:cubicBezTo>
                <a:lnTo>
                  <a:pt x="645350" y="4210622"/>
                </a:lnTo>
                <a:cubicBezTo>
                  <a:pt x="650812" y="4205351"/>
                  <a:pt x="656336" y="4200017"/>
                  <a:pt x="661797" y="4194810"/>
                </a:cubicBezTo>
                <a:cubicBezTo>
                  <a:pt x="690436" y="4167505"/>
                  <a:pt x="719011" y="4140454"/>
                  <a:pt x="747649" y="4113594"/>
                </a:cubicBezTo>
                <a:cubicBezTo>
                  <a:pt x="776097" y="4086987"/>
                  <a:pt x="804545" y="4060571"/>
                  <a:pt x="832993" y="4034346"/>
                </a:cubicBezTo>
                <a:cubicBezTo>
                  <a:pt x="861187" y="4008374"/>
                  <a:pt x="889444" y="3982593"/>
                  <a:pt x="917638" y="3957066"/>
                </a:cubicBezTo>
                <a:cubicBezTo>
                  <a:pt x="945642" y="3931729"/>
                  <a:pt x="973582" y="3906584"/>
                  <a:pt x="1001586" y="3881691"/>
                </a:cubicBezTo>
                <a:cubicBezTo>
                  <a:pt x="1029335" y="3856990"/>
                  <a:pt x="1057084" y="3832479"/>
                  <a:pt x="1084771" y="3808222"/>
                </a:cubicBezTo>
                <a:cubicBezTo>
                  <a:pt x="1139634" y="3760153"/>
                  <a:pt x="1194371" y="3712972"/>
                  <a:pt x="1248981" y="3666681"/>
                </a:cubicBezTo>
                <a:cubicBezTo>
                  <a:pt x="1302830" y="3621024"/>
                  <a:pt x="1356614" y="3576257"/>
                  <a:pt x="1410271" y="3532315"/>
                </a:cubicBezTo>
                <a:cubicBezTo>
                  <a:pt x="1463167" y="3489008"/>
                  <a:pt x="1515936" y="3446526"/>
                  <a:pt x="1568577" y="3404934"/>
                </a:cubicBezTo>
                <a:cubicBezTo>
                  <a:pt x="1620520" y="3363913"/>
                  <a:pt x="1672336" y="3323654"/>
                  <a:pt x="1723962" y="3284284"/>
                </a:cubicBezTo>
                <a:cubicBezTo>
                  <a:pt x="1774889" y="3245485"/>
                  <a:pt x="1825689" y="3207448"/>
                  <a:pt x="1876298" y="3170238"/>
                </a:cubicBezTo>
                <a:cubicBezTo>
                  <a:pt x="1926209" y="3133535"/>
                  <a:pt x="1975993" y="3097594"/>
                  <a:pt x="2025523" y="3062541"/>
                </a:cubicBezTo>
                <a:cubicBezTo>
                  <a:pt x="2074418" y="3027871"/>
                  <a:pt x="2123123" y="2994025"/>
                  <a:pt x="2171573" y="2961005"/>
                </a:cubicBezTo>
                <a:cubicBezTo>
                  <a:pt x="2219452" y="2928366"/>
                  <a:pt x="2267014" y="2896553"/>
                  <a:pt x="2314385" y="2865501"/>
                </a:cubicBezTo>
                <a:cubicBezTo>
                  <a:pt x="2361184" y="2834831"/>
                  <a:pt x="2407666" y="2804922"/>
                  <a:pt x="2453958" y="2775839"/>
                </a:cubicBezTo>
                <a:cubicBezTo>
                  <a:pt x="2499678" y="2747074"/>
                  <a:pt x="2545080" y="2719070"/>
                  <a:pt x="2590165" y="2691892"/>
                </a:cubicBezTo>
                <a:cubicBezTo>
                  <a:pt x="2634742" y="2664968"/>
                  <a:pt x="2679002" y="2638806"/>
                  <a:pt x="2722944" y="2613406"/>
                </a:cubicBezTo>
                <a:cubicBezTo>
                  <a:pt x="2766378" y="2588260"/>
                  <a:pt x="2809494" y="2563876"/>
                  <a:pt x="2852229" y="2540254"/>
                </a:cubicBezTo>
                <a:cubicBezTo>
                  <a:pt x="2894521" y="2516886"/>
                  <a:pt x="2936430" y="2494217"/>
                  <a:pt x="2978023" y="2472246"/>
                </a:cubicBezTo>
                <a:cubicBezTo>
                  <a:pt x="3019171" y="2450529"/>
                  <a:pt x="3059938" y="2429510"/>
                  <a:pt x="3100324" y="2409254"/>
                </a:cubicBezTo>
                <a:cubicBezTo>
                  <a:pt x="3140329" y="2389188"/>
                  <a:pt x="3179953" y="2369757"/>
                  <a:pt x="3219133" y="2351088"/>
                </a:cubicBezTo>
                <a:cubicBezTo>
                  <a:pt x="3257995" y="2332609"/>
                  <a:pt x="3296412" y="2314766"/>
                  <a:pt x="3334512" y="2297684"/>
                </a:cubicBezTo>
                <a:cubicBezTo>
                  <a:pt x="3353372" y="2289175"/>
                  <a:pt x="3372167" y="2280793"/>
                  <a:pt x="3390900" y="2272602"/>
                </a:cubicBezTo>
                <a:cubicBezTo>
                  <a:pt x="3409505" y="2264410"/>
                  <a:pt x="3428048" y="2256409"/>
                  <a:pt x="3446399" y="2248599"/>
                </a:cubicBezTo>
                <a:cubicBezTo>
                  <a:pt x="3464751" y="2240788"/>
                  <a:pt x="3482975" y="2233105"/>
                  <a:pt x="3501073" y="2225612"/>
                </a:cubicBezTo>
                <a:cubicBezTo>
                  <a:pt x="3519107" y="2218182"/>
                  <a:pt x="3537077" y="2210880"/>
                  <a:pt x="3554984" y="2203704"/>
                </a:cubicBezTo>
                <a:cubicBezTo>
                  <a:pt x="3572764" y="2196592"/>
                  <a:pt x="3590480" y="2189671"/>
                  <a:pt x="3608070" y="2182876"/>
                </a:cubicBezTo>
                <a:cubicBezTo>
                  <a:pt x="3625596" y="2176082"/>
                  <a:pt x="3643059" y="2169478"/>
                  <a:pt x="3660394" y="2163001"/>
                </a:cubicBezTo>
                <a:cubicBezTo>
                  <a:pt x="3677666" y="2156524"/>
                  <a:pt x="3694874" y="2150237"/>
                  <a:pt x="3711956" y="2144078"/>
                </a:cubicBezTo>
                <a:cubicBezTo>
                  <a:pt x="3728974" y="2137918"/>
                  <a:pt x="3745929" y="2131949"/>
                  <a:pt x="3762820" y="2126044"/>
                </a:cubicBezTo>
                <a:cubicBezTo>
                  <a:pt x="3829622" y="2102930"/>
                  <a:pt x="3895090" y="2081911"/>
                  <a:pt x="3959289" y="2063052"/>
                </a:cubicBezTo>
                <a:cubicBezTo>
                  <a:pt x="4022725" y="2044446"/>
                  <a:pt x="4085019" y="2027809"/>
                  <a:pt x="4146296" y="2013268"/>
                </a:cubicBezTo>
                <a:cubicBezTo>
                  <a:pt x="4206939" y="1998853"/>
                  <a:pt x="4266692" y="1986343"/>
                  <a:pt x="4325684" y="1975739"/>
                </a:cubicBezTo>
                <a:cubicBezTo>
                  <a:pt x="4384104" y="1965262"/>
                  <a:pt x="4441825" y="1956626"/>
                  <a:pt x="4499039" y="1949831"/>
                </a:cubicBezTo>
                <a:cubicBezTo>
                  <a:pt x="4513263" y="1948117"/>
                  <a:pt x="4527423" y="1946529"/>
                  <a:pt x="4541584" y="1945068"/>
                </a:cubicBezTo>
                <a:cubicBezTo>
                  <a:pt x="4555681" y="1943608"/>
                  <a:pt x="4569778" y="1942274"/>
                  <a:pt x="4583811" y="1941005"/>
                </a:cubicBezTo>
                <a:cubicBezTo>
                  <a:pt x="4597845" y="1939735"/>
                  <a:pt x="4611815" y="1938655"/>
                  <a:pt x="4625785" y="1937639"/>
                </a:cubicBezTo>
                <a:cubicBezTo>
                  <a:pt x="4639691" y="1936623"/>
                  <a:pt x="4653598" y="1935734"/>
                  <a:pt x="4667441" y="1934972"/>
                </a:cubicBezTo>
                <a:cubicBezTo>
                  <a:pt x="4681284" y="1934210"/>
                  <a:pt x="4695127" y="1933512"/>
                  <a:pt x="4708843" y="1933004"/>
                </a:cubicBezTo>
                <a:cubicBezTo>
                  <a:pt x="4722559" y="1932496"/>
                  <a:pt x="4736275" y="1932051"/>
                  <a:pt x="4749927" y="1931797"/>
                </a:cubicBezTo>
                <a:cubicBezTo>
                  <a:pt x="4763580" y="1931480"/>
                  <a:pt x="4777169" y="1931352"/>
                  <a:pt x="4790758" y="1931289"/>
                </a:cubicBezTo>
                <a:cubicBezTo>
                  <a:pt x="4804283" y="1931289"/>
                  <a:pt x="4817809" y="1931289"/>
                  <a:pt x="4831271" y="1931480"/>
                </a:cubicBezTo>
                <a:cubicBezTo>
                  <a:pt x="4858131" y="1931797"/>
                  <a:pt x="4884865" y="1932623"/>
                  <a:pt x="4911471" y="1933893"/>
                </a:cubicBezTo>
                <a:cubicBezTo>
                  <a:pt x="4937951" y="1935163"/>
                  <a:pt x="4964303" y="1936877"/>
                  <a:pt x="4990465" y="1939036"/>
                </a:cubicBezTo>
                <a:cubicBezTo>
                  <a:pt x="5016564" y="1941195"/>
                  <a:pt x="5042472" y="1943862"/>
                  <a:pt x="5068189" y="1946974"/>
                </a:cubicBezTo>
                <a:cubicBezTo>
                  <a:pt x="5093843" y="1950085"/>
                  <a:pt x="5119370" y="1953641"/>
                  <a:pt x="5144643" y="1957705"/>
                </a:cubicBezTo>
                <a:cubicBezTo>
                  <a:pt x="5169853" y="1961705"/>
                  <a:pt x="5194872" y="1966214"/>
                  <a:pt x="5219700" y="1971167"/>
                </a:cubicBezTo>
                <a:cubicBezTo>
                  <a:pt x="5244465" y="1976120"/>
                  <a:pt x="5269040" y="1981518"/>
                  <a:pt x="5293360" y="1987360"/>
                </a:cubicBezTo>
                <a:cubicBezTo>
                  <a:pt x="5317681" y="1993202"/>
                  <a:pt x="5341747" y="1999488"/>
                  <a:pt x="5365559" y="2006283"/>
                </a:cubicBezTo>
                <a:cubicBezTo>
                  <a:pt x="5389372" y="2013014"/>
                  <a:pt x="5412931" y="2020252"/>
                  <a:pt x="5436299" y="2027873"/>
                </a:cubicBezTo>
                <a:cubicBezTo>
                  <a:pt x="5441379" y="2029524"/>
                  <a:pt x="5446522" y="2031238"/>
                  <a:pt x="5451602" y="2032952"/>
                </a:cubicBezTo>
                <a:cubicBezTo>
                  <a:pt x="5456683" y="2034667"/>
                  <a:pt x="5461762" y="2036382"/>
                  <a:pt x="5466779" y="2038160"/>
                </a:cubicBezTo>
                <a:cubicBezTo>
                  <a:pt x="5471858" y="2039938"/>
                  <a:pt x="5476875" y="2041716"/>
                  <a:pt x="5481892" y="2043493"/>
                </a:cubicBezTo>
                <a:cubicBezTo>
                  <a:pt x="5486908" y="2045271"/>
                  <a:pt x="5491925" y="2047113"/>
                  <a:pt x="5496941" y="2048955"/>
                </a:cubicBezTo>
                <a:cubicBezTo>
                  <a:pt x="5514784" y="2055559"/>
                  <a:pt x="5532501" y="2062417"/>
                  <a:pt x="5550091" y="2069529"/>
                </a:cubicBezTo>
                <a:cubicBezTo>
                  <a:pt x="5567617" y="2076641"/>
                  <a:pt x="5585016" y="2084070"/>
                  <a:pt x="5602288" y="2091690"/>
                </a:cubicBezTo>
                <a:cubicBezTo>
                  <a:pt x="5619559" y="2099310"/>
                  <a:pt x="5636641" y="2107248"/>
                  <a:pt x="5653595" y="2115376"/>
                </a:cubicBezTo>
                <a:cubicBezTo>
                  <a:pt x="5670550" y="2123504"/>
                  <a:pt x="5687378" y="2131886"/>
                  <a:pt x="5704015" y="2140522"/>
                </a:cubicBezTo>
                <a:cubicBezTo>
                  <a:pt x="5746687" y="2162810"/>
                  <a:pt x="5788279" y="2186686"/>
                  <a:pt x="5828856" y="2212213"/>
                </a:cubicBezTo>
                <a:cubicBezTo>
                  <a:pt x="5869559" y="2237804"/>
                  <a:pt x="5909246" y="2265045"/>
                  <a:pt x="5947918" y="2293811"/>
                </a:cubicBezTo>
                <a:cubicBezTo>
                  <a:pt x="5986780" y="2322767"/>
                  <a:pt x="6024690" y="2353247"/>
                  <a:pt x="6061583" y="2385314"/>
                </a:cubicBezTo>
                <a:cubicBezTo>
                  <a:pt x="6098731" y="2417572"/>
                  <a:pt x="6134926" y="2451418"/>
                  <a:pt x="6170105" y="2486724"/>
                </a:cubicBezTo>
                <a:cubicBezTo>
                  <a:pt x="6178995" y="2495550"/>
                  <a:pt x="6187821" y="2504504"/>
                  <a:pt x="6196584" y="2513521"/>
                </a:cubicBezTo>
                <a:cubicBezTo>
                  <a:pt x="6205347" y="2522601"/>
                  <a:pt x="6214046" y="2531809"/>
                  <a:pt x="6222682" y="2541080"/>
                </a:cubicBezTo>
                <a:cubicBezTo>
                  <a:pt x="6231319" y="2550414"/>
                  <a:pt x="6239891" y="2559812"/>
                  <a:pt x="6248464" y="2569337"/>
                </a:cubicBezTo>
                <a:cubicBezTo>
                  <a:pt x="6257036" y="2578862"/>
                  <a:pt x="6265545" y="2588451"/>
                  <a:pt x="6273991" y="2598103"/>
                </a:cubicBezTo>
                <a:lnTo>
                  <a:pt x="6335649" y="2669604"/>
                </a:lnTo>
                <a:cubicBezTo>
                  <a:pt x="6338824" y="2673350"/>
                  <a:pt x="6342063" y="2677033"/>
                  <a:pt x="6345365" y="2680716"/>
                </a:cubicBezTo>
                <a:cubicBezTo>
                  <a:pt x="6348667" y="2684399"/>
                  <a:pt x="6351969" y="2688082"/>
                  <a:pt x="6355334" y="2691765"/>
                </a:cubicBezTo>
                <a:cubicBezTo>
                  <a:pt x="6358700" y="2695448"/>
                  <a:pt x="6362065" y="2699131"/>
                  <a:pt x="6365431" y="2702814"/>
                </a:cubicBezTo>
                <a:cubicBezTo>
                  <a:pt x="6368796" y="2706497"/>
                  <a:pt x="6372225" y="2710180"/>
                  <a:pt x="6375654" y="2713863"/>
                </a:cubicBezTo>
                <a:lnTo>
                  <a:pt x="6396101" y="2735961"/>
                </a:lnTo>
                <a:cubicBezTo>
                  <a:pt x="6397816" y="2737803"/>
                  <a:pt x="6399594" y="2739644"/>
                  <a:pt x="6401371" y="2741422"/>
                </a:cubicBezTo>
                <a:cubicBezTo>
                  <a:pt x="6403150" y="2743264"/>
                  <a:pt x="6404928" y="2745042"/>
                  <a:pt x="6406706" y="2746883"/>
                </a:cubicBezTo>
                <a:cubicBezTo>
                  <a:pt x="6408483" y="2748725"/>
                  <a:pt x="6410262" y="2750503"/>
                  <a:pt x="6412103" y="2752344"/>
                </a:cubicBezTo>
                <a:cubicBezTo>
                  <a:pt x="6413882" y="2754186"/>
                  <a:pt x="6415659" y="2756027"/>
                  <a:pt x="6417437" y="2757805"/>
                </a:cubicBezTo>
                <a:cubicBezTo>
                  <a:pt x="6446012" y="2787206"/>
                  <a:pt x="6475794" y="2816225"/>
                  <a:pt x="6506972" y="2844927"/>
                </a:cubicBezTo>
                <a:cubicBezTo>
                  <a:pt x="6538278" y="2873756"/>
                  <a:pt x="6570980" y="2902141"/>
                  <a:pt x="6605016" y="2930081"/>
                </a:cubicBezTo>
                <a:cubicBezTo>
                  <a:pt x="6639243" y="2958148"/>
                  <a:pt x="6674803" y="2985643"/>
                  <a:pt x="6711823" y="3012504"/>
                </a:cubicBezTo>
                <a:cubicBezTo>
                  <a:pt x="6748970" y="3039491"/>
                  <a:pt x="6787579" y="3065844"/>
                  <a:pt x="6827583" y="3091434"/>
                </a:cubicBezTo>
                <a:cubicBezTo>
                  <a:pt x="6861302" y="3112960"/>
                  <a:pt x="6896037" y="3133916"/>
                  <a:pt x="6931851" y="3154235"/>
                </a:cubicBezTo>
                <a:cubicBezTo>
                  <a:pt x="6967728" y="3174619"/>
                  <a:pt x="7004621" y="3194304"/>
                  <a:pt x="7042595" y="3213227"/>
                </a:cubicBezTo>
                <a:cubicBezTo>
                  <a:pt x="7080632" y="3232214"/>
                  <a:pt x="7119683" y="3250438"/>
                  <a:pt x="7159816" y="3267773"/>
                </a:cubicBezTo>
                <a:cubicBezTo>
                  <a:pt x="7199947" y="3285109"/>
                  <a:pt x="7241095" y="3301619"/>
                  <a:pt x="7283323" y="3317177"/>
                </a:cubicBezTo>
                <a:cubicBezTo>
                  <a:pt x="7291388" y="3320161"/>
                  <a:pt x="7299516" y="3323082"/>
                  <a:pt x="7307708" y="3326003"/>
                </a:cubicBezTo>
                <a:cubicBezTo>
                  <a:pt x="7315899" y="3328924"/>
                  <a:pt x="7324090" y="3331782"/>
                  <a:pt x="7332282" y="3334576"/>
                </a:cubicBezTo>
                <a:cubicBezTo>
                  <a:pt x="7340537" y="3337433"/>
                  <a:pt x="7348792" y="3340227"/>
                  <a:pt x="7357110" y="3342958"/>
                </a:cubicBezTo>
                <a:cubicBezTo>
                  <a:pt x="7365429" y="3345688"/>
                  <a:pt x="7373747" y="3348419"/>
                  <a:pt x="7382129" y="3351085"/>
                </a:cubicBezTo>
                <a:cubicBezTo>
                  <a:pt x="7434072" y="3367786"/>
                  <a:pt x="7487412" y="3382899"/>
                  <a:pt x="7542086" y="3396234"/>
                </a:cubicBezTo>
                <a:cubicBezTo>
                  <a:pt x="7596633" y="3409569"/>
                  <a:pt x="7652449" y="3421126"/>
                  <a:pt x="7709345" y="3430778"/>
                </a:cubicBezTo>
                <a:cubicBezTo>
                  <a:pt x="7766050" y="3440366"/>
                  <a:pt x="7823771" y="3448114"/>
                  <a:pt x="7882383" y="3453765"/>
                </a:cubicBezTo>
                <a:cubicBezTo>
                  <a:pt x="7940675" y="3459416"/>
                  <a:pt x="7999794" y="3462973"/>
                  <a:pt x="8059483" y="3464370"/>
                </a:cubicBezTo>
                <a:cubicBezTo>
                  <a:pt x="8089202" y="3465004"/>
                  <a:pt x="8119110" y="3465132"/>
                  <a:pt x="8149083" y="3464623"/>
                </a:cubicBezTo>
                <a:cubicBezTo>
                  <a:pt x="8178991" y="3464116"/>
                  <a:pt x="8208963" y="3463100"/>
                  <a:pt x="8238998" y="3461448"/>
                </a:cubicBezTo>
                <a:cubicBezTo>
                  <a:pt x="8268907" y="3459861"/>
                  <a:pt x="8298942" y="3457639"/>
                  <a:pt x="8328914" y="3454908"/>
                </a:cubicBezTo>
                <a:cubicBezTo>
                  <a:pt x="8358822" y="3452178"/>
                  <a:pt x="8388668" y="3448876"/>
                  <a:pt x="8418576" y="3445002"/>
                </a:cubicBezTo>
                <a:cubicBezTo>
                  <a:pt x="8448294" y="3441065"/>
                  <a:pt x="8478012" y="3436620"/>
                  <a:pt x="8507730" y="3431540"/>
                </a:cubicBezTo>
                <a:cubicBezTo>
                  <a:pt x="8537257" y="3426460"/>
                  <a:pt x="8566658" y="3420872"/>
                  <a:pt x="8595995" y="3414649"/>
                </a:cubicBezTo>
                <a:cubicBezTo>
                  <a:pt x="8625142" y="3408490"/>
                  <a:pt x="8654224" y="3401759"/>
                  <a:pt x="8683117" y="3394456"/>
                </a:cubicBezTo>
                <a:cubicBezTo>
                  <a:pt x="8711882" y="3387217"/>
                  <a:pt x="8740457" y="3379407"/>
                  <a:pt x="8768842" y="3371025"/>
                </a:cubicBezTo>
                <a:cubicBezTo>
                  <a:pt x="8825103" y="3354388"/>
                  <a:pt x="8880602" y="3335528"/>
                  <a:pt x="8934958" y="3314510"/>
                </a:cubicBezTo>
                <a:cubicBezTo>
                  <a:pt x="8988616" y="3293809"/>
                  <a:pt x="9041130" y="3271012"/>
                  <a:pt x="9092311" y="3246310"/>
                </a:cubicBezTo>
                <a:cubicBezTo>
                  <a:pt x="9142730" y="3221990"/>
                  <a:pt x="9191816" y="3195765"/>
                  <a:pt x="9239250" y="3167825"/>
                </a:cubicBezTo>
                <a:cubicBezTo>
                  <a:pt x="9285986" y="3140329"/>
                  <a:pt x="9331134" y="3111183"/>
                  <a:pt x="9374505" y="3080448"/>
                </a:cubicBezTo>
                <a:cubicBezTo>
                  <a:pt x="9417177" y="3050223"/>
                  <a:pt x="9458071" y="3018536"/>
                  <a:pt x="9497060" y="2985643"/>
                </a:cubicBezTo>
                <a:cubicBezTo>
                  <a:pt x="9535414" y="2953258"/>
                  <a:pt x="9571926" y="2919667"/>
                  <a:pt x="9606470" y="2884996"/>
                </a:cubicBezTo>
                <a:cubicBezTo>
                  <a:pt x="9640443" y="2850960"/>
                  <a:pt x="9672447" y="2815908"/>
                  <a:pt x="9702546" y="2780030"/>
                </a:cubicBezTo>
                <a:cubicBezTo>
                  <a:pt x="9732073" y="2744788"/>
                  <a:pt x="9759696" y="2708720"/>
                  <a:pt x="9785286" y="2672080"/>
                </a:cubicBezTo>
                <a:cubicBezTo>
                  <a:pt x="9810432" y="2636076"/>
                  <a:pt x="9833737" y="2599436"/>
                  <a:pt x="9855073" y="2562352"/>
                </a:cubicBezTo>
                <a:cubicBezTo>
                  <a:pt x="9876028" y="2525903"/>
                  <a:pt x="9895078" y="2489010"/>
                  <a:pt x="9912286" y="2451862"/>
                </a:cubicBezTo>
                <a:cubicBezTo>
                  <a:pt x="9929178" y="2415350"/>
                  <a:pt x="9944227" y="2378520"/>
                  <a:pt x="9957435" y="2341499"/>
                </a:cubicBezTo>
                <a:cubicBezTo>
                  <a:pt x="9970453" y="2305177"/>
                  <a:pt x="9981692" y="2268601"/>
                  <a:pt x="9991090" y="2232089"/>
                </a:cubicBezTo>
                <a:cubicBezTo>
                  <a:pt x="10000424" y="2196148"/>
                  <a:pt x="10008045" y="2160207"/>
                  <a:pt x="10014013" y="2124329"/>
                </a:cubicBezTo>
                <a:cubicBezTo>
                  <a:pt x="10019856" y="2089023"/>
                  <a:pt x="10024173" y="2053780"/>
                  <a:pt x="10026904" y="2018792"/>
                </a:cubicBezTo>
                <a:cubicBezTo>
                  <a:pt x="10029571" y="1984312"/>
                  <a:pt x="10030714" y="1950021"/>
                  <a:pt x="10030460" y="1915986"/>
                </a:cubicBezTo>
                <a:cubicBezTo>
                  <a:pt x="10030143" y="1882521"/>
                  <a:pt x="10028428" y="1849247"/>
                  <a:pt x="10025317" y="1816354"/>
                </a:cubicBezTo>
                <a:cubicBezTo>
                  <a:pt x="10022269" y="1783969"/>
                  <a:pt x="10017823" y="1751902"/>
                  <a:pt x="10012172" y="1720215"/>
                </a:cubicBezTo>
                <a:cubicBezTo>
                  <a:pt x="10006584" y="1689037"/>
                  <a:pt x="9999790" y="1658239"/>
                  <a:pt x="9991852" y="1627949"/>
                </a:cubicBezTo>
                <a:cubicBezTo>
                  <a:pt x="9984042" y="1598105"/>
                  <a:pt x="9975088" y="1568641"/>
                  <a:pt x="9965119" y="1539748"/>
                </a:cubicBezTo>
                <a:cubicBezTo>
                  <a:pt x="9955276" y="1511237"/>
                  <a:pt x="9944418" y="1483233"/>
                  <a:pt x="9932607" y="1455801"/>
                </a:cubicBezTo>
                <a:cubicBezTo>
                  <a:pt x="9931908" y="1454087"/>
                  <a:pt x="9931146" y="1452372"/>
                  <a:pt x="9930447" y="1450721"/>
                </a:cubicBezTo>
                <a:cubicBezTo>
                  <a:pt x="9929685" y="1449007"/>
                  <a:pt x="9928987" y="1447355"/>
                  <a:pt x="9928225" y="1445641"/>
                </a:cubicBezTo>
                <a:cubicBezTo>
                  <a:pt x="9927463" y="1443927"/>
                  <a:pt x="9926701" y="1442276"/>
                  <a:pt x="9925939" y="1440561"/>
                </a:cubicBezTo>
                <a:cubicBezTo>
                  <a:pt x="9925177" y="1438910"/>
                  <a:pt x="9924415" y="1437196"/>
                  <a:pt x="9923653" y="1435545"/>
                </a:cubicBezTo>
                <a:cubicBezTo>
                  <a:pt x="9922891" y="1433893"/>
                  <a:pt x="9922129" y="1432179"/>
                  <a:pt x="9921367" y="1430528"/>
                </a:cubicBezTo>
                <a:cubicBezTo>
                  <a:pt x="9920605" y="1428877"/>
                  <a:pt x="9919843" y="1427163"/>
                  <a:pt x="9919081" y="1425512"/>
                </a:cubicBezTo>
                <a:cubicBezTo>
                  <a:pt x="9918319" y="1423861"/>
                  <a:pt x="9917557" y="1422146"/>
                  <a:pt x="9916795" y="1420495"/>
                </a:cubicBezTo>
                <a:cubicBezTo>
                  <a:pt x="9916033" y="1418844"/>
                  <a:pt x="9915271" y="1417193"/>
                  <a:pt x="9914445" y="1415479"/>
                </a:cubicBezTo>
                <a:lnTo>
                  <a:pt x="9904857" y="1395730"/>
                </a:lnTo>
                <a:lnTo>
                  <a:pt x="9900031" y="1385951"/>
                </a:lnTo>
                <a:lnTo>
                  <a:pt x="9895015" y="1376299"/>
                </a:lnTo>
                <a:lnTo>
                  <a:pt x="9884982" y="1357059"/>
                </a:lnTo>
                <a:cubicBezTo>
                  <a:pt x="9884156" y="1355471"/>
                  <a:pt x="9883267" y="1353884"/>
                  <a:pt x="9882378" y="1352296"/>
                </a:cubicBezTo>
                <a:cubicBezTo>
                  <a:pt x="9881489" y="1350709"/>
                  <a:pt x="9880663" y="1349121"/>
                  <a:pt x="9879774" y="1347534"/>
                </a:cubicBezTo>
                <a:cubicBezTo>
                  <a:pt x="9878885" y="1345946"/>
                  <a:pt x="9878060" y="1344359"/>
                  <a:pt x="9877171" y="1342835"/>
                </a:cubicBezTo>
                <a:cubicBezTo>
                  <a:pt x="9876282" y="1341247"/>
                  <a:pt x="9875457" y="1339723"/>
                  <a:pt x="9874568" y="1338136"/>
                </a:cubicBezTo>
                <a:cubicBezTo>
                  <a:pt x="9872853" y="1334961"/>
                  <a:pt x="9871075" y="1331849"/>
                  <a:pt x="9869360" y="1328738"/>
                </a:cubicBezTo>
                <a:cubicBezTo>
                  <a:pt x="9867582" y="1325626"/>
                  <a:pt x="9865805" y="1322515"/>
                  <a:pt x="9864026" y="1319467"/>
                </a:cubicBezTo>
                <a:cubicBezTo>
                  <a:pt x="9862248" y="1316355"/>
                  <a:pt x="9860407" y="1313307"/>
                  <a:pt x="9858629" y="1310259"/>
                </a:cubicBezTo>
                <a:cubicBezTo>
                  <a:pt x="9856851" y="1307211"/>
                  <a:pt x="9855009" y="1304163"/>
                  <a:pt x="9853232" y="1301052"/>
                </a:cubicBezTo>
                <a:cubicBezTo>
                  <a:pt x="9845993" y="1288923"/>
                  <a:pt x="9838563" y="1276922"/>
                  <a:pt x="9830943" y="1265047"/>
                </a:cubicBezTo>
                <a:cubicBezTo>
                  <a:pt x="9823386" y="1253236"/>
                  <a:pt x="9815640" y="1241616"/>
                  <a:pt x="9807829" y="1230122"/>
                </a:cubicBezTo>
                <a:cubicBezTo>
                  <a:pt x="9800019" y="1218692"/>
                  <a:pt x="9792018" y="1207389"/>
                  <a:pt x="9783953" y="1196277"/>
                </a:cubicBezTo>
                <a:cubicBezTo>
                  <a:pt x="9775888" y="1185164"/>
                  <a:pt x="9767697" y="1174242"/>
                  <a:pt x="9759379" y="1163447"/>
                </a:cubicBezTo>
                <a:cubicBezTo>
                  <a:pt x="9742869" y="1141984"/>
                  <a:pt x="9725850" y="1121093"/>
                  <a:pt x="9708451" y="1100773"/>
                </a:cubicBezTo>
                <a:cubicBezTo>
                  <a:pt x="9691180" y="1080643"/>
                  <a:pt x="9673526" y="1061022"/>
                  <a:pt x="9655493" y="1042035"/>
                </a:cubicBezTo>
                <a:cubicBezTo>
                  <a:pt x="9637585" y="1023112"/>
                  <a:pt x="9619361" y="1004761"/>
                  <a:pt x="9600882" y="986917"/>
                </a:cubicBezTo>
                <a:cubicBezTo>
                  <a:pt x="9582531" y="969201"/>
                  <a:pt x="9563862" y="951929"/>
                  <a:pt x="9545066" y="935165"/>
                </a:cubicBezTo>
                <a:cubicBezTo>
                  <a:pt x="9526333" y="918528"/>
                  <a:pt x="9507347" y="902335"/>
                  <a:pt x="9488233" y="886587"/>
                </a:cubicBezTo>
                <a:cubicBezTo>
                  <a:pt x="9469183" y="870966"/>
                  <a:pt x="9449943" y="855726"/>
                  <a:pt x="9430639" y="840931"/>
                </a:cubicBezTo>
                <a:cubicBezTo>
                  <a:pt x="9411335" y="826198"/>
                  <a:pt x="9391968" y="811911"/>
                  <a:pt x="9372409" y="798005"/>
                </a:cubicBezTo>
                <a:cubicBezTo>
                  <a:pt x="9352979" y="784162"/>
                  <a:pt x="9333420" y="770700"/>
                  <a:pt x="9313735" y="757555"/>
                </a:cubicBezTo>
                <a:cubicBezTo>
                  <a:pt x="9303957" y="751015"/>
                  <a:pt x="9294114" y="744537"/>
                  <a:pt x="9284271" y="738187"/>
                </a:cubicBezTo>
                <a:cubicBezTo>
                  <a:pt x="9274429" y="731837"/>
                  <a:pt x="9264586" y="725551"/>
                  <a:pt x="9254744" y="719392"/>
                </a:cubicBezTo>
                <a:cubicBezTo>
                  <a:pt x="9244901" y="713232"/>
                  <a:pt x="9235059" y="707136"/>
                  <a:pt x="9225153" y="701104"/>
                </a:cubicBezTo>
                <a:cubicBezTo>
                  <a:pt x="9215310" y="695071"/>
                  <a:pt x="9205405" y="689166"/>
                  <a:pt x="9195498" y="683323"/>
                </a:cubicBezTo>
                <a:cubicBezTo>
                  <a:pt x="9185593" y="677481"/>
                  <a:pt x="9175686" y="671703"/>
                  <a:pt x="9165781" y="666052"/>
                </a:cubicBezTo>
                <a:cubicBezTo>
                  <a:pt x="9155874" y="660337"/>
                  <a:pt x="9145969" y="654748"/>
                  <a:pt x="9136062" y="649224"/>
                </a:cubicBezTo>
                <a:cubicBezTo>
                  <a:pt x="9126157" y="643700"/>
                  <a:pt x="9116187" y="638239"/>
                  <a:pt x="9106281" y="632841"/>
                </a:cubicBezTo>
                <a:cubicBezTo>
                  <a:pt x="9096375" y="627444"/>
                  <a:pt x="9086406" y="622109"/>
                  <a:pt x="9076436" y="616839"/>
                </a:cubicBezTo>
                <a:cubicBezTo>
                  <a:pt x="9073959" y="615506"/>
                  <a:pt x="9071483" y="614236"/>
                  <a:pt x="9068943" y="612902"/>
                </a:cubicBezTo>
                <a:cubicBezTo>
                  <a:pt x="9066467" y="611569"/>
                  <a:pt x="9063990" y="610298"/>
                  <a:pt x="9061513" y="608965"/>
                </a:cubicBezTo>
                <a:cubicBezTo>
                  <a:pt x="9059037" y="607631"/>
                  <a:pt x="9056560" y="606362"/>
                  <a:pt x="9054084" y="605028"/>
                </a:cubicBezTo>
                <a:cubicBezTo>
                  <a:pt x="9051607" y="603758"/>
                  <a:pt x="9049131" y="602425"/>
                  <a:pt x="9046655" y="601218"/>
                </a:cubicBezTo>
                <a:lnTo>
                  <a:pt x="9016809" y="585978"/>
                </a:lnTo>
                <a:lnTo>
                  <a:pt x="8997251" y="575945"/>
                </a:lnTo>
                <a:cubicBezTo>
                  <a:pt x="8995664" y="575120"/>
                  <a:pt x="8994076" y="574294"/>
                  <a:pt x="8992489" y="573532"/>
                </a:cubicBezTo>
                <a:cubicBezTo>
                  <a:pt x="8990901" y="572770"/>
                  <a:pt x="8989314" y="571945"/>
                  <a:pt x="8987726" y="571119"/>
                </a:cubicBezTo>
                <a:cubicBezTo>
                  <a:pt x="8986139" y="570294"/>
                  <a:pt x="8984551" y="569468"/>
                  <a:pt x="8982964" y="568706"/>
                </a:cubicBezTo>
                <a:cubicBezTo>
                  <a:pt x="8981376" y="567881"/>
                  <a:pt x="8979853" y="567055"/>
                  <a:pt x="8978329" y="566230"/>
                </a:cubicBezTo>
                <a:cubicBezTo>
                  <a:pt x="8975281" y="564579"/>
                  <a:pt x="8972169" y="562928"/>
                  <a:pt x="8969057" y="561340"/>
                </a:cubicBezTo>
                <a:cubicBezTo>
                  <a:pt x="8965946" y="559689"/>
                  <a:pt x="8962834" y="558102"/>
                  <a:pt x="8959786" y="556451"/>
                </a:cubicBezTo>
                <a:cubicBezTo>
                  <a:pt x="8956675" y="554800"/>
                  <a:pt x="8953627" y="553212"/>
                  <a:pt x="8950579" y="551561"/>
                </a:cubicBezTo>
                <a:cubicBezTo>
                  <a:pt x="8947531" y="549910"/>
                  <a:pt x="8944546" y="548259"/>
                  <a:pt x="8941562" y="546608"/>
                </a:cubicBezTo>
                <a:lnTo>
                  <a:pt x="8923592" y="536766"/>
                </a:lnTo>
                <a:lnTo>
                  <a:pt x="8906129" y="526860"/>
                </a:lnTo>
                <a:lnTo>
                  <a:pt x="8897366" y="521907"/>
                </a:lnTo>
                <a:lnTo>
                  <a:pt x="8888920" y="516953"/>
                </a:lnTo>
                <a:lnTo>
                  <a:pt x="8872093" y="507048"/>
                </a:lnTo>
                <a:lnTo>
                  <a:pt x="8855837" y="497078"/>
                </a:lnTo>
                <a:lnTo>
                  <a:pt x="8847645" y="492125"/>
                </a:lnTo>
                <a:lnTo>
                  <a:pt x="8839835" y="487109"/>
                </a:lnTo>
                <a:lnTo>
                  <a:pt x="8824150" y="477139"/>
                </a:lnTo>
                <a:lnTo>
                  <a:pt x="8809165" y="467170"/>
                </a:lnTo>
                <a:cubicBezTo>
                  <a:pt x="8808530" y="466725"/>
                  <a:pt x="8807895" y="466344"/>
                  <a:pt x="8807259" y="465963"/>
                </a:cubicBezTo>
                <a:cubicBezTo>
                  <a:pt x="8806624" y="465582"/>
                  <a:pt x="8805990" y="465138"/>
                  <a:pt x="8805355" y="464757"/>
                </a:cubicBezTo>
                <a:cubicBezTo>
                  <a:pt x="8804720" y="464375"/>
                  <a:pt x="8804084" y="463931"/>
                  <a:pt x="8803513" y="463550"/>
                </a:cubicBezTo>
                <a:cubicBezTo>
                  <a:pt x="8802878" y="463169"/>
                  <a:pt x="8802307" y="462725"/>
                  <a:pt x="8801671" y="462280"/>
                </a:cubicBezTo>
                <a:lnTo>
                  <a:pt x="8794496" y="457264"/>
                </a:lnTo>
                <a:lnTo>
                  <a:pt x="8787320" y="452311"/>
                </a:lnTo>
                <a:cubicBezTo>
                  <a:pt x="8786749" y="451930"/>
                  <a:pt x="8786114" y="451485"/>
                  <a:pt x="8785543" y="451104"/>
                </a:cubicBezTo>
                <a:cubicBezTo>
                  <a:pt x="8784971" y="450723"/>
                  <a:pt x="8784336" y="450278"/>
                  <a:pt x="8783765" y="449898"/>
                </a:cubicBezTo>
                <a:cubicBezTo>
                  <a:pt x="8783193" y="449517"/>
                  <a:pt x="8782558" y="449072"/>
                  <a:pt x="8781986" y="448628"/>
                </a:cubicBezTo>
                <a:cubicBezTo>
                  <a:pt x="8781415" y="448183"/>
                  <a:pt x="8780844" y="447802"/>
                  <a:pt x="8780272" y="447357"/>
                </a:cubicBezTo>
                <a:lnTo>
                  <a:pt x="8766556" y="437452"/>
                </a:lnTo>
                <a:cubicBezTo>
                  <a:pt x="8765984" y="437071"/>
                  <a:pt x="8765413" y="436626"/>
                  <a:pt x="8764842" y="436245"/>
                </a:cubicBezTo>
                <a:cubicBezTo>
                  <a:pt x="8764270" y="435864"/>
                  <a:pt x="8763698" y="435420"/>
                  <a:pt x="8763191" y="435039"/>
                </a:cubicBezTo>
                <a:cubicBezTo>
                  <a:pt x="8762619" y="434657"/>
                  <a:pt x="8762111" y="434213"/>
                  <a:pt x="8761540" y="433832"/>
                </a:cubicBezTo>
                <a:cubicBezTo>
                  <a:pt x="8760968" y="433451"/>
                  <a:pt x="8760460" y="433007"/>
                  <a:pt x="8759888" y="432625"/>
                </a:cubicBezTo>
                <a:lnTo>
                  <a:pt x="8753348" y="427673"/>
                </a:lnTo>
                <a:lnTo>
                  <a:pt x="8746807" y="422783"/>
                </a:lnTo>
                <a:cubicBezTo>
                  <a:pt x="8746299" y="422402"/>
                  <a:pt x="8745728" y="421957"/>
                  <a:pt x="8745220" y="421577"/>
                </a:cubicBezTo>
                <a:cubicBezTo>
                  <a:pt x="8744712" y="421196"/>
                  <a:pt x="8744204" y="420751"/>
                  <a:pt x="8743696" y="420370"/>
                </a:cubicBezTo>
                <a:cubicBezTo>
                  <a:pt x="8743188" y="419989"/>
                  <a:pt x="8742680" y="419545"/>
                  <a:pt x="8742172" y="419164"/>
                </a:cubicBezTo>
                <a:cubicBezTo>
                  <a:pt x="8741664" y="418782"/>
                  <a:pt x="8741156" y="418338"/>
                  <a:pt x="8740648" y="417957"/>
                </a:cubicBezTo>
                <a:cubicBezTo>
                  <a:pt x="8739632" y="417132"/>
                  <a:pt x="8738616" y="416306"/>
                  <a:pt x="8737536" y="415544"/>
                </a:cubicBezTo>
                <a:cubicBezTo>
                  <a:pt x="8736520" y="414719"/>
                  <a:pt x="8735441" y="413893"/>
                  <a:pt x="8734425" y="413131"/>
                </a:cubicBezTo>
                <a:cubicBezTo>
                  <a:pt x="8733409" y="412369"/>
                  <a:pt x="8732330" y="411480"/>
                  <a:pt x="8731313" y="410718"/>
                </a:cubicBezTo>
                <a:cubicBezTo>
                  <a:pt x="8730297" y="409893"/>
                  <a:pt x="8729282" y="409131"/>
                  <a:pt x="8728266" y="408305"/>
                </a:cubicBezTo>
                <a:cubicBezTo>
                  <a:pt x="8724265" y="405067"/>
                  <a:pt x="8720328" y="401828"/>
                  <a:pt x="8716518" y="398653"/>
                </a:cubicBezTo>
                <a:cubicBezTo>
                  <a:pt x="8712708" y="395414"/>
                  <a:pt x="8708961" y="392239"/>
                  <a:pt x="8705342" y="389064"/>
                </a:cubicBezTo>
                <a:cubicBezTo>
                  <a:pt x="8701722" y="385889"/>
                  <a:pt x="8698167" y="382714"/>
                  <a:pt x="8694674" y="379539"/>
                </a:cubicBezTo>
                <a:cubicBezTo>
                  <a:pt x="8691182" y="376364"/>
                  <a:pt x="8687816" y="373253"/>
                  <a:pt x="8684450" y="370142"/>
                </a:cubicBezTo>
                <a:cubicBezTo>
                  <a:pt x="8681085" y="367030"/>
                  <a:pt x="8677910" y="363919"/>
                  <a:pt x="8674735" y="360807"/>
                </a:cubicBezTo>
                <a:cubicBezTo>
                  <a:pt x="8671623" y="357696"/>
                  <a:pt x="8668575" y="354648"/>
                  <a:pt x="8665655" y="351600"/>
                </a:cubicBezTo>
                <a:cubicBezTo>
                  <a:pt x="8662733" y="348552"/>
                  <a:pt x="8659876" y="345503"/>
                  <a:pt x="8657145" y="342519"/>
                </a:cubicBezTo>
                <a:cubicBezTo>
                  <a:pt x="8654415" y="339535"/>
                  <a:pt x="8651748" y="336487"/>
                  <a:pt x="8649145" y="333566"/>
                </a:cubicBezTo>
                <a:cubicBezTo>
                  <a:pt x="8646541" y="330581"/>
                  <a:pt x="8644065" y="327660"/>
                  <a:pt x="8641715" y="324739"/>
                </a:cubicBezTo>
                <a:cubicBezTo>
                  <a:pt x="8639302" y="321818"/>
                  <a:pt x="8637016" y="318897"/>
                  <a:pt x="8634794" y="316039"/>
                </a:cubicBezTo>
                <a:cubicBezTo>
                  <a:pt x="8632571" y="313182"/>
                  <a:pt x="8630412" y="310325"/>
                  <a:pt x="8628380" y="307467"/>
                </a:cubicBezTo>
                <a:cubicBezTo>
                  <a:pt x="8626348" y="304610"/>
                  <a:pt x="8624380" y="301816"/>
                  <a:pt x="8622538" y="299085"/>
                </a:cubicBezTo>
                <a:cubicBezTo>
                  <a:pt x="8618792" y="293561"/>
                  <a:pt x="8615426" y="288100"/>
                  <a:pt x="8612378" y="282702"/>
                </a:cubicBezTo>
                <a:cubicBezTo>
                  <a:pt x="8609330" y="277368"/>
                  <a:pt x="8606663" y="272161"/>
                  <a:pt x="8604313" y="267018"/>
                </a:cubicBezTo>
                <a:cubicBezTo>
                  <a:pt x="8601964" y="261874"/>
                  <a:pt x="8599932" y="256857"/>
                  <a:pt x="8598218" y="251968"/>
                </a:cubicBezTo>
                <a:cubicBezTo>
                  <a:pt x="8596503" y="247078"/>
                  <a:pt x="8595106" y="242253"/>
                  <a:pt x="8593963" y="237553"/>
                </a:cubicBezTo>
                <a:cubicBezTo>
                  <a:pt x="8593392" y="235204"/>
                  <a:pt x="8592883" y="232854"/>
                  <a:pt x="8592503" y="230568"/>
                </a:cubicBezTo>
                <a:cubicBezTo>
                  <a:pt x="8592121" y="228282"/>
                  <a:pt x="8591741" y="225996"/>
                  <a:pt x="8591486" y="223774"/>
                </a:cubicBezTo>
                <a:cubicBezTo>
                  <a:pt x="8591232" y="221552"/>
                  <a:pt x="8591042" y="219329"/>
                  <a:pt x="8590915" y="217107"/>
                </a:cubicBezTo>
                <a:cubicBezTo>
                  <a:pt x="8590788" y="214884"/>
                  <a:pt x="8590724" y="212725"/>
                  <a:pt x="8590724" y="210566"/>
                </a:cubicBezTo>
                <a:cubicBezTo>
                  <a:pt x="8590724" y="208407"/>
                  <a:pt x="8590851" y="206248"/>
                  <a:pt x="8590979" y="204153"/>
                </a:cubicBezTo>
                <a:cubicBezTo>
                  <a:pt x="8591106" y="202057"/>
                  <a:pt x="8591359" y="199961"/>
                  <a:pt x="8591613" y="197866"/>
                </a:cubicBezTo>
                <a:cubicBezTo>
                  <a:pt x="8591931" y="195771"/>
                  <a:pt x="8592248" y="193739"/>
                  <a:pt x="8592693" y="191707"/>
                </a:cubicBezTo>
                <a:cubicBezTo>
                  <a:pt x="8593137" y="189675"/>
                  <a:pt x="8593582" y="187643"/>
                  <a:pt x="8594154" y="185674"/>
                </a:cubicBezTo>
                <a:cubicBezTo>
                  <a:pt x="8595233" y="181674"/>
                  <a:pt x="8596630" y="177800"/>
                  <a:pt x="8598218" y="173927"/>
                </a:cubicBezTo>
                <a:cubicBezTo>
                  <a:pt x="8599805" y="170117"/>
                  <a:pt x="8601646" y="166307"/>
                  <a:pt x="8603742" y="162624"/>
                </a:cubicBezTo>
                <a:cubicBezTo>
                  <a:pt x="8605837" y="158941"/>
                  <a:pt x="8608187" y="155321"/>
                  <a:pt x="8610791" y="151765"/>
                </a:cubicBezTo>
                <a:cubicBezTo>
                  <a:pt x="8613394" y="148209"/>
                  <a:pt x="8616251" y="144780"/>
                  <a:pt x="8619363" y="141351"/>
                </a:cubicBezTo>
                <a:cubicBezTo>
                  <a:pt x="8622474" y="137986"/>
                  <a:pt x="8625840" y="134684"/>
                  <a:pt x="8629459" y="131445"/>
                </a:cubicBezTo>
                <a:cubicBezTo>
                  <a:pt x="8633079" y="128206"/>
                  <a:pt x="8636889" y="125095"/>
                  <a:pt x="8640953" y="122047"/>
                </a:cubicBezTo>
                <a:cubicBezTo>
                  <a:pt x="8645017" y="118999"/>
                  <a:pt x="8649271" y="116078"/>
                  <a:pt x="8653780" y="113220"/>
                </a:cubicBezTo>
                <a:cubicBezTo>
                  <a:pt x="8658288" y="110427"/>
                  <a:pt x="8662987" y="107696"/>
                  <a:pt x="8667941" y="105092"/>
                </a:cubicBezTo>
                <a:cubicBezTo>
                  <a:pt x="8670417" y="103822"/>
                  <a:pt x="8672894" y="102553"/>
                  <a:pt x="8675497" y="101283"/>
                </a:cubicBezTo>
                <a:cubicBezTo>
                  <a:pt x="8678037" y="100013"/>
                  <a:pt x="8680641" y="98806"/>
                  <a:pt x="8683307" y="97663"/>
                </a:cubicBezTo>
                <a:cubicBezTo>
                  <a:pt x="8685974" y="96456"/>
                  <a:pt x="8688642" y="95313"/>
                  <a:pt x="8691372" y="94234"/>
                </a:cubicBezTo>
                <a:cubicBezTo>
                  <a:pt x="8694103" y="93091"/>
                  <a:pt x="8696896" y="92011"/>
                  <a:pt x="8699691" y="90995"/>
                </a:cubicBezTo>
                <a:cubicBezTo>
                  <a:pt x="8702484" y="89916"/>
                  <a:pt x="8705342" y="88900"/>
                  <a:pt x="8708199" y="87884"/>
                </a:cubicBezTo>
                <a:cubicBezTo>
                  <a:pt x="8711057" y="86868"/>
                  <a:pt x="8713978" y="85915"/>
                  <a:pt x="8716962" y="85027"/>
                </a:cubicBezTo>
                <a:cubicBezTo>
                  <a:pt x="8719947" y="84074"/>
                  <a:pt x="8722932" y="83185"/>
                  <a:pt x="8725916" y="82360"/>
                </a:cubicBezTo>
                <a:cubicBezTo>
                  <a:pt x="8728964" y="81534"/>
                  <a:pt x="8732012" y="80708"/>
                  <a:pt x="8735123" y="79947"/>
                </a:cubicBezTo>
                <a:cubicBezTo>
                  <a:pt x="8741283" y="78359"/>
                  <a:pt x="8747506" y="76962"/>
                  <a:pt x="8753856" y="75692"/>
                </a:cubicBezTo>
                <a:cubicBezTo>
                  <a:pt x="8760206" y="74422"/>
                  <a:pt x="8766620" y="73279"/>
                  <a:pt x="8773096" y="72263"/>
                </a:cubicBezTo>
                <a:cubicBezTo>
                  <a:pt x="8779573" y="71247"/>
                  <a:pt x="8786050" y="70422"/>
                  <a:pt x="8792655" y="69660"/>
                </a:cubicBezTo>
                <a:cubicBezTo>
                  <a:pt x="8799195" y="68961"/>
                  <a:pt x="8805799" y="68390"/>
                  <a:pt x="8812403" y="68008"/>
                </a:cubicBezTo>
                <a:cubicBezTo>
                  <a:pt x="8815705" y="67818"/>
                  <a:pt x="8819007" y="67628"/>
                  <a:pt x="8822309" y="67501"/>
                </a:cubicBezTo>
                <a:cubicBezTo>
                  <a:pt x="8825611" y="67374"/>
                  <a:pt x="8828913" y="67247"/>
                  <a:pt x="8832215" y="67183"/>
                </a:cubicBezTo>
                <a:cubicBezTo>
                  <a:pt x="8835517" y="67120"/>
                  <a:pt x="8838819" y="67056"/>
                  <a:pt x="8842057" y="67056"/>
                </a:cubicBezTo>
                <a:cubicBezTo>
                  <a:pt x="8845359" y="67056"/>
                  <a:pt x="8848598" y="67056"/>
                  <a:pt x="8851900" y="67056"/>
                </a:cubicBezTo>
                <a:cubicBezTo>
                  <a:pt x="8855202" y="67056"/>
                  <a:pt x="8858441" y="67183"/>
                  <a:pt x="8861743" y="67310"/>
                </a:cubicBezTo>
                <a:cubicBezTo>
                  <a:pt x="8864981" y="67437"/>
                  <a:pt x="8868283" y="67564"/>
                  <a:pt x="8871521" y="67754"/>
                </a:cubicBezTo>
                <a:cubicBezTo>
                  <a:pt x="8874760" y="67945"/>
                  <a:pt x="8877998" y="68136"/>
                  <a:pt x="8881237" y="68390"/>
                </a:cubicBezTo>
                <a:cubicBezTo>
                  <a:pt x="8884475" y="68644"/>
                  <a:pt x="8887714" y="68897"/>
                  <a:pt x="8890953" y="69215"/>
                </a:cubicBezTo>
                <a:cubicBezTo>
                  <a:pt x="8894191" y="69533"/>
                  <a:pt x="8897430" y="69850"/>
                  <a:pt x="8900605" y="70231"/>
                </a:cubicBezTo>
                <a:cubicBezTo>
                  <a:pt x="8903843" y="70612"/>
                  <a:pt x="8907018" y="70993"/>
                  <a:pt x="8910257" y="71438"/>
                </a:cubicBezTo>
                <a:cubicBezTo>
                  <a:pt x="8913432" y="71882"/>
                  <a:pt x="8916670" y="72327"/>
                  <a:pt x="8919845" y="72835"/>
                </a:cubicBezTo>
                <a:cubicBezTo>
                  <a:pt x="8923020" y="73342"/>
                  <a:pt x="8926258" y="73851"/>
                  <a:pt x="8929433" y="74422"/>
                </a:cubicBezTo>
                <a:cubicBezTo>
                  <a:pt x="8932608" y="74994"/>
                  <a:pt x="8935783" y="75565"/>
                  <a:pt x="8938958" y="76200"/>
                </a:cubicBezTo>
                <a:cubicBezTo>
                  <a:pt x="8942133" y="76835"/>
                  <a:pt x="8945308" y="77470"/>
                  <a:pt x="8948483" y="78169"/>
                </a:cubicBezTo>
                <a:cubicBezTo>
                  <a:pt x="8951658" y="78867"/>
                  <a:pt x="8954833" y="79565"/>
                  <a:pt x="8958072" y="80328"/>
                </a:cubicBezTo>
                <a:cubicBezTo>
                  <a:pt x="8961247" y="81090"/>
                  <a:pt x="8964485" y="81852"/>
                  <a:pt x="8967660" y="82677"/>
                </a:cubicBezTo>
                <a:cubicBezTo>
                  <a:pt x="8972106" y="83820"/>
                  <a:pt x="8976614" y="85027"/>
                  <a:pt x="8981059" y="86297"/>
                </a:cubicBezTo>
                <a:cubicBezTo>
                  <a:pt x="8985568" y="87567"/>
                  <a:pt x="8990076" y="88900"/>
                  <a:pt x="8994584" y="90297"/>
                </a:cubicBezTo>
                <a:cubicBezTo>
                  <a:pt x="8999093" y="91694"/>
                  <a:pt x="9003665" y="93154"/>
                  <a:pt x="9008237" y="94742"/>
                </a:cubicBezTo>
                <a:cubicBezTo>
                  <a:pt x="9012809" y="96266"/>
                  <a:pt x="9017445" y="97917"/>
                  <a:pt x="9022017" y="99631"/>
                </a:cubicBezTo>
                <a:cubicBezTo>
                  <a:pt x="9024048" y="100394"/>
                  <a:pt x="9026081" y="101156"/>
                  <a:pt x="9028049" y="101917"/>
                </a:cubicBezTo>
                <a:cubicBezTo>
                  <a:pt x="9030081" y="102679"/>
                  <a:pt x="9032113" y="103505"/>
                  <a:pt x="9034145" y="104267"/>
                </a:cubicBezTo>
                <a:cubicBezTo>
                  <a:pt x="9036177" y="105092"/>
                  <a:pt x="9038209" y="105854"/>
                  <a:pt x="9040241" y="106744"/>
                </a:cubicBezTo>
                <a:cubicBezTo>
                  <a:pt x="9042273" y="107633"/>
                  <a:pt x="9044369" y="108395"/>
                  <a:pt x="9046400" y="109283"/>
                </a:cubicBezTo>
                <a:cubicBezTo>
                  <a:pt x="9053195" y="112141"/>
                  <a:pt x="9060053" y="115126"/>
                  <a:pt x="9066911" y="118301"/>
                </a:cubicBezTo>
                <a:cubicBezTo>
                  <a:pt x="9073832" y="121476"/>
                  <a:pt x="9080754" y="124841"/>
                  <a:pt x="9087803" y="128397"/>
                </a:cubicBezTo>
                <a:cubicBezTo>
                  <a:pt x="9094787" y="131953"/>
                  <a:pt x="9101899" y="135636"/>
                  <a:pt x="9108948" y="139573"/>
                </a:cubicBezTo>
                <a:cubicBezTo>
                  <a:pt x="9116060" y="143447"/>
                  <a:pt x="9123172" y="147574"/>
                  <a:pt x="9130347" y="151829"/>
                </a:cubicBezTo>
                <a:cubicBezTo>
                  <a:pt x="9133904" y="153988"/>
                  <a:pt x="9137523" y="156147"/>
                  <a:pt x="9141079" y="158369"/>
                </a:cubicBezTo>
                <a:cubicBezTo>
                  <a:pt x="9144698" y="160592"/>
                  <a:pt x="9148255" y="162878"/>
                  <a:pt x="9151874" y="165164"/>
                </a:cubicBezTo>
                <a:cubicBezTo>
                  <a:pt x="9155494" y="167450"/>
                  <a:pt x="9159049" y="169863"/>
                  <a:pt x="9162669" y="172212"/>
                </a:cubicBezTo>
                <a:cubicBezTo>
                  <a:pt x="9166288" y="174625"/>
                  <a:pt x="9169908" y="177038"/>
                  <a:pt x="9173464" y="179514"/>
                </a:cubicBezTo>
                <a:lnTo>
                  <a:pt x="9178861" y="183261"/>
                </a:lnTo>
                <a:cubicBezTo>
                  <a:pt x="9179306" y="183578"/>
                  <a:pt x="9179750" y="183896"/>
                  <a:pt x="9180195" y="184214"/>
                </a:cubicBezTo>
                <a:cubicBezTo>
                  <a:pt x="9180640" y="184531"/>
                  <a:pt x="9181084" y="184849"/>
                  <a:pt x="9181529" y="185166"/>
                </a:cubicBezTo>
                <a:cubicBezTo>
                  <a:pt x="9181973" y="185484"/>
                  <a:pt x="9182418" y="185801"/>
                  <a:pt x="9182862" y="186118"/>
                </a:cubicBezTo>
                <a:cubicBezTo>
                  <a:pt x="9183307" y="186436"/>
                  <a:pt x="9183751" y="186753"/>
                  <a:pt x="9184195" y="187071"/>
                </a:cubicBezTo>
                <a:lnTo>
                  <a:pt x="9194991" y="194882"/>
                </a:lnTo>
                <a:cubicBezTo>
                  <a:pt x="9195880" y="195517"/>
                  <a:pt x="9196769" y="196215"/>
                  <a:pt x="9197657" y="196914"/>
                </a:cubicBezTo>
                <a:cubicBezTo>
                  <a:pt x="9198546" y="197612"/>
                  <a:pt x="9199435" y="198247"/>
                  <a:pt x="9200324" y="198946"/>
                </a:cubicBezTo>
                <a:cubicBezTo>
                  <a:pt x="9201213" y="199644"/>
                  <a:pt x="9202103" y="200279"/>
                  <a:pt x="9202992" y="200978"/>
                </a:cubicBezTo>
                <a:cubicBezTo>
                  <a:pt x="9203881" y="201676"/>
                  <a:pt x="9204770" y="202311"/>
                  <a:pt x="9205722" y="203010"/>
                </a:cubicBezTo>
                <a:cubicBezTo>
                  <a:pt x="9206611" y="203645"/>
                  <a:pt x="9207500" y="204343"/>
                  <a:pt x="9208453" y="205042"/>
                </a:cubicBezTo>
                <a:cubicBezTo>
                  <a:pt x="9209405" y="205740"/>
                  <a:pt x="9210231" y="206439"/>
                  <a:pt x="9211120" y="207137"/>
                </a:cubicBezTo>
                <a:cubicBezTo>
                  <a:pt x="9212008" y="207836"/>
                  <a:pt x="9212897" y="208534"/>
                  <a:pt x="9213786" y="209232"/>
                </a:cubicBezTo>
                <a:cubicBezTo>
                  <a:pt x="9214675" y="209931"/>
                  <a:pt x="9215565" y="210629"/>
                  <a:pt x="9216454" y="211328"/>
                </a:cubicBezTo>
                <a:cubicBezTo>
                  <a:pt x="9218232" y="212725"/>
                  <a:pt x="9220073" y="214122"/>
                  <a:pt x="9221851" y="215582"/>
                </a:cubicBezTo>
                <a:cubicBezTo>
                  <a:pt x="9223629" y="217043"/>
                  <a:pt x="9225407" y="218440"/>
                  <a:pt x="9227185" y="219900"/>
                </a:cubicBezTo>
                <a:cubicBezTo>
                  <a:pt x="9228963" y="221361"/>
                  <a:pt x="9230741" y="222821"/>
                  <a:pt x="9232519" y="224282"/>
                </a:cubicBezTo>
                <a:cubicBezTo>
                  <a:pt x="9234297" y="225743"/>
                  <a:pt x="9236075" y="227203"/>
                  <a:pt x="9237917" y="228664"/>
                </a:cubicBezTo>
                <a:cubicBezTo>
                  <a:pt x="9239695" y="230188"/>
                  <a:pt x="9241472" y="231711"/>
                  <a:pt x="9243187" y="233236"/>
                </a:cubicBezTo>
                <a:cubicBezTo>
                  <a:pt x="9244965" y="234760"/>
                  <a:pt x="9246743" y="236284"/>
                  <a:pt x="9248521" y="237807"/>
                </a:cubicBezTo>
                <a:cubicBezTo>
                  <a:pt x="9250299" y="239332"/>
                  <a:pt x="9252077" y="240856"/>
                  <a:pt x="9253855" y="242379"/>
                </a:cubicBezTo>
                <a:cubicBezTo>
                  <a:pt x="9255633" y="243903"/>
                  <a:pt x="9257347" y="245491"/>
                  <a:pt x="9259125" y="247078"/>
                </a:cubicBezTo>
                <a:lnTo>
                  <a:pt x="9264396" y="251778"/>
                </a:lnTo>
                <a:lnTo>
                  <a:pt x="9267063" y="254127"/>
                </a:lnTo>
                <a:lnTo>
                  <a:pt x="9269667" y="256540"/>
                </a:lnTo>
                <a:lnTo>
                  <a:pt x="9280144" y="266256"/>
                </a:lnTo>
                <a:cubicBezTo>
                  <a:pt x="9280588" y="266637"/>
                  <a:pt x="9281033" y="267081"/>
                  <a:pt x="9281478" y="267462"/>
                </a:cubicBezTo>
                <a:cubicBezTo>
                  <a:pt x="9281922" y="267843"/>
                  <a:pt x="9282367" y="268288"/>
                  <a:pt x="9282747" y="268732"/>
                </a:cubicBezTo>
                <a:cubicBezTo>
                  <a:pt x="9283192" y="269177"/>
                  <a:pt x="9283636" y="269557"/>
                  <a:pt x="9284018" y="270002"/>
                </a:cubicBezTo>
                <a:cubicBezTo>
                  <a:pt x="9284398" y="270446"/>
                  <a:pt x="9284843" y="270828"/>
                  <a:pt x="9285287" y="271272"/>
                </a:cubicBezTo>
                <a:lnTo>
                  <a:pt x="9290495" y="276289"/>
                </a:lnTo>
                <a:cubicBezTo>
                  <a:pt x="9291383" y="277114"/>
                  <a:pt x="9292209" y="277939"/>
                  <a:pt x="9293098" y="278765"/>
                </a:cubicBezTo>
                <a:cubicBezTo>
                  <a:pt x="9293987" y="279591"/>
                  <a:pt x="9294812" y="280416"/>
                  <a:pt x="9295701" y="281305"/>
                </a:cubicBezTo>
                <a:cubicBezTo>
                  <a:pt x="9296591" y="282131"/>
                  <a:pt x="9297416" y="283020"/>
                  <a:pt x="9298305" y="283845"/>
                </a:cubicBezTo>
                <a:cubicBezTo>
                  <a:pt x="9299194" y="284671"/>
                  <a:pt x="9300020" y="285560"/>
                  <a:pt x="9300845" y="286449"/>
                </a:cubicBezTo>
                <a:lnTo>
                  <a:pt x="9311132" y="296799"/>
                </a:lnTo>
                <a:cubicBezTo>
                  <a:pt x="9311957" y="297688"/>
                  <a:pt x="9312846" y="298577"/>
                  <a:pt x="9313672" y="299403"/>
                </a:cubicBezTo>
                <a:cubicBezTo>
                  <a:pt x="9314497" y="300292"/>
                  <a:pt x="9315386" y="301181"/>
                  <a:pt x="9316212" y="302070"/>
                </a:cubicBezTo>
                <a:cubicBezTo>
                  <a:pt x="9317037" y="302959"/>
                  <a:pt x="9317926" y="303848"/>
                  <a:pt x="9318752" y="304737"/>
                </a:cubicBezTo>
                <a:cubicBezTo>
                  <a:pt x="9319578" y="305625"/>
                  <a:pt x="9320467" y="306514"/>
                  <a:pt x="9321292" y="307403"/>
                </a:cubicBezTo>
                <a:cubicBezTo>
                  <a:pt x="9323007" y="309182"/>
                  <a:pt x="9324721" y="310960"/>
                  <a:pt x="9326372" y="312738"/>
                </a:cubicBezTo>
                <a:cubicBezTo>
                  <a:pt x="9328086" y="314516"/>
                  <a:pt x="9329737" y="316357"/>
                  <a:pt x="9331388" y="318135"/>
                </a:cubicBezTo>
                <a:cubicBezTo>
                  <a:pt x="9333040" y="319977"/>
                  <a:pt x="9334754" y="321755"/>
                  <a:pt x="9336405" y="323596"/>
                </a:cubicBezTo>
                <a:cubicBezTo>
                  <a:pt x="9338056" y="325438"/>
                  <a:pt x="9339770" y="327279"/>
                  <a:pt x="9341421" y="329057"/>
                </a:cubicBezTo>
                <a:cubicBezTo>
                  <a:pt x="9342247" y="329946"/>
                  <a:pt x="9343072" y="330899"/>
                  <a:pt x="9343898" y="331851"/>
                </a:cubicBezTo>
                <a:cubicBezTo>
                  <a:pt x="9344723" y="332803"/>
                  <a:pt x="9345549" y="333693"/>
                  <a:pt x="9346374" y="334645"/>
                </a:cubicBezTo>
                <a:cubicBezTo>
                  <a:pt x="9347200" y="335598"/>
                  <a:pt x="9348025" y="336550"/>
                  <a:pt x="9348851" y="337439"/>
                </a:cubicBezTo>
                <a:cubicBezTo>
                  <a:pt x="9349676" y="338392"/>
                  <a:pt x="9350502" y="339344"/>
                  <a:pt x="9351328" y="340233"/>
                </a:cubicBezTo>
                <a:lnTo>
                  <a:pt x="9356344" y="345885"/>
                </a:lnTo>
                <a:lnTo>
                  <a:pt x="9358820" y="348678"/>
                </a:lnTo>
                <a:lnTo>
                  <a:pt x="9361233" y="351536"/>
                </a:lnTo>
                <a:cubicBezTo>
                  <a:pt x="9362821" y="353441"/>
                  <a:pt x="9364472" y="355410"/>
                  <a:pt x="9366059" y="357314"/>
                </a:cubicBezTo>
                <a:cubicBezTo>
                  <a:pt x="9367710" y="359220"/>
                  <a:pt x="9369298" y="361188"/>
                  <a:pt x="9370949" y="363093"/>
                </a:cubicBezTo>
                <a:cubicBezTo>
                  <a:pt x="9372600" y="364998"/>
                  <a:pt x="9374187" y="366967"/>
                  <a:pt x="9375838" y="368935"/>
                </a:cubicBezTo>
                <a:cubicBezTo>
                  <a:pt x="9377426" y="370903"/>
                  <a:pt x="9379077" y="372872"/>
                  <a:pt x="9380601" y="374841"/>
                </a:cubicBezTo>
                <a:lnTo>
                  <a:pt x="9390253" y="386715"/>
                </a:lnTo>
                <a:lnTo>
                  <a:pt x="9399715" y="398844"/>
                </a:lnTo>
                <a:cubicBezTo>
                  <a:pt x="9401302" y="400875"/>
                  <a:pt x="9402890" y="402907"/>
                  <a:pt x="9404477" y="404939"/>
                </a:cubicBezTo>
                <a:cubicBezTo>
                  <a:pt x="9406065" y="406971"/>
                  <a:pt x="9407588" y="409067"/>
                  <a:pt x="9409176" y="411099"/>
                </a:cubicBezTo>
                <a:cubicBezTo>
                  <a:pt x="9410700" y="413195"/>
                  <a:pt x="9412287" y="415227"/>
                  <a:pt x="9413811" y="417322"/>
                </a:cubicBezTo>
                <a:cubicBezTo>
                  <a:pt x="9415335" y="419418"/>
                  <a:pt x="9416923" y="421513"/>
                  <a:pt x="9418510" y="423545"/>
                </a:cubicBezTo>
                <a:lnTo>
                  <a:pt x="9444799" y="458534"/>
                </a:lnTo>
                <a:lnTo>
                  <a:pt x="9459912" y="477838"/>
                </a:lnTo>
                <a:lnTo>
                  <a:pt x="9467596" y="487553"/>
                </a:lnTo>
                <a:lnTo>
                  <a:pt x="9475597" y="497332"/>
                </a:lnTo>
                <a:cubicBezTo>
                  <a:pt x="9476931" y="498983"/>
                  <a:pt x="9478264" y="500634"/>
                  <a:pt x="9479597" y="502221"/>
                </a:cubicBezTo>
                <a:cubicBezTo>
                  <a:pt x="9480931" y="503873"/>
                  <a:pt x="9482265" y="505524"/>
                  <a:pt x="9483598" y="507175"/>
                </a:cubicBezTo>
                <a:cubicBezTo>
                  <a:pt x="9484932" y="508825"/>
                  <a:pt x="9486265" y="510477"/>
                  <a:pt x="9487662" y="512128"/>
                </a:cubicBezTo>
                <a:cubicBezTo>
                  <a:pt x="9488995" y="513778"/>
                  <a:pt x="9490393" y="515430"/>
                  <a:pt x="9491790" y="517081"/>
                </a:cubicBezTo>
                <a:lnTo>
                  <a:pt x="9508807" y="537083"/>
                </a:lnTo>
                <a:cubicBezTo>
                  <a:pt x="9510205" y="538734"/>
                  <a:pt x="9511665" y="540449"/>
                  <a:pt x="9513125" y="542100"/>
                </a:cubicBezTo>
                <a:cubicBezTo>
                  <a:pt x="9514586" y="543751"/>
                  <a:pt x="9516046" y="545465"/>
                  <a:pt x="9517570" y="547180"/>
                </a:cubicBezTo>
                <a:cubicBezTo>
                  <a:pt x="9519095" y="548894"/>
                  <a:pt x="9520555" y="550545"/>
                  <a:pt x="9522079" y="552260"/>
                </a:cubicBezTo>
                <a:cubicBezTo>
                  <a:pt x="9523603" y="553974"/>
                  <a:pt x="9525063" y="555625"/>
                  <a:pt x="9526587" y="557340"/>
                </a:cubicBezTo>
                <a:lnTo>
                  <a:pt x="9535668" y="567500"/>
                </a:lnTo>
                <a:lnTo>
                  <a:pt x="9540240" y="572643"/>
                </a:lnTo>
                <a:lnTo>
                  <a:pt x="9545003" y="577787"/>
                </a:lnTo>
                <a:lnTo>
                  <a:pt x="9564180" y="598424"/>
                </a:lnTo>
                <a:cubicBezTo>
                  <a:pt x="9565831" y="600139"/>
                  <a:pt x="9567482" y="601853"/>
                  <a:pt x="9569132" y="603631"/>
                </a:cubicBezTo>
                <a:cubicBezTo>
                  <a:pt x="9570783" y="605345"/>
                  <a:pt x="9572498" y="607123"/>
                  <a:pt x="9574149" y="608838"/>
                </a:cubicBezTo>
                <a:cubicBezTo>
                  <a:pt x="9575863" y="610553"/>
                  <a:pt x="9577515" y="612331"/>
                  <a:pt x="9579229" y="614045"/>
                </a:cubicBezTo>
                <a:cubicBezTo>
                  <a:pt x="9580944" y="615823"/>
                  <a:pt x="9582595" y="617537"/>
                  <a:pt x="9584309" y="619316"/>
                </a:cubicBezTo>
                <a:cubicBezTo>
                  <a:pt x="9585134" y="620205"/>
                  <a:pt x="9586023" y="621030"/>
                  <a:pt x="9586849" y="621919"/>
                </a:cubicBezTo>
                <a:cubicBezTo>
                  <a:pt x="9587674" y="622808"/>
                  <a:pt x="9588563" y="623697"/>
                  <a:pt x="9589389" y="624523"/>
                </a:cubicBezTo>
                <a:cubicBezTo>
                  <a:pt x="9590215" y="625412"/>
                  <a:pt x="9591104" y="626301"/>
                  <a:pt x="9591929" y="627126"/>
                </a:cubicBezTo>
                <a:cubicBezTo>
                  <a:pt x="9592755" y="627952"/>
                  <a:pt x="9593644" y="628904"/>
                  <a:pt x="9594532" y="629793"/>
                </a:cubicBezTo>
                <a:lnTo>
                  <a:pt x="9605137" y="640334"/>
                </a:lnTo>
                <a:lnTo>
                  <a:pt x="9615805" y="650939"/>
                </a:lnTo>
                <a:lnTo>
                  <a:pt x="9621203" y="656273"/>
                </a:lnTo>
                <a:lnTo>
                  <a:pt x="9626791" y="661606"/>
                </a:lnTo>
                <a:lnTo>
                  <a:pt x="9649270" y="683006"/>
                </a:lnTo>
                <a:lnTo>
                  <a:pt x="9672828" y="704533"/>
                </a:lnTo>
                <a:lnTo>
                  <a:pt x="9678797" y="709930"/>
                </a:lnTo>
                <a:lnTo>
                  <a:pt x="9684957" y="715328"/>
                </a:lnTo>
                <a:lnTo>
                  <a:pt x="9697339" y="726186"/>
                </a:lnTo>
                <a:lnTo>
                  <a:pt x="9709785" y="737045"/>
                </a:lnTo>
                <a:lnTo>
                  <a:pt x="9722675" y="747903"/>
                </a:lnTo>
                <a:cubicBezTo>
                  <a:pt x="9731311" y="755206"/>
                  <a:pt x="9740011" y="762445"/>
                  <a:pt x="9748901" y="769747"/>
                </a:cubicBezTo>
                <a:cubicBezTo>
                  <a:pt x="9757791" y="777050"/>
                  <a:pt x="9766871" y="784352"/>
                  <a:pt x="9776079" y="791591"/>
                </a:cubicBezTo>
                <a:cubicBezTo>
                  <a:pt x="9785286" y="798894"/>
                  <a:pt x="9794684" y="806196"/>
                  <a:pt x="9804209" y="813435"/>
                </a:cubicBezTo>
                <a:cubicBezTo>
                  <a:pt x="9813734" y="820737"/>
                  <a:pt x="9823450" y="827977"/>
                  <a:pt x="9833356" y="835216"/>
                </a:cubicBezTo>
                <a:cubicBezTo>
                  <a:pt x="9853105" y="849757"/>
                  <a:pt x="9873424" y="864172"/>
                  <a:pt x="9894253" y="878459"/>
                </a:cubicBezTo>
                <a:cubicBezTo>
                  <a:pt x="9915207" y="892810"/>
                  <a:pt x="9936670" y="906970"/>
                  <a:pt x="9958578" y="920877"/>
                </a:cubicBezTo>
                <a:cubicBezTo>
                  <a:pt x="9980612" y="934847"/>
                  <a:pt x="10003092" y="948627"/>
                  <a:pt x="10025951" y="962152"/>
                </a:cubicBezTo>
                <a:cubicBezTo>
                  <a:pt x="10048938" y="975678"/>
                  <a:pt x="10072307" y="988886"/>
                  <a:pt x="10095992" y="1001776"/>
                </a:cubicBezTo>
                <a:cubicBezTo>
                  <a:pt x="10119741" y="1014667"/>
                  <a:pt x="10143807" y="1027240"/>
                  <a:pt x="10168065" y="1039368"/>
                </a:cubicBezTo>
                <a:cubicBezTo>
                  <a:pt x="10192385" y="1051497"/>
                  <a:pt x="10216896" y="1063244"/>
                  <a:pt x="10241534" y="1074547"/>
                </a:cubicBezTo>
                <a:cubicBezTo>
                  <a:pt x="10266172" y="1085850"/>
                  <a:pt x="10290937" y="1096709"/>
                  <a:pt x="10315702" y="1107123"/>
                </a:cubicBezTo>
                <a:cubicBezTo>
                  <a:pt x="10340467" y="1117537"/>
                  <a:pt x="10365232" y="1127443"/>
                  <a:pt x="10389870" y="1136841"/>
                </a:cubicBezTo>
                <a:cubicBezTo>
                  <a:pt x="10392410" y="1137793"/>
                  <a:pt x="10394950" y="1138809"/>
                  <a:pt x="10397490" y="1139762"/>
                </a:cubicBezTo>
                <a:cubicBezTo>
                  <a:pt x="10400030" y="1140714"/>
                  <a:pt x="10402570" y="1141667"/>
                  <a:pt x="10405110" y="1142619"/>
                </a:cubicBezTo>
                <a:cubicBezTo>
                  <a:pt x="10407650" y="1143572"/>
                  <a:pt x="10410190" y="1144524"/>
                  <a:pt x="10412730" y="1145477"/>
                </a:cubicBezTo>
                <a:cubicBezTo>
                  <a:pt x="10415270" y="1146429"/>
                  <a:pt x="10417810" y="1147382"/>
                  <a:pt x="10420350" y="1148271"/>
                </a:cubicBezTo>
                <a:cubicBezTo>
                  <a:pt x="10442384" y="1156399"/>
                  <a:pt x="10464292" y="1164082"/>
                  <a:pt x="10486009" y="1171448"/>
                </a:cubicBezTo>
                <a:cubicBezTo>
                  <a:pt x="10507726" y="1178751"/>
                  <a:pt x="10529316" y="1185736"/>
                  <a:pt x="10550652" y="1192340"/>
                </a:cubicBezTo>
                <a:cubicBezTo>
                  <a:pt x="10571988" y="1198944"/>
                  <a:pt x="10593133" y="1205167"/>
                  <a:pt x="10614025" y="1211009"/>
                </a:cubicBezTo>
                <a:cubicBezTo>
                  <a:pt x="10634917" y="1216851"/>
                  <a:pt x="10655554" y="1222375"/>
                  <a:pt x="10675874" y="1227582"/>
                </a:cubicBezTo>
                <a:cubicBezTo>
                  <a:pt x="10698544" y="1233361"/>
                  <a:pt x="10720895" y="1238758"/>
                  <a:pt x="10742867" y="1243838"/>
                </a:cubicBezTo>
                <a:cubicBezTo>
                  <a:pt x="10764837" y="1248855"/>
                  <a:pt x="10786428" y="1253554"/>
                  <a:pt x="10807700" y="1257935"/>
                </a:cubicBezTo>
                <a:cubicBezTo>
                  <a:pt x="10828909" y="1262253"/>
                  <a:pt x="10849800" y="1266317"/>
                  <a:pt x="10870311" y="1270064"/>
                </a:cubicBezTo>
                <a:cubicBezTo>
                  <a:pt x="10890758" y="1273810"/>
                  <a:pt x="10910887" y="1277239"/>
                  <a:pt x="10930636" y="1280478"/>
                </a:cubicBezTo>
                <a:cubicBezTo>
                  <a:pt x="10937494" y="1281621"/>
                  <a:pt x="10944225" y="1282637"/>
                  <a:pt x="10951020" y="1283716"/>
                </a:cubicBezTo>
                <a:lnTo>
                  <a:pt x="10951528" y="1187260"/>
                </a:lnTo>
                <a:cubicBezTo>
                  <a:pt x="10949432" y="1186942"/>
                  <a:pt x="10947336" y="1186625"/>
                  <a:pt x="10945241" y="1186307"/>
                </a:cubicBezTo>
                <a:close/>
              </a:path>
            </a:pathLst>
          </a:custGeom>
          <a:solidFill>
            <a:schemeClr val="bg1">
              <a:lumMod val="95000"/>
            </a:schemeClr>
          </a:solidFill>
          <a:ln w="6350" cap="flat">
            <a:noFill/>
            <a:prstDash val="solid"/>
            <a:miter/>
          </a:ln>
        </p:spPr>
        <p:txBody>
          <a:bodyPr rtlCol="0" anchor="ctr"/>
          <a:lstStyle/>
          <a:p>
            <a:endParaRPr lang="en-US"/>
          </a:p>
        </p:txBody>
      </p:sp>
      <p:pic>
        <p:nvPicPr>
          <p:cNvPr id="22" name="Graphic 21">
            <a:extLst>
              <a:ext uri="{FF2B5EF4-FFF2-40B4-BE49-F238E27FC236}">
                <a16:creationId xmlns:a16="http://schemas.microsoft.com/office/drawing/2014/main" id="{72E775A2-0358-7F1F-059A-1EA8EF9556B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3359" y="6167627"/>
            <a:ext cx="598649" cy="419114"/>
          </a:xfrm>
          <a:prstGeom prst="rect">
            <a:avLst/>
          </a:prstGeom>
        </p:spPr>
      </p:pic>
      <p:sp>
        <p:nvSpPr>
          <p:cNvPr id="8" name="Title 7">
            <a:extLst>
              <a:ext uri="{FF2B5EF4-FFF2-40B4-BE49-F238E27FC236}">
                <a16:creationId xmlns:a16="http://schemas.microsoft.com/office/drawing/2014/main" id="{694EA586-B2C7-C80F-37FB-5A328CE9392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611428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_3B">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A6E3995D-4768-32F0-F001-2FCCB892F75F}"/>
              </a:ext>
            </a:extLst>
          </p:cNvPr>
          <p:cNvGrpSpPr/>
          <p:nvPr userDrawn="1"/>
        </p:nvGrpSpPr>
        <p:grpSpPr>
          <a:xfrm>
            <a:off x="3666731" y="0"/>
            <a:ext cx="8525269" cy="1438202"/>
            <a:chOff x="3666731" y="0"/>
            <a:chExt cx="8525269" cy="1438202"/>
          </a:xfrm>
          <a:solidFill>
            <a:schemeClr val="bg1">
              <a:lumMod val="85000"/>
              <a:alpha val="14000"/>
            </a:schemeClr>
          </a:solidFill>
        </p:grpSpPr>
        <p:sp>
          <p:nvSpPr>
            <p:cNvPr id="49" name="Freeform: Shape 48">
              <a:extLst>
                <a:ext uri="{FF2B5EF4-FFF2-40B4-BE49-F238E27FC236}">
                  <a16:creationId xmlns:a16="http://schemas.microsoft.com/office/drawing/2014/main" id="{D7F1C895-314C-29C8-886E-F6DDA3C4D6EA}"/>
                </a:ext>
              </a:extLst>
            </p:cNvPr>
            <p:cNvSpPr/>
            <p:nvPr userDrawn="1"/>
          </p:nvSpPr>
          <p:spPr>
            <a:xfrm>
              <a:off x="3666731" y="0"/>
              <a:ext cx="8026681" cy="1397534"/>
            </a:xfrm>
            <a:custGeom>
              <a:avLst/>
              <a:gdLst>
                <a:gd name="connsiteX0" fmla="*/ 0 w 8026681"/>
                <a:gd name="connsiteY0" fmla="*/ 0 h 1397534"/>
                <a:gd name="connsiteX1" fmla="*/ 948807 w 8026681"/>
                <a:gd name="connsiteY1" fmla="*/ 0 h 1397534"/>
                <a:gd name="connsiteX2" fmla="*/ 1083379 w 8026681"/>
                <a:gd name="connsiteY2" fmla="*/ 59366 h 1397534"/>
                <a:gd name="connsiteX3" fmla="*/ 1248857 w 8026681"/>
                <a:gd name="connsiteY3" fmla="*/ 130917 h 1397534"/>
                <a:gd name="connsiteX4" fmla="*/ 1410947 w 8026681"/>
                <a:gd name="connsiteY4" fmla="*/ 199711 h 1397534"/>
                <a:gd name="connsiteX5" fmla="*/ 1569566 w 8026681"/>
                <a:gd name="connsiteY5" fmla="*/ 265845 h 1397534"/>
                <a:gd name="connsiteX6" fmla="*/ 1726013 w 8026681"/>
                <a:gd name="connsiteY6" fmla="*/ 329254 h 1397534"/>
                <a:gd name="connsiteX7" fmla="*/ 1878958 w 8026681"/>
                <a:gd name="connsiteY7" fmla="*/ 390134 h 1397534"/>
                <a:gd name="connsiteX8" fmla="*/ 2028926 w 8026681"/>
                <a:gd name="connsiteY8" fmla="*/ 448529 h 1397534"/>
                <a:gd name="connsiteX9" fmla="*/ 2176385 w 8026681"/>
                <a:gd name="connsiteY9" fmla="*/ 504356 h 1397534"/>
                <a:gd name="connsiteX10" fmla="*/ 2462885 w 8026681"/>
                <a:gd name="connsiteY10" fmla="*/ 608989 h 1397534"/>
                <a:gd name="connsiteX11" fmla="*/ 2738882 w 8026681"/>
                <a:gd name="connsiteY11" fmla="*/ 704476 h 1397534"/>
                <a:gd name="connsiteX12" fmla="*/ 3004804 w 8026681"/>
                <a:gd name="connsiteY12" fmla="*/ 791257 h 1397534"/>
                <a:gd name="connsiteX13" fmla="*/ 3261072 w 8026681"/>
                <a:gd name="connsiteY13" fmla="*/ 869732 h 1397534"/>
                <a:gd name="connsiteX14" fmla="*/ 3385981 w 8026681"/>
                <a:gd name="connsiteY14" fmla="*/ 905832 h 1397534"/>
                <a:gd name="connsiteX15" fmla="*/ 3508442 w 8026681"/>
                <a:gd name="connsiteY15" fmla="*/ 940097 h 1397534"/>
                <a:gd name="connsiteX16" fmla="*/ 3628666 w 8026681"/>
                <a:gd name="connsiteY16" fmla="*/ 972467 h 1397534"/>
                <a:gd name="connsiteX17" fmla="*/ 3746662 w 8026681"/>
                <a:gd name="connsiteY17" fmla="*/ 1003025 h 1397534"/>
                <a:gd name="connsiteX18" fmla="*/ 3862845 w 8026681"/>
                <a:gd name="connsiteY18" fmla="*/ 1031566 h 1397534"/>
                <a:gd name="connsiteX19" fmla="*/ 3976933 w 8026681"/>
                <a:gd name="connsiteY19" fmla="*/ 1058330 h 1397534"/>
                <a:gd name="connsiteX20" fmla="*/ 4088972 w 8026681"/>
                <a:gd name="connsiteY20" fmla="*/ 1083354 h 1397534"/>
                <a:gd name="connsiteX21" fmla="*/ 4198963 w 8026681"/>
                <a:gd name="connsiteY21" fmla="*/ 1106685 h 1397534"/>
                <a:gd name="connsiteX22" fmla="*/ 4412988 w 8026681"/>
                <a:gd name="connsiteY22" fmla="*/ 1148331 h 1397534"/>
                <a:gd name="connsiteX23" fmla="*/ 4619873 w 8026681"/>
                <a:gd name="connsiteY23" fmla="*/ 1183240 h 1397534"/>
                <a:gd name="connsiteX24" fmla="*/ 4819555 w 8026681"/>
                <a:gd name="connsiteY24" fmla="*/ 1211722 h 1397534"/>
                <a:gd name="connsiteX25" fmla="*/ 5012021 w 8026681"/>
                <a:gd name="connsiteY25" fmla="*/ 1234124 h 1397534"/>
                <a:gd name="connsiteX26" fmla="*/ 5197668 w 8026681"/>
                <a:gd name="connsiteY26" fmla="*/ 1250542 h 1397534"/>
                <a:gd name="connsiteX27" fmla="*/ 5376641 w 8026681"/>
                <a:gd name="connsiteY27" fmla="*/ 1261139 h 1397534"/>
                <a:gd name="connsiteX28" fmla="*/ 5549075 w 8026681"/>
                <a:gd name="connsiteY28" fmla="*/ 1265990 h 1397534"/>
                <a:gd name="connsiteX29" fmla="*/ 5715026 w 8026681"/>
                <a:gd name="connsiteY29" fmla="*/ 1265263 h 1397534"/>
                <a:gd name="connsiteX30" fmla="*/ 5874429 w 8026681"/>
                <a:gd name="connsiteY30" fmla="*/ 1259183 h 1397534"/>
                <a:gd name="connsiteX31" fmla="*/ 6027298 w 8026681"/>
                <a:gd name="connsiteY31" fmla="*/ 1247961 h 1397534"/>
                <a:gd name="connsiteX32" fmla="*/ 6173562 w 8026681"/>
                <a:gd name="connsiteY32" fmla="*/ 1231779 h 1397534"/>
                <a:gd name="connsiteX33" fmla="*/ 6313240 w 8026681"/>
                <a:gd name="connsiteY33" fmla="*/ 1210852 h 1397534"/>
                <a:gd name="connsiteX34" fmla="*/ 6446140 w 8026681"/>
                <a:gd name="connsiteY34" fmla="*/ 1185499 h 1397534"/>
                <a:gd name="connsiteX35" fmla="*/ 6572275 w 8026681"/>
                <a:gd name="connsiteY35" fmla="*/ 1155848 h 1397534"/>
                <a:gd name="connsiteX36" fmla="*/ 6691466 w 8026681"/>
                <a:gd name="connsiteY36" fmla="*/ 1122391 h 1397534"/>
                <a:gd name="connsiteX37" fmla="*/ 6803700 w 8026681"/>
                <a:gd name="connsiteY37" fmla="*/ 1085476 h 1397534"/>
                <a:gd name="connsiteX38" fmla="*/ 6908968 w 8026681"/>
                <a:gd name="connsiteY38" fmla="*/ 1045537 h 1397534"/>
                <a:gd name="connsiteX39" fmla="*/ 7007349 w 8026681"/>
                <a:gd name="connsiteY39" fmla="*/ 1003001 h 1397534"/>
                <a:gd name="connsiteX40" fmla="*/ 7098879 w 8026681"/>
                <a:gd name="connsiteY40" fmla="*/ 958297 h 1397534"/>
                <a:gd name="connsiteX41" fmla="*/ 7183809 w 8026681"/>
                <a:gd name="connsiteY41" fmla="*/ 911840 h 1397534"/>
                <a:gd name="connsiteX42" fmla="*/ 7262348 w 8026681"/>
                <a:gd name="connsiteY42" fmla="*/ 864088 h 1397534"/>
                <a:gd name="connsiteX43" fmla="*/ 7334741 w 8026681"/>
                <a:gd name="connsiteY43" fmla="*/ 815367 h 1397534"/>
                <a:gd name="connsiteX44" fmla="*/ 7401446 w 8026681"/>
                <a:gd name="connsiteY44" fmla="*/ 765988 h 1397534"/>
                <a:gd name="connsiteX45" fmla="*/ 7462751 w 8026681"/>
                <a:gd name="connsiteY45" fmla="*/ 716272 h 1397534"/>
                <a:gd name="connsiteX46" fmla="*/ 7519065 w 8026681"/>
                <a:gd name="connsiteY46" fmla="*/ 666490 h 1397534"/>
                <a:gd name="connsiteX47" fmla="*/ 7570794 w 8026681"/>
                <a:gd name="connsiteY47" fmla="*/ 616781 h 1397534"/>
                <a:gd name="connsiteX48" fmla="*/ 7618297 w 8026681"/>
                <a:gd name="connsiteY48" fmla="*/ 567333 h 1397534"/>
                <a:gd name="connsiteX49" fmla="*/ 7661930 w 8026681"/>
                <a:gd name="connsiteY49" fmla="*/ 518246 h 1397534"/>
                <a:gd name="connsiteX50" fmla="*/ 7682419 w 8026681"/>
                <a:gd name="connsiteY50" fmla="*/ 493899 h 1397534"/>
                <a:gd name="connsiteX51" fmla="*/ 7702094 w 8026681"/>
                <a:gd name="connsiteY51" fmla="*/ 469661 h 1397534"/>
                <a:gd name="connsiteX52" fmla="*/ 7720954 w 8026681"/>
                <a:gd name="connsiteY52" fmla="*/ 445535 h 1397534"/>
                <a:gd name="connsiteX53" fmla="*/ 7739091 w 8026681"/>
                <a:gd name="connsiteY53" fmla="*/ 421554 h 1397534"/>
                <a:gd name="connsiteX54" fmla="*/ 7756458 w 8026681"/>
                <a:gd name="connsiteY54" fmla="*/ 397723 h 1397534"/>
                <a:gd name="connsiteX55" fmla="*/ 7773098 w 8026681"/>
                <a:gd name="connsiteY55" fmla="*/ 373995 h 1397534"/>
                <a:gd name="connsiteX56" fmla="*/ 7789100 w 8026681"/>
                <a:gd name="connsiteY56" fmla="*/ 350406 h 1397534"/>
                <a:gd name="connsiteX57" fmla="*/ 7804509 w 8026681"/>
                <a:gd name="connsiteY57" fmla="*/ 326996 h 1397534"/>
                <a:gd name="connsiteX58" fmla="*/ 7819323 w 8026681"/>
                <a:gd name="connsiteY58" fmla="*/ 303721 h 1397534"/>
                <a:gd name="connsiteX59" fmla="*/ 7833584 w 8026681"/>
                <a:gd name="connsiteY59" fmla="*/ 280579 h 1397534"/>
                <a:gd name="connsiteX60" fmla="*/ 7847293 w 8026681"/>
                <a:gd name="connsiteY60" fmla="*/ 257569 h 1397534"/>
                <a:gd name="connsiteX61" fmla="*/ 7860407 w 8026681"/>
                <a:gd name="connsiteY61" fmla="*/ 234694 h 1397534"/>
                <a:gd name="connsiteX62" fmla="*/ 7873056 w 8026681"/>
                <a:gd name="connsiteY62" fmla="*/ 211988 h 1397534"/>
                <a:gd name="connsiteX63" fmla="*/ 7885244 w 8026681"/>
                <a:gd name="connsiteY63" fmla="*/ 189448 h 1397534"/>
                <a:gd name="connsiteX64" fmla="*/ 7897006 w 8026681"/>
                <a:gd name="connsiteY64" fmla="*/ 166989 h 1397534"/>
                <a:gd name="connsiteX65" fmla="*/ 7908304 w 8026681"/>
                <a:gd name="connsiteY65" fmla="*/ 144697 h 1397534"/>
                <a:gd name="connsiteX66" fmla="*/ 7949566 w 8026681"/>
                <a:gd name="connsiteY66" fmla="*/ 56762 h 1397534"/>
                <a:gd name="connsiteX67" fmla="*/ 7973101 w 8026681"/>
                <a:gd name="connsiteY67" fmla="*/ 0 h 1397534"/>
                <a:gd name="connsiteX68" fmla="*/ 8026681 w 8026681"/>
                <a:gd name="connsiteY68" fmla="*/ 0 h 1397534"/>
                <a:gd name="connsiteX69" fmla="*/ 7992071 w 8026681"/>
                <a:gd name="connsiteY69" fmla="*/ 85681 h 1397534"/>
                <a:gd name="connsiteX70" fmla="*/ 7951124 w 8026681"/>
                <a:gd name="connsiteY70" fmla="*/ 175368 h 1397534"/>
                <a:gd name="connsiteX71" fmla="*/ 7939911 w 8026681"/>
                <a:gd name="connsiteY71" fmla="*/ 198173 h 1397534"/>
                <a:gd name="connsiteX72" fmla="*/ 7928237 w 8026681"/>
                <a:gd name="connsiteY72" fmla="*/ 221145 h 1397534"/>
                <a:gd name="connsiteX73" fmla="*/ 7916056 w 8026681"/>
                <a:gd name="connsiteY73" fmla="*/ 244291 h 1397534"/>
                <a:gd name="connsiteX74" fmla="*/ 7903454 w 8026681"/>
                <a:gd name="connsiteY74" fmla="*/ 267599 h 1397534"/>
                <a:gd name="connsiteX75" fmla="*/ 7890347 w 8026681"/>
                <a:gd name="connsiteY75" fmla="*/ 291081 h 1397534"/>
                <a:gd name="connsiteX76" fmla="*/ 7876649 w 8026681"/>
                <a:gd name="connsiteY76" fmla="*/ 314740 h 1397534"/>
                <a:gd name="connsiteX77" fmla="*/ 7862398 w 8026681"/>
                <a:gd name="connsiteY77" fmla="*/ 338532 h 1397534"/>
                <a:gd name="connsiteX78" fmla="*/ 7847558 w 8026681"/>
                <a:gd name="connsiteY78" fmla="*/ 362545 h 1397534"/>
                <a:gd name="connsiteX79" fmla="*/ 7832122 w 8026681"/>
                <a:gd name="connsiteY79" fmla="*/ 386694 h 1397534"/>
                <a:gd name="connsiteX80" fmla="*/ 7816055 w 8026681"/>
                <a:gd name="connsiteY80" fmla="*/ 411068 h 1397534"/>
                <a:gd name="connsiteX81" fmla="*/ 7799310 w 8026681"/>
                <a:gd name="connsiteY81" fmla="*/ 435628 h 1397534"/>
                <a:gd name="connsiteX82" fmla="*/ 7781845 w 8026681"/>
                <a:gd name="connsiteY82" fmla="*/ 460377 h 1397534"/>
                <a:gd name="connsiteX83" fmla="*/ 7763568 w 8026681"/>
                <a:gd name="connsiteY83" fmla="*/ 485279 h 1397534"/>
                <a:gd name="connsiteX84" fmla="*/ 7744528 w 8026681"/>
                <a:gd name="connsiteY84" fmla="*/ 510374 h 1397534"/>
                <a:gd name="connsiteX85" fmla="*/ 7724679 w 8026681"/>
                <a:gd name="connsiteY85" fmla="*/ 535666 h 1397534"/>
                <a:gd name="connsiteX86" fmla="*/ 7703934 w 8026681"/>
                <a:gd name="connsiteY86" fmla="*/ 561118 h 1397534"/>
                <a:gd name="connsiteX87" fmla="*/ 7659664 w 8026681"/>
                <a:gd name="connsiteY87" fmla="*/ 612466 h 1397534"/>
                <a:gd name="connsiteX88" fmla="*/ 7611330 w 8026681"/>
                <a:gd name="connsiteY88" fmla="*/ 664454 h 1397534"/>
                <a:gd name="connsiteX89" fmla="*/ 7558570 w 8026681"/>
                <a:gd name="connsiteY89" fmla="*/ 716890 h 1397534"/>
                <a:gd name="connsiteX90" fmla="*/ 7500901 w 8026681"/>
                <a:gd name="connsiteY90" fmla="*/ 769730 h 1397534"/>
                <a:gd name="connsiteX91" fmla="*/ 7437911 w 8026681"/>
                <a:gd name="connsiteY91" fmla="*/ 822662 h 1397534"/>
                <a:gd name="connsiteX92" fmla="*/ 7369154 w 8026681"/>
                <a:gd name="connsiteY92" fmla="*/ 875547 h 1397534"/>
                <a:gd name="connsiteX93" fmla="*/ 7294254 w 8026681"/>
                <a:gd name="connsiteY93" fmla="*/ 928027 h 1397534"/>
                <a:gd name="connsiteX94" fmla="*/ 7212754 w 8026681"/>
                <a:gd name="connsiteY94" fmla="*/ 979835 h 1397534"/>
                <a:gd name="connsiteX95" fmla="*/ 7124319 w 8026681"/>
                <a:gd name="connsiteY95" fmla="*/ 1030567 h 1397534"/>
                <a:gd name="connsiteX96" fmla="*/ 7028691 w 8026681"/>
                <a:gd name="connsiteY96" fmla="*/ 1079724 h 1397534"/>
                <a:gd name="connsiteX97" fmla="*/ 6925625 w 8026681"/>
                <a:gd name="connsiteY97" fmla="*/ 1126936 h 1397534"/>
                <a:gd name="connsiteX98" fmla="*/ 6814947 w 8026681"/>
                <a:gd name="connsiteY98" fmla="*/ 1171696 h 1397534"/>
                <a:gd name="connsiteX99" fmla="*/ 6696534 w 8026681"/>
                <a:gd name="connsiteY99" fmla="*/ 1213583 h 1397534"/>
                <a:gd name="connsiteX100" fmla="*/ 6570434 w 8026681"/>
                <a:gd name="connsiteY100" fmla="*/ 1252070 h 1397534"/>
                <a:gd name="connsiteX101" fmla="*/ 6436615 w 8026681"/>
                <a:gd name="connsiteY101" fmla="*/ 1286816 h 1397534"/>
                <a:gd name="connsiteX102" fmla="*/ 6295212 w 8026681"/>
                <a:gd name="connsiteY102" fmla="*/ 1317331 h 1397534"/>
                <a:gd name="connsiteX103" fmla="*/ 6146199 w 8026681"/>
                <a:gd name="connsiteY103" fmla="*/ 1343316 h 1397534"/>
                <a:gd name="connsiteX104" fmla="*/ 5989731 w 8026681"/>
                <a:gd name="connsiteY104" fmla="*/ 1364540 h 1397534"/>
                <a:gd name="connsiteX105" fmla="*/ 5825742 w 8026681"/>
                <a:gd name="connsiteY105" fmla="*/ 1380705 h 1397534"/>
                <a:gd name="connsiteX106" fmla="*/ 5654338 w 8026681"/>
                <a:gd name="connsiteY106" fmla="*/ 1391543 h 1397534"/>
                <a:gd name="connsiteX107" fmla="*/ 5475470 w 8026681"/>
                <a:gd name="connsiteY107" fmla="*/ 1396970 h 1397534"/>
                <a:gd name="connsiteX108" fmla="*/ 5289108 w 8026681"/>
                <a:gd name="connsiteY108" fmla="*/ 1396644 h 1397534"/>
                <a:gd name="connsiteX109" fmla="*/ 5095153 w 8026681"/>
                <a:gd name="connsiteY109" fmla="*/ 1390399 h 1397534"/>
                <a:gd name="connsiteX110" fmla="*/ 4893461 w 8026681"/>
                <a:gd name="connsiteY110" fmla="*/ 1378073 h 1397534"/>
                <a:gd name="connsiteX111" fmla="*/ 4683715 w 8026681"/>
                <a:gd name="connsiteY111" fmla="*/ 1359475 h 1397534"/>
                <a:gd name="connsiteX112" fmla="*/ 4465514 w 8026681"/>
                <a:gd name="connsiteY112" fmla="*/ 1334509 h 1397534"/>
                <a:gd name="connsiteX113" fmla="*/ 4238741 w 8026681"/>
                <a:gd name="connsiteY113" fmla="*/ 1302794 h 1397534"/>
                <a:gd name="connsiteX114" fmla="*/ 4003323 w 8026681"/>
                <a:gd name="connsiteY114" fmla="*/ 1263946 h 1397534"/>
                <a:gd name="connsiteX115" fmla="*/ 3882125 w 8026681"/>
                <a:gd name="connsiteY115" fmla="*/ 1241884 h 1397534"/>
                <a:gd name="connsiteX116" fmla="*/ 3758480 w 8026681"/>
                <a:gd name="connsiteY116" fmla="*/ 1217986 h 1397534"/>
                <a:gd name="connsiteX117" fmla="*/ 3632387 w 8026681"/>
                <a:gd name="connsiteY117" fmla="*/ 1192253 h 1397534"/>
                <a:gd name="connsiteX118" fmla="*/ 3503796 w 8026681"/>
                <a:gd name="connsiteY118" fmla="*/ 1164601 h 1397534"/>
                <a:gd name="connsiteX119" fmla="*/ 3372906 w 8026681"/>
                <a:gd name="connsiteY119" fmla="*/ 1134799 h 1397534"/>
                <a:gd name="connsiteX120" fmla="*/ 3239256 w 8026681"/>
                <a:gd name="connsiteY120" fmla="*/ 1103057 h 1397534"/>
                <a:gd name="connsiteX121" fmla="*/ 3102839 w 8026681"/>
                <a:gd name="connsiteY121" fmla="*/ 1069288 h 1397534"/>
                <a:gd name="connsiteX122" fmla="*/ 2963566 w 8026681"/>
                <a:gd name="connsiteY122" fmla="*/ 1033458 h 1397534"/>
                <a:gd name="connsiteX123" fmla="*/ 2676807 w 8026681"/>
                <a:gd name="connsiteY123" fmla="*/ 955193 h 1397534"/>
                <a:gd name="connsiteX124" fmla="*/ 2378123 w 8026681"/>
                <a:gd name="connsiteY124" fmla="*/ 867855 h 1397534"/>
                <a:gd name="connsiteX125" fmla="*/ 2066904 w 8026681"/>
                <a:gd name="connsiteY125" fmla="*/ 770887 h 1397534"/>
                <a:gd name="connsiteX126" fmla="*/ 1742462 w 8026681"/>
                <a:gd name="connsiteY126" fmla="*/ 663825 h 1397534"/>
                <a:gd name="connsiteX127" fmla="*/ 1574847 w 8026681"/>
                <a:gd name="connsiteY127" fmla="*/ 606361 h 1397534"/>
                <a:gd name="connsiteX128" fmla="*/ 1404012 w 8026681"/>
                <a:gd name="connsiteY128" fmla="*/ 546084 h 1397534"/>
                <a:gd name="connsiteX129" fmla="*/ 1229352 w 8026681"/>
                <a:gd name="connsiteY129" fmla="*/ 483046 h 1397534"/>
                <a:gd name="connsiteX130" fmla="*/ 1050213 w 8026681"/>
                <a:gd name="connsiteY130" fmla="*/ 417170 h 1397534"/>
                <a:gd name="connsiteX131" fmla="*/ 868218 w 8026681"/>
                <a:gd name="connsiteY131" fmla="*/ 348190 h 1397534"/>
                <a:gd name="connsiteX132" fmla="*/ 681769 w 8026681"/>
                <a:gd name="connsiteY132" fmla="*/ 276154 h 1397534"/>
                <a:gd name="connsiteX133" fmla="*/ 490987 w 8026681"/>
                <a:gd name="connsiteY133" fmla="*/ 200964 h 1397534"/>
                <a:gd name="connsiteX134" fmla="*/ 296081 w 8026681"/>
                <a:gd name="connsiteY134" fmla="*/ 122515 h 1397534"/>
                <a:gd name="connsiteX135" fmla="*/ 97076 w 8026681"/>
                <a:gd name="connsiteY135" fmla="*/ 40591 h 1397534"/>
                <a:gd name="connsiteX136" fmla="*/ 0 w 8026681"/>
                <a:gd name="connsiteY136" fmla="*/ 0 h 139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8026681" h="1397534">
                  <a:moveTo>
                    <a:pt x="0" y="0"/>
                  </a:moveTo>
                  <a:lnTo>
                    <a:pt x="948807" y="0"/>
                  </a:lnTo>
                  <a:lnTo>
                    <a:pt x="1083379" y="59366"/>
                  </a:lnTo>
                  <a:cubicBezTo>
                    <a:pt x="1138752" y="83546"/>
                    <a:pt x="1193926" y="107394"/>
                    <a:pt x="1248857" y="130917"/>
                  </a:cubicBezTo>
                  <a:cubicBezTo>
                    <a:pt x="1303157" y="154144"/>
                    <a:pt x="1357173" y="177091"/>
                    <a:pt x="1410947" y="199711"/>
                  </a:cubicBezTo>
                  <a:cubicBezTo>
                    <a:pt x="1464092" y="222080"/>
                    <a:pt x="1516994" y="244123"/>
                    <a:pt x="1569566" y="265845"/>
                  </a:cubicBezTo>
                  <a:cubicBezTo>
                    <a:pt x="1622072" y="287270"/>
                    <a:pt x="1674164" y="308425"/>
                    <a:pt x="1726013" y="329254"/>
                  </a:cubicBezTo>
                  <a:cubicBezTo>
                    <a:pt x="1777235" y="349831"/>
                    <a:pt x="1828217" y="370124"/>
                    <a:pt x="1878958" y="390134"/>
                  </a:cubicBezTo>
                  <a:cubicBezTo>
                    <a:pt x="1929116" y="409888"/>
                    <a:pt x="1979080" y="429398"/>
                    <a:pt x="2028926" y="448529"/>
                  </a:cubicBezTo>
                  <a:cubicBezTo>
                    <a:pt x="2078191" y="467446"/>
                    <a:pt x="2127303" y="486073"/>
                    <a:pt x="2176385" y="504356"/>
                  </a:cubicBezTo>
                  <a:cubicBezTo>
                    <a:pt x="2272605" y="540432"/>
                    <a:pt x="2368072" y="575268"/>
                    <a:pt x="2462885" y="608989"/>
                  </a:cubicBezTo>
                  <a:cubicBezTo>
                    <a:pt x="2555553" y="641933"/>
                    <a:pt x="2647570" y="673804"/>
                    <a:pt x="2738882" y="704476"/>
                  </a:cubicBezTo>
                  <a:cubicBezTo>
                    <a:pt x="2828146" y="734493"/>
                    <a:pt x="2916759" y="763437"/>
                    <a:pt x="3004804" y="791257"/>
                  </a:cubicBezTo>
                  <a:cubicBezTo>
                    <a:pt x="3090846" y="818462"/>
                    <a:pt x="3176282" y="844590"/>
                    <a:pt x="3261072" y="869732"/>
                  </a:cubicBezTo>
                  <a:cubicBezTo>
                    <a:pt x="3302903" y="882024"/>
                    <a:pt x="3344497" y="894075"/>
                    <a:pt x="3385981" y="905832"/>
                  </a:cubicBezTo>
                  <a:cubicBezTo>
                    <a:pt x="3426937" y="917503"/>
                    <a:pt x="3467786" y="928922"/>
                    <a:pt x="3508442" y="940097"/>
                  </a:cubicBezTo>
                  <a:cubicBezTo>
                    <a:pt x="3548652" y="951136"/>
                    <a:pt x="3588714" y="961927"/>
                    <a:pt x="3628666" y="972467"/>
                  </a:cubicBezTo>
                  <a:cubicBezTo>
                    <a:pt x="3668136" y="982916"/>
                    <a:pt x="3707455" y="993118"/>
                    <a:pt x="3746662" y="1003025"/>
                  </a:cubicBezTo>
                  <a:cubicBezTo>
                    <a:pt x="3785555" y="1012786"/>
                    <a:pt x="3824254" y="1022302"/>
                    <a:pt x="3862845" y="1031566"/>
                  </a:cubicBezTo>
                  <a:cubicBezTo>
                    <a:pt x="3900997" y="1040737"/>
                    <a:pt x="3939040" y="1049658"/>
                    <a:pt x="3976933" y="1058330"/>
                  </a:cubicBezTo>
                  <a:cubicBezTo>
                    <a:pt x="4014386" y="1066908"/>
                    <a:pt x="4051777" y="1075275"/>
                    <a:pt x="4088972" y="1083354"/>
                  </a:cubicBezTo>
                  <a:cubicBezTo>
                    <a:pt x="4125728" y="1091384"/>
                    <a:pt x="4162421" y="1099158"/>
                    <a:pt x="4198963" y="1106685"/>
                  </a:cubicBezTo>
                  <a:cubicBezTo>
                    <a:pt x="4270692" y="1121589"/>
                    <a:pt x="4342031" y="1135443"/>
                    <a:pt x="4412988" y="1148331"/>
                  </a:cubicBezTo>
                  <a:cubicBezTo>
                    <a:pt x="4482359" y="1160916"/>
                    <a:pt x="4551349" y="1172536"/>
                    <a:pt x="4619873" y="1183240"/>
                  </a:cubicBezTo>
                  <a:cubicBezTo>
                    <a:pt x="4686901" y="1193679"/>
                    <a:pt x="4753460" y="1203157"/>
                    <a:pt x="4819555" y="1211722"/>
                  </a:cubicBezTo>
                  <a:cubicBezTo>
                    <a:pt x="4884161" y="1220106"/>
                    <a:pt x="4948345" y="1227570"/>
                    <a:pt x="5012021" y="1234124"/>
                  </a:cubicBezTo>
                  <a:cubicBezTo>
                    <a:pt x="5074298" y="1240532"/>
                    <a:pt x="5136196" y="1246018"/>
                    <a:pt x="5197668" y="1250542"/>
                  </a:cubicBezTo>
                  <a:cubicBezTo>
                    <a:pt x="5257750" y="1255007"/>
                    <a:pt x="5317408" y="1258554"/>
                    <a:pt x="5376641" y="1261139"/>
                  </a:cubicBezTo>
                  <a:cubicBezTo>
                    <a:pt x="5434569" y="1263658"/>
                    <a:pt x="5492035" y="1265305"/>
                    <a:pt x="5549075" y="1265990"/>
                  </a:cubicBezTo>
                  <a:cubicBezTo>
                    <a:pt x="5604813" y="1266652"/>
                    <a:pt x="5660133" y="1266439"/>
                    <a:pt x="5715026" y="1265263"/>
                  </a:cubicBezTo>
                  <a:cubicBezTo>
                    <a:pt x="5768622" y="1264108"/>
                    <a:pt x="5821799" y="1262077"/>
                    <a:pt x="5874429" y="1259183"/>
                  </a:cubicBezTo>
                  <a:cubicBezTo>
                    <a:pt x="5925892" y="1256339"/>
                    <a:pt x="5976893" y="1252624"/>
                    <a:pt x="6027298" y="1247961"/>
                  </a:cubicBezTo>
                  <a:cubicBezTo>
                    <a:pt x="6076586" y="1243433"/>
                    <a:pt x="6125369" y="1238037"/>
                    <a:pt x="6173562" y="1231779"/>
                  </a:cubicBezTo>
                  <a:cubicBezTo>
                    <a:pt x="6220682" y="1225654"/>
                    <a:pt x="6267255" y="1218662"/>
                    <a:pt x="6313240" y="1210852"/>
                  </a:cubicBezTo>
                  <a:cubicBezTo>
                    <a:pt x="6358160" y="1203261"/>
                    <a:pt x="6402485" y="1194763"/>
                    <a:pt x="6446140" y="1185499"/>
                  </a:cubicBezTo>
                  <a:cubicBezTo>
                    <a:pt x="6488899" y="1176394"/>
                    <a:pt x="6530942" y="1166482"/>
                    <a:pt x="6572275" y="1155848"/>
                  </a:cubicBezTo>
                  <a:cubicBezTo>
                    <a:pt x="6612758" y="1145414"/>
                    <a:pt x="6652489" y="1134262"/>
                    <a:pt x="6691466" y="1122391"/>
                  </a:cubicBezTo>
                  <a:cubicBezTo>
                    <a:pt x="6729641" y="1110760"/>
                    <a:pt x="6767065" y="1098454"/>
                    <a:pt x="6803700" y="1085476"/>
                  </a:cubicBezTo>
                  <a:cubicBezTo>
                    <a:pt x="6839577" y="1072778"/>
                    <a:pt x="6874708" y="1059446"/>
                    <a:pt x="6908968" y="1045537"/>
                  </a:cubicBezTo>
                  <a:cubicBezTo>
                    <a:pt x="6942600" y="1031896"/>
                    <a:pt x="6975409" y="1017716"/>
                    <a:pt x="7007349" y="1003001"/>
                  </a:cubicBezTo>
                  <a:cubicBezTo>
                    <a:pt x="7038662" y="988554"/>
                    <a:pt x="7069202" y="973651"/>
                    <a:pt x="7098879" y="958297"/>
                  </a:cubicBezTo>
                  <a:cubicBezTo>
                    <a:pt x="7128015" y="943206"/>
                    <a:pt x="7156339" y="927705"/>
                    <a:pt x="7183809" y="911840"/>
                  </a:cubicBezTo>
                  <a:cubicBezTo>
                    <a:pt x="7210826" y="896273"/>
                    <a:pt x="7236986" y="880299"/>
                    <a:pt x="7262348" y="864088"/>
                  </a:cubicBezTo>
                  <a:cubicBezTo>
                    <a:pt x="7287253" y="848131"/>
                    <a:pt x="7311396" y="831846"/>
                    <a:pt x="7334741" y="815367"/>
                  </a:cubicBezTo>
                  <a:cubicBezTo>
                    <a:pt x="7357713" y="799093"/>
                    <a:pt x="7379976" y="782616"/>
                    <a:pt x="7401446" y="765988"/>
                  </a:cubicBezTo>
                  <a:cubicBezTo>
                    <a:pt x="7422587" y="749560"/>
                    <a:pt x="7443020" y="732974"/>
                    <a:pt x="7462751" y="716272"/>
                  </a:cubicBezTo>
                  <a:cubicBezTo>
                    <a:pt x="7482198" y="699810"/>
                    <a:pt x="7500981" y="683187"/>
                    <a:pt x="7519065" y="666490"/>
                  </a:cubicBezTo>
                  <a:cubicBezTo>
                    <a:pt x="7536950" y="649983"/>
                    <a:pt x="7554178" y="633401"/>
                    <a:pt x="7570794" y="616781"/>
                  </a:cubicBezTo>
                  <a:cubicBezTo>
                    <a:pt x="7587212" y="600352"/>
                    <a:pt x="7603014" y="583843"/>
                    <a:pt x="7618297" y="567333"/>
                  </a:cubicBezTo>
                  <a:cubicBezTo>
                    <a:pt x="7633379" y="551013"/>
                    <a:pt x="7647935" y="534607"/>
                    <a:pt x="7661930" y="518246"/>
                  </a:cubicBezTo>
                  <a:cubicBezTo>
                    <a:pt x="7668890" y="510134"/>
                    <a:pt x="7675720" y="502033"/>
                    <a:pt x="7682419" y="493899"/>
                  </a:cubicBezTo>
                  <a:cubicBezTo>
                    <a:pt x="7689121" y="485808"/>
                    <a:pt x="7695651" y="477731"/>
                    <a:pt x="7702094" y="469661"/>
                  </a:cubicBezTo>
                  <a:cubicBezTo>
                    <a:pt x="7708494" y="461596"/>
                    <a:pt x="7714809" y="453536"/>
                    <a:pt x="7720954" y="445535"/>
                  </a:cubicBezTo>
                  <a:cubicBezTo>
                    <a:pt x="7727143" y="437529"/>
                    <a:pt x="7733160" y="429537"/>
                    <a:pt x="7739091" y="421554"/>
                  </a:cubicBezTo>
                  <a:cubicBezTo>
                    <a:pt x="7744981" y="413615"/>
                    <a:pt x="7750783" y="405642"/>
                    <a:pt x="7756458" y="397723"/>
                  </a:cubicBezTo>
                  <a:cubicBezTo>
                    <a:pt x="7762090" y="389806"/>
                    <a:pt x="7767637" y="381897"/>
                    <a:pt x="7773098" y="373995"/>
                  </a:cubicBezTo>
                  <a:cubicBezTo>
                    <a:pt x="7778519" y="366139"/>
                    <a:pt x="7783894" y="358244"/>
                    <a:pt x="7789100" y="350406"/>
                  </a:cubicBezTo>
                  <a:cubicBezTo>
                    <a:pt x="7794353" y="342608"/>
                    <a:pt x="7799471" y="334777"/>
                    <a:pt x="7804509" y="326996"/>
                  </a:cubicBezTo>
                  <a:cubicBezTo>
                    <a:pt x="7809546" y="319215"/>
                    <a:pt x="7814501" y="311485"/>
                    <a:pt x="7819323" y="303721"/>
                  </a:cubicBezTo>
                  <a:cubicBezTo>
                    <a:pt x="7824192" y="295998"/>
                    <a:pt x="7828931" y="288286"/>
                    <a:pt x="7833584" y="280579"/>
                  </a:cubicBezTo>
                  <a:cubicBezTo>
                    <a:pt x="7838238" y="272873"/>
                    <a:pt x="7842808" y="265217"/>
                    <a:pt x="7847293" y="257569"/>
                  </a:cubicBezTo>
                  <a:cubicBezTo>
                    <a:pt x="7851735" y="249924"/>
                    <a:pt x="7856137" y="242326"/>
                    <a:pt x="7860407" y="234694"/>
                  </a:cubicBezTo>
                  <a:cubicBezTo>
                    <a:pt x="7864680" y="227107"/>
                    <a:pt x="7868913" y="219564"/>
                    <a:pt x="7873056" y="211988"/>
                  </a:cubicBezTo>
                  <a:cubicBezTo>
                    <a:pt x="7877161" y="204457"/>
                    <a:pt x="7881266" y="196926"/>
                    <a:pt x="7885244" y="189448"/>
                  </a:cubicBezTo>
                  <a:cubicBezTo>
                    <a:pt x="7889220" y="181928"/>
                    <a:pt x="7893155" y="174455"/>
                    <a:pt x="7897006" y="166989"/>
                  </a:cubicBezTo>
                  <a:cubicBezTo>
                    <a:pt x="7900859" y="159565"/>
                    <a:pt x="7904623" y="152106"/>
                    <a:pt x="7908304" y="144697"/>
                  </a:cubicBezTo>
                  <a:cubicBezTo>
                    <a:pt x="7922999" y="115235"/>
                    <a:pt x="7936708" y="85898"/>
                    <a:pt x="7949566" y="56762"/>
                  </a:cubicBezTo>
                  <a:lnTo>
                    <a:pt x="7973101" y="0"/>
                  </a:lnTo>
                  <a:lnTo>
                    <a:pt x="8026681" y="0"/>
                  </a:lnTo>
                  <a:lnTo>
                    <a:pt x="7992071" y="85681"/>
                  </a:lnTo>
                  <a:cubicBezTo>
                    <a:pt x="7979344" y="115371"/>
                    <a:pt x="7965724" y="145263"/>
                    <a:pt x="7951124" y="175368"/>
                  </a:cubicBezTo>
                  <a:cubicBezTo>
                    <a:pt x="7947501" y="182946"/>
                    <a:pt x="7943708" y="190580"/>
                    <a:pt x="7939911" y="198173"/>
                  </a:cubicBezTo>
                  <a:cubicBezTo>
                    <a:pt x="7936120" y="205808"/>
                    <a:pt x="7932202" y="213497"/>
                    <a:pt x="7928237" y="221145"/>
                  </a:cubicBezTo>
                  <a:cubicBezTo>
                    <a:pt x="7924233" y="228841"/>
                    <a:pt x="7920190" y="236584"/>
                    <a:pt x="7916056" y="244291"/>
                  </a:cubicBezTo>
                  <a:cubicBezTo>
                    <a:pt x="7911926" y="252040"/>
                    <a:pt x="7907714" y="259839"/>
                    <a:pt x="7903454" y="267599"/>
                  </a:cubicBezTo>
                  <a:cubicBezTo>
                    <a:pt x="7899200" y="275403"/>
                    <a:pt x="7894819" y="283259"/>
                    <a:pt x="7890347" y="291081"/>
                  </a:cubicBezTo>
                  <a:cubicBezTo>
                    <a:pt x="7885881" y="298944"/>
                    <a:pt x="7881289" y="306862"/>
                    <a:pt x="7876649" y="314740"/>
                  </a:cubicBezTo>
                  <a:cubicBezTo>
                    <a:pt x="7872014" y="322661"/>
                    <a:pt x="7867249" y="330593"/>
                    <a:pt x="7862398" y="338532"/>
                  </a:cubicBezTo>
                  <a:cubicBezTo>
                    <a:pt x="7857554" y="346557"/>
                    <a:pt x="7852577" y="354549"/>
                    <a:pt x="7847558" y="362545"/>
                  </a:cubicBezTo>
                  <a:cubicBezTo>
                    <a:pt x="7842498" y="370588"/>
                    <a:pt x="7837353" y="378637"/>
                    <a:pt x="7832122" y="386694"/>
                  </a:cubicBezTo>
                  <a:cubicBezTo>
                    <a:pt x="7826855" y="394840"/>
                    <a:pt x="7821498" y="402950"/>
                    <a:pt x="7816055" y="411068"/>
                  </a:cubicBezTo>
                  <a:cubicBezTo>
                    <a:pt x="7810577" y="419275"/>
                    <a:pt x="7805008" y="427446"/>
                    <a:pt x="7799310" y="435628"/>
                  </a:cubicBezTo>
                  <a:cubicBezTo>
                    <a:pt x="7793574" y="443856"/>
                    <a:pt x="7787751" y="452091"/>
                    <a:pt x="7781845" y="460377"/>
                  </a:cubicBezTo>
                  <a:cubicBezTo>
                    <a:pt x="7775853" y="468670"/>
                    <a:pt x="7769775" y="476968"/>
                    <a:pt x="7763568" y="485279"/>
                  </a:cubicBezTo>
                  <a:cubicBezTo>
                    <a:pt x="7757364" y="493632"/>
                    <a:pt x="7750988" y="501999"/>
                    <a:pt x="7744528" y="510374"/>
                  </a:cubicBezTo>
                  <a:cubicBezTo>
                    <a:pt x="7738026" y="518796"/>
                    <a:pt x="7731439" y="527224"/>
                    <a:pt x="7724679" y="535666"/>
                  </a:cubicBezTo>
                  <a:cubicBezTo>
                    <a:pt x="7717880" y="544155"/>
                    <a:pt x="7710949" y="552611"/>
                    <a:pt x="7703934" y="561118"/>
                  </a:cubicBezTo>
                  <a:cubicBezTo>
                    <a:pt x="7689737" y="578188"/>
                    <a:pt x="7674984" y="595348"/>
                    <a:pt x="7659664" y="612466"/>
                  </a:cubicBezTo>
                  <a:cubicBezTo>
                    <a:pt x="7644147" y="629819"/>
                    <a:pt x="7628063" y="647132"/>
                    <a:pt x="7611330" y="664454"/>
                  </a:cubicBezTo>
                  <a:cubicBezTo>
                    <a:pt x="7594395" y="681966"/>
                    <a:pt x="7576809" y="699444"/>
                    <a:pt x="7558570" y="716890"/>
                  </a:cubicBezTo>
                  <a:cubicBezTo>
                    <a:pt x="7540045" y="734576"/>
                    <a:pt x="7520823" y="752189"/>
                    <a:pt x="7500901" y="769730"/>
                  </a:cubicBezTo>
                  <a:cubicBezTo>
                    <a:pt x="7480649" y="787472"/>
                    <a:pt x="7459655" y="805144"/>
                    <a:pt x="7437911" y="822662"/>
                  </a:cubicBezTo>
                  <a:cubicBezTo>
                    <a:pt x="7415802" y="840469"/>
                    <a:pt x="7392898" y="858124"/>
                    <a:pt x="7369154" y="875547"/>
                  </a:cubicBezTo>
                  <a:cubicBezTo>
                    <a:pt x="7345042" y="893258"/>
                    <a:pt x="7320050" y="910783"/>
                    <a:pt x="7294254" y="928027"/>
                  </a:cubicBezTo>
                  <a:cubicBezTo>
                    <a:pt x="7267965" y="945614"/>
                    <a:pt x="7240784" y="962885"/>
                    <a:pt x="7212754" y="979835"/>
                  </a:cubicBezTo>
                  <a:cubicBezTo>
                    <a:pt x="7184189" y="997133"/>
                    <a:pt x="7154727" y="1014071"/>
                    <a:pt x="7124319" y="1030567"/>
                  </a:cubicBezTo>
                  <a:cubicBezTo>
                    <a:pt x="7093373" y="1047368"/>
                    <a:pt x="7061488" y="1063812"/>
                    <a:pt x="7028691" y="1079724"/>
                  </a:cubicBezTo>
                  <a:cubicBezTo>
                    <a:pt x="6995277" y="1095991"/>
                    <a:pt x="6960863" y="1111733"/>
                    <a:pt x="6925625" y="1126936"/>
                  </a:cubicBezTo>
                  <a:cubicBezTo>
                    <a:pt x="6889634" y="1142461"/>
                    <a:pt x="6852730" y="1157411"/>
                    <a:pt x="6814947" y="1171696"/>
                  </a:cubicBezTo>
                  <a:cubicBezTo>
                    <a:pt x="6776370" y="1186350"/>
                    <a:pt x="6736870" y="1200301"/>
                    <a:pt x="6696534" y="1213583"/>
                  </a:cubicBezTo>
                  <a:cubicBezTo>
                    <a:pt x="6655356" y="1227150"/>
                    <a:pt x="6613293" y="1239968"/>
                    <a:pt x="6570434" y="1252070"/>
                  </a:cubicBezTo>
                  <a:cubicBezTo>
                    <a:pt x="6526602" y="1264469"/>
                    <a:pt x="6481965" y="1276025"/>
                    <a:pt x="6436615" y="1286816"/>
                  </a:cubicBezTo>
                  <a:cubicBezTo>
                    <a:pt x="6390202" y="1297868"/>
                    <a:pt x="6343025" y="1308029"/>
                    <a:pt x="6295212" y="1317331"/>
                  </a:cubicBezTo>
                  <a:cubicBezTo>
                    <a:pt x="6246205" y="1326863"/>
                    <a:pt x="6196520" y="1335540"/>
                    <a:pt x="6146199" y="1343316"/>
                  </a:cubicBezTo>
                  <a:cubicBezTo>
                    <a:pt x="6094683" y="1351320"/>
                    <a:pt x="6042483" y="1358384"/>
                    <a:pt x="5989731" y="1364540"/>
                  </a:cubicBezTo>
                  <a:cubicBezTo>
                    <a:pt x="5935692" y="1370844"/>
                    <a:pt x="5881016" y="1376248"/>
                    <a:pt x="5825742" y="1380705"/>
                  </a:cubicBezTo>
                  <a:cubicBezTo>
                    <a:pt x="5769177" y="1385267"/>
                    <a:pt x="5712014" y="1388883"/>
                    <a:pt x="5654338" y="1391543"/>
                  </a:cubicBezTo>
                  <a:cubicBezTo>
                    <a:pt x="5595243" y="1394320"/>
                    <a:pt x="5535589" y="1396103"/>
                    <a:pt x="5475470" y="1396970"/>
                  </a:cubicBezTo>
                  <a:cubicBezTo>
                    <a:pt x="5413833" y="1397833"/>
                    <a:pt x="5351724" y="1397694"/>
                    <a:pt x="5289108" y="1396644"/>
                  </a:cubicBezTo>
                  <a:cubicBezTo>
                    <a:pt x="5224970" y="1395546"/>
                    <a:pt x="5160317" y="1393450"/>
                    <a:pt x="5095153" y="1390399"/>
                  </a:cubicBezTo>
                  <a:cubicBezTo>
                    <a:pt x="5028421" y="1387261"/>
                    <a:pt x="4961178" y="1383167"/>
                    <a:pt x="4893461" y="1378073"/>
                  </a:cubicBezTo>
                  <a:cubicBezTo>
                    <a:pt x="4824088" y="1372854"/>
                    <a:pt x="4754200" y="1366638"/>
                    <a:pt x="4683715" y="1359475"/>
                  </a:cubicBezTo>
                  <a:cubicBezTo>
                    <a:pt x="4611525" y="1352149"/>
                    <a:pt x="4538777" y="1343828"/>
                    <a:pt x="4465514" y="1334509"/>
                  </a:cubicBezTo>
                  <a:cubicBezTo>
                    <a:pt x="4390457" y="1324991"/>
                    <a:pt x="4314879" y="1314390"/>
                    <a:pt x="4238741" y="1302794"/>
                  </a:cubicBezTo>
                  <a:cubicBezTo>
                    <a:pt x="4160805" y="1290913"/>
                    <a:pt x="4082302" y="1277952"/>
                    <a:pt x="4003323" y="1263946"/>
                  </a:cubicBezTo>
                  <a:cubicBezTo>
                    <a:pt x="3963090" y="1256853"/>
                    <a:pt x="3922707" y="1249511"/>
                    <a:pt x="3882125" y="1241884"/>
                  </a:cubicBezTo>
                  <a:cubicBezTo>
                    <a:pt x="3841061" y="1234165"/>
                    <a:pt x="3799846" y="1226199"/>
                    <a:pt x="3758480" y="1217986"/>
                  </a:cubicBezTo>
                  <a:cubicBezTo>
                    <a:pt x="3716630" y="1209682"/>
                    <a:pt x="3674584" y="1201092"/>
                    <a:pt x="3632387" y="1192253"/>
                  </a:cubicBezTo>
                  <a:cubicBezTo>
                    <a:pt x="3589660" y="1183284"/>
                    <a:pt x="3546825" y="1174065"/>
                    <a:pt x="3503796" y="1164601"/>
                  </a:cubicBezTo>
                  <a:cubicBezTo>
                    <a:pt x="3460360" y="1154912"/>
                    <a:pt x="3416730" y="1144977"/>
                    <a:pt x="3372906" y="1134799"/>
                  </a:cubicBezTo>
                  <a:cubicBezTo>
                    <a:pt x="3328552" y="1124491"/>
                    <a:pt x="3284000" y="1113896"/>
                    <a:pt x="3239256" y="1103057"/>
                  </a:cubicBezTo>
                  <a:cubicBezTo>
                    <a:pt x="3193980" y="1092088"/>
                    <a:pt x="3148508" y="1080832"/>
                    <a:pt x="3102839" y="1069288"/>
                  </a:cubicBezTo>
                  <a:cubicBezTo>
                    <a:pt x="3056600" y="1057662"/>
                    <a:pt x="3010160" y="1045706"/>
                    <a:pt x="2963566" y="1033458"/>
                  </a:cubicBezTo>
                  <a:cubicBezTo>
                    <a:pt x="2868741" y="1008535"/>
                    <a:pt x="2773170" y="982460"/>
                    <a:pt x="2676807" y="955193"/>
                  </a:cubicBezTo>
                  <a:cubicBezTo>
                    <a:pt x="2578055" y="927300"/>
                    <a:pt x="2478506" y="898171"/>
                    <a:pt x="2378123" y="867855"/>
                  </a:cubicBezTo>
                  <a:cubicBezTo>
                    <a:pt x="2275253" y="836790"/>
                    <a:pt x="2171540" y="804451"/>
                    <a:pt x="2066904" y="770887"/>
                  </a:cubicBezTo>
                  <a:cubicBezTo>
                    <a:pt x="1959687" y="736495"/>
                    <a:pt x="1851538" y="700793"/>
                    <a:pt x="1742462" y="663825"/>
                  </a:cubicBezTo>
                  <a:cubicBezTo>
                    <a:pt x="1686748" y="645003"/>
                    <a:pt x="1630876" y="625849"/>
                    <a:pt x="1574847" y="606361"/>
                  </a:cubicBezTo>
                  <a:cubicBezTo>
                    <a:pt x="1518147" y="586624"/>
                    <a:pt x="1461201" y="566518"/>
                    <a:pt x="1404012" y="546084"/>
                  </a:cubicBezTo>
                  <a:cubicBezTo>
                    <a:pt x="1346108" y="525407"/>
                    <a:pt x="1287918" y="504406"/>
                    <a:pt x="1229352" y="483046"/>
                  </a:cubicBezTo>
                  <a:cubicBezTo>
                    <a:pt x="1170068" y="461398"/>
                    <a:pt x="1110370" y="439439"/>
                    <a:pt x="1050213" y="417170"/>
                  </a:cubicBezTo>
                  <a:cubicBezTo>
                    <a:pt x="989940" y="394563"/>
                    <a:pt x="929246" y="371557"/>
                    <a:pt x="868218" y="348190"/>
                  </a:cubicBezTo>
                  <a:cubicBezTo>
                    <a:pt x="806431" y="324539"/>
                    <a:pt x="744266" y="300527"/>
                    <a:pt x="681769" y="276154"/>
                  </a:cubicBezTo>
                  <a:cubicBezTo>
                    <a:pt x="618508" y="251453"/>
                    <a:pt x="554872" y="226393"/>
                    <a:pt x="490987" y="200964"/>
                  </a:cubicBezTo>
                  <a:cubicBezTo>
                    <a:pt x="426297" y="175210"/>
                    <a:pt x="361312" y="149048"/>
                    <a:pt x="296081" y="122515"/>
                  </a:cubicBezTo>
                  <a:cubicBezTo>
                    <a:pt x="230254" y="95599"/>
                    <a:pt x="163877" y="68294"/>
                    <a:pt x="97076" y="40591"/>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44">
              <a:extLst>
                <a:ext uri="{FF2B5EF4-FFF2-40B4-BE49-F238E27FC236}">
                  <a16:creationId xmlns:a16="http://schemas.microsoft.com/office/drawing/2014/main" id="{08936715-5C53-9A6C-CB8D-7641A86C5735}"/>
                </a:ext>
              </a:extLst>
            </p:cNvPr>
            <p:cNvSpPr/>
            <p:nvPr userDrawn="1"/>
          </p:nvSpPr>
          <p:spPr>
            <a:xfrm>
              <a:off x="11560150" y="0"/>
              <a:ext cx="631850" cy="1438202"/>
            </a:xfrm>
            <a:custGeom>
              <a:avLst/>
              <a:gdLst>
                <a:gd name="connsiteX0" fmla="*/ 379766 w 631850"/>
                <a:gd name="connsiteY0" fmla="*/ 0 h 1438202"/>
                <a:gd name="connsiteX1" fmla="*/ 444625 w 631850"/>
                <a:gd name="connsiteY1" fmla="*/ 0 h 1438202"/>
                <a:gd name="connsiteX2" fmla="*/ 443212 w 631850"/>
                <a:gd name="connsiteY2" fmla="*/ 1504 h 1438202"/>
                <a:gd name="connsiteX3" fmla="*/ 434590 w 631850"/>
                <a:gd name="connsiteY3" fmla="*/ 10490 h 1438202"/>
                <a:gd name="connsiteX4" fmla="*/ 425700 w 631850"/>
                <a:gd name="connsiteY4" fmla="*/ 19367 h 1438202"/>
                <a:gd name="connsiteX5" fmla="*/ 416683 w 631850"/>
                <a:gd name="connsiteY5" fmla="*/ 28299 h 1438202"/>
                <a:gd name="connsiteX6" fmla="*/ 407445 w 631850"/>
                <a:gd name="connsiteY6" fmla="*/ 37161 h 1438202"/>
                <a:gd name="connsiteX7" fmla="*/ 384789 w 631850"/>
                <a:gd name="connsiteY7" fmla="*/ 58870 h 1438202"/>
                <a:gd name="connsiteX8" fmla="*/ 381583 w 631850"/>
                <a:gd name="connsiteY8" fmla="*/ 62037 h 1438202"/>
                <a:gd name="connsiteX9" fmla="*/ 378380 w 631850"/>
                <a:gd name="connsiteY9" fmla="*/ 65246 h 1438202"/>
                <a:gd name="connsiteX10" fmla="*/ 375133 w 631850"/>
                <a:gd name="connsiteY10" fmla="*/ 68460 h 1438202"/>
                <a:gd name="connsiteX11" fmla="*/ 371892 w 631850"/>
                <a:gd name="connsiteY11" fmla="*/ 71717 h 1438202"/>
                <a:gd name="connsiteX12" fmla="*/ 368606 w 631850"/>
                <a:gd name="connsiteY12" fmla="*/ 74977 h 1438202"/>
                <a:gd name="connsiteX13" fmla="*/ 365371 w 631850"/>
                <a:gd name="connsiteY13" fmla="*/ 78319 h 1438202"/>
                <a:gd name="connsiteX14" fmla="*/ 362139 w 631850"/>
                <a:gd name="connsiteY14" fmla="*/ 81705 h 1438202"/>
                <a:gd name="connsiteX15" fmla="*/ 358869 w 631850"/>
                <a:gd name="connsiteY15" fmla="*/ 85137 h 1438202"/>
                <a:gd name="connsiteX16" fmla="*/ 345798 w 631850"/>
                <a:gd name="connsiteY16" fmla="*/ 99038 h 1438202"/>
                <a:gd name="connsiteX17" fmla="*/ 332643 w 631850"/>
                <a:gd name="connsiteY17" fmla="*/ 113509 h 1438202"/>
                <a:gd name="connsiteX18" fmla="*/ 319413 w 631850"/>
                <a:gd name="connsiteY18" fmla="*/ 128638 h 1438202"/>
                <a:gd name="connsiteX19" fmla="*/ 306153 w 631850"/>
                <a:gd name="connsiteY19" fmla="*/ 144460 h 1438202"/>
                <a:gd name="connsiteX20" fmla="*/ 292864 w 631850"/>
                <a:gd name="connsiteY20" fmla="*/ 160979 h 1438202"/>
                <a:gd name="connsiteX21" fmla="*/ 279546 w 631850"/>
                <a:gd name="connsiteY21" fmla="*/ 178194 h 1438202"/>
                <a:gd name="connsiteX22" fmla="*/ 266205 w 631850"/>
                <a:gd name="connsiteY22" fmla="*/ 196191 h 1438202"/>
                <a:gd name="connsiteX23" fmla="*/ 252837 w 631850"/>
                <a:gd name="connsiteY23" fmla="*/ 214926 h 1438202"/>
                <a:gd name="connsiteX24" fmla="*/ 226270 w 631850"/>
                <a:gd name="connsiteY24" fmla="*/ 254940 h 1438202"/>
                <a:gd name="connsiteX25" fmla="*/ 199995 w 631850"/>
                <a:gd name="connsiteY25" fmla="*/ 298527 h 1438202"/>
                <a:gd name="connsiteX26" fmla="*/ 174337 w 631850"/>
                <a:gd name="connsiteY26" fmla="*/ 345920 h 1438202"/>
                <a:gd name="connsiteX27" fmla="*/ 149620 w 631850"/>
                <a:gd name="connsiteY27" fmla="*/ 397395 h 1438202"/>
                <a:gd name="connsiteX28" fmla="*/ 137740 w 631850"/>
                <a:gd name="connsiteY28" fmla="*/ 424718 h 1438202"/>
                <a:gd name="connsiteX29" fmla="*/ 126298 w 631850"/>
                <a:gd name="connsiteY29" fmla="*/ 453175 h 1438202"/>
                <a:gd name="connsiteX30" fmla="*/ 115341 w 631850"/>
                <a:gd name="connsiteY30" fmla="*/ 482763 h 1438202"/>
                <a:gd name="connsiteX31" fmla="*/ 104944 w 631850"/>
                <a:gd name="connsiteY31" fmla="*/ 513388 h 1438202"/>
                <a:gd name="connsiteX32" fmla="*/ 99952 w 631850"/>
                <a:gd name="connsiteY32" fmla="*/ 529096 h 1438202"/>
                <a:gd name="connsiteX33" fmla="*/ 95156 w 631850"/>
                <a:gd name="connsiteY33" fmla="*/ 545089 h 1438202"/>
                <a:gd name="connsiteX34" fmla="*/ 90553 w 631850"/>
                <a:gd name="connsiteY34" fmla="*/ 561328 h 1438202"/>
                <a:gd name="connsiteX35" fmla="*/ 86099 w 631850"/>
                <a:gd name="connsiteY35" fmla="*/ 577771 h 1438202"/>
                <a:gd name="connsiteX36" fmla="*/ 81933 w 631850"/>
                <a:gd name="connsiteY36" fmla="*/ 594580 h 1438202"/>
                <a:gd name="connsiteX37" fmla="*/ 79854 w 631850"/>
                <a:gd name="connsiteY37" fmla="*/ 603027 h 1438202"/>
                <a:gd name="connsiteX38" fmla="*/ 77915 w 631850"/>
                <a:gd name="connsiteY38" fmla="*/ 611594 h 1438202"/>
                <a:gd name="connsiteX39" fmla="*/ 74127 w 631850"/>
                <a:gd name="connsiteY39" fmla="*/ 628762 h 1438202"/>
                <a:gd name="connsiteX40" fmla="*/ 70623 w 631850"/>
                <a:gd name="connsiteY40" fmla="*/ 646254 h 1438202"/>
                <a:gd name="connsiteX41" fmla="*/ 68917 w 631850"/>
                <a:gd name="connsiteY41" fmla="*/ 655017 h 1438202"/>
                <a:gd name="connsiteX42" fmla="*/ 67355 w 631850"/>
                <a:gd name="connsiteY42" fmla="*/ 663942 h 1438202"/>
                <a:gd name="connsiteX43" fmla="*/ 64311 w 631850"/>
                <a:gd name="connsiteY43" fmla="*/ 681742 h 1438202"/>
                <a:gd name="connsiteX44" fmla="*/ 61636 w 631850"/>
                <a:gd name="connsiteY44" fmla="*/ 699816 h 1438202"/>
                <a:gd name="connsiteX45" fmla="*/ 60341 w 631850"/>
                <a:gd name="connsiteY45" fmla="*/ 708849 h 1438202"/>
                <a:gd name="connsiteX46" fmla="*/ 59230 w 631850"/>
                <a:gd name="connsiteY46" fmla="*/ 717997 h 1438202"/>
                <a:gd name="connsiteX47" fmla="*/ 58651 w 631850"/>
                <a:gd name="connsiteY47" fmla="*/ 722552 h 1438202"/>
                <a:gd name="connsiteX48" fmla="*/ 58075 w 631850"/>
                <a:gd name="connsiteY48" fmla="*/ 727149 h 1438202"/>
                <a:gd name="connsiteX49" fmla="*/ 57544 w 631850"/>
                <a:gd name="connsiteY49" fmla="*/ 731743 h 1438202"/>
                <a:gd name="connsiteX50" fmla="*/ 57011 w 631850"/>
                <a:gd name="connsiteY50" fmla="*/ 736337 h 1438202"/>
                <a:gd name="connsiteX51" fmla="*/ 55237 w 631850"/>
                <a:gd name="connsiteY51" fmla="*/ 754812 h 1438202"/>
                <a:gd name="connsiteX52" fmla="*/ 54793 w 631850"/>
                <a:gd name="connsiteY52" fmla="*/ 759442 h 1438202"/>
                <a:gd name="connsiteX53" fmla="*/ 54397 w 631850"/>
                <a:gd name="connsiteY53" fmla="*/ 764111 h 1438202"/>
                <a:gd name="connsiteX54" fmla="*/ 54044 w 631850"/>
                <a:gd name="connsiteY54" fmla="*/ 768778 h 1438202"/>
                <a:gd name="connsiteX55" fmla="*/ 53690 w 631850"/>
                <a:gd name="connsiteY55" fmla="*/ 773442 h 1438202"/>
                <a:gd name="connsiteX56" fmla="*/ 53381 w 631850"/>
                <a:gd name="connsiteY56" fmla="*/ 778105 h 1438202"/>
                <a:gd name="connsiteX57" fmla="*/ 53071 w 631850"/>
                <a:gd name="connsiteY57" fmla="*/ 782767 h 1438202"/>
                <a:gd name="connsiteX58" fmla="*/ 52759 w 631850"/>
                <a:gd name="connsiteY58" fmla="*/ 787430 h 1438202"/>
                <a:gd name="connsiteX59" fmla="*/ 52493 w 631850"/>
                <a:gd name="connsiteY59" fmla="*/ 792088 h 1438202"/>
                <a:gd name="connsiteX60" fmla="*/ 51697 w 631850"/>
                <a:gd name="connsiteY60" fmla="*/ 810873 h 1438202"/>
                <a:gd name="connsiteX61" fmla="*/ 51292 w 631850"/>
                <a:gd name="connsiteY61" fmla="*/ 829671 h 1438202"/>
                <a:gd name="connsiteX62" fmla="*/ 51192 w 631850"/>
                <a:gd name="connsiteY62" fmla="*/ 848485 h 1438202"/>
                <a:gd name="connsiteX63" fmla="*/ 51440 w 631850"/>
                <a:gd name="connsiteY63" fmla="*/ 867315 h 1438202"/>
                <a:gd name="connsiteX64" fmla="*/ 51911 w 631850"/>
                <a:gd name="connsiteY64" fmla="*/ 880970 h 1438202"/>
                <a:gd name="connsiteX65" fmla="*/ 52599 w 631850"/>
                <a:gd name="connsiteY65" fmla="*/ 894607 h 1438202"/>
                <a:gd name="connsiteX66" fmla="*/ 53456 w 631850"/>
                <a:gd name="connsiteY66" fmla="*/ 908186 h 1438202"/>
                <a:gd name="connsiteX67" fmla="*/ 54483 w 631850"/>
                <a:gd name="connsiteY67" fmla="*/ 921753 h 1438202"/>
                <a:gd name="connsiteX68" fmla="*/ 54897 w 631850"/>
                <a:gd name="connsiteY68" fmla="*/ 926789 h 1438202"/>
                <a:gd name="connsiteX69" fmla="*/ 55359 w 631850"/>
                <a:gd name="connsiteY69" fmla="*/ 931864 h 1438202"/>
                <a:gd name="connsiteX70" fmla="*/ 55858 w 631850"/>
                <a:gd name="connsiteY70" fmla="*/ 936893 h 1438202"/>
                <a:gd name="connsiteX71" fmla="*/ 56402 w 631850"/>
                <a:gd name="connsiteY71" fmla="*/ 941918 h 1438202"/>
                <a:gd name="connsiteX72" fmla="*/ 58647 w 631850"/>
                <a:gd name="connsiteY72" fmla="*/ 960280 h 1438202"/>
                <a:gd name="connsiteX73" fmla="*/ 61270 w 631850"/>
                <a:gd name="connsiteY73" fmla="*/ 978482 h 1438202"/>
                <a:gd name="connsiteX74" fmla="*/ 64270 w 631850"/>
                <a:gd name="connsiteY74" fmla="*/ 996522 h 1438202"/>
                <a:gd name="connsiteX75" fmla="*/ 67639 w 631850"/>
                <a:gd name="connsiteY75" fmla="*/ 1014315 h 1438202"/>
                <a:gd name="connsiteX76" fmla="*/ 71463 w 631850"/>
                <a:gd name="connsiteY76" fmla="*/ 1031855 h 1438202"/>
                <a:gd name="connsiteX77" fmla="*/ 75658 w 631850"/>
                <a:gd name="connsiteY77" fmla="*/ 1049146 h 1438202"/>
                <a:gd name="connsiteX78" fmla="*/ 80172 w 631850"/>
                <a:gd name="connsiteY78" fmla="*/ 1066109 h 1438202"/>
                <a:gd name="connsiteX79" fmla="*/ 85053 w 631850"/>
                <a:gd name="connsiteY79" fmla="*/ 1082782 h 1438202"/>
                <a:gd name="connsiteX80" fmla="*/ 90338 w 631850"/>
                <a:gd name="connsiteY80" fmla="*/ 1099117 h 1438202"/>
                <a:gd name="connsiteX81" fmla="*/ 95983 w 631850"/>
                <a:gd name="connsiteY81" fmla="*/ 1115077 h 1438202"/>
                <a:gd name="connsiteX82" fmla="*/ 101941 w 631850"/>
                <a:gd name="connsiteY82" fmla="*/ 1130620 h 1438202"/>
                <a:gd name="connsiteX83" fmla="*/ 108260 w 631850"/>
                <a:gd name="connsiteY83" fmla="*/ 1145832 h 1438202"/>
                <a:gd name="connsiteX84" fmla="*/ 114847 w 631850"/>
                <a:gd name="connsiteY84" fmla="*/ 1160587 h 1438202"/>
                <a:gd name="connsiteX85" fmla="*/ 121785 w 631850"/>
                <a:gd name="connsiteY85" fmla="*/ 1174880 h 1438202"/>
                <a:gd name="connsiteX86" fmla="*/ 129032 w 631850"/>
                <a:gd name="connsiteY86" fmla="*/ 1188714 h 1438202"/>
                <a:gd name="connsiteX87" fmla="*/ 136550 w 631850"/>
                <a:gd name="connsiteY87" fmla="*/ 1202137 h 1438202"/>
                <a:gd name="connsiteX88" fmla="*/ 144288 w 631850"/>
                <a:gd name="connsiteY88" fmla="*/ 1215107 h 1438202"/>
                <a:gd name="connsiteX89" fmla="*/ 152334 w 631850"/>
                <a:gd name="connsiteY89" fmla="*/ 1227576 h 1438202"/>
                <a:gd name="connsiteX90" fmla="*/ 160641 w 631850"/>
                <a:gd name="connsiteY90" fmla="*/ 1239547 h 1438202"/>
                <a:gd name="connsiteX91" fmla="*/ 169168 w 631850"/>
                <a:gd name="connsiteY91" fmla="*/ 1251023 h 1438202"/>
                <a:gd name="connsiteX92" fmla="*/ 173484 w 631850"/>
                <a:gd name="connsiteY92" fmla="*/ 1256605 h 1438202"/>
                <a:gd name="connsiteX93" fmla="*/ 177914 w 631850"/>
                <a:gd name="connsiteY93" fmla="*/ 1262004 h 1438202"/>
                <a:gd name="connsiteX94" fmla="*/ 182376 w 631850"/>
                <a:gd name="connsiteY94" fmla="*/ 1267271 h 1438202"/>
                <a:gd name="connsiteX95" fmla="*/ 186878 w 631850"/>
                <a:gd name="connsiteY95" fmla="*/ 1272490 h 1438202"/>
                <a:gd name="connsiteX96" fmla="*/ 196064 w 631850"/>
                <a:gd name="connsiteY96" fmla="*/ 1282483 h 1438202"/>
                <a:gd name="connsiteX97" fmla="*/ 198389 w 631850"/>
                <a:gd name="connsiteY97" fmla="*/ 1284934 h 1438202"/>
                <a:gd name="connsiteX98" fmla="*/ 200749 w 631850"/>
                <a:gd name="connsiteY98" fmla="*/ 1287297 h 1438202"/>
                <a:gd name="connsiteX99" fmla="*/ 203107 w 631850"/>
                <a:gd name="connsiteY99" fmla="*/ 1289617 h 1438202"/>
                <a:gd name="connsiteX100" fmla="*/ 205468 w 631850"/>
                <a:gd name="connsiteY100" fmla="*/ 1291980 h 1438202"/>
                <a:gd name="connsiteX101" fmla="*/ 224625 w 631850"/>
                <a:gd name="connsiteY101" fmla="*/ 1309429 h 1438202"/>
                <a:gd name="connsiteX102" fmla="*/ 244395 w 631850"/>
                <a:gd name="connsiteY102" fmla="*/ 1324834 h 1438202"/>
                <a:gd name="connsiteX103" fmla="*/ 264605 w 631850"/>
                <a:gd name="connsiteY103" fmla="*/ 1338209 h 1438202"/>
                <a:gd name="connsiteX104" fmla="*/ 285218 w 631850"/>
                <a:gd name="connsiteY104" fmla="*/ 1349645 h 1438202"/>
                <a:gd name="connsiteX105" fmla="*/ 327266 w 631850"/>
                <a:gd name="connsiteY105" fmla="*/ 1366686 h 1438202"/>
                <a:gd name="connsiteX106" fmla="*/ 369913 w 631850"/>
                <a:gd name="connsiteY106" fmla="*/ 1376268 h 1438202"/>
                <a:gd name="connsiteX107" fmla="*/ 412547 w 631850"/>
                <a:gd name="connsiteY107" fmla="*/ 1378830 h 1438202"/>
                <a:gd name="connsiteX108" fmla="*/ 454737 w 631850"/>
                <a:gd name="connsiteY108" fmla="*/ 1374930 h 1438202"/>
                <a:gd name="connsiteX109" fmla="*/ 496005 w 631850"/>
                <a:gd name="connsiteY109" fmla="*/ 1365081 h 1438202"/>
                <a:gd name="connsiteX110" fmla="*/ 536006 w 631850"/>
                <a:gd name="connsiteY110" fmla="*/ 1349834 h 1438202"/>
                <a:gd name="connsiteX111" fmla="*/ 574401 w 631850"/>
                <a:gd name="connsiteY111" fmla="*/ 1329820 h 1438202"/>
                <a:gd name="connsiteX112" fmla="*/ 610939 w 631850"/>
                <a:gd name="connsiteY112" fmla="*/ 1305671 h 1438202"/>
                <a:gd name="connsiteX113" fmla="*/ 631850 w 631850"/>
                <a:gd name="connsiteY113" fmla="*/ 1288835 h 1438202"/>
                <a:gd name="connsiteX114" fmla="*/ 631850 w 631850"/>
                <a:gd name="connsiteY114" fmla="*/ 1339135 h 1438202"/>
                <a:gd name="connsiteX115" fmla="*/ 614731 w 631850"/>
                <a:gd name="connsiteY115" fmla="*/ 1353373 h 1438202"/>
                <a:gd name="connsiteX116" fmla="*/ 575521 w 631850"/>
                <a:gd name="connsiteY116" fmla="*/ 1380342 h 1438202"/>
                <a:gd name="connsiteX117" fmla="*/ 534134 w 631850"/>
                <a:gd name="connsiteY117" fmla="*/ 1402984 h 1438202"/>
                <a:gd name="connsiteX118" fmla="*/ 490860 w 631850"/>
                <a:gd name="connsiteY118" fmla="*/ 1420580 h 1438202"/>
                <a:gd name="connsiteX119" fmla="*/ 446075 w 631850"/>
                <a:gd name="connsiteY119" fmla="*/ 1432452 h 1438202"/>
                <a:gd name="connsiteX120" fmla="*/ 400071 w 631850"/>
                <a:gd name="connsiteY120" fmla="*/ 1437924 h 1438202"/>
                <a:gd name="connsiteX121" fmla="*/ 353440 w 631850"/>
                <a:gd name="connsiteY121" fmla="*/ 1436296 h 1438202"/>
                <a:gd name="connsiteX122" fmla="*/ 306661 w 631850"/>
                <a:gd name="connsiteY122" fmla="*/ 1427054 h 1438202"/>
                <a:gd name="connsiteX123" fmla="*/ 260334 w 631850"/>
                <a:gd name="connsiteY123" fmla="*/ 1409628 h 1438202"/>
                <a:gd name="connsiteX124" fmla="*/ 237594 w 631850"/>
                <a:gd name="connsiteY124" fmla="*/ 1397631 h 1438202"/>
                <a:gd name="connsiteX125" fmla="*/ 215242 w 631850"/>
                <a:gd name="connsiteY125" fmla="*/ 1383477 h 1438202"/>
                <a:gd name="connsiteX126" fmla="*/ 193354 w 631850"/>
                <a:gd name="connsiteY126" fmla="*/ 1367076 h 1438202"/>
                <a:gd name="connsiteX127" fmla="*/ 172099 w 631850"/>
                <a:gd name="connsiteY127" fmla="*/ 1348369 h 1438202"/>
                <a:gd name="connsiteX128" fmla="*/ 169465 w 631850"/>
                <a:gd name="connsiteY128" fmla="*/ 1345856 h 1438202"/>
                <a:gd name="connsiteX129" fmla="*/ 166831 w 631850"/>
                <a:gd name="connsiteY129" fmla="*/ 1343343 h 1438202"/>
                <a:gd name="connsiteX130" fmla="*/ 164238 w 631850"/>
                <a:gd name="connsiteY130" fmla="*/ 1340782 h 1438202"/>
                <a:gd name="connsiteX131" fmla="*/ 161680 w 631850"/>
                <a:gd name="connsiteY131" fmla="*/ 1338132 h 1438202"/>
                <a:gd name="connsiteX132" fmla="*/ 151481 w 631850"/>
                <a:gd name="connsiteY132" fmla="*/ 1327401 h 1438202"/>
                <a:gd name="connsiteX133" fmla="*/ 146469 w 631850"/>
                <a:gd name="connsiteY133" fmla="*/ 1321789 h 1438202"/>
                <a:gd name="connsiteX134" fmla="*/ 141535 w 631850"/>
                <a:gd name="connsiteY134" fmla="*/ 1316041 h 1438202"/>
                <a:gd name="connsiteX135" fmla="*/ 136635 w 631850"/>
                <a:gd name="connsiteY135" fmla="*/ 1310204 h 1438202"/>
                <a:gd name="connsiteX136" fmla="*/ 131804 w 631850"/>
                <a:gd name="connsiteY136" fmla="*/ 1304144 h 1438202"/>
                <a:gd name="connsiteX137" fmla="*/ 122287 w 631850"/>
                <a:gd name="connsiteY137" fmla="*/ 1291710 h 1438202"/>
                <a:gd name="connsiteX138" fmla="*/ 113028 w 631850"/>
                <a:gd name="connsiteY138" fmla="*/ 1278691 h 1438202"/>
                <a:gd name="connsiteX139" fmla="*/ 104027 w 631850"/>
                <a:gd name="connsiteY139" fmla="*/ 1265130 h 1438202"/>
                <a:gd name="connsiteX140" fmla="*/ 95366 w 631850"/>
                <a:gd name="connsiteY140" fmla="*/ 1250978 h 1438202"/>
                <a:gd name="connsiteX141" fmla="*/ 86969 w 631850"/>
                <a:gd name="connsiteY141" fmla="*/ 1236329 h 1438202"/>
                <a:gd name="connsiteX142" fmla="*/ 78877 w 631850"/>
                <a:gd name="connsiteY142" fmla="*/ 1221177 h 1438202"/>
                <a:gd name="connsiteX143" fmla="*/ 71133 w 631850"/>
                <a:gd name="connsiteY143" fmla="*/ 1205520 h 1438202"/>
                <a:gd name="connsiteX144" fmla="*/ 63735 w 631850"/>
                <a:gd name="connsiteY144" fmla="*/ 1189314 h 1438202"/>
                <a:gd name="connsiteX145" fmla="*/ 56688 w 631850"/>
                <a:gd name="connsiteY145" fmla="*/ 1172647 h 1438202"/>
                <a:gd name="connsiteX146" fmla="*/ 49994 w 631850"/>
                <a:gd name="connsiteY146" fmla="*/ 1155517 h 1438202"/>
                <a:gd name="connsiteX147" fmla="*/ 43658 w 631850"/>
                <a:gd name="connsiteY147" fmla="*/ 1138010 h 1438202"/>
                <a:gd name="connsiteX148" fmla="*/ 37764 w 631850"/>
                <a:gd name="connsiteY148" fmla="*/ 1120078 h 1438202"/>
                <a:gd name="connsiteX149" fmla="*/ 32269 w 631850"/>
                <a:gd name="connsiteY149" fmla="*/ 1101723 h 1438202"/>
                <a:gd name="connsiteX150" fmla="*/ 27222 w 631850"/>
                <a:gd name="connsiteY150" fmla="*/ 1083028 h 1438202"/>
                <a:gd name="connsiteX151" fmla="*/ 22538 w 631850"/>
                <a:gd name="connsiteY151" fmla="*/ 1064000 h 1438202"/>
                <a:gd name="connsiteX152" fmla="*/ 18307 w 631850"/>
                <a:gd name="connsiteY152" fmla="*/ 1044673 h 1438202"/>
                <a:gd name="connsiteX153" fmla="*/ 14523 w 631850"/>
                <a:gd name="connsiteY153" fmla="*/ 1025007 h 1438202"/>
                <a:gd name="connsiteX154" fmla="*/ 11156 w 631850"/>
                <a:gd name="connsiteY154" fmla="*/ 1005134 h 1438202"/>
                <a:gd name="connsiteX155" fmla="*/ 8206 w 631850"/>
                <a:gd name="connsiteY155" fmla="*/ 985053 h 1438202"/>
                <a:gd name="connsiteX156" fmla="*/ 5672 w 631850"/>
                <a:gd name="connsiteY156" fmla="*/ 964765 h 1438202"/>
                <a:gd name="connsiteX157" fmla="*/ 5089 w 631850"/>
                <a:gd name="connsiteY157" fmla="*/ 959266 h 1438202"/>
                <a:gd name="connsiteX158" fmla="*/ 4552 w 631850"/>
                <a:gd name="connsiteY158" fmla="*/ 953764 h 1438202"/>
                <a:gd name="connsiteX159" fmla="*/ 4012 w 631850"/>
                <a:gd name="connsiteY159" fmla="*/ 948261 h 1438202"/>
                <a:gd name="connsiteX160" fmla="*/ 3559 w 631850"/>
                <a:gd name="connsiteY160" fmla="*/ 942751 h 1438202"/>
                <a:gd name="connsiteX161" fmla="*/ 2415 w 631850"/>
                <a:gd name="connsiteY161" fmla="*/ 927765 h 1438202"/>
                <a:gd name="connsiteX162" fmla="*/ 1480 w 631850"/>
                <a:gd name="connsiteY162" fmla="*/ 912719 h 1438202"/>
                <a:gd name="connsiteX163" fmla="*/ 759 w 631850"/>
                <a:gd name="connsiteY163" fmla="*/ 897611 h 1438202"/>
                <a:gd name="connsiteX164" fmla="*/ 253 w 631850"/>
                <a:gd name="connsiteY164" fmla="*/ 882486 h 1438202"/>
                <a:gd name="connsiteX165" fmla="*/ 22 w 631850"/>
                <a:gd name="connsiteY165" fmla="*/ 861748 h 1438202"/>
                <a:gd name="connsiteX166" fmla="*/ 138 w 631850"/>
                <a:gd name="connsiteY166" fmla="*/ 841025 h 1438202"/>
                <a:gd name="connsiteX167" fmla="*/ 646 w 631850"/>
                <a:gd name="connsiteY167" fmla="*/ 820313 h 1438202"/>
                <a:gd name="connsiteX168" fmla="*/ 1595 w 631850"/>
                <a:gd name="connsiteY168" fmla="*/ 799695 h 1438202"/>
                <a:gd name="connsiteX169" fmla="*/ 1865 w 631850"/>
                <a:gd name="connsiteY169" fmla="*/ 794560 h 1438202"/>
                <a:gd name="connsiteX170" fmla="*/ 2223 w 631850"/>
                <a:gd name="connsiteY170" fmla="*/ 789417 h 1438202"/>
                <a:gd name="connsiteX171" fmla="*/ 2623 w 631850"/>
                <a:gd name="connsiteY171" fmla="*/ 784270 h 1438202"/>
                <a:gd name="connsiteX172" fmla="*/ 2981 w 631850"/>
                <a:gd name="connsiteY172" fmla="*/ 779127 h 1438202"/>
                <a:gd name="connsiteX173" fmla="*/ 3381 w 631850"/>
                <a:gd name="connsiteY173" fmla="*/ 773981 h 1438202"/>
                <a:gd name="connsiteX174" fmla="*/ 3785 w 631850"/>
                <a:gd name="connsiteY174" fmla="*/ 768878 h 1438202"/>
                <a:gd name="connsiteX175" fmla="*/ 4231 w 631850"/>
                <a:gd name="connsiteY175" fmla="*/ 763771 h 1438202"/>
                <a:gd name="connsiteX176" fmla="*/ 4765 w 631850"/>
                <a:gd name="connsiteY176" fmla="*/ 758657 h 1438202"/>
                <a:gd name="connsiteX177" fmla="*/ 6779 w 631850"/>
                <a:gd name="connsiteY177" fmla="*/ 738341 h 1438202"/>
                <a:gd name="connsiteX178" fmla="*/ 7362 w 631850"/>
                <a:gd name="connsiteY178" fmla="*/ 733310 h 1438202"/>
                <a:gd name="connsiteX179" fmla="*/ 7987 w 631850"/>
                <a:gd name="connsiteY179" fmla="*/ 728275 h 1438202"/>
                <a:gd name="connsiteX180" fmla="*/ 8614 w 631850"/>
                <a:gd name="connsiteY180" fmla="*/ 723240 h 1438202"/>
                <a:gd name="connsiteX181" fmla="*/ 9243 w 631850"/>
                <a:gd name="connsiteY181" fmla="*/ 718249 h 1438202"/>
                <a:gd name="connsiteX182" fmla="*/ 10542 w 631850"/>
                <a:gd name="connsiteY182" fmla="*/ 708219 h 1438202"/>
                <a:gd name="connsiteX183" fmla="*/ 12021 w 631850"/>
                <a:gd name="connsiteY183" fmla="*/ 698260 h 1438202"/>
                <a:gd name="connsiteX184" fmla="*/ 15031 w 631850"/>
                <a:gd name="connsiteY184" fmla="*/ 678470 h 1438202"/>
                <a:gd name="connsiteX185" fmla="*/ 18453 w 631850"/>
                <a:gd name="connsiteY185" fmla="*/ 658948 h 1438202"/>
                <a:gd name="connsiteX186" fmla="*/ 20211 w 631850"/>
                <a:gd name="connsiteY186" fmla="*/ 649226 h 1438202"/>
                <a:gd name="connsiteX187" fmla="*/ 22111 w 631850"/>
                <a:gd name="connsiteY187" fmla="*/ 639668 h 1438202"/>
                <a:gd name="connsiteX188" fmla="*/ 26046 w 631850"/>
                <a:gd name="connsiteY188" fmla="*/ 620580 h 1438202"/>
                <a:gd name="connsiteX189" fmla="*/ 30311 w 631850"/>
                <a:gd name="connsiteY189" fmla="*/ 601813 h 1438202"/>
                <a:gd name="connsiteX190" fmla="*/ 32487 w 631850"/>
                <a:gd name="connsiteY190" fmla="*/ 592447 h 1438202"/>
                <a:gd name="connsiteX191" fmla="*/ 34769 w 631850"/>
                <a:gd name="connsiteY191" fmla="*/ 583289 h 1438202"/>
                <a:gd name="connsiteX192" fmla="*/ 39463 w 631850"/>
                <a:gd name="connsiteY192" fmla="*/ 565007 h 1438202"/>
                <a:gd name="connsiteX193" fmla="*/ 44407 w 631850"/>
                <a:gd name="connsiteY193" fmla="*/ 547137 h 1438202"/>
                <a:gd name="connsiteX194" fmla="*/ 49545 w 631850"/>
                <a:gd name="connsiteY194" fmla="*/ 529511 h 1438202"/>
                <a:gd name="connsiteX195" fmla="*/ 54837 w 631850"/>
                <a:gd name="connsiteY195" fmla="*/ 512176 h 1438202"/>
                <a:gd name="connsiteX196" fmla="*/ 60376 w 631850"/>
                <a:gd name="connsiteY196" fmla="*/ 495211 h 1438202"/>
                <a:gd name="connsiteX197" fmla="*/ 71912 w 631850"/>
                <a:gd name="connsiteY197" fmla="*/ 462109 h 1438202"/>
                <a:gd name="connsiteX198" fmla="*/ 84030 w 631850"/>
                <a:gd name="connsiteY198" fmla="*/ 430303 h 1438202"/>
                <a:gd name="connsiteX199" fmla="*/ 96640 w 631850"/>
                <a:gd name="connsiteY199" fmla="*/ 399713 h 1438202"/>
                <a:gd name="connsiteX200" fmla="*/ 109664 w 631850"/>
                <a:gd name="connsiteY200" fmla="*/ 370475 h 1438202"/>
                <a:gd name="connsiteX201" fmla="*/ 136697 w 631850"/>
                <a:gd name="connsiteY201" fmla="*/ 315560 h 1438202"/>
                <a:gd name="connsiteX202" fmla="*/ 164634 w 631850"/>
                <a:gd name="connsiteY202" fmla="*/ 265293 h 1438202"/>
                <a:gd name="connsiteX203" fmla="*/ 193056 w 631850"/>
                <a:gd name="connsiteY203" fmla="*/ 219363 h 1438202"/>
                <a:gd name="connsiteX204" fmla="*/ 221720 w 631850"/>
                <a:gd name="connsiteY204" fmla="*/ 177443 h 1438202"/>
                <a:gd name="connsiteX205" fmla="*/ 236056 w 631850"/>
                <a:gd name="connsiteY205" fmla="*/ 157849 h 1438202"/>
                <a:gd name="connsiteX206" fmla="*/ 250377 w 631850"/>
                <a:gd name="connsiteY206" fmla="*/ 139121 h 1438202"/>
                <a:gd name="connsiteX207" fmla="*/ 264679 w 631850"/>
                <a:gd name="connsiteY207" fmla="*/ 121219 h 1438202"/>
                <a:gd name="connsiteX208" fmla="*/ 278873 w 631850"/>
                <a:gd name="connsiteY208" fmla="*/ 104105 h 1438202"/>
                <a:gd name="connsiteX209" fmla="*/ 293002 w 631850"/>
                <a:gd name="connsiteY209" fmla="*/ 87778 h 1438202"/>
                <a:gd name="connsiteX210" fmla="*/ 307059 w 631850"/>
                <a:gd name="connsiteY210" fmla="*/ 72192 h 1438202"/>
                <a:gd name="connsiteX211" fmla="*/ 321003 w 631850"/>
                <a:gd name="connsiteY211" fmla="*/ 57309 h 1438202"/>
                <a:gd name="connsiteX212" fmla="*/ 334868 w 631850"/>
                <a:gd name="connsiteY212" fmla="*/ 43039 h 1438202"/>
                <a:gd name="connsiteX213" fmla="*/ 338308 w 631850"/>
                <a:gd name="connsiteY213" fmla="*/ 39550 h 1438202"/>
                <a:gd name="connsiteX214" fmla="*/ 341752 w 631850"/>
                <a:gd name="connsiteY214" fmla="*/ 36104 h 1438202"/>
                <a:gd name="connsiteX215" fmla="*/ 345194 w 631850"/>
                <a:gd name="connsiteY215" fmla="*/ 32657 h 1438202"/>
                <a:gd name="connsiteX216" fmla="*/ 348606 w 631850"/>
                <a:gd name="connsiteY216" fmla="*/ 29344 h 1438202"/>
                <a:gd name="connsiteX217" fmla="*/ 352016 w 631850"/>
                <a:gd name="connsiteY217" fmla="*/ 26030 h 1438202"/>
                <a:gd name="connsiteX218" fmla="*/ 355427 w 631850"/>
                <a:gd name="connsiteY218" fmla="*/ 22717 h 1438202"/>
                <a:gd name="connsiteX219" fmla="*/ 358843 w 631850"/>
                <a:gd name="connsiteY219" fmla="*/ 19446 h 1438202"/>
                <a:gd name="connsiteX220" fmla="*/ 362260 w 631850"/>
                <a:gd name="connsiteY220" fmla="*/ 16218 h 1438202"/>
                <a:gd name="connsiteX221" fmla="*/ 379766 w 631850"/>
                <a:gd name="connsiteY221" fmla="*/ 0 h 143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631850" h="1438202">
                  <a:moveTo>
                    <a:pt x="379766" y="0"/>
                  </a:moveTo>
                  <a:lnTo>
                    <a:pt x="444625" y="0"/>
                  </a:lnTo>
                  <a:lnTo>
                    <a:pt x="443212" y="1504"/>
                  </a:lnTo>
                  <a:lnTo>
                    <a:pt x="434590" y="10490"/>
                  </a:lnTo>
                  <a:lnTo>
                    <a:pt x="425700" y="19367"/>
                  </a:lnTo>
                  <a:lnTo>
                    <a:pt x="416683" y="28299"/>
                  </a:lnTo>
                  <a:lnTo>
                    <a:pt x="407445" y="37161"/>
                  </a:lnTo>
                  <a:lnTo>
                    <a:pt x="384789" y="58870"/>
                  </a:lnTo>
                  <a:cubicBezTo>
                    <a:pt x="383748" y="59909"/>
                    <a:pt x="382664" y="60951"/>
                    <a:pt x="381583" y="62037"/>
                  </a:cubicBezTo>
                  <a:cubicBezTo>
                    <a:pt x="380542" y="63076"/>
                    <a:pt x="379461" y="64161"/>
                    <a:pt x="378380" y="65246"/>
                  </a:cubicBezTo>
                  <a:cubicBezTo>
                    <a:pt x="377296" y="66289"/>
                    <a:pt x="376214" y="67375"/>
                    <a:pt x="375133" y="68460"/>
                  </a:cubicBezTo>
                  <a:cubicBezTo>
                    <a:pt x="374053" y="69545"/>
                    <a:pt x="372972" y="70631"/>
                    <a:pt x="371892" y="71717"/>
                  </a:cubicBezTo>
                  <a:cubicBezTo>
                    <a:pt x="370812" y="72802"/>
                    <a:pt x="369687" y="73891"/>
                    <a:pt x="368606" y="74977"/>
                  </a:cubicBezTo>
                  <a:cubicBezTo>
                    <a:pt x="367529" y="76106"/>
                    <a:pt x="366448" y="77191"/>
                    <a:pt x="365371" y="78319"/>
                  </a:cubicBezTo>
                  <a:cubicBezTo>
                    <a:pt x="364294" y="79448"/>
                    <a:pt x="363216" y="80577"/>
                    <a:pt x="362139" y="81705"/>
                  </a:cubicBezTo>
                  <a:cubicBezTo>
                    <a:pt x="361062" y="82834"/>
                    <a:pt x="359988" y="84005"/>
                    <a:pt x="358869" y="85137"/>
                  </a:cubicBezTo>
                  <a:cubicBezTo>
                    <a:pt x="354516" y="89655"/>
                    <a:pt x="350131" y="94305"/>
                    <a:pt x="345798" y="99038"/>
                  </a:cubicBezTo>
                  <a:cubicBezTo>
                    <a:pt x="341420" y="103775"/>
                    <a:pt x="337048" y="108598"/>
                    <a:pt x="332643" y="113509"/>
                  </a:cubicBezTo>
                  <a:cubicBezTo>
                    <a:pt x="328240" y="118464"/>
                    <a:pt x="323845" y="123506"/>
                    <a:pt x="319413" y="128638"/>
                  </a:cubicBezTo>
                  <a:cubicBezTo>
                    <a:pt x="315028" y="133807"/>
                    <a:pt x="310564" y="139072"/>
                    <a:pt x="306153" y="144460"/>
                  </a:cubicBezTo>
                  <a:cubicBezTo>
                    <a:pt x="301743" y="149849"/>
                    <a:pt x="297300" y="155372"/>
                    <a:pt x="292864" y="160979"/>
                  </a:cubicBezTo>
                  <a:cubicBezTo>
                    <a:pt x="288428" y="166587"/>
                    <a:pt x="284003" y="172324"/>
                    <a:pt x="279546" y="178194"/>
                  </a:cubicBezTo>
                  <a:cubicBezTo>
                    <a:pt x="275091" y="184107"/>
                    <a:pt x="270641" y="190063"/>
                    <a:pt x="266205" y="196191"/>
                  </a:cubicBezTo>
                  <a:cubicBezTo>
                    <a:pt x="261725" y="202323"/>
                    <a:pt x="257299" y="208579"/>
                    <a:pt x="252837" y="214926"/>
                  </a:cubicBezTo>
                  <a:cubicBezTo>
                    <a:pt x="243925" y="227749"/>
                    <a:pt x="235055" y="241089"/>
                    <a:pt x="226270" y="254940"/>
                  </a:cubicBezTo>
                  <a:cubicBezTo>
                    <a:pt x="217409" y="268929"/>
                    <a:pt x="208634" y="283430"/>
                    <a:pt x="199995" y="298527"/>
                  </a:cubicBezTo>
                  <a:cubicBezTo>
                    <a:pt x="191277" y="313717"/>
                    <a:pt x="182738" y="329499"/>
                    <a:pt x="174337" y="345920"/>
                  </a:cubicBezTo>
                  <a:cubicBezTo>
                    <a:pt x="165901" y="362430"/>
                    <a:pt x="157650" y="379618"/>
                    <a:pt x="149620" y="397395"/>
                  </a:cubicBezTo>
                  <a:cubicBezTo>
                    <a:pt x="145587" y="406307"/>
                    <a:pt x="141613" y="415430"/>
                    <a:pt x="137740" y="424718"/>
                  </a:cubicBezTo>
                  <a:cubicBezTo>
                    <a:pt x="133870" y="434050"/>
                    <a:pt x="130011" y="443511"/>
                    <a:pt x="126298" y="453175"/>
                  </a:cubicBezTo>
                  <a:cubicBezTo>
                    <a:pt x="122546" y="462887"/>
                    <a:pt x="118891" y="472722"/>
                    <a:pt x="115341" y="482763"/>
                  </a:cubicBezTo>
                  <a:cubicBezTo>
                    <a:pt x="111790" y="492805"/>
                    <a:pt x="108295" y="503016"/>
                    <a:pt x="104944" y="513388"/>
                  </a:cubicBezTo>
                  <a:cubicBezTo>
                    <a:pt x="103244" y="518555"/>
                    <a:pt x="101596" y="523803"/>
                    <a:pt x="99952" y="529096"/>
                  </a:cubicBezTo>
                  <a:cubicBezTo>
                    <a:pt x="98307" y="534387"/>
                    <a:pt x="96708" y="539718"/>
                    <a:pt x="95156" y="545089"/>
                  </a:cubicBezTo>
                  <a:cubicBezTo>
                    <a:pt x="93604" y="550460"/>
                    <a:pt x="92056" y="555874"/>
                    <a:pt x="90553" y="561328"/>
                  </a:cubicBezTo>
                  <a:cubicBezTo>
                    <a:pt x="89052" y="566781"/>
                    <a:pt x="87554" y="572278"/>
                    <a:pt x="86099" y="577771"/>
                  </a:cubicBezTo>
                  <a:lnTo>
                    <a:pt x="81933" y="594580"/>
                  </a:lnTo>
                  <a:lnTo>
                    <a:pt x="79854" y="603027"/>
                  </a:lnTo>
                  <a:lnTo>
                    <a:pt x="77915" y="611594"/>
                  </a:lnTo>
                  <a:lnTo>
                    <a:pt x="74127" y="628762"/>
                  </a:lnTo>
                  <a:lnTo>
                    <a:pt x="70623" y="646254"/>
                  </a:lnTo>
                  <a:lnTo>
                    <a:pt x="68917" y="655017"/>
                  </a:lnTo>
                  <a:lnTo>
                    <a:pt x="67355" y="663942"/>
                  </a:lnTo>
                  <a:lnTo>
                    <a:pt x="64311" y="681742"/>
                  </a:lnTo>
                  <a:lnTo>
                    <a:pt x="61636" y="699816"/>
                  </a:lnTo>
                  <a:lnTo>
                    <a:pt x="60341" y="708849"/>
                  </a:lnTo>
                  <a:lnTo>
                    <a:pt x="59230" y="717997"/>
                  </a:lnTo>
                  <a:cubicBezTo>
                    <a:pt x="59052" y="719529"/>
                    <a:pt x="58829" y="721020"/>
                    <a:pt x="58651" y="722552"/>
                  </a:cubicBezTo>
                  <a:cubicBezTo>
                    <a:pt x="58474" y="724083"/>
                    <a:pt x="58254" y="725618"/>
                    <a:pt x="58075" y="727149"/>
                  </a:cubicBezTo>
                  <a:cubicBezTo>
                    <a:pt x="57898" y="728680"/>
                    <a:pt x="57720" y="730211"/>
                    <a:pt x="57544" y="731743"/>
                  </a:cubicBezTo>
                  <a:lnTo>
                    <a:pt x="57011" y="736337"/>
                  </a:lnTo>
                  <a:lnTo>
                    <a:pt x="55237" y="754812"/>
                  </a:lnTo>
                  <a:cubicBezTo>
                    <a:pt x="55062" y="756387"/>
                    <a:pt x="54928" y="757915"/>
                    <a:pt x="54793" y="759442"/>
                  </a:cubicBezTo>
                  <a:cubicBezTo>
                    <a:pt x="54663" y="761013"/>
                    <a:pt x="54528" y="762540"/>
                    <a:pt x="54397" y="764111"/>
                  </a:cubicBezTo>
                  <a:cubicBezTo>
                    <a:pt x="54266" y="765682"/>
                    <a:pt x="54176" y="767207"/>
                    <a:pt x="54044" y="768778"/>
                  </a:cubicBezTo>
                  <a:cubicBezTo>
                    <a:pt x="53910" y="770305"/>
                    <a:pt x="53822" y="771872"/>
                    <a:pt x="53690" y="773442"/>
                  </a:cubicBezTo>
                  <a:cubicBezTo>
                    <a:pt x="53603" y="775010"/>
                    <a:pt x="53511" y="776534"/>
                    <a:pt x="53381" y="778105"/>
                  </a:cubicBezTo>
                  <a:cubicBezTo>
                    <a:pt x="53293" y="779673"/>
                    <a:pt x="53158" y="781200"/>
                    <a:pt x="53071" y="782767"/>
                  </a:cubicBezTo>
                  <a:cubicBezTo>
                    <a:pt x="52979" y="784292"/>
                    <a:pt x="52848" y="785862"/>
                    <a:pt x="52759" y="787430"/>
                  </a:cubicBezTo>
                  <a:cubicBezTo>
                    <a:pt x="52669" y="788953"/>
                    <a:pt x="52581" y="790521"/>
                    <a:pt x="52493" y="792088"/>
                  </a:cubicBezTo>
                  <a:cubicBezTo>
                    <a:pt x="52185" y="798353"/>
                    <a:pt x="51919" y="804615"/>
                    <a:pt x="51697" y="810873"/>
                  </a:cubicBezTo>
                  <a:cubicBezTo>
                    <a:pt x="51518" y="817129"/>
                    <a:pt x="51385" y="823423"/>
                    <a:pt x="51292" y="829671"/>
                  </a:cubicBezTo>
                  <a:cubicBezTo>
                    <a:pt x="51203" y="835961"/>
                    <a:pt x="51156" y="842248"/>
                    <a:pt x="51192" y="848485"/>
                  </a:cubicBezTo>
                  <a:cubicBezTo>
                    <a:pt x="51231" y="854766"/>
                    <a:pt x="51314" y="861042"/>
                    <a:pt x="51440" y="867315"/>
                  </a:cubicBezTo>
                  <a:cubicBezTo>
                    <a:pt x="51596" y="871853"/>
                    <a:pt x="51756" y="876433"/>
                    <a:pt x="51911" y="880970"/>
                  </a:cubicBezTo>
                  <a:cubicBezTo>
                    <a:pt x="52111" y="885503"/>
                    <a:pt x="52357" y="890076"/>
                    <a:pt x="52599" y="894607"/>
                  </a:cubicBezTo>
                  <a:cubicBezTo>
                    <a:pt x="52842" y="899137"/>
                    <a:pt x="53084" y="903668"/>
                    <a:pt x="53456" y="908186"/>
                  </a:cubicBezTo>
                  <a:cubicBezTo>
                    <a:pt x="53740" y="912713"/>
                    <a:pt x="54112" y="917233"/>
                    <a:pt x="54483" y="921753"/>
                  </a:cubicBezTo>
                  <a:cubicBezTo>
                    <a:pt x="54621" y="923431"/>
                    <a:pt x="54759" y="925109"/>
                    <a:pt x="54897" y="926789"/>
                  </a:cubicBezTo>
                  <a:cubicBezTo>
                    <a:pt x="55079" y="928464"/>
                    <a:pt x="55217" y="930142"/>
                    <a:pt x="55359" y="931864"/>
                  </a:cubicBezTo>
                  <a:cubicBezTo>
                    <a:pt x="55496" y="933542"/>
                    <a:pt x="55720" y="935214"/>
                    <a:pt x="55858" y="936893"/>
                  </a:cubicBezTo>
                  <a:cubicBezTo>
                    <a:pt x="56039" y="938568"/>
                    <a:pt x="56264" y="940240"/>
                    <a:pt x="56402" y="941918"/>
                  </a:cubicBezTo>
                  <a:cubicBezTo>
                    <a:pt x="57080" y="948060"/>
                    <a:pt x="57843" y="954194"/>
                    <a:pt x="58647" y="960280"/>
                  </a:cubicBezTo>
                  <a:cubicBezTo>
                    <a:pt x="59451" y="966368"/>
                    <a:pt x="60340" y="972448"/>
                    <a:pt x="61270" y="978482"/>
                  </a:cubicBezTo>
                  <a:cubicBezTo>
                    <a:pt x="62199" y="984516"/>
                    <a:pt x="63215" y="990542"/>
                    <a:pt x="64270" y="996522"/>
                  </a:cubicBezTo>
                  <a:cubicBezTo>
                    <a:pt x="65320" y="1002459"/>
                    <a:pt x="66462" y="1008432"/>
                    <a:pt x="67639" y="1014315"/>
                  </a:cubicBezTo>
                  <a:cubicBezTo>
                    <a:pt x="68858" y="1020195"/>
                    <a:pt x="70121" y="1026071"/>
                    <a:pt x="71463" y="1031855"/>
                  </a:cubicBezTo>
                  <a:cubicBezTo>
                    <a:pt x="72809" y="1037680"/>
                    <a:pt x="74190" y="1043417"/>
                    <a:pt x="75658" y="1049146"/>
                  </a:cubicBezTo>
                  <a:cubicBezTo>
                    <a:pt x="77079" y="1054836"/>
                    <a:pt x="78585" y="1060520"/>
                    <a:pt x="80172" y="1066109"/>
                  </a:cubicBezTo>
                  <a:cubicBezTo>
                    <a:pt x="81715" y="1071702"/>
                    <a:pt x="83344" y="1077288"/>
                    <a:pt x="85053" y="1082782"/>
                  </a:cubicBezTo>
                  <a:cubicBezTo>
                    <a:pt x="86760" y="1088274"/>
                    <a:pt x="88508" y="1093721"/>
                    <a:pt x="90338" y="1099117"/>
                  </a:cubicBezTo>
                  <a:cubicBezTo>
                    <a:pt x="92169" y="1104513"/>
                    <a:pt x="94035" y="1109820"/>
                    <a:pt x="95983" y="1115077"/>
                  </a:cubicBezTo>
                  <a:cubicBezTo>
                    <a:pt x="97932" y="1120333"/>
                    <a:pt x="99917" y="1125500"/>
                    <a:pt x="101941" y="1130620"/>
                  </a:cubicBezTo>
                  <a:cubicBezTo>
                    <a:pt x="104012" y="1135780"/>
                    <a:pt x="106075" y="1140854"/>
                    <a:pt x="108260" y="1145832"/>
                  </a:cubicBezTo>
                  <a:cubicBezTo>
                    <a:pt x="110361" y="1150815"/>
                    <a:pt x="112586" y="1155746"/>
                    <a:pt x="114847" y="1160587"/>
                  </a:cubicBezTo>
                  <a:cubicBezTo>
                    <a:pt x="117109" y="1165428"/>
                    <a:pt x="119406" y="1170179"/>
                    <a:pt x="121785" y="1174880"/>
                  </a:cubicBezTo>
                  <a:cubicBezTo>
                    <a:pt x="124162" y="1179538"/>
                    <a:pt x="126538" y="1184196"/>
                    <a:pt x="129032" y="1188714"/>
                  </a:cubicBezTo>
                  <a:cubicBezTo>
                    <a:pt x="131485" y="1193237"/>
                    <a:pt x="133979" y="1197754"/>
                    <a:pt x="136550" y="1202137"/>
                  </a:cubicBezTo>
                  <a:cubicBezTo>
                    <a:pt x="139077" y="1206522"/>
                    <a:pt x="141643" y="1210862"/>
                    <a:pt x="144288" y="1215107"/>
                  </a:cubicBezTo>
                  <a:cubicBezTo>
                    <a:pt x="146891" y="1219356"/>
                    <a:pt x="149573" y="1223514"/>
                    <a:pt x="152334" y="1227576"/>
                  </a:cubicBezTo>
                  <a:cubicBezTo>
                    <a:pt x="155052" y="1231643"/>
                    <a:pt x="157804" y="1235620"/>
                    <a:pt x="160641" y="1239547"/>
                  </a:cubicBezTo>
                  <a:cubicBezTo>
                    <a:pt x="163431" y="1243434"/>
                    <a:pt x="166260" y="1247276"/>
                    <a:pt x="169168" y="1251023"/>
                  </a:cubicBezTo>
                  <a:cubicBezTo>
                    <a:pt x="170578" y="1252901"/>
                    <a:pt x="172033" y="1254774"/>
                    <a:pt x="173484" y="1256605"/>
                  </a:cubicBezTo>
                  <a:cubicBezTo>
                    <a:pt x="174930" y="1258393"/>
                    <a:pt x="176424" y="1260220"/>
                    <a:pt x="177914" y="1262004"/>
                  </a:cubicBezTo>
                  <a:cubicBezTo>
                    <a:pt x="179400" y="1263746"/>
                    <a:pt x="180890" y="1265530"/>
                    <a:pt x="182376" y="1267271"/>
                  </a:cubicBezTo>
                  <a:cubicBezTo>
                    <a:pt x="183863" y="1269012"/>
                    <a:pt x="185349" y="1270753"/>
                    <a:pt x="186878" y="1272490"/>
                  </a:cubicBezTo>
                  <a:lnTo>
                    <a:pt x="196064" y="1282483"/>
                  </a:lnTo>
                  <a:cubicBezTo>
                    <a:pt x="196826" y="1283330"/>
                    <a:pt x="197586" y="1284134"/>
                    <a:pt x="198389" y="1284934"/>
                  </a:cubicBezTo>
                  <a:cubicBezTo>
                    <a:pt x="199147" y="1285739"/>
                    <a:pt x="199946" y="1286497"/>
                    <a:pt x="200749" y="1287297"/>
                  </a:cubicBezTo>
                  <a:cubicBezTo>
                    <a:pt x="201548" y="1288055"/>
                    <a:pt x="202304" y="1288817"/>
                    <a:pt x="203107" y="1289617"/>
                  </a:cubicBezTo>
                  <a:cubicBezTo>
                    <a:pt x="203909" y="1290418"/>
                    <a:pt x="204665" y="1291179"/>
                    <a:pt x="205468" y="1291980"/>
                  </a:cubicBezTo>
                  <a:cubicBezTo>
                    <a:pt x="211736" y="1298137"/>
                    <a:pt x="218107" y="1303941"/>
                    <a:pt x="224625" y="1309429"/>
                  </a:cubicBezTo>
                  <a:cubicBezTo>
                    <a:pt x="231097" y="1314877"/>
                    <a:pt x="237715" y="1320010"/>
                    <a:pt x="244395" y="1324834"/>
                  </a:cubicBezTo>
                  <a:cubicBezTo>
                    <a:pt x="251025" y="1329576"/>
                    <a:pt x="257763" y="1334049"/>
                    <a:pt x="264605" y="1338209"/>
                  </a:cubicBezTo>
                  <a:cubicBezTo>
                    <a:pt x="271400" y="1342332"/>
                    <a:pt x="278300" y="1346141"/>
                    <a:pt x="285218" y="1349645"/>
                  </a:cubicBezTo>
                  <a:cubicBezTo>
                    <a:pt x="299003" y="1356572"/>
                    <a:pt x="313036" y="1362266"/>
                    <a:pt x="327266" y="1366686"/>
                  </a:cubicBezTo>
                  <a:cubicBezTo>
                    <a:pt x="341363" y="1371074"/>
                    <a:pt x="355576" y="1374240"/>
                    <a:pt x="369913" y="1376268"/>
                  </a:cubicBezTo>
                  <a:cubicBezTo>
                    <a:pt x="384071" y="1378225"/>
                    <a:pt x="398312" y="1379091"/>
                    <a:pt x="412547" y="1378830"/>
                  </a:cubicBezTo>
                  <a:cubicBezTo>
                    <a:pt x="426610" y="1378584"/>
                    <a:pt x="440718" y="1377295"/>
                    <a:pt x="454737" y="1374930"/>
                  </a:cubicBezTo>
                  <a:cubicBezTo>
                    <a:pt x="468588" y="1372621"/>
                    <a:pt x="482357" y="1369323"/>
                    <a:pt x="496005" y="1365081"/>
                  </a:cubicBezTo>
                  <a:cubicBezTo>
                    <a:pt x="509484" y="1360896"/>
                    <a:pt x="522844" y="1355769"/>
                    <a:pt x="536006" y="1349834"/>
                  </a:cubicBezTo>
                  <a:cubicBezTo>
                    <a:pt x="549000" y="1343955"/>
                    <a:pt x="561793" y="1337227"/>
                    <a:pt x="574401" y="1329820"/>
                  </a:cubicBezTo>
                  <a:cubicBezTo>
                    <a:pt x="586797" y="1322475"/>
                    <a:pt x="599005" y="1314408"/>
                    <a:pt x="610939" y="1305671"/>
                  </a:cubicBezTo>
                  <a:lnTo>
                    <a:pt x="631850" y="1288835"/>
                  </a:lnTo>
                  <a:lnTo>
                    <a:pt x="631850" y="1339135"/>
                  </a:lnTo>
                  <a:lnTo>
                    <a:pt x="614731" y="1353373"/>
                  </a:lnTo>
                  <a:cubicBezTo>
                    <a:pt x="601965" y="1363089"/>
                    <a:pt x="588839" y="1372098"/>
                    <a:pt x="575521" y="1380342"/>
                  </a:cubicBezTo>
                  <a:cubicBezTo>
                    <a:pt x="561954" y="1388738"/>
                    <a:pt x="548144" y="1396286"/>
                    <a:pt x="534134" y="1402984"/>
                  </a:cubicBezTo>
                  <a:cubicBezTo>
                    <a:pt x="519916" y="1409786"/>
                    <a:pt x="505448" y="1415655"/>
                    <a:pt x="490860" y="1420580"/>
                  </a:cubicBezTo>
                  <a:cubicBezTo>
                    <a:pt x="476063" y="1425610"/>
                    <a:pt x="461092" y="1429571"/>
                    <a:pt x="446075" y="1432452"/>
                  </a:cubicBezTo>
                  <a:cubicBezTo>
                    <a:pt x="430761" y="1435401"/>
                    <a:pt x="415444" y="1437266"/>
                    <a:pt x="400071" y="1437924"/>
                  </a:cubicBezTo>
                  <a:cubicBezTo>
                    <a:pt x="384527" y="1438594"/>
                    <a:pt x="368925" y="1438056"/>
                    <a:pt x="353440" y="1436296"/>
                  </a:cubicBezTo>
                  <a:cubicBezTo>
                    <a:pt x="337736" y="1434509"/>
                    <a:pt x="322100" y="1431419"/>
                    <a:pt x="306661" y="1427054"/>
                  </a:cubicBezTo>
                  <a:cubicBezTo>
                    <a:pt x="291000" y="1422621"/>
                    <a:pt x="275530" y="1416830"/>
                    <a:pt x="260334" y="1409628"/>
                  </a:cubicBezTo>
                  <a:cubicBezTo>
                    <a:pt x="252667" y="1405968"/>
                    <a:pt x="245100" y="1401953"/>
                    <a:pt x="237594" y="1397631"/>
                  </a:cubicBezTo>
                  <a:cubicBezTo>
                    <a:pt x="230042" y="1393268"/>
                    <a:pt x="222591" y="1388550"/>
                    <a:pt x="215242" y="1383477"/>
                  </a:cubicBezTo>
                  <a:cubicBezTo>
                    <a:pt x="207844" y="1378365"/>
                    <a:pt x="200548" y="1372898"/>
                    <a:pt x="193354" y="1367076"/>
                  </a:cubicBezTo>
                  <a:cubicBezTo>
                    <a:pt x="186154" y="1361211"/>
                    <a:pt x="179053" y="1354948"/>
                    <a:pt x="172099" y="1348369"/>
                  </a:cubicBezTo>
                  <a:cubicBezTo>
                    <a:pt x="171207" y="1347532"/>
                    <a:pt x="170357" y="1346692"/>
                    <a:pt x="169465" y="1345856"/>
                  </a:cubicBezTo>
                  <a:cubicBezTo>
                    <a:pt x="168574" y="1345020"/>
                    <a:pt x="167681" y="1344183"/>
                    <a:pt x="166831" y="1343343"/>
                  </a:cubicBezTo>
                  <a:cubicBezTo>
                    <a:pt x="165983" y="1342502"/>
                    <a:pt x="165091" y="1341666"/>
                    <a:pt x="164238" y="1340782"/>
                  </a:cubicBezTo>
                  <a:cubicBezTo>
                    <a:pt x="163386" y="1339899"/>
                    <a:pt x="162537" y="1339059"/>
                    <a:pt x="161680" y="1338132"/>
                  </a:cubicBezTo>
                  <a:lnTo>
                    <a:pt x="151481" y="1327401"/>
                  </a:lnTo>
                  <a:cubicBezTo>
                    <a:pt x="149812" y="1325544"/>
                    <a:pt x="148143" y="1323689"/>
                    <a:pt x="146469" y="1321789"/>
                  </a:cubicBezTo>
                  <a:cubicBezTo>
                    <a:pt x="144841" y="1319886"/>
                    <a:pt x="143168" y="1317987"/>
                    <a:pt x="141535" y="1316041"/>
                  </a:cubicBezTo>
                  <a:cubicBezTo>
                    <a:pt x="139905" y="1314138"/>
                    <a:pt x="138271" y="1312193"/>
                    <a:pt x="136635" y="1310204"/>
                  </a:cubicBezTo>
                  <a:cubicBezTo>
                    <a:pt x="134998" y="1308215"/>
                    <a:pt x="133400" y="1306179"/>
                    <a:pt x="131804" y="1304144"/>
                  </a:cubicBezTo>
                  <a:cubicBezTo>
                    <a:pt x="128612" y="1300116"/>
                    <a:pt x="125411" y="1295959"/>
                    <a:pt x="122287" y="1291710"/>
                  </a:cubicBezTo>
                  <a:cubicBezTo>
                    <a:pt x="119166" y="1287459"/>
                    <a:pt x="116079" y="1283120"/>
                    <a:pt x="113028" y="1278691"/>
                  </a:cubicBezTo>
                  <a:cubicBezTo>
                    <a:pt x="109978" y="1274262"/>
                    <a:pt x="106962" y="1269742"/>
                    <a:pt x="104027" y="1265130"/>
                  </a:cubicBezTo>
                  <a:cubicBezTo>
                    <a:pt x="101091" y="1260518"/>
                    <a:pt x="98187" y="1255773"/>
                    <a:pt x="95366" y="1250978"/>
                  </a:cubicBezTo>
                  <a:cubicBezTo>
                    <a:pt x="92503" y="1246187"/>
                    <a:pt x="89719" y="1241302"/>
                    <a:pt x="86969" y="1236329"/>
                  </a:cubicBezTo>
                  <a:cubicBezTo>
                    <a:pt x="84220" y="1231354"/>
                    <a:pt x="81507" y="1226291"/>
                    <a:pt x="78877" y="1221177"/>
                  </a:cubicBezTo>
                  <a:cubicBezTo>
                    <a:pt x="76247" y="1216063"/>
                    <a:pt x="73648" y="1210816"/>
                    <a:pt x="71133" y="1205520"/>
                  </a:cubicBezTo>
                  <a:cubicBezTo>
                    <a:pt x="68571" y="1200184"/>
                    <a:pt x="66136" y="1194794"/>
                    <a:pt x="63735" y="1189314"/>
                  </a:cubicBezTo>
                  <a:cubicBezTo>
                    <a:pt x="61335" y="1183835"/>
                    <a:pt x="58970" y="1178266"/>
                    <a:pt x="56688" y="1172647"/>
                  </a:cubicBezTo>
                  <a:cubicBezTo>
                    <a:pt x="54360" y="1166988"/>
                    <a:pt x="52156" y="1161276"/>
                    <a:pt x="49994" y="1155517"/>
                  </a:cubicBezTo>
                  <a:cubicBezTo>
                    <a:pt x="47830" y="1149758"/>
                    <a:pt x="45703" y="1143910"/>
                    <a:pt x="43658" y="1138010"/>
                  </a:cubicBezTo>
                  <a:cubicBezTo>
                    <a:pt x="41656" y="1132108"/>
                    <a:pt x="39690" y="1126116"/>
                    <a:pt x="37764" y="1120078"/>
                  </a:cubicBezTo>
                  <a:cubicBezTo>
                    <a:pt x="35877" y="1113993"/>
                    <a:pt x="34033" y="1107905"/>
                    <a:pt x="32269" y="1101723"/>
                  </a:cubicBezTo>
                  <a:cubicBezTo>
                    <a:pt x="30546" y="1095538"/>
                    <a:pt x="28864" y="1089307"/>
                    <a:pt x="27222" y="1083028"/>
                  </a:cubicBezTo>
                  <a:cubicBezTo>
                    <a:pt x="25579" y="1076749"/>
                    <a:pt x="24058" y="1070375"/>
                    <a:pt x="22538" y="1064000"/>
                  </a:cubicBezTo>
                  <a:cubicBezTo>
                    <a:pt x="21061" y="1057620"/>
                    <a:pt x="19662" y="1051149"/>
                    <a:pt x="18307" y="1044673"/>
                  </a:cubicBezTo>
                  <a:cubicBezTo>
                    <a:pt x="16946" y="1038155"/>
                    <a:pt x="15714" y="1031584"/>
                    <a:pt x="14523" y="1025007"/>
                  </a:cubicBezTo>
                  <a:cubicBezTo>
                    <a:pt x="13329" y="1018389"/>
                    <a:pt x="12221" y="1011763"/>
                    <a:pt x="11156" y="1005134"/>
                  </a:cubicBezTo>
                  <a:cubicBezTo>
                    <a:pt x="10088" y="998462"/>
                    <a:pt x="9148" y="991779"/>
                    <a:pt x="8206" y="985053"/>
                  </a:cubicBezTo>
                  <a:cubicBezTo>
                    <a:pt x="7307" y="978323"/>
                    <a:pt x="6446" y="971548"/>
                    <a:pt x="5672" y="964765"/>
                  </a:cubicBezTo>
                  <a:cubicBezTo>
                    <a:pt x="5477" y="962918"/>
                    <a:pt x="5241" y="961117"/>
                    <a:pt x="5089" y="959266"/>
                  </a:cubicBezTo>
                  <a:cubicBezTo>
                    <a:pt x="4898" y="957462"/>
                    <a:pt x="4704" y="955614"/>
                    <a:pt x="4552" y="953764"/>
                  </a:cubicBezTo>
                  <a:cubicBezTo>
                    <a:pt x="4359" y="951959"/>
                    <a:pt x="4164" y="950112"/>
                    <a:pt x="4012" y="948261"/>
                  </a:cubicBezTo>
                  <a:cubicBezTo>
                    <a:pt x="3864" y="946453"/>
                    <a:pt x="3711" y="944603"/>
                    <a:pt x="3559" y="942751"/>
                  </a:cubicBezTo>
                  <a:cubicBezTo>
                    <a:pt x="3149" y="937759"/>
                    <a:pt x="2781" y="932762"/>
                    <a:pt x="2415" y="927765"/>
                  </a:cubicBezTo>
                  <a:cubicBezTo>
                    <a:pt x="2046" y="922769"/>
                    <a:pt x="1765" y="917765"/>
                    <a:pt x="1480" y="912719"/>
                  </a:cubicBezTo>
                  <a:cubicBezTo>
                    <a:pt x="1199" y="907715"/>
                    <a:pt x="958" y="902665"/>
                    <a:pt x="759" y="897611"/>
                  </a:cubicBezTo>
                  <a:cubicBezTo>
                    <a:pt x="564" y="892601"/>
                    <a:pt x="364" y="887547"/>
                    <a:pt x="253" y="882486"/>
                  </a:cubicBezTo>
                  <a:cubicBezTo>
                    <a:pt x="117" y="875564"/>
                    <a:pt x="24" y="868638"/>
                    <a:pt x="22" y="861748"/>
                  </a:cubicBezTo>
                  <a:cubicBezTo>
                    <a:pt x="-29" y="854819"/>
                    <a:pt x="13" y="847926"/>
                    <a:pt x="138" y="841025"/>
                  </a:cubicBezTo>
                  <a:cubicBezTo>
                    <a:pt x="261" y="834082"/>
                    <a:pt x="388" y="827181"/>
                    <a:pt x="646" y="820313"/>
                  </a:cubicBezTo>
                  <a:cubicBezTo>
                    <a:pt x="904" y="813445"/>
                    <a:pt x="1203" y="806530"/>
                    <a:pt x="1595" y="799695"/>
                  </a:cubicBezTo>
                  <a:cubicBezTo>
                    <a:pt x="1672" y="797999"/>
                    <a:pt x="1745" y="796259"/>
                    <a:pt x="1865" y="794560"/>
                  </a:cubicBezTo>
                  <a:cubicBezTo>
                    <a:pt x="1983" y="792816"/>
                    <a:pt x="2102" y="791117"/>
                    <a:pt x="2223" y="789417"/>
                  </a:cubicBezTo>
                  <a:cubicBezTo>
                    <a:pt x="2340" y="787674"/>
                    <a:pt x="2460" y="785974"/>
                    <a:pt x="2623" y="784270"/>
                  </a:cubicBezTo>
                  <a:cubicBezTo>
                    <a:pt x="2743" y="782570"/>
                    <a:pt x="2861" y="780828"/>
                    <a:pt x="2981" y="779127"/>
                  </a:cubicBezTo>
                  <a:cubicBezTo>
                    <a:pt x="3100" y="777428"/>
                    <a:pt x="3218" y="775684"/>
                    <a:pt x="3381" y="773981"/>
                  </a:cubicBezTo>
                  <a:cubicBezTo>
                    <a:pt x="3502" y="772282"/>
                    <a:pt x="3621" y="770581"/>
                    <a:pt x="3785" y="768878"/>
                  </a:cubicBezTo>
                  <a:cubicBezTo>
                    <a:pt x="3948" y="767175"/>
                    <a:pt x="4069" y="765474"/>
                    <a:pt x="4231" y="763771"/>
                  </a:cubicBezTo>
                  <a:cubicBezTo>
                    <a:pt x="4395" y="762068"/>
                    <a:pt x="4558" y="760364"/>
                    <a:pt x="4765" y="758657"/>
                  </a:cubicBezTo>
                  <a:lnTo>
                    <a:pt x="6779" y="738341"/>
                  </a:lnTo>
                  <a:cubicBezTo>
                    <a:pt x="6945" y="736681"/>
                    <a:pt x="7152" y="734974"/>
                    <a:pt x="7362" y="733310"/>
                  </a:cubicBezTo>
                  <a:cubicBezTo>
                    <a:pt x="7572" y="731647"/>
                    <a:pt x="7783" y="729983"/>
                    <a:pt x="7987" y="728275"/>
                  </a:cubicBezTo>
                  <a:cubicBezTo>
                    <a:pt x="8198" y="726611"/>
                    <a:pt x="8408" y="724948"/>
                    <a:pt x="8614" y="723240"/>
                  </a:cubicBezTo>
                  <a:cubicBezTo>
                    <a:pt x="8824" y="721577"/>
                    <a:pt x="9034" y="719912"/>
                    <a:pt x="9243" y="718249"/>
                  </a:cubicBezTo>
                  <a:lnTo>
                    <a:pt x="10542" y="708219"/>
                  </a:lnTo>
                  <a:lnTo>
                    <a:pt x="12021" y="698260"/>
                  </a:lnTo>
                  <a:lnTo>
                    <a:pt x="15031" y="678470"/>
                  </a:lnTo>
                  <a:lnTo>
                    <a:pt x="18453" y="658948"/>
                  </a:lnTo>
                  <a:lnTo>
                    <a:pt x="20211" y="649226"/>
                  </a:lnTo>
                  <a:lnTo>
                    <a:pt x="22111" y="639668"/>
                  </a:lnTo>
                  <a:lnTo>
                    <a:pt x="26046" y="620580"/>
                  </a:lnTo>
                  <a:lnTo>
                    <a:pt x="30311" y="601813"/>
                  </a:lnTo>
                  <a:lnTo>
                    <a:pt x="32487" y="592447"/>
                  </a:lnTo>
                  <a:lnTo>
                    <a:pt x="34769" y="583289"/>
                  </a:lnTo>
                  <a:lnTo>
                    <a:pt x="39463" y="565007"/>
                  </a:lnTo>
                  <a:cubicBezTo>
                    <a:pt x="41094" y="559023"/>
                    <a:pt x="42729" y="553082"/>
                    <a:pt x="44407" y="547137"/>
                  </a:cubicBezTo>
                  <a:cubicBezTo>
                    <a:pt x="46089" y="541236"/>
                    <a:pt x="47813" y="535331"/>
                    <a:pt x="49545" y="529511"/>
                  </a:cubicBezTo>
                  <a:cubicBezTo>
                    <a:pt x="51277" y="523693"/>
                    <a:pt x="53012" y="517916"/>
                    <a:pt x="54837" y="512176"/>
                  </a:cubicBezTo>
                  <a:cubicBezTo>
                    <a:pt x="56665" y="506480"/>
                    <a:pt x="58494" y="500783"/>
                    <a:pt x="60376" y="495211"/>
                  </a:cubicBezTo>
                  <a:cubicBezTo>
                    <a:pt x="64134" y="483982"/>
                    <a:pt x="67994" y="472962"/>
                    <a:pt x="71912" y="462109"/>
                  </a:cubicBezTo>
                  <a:cubicBezTo>
                    <a:pt x="75837" y="451343"/>
                    <a:pt x="79905" y="440739"/>
                    <a:pt x="84030" y="430303"/>
                  </a:cubicBezTo>
                  <a:cubicBezTo>
                    <a:pt x="88161" y="419910"/>
                    <a:pt x="92350" y="409729"/>
                    <a:pt x="96640" y="399713"/>
                  </a:cubicBezTo>
                  <a:cubicBezTo>
                    <a:pt x="100895" y="389786"/>
                    <a:pt x="105249" y="380025"/>
                    <a:pt x="109664" y="370475"/>
                  </a:cubicBezTo>
                  <a:cubicBezTo>
                    <a:pt x="118456" y="351423"/>
                    <a:pt x="127482" y="333131"/>
                    <a:pt x="136697" y="315560"/>
                  </a:cubicBezTo>
                  <a:cubicBezTo>
                    <a:pt x="145838" y="298125"/>
                    <a:pt x="155164" y="281368"/>
                    <a:pt x="164634" y="265293"/>
                  </a:cubicBezTo>
                  <a:cubicBezTo>
                    <a:pt x="173984" y="249358"/>
                    <a:pt x="183474" y="234061"/>
                    <a:pt x="193056" y="219363"/>
                  </a:cubicBezTo>
                  <a:cubicBezTo>
                    <a:pt x="202562" y="204801"/>
                    <a:pt x="212118" y="190843"/>
                    <a:pt x="221720" y="177443"/>
                  </a:cubicBezTo>
                  <a:cubicBezTo>
                    <a:pt x="226501" y="170767"/>
                    <a:pt x="231293" y="164221"/>
                    <a:pt x="236056" y="157849"/>
                  </a:cubicBezTo>
                  <a:cubicBezTo>
                    <a:pt x="240819" y="151477"/>
                    <a:pt x="245636" y="145231"/>
                    <a:pt x="250377" y="139121"/>
                  </a:cubicBezTo>
                  <a:cubicBezTo>
                    <a:pt x="255165" y="133051"/>
                    <a:pt x="259917" y="127070"/>
                    <a:pt x="264679" y="121219"/>
                  </a:cubicBezTo>
                  <a:cubicBezTo>
                    <a:pt x="269401" y="115414"/>
                    <a:pt x="274133" y="109695"/>
                    <a:pt x="278873" y="104105"/>
                  </a:cubicBezTo>
                  <a:cubicBezTo>
                    <a:pt x="283574" y="98562"/>
                    <a:pt x="288281" y="93105"/>
                    <a:pt x="293002" y="87778"/>
                  </a:cubicBezTo>
                  <a:cubicBezTo>
                    <a:pt x="297681" y="82497"/>
                    <a:pt x="302410" y="77298"/>
                    <a:pt x="307059" y="72192"/>
                  </a:cubicBezTo>
                  <a:cubicBezTo>
                    <a:pt x="311718" y="67172"/>
                    <a:pt x="316379" y="62196"/>
                    <a:pt x="321003" y="57309"/>
                  </a:cubicBezTo>
                  <a:cubicBezTo>
                    <a:pt x="325633" y="52465"/>
                    <a:pt x="330268" y="47707"/>
                    <a:pt x="334868" y="43039"/>
                  </a:cubicBezTo>
                  <a:cubicBezTo>
                    <a:pt x="335984" y="41865"/>
                    <a:pt x="337147" y="40729"/>
                    <a:pt x="338308" y="39550"/>
                  </a:cubicBezTo>
                  <a:cubicBezTo>
                    <a:pt x="339471" y="38414"/>
                    <a:pt x="340588" y="37239"/>
                    <a:pt x="341752" y="36104"/>
                  </a:cubicBezTo>
                  <a:cubicBezTo>
                    <a:pt x="342910" y="34925"/>
                    <a:pt x="344031" y="33793"/>
                    <a:pt x="345194" y="32657"/>
                  </a:cubicBezTo>
                  <a:cubicBezTo>
                    <a:pt x="346319" y="31568"/>
                    <a:pt x="347439" y="30436"/>
                    <a:pt x="348606" y="29344"/>
                  </a:cubicBezTo>
                  <a:cubicBezTo>
                    <a:pt x="349730" y="28255"/>
                    <a:pt x="350850" y="27122"/>
                    <a:pt x="352016" y="26030"/>
                  </a:cubicBezTo>
                  <a:cubicBezTo>
                    <a:pt x="353140" y="24940"/>
                    <a:pt x="354307" y="23848"/>
                    <a:pt x="355427" y="22717"/>
                  </a:cubicBezTo>
                  <a:cubicBezTo>
                    <a:pt x="356594" y="21623"/>
                    <a:pt x="357718" y="20535"/>
                    <a:pt x="358843" y="19446"/>
                  </a:cubicBezTo>
                  <a:cubicBezTo>
                    <a:pt x="360008" y="18353"/>
                    <a:pt x="361136" y="17307"/>
                    <a:pt x="362260" y="16218"/>
                  </a:cubicBezTo>
                  <a:lnTo>
                    <a:pt x="37976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56" name="Group 55">
            <a:extLst>
              <a:ext uri="{FF2B5EF4-FFF2-40B4-BE49-F238E27FC236}">
                <a16:creationId xmlns:a16="http://schemas.microsoft.com/office/drawing/2014/main" id="{A0400913-7F2E-9F7E-D043-2D2F2B171A67}"/>
              </a:ext>
            </a:extLst>
          </p:cNvPr>
          <p:cNvGrpSpPr/>
          <p:nvPr userDrawn="1"/>
        </p:nvGrpSpPr>
        <p:grpSpPr>
          <a:xfrm>
            <a:off x="5267768" y="0"/>
            <a:ext cx="6924232" cy="1332946"/>
            <a:chOff x="5267768" y="0"/>
            <a:chExt cx="6924232" cy="1332946"/>
          </a:xfrm>
          <a:solidFill>
            <a:schemeClr val="bg1">
              <a:lumMod val="85000"/>
              <a:alpha val="24000"/>
            </a:schemeClr>
          </a:solidFill>
        </p:grpSpPr>
        <p:sp>
          <p:nvSpPr>
            <p:cNvPr id="48" name="Freeform: Shape 47">
              <a:extLst>
                <a:ext uri="{FF2B5EF4-FFF2-40B4-BE49-F238E27FC236}">
                  <a16:creationId xmlns:a16="http://schemas.microsoft.com/office/drawing/2014/main" id="{3F161312-1795-CD48-6A1B-34574BEFD0A9}"/>
                </a:ext>
              </a:extLst>
            </p:cNvPr>
            <p:cNvSpPr/>
            <p:nvPr userDrawn="1"/>
          </p:nvSpPr>
          <p:spPr>
            <a:xfrm>
              <a:off x="5267768" y="1"/>
              <a:ext cx="6327035" cy="1167277"/>
            </a:xfrm>
            <a:custGeom>
              <a:avLst/>
              <a:gdLst>
                <a:gd name="connsiteX0" fmla="*/ 0 w 6327035"/>
                <a:gd name="connsiteY0" fmla="*/ 0 h 1167277"/>
                <a:gd name="connsiteX1" fmla="*/ 703159 w 6327035"/>
                <a:gd name="connsiteY1" fmla="*/ 0 h 1167277"/>
                <a:gd name="connsiteX2" fmla="*/ 771934 w 6327035"/>
                <a:gd name="connsiteY2" fmla="*/ 33324 h 1167277"/>
                <a:gd name="connsiteX3" fmla="*/ 896178 w 6327035"/>
                <a:gd name="connsiteY3" fmla="*/ 91927 h 1167277"/>
                <a:gd name="connsiteX4" fmla="*/ 1018137 w 6327035"/>
                <a:gd name="connsiteY4" fmla="*/ 148550 h 1167277"/>
                <a:gd name="connsiteX5" fmla="*/ 1138107 w 6327035"/>
                <a:gd name="connsiteY5" fmla="*/ 203127 h 1167277"/>
                <a:gd name="connsiteX6" fmla="*/ 1256476 w 6327035"/>
                <a:gd name="connsiteY6" fmla="*/ 255625 h 1167277"/>
                <a:gd name="connsiteX7" fmla="*/ 1487702 w 6327035"/>
                <a:gd name="connsiteY7" fmla="*/ 354705 h 1167277"/>
                <a:gd name="connsiteX8" fmla="*/ 1711842 w 6327035"/>
                <a:gd name="connsiteY8" fmla="*/ 446133 h 1167277"/>
                <a:gd name="connsiteX9" fmla="*/ 1929136 w 6327035"/>
                <a:gd name="connsiteY9" fmla="*/ 530195 h 1167277"/>
                <a:gd name="connsiteX10" fmla="*/ 2139781 w 6327035"/>
                <a:gd name="connsiteY10" fmla="*/ 607176 h 1167277"/>
                <a:gd name="connsiteX11" fmla="*/ 2242912 w 6327035"/>
                <a:gd name="connsiteY11" fmla="*/ 642986 h 1167277"/>
                <a:gd name="connsiteX12" fmla="*/ 2344396 w 6327035"/>
                <a:gd name="connsiteY12" fmla="*/ 677199 h 1167277"/>
                <a:gd name="connsiteX13" fmla="*/ 2444228 w 6327035"/>
                <a:gd name="connsiteY13" fmla="*/ 709771 h 1167277"/>
                <a:gd name="connsiteX14" fmla="*/ 2542496 w 6327035"/>
                <a:gd name="connsiteY14" fmla="*/ 740737 h 1167277"/>
                <a:gd name="connsiteX15" fmla="*/ 2639451 w 6327035"/>
                <a:gd name="connsiteY15" fmla="*/ 769949 h 1167277"/>
                <a:gd name="connsiteX16" fmla="*/ 2734934 w 6327035"/>
                <a:gd name="connsiteY16" fmla="*/ 797592 h 1167277"/>
                <a:gd name="connsiteX17" fmla="*/ 2828858 w 6327035"/>
                <a:gd name="connsiteY17" fmla="*/ 823672 h 1167277"/>
                <a:gd name="connsiteX18" fmla="*/ 2921318 w 6327035"/>
                <a:gd name="connsiteY18" fmla="*/ 848269 h 1167277"/>
                <a:gd name="connsiteX19" fmla="*/ 3102052 w 6327035"/>
                <a:gd name="connsiteY19" fmla="*/ 892956 h 1167277"/>
                <a:gd name="connsiteX20" fmla="*/ 3277481 w 6327035"/>
                <a:gd name="connsiteY20" fmla="*/ 931620 h 1167277"/>
                <a:gd name="connsiteX21" fmla="*/ 3447542 w 6327035"/>
                <a:gd name="connsiteY21" fmla="*/ 964530 h 1167277"/>
                <a:gd name="connsiteX22" fmla="*/ 3612163 w 6327035"/>
                <a:gd name="connsiteY22" fmla="*/ 991906 h 1167277"/>
                <a:gd name="connsiteX23" fmla="*/ 3771609 w 6327035"/>
                <a:gd name="connsiteY23" fmla="*/ 1013772 h 1167277"/>
                <a:gd name="connsiteX24" fmla="*/ 3925974 w 6327035"/>
                <a:gd name="connsiteY24" fmla="*/ 1030248 h 1167277"/>
                <a:gd name="connsiteX25" fmla="*/ 4075274 w 6327035"/>
                <a:gd name="connsiteY25" fmla="*/ 1041507 h 1167277"/>
                <a:gd name="connsiteX26" fmla="*/ 4219512 w 6327035"/>
                <a:gd name="connsiteY26" fmla="*/ 1047593 h 1167277"/>
                <a:gd name="connsiteX27" fmla="*/ 4358612 w 6327035"/>
                <a:gd name="connsiteY27" fmla="*/ 1048640 h 1167277"/>
                <a:gd name="connsiteX28" fmla="*/ 4492551 w 6327035"/>
                <a:gd name="connsiteY28" fmla="*/ 1044867 h 1167277"/>
                <a:gd name="connsiteX29" fmla="*/ 4621208 w 6327035"/>
                <a:gd name="connsiteY29" fmla="*/ 1036417 h 1167277"/>
                <a:gd name="connsiteX30" fmla="*/ 4744554 w 6327035"/>
                <a:gd name="connsiteY30" fmla="*/ 1023462 h 1167277"/>
                <a:gd name="connsiteX31" fmla="*/ 4862518 w 6327035"/>
                <a:gd name="connsiteY31" fmla="*/ 1006183 h 1167277"/>
                <a:gd name="connsiteX32" fmla="*/ 4974942 w 6327035"/>
                <a:gd name="connsiteY32" fmla="*/ 984766 h 1167277"/>
                <a:gd name="connsiteX33" fmla="*/ 5081722 w 6327035"/>
                <a:gd name="connsiteY33" fmla="*/ 959523 h 1167277"/>
                <a:gd name="connsiteX34" fmla="*/ 5182799 w 6327035"/>
                <a:gd name="connsiteY34" fmla="*/ 930804 h 1167277"/>
                <a:gd name="connsiteX35" fmla="*/ 5278073 w 6327035"/>
                <a:gd name="connsiteY35" fmla="*/ 898967 h 1167277"/>
                <a:gd name="connsiteX36" fmla="*/ 5367615 w 6327035"/>
                <a:gd name="connsiteY36" fmla="*/ 864351 h 1167277"/>
                <a:gd name="connsiteX37" fmla="*/ 5451499 w 6327035"/>
                <a:gd name="connsiteY37" fmla="*/ 827339 h 1167277"/>
                <a:gd name="connsiteX38" fmla="*/ 5529797 w 6327035"/>
                <a:gd name="connsiteY38" fmla="*/ 788231 h 1167277"/>
                <a:gd name="connsiteX39" fmla="*/ 5602672 w 6327035"/>
                <a:gd name="connsiteY39" fmla="*/ 747487 h 1167277"/>
                <a:gd name="connsiteX40" fmla="*/ 5670323 w 6327035"/>
                <a:gd name="connsiteY40" fmla="*/ 705396 h 1167277"/>
                <a:gd name="connsiteX41" fmla="*/ 5733033 w 6327035"/>
                <a:gd name="connsiteY41" fmla="*/ 662238 h 1167277"/>
                <a:gd name="connsiteX42" fmla="*/ 5791042 w 6327035"/>
                <a:gd name="connsiteY42" fmla="*/ 618297 h 1167277"/>
                <a:gd name="connsiteX43" fmla="*/ 5844676 w 6327035"/>
                <a:gd name="connsiteY43" fmla="*/ 573848 h 1167277"/>
                <a:gd name="connsiteX44" fmla="*/ 5894211 w 6327035"/>
                <a:gd name="connsiteY44" fmla="*/ 529087 h 1167277"/>
                <a:gd name="connsiteX45" fmla="*/ 5940052 w 6327035"/>
                <a:gd name="connsiteY45" fmla="*/ 484195 h 1167277"/>
                <a:gd name="connsiteX46" fmla="*/ 5982381 w 6327035"/>
                <a:gd name="connsiteY46" fmla="*/ 439289 h 1167277"/>
                <a:gd name="connsiteX47" fmla="*/ 6002334 w 6327035"/>
                <a:gd name="connsiteY47" fmla="*/ 416849 h 1167277"/>
                <a:gd name="connsiteX48" fmla="*/ 6021511 w 6327035"/>
                <a:gd name="connsiteY48" fmla="*/ 394473 h 1167277"/>
                <a:gd name="connsiteX49" fmla="*/ 6040001 w 6327035"/>
                <a:gd name="connsiteY49" fmla="*/ 372152 h 1167277"/>
                <a:gd name="connsiteX50" fmla="*/ 6057800 w 6327035"/>
                <a:gd name="connsiteY50" fmla="*/ 349889 h 1167277"/>
                <a:gd name="connsiteX51" fmla="*/ 6074862 w 6327035"/>
                <a:gd name="connsiteY51" fmla="*/ 327601 h 1167277"/>
                <a:gd name="connsiteX52" fmla="*/ 6091324 w 6327035"/>
                <a:gd name="connsiteY52" fmla="*/ 305404 h 1167277"/>
                <a:gd name="connsiteX53" fmla="*/ 6107145 w 6327035"/>
                <a:gd name="connsiteY53" fmla="*/ 283304 h 1167277"/>
                <a:gd name="connsiteX54" fmla="*/ 6122406 w 6327035"/>
                <a:gd name="connsiteY54" fmla="*/ 261248 h 1167277"/>
                <a:gd name="connsiteX55" fmla="*/ 6137111 w 6327035"/>
                <a:gd name="connsiteY55" fmla="*/ 239283 h 1167277"/>
                <a:gd name="connsiteX56" fmla="*/ 6151302 w 6327035"/>
                <a:gd name="connsiteY56" fmla="*/ 217404 h 1167277"/>
                <a:gd name="connsiteX57" fmla="*/ 6164938 w 6327035"/>
                <a:gd name="connsiteY57" fmla="*/ 195613 h 1167277"/>
                <a:gd name="connsiteX58" fmla="*/ 6178061 w 6327035"/>
                <a:gd name="connsiteY58" fmla="*/ 173907 h 1167277"/>
                <a:gd name="connsiteX59" fmla="*/ 6190754 w 6327035"/>
                <a:gd name="connsiteY59" fmla="*/ 152237 h 1167277"/>
                <a:gd name="connsiteX60" fmla="*/ 6202979 w 6327035"/>
                <a:gd name="connsiteY60" fmla="*/ 130691 h 1167277"/>
                <a:gd name="connsiteX61" fmla="*/ 6214821 w 6327035"/>
                <a:gd name="connsiteY61" fmla="*/ 109222 h 1167277"/>
                <a:gd name="connsiteX62" fmla="*/ 6226193 w 6327035"/>
                <a:gd name="connsiteY62" fmla="*/ 87834 h 1167277"/>
                <a:gd name="connsiteX63" fmla="*/ 6267941 w 6327035"/>
                <a:gd name="connsiteY63" fmla="*/ 3151 h 1167277"/>
                <a:gd name="connsiteX64" fmla="*/ 6269313 w 6327035"/>
                <a:gd name="connsiteY64" fmla="*/ 0 h 1167277"/>
                <a:gd name="connsiteX65" fmla="*/ 6327035 w 6327035"/>
                <a:gd name="connsiteY65" fmla="*/ 0 h 1167277"/>
                <a:gd name="connsiteX66" fmla="*/ 6312673 w 6327035"/>
                <a:gd name="connsiteY66" fmla="*/ 33881 h 1167277"/>
                <a:gd name="connsiteX67" fmla="*/ 6271208 w 6327035"/>
                <a:gd name="connsiteY67" fmla="*/ 120404 h 1167277"/>
                <a:gd name="connsiteX68" fmla="*/ 6259878 w 6327035"/>
                <a:gd name="connsiteY68" fmla="*/ 142309 h 1167277"/>
                <a:gd name="connsiteX69" fmla="*/ 6248078 w 6327035"/>
                <a:gd name="connsiteY69" fmla="*/ 164295 h 1167277"/>
                <a:gd name="connsiteX70" fmla="*/ 6235855 w 6327035"/>
                <a:gd name="connsiteY70" fmla="*/ 186404 h 1167277"/>
                <a:gd name="connsiteX71" fmla="*/ 6223212 w 6327035"/>
                <a:gd name="connsiteY71" fmla="*/ 208676 h 1167277"/>
                <a:gd name="connsiteX72" fmla="*/ 6210100 w 6327035"/>
                <a:gd name="connsiteY72" fmla="*/ 231030 h 1167277"/>
                <a:gd name="connsiteX73" fmla="*/ 6196434 w 6327035"/>
                <a:gd name="connsiteY73" fmla="*/ 253517 h 1167277"/>
                <a:gd name="connsiteX74" fmla="*/ 6182213 w 6327035"/>
                <a:gd name="connsiteY74" fmla="*/ 276093 h 1167277"/>
                <a:gd name="connsiteX75" fmla="*/ 6167439 w 6327035"/>
                <a:gd name="connsiteY75" fmla="*/ 298801 h 1167277"/>
                <a:gd name="connsiteX76" fmla="*/ 6152113 w 6327035"/>
                <a:gd name="connsiteY76" fmla="*/ 321641 h 1167277"/>
                <a:gd name="connsiteX77" fmla="*/ 6136188 w 6327035"/>
                <a:gd name="connsiteY77" fmla="*/ 344573 h 1167277"/>
                <a:gd name="connsiteX78" fmla="*/ 6119620 w 6327035"/>
                <a:gd name="connsiteY78" fmla="*/ 367602 h 1167277"/>
                <a:gd name="connsiteX79" fmla="*/ 6102411 w 6327035"/>
                <a:gd name="connsiteY79" fmla="*/ 390726 h 1167277"/>
                <a:gd name="connsiteX80" fmla="*/ 6084430 w 6327035"/>
                <a:gd name="connsiteY80" fmla="*/ 413958 h 1167277"/>
                <a:gd name="connsiteX81" fmla="*/ 6065721 w 6327035"/>
                <a:gd name="connsiteY81" fmla="*/ 437292 h 1167277"/>
                <a:gd name="connsiteX82" fmla="*/ 6046238 w 6327035"/>
                <a:gd name="connsiteY82" fmla="*/ 460691 h 1167277"/>
                <a:gd name="connsiteX83" fmla="*/ 6025983 w 6327035"/>
                <a:gd name="connsiteY83" fmla="*/ 484196 h 1167277"/>
                <a:gd name="connsiteX84" fmla="*/ 5982890 w 6327035"/>
                <a:gd name="connsiteY84" fmla="*/ 531418 h 1167277"/>
                <a:gd name="connsiteX85" fmla="*/ 5936132 w 6327035"/>
                <a:gd name="connsiteY85" fmla="*/ 578855 h 1167277"/>
                <a:gd name="connsiteX86" fmla="*/ 5885346 w 6327035"/>
                <a:gd name="connsiteY86" fmla="*/ 626319 h 1167277"/>
                <a:gd name="connsiteX87" fmla="*/ 5830177 w 6327035"/>
                <a:gd name="connsiteY87" fmla="*/ 673710 h 1167277"/>
                <a:gd name="connsiteX88" fmla="*/ 5770307 w 6327035"/>
                <a:gd name="connsiteY88" fmla="*/ 720839 h 1167277"/>
                <a:gd name="connsiteX89" fmla="*/ 5705365 w 6327035"/>
                <a:gd name="connsiteY89" fmla="*/ 767430 h 1167277"/>
                <a:gd name="connsiteX90" fmla="*/ 5635024 w 6327035"/>
                <a:gd name="connsiteY90" fmla="*/ 813165 h 1167277"/>
                <a:gd name="connsiteX91" fmla="*/ 5558952 w 6327035"/>
                <a:gd name="connsiteY91" fmla="*/ 857725 h 1167277"/>
                <a:gd name="connsiteX92" fmla="*/ 5476953 w 6327035"/>
                <a:gd name="connsiteY92" fmla="*/ 900821 h 1167277"/>
                <a:gd name="connsiteX93" fmla="*/ 5388820 w 6327035"/>
                <a:gd name="connsiteY93" fmla="*/ 942039 h 1167277"/>
                <a:gd name="connsiteX94" fmla="*/ 5294345 w 6327035"/>
                <a:gd name="connsiteY94" fmla="*/ 980961 h 1167277"/>
                <a:gd name="connsiteX95" fmla="*/ 5193493 w 6327035"/>
                <a:gd name="connsiteY95" fmla="*/ 1017157 h 1167277"/>
                <a:gd name="connsiteX96" fmla="*/ 5086234 w 6327035"/>
                <a:gd name="connsiteY96" fmla="*/ 1050283 h 1167277"/>
                <a:gd name="connsiteX97" fmla="*/ 4972622 w 6327035"/>
                <a:gd name="connsiteY97" fmla="*/ 1079901 h 1167277"/>
                <a:gd name="connsiteX98" fmla="*/ 4852670 w 6327035"/>
                <a:gd name="connsiteY98" fmla="*/ 1105707 h 1167277"/>
                <a:gd name="connsiteX99" fmla="*/ 4726481 w 6327035"/>
                <a:gd name="connsiteY99" fmla="*/ 1127302 h 1167277"/>
                <a:gd name="connsiteX100" fmla="*/ 4594207 w 6327035"/>
                <a:gd name="connsiteY100" fmla="*/ 1144457 h 1167277"/>
                <a:gd name="connsiteX101" fmla="*/ 4455919 w 6327035"/>
                <a:gd name="connsiteY101" fmla="*/ 1156993 h 1167277"/>
                <a:gd name="connsiteX102" fmla="*/ 4311683 w 6327035"/>
                <a:gd name="connsiteY102" fmla="*/ 1164645 h 1167277"/>
                <a:gd name="connsiteX103" fmla="*/ 4161575 w 6327035"/>
                <a:gd name="connsiteY103" fmla="*/ 1167276 h 1167277"/>
                <a:gd name="connsiteX104" fmla="*/ 4005579 w 6327035"/>
                <a:gd name="connsiteY104" fmla="*/ 1164714 h 1167277"/>
                <a:gd name="connsiteX105" fmla="*/ 3843812 w 6327035"/>
                <a:gd name="connsiteY105" fmla="*/ 1156776 h 1167277"/>
                <a:gd name="connsiteX106" fmla="*/ 3676173 w 6327035"/>
                <a:gd name="connsiteY106" fmla="*/ 1143297 h 1167277"/>
                <a:gd name="connsiteX107" fmla="*/ 3502694 w 6327035"/>
                <a:gd name="connsiteY107" fmla="*/ 1124145 h 1167277"/>
                <a:gd name="connsiteX108" fmla="*/ 3323152 w 6327035"/>
                <a:gd name="connsiteY108" fmla="*/ 1099252 h 1167277"/>
                <a:gd name="connsiteX109" fmla="*/ 3137239 w 6327035"/>
                <a:gd name="connsiteY109" fmla="*/ 1068512 h 1167277"/>
                <a:gd name="connsiteX110" fmla="*/ 2945011 w 6327035"/>
                <a:gd name="connsiteY110" fmla="*/ 1031618 h 1167277"/>
                <a:gd name="connsiteX111" fmla="*/ 2746583 w 6327035"/>
                <a:gd name="connsiteY111" fmla="*/ 988342 h 1167277"/>
                <a:gd name="connsiteX112" fmla="*/ 2644851 w 6327035"/>
                <a:gd name="connsiteY112" fmla="*/ 964290 h 1167277"/>
                <a:gd name="connsiteX113" fmla="*/ 2541300 w 6327035"/>
                <a:gd name="connsiteY113" fmla="*/ 938654 h 1167277"/>
                <a:gd name="connsiteX114" fmla="*/ 2435922 w 6327035"/>
                <a:gd name="connsiteY114" fmla="*/ 911349 h 1167277"/>
                <a:gd name="connsiteX115" fmla="*/ 2328755 w 6327035"/>
                <a:gd name="connsiteY115" fmla="*/ 882327 h 1167277"/>
                <a:gd name="connsiteX116" fmla="*/ 2220138 w 6327035"/>
                <a:gd name="connsiteY116" fmla="*/ 851473 h 1167277"/>
                <a:gd name="connsiteX117" fmla="*/ 2109605 w 6327035"/>
                <a:gd name="connsiteY117" fmla="*/ 818914 h 1167277"/>
                <a:gd name="connsiteX118" fmla="*/ 1997104 w 6327035"/>
                <a:gd name="connsiteY118" fmla="*/ 784567 h 1167277"/>
                <a:gd name="connsiteX119" fmla="*/ 1882549 w 6327035"/>
                <a:gd name="connsiteY119" fmla="*/ 748439 h 1167277"/>
                <a:gd name="connsiteX120" fmla="*/ 1647940 w 6327035"/>
                <a:gd name="connsiteY120" fmla="*/ 670394 h 1167277"/>
                <a:gd name="connsiteX121" fmla="*/ 1405197 w 6327035"/>
                <a:gd name="connsiteY121" fmla="*/ 584611 h 1167277"/>
                <a:gd name="connsiteX122" fmla="*/ 1153992 w 6327035"/>
                <a:gd name="connsiteY122" fmla="*/ 490770 h 1167277"/>
                <a:gd name="connsiteX123" fmla="*/ 894031 w 6327035"/>
                <a:gd name="connsiteY123" fmla="*/ 388462 h 1167277"/>
                <a:gd name="connsiteX124" fmla="*/ 760640 w 6327035"/>
                <a:gd name="connsiteY124" fmla="*/ 334036 h 1167277"/>
                <a:gd name="connsiteX125" fmla="*/ 625152 w 6327035"/>
                <a:gd name="connsiteY125" fmla="*/ 277311 h 1167277"/>
                <a:gd name="connsiteX126" fmla="*/ 487180 w 6327035"/>
                <a:gd name="connsiteY126" fmla="*/ 218277 h 1167277"/>
                <a:gd name="connsiteX127" fmla="*/ 346376 w 6327035"/>
                <a:gd name="connsiteY127" fmla="*/ 156962 h 1167277"/>
                <a:gd name="connsiteX128" fmla="*/ 203634 w 6327035"/>
                <a:gd name="connsiteY128" fmla="*/ 93164 h 1167277"/>
                <a:gd name="connsiteX129" fmla="*/ 58137 w 6327035"/>
                <a:gd name="connsiteY129" fmla="*/ 26949 h 1167277"/>
                <a:gd name="connsiteX130" fmla="*/ 0 w 6327035"/>
                <a:gd name="connsiteY130" fmla="*/ 0 h 1167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6327035" h="1167277">
                  <a:moveTo>
                    <a:pt x="0" y="0"/>
                  </a:moveTo>
                  <a:lnTo>
                    <a:pt x="703159" y="0"/>
                  </a:lnTo>
                  <a:lnTo>
                    <a:pt x="771934" y="33324"/>
                  </a:lnTo>
                  <a:cubicBezTo>
                    <a:pt x="813555" y="53087"/>
                    <a:pt x="854944" y="72653"/>
                    <a:pt x="896178" y="91927"/>
                  </a:cubicBezTo>
                  <a:cubicBezTo>
                    <a:pt x="936968" y="111065"/>
                    <a:pt x="977605" y="129911"/>
                    <a:pt x="1018137" y="148550"/>
                  </a:cubicBezTo>
                  <a:cubicBezTo>
                    <a:pt x="1058221" y="167009"/>
                    <a:pt x="1098198" y="185217"/>
                    <a:pt x="1138107" y="203127"/>
                  </a:cubicBezTo>
                  <a:cubicBezTo>
                    <a:pt x="1177615" y="220896"/>
                    <a:pt x="1217058" y="238411"/>
                    <a:pt x="1256476" y="255625"/>
                  </a:cubicBezTo>
                  <a:cubicBezTo>
                    <a:pt x="1333976" y="289599"/>
                    <a:pt x="1411054" y="322654"/>
                    <a:pt x="1487702" y="354705"/>
                  </a:cubicBezTo>
                  <a:cubicBezTo>
                    <a:pt x="1562827" y="386144"/>
                    <a:pt x="1637525" y="416622"/>
                    <a:pt x="1711842" y="446133"/>
                  </a:cubicBezTo>
                  <a:cubicBezTo>
                    <a:pt x="1784681" y="475074"/>
                    <a:pt x="1857098" y="503096"/>
                    <a:pt x="1929136" y="530195"/>
                  </a:cubicBezTo>
                  <a:cubicBezTo>
                    <a:pt x="1999744" y="556761"/>
                    <a:pt x="2069975" y="582450"/>
                    <a:pt x="2139781" y="607176"/>
                  </a:cubicBezTo>
                  <a:cubicBezTo>
                    <a:pt x="2174278" y="619334"/>
                    <a:pt x="2208628" y="631287"/>
                    <a:pt x="2242912" y="642986"/>
                  </a:cubicBezTo>
                  <a:cubicBezTo>
                    <a:pt x="2276846" y="654627"/>
                    <a:pt x="2310673" y="666018"/>
                    <a:pt x="2344396" y="677199"/>
                  </a:cubicBezTo>
                  <a:cubicBezTo>
                    <a:pt x="2377763" y="688280"/>
                    <a:pt x="2411027" y="699153"/>
                    <a:pt x="2444228" y="709771"/>
                  </a:cubicBezTo>
                  <a:cubicBezTo>
                    <a:pt x="2477072" y="720289"/>
                    <a:pt x="2509817" y="730640"/>
                    <a:pt x="2542496" y="740737"/>
                  </a:cubicBezTo>
                  <a:cubicBezTo>
                    <a:pt x="2574904" y="750684"/>
                    <a:pt x="2607208" y="760422"/>
                    <a:pt x="2639451" y="769949"/>
                  </a:cubicBezTo>
                  <a:cubicBezTo>
                    <a:pt x="2671383" y="779371"/>
                    <a:pt x="2703167" y="788590"/>
                    <a:pt x="2734934" y="797592"/>
                  </a:cubicBezTo>
                  <a:cubicBezTo>
                    <a:pt x="2766346" y="806493"/>
                    <a:pt x="2797655" y="815187"/>
                    <a:pt x="2828858" y="823672"/>
                  </a:cubicBezTo>
                  <a:cubicBezTo>
                    <a:pt x="2859798" y="832092"/>
                    <a:pt x="2890586" y="840266"/>
                    <a:pt x="2921318" y="848269"/>
                  </a:cubicBezTo>
                  <a:cubicBezTo>
                    <a:pt x="2981849" y="864008"/>
                    <a:pt x="3042097" y="878947"/>
                    <a:pt x="3102052" y="892956"/>
                  </a:cubicBezTo>
                  <a:cubicBezTo>
                    <a:pt x="3160857" y="906669"/>
                    <a:pt x="3219292" y="919589"/>
                    <a:pt x="3277481" y="931620"/>
                  </a:cubicBezTo>
                  <a:cubicBezTo>
                    <a:pt x="3334485" y="943446"/>
                    <a:pt x="3391197" y="954385"/>
                    <a:pt x="3447542" y="964530"/>
                  </a:cubicBezTo>
                  <a:cubicBezTo>
                    <a:pt x="3502785" y="974464"/>
                    <a:pt x="3557660" y="983603"/>
                    <a:pt x="3612163" y="991906"/>
                  </a:cubicBezTo>
                  <a:cubicBezTo>
                    <a:pt x="3665612" y="1000037"/>
                    <a:pt x="3718775" y="1007324"/>
                    <a:pt x="3771609" y="1013772"/>
                  </a:cubicBezTo>
                  <a:cubicBezTo>
                    <a:pt x="3823391" y="1020089"/>
                    <a:pt x="3874845" y="1025567"/>
                    <a:pt x="3925974" y="1030248"/>
                  </a:cubicBezTo>
                  <a:cubicBezTo>
                    <a:pt x="3976098" y="1034838"/>
                    <a:pt x="4025851" y="1038593"/>
                    <a:pt x="4075274" y="1041507"/>
                  </a:cubicBezTo>
                  <a:cubicBezTo>
                    <a:pt x="4123697" y="1044374"/>
                    <a:pt x="4171790" y="1046402"/>
                    <a:pt x="4219512" y="1047593"/>
                  </a:cubicBezTo>
                  <a:cubicBezTo>
                    <a:pt x="4266279" y="1048776"/>
                    <a:pt x="4312632" y="1049126"/>
                    <a:pt x="4358612" y="1048640"/>
                  </a:cubicBezTo>
                  <a:cubicBezTo>
                    <a:pt x="4403642" y="1048189"/>
                    <a:pt x="4448347" y="1046941"/>
                    <a:pt x="4492551" y="1044867"/>
                  </a:cubicBezTo>
                  <a:cubicBezTo>
                    <a:pt x="4535890" y="1042822"/>
                    <a:pt x="4578777" y="1040034"/>
                    <a:pt x="4621208" y="1036417"/>
                  </a:cubicBezTo>
                  <a:cubicBezTo>
                    <a:pt x="4662819" y="1032867"/>
                    <a:pt x="4703938" y="1028577"/>
                    <a:pt x="4744554" y="1023462"/>
                  </a:cubicBezTo>
                  <a:cubicBezTo>
                    <a:pt x="4784403" y="1018497"/>
                    <a:pt x="4823750" y="1012706"/>
                    <a:pt x="4862518" y="1006183"/>
                  </a:cubicBezTo>
                  <a:cubicBezTo>
                    <a:pt x="4900561" y="999806"/>
                    <a:pt x="4938063" y="992651"/>
                    <a:pt x="4974942" y="984766"/>
                  </a:cubicBezTo>
                  <a:cubicBezTo>
                    <a:pt x="5011139" y="977024"/>
                    <a:pt x="5046760" y="968593"/>
                    <a:pt x="5081722" y="959523"/>
                  </a:cubicBezTo>
                  <a:cubicBezTo>
                    <a:pt x="5116044" y="950592"/>
                    <a:pt x="5149750" y="941018"/>
                    <a:pt x="5182799" y="930804"/>
                  </a:cubicBezTo>
                  <a:cubicBezTo>
                    <a:pt x="5215216" y="920817"/>
                    <a:pt x="5247014" y="910187"/>
                    <a:pt x="5278073" y="898967"/>
                  </a:cubicBezTo>
                  <a:cubicBezTo>
                    <a:pt x="5308628" y="887962"/>
                    <a:pt x="5338489" y="876408"/>
                    <a:pt x="5367615" y="864351"/>
                  </a:cubicBezTo>
                  <a:cubicBezTo>
                    <a:pt x="5396281" y="852505"/>
                    <a:pt x="5424256" y="840152"/>
                    <a:pt x="5451499" y="827339"/>
                  </a:cubicBezTo>
                  <a:cubicBezTo>
                    <a:pt x="5478325" y="814691"/>
                    <a:pt x="5504425" y="801669"/>
                    <a:pt x="5529797" y="788231"/>
                  </a:cubicBezTo>
                  <a:cubicBezTo>
                    <a:pt x="5554799" y="775039"/>
                    <a:pt x="5579075" y="761430"/>
                    <a:pt x="5602672" y="747487"/>
                  </a:cubicBezTo>
                  <a:cubicBezTo>
                    <a:pt x="5625900" y="733791"/>
                    <a:pt x="5648489" y="719714"/>
                    <a:pt x="5670323" y="705396"/>
                  </a:cubicBezTo>
                  <a:cubicBezTo>
                    <a:pt x="5691870" y="691275"/>
                    <a:pt x="5712785" y="676859"/>
                    <a:pt x="5733033" y="662238"/>
                  </a:cubicBezTo>
                  <a:cubicBezTo>
                    <a:pt x="5752994" y="647815"/>
                    <a:pt x="5772328" y="633139"/>
                    <a:pt x="5791042" y="618297"/>
                  </a:cubicBezTo>
                  <a:cubicBezTo>
                    <a:pt x="5809512" y="603649"/>
                    <a:pt x="5827400" y="588789"/>
                    <a:pt x="5844676" y="573848"/>
                  </a:cubicBezTo>
                  <a:cubicBezTo>
                    <a:pt x="5861747" y="559055"/>
                    <a:pt x="5878244" y="544136"/>
                    <a:pt x="5894211" y="529087"/>
                  </a:cubicBezTo>
                  <a:cubicBezTo>
                    <a:pt x="5910019" y="514224"/>
                    <a:pt x="5925297" y="499231"/>
                    <a:pt x="5940052" y="484195"/>
                  </a:cubicBezTo>
                  <a:cubicBezTo>
                    <a:pt x="5954645" y="469303"/>
                    <a:pt x="5968754" y="454320"/>
                    <a:pt x="5982381" y="439289"/>
                  </a:cubicBezTo>
                  <a:cubicBezTo>
                    <a:pt x="5989133" y="431801"/>
                    <a:pt x="5995797" y="424319"/>
                    <a:pt x="6002334" y="416849"/>
                  </a:cubicBezTo>
                  <a:cubicBezTo>
                    <a:pt x="6008830" y="409425"/>
                    <a:pt x="6015234" y="401922"/>
                    <a:pt x="6021511" y="394473"/>
                  </a:cubicBezTo>
                  <a:cubicBezTo>
                    <a:pt x="6027792" y="387066"/>
                    <a:pt x="6033938" y="379584"/>
                    <a:pt x="6040001" y="372152"/>
                  </a:cubicBezTo>
                  <a:cubicBezTo>
                    <a:pt x="6046062" y="364721"/>
                    <a:pt x="6051996" y="357300"/>
                    <a:pt x="6057800" y="349889"/>
                  </a:cubicBezTo>
                  <a:cubicBezTo>
                    <a:pt x="6063602" y="342436"/>
                    <a:pt x="6069277" y="335036"/>
                    <a:pt x="6074862" y="327601"/>
                  </a:cubicBezTo>
                  <a:cubicBezTo>
                    <a:pt x="6080450" y="320207"/>
                    <a:pt x="6085955" y="312822"/>
                    <a:pt x="6091324" y="305404"/>
                  </a:cubicBezTo>
                  <a:cubicBezTo>
                    <a:pt x="6096703" y="298072"/>
                    <a:pt x="6101943" y="290664"/>
                    <a:pt x="6107145" y="283304"/>
                  </a:cubicBezTo>
                  <a:cubicBezTo>
                    <a:pt x="6112304" y="275946"/>
                    <a:pt x="6117419" y="268593"/>
                    <a:pt x="6122406" y="261248"/>
                  </a:cubicBezTo>
                  <a:cubicBezTo>
                    <a:pt x="6127392" y="253905"/>
                    <a:pt x="6132296" y="246612"/>
                    <a:pt x="6137111" y="239283"/>
                  </a:cubicBezTo>
                  <a:cubicBezTo>
                    <a:pt x="6141928" y="231998"/>
                    <a:pt x="6146656" y="224675"/>
                    <a:pt x="6151302" y="217404"/>
                  </a:cubicBezTo>
                  <a:cubicBezTo>
                    <a:pt x="6155904" y="210135"/>
                    <a:pt x="6160465" y="202870"/>
                    <a:pt x="6164938" y="195613"/>
                  </a:cubicBezTo>
                  <a:cubicBezTo>
                    <a:pt x="6169372" y="188401"/>
                    <a:pt x="6173760" y="181150"/>
                    <a:pt x="6178061" y="173907"/>
                  </a:cubicBezTo>
                  <a:cubicBezTo>
                    <a:pt x="6182362" y="166663"/>
                    <a:pt x="6186578" y="159426"/>
                    <a:pt x="6190754" y="152237"/>
                  </a:cubicBezTo>
                  <a:cubicBezTo>
                    <a:pt x="6194886" y="145051"/>
                    <a:pt x="6198975" y="137867"/>
                    <a:pt x="6202979" y="130691"/>
                  </a:cubicBezTo>
                  <a:cubicBezTo>
                    <a:pt x="6206984" y="123516"/>
                    <a:pt x="6210947" y="116387"/>
                    <a:pt x="6214821" y="109222"/>
                  </a:cubicBezTo>
                  <a:cubicBezTo>
                    <a:pt x="6218656" y="102103"/>
                    <a:pt x="6222488" y="94941"/>
                    <a:pt x="6226193" y="87834"/>
                  </a:cubicBezTo>
                  <a:cubicBezTo>
                    <a:pt x="6240984" y="59534"/>
                    <a:pt x="6254914" y="31306"/>
                    <a:pt x="6267941" y="3151"/>
                  </a:cubicBezTo>
                  <a:lnTo>
                    <a:pt x="6269313" y="0"/>
                  </a:lnTo>
                  <a:lnTo>
                    <a:pt x="6327035" y="0"/>
                  </a:lnTo>
                  <a:lnTo>
                    <a:pt x="6312673" y="33881"/>
                  </a:lnTo>
                  <a:cubicBezTo>
                    <a:pt x="6299736" y="62592"/>
                    <a:pt x="6285945" y="91459"/>
                    <a:pt x="6271208" y="120404"/>
                  </a:cubicBezTo>
                  <a:cubicBezTo>
                    <a:pt x="6267516" y="127685"/>
                    <a:pt x="6263741" y="135015"/>
                    <a:pt x="6259878" y="142309"/>
                  </a:cubicBezTo>
                  <a:cubicBezTo>
                    <a:pt x="6256017" y="149646"/>
                    <a:pt x="6252067" y="156948"/>
                    <a:pt x="6248078" y="164295"/>
                  </a:cubicBezTo>
                  <a:cubicBezTo>
                    <a:pt x="6244089" y="171644"/>
                    <a:pt x="6239973" y="179045"/>
                    <a:pt x="6235855" y="186404"/>
                  </a:cubicBezTo>
                  <a:cubicBezTo>
                    <a:pt x="6231700" y="193852"/>
                    <a:pt x="6227500" y="201261"/>
                    <a:pt x="6223212" y="208676"/>
                  </a:cubicBezTo>
                  <a:cubicBezTo>
                    <a:pt x="6218929" y="216135"/>
                    <a:pt x="6214559" y="223601"/>
                    <a:pt x="6210100" y="231030"/>
                  </a:cubicBezTo>
                  <a:cubicBezTo>
                    <a:pt x="6205648" y="238547"/>
                    <a:pt x="6201062" y="246031"/>
                    <a:pt x="6196434" y="253517"/>
                  </a:cubicBezTo>
                  <a:cubicBezTo>
                    <a:pt x="6191767" y="261051"/>
                    <a:pt x="6187013" y="268592"/>
                    <a:pt x="6182213" y="276093"/>
                  </a:cubicBezTo>
                  <a:cubicBezTo>
                    <a:pt x="6177376" y="283684"/>
                    <a:pt x="6172451" y="291240"/>
                    <a:pt x="6167439" y="298801"/>
                  </a:cubicBezTo>
                  <a:cubicBezTo>
                    <a:pt x="6162431" y="306406"/>
                    <a:pt x="6157294" y="314022"/>
                    <a:pt x="6152113" y="321641"/>
                  </a:cubicBezTo>
                  <a:cubicBezTo>
                    <a:pt x="6146893" y="329307"/>
                    <a:pt x="6141583" y="336937"/>
                    <a:pt x="6136188" y="344573"/>
                  </a:cubicBezTo>
                  <a:cubicBezTo>
                    <a:pt x="6130752" y="352256"/>
                    <a:pt x="6125228" y="359905"/>
                    <a:pt x="6119620" y="367602"/>
                  </a:cubicBezTo>
                  <a:cubicBezTo>
                    <a:pt x="6113970" y="375304"/>
                    <a:pt x="6108233" y="383011"/>
                    <a:pt x="6102411" y="390726"/>
                  </a:cubicBezTo>
                  <a:cubicBezTo>
                    <a:pt x="6096505" y="398492"/>
                    <a:pt x="6090511" y="406221"/>
                    <a:pt x="6084430" y="413958"/>
                  </a:cubicBezTo>
                  <a:cubicBezTo>
                    <a:pt x="6078309" y="421741"/>
                    <a:pt x="6072060" y="429535"/>
                    <a:pt x="6065721" y="437292"/>
                  </a:cubicBezTo>
                  <a:cubicBezTo>
                    <a:pt x="6059342" y="445097"/>
                    <a:pt x="6052835" y="452912"/>
                    <a:pt x="6046238" y="460691"/>
                  </a:cubicBezTo>
                  <a:cubicBezTo>
                    <a:pt x="6039600" y="468517"/>
                    <a:pt x="6032838" y="476395"/>
                    <a:pt x="6025983" y="484196"/>
                  </a:cubicBezTo>
                  <a:cubicBezTo>
                    <a:pt x="6012113" y="499982"/>
                    <a:pt x="5997763" y="515723"/>
                    <a:pt x="5982890" y="531418"/>
                  </a:cubicBezTo>
                  <a:cubicBezTo>
                    <a:pt x="5967858" y="547300"/>
                    <a:pt x="5952261" y="563142"/>
                    <a:pt x="5936132" y="578855"/>
                  </a:cubicBezTo>
                  <a:cubicBezTo>
                    <a:pt x="5919801" y="594757"/>
                    <a:pt x="5902862" y="610623"/>
                    <a:pt x="5885346" y="626319"/>
                  </a:cubicBezTo>
                  <a:cubicBezTo>
                    <a:pt x="5867588" y="642252"/>
                    <a:pt x="5849214" y="658062"/>
                    <a:pt x="5830177" y="673710"/>
                  </a:cubicBezTo>
                  <a:cubicBezTo>
                    <a:pt x="5810899" y="689596"/>
                    <a:pt x="5790958" y="705318"/>
                    <a:pt x="5770307" y="720839"/>
                  </a:cubicBezTo>
                  <a:cubicBezTo>
                    <a:pt x="5749372" y="736600"/>
                    <a:pt x="5727727" y="752159"/>
                    <a:pt x="5705365" y="767430"/>
                  </a:cubicBezTo>
                  <a:cubicBezTo>
                    <a:pt x="5682678" y="782945"/>
                    <a:pt x="5659231" y="798219"/>
                    <a:pt x="5635024" y="813165"/>
                  </a:cubicBezTo>
                  <a:cubicBezTo>
                    <a:pt x="5610443" y="828316"/>
                    <a:pt x="5585104" y="843225"/>
                    <a:pt x="5558952" y="857725"/>
                  </a:cubicBezTo>
                  <a:cubicBezTo>
                    <a:pt x="5532430" y="872471"/>
                    <a:pt x="5505056" y="886855"/>
                    <a:pt x="5476953" y="900821"/>
                  </a:cubicBezTo>
                  <a:cubicBezTo>
                    <a:pt x="5448395" y="915042"/>
                    <a:pt x="5418974" y="928770"/>
                    <a:pt x="5388820" y="942039"/>
                  </a:cubicBezTo>
                  <a:cubicBezTo>
                    <a:pt x="5358122" y="955525"/>
                    <a:pt x="5326602" y="968516"/>
                    <a:pt x="5294345" y="980961"/>
                  </a:cubicBezTo>
                  <a:cubicBezTo>
                    <a:pt x="5261499" y="993627"/>
                    <a:pt x="5227868" y="1005708"/>
                    <a:pt x="5193493" y="1017157"/>
                  </a:cubicBezTo>
                  <a:cubicBezTo>
                    <a:pt x="5158442" y="1028834"/>
                    <a:pt x="5122693" y="1039920"/>
                    <a:pt x="5086234" y="1050283"/>
                  </a:cubicBezTo>
                  <a:cubicBezTo>
                    <a:pt x="5049101" y="1060875"/>
                    <a:pt x="5011173" y="1070753"/>
                    <a:pt x="4972622" y="1079901"/>
                  </a:cubicBezTo>
                  <a:cubicBezTo>
                    <a:pt x="4933306" y="1089242"/>
                    <a:pt x="4893279" y="1097862"/>
                    <a:pt x="4852670" y="1105707"/>
                  </a:cubicBezTo>
                  <a:cubicBezTo>
                    <a:pt x="4811211" y="1113751"/>
                    <a:pt x="4769118" y="1120937"/>
                    <a:pt x="4726481" y="1127302"/>
                  </a:cubicBezTo>
                  <a:cubicBezTo>
                    <a:pt x="4682947" y="1133826"/>
                    <a:pt x="4638826" y="1139533"/>
                    <a:pt x="4594207" y="1144457"/>
                  </a:cubicBezTo>
                  <a:cubicBezTo>
                    <a:pt x="4548644" y="1149502"/>
                    <a:pt x="4502530" y="1153639"/>
                    <a:pt x="4455919" y="1156993"/>
                  </a:cubicBezTo>
                  <a:cubicBezTo>
                    <a:pt x="4408315" y="1160386"/>
                    <a:pt x="4360251" y="1162950"/>
                    <a:pt x="4311683" y="1164645"/>
                  </a:cubicBezTo>
                  <a:cubicBezTo>
                    <a:pt x="4262079" y="1166382"/>
                    <a:pt x="4212012" y="1167247"/>
                    <a:pt x="4161575" y="1167276"/>
                  </a:cubicBezTo>
                  <a:cubicBezTo>
                    <a:pt x="4109968" y="1167313"/>
                    <a:pt x="4057981" y="1166430"/>
                    <a:pt x="4005579" y="1164714"/>
                  </a:cubicBezTo>
                  <a:cubicBezTo>
                    <a:pt x="3952049" y="1162960"/>
                    <a:pt x="3898098" y="1160331"/>
                    <a:pt x="3843812" y="1156776"/>
                  </a:cubicBezTo>
                  <a:cubicBezTo>
                    <a:pt x="3788311" y="1153190"/>
                    <a:pt x="3732429" y="1148684"/>
                    <a:pt x="3676173" y="1143297"/>
                  </a:cubicBezTo>
                  <a:cubicBezTo>
                    <a:pt x="3618693" y="1137795"/>
                    <a:pt x="3560882" y="1131410"/>
                    <a:pt x="3502694" y="1124145"/>
                  </a:cubicBezTo>
                  <a:cubicBezTo>
                    <a:pt x="3443280" y="1116722"/>
                    <a:pt x="3383401" y="1108383"/>
                    <a:pt x="3323152" y="1099252"/>
                  </a:cubicBezTo>
                  <a:cubicBezTo>
                    <a:pt x="3261542" y="1089886"/>
                    <a:pt x="3199557" y="1079640"/>
                    <a:pt x="3137239" y="1068512"/>
                  </a:cubicBezTo>
                  <a:cubicBezTo>
                    <a:pt x="3073511" y="1057109"/>
                    <a:pt x="3009450" y="1044825"/>
                    <a:pt x="2945011" y="1031618"/>
                  </a:cubicBezTo>
                  <a:cubicBezTo>
                    <a:pt x="2879205" y="1018133"/>
                    <a:pt x="2813063" y="1003722"/>
                    <a:pt x="2746583" y="988342"/>
                  </a:cubicBezTo>
                  <a:cubicBezTo>
                    <a:pt x="2712788" y="980503"/>
                    <a:pt x="2678893" y="972499"/>
                    <a:pt x="2644851" y="964290"/>
                  </a:cubicBezTo>
                  <a:cubicBezTo>
                    <a:pt x="2610455" y="955981"/>
                    <a:pt x="2575951" y="947420"/>
                    <a:pt x="2541300" y="938654"/>
                  </a:cubicBezTo>
                  <a:cubicBezTo>
                    <a:pt x="2506251" y="929792"/>
                    <a:pt x="2471138" y="920674"/>
                    <a:pt x="2435922" y="911349"/>
                  </a:cubicBezTo>
                  <a:cubicBezTo>
                    <a:pt x="2400306" y="901925"/>
                    <a:pt x="2364584" y="892252"/>
                    <a:pt x="2328755" y="882327"/>
                  </a:cubicBezTo>
                  <a:cubicBezTo>
                    <a:pt x="2292656" y="872294"/>
                    <a:pt x="2256451" y="862009"/>
                    <a:pt x="2220138" y="851473"/>
                  </a:cubicBezTo>
                  <a:cubicBezTo>
                    <a:pt x="2183428" y="840841"/>
                    <a:pt x="2146569" y="830004"/>
                    <a:pt x="2109605" y="818914"/>
                  </a:cubicBezTo>
                  <a:cubicBezTo>
                    <a:pt x="2072238" y="807685"/>
                    <a:pt x="2034724" y="796252"/>
                    <a:pt x="1997104" y="784567"/>
                  </a:cubicBezTo>
                  <a:cubicBezTo>
                    <a:pt x="1959081" y="772742"/>
                    <a:pt x="1920870" y="760716"/>
                    <a:pt x="1882549" y="748439"/>
                  </a:cubicBezTo>
                  <a:cubicBezTo>
                    <a:pt x="1804832" y="723410"/>
                    <a:pt x="1726642" y="697379"/>
                    <a:pt x="1647940" y="670394"/>
                  </a:cubicBezTo>
                  <a:cubicBezTo>
                    <a:pt x="1567542" y="642812"/>
                    <a:pt x="1486626" y="614190"/>
                    <a:pt x="1405197" y="584611"/>
                  </a:cubicBezTo>
                  <a:cubicBezTo>
                    <a:pt x="1321980" y="554357"/>
                    <a:pt x="1238291" y="523103"/>
                    <a:pt x="1153992" y="490770"/>
                  </a:cubicBezTo>
                  <a:cubicBezTo>
                    <a:pt x="1067901" y="457719"/>
                    <a:pt x="981249" y="423631"/>
                    <a:pt x="894031" y="388462"/>
                  </a:cubicBezTo>
                  <a:cubicBezTo>
                    <a:pt x="849664" y="370616"/>
                    <a:pt x="805185" y="352474"/>
                    <a:pt x="760640" y="334036"/>
                  </a:cubicBezTo>
                  <a:cubicBezTo>
                    <a:pt x="715646" y="315417"/>
                    <a:pt x="670455" y="296511"/>
                    <a:pt x="625152" y="277311"/>
                  </a:cubicBezTo>
                  <a:cubicBezTo>
                    <a:pt x="579357" y="257891"/>
                    <a:pt x="533366" y="238228"/>
                    <a:pt x="487180" y="218277"/>
                  </a:cubicBezTo>
                  <a:cubicBezTo>
                    <a:pt x="440498" y="198107"/>
                    <a:pt x="393580" y="177696"/>
                    <a:pt x="346376" y="156962"/>
                  </a:cubicBezTo>
                  <a:cubicBezTo>
                    <a:pt x="299020" y="135981"/>
                    <a:pt x="251426" y="114716"/>
                    <a:pt x="203634" y="93164"/>
                  </a:cubicBezTo>
                  <a:cubicBezTo>
                    <a:pt x="155348" y="71392"/>
                    <a:pt x="106821" y="49337"/>
                    <a:pt x="58137" y="26949"/>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Shape 43">
              <a:extLst>
                <a:ext uri="{FF2B5EF4-FFF2-40B4-BE49-F238E27FC236}">
                  <a16:creationId xmlns:a16="http://schemas.microsoft.com/office/drawing/2014/main" id="{8782391F-5E02-D630-4B3E-EB669F073349}"/>
                </a:ext>
              </a:extLst>
            </p:cNvPr>
            <p:cNvSpPr/>
            <p:nvPr userDrawn="1"/>
          </p:nvSpPr>
          <p:spPr>
            <a:xfrm>
              <a:off x="11650194" y="0"/>
              <a:ext cx="541806" cy="1332946"/>
            </a:xfrm>
            <a:custGeom>
              <a:avLst/>
              <a:gdLst>
                <a:gd name="connsiteX0" fmla="*/ 401479 w 541806"/>
                <a:gd name="connsiteY0" fmla="*/ 0 h 1332946"/>
                <a:gd name="connsiteX1" fmla="*/ 453918 w 541806"/>
                <a:gd name="connsiteY1" fmla="*/ 0 h 1332946"/>
                <a:gd name="connsiteX2" fmla="*/ 441203 w 541806"/>
                <a:gd name="connsiteY2" fmla="*/ 16586 h 1332946"/>
                <a:gd name="connsiteX3" fmla="*/ 425424 w 541806"/>
                <a:gd name="connsiteY3" fmla="*/ 36039 h 1332946"/>
                <a:gd name="connsiteX4" fmla="*/ 408987 w 541806"/>
                <a:gd name="connsiteY4" fmla="*/ 55375 h 1332946"/>
                <a:gd name="connsiteX5" fmla="*/ 391850 w 541806"/>
                <a:gd name="connsiteY5" fmla="*/ 74636 h 1332946"/>
                <a:gd name="connsiteX6" fmla="*/ 383023 w 541806"/>
                <a:gd name="connsiteY6" fmla="*/ 84289 h 1332946"/>
                <a:gd name="connsiteX7" fmla="*/ 374014 w 541806"/>
                <a:gd name="connsiteY7" fmla="*/ 93826 h 1332946"/>
                <a:gd name="connsiteX8" fmla="*/ 364882 w 541806"/>
                <a:gd name="connsiteY8" fmla="*/ 103459 h 1332946"/>
                <a:gd name="connsiteX9" fmla="*/ 355479 w 541806"/>
                <a:gd name="connsiteY9" fmla="*/ 112942 h 1332946"/>
                <a:gd name="connsiteX10" fmla="*/ 334124 w 541806"/>
                <a:gd name="connsiteY10" fmla="*/ 134674 h 1332946"/>
                <a:gd name="connsiteX11" fmla="*/ 328300 w 541806"/>
                <a:gd name="connsiteY11" fmla="*/ 140787 h 1332946"/>
                <a:gd name="connsiteX12" fmla="*/ 322436 w 541806"/>
                <a:gd name="connsiteY12" fmla="*/ 146945 h 1332946"/>
                <a:gd name="connsiteX13" fmla="*/ 316583 w 541806"/>
                <a:gd name="connsiteY13" fmla="*/ 153233 h 1332946"/>
                <a:gd name="connsiteX14" fmla="*/ 310741 w 541806"/>
                <a:gd name="connsiteY14" fmla="*/ 159650 h 1332946"/>
                <a:gd name="connsiteX15" fmla="*/ 299001 w 541806"/>
                <a:gd name="connsiteY15" fmla="*/ 172878 h 1332946"/>
                <a:gd name="connsiteX16" fmla="*/ 287214 w 541806"/>
                <a:gd name="connsiteY16" fmla="*/ 186588 h 1332946"/>
                <a:gd name="connsiteX17" fmla="*/ 275426 w 541806"/>
                <a:gd name="connsiteY17" fmla="*/ 200816 h 1332946"/>
                <a:gd name="connsiteX18" fmla="*/ 263599 w 541806"/>
                <a:gd name="connsiteY18" fmla="*/ 215612 h 1332946"/>
                <a:gd name="connsiteX19" fmla="*/ 251821 w 541806"/>
                <a:gd name="connsiteY19" fmla="*/ 231010 h 1332946"/>
                <a:gd name="connsiteX20" fmla="*/ 240046 w 541806"/>
                <a:gd name="connsiteY20" fmla="*/ 246971 h 1332946"/>
                <a:gd name="connsiteX21" fmla="*/ 228324 w 541806"/>
                <a:gd name="connsiteY21" fmla="*/ 263578 h 1332946"/>
                <a:gd name="connsiteX22" fmla="*/ 216657 w 541806"/>
                <a:gd name="connsiteY22" fmla="*/ 280830 h 1332946"/>
                <a:gd name="connsiteX23" fmla="*/ 193525 w 541806"/>
                <a:gd name="connsiteY23" fmla="*/ 317313 h 1332946"/>
                <a:gd name="connsiteX24" fmla="*/ 170888 w 541806"/>
                <a:gd name="connsiteY24" fmla="*/ 356656 h 1332946"/>
                <a:gd name="connsiteX25" fmla="*/ 149015 w 541806"/>
                <a:gd name="connsiteY25" fmla="*/ 398971 h 1332946"/>
                <a:gd name="connsiteX26" fmla="*/ 128141 w 541806"/>
                <a:gd name="connsiteY26" fmla="*/ 444454 h 1332946"/>
                <a:gd name="connsiteX27" fmla="*/ 118189 w 541806"/>
                <a:gd name="connsiteY27" fmla="*/ 468368 h 1332946"/>
                <a:gd name="connsiteX28" fmla="*/ 108656 w 541806"/>
                <a:gd name="connsiteY28" fmla="*/ 493159 h 1332946"/>
                <a:gd name="connsiteX29" fmla="*/ 99582 w 541806"/>
                <a:gd name="connsiteY29" fmla="*/ 518778 h 1332946"/>
                <a:gd name="connsiteX30" fmla="*/ 91002 w 541806"/>
                <a:gd name="connsiteY30" fmla="*/ 545137 h 1332946"/>
                <a:gd name="connsiteX31" fmla="*/ 86904 w 541806"/>
                <a:gd name="connsiteY31" fmla="*/ 558561 h 1332946"/>
                <a:gd name="connsiteX32" fmla="*/ 83002 w 541806"/>
                <a:gd name="connsiteY32" fmla="*/ 572229 h 1332946"/>
                <a:gd name="connsiteX33" fmla="*/ 79245 w 541806"/>
                <a:gd name="connsiteY33" fmla="*/ 586101 h 1332946"/>
                <a:gd name="connsiteX34" fmla="*/ 75628 w 541806"/>
                <a:gd name="connsiteY34" fmla="*/ 600091 h 1332946"/>
                <a:gd name="connsiteX35" fmla="*/ 72248 w 541806"/>
                <a:gd name="connsiteY35" fmla="*/ 614323 h 1332946"/>
                <a:gd name="connsiteX36" fmla="*/ 70579 w 541806"/>
                <a:gd name="connsiteY36" fmla="*/ 621437 h 1332946"/>
                <a:gd name="connsiteX37" fmla="*/ 69007 w 541806"/>
                <a:gd name="connsiteY37" fmla="*/ 628673 h 1332946"/>
                <a:gd name="connsiteX38" fmla="*/ 65952 w 541806"/>
                <a:gd name="connsiteY38" fmla="*/ 643180 h 1332946"/>
                <a:gd name="connsiteX39" fmla="*/ 63174 w 541806"/>
                <a:gd name="connsiteY39" fmla="*/ 657882 h 1332946"/>
                <a:gd name="connsiteX40" fmla="*/ 61786 w 541806"/>
                <a:gd name="connsiteY40" fmla="*/ 665233 h 1332946"/>
                <a:gd name="connsiteX41" fmla="*/ 60532 w 541806"/>
                <a:gd name="connsiteY41" fmla="*/ 672660 h 1332946"/>
                <a:gd name="connsiteX42" fmla="*/ 58120 w 541806"/>
                <a:gd name="connsiteY42" fmla="*/ 687592 h 1332946"/>
                <a:gd name="connsiteX43" fmla="*/ 55979 w 541806"/>
                <a:gd name="connsiteY43" fmla="*/ 702674 h 1332946"/>
                <a:gd name="connsiteX44" fmla="*/ 54956 w 541806"/>
                <a:gd name="connsiteY44" fmla="*/ 710255 h 1332946"/>
                <a:gd name="connsiteX45" fmla="*/ 54065 w 541806"/>
                <a:gd name="connsiteY45" fmla="*/ 717867 h 1332946"/>
                <a:gd name="connsiteX46" fmla="*/ 52373 w 541806"/>
                <a:gd name="connsiteY46" fmla="*/ 733130 h 1332946"/>
                <a:gd name="connsiteX47" fmla="*/ 50996 w 541806"/>
                <a:gd name="connsiteY47" fmla="*/ 748541 h 1332946"/>
                <a:gd name="connsiteX48" fmla="*/ 50662 w 541806"/>
                <a:gd name="connsiteY48" fmla="*/ 752381 h 1332946"/>
                <a:gd name="connsiteX49" fmla="*/ 50374 w 541806"/>
                <a:gd name="connsiteY49" fmla="*/ 756262 h 1332946"/>
                <a:gd name="connsiteX50" fmla="*/ 50082 w 541806"/>
                <a:gd name="connsiteY50" fmla="*/ 760099 h 1332946"/>
                <a:gd name="connsiteX51" fmla="*/ 49837 w 541806"/>
                <a:gd name="connsiteY51" fmla="*/ 763976 h 1332946"/>
                <a:gd name="connsiteX52" fmla="*/ 49593 w 541806"/>
                <a:gd name="connsiteY52" fmla="*/ 767853 h 1332946"/>
                <a:gd name="connsiteX53" fmla="*/ 49348 w 541806"/>
                <a:gd name="connsiteY53" fmla="*/ 771730 h 1332946"/>
                <a:gd name="connsiteX54" fmla="*/ 49103 w 541806"/>
                <a:gd name="connsiteY54" fmla="*/ 775606 h 1332946"/>
                <a:gd name="connsiteX55" fmla="*/ 48902 w 541806"/>
                <a:gd name="connsiteY55" fmla="*/ 779479 h 1332946"/>
                <a:gd name="connsiteX56" fmla="*/ 48314 w 541806"/>
                <a:gd name="connsiteY56" fmla="*/ 794998 h 1332946"/>
                <a:gd name="connsiteX57" fmla="*/ 48031 w 541806"/>
                <a:gd name="connsiteY57" fmla="*/ 810535 h 1332946"/>
                <a:gd name="connsiteX58" fmla="*/ 48010 w 541806"/>
                <a:gd name="connsiteY58" fmla="*/ 826093 h 1332946"/>
                <a:gd name="connsiteX59" fmla="*/ 48247 w 541806"/>
                <a:gd name="connsiteY59" fmla="*/ 841631 h 1332946"/>
                <a:gd name="connsiteX60" fmla="*/ 48657 w 541806"/>
                <a:gd name="connsiteY60" fmla="*/ 852950 h 1332946"/>
                <a:gd name="connsiteX61" fmla="*/ 49193 w 541806"/>
                <a:gd name="connsiteY61" fmla="*/ 864216 h 1332946"/>
                <a:gd name="connsiteX62" fmla="*/ 49901 w 541806"/>
                <a:gd name="connsiteY62" fmla="*/ 875468 h 1332946"/>
                <a:gd name="connsiteX63" fmla="*/ 50778 w 541806"/>
                <a:gd name="connsiteY63" fmla="*/ 886663 h 1332946"/>
                <a:gd name="connsiteX64" fmla="*/ 51118 w 541806"/>
                <a:gd name="connsiteY64" fmla="*/ 890795 h 1332946"/>
                <a:gd name="connsiteX65" fmla="*/ 51500 w 541806"/>
                <a:gd name="connsiteY65" fmla="*/ 894924 h 1332946"/>
                <a:gd name="connsiteX66" fmla="*/ 51880 w 541806"/>
                <a:gd name="connsiteY66" fmla="*/ 899009 h 1332946"/>
                <a:gd name="connsiteX67" fmla="*/ 52301 w 541806"/>
                <a:gd name="connsiteY67" fmla="*/ 903091 h 1332946"/>
                <a:gd name="connsiteX68" fmla="*/ 54149 w 541806"/>
                <a:gd name="connsiteY68" fmla="*/ 918193 h 1332946"/>
                <a:gd name="connsiteX69" fmla="*/ 56288 w 541806"/>
                <a:gd name="connsiteY69" fmla="*/ 933141 h 1332946"/>
                <a:gd name="connsiteX70" fmla="*/ 58721 w 541806"/>
                <a:gd name="connsiteY70" fmla="*/ 947977 h 1332946"/>
                <a:gd name="connsiteX71" fmla="*/ 61445 w 541806"/>
                <a:gd name="connsiteY71" fmla="*/ 962661 h 1332946"/>
                <a:gd name="connsiteX72" fmla="*/ 64538 w 541806"/>
                <a:gd name="connsiteY72" fmla="*/ 977097 h 1332946"/>
                <a:gd name="connsiteX73" fmla="*/ 67914 w 541806"/>
                <a:gd name="connsiteY73" fmla="*/ 991292 h 1332946"/>
                <a:gd name="connsiteX74" fmla="*/ 71577 w 541806"/>
                <a:gd name="connsiteY74" fmla="*/ 1005291 h 1332946"/>
                <a:gd name="connsiteX75" fmla="*/ 75483 w 541806"/>
                <a:gd name="connsiteY75" fmla="*/ 1019054 h 1332946"/>
                <a:gd name="connsiteX76" fmla="*/ 79710 w 541806"/>
                <a:gd name="connsiteY76" fmla="*/ 1032530 h 1332946"/>
                <a:gd name="connsiteX77" fmla="*/ 84262 w 541806"/>
                <a:gd name="connsiteY77" fmla="*/ 1045719 h 1332946"/>
                <a:gd name="connsiteX78" fmla="*/ 89048 w 541806"/>
                <a:gd name="connsiteY78" fmla="*/ 1058629 h 1332946"/>
                <a:gd name="connsiteX79" fmla="*/ 94118 w 541806"/>
                <a:gd name="connsiteY79" fmla="*/ 1071256 h 1332946"/>
                <a:gd name="connsiteX80" fmla="*/ 99418 w 541806"/>
                <a:gd name="connsiteY80" fmla="*/ 1083560 h 1332946"/>
                <a:gd name="connsiteX81" fmla="*/ 104988 w 541806"/>
                <a:gd name="connsiteY81" fmla="*/ 1095453 h 1332946"/>
                <a:gd name="connsiteX82" fmla="*/ 110836 w 541806"/>
                <a:gd name="connsiteY82" fmla="*/ 1107019 h 1332946"/>
                <a:gd name="connsiteX83" fmla="*/ 116874 w 541806"/>
                <a:gd name="connsiteY83" fmla="*/ 1118266 h 1332946"/>
                <a:gd name="connsiteX84" fmla="*/ 143228 w 541806"/>
                <a:gd name="connsiteY84" fmla="*/ 1159477 h 1332946"/>
                <a:gd name="connsiteX85" fmla="*/ 172581 w 541806"/>
                <a:gd name="connsiteY85" fmla="*/ 1194461 h 1332946"/>
                <a:gd name="connsiteX86" fmla="*/ 204311 w 541806"/>
                <a:gd name="connsiteY86" fmla="*/ 1223054 h 1332946"/>
                <a:gd name="connsiteX87" fmla="*/ 237810 w 541806"/>
                <a:gd name="connsiteY87" fmla="*/ 1245217 h 1332946"/>
                <a:gd name="connsiteX88" fmla="*/ 272563 w 541806"/>
                <a:gd name="connsiteY88" fmla="*/ 1261038 h 1332946"/>
                <a:gd name="connsiteX89" fmla="*/ 308027 w 541806"/>
                <a:gd name="connsiteY89" fmla="*/ 1270733 h 1332946"/>
                <a:gd name="connsiteX90" fmla="*/ 343750 w 541806"/>
                <a:gd name="connsiteY90" fmla="*/ 1274601 h 1332946"/>
                <a:gd name="connsiteX91" fmla="*/ 379322 w 541806"/>
                <a:gd name="connsiteY91" fmla="*/ 1272977 h 1332946"/>
                <a:gd name="connsiteX92" fmla="*/ 414389 w 541806"/>
                <a:gd name="connsiteY92" fmla="*/ 1266237 h 1332946"/>
                <a:gd name="connsiteX93" fmla="*/ 448589 w 541806"/>
                <a:gd name="connsiteY93" fmla="*/ 1254760 h 1332946"/>
                <a:gd name="connsiteX94" fmla="*/ 481665 w 541806"/>
                <a:gd name="connsiteY94" fmla="*/ 1239085 h 1332946"/>
                <a:gd name="connsiteX95" fmla="*/ 513345 w 541806"/>
                <a:gd name="connsiteY95" fmla="*/ 1219624 h 1332946"/>
                <a:gd name="connsiteX96" fmla="*/ 528601 w 541806"/>
                <a:gd name="connsiteY96" fmla="*/ 1208577 h 1332946"/>
                <a:gd name="connsiteX97" fmla="*/ 541806 w 541806"/>
                <a:gd name="connsiteY97" fmla="*/ 1198155 h 1332946"/>
                <a:gd name="connsiteX98" fmla="*/ 541806 w 541806"/>
                <a:gd name="connsiteY98" fmla="*/ 1248779 h 1332946"/>
                <a:gd name="connsiteX99" fmla="*/ 516868 w 541806"/>
                <a:gd name="connsiteY99" fmla="*/ 1268302 h 1332946"/>
                <a:gd name="connsiteX100" fmla="*/ 482496 w 541806"/>
                <a:gd name="connsiteY100" fmla="*/ 1290323 h 1332946"/>
                <a:gd name="connsiteX101" fmla="*/ 446491 w 541806"/>
                <a:gd name="connsiteY101" fmla="*/ 1308320 h 1332946"/>
                <a:gd name="connsiteX102" fmla="*/ 409075 w 541806"/>
                <a:gd name="connsiteY102" fmla="*/ 1321795 h 1332946"/>
                <a:gd name="connsiteX103" fmla="*/ 370632 w 541806"/>
                <a:gd name="connsiteY103" fmla="*/ 1330155 h 1332946"/>
                <a:gd name="connsiteX104" fmla="*/ 331426 w 541806"/>
                <a:gd name="connsiteY104" fmla="*/ 1332944 h 1332946"/>
                <a:gd name="connsiteX105" fmla="*/ 291900 w 541806"/>
                <a:gd name="connsiteY105" fmla="*/ 1329692 h 1332946"/>
                <a:gd name="connsiteX106" fmla="*/ 252534 w 541806"/>
                <a:gd name="connsiteY106" fmla="*/ 1319971 h 1332946"/>
                <a:gd name="connsiteX107" fmla="*/ 213821 w 541806"/>
                <a:gd name="connsiteY107" fmla="*/ 1303436 h 1332946"/>
                <a:gd name="connsiteX108" fmla="*/ 176340 w 541806"/>
                <a:gd name="connsiteY108" fmla="*/ 1279737 h 1332946"/>
                <a:gd name="connsiteX109" fmla="*/ 140727 w 541806"/>
                <a:gd name="connsiteY109" fmla="*/ 1248734 h 1332946"/>
                <a:gd name="connsiteX110" fmla="*/ 107678 w 541806"/>
                <a:gd name="connsiteY110" fmla="*/ 1210413 h 1332946"/>
                <a:gd name="connsiteX111" fmla="*/ 77900 w 541806"/>
                <a:gd name="connsiteY111" fmla="*/ 1164977 h 1332946"/>
                <a:gd name="connsiteX112" fmla="*/ 71070 w 541806"/>
                <a:gd name="connsiteY112" fmla="*/ 1152537 h 1332946"/>
                <a:gd name="connsiteX113" fmla="*/ 64471 w 541806"/>
                <a:gd name="connsiteY113" fmla="*/ 1139733 h 1332946"/>
                <a:gd name="connsiteX114" fmla="*/ 58142 w 541806"/>
                <a:gd name="connsiteY114" fmla="*/ 1126517 h 1332946"/>
                <a:gd name="connsiteX115" fmla="*/ 52125 w 541806"/>
                <a:gd name="connsiteY115" fmla="*/ 1112884 h 1332946"/>
                <a:gd name="connsiteX116" fmla="*/ 46421 w 541806"/>
                <a:gd name="connsiteY116" fmla="*/ 1098837 h 1332946"/>
                <a:gd name="connsiteX117" fmla="*/ 40992 w 541806"/>
                <a:gd name="connsiteY117" fmla="*/ 1084462 h 1332946"/>
                <a:gd name="connsiteX118" fmla="*/ 35840 w 541806"/>
                <a:gd name="connsiteY118" fmla="*/ 1069762 h 1332946"/>
                <a:gd name="connsiteX119" fmla="*/ 31052 w 541806"/>
                <a:gd name="connsiteY119" fmla="*/ 1054729 h 1332946"/>
                <a:gd name="connsiteX120" fmla="*/ 26625 w 541806"/>
                <a:gd name="connsiteY120" fmla="*/ 1039363 h 1332946"/>
                <a:gd name="connsiteX121" fmla="*/ 22479 w 541806"/>
                <a:gd name="connsiteY121" fmla="*/ 1023714 h 1332946"/>
                <a:gd name="connsiteX122" fmla="*/ 18659 w 541806"/>
                <a:gd name="connsiteY122" fmla="*/ 1007820 h 1332946"/>
                <a:gd name="connsiteX123" fmla="*/ 15165 w 541806"/>
                <a:gd name="connsiteY123" fmla="*/ 991684 h 1332946"/>
                <a:gd name="connsiteX124" fmla="*/ 12086 w 541806"/>
                <a:gd name="connsiteY124" fmla="*/ 975297 h 1332946"/>
                <a:gd name="connsiteX125" fmla="*/ 9336 w 541806"/>
                <a:gd name="connsiteY125" fmla="*/ 958710 h 1332946"/>
                <a:gd name="connsiteX126" fmla="*/ 6919 w 541806"/>
                <a:gd name="connsiteY126" fmla="*/ 941965 h 1332946"/>
                <a:gd name="connsiteX127" fmla="*/ 4837 w 541806"/>
                <a:gd name="connsiteY127" fmla="*/ 925062 h 1332946"/>
                <a:gd name="connsiteX128" fmla="*/ 4326 w 541806"/>
                <a:gd name="connsiteY128" fmla="*/ 920425 h 1332946"/>
                <a:gd name="connsiteX129" fmla="*/ 3901 w 541806"/>
                <a:gd name="connsiteY129" fmla="*/ 915780 h 1332946"/>
                <a:gd name="connsiteX130" fmla="*/ 3476 w 541806"/>
                <a:gd name="connsiteY130" fmla="*/ 911134 h 1332946"/>
                <a:gd name="connsiteX131" fmla="*/ 3094 w 541806"/>
                <a:gd name="connsiteY131" fmla="*/ 906486 h 1332946"/>
                <a:gd name="connsiteX132" fmla="*/ 2071 w 541806"/>
                <a:gd name="connsiteY132" fmla="*/ 894047 h 1332946"/>
                <a:gd name="connsiteX133" fmla="*/ 1303 w 541806"/>
                <a:gd name="connsiteY133" fmla="*/ 881543 h 1332946"/>
                <a:gd name="connsiteX134" fmla="*/ 708 w 541806"/>
                <a:gd name="connsiteY134" fmla="*/ 869025 h 1332946"/>
                <a:gd name="connsiteX135" fmla="*/ 238 w 541806"/>
                <a:gd name="connsiteY135" fmla="*/ 856454 h 1332946"/>
                <a:gd name="connsiteX136" fmla="*/ 29 w 541806"/>
                <a:gd name="connsiteY136" fmla="*/ 839137 h 1332946"/>
                <a:gd name="connsiteX137" fmla="*/ 76 w 541806"/>
                <a:gd name="connsiteY137" fmla="*/ 821799 h 1332946"/>
                <a:gd name="connsiteX138" fmla="*/ 430 w 541806"/>
                <a:gd name="connsiteY138" fmla="*/ 804480 h 1332946"/>
                <a:gd name="connsiteX139" fmla="*/ 1131 w 541806"/>
                <a:gd name="connsiteY139" fmla="*/ 787176 h 1332946"/>
                <a:gd name="connsiteX140" fmla="*/ 1383 w 541806"/>
                <a:gd name="connsiteY140" fmla="*/ 782865 h 1332946"/>
                <a:gd name="connsiteX141" fmla="*/ 1635 w 541806"/>
                <a:gd name="connsiteY141" fmla="*/ 778554 h 1332946"/>
                <a:gd name="connsiteX142" fmla="*/ 1931 w 541806"/>
                <a:gd name="connsiteY142" fmla="*/ 774241 h 1332946"/>
                <a:gd name="connsiteX143" fmla="*/ 2226 w 541806"/>
                <a:gd name="connsiteY143" fmla="*/ 769926 h 1332946"/>
                <a:gd name="connsiteX144" fmla="*/ 2526 w 541806"/>
                <a:gd name="connsiteY144" fmla="*/ 765654 h 1332946"/>
                <a:gd name="connsiteX145" fmla="*/ 2824 w 541806"/>
                <a:gd name="connsiteY145" fmla="*/ 761383 h 1332946"/>
                <a:gd name="connsiteX146" fmla="*/ 3167 w 541806"/>
                <a:gd name="connsiteY146" fmla="*/ 757109 h 1332946"/>
                <a:gd name="connsiteX147" fmla="*/ 3551 w 541806"/>
                <a:gd name="connsiteY147" fmla="*/ 752830 h 1332946"/>
                <a:gd name="connsiteX148" fmla="*/ 5134 w 541806"/>
                <a:gd name="connsiteY148" fmla="*/ 735714 h 1332946"/>
                <a:gd name="connsiteX149" fmla="*/ 7079 w 541806"/>
                <a:gd name="connsiteY149" fmla="*/ 718783 h 1332946"/>
                <a:gd name="connsiteX150" fmla="*/ 8119 w 541806"/>
                <a:gd name="connsiteY150" fmla="*/ 710334 h 1332946"/>
                <a:gd name="connsiteX151" fmla="*/ 9294 w 541806"/>
                <a:gd name="connsiteY151" fmla="*/ 701960 h 1332946"/>
                <a:gd name="connsiteX152" fmla="*/ 11733 w 541806"/>
                <a:gd name="connsiteY152" fmla="*/ 685250 h 1332946"/>
                <a:gd name="connsiteX153" fmla="*/ 14493 w 541806"/>
                <a:gd name="connsiteY153" fmla="*/ 668730 h 1332946"/>
                <a:gd name="connsiteX154" fmla="*/ 15937 w 541806"/>
                <a:gd name="connsiteY154" fmla="*/ 660465 h 1332946"/>
                <a:gd name="connsiteX155" fmla="*/ 17477 w 541806"/>
                <a:gd name="connsiteY155" fmla="*/ 652321 h 1332946"/>
                <a:gd name="connsiteX156" fmla="*/ 20608 w 541806"/>
                <a:gd name="connsiteY156" fmla="*/ 636117 h 1332946"/>
                <a:gd name="connsiteX157" fmla="*/ 24059 w 541806"/>
                <a:gd name="connsiteY157" fmla="*/ 620103 h 1332946"/>
                <a:gd name="connsiteX158" fmla="*/ 25830 w 541806"/>
                <a:gd name="connsiteY158" fmla="*/ 612114 h 1332946"/>
                <a:gd name="connsiteX159" fmla="*/ 27700 w 541806"/>
                <a:gd name="connsiteY159" fmla="*/ 604290 h 1332946"/>
                <a:gd name="connsiteX160" fmla="*/ 31530 w 541806"/>
                <a:gd name="connsiteY160" fmla="*/ 588679 h 1332946"/>
                <a:gd name="connsiteX161" fmla="*/ 35600 w 541806"/>
                <a:gd name="connsiteY161" fmla="*/ 573351 h 1332946"/>
                <a:gd name="connsiteX162" fmla="*/ 39814 w 541806"/>
                <a:gd name="connsiteY162" fmla="*/ 558184 h 1332946"/>
                <a:gd name="connsiteX163" fmla="*/ 44178 w 541806"/>
                <a:gd name="connsiteY163" fmla="*/ 543266 h 1332946"/>
                <a:gd name="connsiteX164" fmla="*/ 48778 w 541806"/>
                <a:gd name="connsiteY164" fmla="*/ 528587 h 1332946"/>
                <a:gd name="connsiteX165" fmla="*/ 58335 w 541806"/>
                <a:gd name="connsiteY165" fmla="*/ 499895 h 1332946"/>
                <a:gd name="connsiteX166" fmla="*/ 68403 w 541806"/>
                <a:gd name="connsiteY166" fmla="*/ 472114 h 1332946"/>
                <a:gd name="connsiteX167" fmla="*/ 78941 w 541806"/>
                <a:gd name="connsiteY167" fmla="*/ 445334 h 1332946"/>
                <a:gd name="connsiteX168" fmla="*/ 89906 w 541806"/>
                <a:gd name="connsiteY168" fmla="*/ 419516 h 1332946"/>
                <a:gd name="connsiteX169" fmla="*/ 112894 w 541806"/>
                <a:gd name="connsiteY169" fmla="*/ 370740 h 1332946"/>
                <a:gd name="connsiteX170" fmla="*/ 136833 w 541806"/>
                <a:gd name="connsiteY170" fmla="*/ 325611 h 1332946"/>
                <a:gd name="connsiteX171" fmla="*/ 161397 w 541806"/>
                <a:gd name="connsiteY171" fmla="*/ 283899 h 1332946"/>
                <a:gd name="connsiteX172" fmla="*/ 186404 w 541806"/>
                <a:gd name="connsiteY172" fmla="*/ 245443 h 1332946"/>
                <a:gd name="connsiteX173" fmla="*/ 198959 w 541806"/>
                <a:gd name="connsiteY173" fmla="*/ 227381 h 1332946"/>
                <a:gd name="connsiteX174" fmla="*/ 211571 w 541806"/>
                <a:gd name="connsiteY174" fmla="*/ 210008 h 1332946"/>
                <a:gd name="connsiteX175" fmla="*/ 224197 w 541806"/>
                <a:gd name="connsiteY175" fmla="*/ 193326 h 1332946"/>
                <a:gd name="connsiteX176" fmla="*/ 236836 w 541806"/>
                <a:gd name="connsiteY176" fmla="*/ 177337 h 1332946"/>
                <a:gd name="connsiteX177" fmla="*/ 249439 w 541806"/>
                <a:gd name="connsiteY177" fmla="*/ 161958 h 1332946"/>
                <a:gd name="connsiteX178" fmla="*/ 262010 w 541806"/>
                <a:gd name="connsiteY178" fmla="*/ 147232 h 1332946"/>
                <a:gd name="connsiteX179" fmla="*/ 274539 w 541806"/>
                <a:gd name="connsiteY179" fmla="*/ 133072 h 1332946"/>
                <a:gd name="connsiteX180" fmla="*/ 287028 w 541806"/>
                <a:gd name="connsiteY180" fmla="*/ 119478 h 1332946"/>
                <a:gd name="connsiteX181" fmla="*/ 290134 w 541806"/>
                <a:gd name="connsiteY181" fmla="*/ 116147 h 1332946"/>
                <a:gd name="connsiteX182" fmla="*/ 293244 w 541806"/>
                <a:gd name="connsiteY182" fmla="*/ 112858 h 1332946"/>
                <a:gd name="connsiteX183" fmla="*/ 296354 w 541806"/>
                <a:gd name="connsiteY183" fmla="*/ 109569 h 1332946"/>
                <a:gd name="connsiteX184" fmla="*/ 299471 w 541806"/>
                <a:gd name="connsiteY184" fmla="*/ 106366 h 1332946"/>
                <a:gd name="connsiteX185" fmla="*/ 302544 w 541806"/>
                <a:gd name="connsiteY185" fmla="*/ 103166 h 1332946"/>
                <a:gd name="connsiteX186" fmla="*/ 305622 w 541806"/>
                <a:gd name="connsiteY186" fmla="*/ 100010 h 1332946"/>
                <a:gd name="connsiteX187" fmla="*/ 308700 w 541806"/>
                <a:gd name="connsiteY187" fmla="*/ 96854 h 1332946"/>
                <a:gd name="connsiteX188" fmla="*/ 311784 w 541806"/>
                <a:gd name="connsiteY188" fmla="*/ 93783 h 1332946"/>
                <a:gd name="connsiteX189" fmla="*/ 333873 w 541806"/>
                <a:gd name="connsiteY189" fmla="*/ 72035 h 1332946"/>
                <a:gd name="connsiteX190" fmla="*/ 343176 w 541806"/>
                <a:gd name="connsiteY190" fmla="*/ 62907 h 1332946"/>
                <a:gd name="connsiteX191" fmla="*/ 352252 w 541806"/>
                <a:gd name="connsiteY191" fmla="*/ 53667 h 1332946"/>
                <a:gd name="connsiteX192" fmla="*/ 361205 w 541806"/>
                <a:gd name="connsiteY192" fmla="*/ 44481 h 1332946"/>
                <a:gd name="connsiteX193" fmla="*/ 369887 w 541806"/>
                <a:gd name="connsiteY193" fmla="*/ 35188 h 1332946"/>
                <a:gd name="connsiteX194" fmla="*/ 386870 w 541806"/>
                <a:gd name="connsiteY194" fmla="*/ 16675 h 1332946"/>
                <a:gd name="connsiteX195" fmla="*/ 401479 w 541806"/>
                <a:gd name="connsiteY195" fmla="*/ 0 h 133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41806" h="1332946">
                  <a:moveTo>
                    <a:pt x="401479" y="0"/>
                  </a:moveTo>
                  <a:lnTo>
                    <a:pt x="453918" y="0"/>
                  </a:lnTo>
                  <a:lnTo>
                    <a:pt x="441203" y="16586"/>
                  </a:lnTo>
                  <a:cubicBezTo>
                    <a:pt x="436063" y="23118"/>
                    <a:pt x="430790" y="29618"/>
                    <a:pt x="425424" y="36039"/>
                  </a:cubicBezTo>
                  <a:cubicBezTo>
                    <a:pt x="420063" y="42504"/>
                    <a:pt x="414572" y="48979"/>
                    <a:pt x="408987" y="55375"/>
                  </a:cubicBezTo>
                  <a:cubicBezTo>
                    <a:pt x="403364" y="61816"/>
                    <a:pt x="397653" y="68265"/>
                    <a:pt x="391850" y="74636"/>
                  </a:cubicBezTo>
                  <a:lnTo>
                    <a:pt x="383023" y="84289"/>
                  </a:lnTo>
                  <a:lnTo>
                    <a:pt x="374014" y="93826"/>
                  </a:lnTo>
                  <a:lnTo>
                    <a:pt x="364882" y="103459"/>
                  </a:lnTo>
                  <a:lnTo>
                    <a:pt x="355479" y="112942"/>
                  </a:lnTo>
                  <a:lnTo>
                    <a:pt x="334124" y="134674"/>
                  </a:lnTo>
                  <a:cubicBezTo>
                    <a:pt x="332167" y="136699"/>
                    <a:pt x="330254" y="138719"/>
                    <a:pt x="328300" y="140787"/>
                  </a:cubicBezTo>
                  <a:cubicBezTo>
                    <a:pt x="326344" y="142811"/>
                    <a:pt x="324389" y="144878"/>
                    <a:pt x="322436" y="146945"/>
                  </a:cubicBezTo>
                  <a:cubicBezTo>
                    <a:pt x="320483" y="149012"/>
                    <a:pt x="318533" y="151123"/>
                    <a:pt x="316583" y="153233"/>
                  </a:cubicBezTo>
                  <a:cubicBezTo>
                    <a:pt x="314634" y="155344"/>
                    <a:pt x="312687" y="157496"/>
                    <a:pt x="310741" y="159650"/>
                  </a:cubicBezTo>
                  <a:cubicBezTo>
                    <a:pt x="306851" y="163999"/>
                    <a:pt x="302922" y="168396"/>
                    <a:pt x="299001" y="172878"/>
                  </a:cubicBezTo>
                  <a:cubicBezTo>
                    <a:pt x="295079" y="177360"/>
                    <a:pt x="291121" y="181933"/>
                    <a:pt x="287214" y="186588"/>
                  </a:cubicBezTo>
                  <a:cubicBezTo>
                    <a:pt x="283306" y="191241"/>
                    <a:pt x="279363" y="195986"/>
                    <a:pt x="275426" y="200816"/>
                  </a:cubicBezTo>
                  <a:cubicBezTo>
                    <a:pt x="271490" y="205647"/>
                    <a:pt x="267522" y="210609"/>
                    <a:pt x="263599" y="215612"/>
                  </a:cubicBezTo>
                  <a:cubicBezTo>
                    <a:pt x="259680" y="220658"/>
                    <a:pt x="255769" y="225789"/>
                    <a:pt x="251821" y="231010"/>
                  </a:cubicBezTo>
                  <a:cubicBezTo>
                    <a:pt x="247873" y="236231"/>
                    <a:pt x="243979" y="241578"/>
                    <a:pt x="240046" y="246971"/>
                  </a:cubicBezTo>
                  <a:cubicBezTo>
                    <a:pt x="236159" y="252404"/>
                    <a:pt x="232240" y="257970"/>
                    <a:pt x="228324" y="263578"/>
                  </a:cubicBezTo>
                  <a:cubicBezTo>
                    <a:pt x="224455" y="269226"/>
                    <a:pt x="220511" y="275011"/>
                    <a:pt x="216657" y="280830"/>
                  </a:cubicBezTo>
                  <a:cubicBezTo>
                    <a:pt x="208867" y="292565"/>
                    <a:pt x="201113" y="304729"/>
                    <a:pt x="193525" y="317313"/>
                  </a:cubicBezTo>
                  <a:cubicBezTo>
                    <a:pt x="185856" y="329989"/>
                    <a:pt x="178310" y="343089"/>
                    <a:pt x="170888" y="356656"/>
                  </a:cubicBezTo>
                  <a:cubicBezTo>
                    <a:pt x="163430" y="370313"/>
                    <a:pt x="156140" y="384432"/>
                    <a:pt x="149015" y="398971"/>
                  </a:cubicBezTo>
                  <a:cubicBezTo>
                    <a:pt x="141861" y="413686"/>
                    <a:pt x="134872" y="428821"/>
                    <a:pt x="128141" y="444454"/>
                  </a:cubicBezTo>
                  <a:cubicBezTo>
                    <a:pt x="124753" y="452273"/>
                    <a:pt x="121423" y="460259"/>
                    <a:pt x="118189" y="468368"/>
                  </a:cubicBezTo>
                  <a:cubicBezTo>
                    <a:pt x="114915" y="476525"/>
                    <a:pt x="111736" y="484759"/>
                    <a:pt x="108656" y="493159"/>
                  </a:cubicBezTo>
                  <a:cubicBezTo>
                    <a:pt x="105537" y="501605"/>
                    <a:pt x="102510" y="510131"/>
                    <a:pt x="99582" y="518778"/>
                  </a:cubicBezTo>
                  <a:cubicBezTo>
                    <a:pt x="96610" y="527429"/>
                    <a:pt x="93780" y="536242"/>
                    <a:pt x="91002" y="545137"/>
                  </a:cubicBezTo>
                  <a:cubicBezTo>
                    <a:pt x="89630" y="549540"/>
                    <a:pt x="88265" y="554029"/>
                    <a:pt x="86904" y="558561"/>
                  </a:cubicBezTo>
                  <a:cubicBezTo>
                    <a:pt x="85587" y="563089"/>
                    <a:pt x="84274" y="567660"/>
                    <a:pt x="83002" y="572229"/>
                  </a:cubicBezTo>
                  <a:cubicBezTo>
                    <a:pt x="81734" y="576839"/>
                    <a:pt x="80466" y="581450"/>
                    <a:pt x="79245" y="586101"/>
                  </a:cubicBezTo>
                  <a:cubicBezTo>
                    <a:pt x="78021" y="590708"/>
                    <a:pt x="76803" y="595401"/>
                    <a:pt x="75628" y="600091"/>
                  </a:cubicBezTo>
                  <a:lnTo>
                    <a:pt x="72248" y="614323"/>
                  </a:lnTo>
                  <a:lnTo>
                    <a:pt x="70579" y="621437"/>
                  </a:lnTo>
                  <a:lnTo>
                    <a:pt x="69007" y="628673"/>
                  </a:lnTo>
                  <a:lnTo>
                    <a:pt x="65952" y="643180"/>
                  </a:lnTo>
                  <a:lnTo>
                    <a:pt x="63174" y="657882"/>
                  </a:lnTo>
                  <a:lnTo>
                    <a:pt x="61786" y="665233"/>
                  </a:lnTo>
                  <a:lnTo>
                    <a:pt x="60532" y="672660"/>
                  </a:lnTo>
                  <a:lnTo>
                    <a:pt x="58120" y="687592"/>
                  </a:lnTo>
                  <a:lnTo>
                    <a:pt x="55979" y="702674"/>
                  </a:lnTo>
                  <a:lnTo>
                    <a:pt x="54956" y="710255"/>
                  </a:lnTo>
                  <a:lnTo>
                    <a:pt x="54065" y="717867"/>
                  </a:lnTo>
                  <a:lnTo>
                    <a:pt x="52373" y="733130"/>
                  </a:lnTo>
                  <a:lnTo>
                    <a:pt x="50996" y="748541"/>
                  </a:lnTo>
                  <a:cubicBezTo>
                    <a:pt x="50883" y="749806"/>
                    <a:pt x="50774" y="751116"/>
                    <a:pt x="50662" y="752381"/>
                  </a:cubicBezTo>
                  <a:cubicBezTo>
                    <a:pt x="50553" y="753691"/>
                    <a:pt x="50483" y="754953"/>
                    <a:pt x="50374" y="756262"/>
                  </a:cubicBezTo>
                  <a:cubicBezTo>
                    <a:pt x="50260" y="757527"/>
                    <a:pt x="50149" y="758794"/>
                    <a:pt x="50082" y="760099"/>
                  </a:cubicBezTo>
                  <a:cubicBezTo>
                    <a:pt x="50016" y="761404"/>
                    <a:pt x="49903" y="762671"/>
                    <a:pt x="49837" y="763976"/>
                  </a:cubicBezTo>
                  <a:cubicBezTo>
                    <a:pt x="49771" y="765282"/>
                    <a:pt x="49703" y="766543"/>
                    <a:pt x="49593" y="767853"/>
                  </a:cubicBezTo>
                  <a:cubicBezTo>
                    <a:pt x="49527" y="769159"/>
                    <a:pt x="49414" y="770424"/>
                    <a:pt x="49348" y="771730"/>
                  </a:cubicBezTo>
                  <a:cubicBezTo>
                    <a:pt x="49235" y="772995"/>
                    <a:pt x="49170" y="774301"/>
                    <a:pt x="49103" y="775606"/>
                  </a:cubicBezTo>
                  <a:cubicBezTo>
                    <a:pt x="48991" y="776872"/>
                    <a:pt x="48924" y="778177"/>
                    <a:pt x="48902" y="779479"/>
                  </a:cubicBezTo>
                  <a:cubicBezTo>
                    <a:pt x="48677" y="784654"/>
                    <a:pt x="48452" y="789830"/>
                    <a:pt x="48314" y="794998"/>
                  </a:cubicBezTo>
                  <a:cubicBezTo>
                    <a:pt x="48175" y="800167"/>
                    <a:pt x="48083" y="805374"/>
                    <a:pt x="48031" y="810535"/>
                  </a:cubicBezTo>
                  <a:cubicBezTo>
                    <a:pt x="47982" y="815739"/>
                    <a:pt x="47976" y="820940"/>
                    <a:pt x="48010" y="826093"/>
                  </a:cubicBezTo>
                  <a:cubicBezTo>
                    <a:pt x="48047" y="831291"/>
                    <a:pt x="48127" y="836484"/>
                    <a:pt x="48247" y="841631"/>
                  </a:cubicBezTo>
                  <a:cubicBezTo>
                    <a:pt x="48339" y="845393"/>
                    <a:pt x="48478" y="849195"/>
                    <a:pt x="48657" y="852950"/>
                  </a:cubicBezTo>
                  <a:cubicBezTo>
                    <a:pt x="48793" y="856709"/>
                    <a:pt x="49014" y="860461"/>
                    <a:pt x="49193" y="864216"/>
                  </a:cubicBezTo>
                  <a:cubicBezTo>
                    <a:pt x="49414" y="867968"/>
                    <a:pt x="49637" y="871720"/>
                    <a:pt x="49901" y="875468"/>
                  </a:cubicBezTo>
                  <a:cubicBezTo>
                    <a:pt x="50166" y="879217"/>
                    <a:pt x="50474" y="882961"/>
                    <a:pt x="50778" y="886663"/>
                  </a:cubicBezTo>
                  <a:cubicBezTo>
                    <a:pt x="50891" y="888040"/>
                    <a:pt x="51005" y="889418"/>
                    <a:pt x="51118" y="890795"/>
                  </a:cubicBezTo>
                  <a:cubicBezTo>
                    <a:pt x="51231" y="892172"/>
                    <a:pt x="51387" y="893546"/>
                    <a:pt x="51500" y="894924"/>
                  </a:cubicBezTo>
                  <a:cubicBezTo>
                    <a:pt x="51610" y="896258"/>
                    <a:pt x="51767" y="897632"/>
                    <a:pt x="51880" y="899009"/>
                  </a:cubicBezTo>
                  <a:cubicBezTo>
                    <a:pt x="52033" y="900340"/>
                    <a:pt x="52188" y="901714"/>
                    <a:pt x="52301" y="903091"/>
                  </a:cubicBezTo>
                  <a:cubicBezTo>
                    <a:pt x="52844" y="908117"/>
                    <a:pt x="53477" y="913178"/>
                    <a:pt x="54149" y="918193"/>
                  </a:cubicBezTo>
                  <a:cubicBezTo>
                    <a:pt x="54819" y="923165"/>
                    <a:pt x="55533" y="928176"/>
                    <a:pt x="56288" y="933141"/>
                  </a:cubicBezTo>
                  <a:cubicBezTo>
                    <a:pt x="57043" y="938106"/>
                    <a:pt x="57840" y="943067"/>
                    <a:pt x="58721" y="947977"/>
                  </a:cubicBezTo>
                  <a:cubicBezTo>
                    <a:pt x="59559" y="952892"/>
                    <a:pt x="60482" y="957799"/>
                    <a:pt x="61445" y="962661"/>
                  </a:cubicBezTo>
                  <a:cubicBezTo>
                    <a:pt x="62403" y="967478"/>
                    <a:pt x="63452" y="972332"/>
                    <a:pt x="64538" y="977097"/>
                  </a:cubicBezTo>
                  <a:cubicBezTo>
                    <a:pt x="65622" y="981861"/>
                    <a:pt x="66746" y="986578"/>
                    <a:pt x="67914" y="991292"/>
                  </a:cubicBezTo>
                  <a:cubicBezTo>
                    <a:pt x="69078" y="995963"/>
                    <a:pt x="70289" y="1000674"/>
                    <a:pt x="71577" y="1005291"/>
                  </a:cubicBezTo>
                  <a:cubicBezTo>
                    <a:pt x="72825" y="1009912"/>
                    <a:pt x="74111" y="1014486"/>
                    <a:pt x="75483" y="1019054"/>
                  </a:cubicBezTo>
                  <a:cubicBezTo>
                    <a:pt x="76808" y="1023582"/>
                    <a:pt x="78263" y="1028099"/>
                    <a:pt x="79710" y="1032530"/>
                  </a:cubicBezTo>
                  <a:cubicBezTo>
                    <a:pt x="81201" y="1036957"/>
                    <a:pt x="82691" y="1041385"/>
                    <a:pt x="84262" y="1045719"/>
                  </a:cubicBezTo>
                  <a:cubicBezTo>
                    <a:pt x="85831" y="1050054"/>
                    <a:pt x="87400" y="1054388"/>
                    <a:pt x="89048" y="1058629"/>
                  </a:cubicBezTo>
                  <a:cubicBezTo>
                    <a:pt x="90697" y="1062870"/>
                    <a:pt x="92389" y="1067108"/>
                    <a:pt x="94118" y="1071256"/>
                  </a:cubicBezTo>
                  <a:cubicBezTo>
                    <a:pt x="95801" y="1075407"/>
                    <a:pt x="97568" y="1079509"/>
                    <a:pt x="99418" y="1083560"/>
                  </a:cubicBezTo>
                  <a:cubicBezTo>
                    <a:pt x="101221" y="1087572"/>
                    <a:pt x="103064" y="1091538"/>
                    <a:pt x="104988" y="1095453"/>
                  </a:cubicBezTo>
                  <a:cubicBezTo>
                    <a:pt x="106915" y="1099367"/>
                    <a:pt x="108835" y="1103240"/>
                    <a:pt x="110836" y="1107019"/>
                  </a:cubicBezTo>
                  <a:cubicBezTo>
                    <a:pt x="112794" y="1110801"/>
                    <a:pt x="114838" y="1114577"/>
                    <a:pt x="116874" y="1118266"/>
                  </a:cubicBezTo>
                  <a:cubicBezTo>
                    <a:pt x="125061" y="1132977"/>
                    <a:pt x="133860" y="1146726"/>
                    <a:pt x="143228" y="1159477"/>
                  </a:cubicBezTo>
                  <a:cubicBezTo>
                    <a:pt x="152503" y="1172149"/>
                    <a:pt x="162303" y="1183823"/>
                    <a:pt x="172581" y="1194461"/>
                  </a:cubicBezTo>
                  <a:cubicBezTo>
                    <a:pt x="182765" y="1205021"/>
                    <a:pt x="193342" y="1214552"/>
                    <a:pt x="204311" y="1223054"/>
                  </a:cubicBezTo>
                  <a:cubicBezTo>
                    <a:pt x="215186" y="1231476"/>
                    <a:pt x="226368" y="1238877"/>
                    <a:pt x="237810" y="1245217"/>
                  </a:cubicBezTo>
                  <a:cubicBezTo>
                    <a:pt x="249204" y="1251518"/>
                    <a:pt x="260775" y="1256807"/>
                    <a:pt x="272563" y="1261038"/>
                  </a:cubicBezTo>
                  <a:cubicBezTo>
                    <a:pt x="284261" y="1265234"/>
                    <a:pt x="296097" y="1268464"/>
                    <a:pt x="308027" y="1270733"/>
                  </a:cubicBezTo>
                  <a:cubicBezTo>
                    <a:pt x="319825" y="1272970"/>
                    <a:pt x="331760" y="1274243"/>
                    <a:pt x="343750" y="1274601"/>
                  </a:cubicBezTo>
                  <a:cubicBezTo>
                    <a:pt x="355563" y="1274929"/>
                    <a:pt x="367482" y="1274426"/>
                    <a:pt x="379322" y="1272977"/>
                  </a:cubicBezTo>
                  <a:cubicBezTo>
                    <a:pt x="391038" y="1271580"/>
                    <a:pt x="402768" y="1269317"/>
                    <a:pt x="414389" y="1266237"/>
                  </a:cubicBezTo>
                  <a:cubicBezTo>
                    <a:pt x="425880" y="1263170"/>
                    <a:pt x="437308" y="1259328"/>
                    <a:pt x="448589" y="1254760"/>
                  </a:cubicBezTo>
                  <a:cubicBezTo>
                    <a:pt x="459788" y="1250243"/>
                    <a:pt x="470797" y="1245004"/>
                    <a:pt x="481665" y="1239085"/>
                  </a:cubicBezTo>
                  <a:cubicBezTo>
                    <a:pt x="492405" y="1233219"/>
                    <a:pt x="502964" y="1226717"/>
                    <a:pt x="513345" y="1219624"/>
                  </a:cubicBezTo>
                  <a:cubicBezTo>
                    <a:pt x="518471" y="1216083"/>
                    <a:pt x="523586" y="1212413"/>
                    <a:pt x="528601" y="1208577"/>
                  </a:cubicBezTo>
                  <a:lnTo>
                    <a:pt x="541806" y="1198155"/>
                  </a:lnTo>
                  <a:lnTo>
                    <a:pt x="541806" y="1248779"/>
                  </a:lnTo>
                  <a:lnTo>
                    <a:pt x="516868" y="1268302"/>
                  </a:lnTo>
                  <a:cubicBezTo>
                    <a:pt x="505652" y="1276286"/>
                    <a:pt x="494169" y="1283687"/>
                    <a:pt x="482496" y="1290323"/>
                  </a:cubicBezTo>
                  <a:cubicBezTo>
                    <a:pt x="470695" y="1297014"/>
                    <a:pt x="458670" y="1303072"/>
                    <a:pt x="446491" y="1308320"/>
                  </a:cubicBezTo>
                  <a:cubicBezTo>
                    <a:pt x="434143" y="1313625"/>
                    <a:pt x="421686" y="1318115"/>
                    <a:pt x="409075" y="1321795"/>
                  </a:cubicBezTo>
                  <a:cubicBezTo>
                    <a:pt x="396378" y="1325482"/>
                    <a:pt x="383521" y="1328273"/>
                    <a:pt x="370632" y="1330155"/>
                  </a:cubicBezTo>
                  <a:cubicBezTo>
                    <a:pt x="357570" y="1332052"/>
                    <a:pt x="344475" y="1332998"/>
                    <a:pt x="331426" y="1332944"/>
                  </a:cubicBezTo>
                  <a:cubicBezTo>
                    <a:pt x="318208" y="1332903"/>
                    <a:pt x="304989" y="1331823"/>
                    <a:pt x="291900" y="1329692"/>
                  </a:cubicBezTo>
                  <a:cubicBezTo>
                    <a:pt x="278679" y="1327529"/>
                    <a:pt x="265502" y="1324322"/>
                    <a:pt x="252534" y="1319971"/>
                  </a:cubicBezTo>
                  <a:cubicBezTo>
                    <a:pt x="239434" y="1315588"/>
                    <a:pt x="226503" y="1310108"/>
                    <a:pt x="213821" y="1303436"/>
                  </a:cubicBezTo>
                  <a:cubicBezTo>
                    <a:pt x="201007" y="1296733"/>
                    <a:pt x="188523" y="1288789"/>
                    <a:pt x="176340" y="1279737"/>
                  </a:cubicBezTo>
                  <a:cubicBezTo>
                    <a:pt x="164062" y="1270606"/>
                    <a:pt x="152159" y="1260231"/>
                    <a:pt x="140727" y="1248734"/>
                  </a:cubicBezTo>
                  <a:cubicBezTo>
                    <a:pt x="129199" y="1237114"/>
                    <a:pt x="118139" y="1224330"/>
                    <a:pt x="107678" y="1210413"/>
                  </a:cubicBezTo>
                  <a:cubicBezTo>
                    <a:pt x="97123" y="1196417"/>
                    <a:pt x="87166" y="1181245"/>
                    <a:pt x="77900" y="1164977"/>
                  </a:cubicBezTo>
                  <a:cubicBezTo>
                    <a:pt x="75616" y="1160917"/>
                    <a:pt x="73321" y="1156729"/>
                    <a:pt x="71070" y="1152537"/>
                  </a:cubicBezTo>
                  <a:cubicBezTo>
                    <a:pt x="68820" y="1148346"/>
                    <a:pt x="66647" y="1144061"/>
                    <a:pt x="64471" y="1139733"/>
                  </a:cubicBezTo>
                  <a:cubicBezTo>
                    <a:pt x="62338" y="1135402"/>
                    <a:pt x="60198" y="1130984"/>
                    <a:pt x="58142" y="1126517"/>
                  </a:cubicBezTo>
                  <a:cubicBezTo>
                    <a:pt x="56085" y="1122049"/>
                    <a:pt x="54064" y="1117492"/>
                    <a:pt x="52125" y="1112884"/>
                  </a:cubicBezTo>
                  <a:cubicBezTo>
                    <a:pt x="50182" y="1108234"/>
                    <a:pt x="48283" y="1103580"/>
                    <a:pt x="46421" y="1098837"/>
                  </a:cubicBezTo>
                  <a:cubicBezTo>
                    <a:pt x="44557" y="1094093"/>
                    <a:pt x="42732" y="1089303"/>
                    <a:pt x="40992" y="1084462"/>
                  </a:cubicBezTo>
                  <a:cubicBezTo>
                    <a:pt x="39208" y="1079626"/>
                    <a:pt x="37502" y="1074696"/>
                    <a:pt x="35840" y="1069762"/>
                  </a:cubicBezTo>
                  <a:cubicBezTo>
                    <a:pt x="34221" y="1064825"/>
                    <a:pt x="32596" y="1059802"/>
                    <a:pt x="31052" y="1054729"/>
                  </a:cubicBezTo>
                  <a:cubicBezTo>
                    <a:pt x="29551" y="1049653"/>
                    <a:pt x="28047" y="1044533"/>
                    <a:pt x="26625" y="1039363"/>
                  </a:cubicBezTo>
                  <a:cubicBezTo>
                    <a:pt x="25160" y="1034196"/>
                    <a:pt x="23821" y="1028976"/>
                    <a:pt x="22479" y="1023714"/>
                  </a:cubicBezTo>
                  <a:cubicBezTo>
                    <a:pt x="21136" y="1018450"/>
                    <a:pt x="19880" y="1013180"/>
                    <a:pt x="18659" y="1007820"/>
                  </a:cubicBezTo>
                  <a:cubicBezTo>
                    <a:pt x="17439" y="1002461"/>
                    <a:pt x="16304" y="997094"/>
                    <a:pt x="15165" y="991684"/>
                  </a:cubicBezTo>
                  <a:cubicBezTo>
                    <a:pt x="14068" y="986228"/>
                    <a:pt x="13056" y="980764"/>
                    <a:pt x="12086" y="975297"/>
                  </a:cubicBezTo>
                  <a:cubicBezTo>
                    <a:pt x="11114" y="969787"/>
                    <a:pt x="10183" y="964274"/>
                    <a:pt x="9336" y="958710"/>
                  </a:cubicBezTo>
                  <a:cubicBezTo>
                    <a:pt x="8489" y="953146"/>
                    <a:pt x="7684" y="947579"/>
                    <a:pt x="6919" y="941965"/>
                  </a:cubicBezTo>
                  <a:cubicBezTo>
                    <a:pt x="6155" y="936351"/>
                    <a:pt x="5477" y="930730"/>
                    <a:pt x="4837" y="925062"/>
                  </a:cubicBezTo>
                  <a:cubicBezTo>
                    <a:pt x="4667" y="923517"/>
                    <a:pt x="4496" y="921971"/>
                    <a:pt x="4326" y="920425"/>
                  </a:cubicBezTo>
                  <a:cubicBezTo>
                    <a:pt x="4198" y="918875"/>
                    <a:pt x="4028" y="917330"/>
                    <a:pt x="3901" y="915780"/>
                  </a:cubicBezTo>
                  <a:cubicBezTo>
                    <a:pt x="3773" y="914230"/>
                    <a:pt x="3603" y="912684"/>
                    <a:pt x="3476" y="911134"/>
                  </a:cubicBezTo>
                  <a:cubicBezTo>
                    <a:pt x="3348" y="909585"/>
                    <a:pt x="3221" y="908035"/>
                    <a:pt x="3094" y="906486"/>
                  </a:cubicBezTo>
                  <a:cubicBezTo>
                    <a:pt x="2710" y="902357"/>
                    <a:pt x="2411" y="898179"/>
                    <a:pt x="2071" y="894047"/>
                  </a:cubicBezTo>
                  <a:cubicBezTo>
                    <a:pt x="1817" y="889908"/>
                    <a:pt x="1517" y="885728"/>
                    <a:pt x="1303" y="881543"/>
                  </a:cubicBezTo>
                  <a:cubicBezTo>
                    <a:pt x="1093" y="877400"/>
                    <a:pt x="879" y="873214"/>
                    <a:pt x="708" y="869025"/>
                  </a:cubicBezTo>
                  <a:cubicBezTo>
                    <a:pt x="493" y="864839"/>
                    <a:pt x="366" y="860646"/>
                    <a:pt x="238" y="856454"/>
                  </a:cubicBezTo>
                  <a:cubicBezTo>
                    <a:pt x="108" y="850658"/>
                    <a:pt x="25" y="844901"/>
                    <a:pt x="29" y="839137"/>
                  </a:cubicBezTo>
                  <a:cubicBezTo>
                    <a:pt x="-16" y="833334"/>
                    <a:pt x="-13" y="827571"/>
                    <a:pt x="76" y="821799"/>
                  </a:cubicBezTo>
                  <a:cubicBezTo>
                    <a:pt x="122" y="816032"/>
                    <a:pt x="250" y="810215"/>
                    <a:pt x="430" y="804480"/>
                  </a:cubicBezTo>
                  <a:cubicBezTo>
                    <a:pt x="604" y="798702"/>
                    <a:pt x="823" y="792921"/>
                    <a:pt x="1131" y="787176"/>
                  </a:cubicBezTo>
                  <a:cubicBezTo>
                    <a:pt x="1229" y="785738"/>
                    <a:pt x="1285" y="784303"/>
                    <a:pt x="1383" y="782865"/>
                  </a:cubicBezTo>
                  <a:cubicBezTo>
                    <a:pt x="1438" y="781431"/>
                    <a:pt x="1537" y="779993"/>
                    <a:pt x="1635" y="778554"/>
                  </a:cubicBezTo>
                  <a:cubicBezTo>
                    <a:pt x="1734" y="777116"/>
                    <a:pt x="1832" y="775678"/>
                    <a:pt x="1931" y="774241"/>
                  </a:cubicBezTo>
                  <a:cubicBezTo>
                    <a:pt x="2029" y="772802"/>
                    <a:pt x="2128" y="771364"/>
                    <a:pt x="2226" y="769926"/>
                  </a:cubicBezTo>
                  <a:cubicBezTo>
                    <a:pt x="2328" y="768531"/>
                    <a:pt x="2426" y="767093"/>
                    <a:pt x="2526" y="765654"/>
                  </a:cubicBezTo>
                  <a:cubicBezTo>
                    <a:pt x="2628" y="764259"/>
                    <a:pt x="2726" y="762821"/>
                    <a:pt x="2824" y="761383"/>
                  </a:cubicBezTo>
                  <a:cubicBezTo>
                    <a:pt x="2926" y="759988"/>
                    <a:pt x="3024" y="758550"/>
                    <a:pt x="3167" y="757109"/>
                  </a:cubicBezTo>
                  <a:cubicBezTo>
                    <a:pt x="3265" y="755670"/>
                    <a:pt x="3409" y="754271"/>
                    <a:pt x="3551" y="752830"/>
                  </a:cubicBezTo>
                  <a:lnTo>
                    <a:pt x="5134" y="735714"/>
                  </a:lnTo>
                  <a:lnTo>
                    <a:pt x="7079" y="718783"/>
                  </a:lnTo>
                  <a:lnTo>
                    <a:pt x="8119" y="710334"/>
                  </a:lnTo>
                  <a:lnTo>
                    <a:pt x="9294" y="701960"/>
                  </a:lnTo>
                  <a:lnTo>
                    <a:pt x="11733" y="685250"/>
                  </a:lnTo>
                  <a:lnTo>
                    <a:pt x="14493" y="668730"/>
                  </a:lnTo>
                  <a:lnTo>
                    <a:pt x="15937" y="660465"/>
                  </a:lnTo>
                  <a:lnTo>
                    <a:pt x="17477" y="652321"/>
                  </a:lnTo>
                  <a:lnTo>
                    <a:pt x="20608" y="636117"/>
                  </a:lnTo>
                  <a:lnTo>
                    <a:pt x="24059" y="620103"/>
                  </a:lnTo>
                  <a:lnTo>
                    <a:pt x="25830" y="612114"/>
                  </a:lnTo>
                  <a:lnTo>
                    <a:pt x="27700" y="604290"/>
                  </a:lnTo>
                  <a:lnTo>
                    <a:pt x="31530" y="588679"/>
                  </a:lnTo>
                  <a:cubicBezTo>
                    <a:pt x="32884" y="583541"/>
                    <a:pt x="34243" y="578446"/>
                    <a:pt x="35600" y="573351"/>
                  </a:cubicBezTo>
                  <a:cubicBezTo>
                    <a:pt x="36957" y="568256"/>
                    <a:pt x="38363" y="563201"/>
                    <a:pt x="39814" y="558184"/>
                  </a:cubicBezTo>
                  <a:cubicBezTo>
                    <a:pt x="41221" y="553172"/>
                    <a:pt x="42676" y="548199"/>
                    <a:pt x="44178" y="543266"/>
                  </a:cubicBezTo>
                  <a:cubicBezTo>
                    <a:pt x="45678" y="538332"/>
                    <a:pt x="47183" y="533441"/>
                    <a:pt x="48778" y="528587"/>
                  </a:cubicBezTo>
                  <a:cubicBezTo>
                    <a:pt x="51838" y="518889"/>
                    <a:pt x="55040" y="509353"/>
                    <a:pt x="58335" y="499895"/>
                  </a:cubicBezTo>
                  <a:cubicBezTo>
                    <a:pt x="61593" y="490484"/>
                    <a:pt x="64949" y="481238"/>
                    <a:pt x="68403" y="472114"/>
                  </a:cubicBezTo>
                  <a:cubicBezTo>
                    <a:pt x="71817" y="463037"/>
                    <a:pt x="75331" y="454124"/>
                    <a:pt x="78941" y="445334"/>
                  </a:cubicBezTo>
                  <a:cubicBezTo>
                    <a:pt x="82513" y="436591"/>
                    <a:pt x="86181" y="427969"/>
                    <a:pt x="89906" y="419516"/>
                  </a:cubicBezTo>
                  <a:cubicBezTo>
                    <a:pt x="97365" y="402696"/>
                    <a:pt x="104997" y="386425"/>
                    <a:pt x="112894" y="370740"/>
                  </a:cubicBezTo>
                  <a:cubicBezTo>
                    <a:pt x="120713" y="355147"/>
                    <a:pt x="128664" y="340106"/>
                    <a:pt x="136833" y="325611"/>
                  </a:cubicBezTo>
                  <a:cubicBezTo>
                    <a:pt x="144876" y="311171"/>
                    <a:pt x="153094" y="297278"/>
                    <a:pt x="161397" y="283899"/>
                  </a:cubicBezTo>
                  <a:cubicBezTo>
                    <a:pt x="169622" y="270613"/>
                    <a:pt x="177973" y="257793"/>
                    <a:pt x="186404" y="245443"/>
                  </a:cubicBezTo>
                  <a:cubicBezTo>
                    <a:pt x="190539" y="239340"/>
                    <a:pt x="194764" y="233273"/>
                    <a:pt x="198959" y="227381"/>
                  </a:cubicBezTo>
                  <a:cubicBezTo>
                    <a:pt x="203156" y="221490"/>
                    <a:pt x="207358" y="215684"/>
                    <a:pt x="211571" y="210008"/>
                  </a:cubicBezTo>
                  <a:cubicBezTo>
                    <a:pt x="215789" y="204374"/>
                    <a:pt x="219965" y="198787"/>
                    <a:pt x="224197" y="193326"/>
                  </a:cubicBezTo>
                  <a:cubicBezTo>
                    <a:pt x="228389" y="187912"/>
                    <a:pt x="232630" y="182580"/>
                    <a:pt x="236836" y="177337"/>
                  </a:cubicBezTo>
                  <a:cubicBezTo>
                    <a:pt x="241046" y="172138"/>
                    <a:pt x="245216" y="166985"/>
                    <a:pt x="249439" y="161958"/>
                  </a:cubicBezTo>
                  <a:cubicBezTo>
                    <a:pt x="253624" y="156978"/>
                    <a:pt x="257815" y="152083"/>
                    <a:pt x="262010" y="147232"/>
                  </a:cubicBezTo>
                  <a:cubicBezTo>
                    <a:pt x="266164" y="142427"/>
                    <a:pt x="270369" y="137704"/>
                    <a:pt x="274539" y="133072"/>
                  </a:cubicBezTo>
                  <a:cubicBezTo>
                    <a:pt x="278712" y="128482"/>
                    <a:pt x="282888" y="123935"/>
                    <a:pt x="287028" y="119478"/>
                  </a:cubicBezTo>
                  <a:cubicBezTo>
                    <a:pt x="288066" y="118397"/>
                    <a:pt x="289100" y="117271"/>
                    <a:pt x="290134" y="116147"/>
                  </a:cubicBezTo>
                  <a:cubicBezTo>
                    <a:pt x="291172" y="115065"/>
                    <a:pt x="292206" y="113940"/>
                    <a:pt x="293244" y="112858"/>
                  </a:cubicBezTo>
                  <a:cubicBezTo>
                    <a:pt x="294278" y="111732"/>
                    <a:pt x="295316" y="110651"/>
                    <a:pt x="296354" y="109569"/>
                  </a:cubicBezTo>
                  <a:cubicBezTo>
                    <a:pt x="297392" y="108486"/>
                    <a:pt x="298429" y="107405"/>
                    <a:pt x="299471" y="106366"/>
                  </a:cubicBezTo>
                  <a:cubicBezTo>
                    <a:pt x="300466" y="105287"/>
                    <a:pt x="301507" y="104248"/>
                    <a:pt x="302544" y="103166"/>
                  </a:cubicBezTo>
                  <a:cubicBezTo>
                    <a:pt x="303586" y="102128"/>
                    <a:pt x="304581" y="101050"/>
                    <a:pt x="305622" y="100010"/>
                  </a:cubicBezTo>
                  <a:cubicBezTo>
                    <a:pt x="306663" y="98971"/>
                    <a:pt x="307662" y="97936"/>
                    <a:pt x="308700" y="96854"/>
                  </a:cubicBezTo>
                  <a:cubicBezTo>
                    <a:pt x="309741" y="95815"/>
                    <a:pt x="310742" y="94823"/>
                    <a:pt x="311784" y="93783"/>
                  </a:cubicBezTo>
                  <a:lnTo>
                    <a:pt x="333873" y="72035"/>
                  </a:lnTo>
                  <a:lnTo>
                    <a:pt x="343176" y="62907"/>
                  </a:lnTo>
                  <a:lnTo>
                    <a:pt x="352252" y="53667"/>
                  </a:lnTo>
                  <a:lnTo>
                    <a:pt x="361205" y="44481"/>
                  </a:lnTo>
                  <a:lnTo>
                    <a:pt x="369887" y="35188"/>
                  </a:lnTo>
                  <a:cubicBezTo>
                    <a:pt x="375665" y="29036"/>
                    <a:pt x="381311" y="22851"/>
                    <a:pt x="386870" y="16675"/>
                  </a:cubicBezTo>
                  <a:lnTo>
                    <a:pt x="4014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55" name="Group 54">
            <a:extLst>
              <a:ext uri="{FF2B5EF4-FFF2-40B4-BE49-F238E27FC236}">
                <a16:creationId xmlns:a16="http://schemas.microsoft.com/office/drawing/2014/main" id="{38336E74-05D7-7DEA-4A3E-08F5D2A9E5E3}"/>
              </a:ext>
            </a:extLst>
          </p:cNvPr>
          <p:cNvGrpSpPr/>
          <p:nvPr userDrawn="1"/>
        </p:nvGrpSpPr>
        <p:grpSpPr>
          <a:xfrm>
            <a:off x="6469990" y="0"/>
            <a:ext cx="5722011" cy="1228638"/>
            <a:chOff x="6469990" y="0"/>
            <a:chExt cx="5722011" cy="1228638"/>
          </a:xfrm>
          <a:solidFill>
            <a:schemeClr val="bg1">
              <a:lumMod val="85000"/>
              <a:alpha val="50000"/>
            </a:schemeClr>
          </a:solidFill>
        </p:grpSpPr>
        <p:sp>
          <p:nvSpPr>
            <p:cNvPr id="47" name="Freeform: Shape 46">
              <a:extLst>
                <a:ext uri="{FF2B5EF4-FFF2-40B4-BE49-F238E27FC236}">
                  <a16:creationId xmlns:a16="http://schemas.microsoft.com/office/drawing/2014/main" id="{CD351D91-B03E-7522-8D7D-0E1A9FF25448}"/>
                </a:ext>
              </a:extLst>
            </p:cNvPr>
            <p:cNvSpPr/>
            <p:nvPr userDrawn="1"/>
          </p:nvSpPr>
          <p:spPr>
            <a:xfrm>
              <a:off x="6469990" y="0"/>
              <a:ext cx="5017427" cy="956218"/>
            </a:xfrm>
            <a:custGeom>
              <a:avLst/>
              <a:gdLst>
                <a:gd name="connsiteX0" fmla="*/ 0 w 5017427"/>
                <a:gd name="connsiteY0" fmla="*/ 0 h 956218"/>
                <a:gd name="connsiteX1" fmla="*/ 546709 w 5017427"/>
                <a:gd name="connsiteY1" fmla="*/ 0 h 956218"/>
                <a:gd name="connsiteX2" fmla="*/ 629890 w 5017427"/>
                <a:gd name="connsiteY2" fmla="*/ 43558 h 956218"/>
                <a:gd name="connsiteX3" fmla="*/ 1002624 w 5017427"/>
                <a:gd name="connsiteY3" fmla="*/ 222528 h 956218"/>
                <a:gd name="connsiteX4" fmla="*/ 1356315 w 5017427"/>
                <a:gd name="connsiteY4" fmla="*/ 376500 h 956218"/>
                <a:gd name="connsiteX5" fmla="*/ 1441977 w 5017427"/>
                <a:gd name="connsiteY5" fmla="*/ 411189 h 956218"/>
                <a:gd name="connsiteX6" fmla="*/ 1526439 w 5017427"/>
                <a:gd name="connsiteY6" fmla="*/ 444460 h 956218"/>
                <a:gd name="connsiteX7" fmla="*/ 1609744 w 5017427"/>
                <a:gd name="connsiteY7" fmla="*/ 476310 h 956218"/>
                <a:gd name="connsiteX8" fmla="*/ 1691892 w 5017427"/>
                <a:gd name="connsiteY8" fmla="*/ 506740 h 956218"/>
                <a:gd name="connsiteX9" fmla="*/ 1773138 w 5017427"/>
                <a:gd name="connsiteY9" fmla="*/ 535682 h 956218"/>
                <a:gd name="connsiteX10" fmla="*/ 1853274 w 5017427"/>
                <a:gd name="connsiteY10" fmla="*/ 563242 h 956218"/>
                <a:gd name="connsiteX11" fmla="*/ 1932303 w 5017427"/>
                <a:gd name="connsiteY11" fmla="*/ 589463 h 956218"/>
                <a:gd name="connsiteX12" fmla="*/ 2010226 w 5017427"/>
                <a:gd name="connsiteY12" fmla="*/ 614346 h 956218"/>
                <a:gd name="connsiteX13" fmla="*/ 2162927 w 5017427"/>
                <a:gd name="connsiteY13" fmla="*/ 660122 h 956218"/>
                <a:gd name="connsiteX14" fmla="*/ 2311634 w 5017427"/>
                <a:gd name="connsiteY14" fmla="*/ 700551 h 956218"/>
                <a:gd name="connsiteX15" fmla="*/ 2456273 w 5017427"/>
                <a:gd name="connsiteY15" fmla="*/ 735766 h 956218"/>
                <a:gd name="connsiteX16" fmla="*/ 2596778 w 5017427"/>
                <a:gd name="connsiteY16" fmla="*/ 766035 h 956218"/>
                <a:gd name="connsiteX17" fmla="*/ 2733241 w 5017427"/>
                <a:gd name="connsiteY17" fmla="*/ 791393 h 956218"/>
                <a:gd name="connsiteX18" fmla="*/ 2865706 w 5017427"/>
                <a:gd name="connsiteY18" fmla="*/ 811879 h 956218"/>
                <a:gd name="connsiteX19" fmla="*/ 2994177 w 5017427"/>
                <a:gd name="connsiteY19" fmla="*/ 827537 h 956218"/>
                <a:gd name="connsiteX20" fmla="*/ 3118662 w 5017427"/>
                <a:gd name="connsiteY20" fmla="*/ 838452 h 956218"/>
                <a:gd name="connsiteX21" fmla="*/ 3239053 w 5017427"/>
                <a:gd name="connsiteY21" fmla="*/ 844894 h 956218"/>
                <a:gd name="connsiteX22" fmla="*/ 3355302 w 5017427"/>
                <a:gd name="connsiteY22" fmla="*/ 846822 h 956218"/>
                <a:gd name="connsiteX23" fmla="*/ 3467342 w 5017427"/>
                <a:gd name="connsiteY23" fmla="*/ 844460 h 956218"/>
                <a:gd name="connsiteX24" fmla="*/ 3575094 w 5017427"/>
                <a:gd name="connsiteY24" fmla="*/ 837901 h 956218"/>
                <a:gd name="connsiteX25" fmla="*/ 3678486 w 5017427"/>
                <a:gd name="connsiteY25" fmla="*/ 827323 h 956218"/>
                <a:gd name="connsiteX26" fmla="*/ 3777439 w 5017427"/>
                <a:gd name="connsiteY26" fmla="*/ 812820 h 956218"/>
                <a:gd name="connsiteX27" fmla="*/ 3871842 w 5017427"/>
                <a:gd name="connsiteY27" fmla="*/ 794660 h 956218"/>
                <a:gd name="connsiteX28" fmla="*/ 3961636 w 5017427"/>
                <a:gd name="connsiteY28" fmla="*/ 773111 h 956218"/>
                <a:gd name="connsiteX29" fmla="*/ 4046755 w 5017427"/>
                <a:gd name="connsiteY29" fmla="*/ 748477 h 956218"/>
                <a:gd name="connsiteX30" fmla="*/ 4127223 w 5017427"/>
                <a:gd name="connsiteY30" fmla="*/ 721020 h 956218"/>
                <a:gd name="connsiteX31" fmla="*/ 4203021 w 5017427"/>
                <a:gd name="connsiteY31" fmla="*/ 691044 h 956218"/>
                <a:gd name="connsiteX32" fmla="*/ 4274256 w 5017427"/>
                <a:gd name="connsiteY32" fmla="*/ 658841 h 956218"/>
                <a:gd name="connsiteX33" fmla="*/ 4341049 w 5017427"/>
                <a:gd name="connsiteY33" fmla="*/ 624751 h 956218"/>
                <a:gd name="connsiteX34" fmla="*/ 4403503 w 5017427"/>
                <a:gd name="connsiteY34" fmla="*/ 589024 h 956218"/>
                <a:gd name="connsiteX35" fmla="*/ 4461813 w 5017427"/>
                <a:gd name="connsiteY35" fmla="*/ 551905 h 956218"/>
                <a:gd name="connsiteX36" fmla="*/ 4516172 w 5017427"/>
                <a:gd name="connsiteY36" fmla="*/ 513637 h 956218"/>
                <a:gd name="connsiteX37" fmla="*/ 4566818 w 5017427"/>
                <a:gd name="connsiteY37" fmla="*/ 474504 h 956218"/>
                <a:gd name="connsiteX38" fmla="*/ 4613945 w 5017427"/>
                <a:gd name="connsiteY38" fmla="*/ 434707 h 956218"/>
                <a:gd name="connsiteX39" fmla="*/ 4657822 w 5017427"/>
                <a:gd name="connsiteY39" fmla="*/ 394397 h 956218"/>
                <a:gd name="connsiteX40" fmla="*/ 4698591 w 5017427"/>
                <a:gd name="connsiteY40" fmla="*/ 353692 h 956218"/>
                <a:gd name="connsiteX41" fmla="*/ 4717924 w 5017427"/>
                <a:gd name="connsiteY41" fmla="*/ 333210 h 956218"/>
                <a:gd name="connsiteX42" fmla="*/ 4736561 w 5017427"/>
                <a:gd name="connsiteY42" fmla="*/ 312698 h 956218"/>
                <a:gd name="connsiteX43" fmla="*/ 4754589 w 5017427"/>
                <a:gd name="connsiteY43" fmla="*/ 292149 h 956218"/>
                <a:gd name="connsiteX44" fmla="*/ 4771969 w 5017427"/>
                <a:gd name="connsiteY44" fmla="*/ 271611 h 956218"/>
                <a:gd name="connsiteX45" fmla="*/ 4788691 w 5017427"/>
                <a:gd name="connsiteY45" fmla="*/ 250996 h 956218"/>
                <a:gd name="connsiteX46" fmla="*/ 4804850 w 5017427"/>
                <a:gd name="connsiteY46" fmla="*/ 230385 h 956218"/>
                <a:gd name="connsiteX47" fmla="*/ 4820447 w 5017427"/>
                <a:gd name="connsiteY47" fmla="*/ 209776 h 956218"/>
                <a:gd name="connsiteX48" fmla="*/ 4835523 w 5017427"/>
                <a:gd name="connsiteY48" fmla="*/ 189167 h 956218"/>
                <a:gd name="connsiteX49" fmla="*/ 4850080 w 5017427"/>
                <a:gd name="connsiteY49" fmla="*/ 168556 h 956218"/>
                <a:gd name="connsiteX50" fmla="*/ 4864162 w 5017427"/>
                <a:gd name="connsiteY50" fmla="*/ 147985 h 956218"/>
                <a:gd name="connsiteX51" fmla="*/ 4877767 w 5017427"/>
                <a:gd name="connsiteY51" fmla="*/ 127411 h 956218"/>
                <a:gd name="connsiteX52" fmla="*/ 4890853 w 5017427"/>
                <a:gd name="connsiteY52" fmla="*/ 106835 h 956218"/>
                <a:gd name="connsiteX53" fmla="*/ 4903511 w 5017427"/>
                <a:gd name="connsiteY53" fmla="*/ 86338 h 956218"/>
                <a:gd name="connsiteX54" fmla="*/ 4915783 w 5017427"/>
                <a:gd name="connsiteY54" fmla="*/ 65872 h 956218"/>
                <a:gd name="connsiteX55" fmla="*/ 4927667 w 5017427"/>
                <a:gd name="connsiteY55" fmla="*/ 45439 h 956218"/>
                <a:gd name="connsiteX56" fmla="*/ 4939117 w 5017427"/>
                <a:gd name="connsiteY56" fmla="*/ 24997 h 956218"/>
                <a:gd name="connsiteX57" fmla="*/ 4952093 w 5017427"/>
                <a:gd name="connsiteY57" fmla="*/ 0 h 956218"/>
                <a:gd name="connsiteX58" fmla="*/ 5017427 w 5017427"/>
                <a:gd name="connsiteY58" fmla="*/ 0 h 956218"/>
                <a:gd name="connsiteX59" fmla="*/ 4987339 w 5017427"/>
                <a:gd name="connsiteY59" fmla="*/ 59688 h 956218"/>
                <a:gd name="connsiteX60" fmla="*/ 4975931 w 5017427"/>
                <a:gd name="connsiteY60" fmla="*/ 80645 h 956218"/>
                <a:gd name="connsiteX61" fmla="*/ 4964097 w 5017427"/>
                <a:gd name="connsiteY61" fmla="*/ 101682 h 956218"/>
                <a:gd name="connsiteX62" fmla="*/ 4951832 w 5017427"/>
                <a:gd name="connsiteY62" fmla="*/ 122753 h 956218"/>
                <a:gd name="connsiteX63" fmla="*/ 4939140 w 5017427"/>
                <a:gd name="connsiteY63" fmla="*/ 143903 h 956218"/>
                <a:gd name="connsiteX64" fmla="*/ 4926021 w 5017427"/>
                <a:gd name="connsiteY64" fmla="*/ 165132 h 956218"/>
                <a:gd name="connsiteX65" fmla="*/ 4912387 w 5017427"/>
                <a:gd name="connsiteY65" fmla="*/ 186402 h 956218"/>
                <a:gd name="connsiteX66" fmla="*/ 4898234 w 5017427"/>
                <a:gd name="connsiteY66" fmla="*/ 207716 h 956218"/>
                <a:gd name="connsiteX67" fmla="*/ 4883566 w 5017427"/>
                <a:gd name="connsiteY67" fmla="*/ 229071 h 956218"/>
                <a:gd name="connsiteX68" fmla="*/ 4868381 w 5017427"/>
                <a:gd name="connsiteY68" fmla="*/ 250470 h 956218"/>
                <a:gd name="connsiteX69" fmla="*/ 4852640 w 5017427"/>
                <a:gd name="connsiteY69" fmla="*/ 271957 h 956218"/>
                <a:gd name="connsiteX70" fmla="*/ 4836337 w 5017427"/>
                <a:gd name="connsiteY70" fmla="*/ 293447 h 956218"/>
                <a:gd name="connsiteX71" fmla="*/ 4819388 w 5017427"/>
                <a:gd name="connsiteY71" fmla="*/ 314990 h 956218"/>
                <a:gd name="connsiteX72" fmla="*/ 4801785 w 5017427"/>
                <a:gd name="connsiteY72" fmla="*/ 336500 h 956218"/>
                <a:gd name="connsiteX73" fmla="*/ 4783491 w 5017427"/>
                <a:gd name="connsiteY73" fmla="*/ 358024 h 956218"/>
                <a:gd name="connsiteX74" fmla="*/ 4764505 w 5017427"/>
                <a:gd name="connsiteY74" fmla="*/ 379562 h 956218"/>
                <a:gd name="connsiteX75" fmla="*/ 4744826 w 5017427"/>
                <a:gd name="connsiteY75" fmla="*/ 401112 h 956218"/>
                <a:gd name="connsiteX76" fmla="*/ 4703122 w 5017427"/>
                <a:gd name="connsiteY76" fmla="*/ 444147 h 956218"/>
                <a:gd name="connsiteX77" fmla="*/ 4658155 w 5017427"/>
                <a:gd name="connsiteY77" fmla="*/ 487017 h 956218"/>
                <a:gd name="connsiteX78" fmla="*/ 4609649 w 5017427"/>
                <a:gd name="connsiteY78" fmla="*/ 529528 h 956218"/>
                <a:gd name="connsiteX79" fmla="*/ 4557291 w 5017427"/>
                <a:gd name="connsiteY79" fmla="*/ 571574 h 956218"/>
                <a:gd name="connsiteX80" fmla="*/ 4500845 w 5017427"/>
                <a:gd name="connsiteY80" fmla="*/ 612918 h 956218"/>
                <a:gd name="connsiteX81" fmla="*/ 4440034 w 5017427"/>
                <a:gd name="connsiteY81" fmla="*/ 653362 h 956218"/>
                <a:gd name="connsiteX82" fmla="*/ 4374660 w 5017427"/>
                <a:gd name="connsiteY82" fmla="*/ 692579 h 956218"/>
                <a:gd name="connsiteX83" fmla="*/ 4304443 w 5017427"/>
                <a:gd name="connsiteY83" fmla="*/ 730331 h 956218"/>
                <a:gd name="connsiteX84" fmla="*/ 4229267 w 5017427"/>
                <a:gd name="connsiteY84" fmla="*/ 766280 h 956218"/>
                <a:gd name="connsiteX85" fmla="*/ 4148933 w 5017427"/>
                <a:gd name="connsiteY85" fmla="*/ 800097 h 956218"/>
                <a:gd name="connsiteX86" fmla="*/ 4063411 w 5017427"/>
                <a:gd name="connsiteY86" fmla="*/ 831436 h 956218"/>
                <a:gd name="connsiteX87" fmla="*/ 3972631 w 5017427"/>
                <a:gd name="connsiteY87" fmla="*/ 859957 h 956218"/>
                <a:gd name="connsiteX88" fmla="*/ 3876607 w 5017427"/>
                <a:gd name="connsiteY88" fmla="*/ 885313 h 956218"/>
                <a:gd name="connsiteX89" fmla="*/ 3775362 w 5017427"/>
                <a:gd name="connsiteY89" fmla="*/ 907242 h 956218"/>
                <a:gd name="connsiteX90" fmla="*/ 3668999 w 5017427"/>
                <a:gd name="connsiteY90" fmla="*/ 925430 h 956218"/>
                <a:gd name="connsiteX91" fmla="*/ 3557623 w 5017427"/>
                <a:gd name="connsiteY91" fmla="*/ 939568 h 956218"/>
                <a:gd name="connsiteX92" fmla="*/ 3441310 w 5017427"/>
                <a:gd name="connsiteY92" fmla="*/ 949518 h 956218"/>
                <a:gd name="connsiteX93" fmla="*/ 3320171 w 5017427"/>
                <a:gd name="connsiteY93" fmla="*/ 955055 h 956218"/>
                <a:gd name="connsiteX94" fmla="*/ 3194281 w 5017427"/>
                <a:gd name="connsiteY94" fmla="*/ 956041 h 956218"/>
                <a:gd name="connsiteX95" fmla="*/ 3063762 w 5017427"/>
                <a:gd name="connsiteY95" fmla="*/ 952382 h 956218"/>
                <a:gd name="connsiteX96" fmla="*/ 2928558 w 5017427"/>
                <a:gd name="connsiteY96" fmla="*/ 943907 h 956218"/>
                <a:gd name="connsiteX97" fmla="*/ 2788829 w 5017427"/>
                <a:gd name="connsiteY97" fmla="*/ 930475 h 956218"/>
                <a:gd name="connsiteX98" fmla="*/ 2644570 w 5017427"/>
                <a:gd name="connsiteY98" fmla="*/ 911999 h 956218"/>
                <a:gd name="connsiteX99" fmla="*/ 2495767 w 5017427"/>
                <a:gd name="connsiteY99" fmla="*/ 888349 h 956218"/>
                <a:gd name="connsiteX100" fmla="*/ 2342287 w 5017427"/>
                <a:gd name="connsiteY100" fmla="*/ 859450 h 956218"/>
                <a:gd name="connsiteX101" fmla="*/ 2184040 w 5017427"/>
                <a:gd name="connsiteY101" fmla="*/ 825266 h 956218"/>
                <a:gd name="connsiteX102" fmla="*/ 2021097 w 5017427"/>
                <a:gd name="connsiteY102" fmla="*/ 785618 h 956218"/>
                <a:gd name="connsiteX103" fmla="*/ 1853479 w 5017427"/>
                <a:gd name="connsiteY103" fmla="*/ 740244 h 956218"/>
                <a:gd name="connsiteX104" fmla="*/ 1767802 w 5017427"/>
                <a:gd name="connsiteY104" fmla="*/ 715392 h 956218"/>
                <a:gd name="connsiteX105" fmla="*/ 1680840 w 5017427"/>
                <a:gd name="connsiteY105" fmla="*/ 689130 h 956218"/>
                <a:gd name="connsiteX106" fmla="*/ 1592501 w 5017427"/>
                <a:gd name="connsiteY106" fmla="*/ 661420 h 956218"/>
                <a:gd name="connsiteX107" fmla="*/ 1502913 w 5017427"/>
                <a:gd name="connsiteY107" fmla="*/ 632209 h 956218"/>
                <a:gd name="connsiteX108" fmla="*/ 1412283 w 5017427"/>
                <a:gd name="connsiteY108" fmla="*/ 601395 h 956218"/>
                <a:gd name="connsiteX109" fmla="*/ 1320270 w 5017427"/>
                <a:gd name="connsiteY109" fmla="*/ 569046 h 956218"/>
                <a:gd name="connsiteX110" fmla="*/ 1226874 w 5017427"/>
                <a:gd name="connsiteY110" fmla="*/ 535166 h 956218"/>
                <a:gd name="connsiteX111" fmla="*/ 1132097 w 5017427"/>
                <a:gd name="connsiteY111" fmla="*/ 499753 h 956218"/>
                <a:gd name="connsiteX112" fmla="*/ 938540 w 5017427"/>
                <a:gd name="connsiteY112" fmla="*/ 424010 h 956218"/>
                <a:gd name="connsiteX113" fmla="*/ 739326 w 5017427"/>
                <a:gd name="connsiteY113" fmla="*/ 341669 h 956218"/>
                <a:gd name="connsiteX114" fmla="*/ 534304 w 5017427"/>
                <a:gd name="connsiteY114" fmla="*/ 252440 h 956218"/>
                <a:gd name="connsiteX115" fmla="*/ 323329 w 5017427"/>
                <a:gd name="connsiteY115" fmla="*/ 156159 h 956218"/>
                <a:gd name="connsiteX116" fmla="*/ 215538 w 5017427"/>
                <a:gd name="connsiteY116" fmla="*/ 105304 h 956218"/>
                <a:gd name="connsiteX117" fmla="*/ 106375 w 5017427"/>
                <a:gd name="connsiteY117" fmla="*/ 52526 h 956218"/>
                <a:gd name="connsiteX118" fmla="*/ 0 w 5017427"/>
                <a:gd name="connsiteY118" fmla="*/ 0 h 95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5017427" h="956218">
                  <a:moveTo>
                    <a:pt x="0" y="0"/>
                  </a:moveTo>
                  <a:lnTo>
                    <a:pt x="546709" y="0"/>
                  </a:lnTo>
                  <a:lnTo>
                    <a:pt x="629890" y="43558"/>
                  </a:lnTo>
                  <a:cubicBezTo>
                    <a:pt x="755227" y="106490"/>
                    <a:pt x="879427" y="166136"/>
                    <a:pt x="1002624" y="222528"/>
                  </a:cubicBezTo>
                  <a:cubicBezTo>
                    <a:pt x="1121543" y="276975"/>
                    <a:pt x="1239426" y="328300"/>
                    <a:pt x="1356315" y="376500"/>
                  </a:cubicBezTo>
                  <a:cubicBezTo>
                    <a:pt x="1384930" y="388274"/>
                    <a:pt x="1413484" y="399837"/>
                    <a:pt x="1441977" y="411189"/>
                  </a:cubicBezTo>
                  <a:cubicBezTo>
                    <a:pt x="1470162" y="422479"/>
                    <a:pt x="1498329" y="433554"/>
                    <a:pt x="1526439" y="444460"/>
                  </a:cubicBezTo>
                  <a:cubicBezTo>
                    <a:pt x="1554280" y="455259"/>
                    <a:pt x="1582064" y="465889"/>
                    <a:pt x="1609744" y="476310"/>
                  </a:cubicBezTo>
                  <a:cubicBezTo>
                    <a:pt x="1637199" y="486621"/>
                    <a:pt x="1664596" y="496763"/>
                    <a:pt x="1691892" y="506740"/>
                  </a:cubicBezTo>
                  <a:cubicBezTo>
                    <a:pt x="1719047" y="516554"/>
                    <a:pt x="1746142" y="526200"/>
                    <a:pt x="1773138" y="535682"/>
                  </a:cubicBezTo>
                  <a:cubicBezTo>
                    <a:pt x="1799953" y="545048"/>
                    <a:pt x="1826622" y="554253"/>
                    <a:pt x="1853274" y="563242"/>
                  </a:cubicBezTo>
                  <a:cubicBezTo>
                    <a:pt x="1879708" y="572207"/>
                    <a:pt x="1906035" y="580919"/>
                    <a:pt x="1932303" y="589463"/>
                  </a:cubicBezTo>
                  <a:cubicBezTo>
                    <a:pt x="1958350" y="597940"/>
                    <a:pt x="1984297" y="606251"/>
                    <a:pt x="2010226" y="614346"/>
                  </a:cubicBezTo>
                  <a:cubicBezTo>
                    <a:pt x="2061334" y="630382"/>
                    <a:pt x="2112207" y="645658"/>
                    <a:pt x="2162927" y="660122"/>
                  </a:cubicBezTo>
                  <a:cubicBezTo>
                    <a:pt x="2212717" y="674360"/>
                    <a:pt x="2262272" y="687838"/>
                    <a:pt x="2311634" y="700551"/>
                  </a:cubicBezTo>
                  <a:cubicBezTo>
                    <a:pt x="2360068" y="713036"/>
                    <a:pt x="2408308" y="724759"/>
                    <a:pt x="2456273" y="735766"/>
                  </a:cubicBezTo>
                  <a:cubicBezTo>
                    <a:pt x="2503399" y="746583"/>
                    <a:pt x="2550250" y="756686"/>
                    <a:pt x="2596778" y="766035"/>
                  </a:cubicBezTo>
                  <a:cubicBezTo>
                    <a:pt x="2642515" y="775233"/>
                    <a:pt x="2688019" y="783713"/>
                    <a:pt x="2733241" y="791393"/>
                  </a:cubicBezTo>
                  <a:cubicBezTo>
                    <a:pt x="2777674" y="798964"/>
                    <a:pt x="2821827" y="805779"/>
                    <a:pt x="2865706" y="811879"/>
                  </a:cubicBezTo>
                  <a:cubicBezTo>
                    <a:pt x="2908834" y="817824"/>
                    <a:pt x="2951646" y="823059"/>
                    <a:pt x="2994177" y="827537"/>
                  </a:cubicBezTo>
                  <a:cubicBezTo>
                    <a:pt x="3035964" y="831903"/>
                    <a:pt x="3077474" y="835554"/>
                    <a:pt x="3118662" y="838452"/>
                  </a:cubicBezTo>
                  <a:cubicBezTo>
                    <a:pt x="3159113" y="841324"/>
                    <a:pt x="3199244" y="843486"/>
                    <a:pt x="3239053" y="844894"/>
                  </a:cubicBezTo>
                  <a:cubicBezTo>
                    <a:pt x="3278166" y="846272"/>
                    <a:pt x="3316915" y="846901"/>
                    <a:pt x="3355302" y="846822"/>
                  </a:cubicBezTo>
                  <a:cubicBezTo>
                    <a:pt x="3392997" y="846757"/>
                    <a:pt x="3430370" y="845939"/>
                    <a:pt x="3467342" y="844460"/>
                  </a:cubicBezTo>
                  <a:cubicBezTo>
                    <a:pt x="3503666" y="842992"/>
                    <a:pt x="3539584" y="840820"/>
                    <a:pt x="3575094" y="837901"/>
                  </a:cubicBezTo>
                  <a:cubicBezTo>
                    <a:pt x="3609967" y="835121"/>
                    <a:pt x="3644470" y="831549"/>
                    <a:pt x="3678486" y="827323"/>
                  </a:cubicBezTo>
                  <a:cubicBezTo>
                    <a:pt x="3711942" y="823143"/>
                    <a:pt x="3744912" y="818309"/>
                    <a:pt x="3777439" y="812820"/>
                  </a:cubicBezTo>
                  <a:cubicBezTo>
                    <a:pt x="3809404" y="807376"/>
                    <a:pt x="3840887" y="801322"/>
                    <a:pt x="3871842" y="794660"/>
                  </a:cubicBezTo>
                  <a:cubicBezTo>
                    <a:pt x="3902287" y="788085"/>
                    <a:pt x="3932245" y="780899"/>
                    <a:pt x="3961636" y="773111"/>
                  </a:cubicBezTo>
                  <a:cubicBezTo>
                    <a:pt x="3990559" y="765447"/>
                    <a:pt x="4018964" y="757261"/>
                    <a:pt x="4046755" y="748477"/>
                  </a:cubicBezTo>
                  <a:cubicBezTo>
                    <a:pt x="4074127" y="739857"/>
                    <a:pt x="4100976" y="730674"/>
                    <a:pt x="4127223" y="721020"/>
                  </a:cubicBezTo>
                  <a:cubicBezTo>
                    <a:pt x="4153046" y="711488"/>
                    <a:pt x="4178357" y="701520"/>
                    <a:pt x="4203021" y="691044"/>
                  </a:cubicBezTo>
                  <a:cubicBezTo>
                    <a:pt x="4227348" y="680723"/>
                    <a:pt x="4251083" y="670019"/>
                    <a:pt x="4274256" y="658841"/>
                  </a:cubicBezTo>
                  <a:cubicBezTo>
                    <a:pt x="4297102" y="647864"/>
                    <a:pt x="4319395" y="636498"/>
                    <a:pt x="4341049" y="624751"/>
                  </a:cubicBezTo>
                  <a:cubicBezTo>
                    <a:pt x="4362417" y="613201"/>
                    <a:pt x="4383275" y="601261"/>
                    <a:pt x="4403503" y="589024"/>
                  </a:cubicBezTo>
                  <a:cubicBezTo>
                    <a:pt x="4423484" y="576939"/>
                    <a:pt x="4442919" y="564551"/>
                    <a:pt x="4461813" y="551905"/>
                  </a:cubicBezTo>
                  <a:cubicBezTo>
                    <a:pt x="4480455" y="539366"/>
                    <a:pt x="4498608" y="526650"/>
                    <a:pt x="4516172" y="513637"/>
                  </a:cubicBezTo>
                  <a:cubicBezTo>
                    <a:pt x="4533577" y="500810"/>
                    <a:pt x="4550446" y="487766"/>
                    <a:pt x="4566818" y="474504"/>
                  </a:cubicBezTo>
                  <a:cubicBezTo>
                    <a:pt x="4582992" y="461432"/>
                    <a:pt x="4598712" y="448135"/>
                    <a:pt x="4613945" y="434707"/>
                  </a:cubicBezTo>
                  <a:cubicBezTo>
                    <a:pt x="4629017" y="421421"/>
                    <a:pt x="4643639" y="407956"/>
                    <a:pt x="4657822" y="394397"/>
                  </a:cubicBezTo>
                  <a:cubicBezTo>
                    <a:pt x="4671839" y="380938"/>
                    <a:pt x="4685413" y="367343"/>
                    <a:pt x="4698591" y="353692"/>
                  </a:cubicBezTo>
                  <a:cubicBezTo>
                    <a:pt x="4705136" y="346871"/>
                    <a:pt x="4711597" y="340057"/>
                    <a:pt x="4717924" y="333210"/>
                  </a:cubicBezTo>
                  <a:cubicBezTo>
                    <a:pt x="4724209" y="326366"/>
                    <a:pt x="4730450" y="319527"/>
                    <a:pt x="4736561" y="312698"/>
                  </a:cubicBezTo>
                  <a:cubicBezTo>
                    <a:pt x="4742674" y="305869"/>
                    <a:pt x="4748696" y="299004"/>
                    <a:pt x="4754589" y="292149"/>
                  </a:cubicBezTo>
                  <a:cubicBezTo>
                    <a:pt x="4760486" y="285338"/>
                    <a:pt x="4766250" y="278494"/>
                    <a:pt x="4771969" y="271611"/>
                  </a:cubicBezTo>
                  <a:cubicBezTo>
                    <a:pt x="4777647" y="264774"/>
                    <a:pt x="4783188" y="257862"/>
                    <a:pt x="4788691" y="250996"/>
                  </a:cubicBezTo>
                  <a:cubicBezTo>
                    <a:pt x="4794150" y="244134"/>
                    <a:pt x="4799567" y="237276"/>
                    <a:pt x="4804850" y="230385"/>
                  </a:cubicBezTo>
                  <a:cubicBezTo>
                    <a:pt x="4810138" y="223537"/>
                    <a:pt x="4815335" y="216653"/>
                    <a:pt x="4820447" y="209776"/>
                  </a:cubicBezTo>
                  <a:cubicBezTo>
                    <a:pt x="4825558" y="202899"/>
                    <a:pt x="4830584" y="196029"/>
                    <a:pt x="4835523" y="189167"/>
                  </a:cubicBezTo>
                  <a:cubicBezTo>
                    <a:pt x="4840462" y="182304"/>
                    <a:pt x="4845312" y="175405"/>
                    <a:pt x="4850080" y="168556"/>
                  </a:cubicBezTo>
                  <a:cubicBezTo>
                    <a:pt x="4854847" y="161707"/>
                    <a:pt x="4859566" y="154820"/>
                    <a:pt x="4864162" y="147985"/>
                  </a:cubicBezTo>
                  <a:cubicBezTo>
                    <a:pt x="4868756" y="141151"/>
                    <a:pt x="4873306" y="134277"/>
                    <a:pt x="4877767" y="127411"/>
                  </a:cubicBezTo>
                  <a:cubicBezTo>
                    <a:pt x="4882186" y="120547"/>
                    <a:pt x="4886563" y="113687"/>
                    <a:pt x="4890853" y="106835"/>
                  </a:cubicBezTo>
                  <a:cubicBezTo>
                    <a:pt x="4895103" y="100029"/>
                    <a:pt x="4899352" y="93180"/>
                    <a:pt x="4903511" y="86338"/>
                  </a:cubicBezTo>
                  <a:cubicBezTo>
                    <a:pt x="4907630" y="79498"/>
                    <a:pt x="4911752" y="72703"/>
                    <a:pt x="4915783" y="65872"/>
                  </a:cubicBezTo>
                  <a:cubicBezTo>
                    <a:pt x="4919818" y="59083"/>
                    <a:pt x="4923765" y="52259"/>
                    <a:pt x="4927667" y="45439"/>
                  </a:cubicBezTo>
                  <a:cubicBezTo>
                    <a:pt x="4931527" y="38622"/>
                    <a:pt x="4935344" y="31807"/>
                    <a:pt x="4939117" y="24997"/>
                  </a:cubicBezTo>
                  <a:lnTo>
                    <a:pt x="4952093" y="0"/>
                  </a:lnTo>
                  <a:lnTo>
                    <a:pt x="5017427" y="0"/>
                  </a:lnTo>
                  <a:lnTo>
                    <a:pt x="4987339" y="59688"/>
                  </a:lnTo>
                  <a:cubicBezTo>
                    <a:pt x="4983623" y="66666"/>
                    <a:pt x="4979780" y="73699"/>
                    <a:pt x="4975931" y="80645"/>
                  </a:cubicBezTo>
                  <a:cubicBezTo>
                    <a:pt x="4972047" y="87681"/>
                    <a:pt x="4968115" y="94678"/>
                    <a:pt x="4964097" y="101682"/>
                  </a:cubicBezTo>
                  <a:cubicBezTo>
                    <a:pt x="4960082" y="108728"/>
                    <a:pt x="4955979" y="115739"/>
                    <a:pt x="4951832" y="122753"/>
                  </a:cubicBezTo>
                  <a:cubicBezTo>
                    <a:pt x="4947646" y="129814"/>
                    <a:pt x="4943416" y="136878"/>
                    <a:pt x="4939140" y="143903"/>
                  </a:cubicBezTo>
                  <a:cubicBezTo>
                    <a:pt x="4934871" y="151014"/>
                    <a:pt x="4930470" y="158093"/>
                    <a:pt x="4926021" y="165132"/>
                  </a:cubicBezTo>
                  <a:cubicBezTo>
                    <a:pt x="4921580" y="172256"/>
                    <a:pt x="4917007" y="179349"/>
                    <a:pt x="4912387" y="186402"/>
                  </a:cubicBezTo>
                  <a:cubicBezTo>
                    <a:pt x="4907726" y="193502"/>
                    <a:pt x="4903023" y="200606"/>
                    <a:pt x="4898234" y="207716"/>
                  </a:cubicBezTo>
                  <a:cubicBezTo>
                    <a:pt x="4893403" y="214830"/>
                    <a:pt x="4888527" y="221947"/>
                    <a:pt x="4883566" y="229071"/>
                  </a:cubicBezTo>
                  <a:cubicBezTo>
                    <a:pt x="4878562" y="236199"/>
                    <a:pt x="4873515" y="243331"/>
                    <a:pt x="4868381" y="250470"/>
                  </a:cubicBezTo>
                  <a:cubicBezTo>
                    <a:pt x="4863208" y="257655"/>
                    <a:pt x="4857990" y="264800"/>
                    <a:pt x="4852640" y="271957"/>
                  </a:cubicBezTo>
                  <a:cubicBezTo>
                    <a:pt x="4847292" y="279113"/>
                    <a:pt x="4841857" y="286277"/>
                    <a:pt x="4836337" y="293447"/>
                  </a:cubicBezTo>
                  <a:cubicBezTo>
                    <a:pt x="4830774" y="300621"/>
                    <a:pt x="4825127" y="307845"/>
                    <a:pt x="4819388" y="314990"/>
                  </a:cubicBezTo>
                  <a:cubicBezTo>
                    <a:pt x="4813608" y="322182"/>
                    <a:pt x="4807740" y="329338"/>
                    <a:pt x="4801785" y="336500"/>
                  </a:cubicBezTo>
                  <a:cubicBezTo>
                    <a:pt x="4795791" y="343710"/>
                    <a:pt x="4789664" y="350887"/>
                    <a:pt x="4783491" y="358024"/>
                  </a:cubicBezTo>
                  <a:cubicBezTo>
                    <a:pt x="4777235" y="365212"/>
                    <a:pt x="4770936" y="372403"/>
                    <a:pt x="4764505" y="379562"/>
                  </a:cubicBezTo>
                  <a:cubicBezTo>
                    <a:pt x="4758033" y="386767"/>
                    <a:pt x="4751472" y="393937"/>
                    <a:pt x="4744826" y="401112"/>
                  </a:cubicBezTo>
                  <a:cubicBezTo>
                    <a:pt x="4731363" y="415523"/>
                    <a:pt x="4717506" y="429878"/>
                    <a:pt x="4703122" y="444147"/>
                  </a:cubicBezTo>
                  <a:cubicBezTo>
                    <a:pt x="4688619" y="458557"/>
                    <a:pt x="4673629" y="472832"/>
                    <a:pt x="4658155" y="487017"/>
                  </a:cubicBezTo>
                  <a:cubicBezTo>
                    <a:pt x="4642516" y="501303"/>
                    <a:pt x="4626350" y="515502"/>
                    <a:pt x="4609649" y="529528"/>
                  </a:cubicBezTo>
                  <a:cubicBezTo>
                    <a:pt x="4592744" y="543700"/>
                    <a:pt x="4575307" y="557744"/>
                    <a:pt x="4557291" y="571574"/>
                  </a:cubicBezTo>
                  <a:cubicBezTo>
                    <a:pt x="4539069" y="585553"/>
                    <a:pt x="4520228" y="599365"/>
                    <a:pt x="4500845" y="612918"/>
                  </a:cubicBezTo>
                  <a:cubicBezTo>
                    <a:pt x="4481175" y="626667"/>
                    <a:pt x="4460878" y="640166"/>
                    <a:pt x="4440034" y="653362"/>
                  </a:cubicBezTo>
                  <a:cubicBezTo>
                    <a:pt x="4418863" y="666759"/>
                    <a:pt x="4397099" y="679815"/>
                    <a:pt x="4374660" y="692579"/>
                  </a:cubicBezTo>
                  <a:cubicBezTo>
                    <a:pt x="4351893" y="705545"/>
                    <a:pt x="4328487" y="718128"/>
                    <a:pt x="4304443" y="730331"/>
                  </a:cubicBezTo>
                  <a:cubicBezTo>
                    <a:pt x="4280027" y="742738"/>
                    <a:pt x="4254967" y="754721"/>
                    <a:pt x="4229267" y="766280"/>
                  </a:cubicBezTo>
                  <a:cubicBezTo>
                    <a:pt x="4203147" y="778004"/>
                    <a:pt x="4176343" y="789306"/>
                    <a:pt x="4148933" y="800097"/>
                  </a:cubicBezTo>
                  <a:cubicBezTo>
                    <a:pt x="4121059" y="811054"/>
                    <a:pt x="4092542" y="821545"/>
                    <a:pt x="4063411" y="831436"/>
                  </a:cubicBezTo>
                  <a:cubicBezTo>
                    <a:pt x="4033778" y="841541"/>
                    <a:pt x="4003489" y="851051"/>
                    <a:pt x="3972631" y="859957"/>
                  </a:cubicBezTo>
                  <a:cubicBezTo>
                    <a:pt x="3941223" y="869039"/>
                    <a:pt x="3909200" y="877478"/>
                    <a:pt x="3876607" y="885313"/>
                  </a:cubicBezTo>
                  <a:cubicBezTo>
                    <a:pt x="3843419" y="893284"/>
                    <a:pt x="3809657" y="900609"/>
                    <a:pt x="3775362" y="907242"/>
                  </a:cubicBezTo>
                  <a:cubicBezTo>
                    <a:pt x="3740471" y="914009"/>
                    <a:pt x="3704961" y="920091"/>
                    <a:pt x="3668999" y="925430"/>
                  </a:cubicBezTo>
                  <a:cubicBezTo>
                    <a:pt x="3632353" y="930869"/>
                    <a:pt x="3595215" y="935611"/>
                    <a:pt x="3557623" y="939568"/>
                  </a:cubicBezTo>
                  <a:cubicBezTo>
                    <a:pt x="3519307" y="943670"/>
                    <a:pt x="3480533" y="946944"/>
                    <a:pt x="3441310" y="949518"/>
                  </a:cubicBezTo>
                  <a:cubicBezTo>
                    <a:pt x="3401353" y="952109"/>
                    <a:pt x="3360944" y="953956"/>
                    <a:pt x="3320171" y="955055"/>
                  </a:cubicBezTo>
                  <a:cubicBezTo>
                    <a:pt x="3278573" y="956133"/>
                    <a:pt x="3236610" y="956462"/>
                    <a:pt x="3194281" y="956041"/>
                  </a:cubicBezTo>
                  <a:cubicBezTo>
                    <a:pt x="3151128" y="955602"/>
                    <a:pt x="3107607" y="954369"/>
                    <a:pt x="3063762" y="952382"/>
                  </a:cubicBezTo>
                  <a:cubicBezTo>
                    <a:pt x="3019047" y="950337"/>
                    <a:pt x="2973964" y="947499"/>
                    <a:pt x="2928558" y="943907"/>
                  </a:cubicBezTo>
                  <a:cubicBezTo>
                    <a:pt x="2882277" y="940215"/>
                    <a:pt x="2835714" y="935722"/>
                    <a:pt x="2788829" y="930475"/>
                  </a:cubicBezTo>
                  <a:cubicBezTo>
                    <a:pt x="2741069" y="925127"/>
                    <a:pt x="2692980" y="918940"/>
                    <a:pt x="2644570" y="911999"/>
                  </a:cubicBezTo>
                  <a:cubicBezTo>
                    <a:pt x="2595237" y="904916"/>
                    <a:pt x="2545665" y="897031"/>
                    <a:pt x="2495767" y="888349"/>
                  </a:cubicBezTo>
                  <a:cubicBezTo>
                    <a:pt x="2444945" y="879482"/>
                    <a:pt x="2393754" y="869823"/>
                    <a:pt x="2342287" y="859450"/>
                  </a:cubicBezTo>
                  <a:cubicBezTo>
                    <a:pt x="2289806" y="848856"/>
                    <a:pt x="2237086" y="837459"/>
                    <a:pt x="2184040" y="825266"/>
                  </a:cubicBezTo>
                  <a:cubicBezTo>
                    <a:pt x="2129982" y="812895"/>
                    <a:pt x="2075636" y="799639"/>
                    <a:pt x="2021097" y="785618"/>
                  </a:cubicBezTo>
                  <a:cubicBezTo>
                    <a:pt x="1965452" y="771341"/>
                    <a:pt x="1909566" y="756217"/>
                    <a:pt x="1853479" y="740244"/>
                  </a:cubicBezTo>
                  <a:cubicBezTo>
                    <a:pt x="1824993" y="732142"/>
                    <a:pt x="1796449" y="723870"/>
                    <a:pt x="1767802" y="715392"/>
                  </a:cubicBezTo>
                  <a:cubicBezTo>
                    <a:pt x="1738933" y="706845"/>
                    <a:pt x="1709917" y="698093"/>
                    <a:pt x="1680840" y="689130"/>
                  </a:cubicBezTo>
                  <a:cubicBezTo>
                    <a:pt x="1651454" y="680105"/>
                    <a:pt x="1622008" y="670868"/>
                    <a:pt x="1592501" y="661420"/>
                  </a:cubicBezTo>
                  <a:cubicBezTo>
                    <a:pt x="1562726" y="651864"/>
                    <a:pt x="1532850" y="642143"/>
                    <a:pt x="1502913" y="632209"/>
                  </a:cubicBezTo>
                  <a:cubicBezTo>
                    <a:pt x="1472794" y="622162"/>
                    <a:pt x="1442567" y="611862"/>
                    <a:pt x="1412283" y="601395"/>
                  </a:cubicBezTo>
                  <a:cubicBezTo>
                    <a:pt x="1381687" y="590823"/>
                    <a:pt x="1351030" y="580039"/>
                    <a:pt x="1320270" y="569046"/>
                  </a:cubicBezTo>
                  <a:cubicBezTo>
                    <a:pt x="1289241" y="557947"/>
                    <a:pt x="1258108" y="546639"/>
                    <a:pt x="1226874" y="535166"/>
                  </a:cubicBezTo>
                  <a:cubicBezTo>
                    <a:pt x="1195368" y="523542"/>
                    <a:pt x="1163763" y="511753"/>
                    <a:pt x="1132097" y="499753"/>
                  </a:cubicBezTo>
                  <a:cubicBezTo>
                    <a:pt x="1067906" y="475345"/>
                    <a:pt x="1003388" y="450097"/>
                    <a:pt x="938540" y="424010"/>
                  </a:cubicBezTo>
                  <a:cubicBezTo>
                    <a:pt x="872479" y="397416"/>
                    <a:pt x="806048" y="369986"/>
                    <a:pt x="739326" y="341669"/>
                  </a:cubicBezTo>
                  <a:cubicBezTo>
                    <a:pt x="671347" y="312807"/>
                    <a:pt x="602992" y="283064"/>
                    <a:pt x="534304" y="252440"/>
                  </a:cubicBezTo>
                  <a:cubicBezTo>
                    <a:pt x="464315" y="221272"/>
                    <a:pt x="393990" y="189178"/>
                    <a:pt x="323329" y="156159"/>
                  </a:cubicBezTo>
                  <a:cubicBezTo>
                    <a:pt x="287420" y="139480"/>
                    <a:pt x="251489" y="122500"/>
                    <a:pt x="215538" y="105304"/>
                  </a:cubicBezTo>
                  <a:cubicBezTo>
                    <a:pt x="179229" y="87965"/>
                    <a:pt x="142857" y="70371"/>
                    <a:pt x="106375" y="52526"/>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Freeform: Shape 42">
              <a:extLst>
                <a:ext uri="{FF2B5EF4-FFF2-40B4-BE49-F238E27FC236}">
                  <a16:creationId xmlns:a16="http://schemas.microsoft.com/office/drawing/2014/main" id="{D9046878-53A3-80E4-FD47-7C053D4BFFB9}"/>
                </a:ext>
              </a:extLst>
            </p:cNvPr>
            <p:cNvSpPr/>
            <p:nvPr userDrawn="1"/>
          </p:nvSpPr>
          <p:spPr>
            <a:xfrm>
              <a:off x="11735680" y="0"/>
              <a:ext cx="456321" cy="1228638"/>
            </a:xfrm>
            <a:custGeom>
              <a:avLst/>
              <a:gdLst>
                <a:gd name="connsiteX0" fmla="*/ 406991 w 456321"/>
                <a:gd name="connsiteY0" fmla="*/ 0 h 1228638"/>
                <a:gd name="connsiteX1" fmla="*/ 450169 w 456321"/>
                <a:gd name="connsiteY1" fmla="*/ 0 h 1228638"/>
                <a:gd name="connsiteX2" fmla="*/ 449249 w 456321"/>
                <a:gd name="connsiteY2" fmla="*/ 1489 h 1228638"/>
                <a:gd name="connsiteX3" fmla="*/ 445924 w 456321"/>
                <a:gd name="connsiteY3" fmla="*/ 6918 h 1228638"/>
                <a:gd name="connsiteX4" fmla="*/ 442558 w 456321"/>
                <a:gd name="connsiteY4" fmla="*/ 12352 h 1228638"/>
                <a:gd name="connsiteX5" fmla="*/ 439141 w 456321"/>
                <a:gd name="connsiteY5" fmla="*/ 17703 h 1228638"/>
                <a:gd name="connsiteX6" fmla="*/ 432185 w 456321"/>
                <a:gd name="connsiteY6" fmla="*/ 28501 h 1228638"/>
                <a:gd name="connsiteX7" fmla="*/ 425003 w 456321"/>
                <a:gd name="connsiteY7" fmla="*/ 39188 h 1228638"/>
                <a:gd name="connsiteX8" fmla="*/ 421415 w 456321"/>
                <a:gd name="connsiteY8" fmla="*/ 44553 h 1228638"/>
                <a:gd name="connsiteX9" fmla="*/ 420484 w 456321"/>
                <a:gd name="connsiteY9" fmla="*/ 45886 h 1228638"/>
                <a:gd name="connsiteX10" fmla="*/ 419554 w 456321"/>
                <a:gd name="connsiteY10" fmla="*/ 47220 h 1228638"/>
                <a:gd name="connsiteX11" fmla="*/ 418620 w 456321"/>
                <a:gd name="connsiteY11" fmla="*/ 48510 h 1228638"/>
                <a:gd name="connsiteX12" fmla="*/ 417690 w 456321"/>
                <a:gd name="connsiteY12" fmla="*/ 49842 h 1228638"/>
                <a:gd name="connsiteX13" fmla="*/ 410242 w 456321"/>
                <a:gd name="connsiteY13" fmla="*/ 60465 h 1228638"/>
                <a:gd name="connsiteX14" fmla="*/ 394817 w 456321"/>
                <a:gd name="connsiteY14" fmla="*/ 81579 h 1228638"/>
                <a:gd name="connsiteX15" fmla="*/ 378726 w 456321"/>
                <a:gd name="connsiteY15" fmla="*/ 102489 h 1228638"/>
                <a:gd name="connsiteX16" fmla="*/ 361971 w 456321"/>
                <a:gd name="connsiteY16" fmla="*/ 123236 h 1228638"/>
                <a:gd name="connsiteX17" fmla="*/ 344559 w 456321"/>
                <a:gd name="connsiteY17" fmla="*/ 143908 h 1228638"/>
                <a:gd name="connsiteX18" fmla="*/ 335657 w 456321"/>
                <a:gd name="connsiteY18" fmla="*/ 154216 h 1228638"/>
                <a:gd name="connsiteX19" fmla="*/ 326488 w 456321"/>
                <a:gd name="connsiteY19" fmla="*/ 164459 h 1228638"/>
                <a:gd name="connsiteX20" fmla="*/ 317235 w 456321"/>
                <a:gd name="connsiteY20" fmla="*/ 174711 h 1228638"/>
                <a:gd name="connsiteX21" fmla="*/ 307758 w 456321"/>
                <a:gd name="connsiteY21" fmla="*/ 184892 h 1228638"/>
                <a:gd name="connsiteX22" fmla="*/ 287570 w 456321"/>
                <a:gd name="connsiteY22" fmla="*/ 206572 h 1228638"/>
                <a:gd name="connsiteX23" fmla="*/ 282327 w 456321"/>
                <a:gd name="connsiteY23" fmla="*/ 212377 h 1228638"/>
                <a:gd name="connsiteX24" fmla="*/ 277087 w 456321"/>
                <a:gd name="connsiteY24" fmla="*/ 218224 h 1228638"/>
                <a:gd name="connsiteX25" fmla="*/ 271815 w 456321"/>
                <a:gd name="connsiteY25" fmla="*/ 224204 h 1228638"/>
                <a:gd name="connsiteX26" fmla="*/ 266555 w 456321"/>
                <a:gd name="connsiteY26" fmla="*/ 230313 h 1228638"/>
                <a:gd name="connsiteX27" fmla="*/ 256053 w 456321"/>
                <a:gd name="connsiteY27" fmla="*/ 242789 h 1228638"/>
                <a:gd name="connsiteX28" fmla="*/ 245540 w 456321"/>
                <a:gd name="connsiteY28" fmla="*/ 255657 h 1228638"/>
                <a:gd name="connsiteX29" fmla="*/ 235067 w 456321"/>
                <a:gd name="connsiteY29" fmla="*/ 268998 h 1228638"/>
                <a:gd name="connsiteX30" fmla="*/ 224628 w 456321"/>
                <a:gd name="connsiteY30" fmla="*/ 282770 h 1228638"/>
                <a:gd name="connsiteX31" fmla="*/ 214229 w 456321"/>
                <a:gd name="connsiteY31" fmla="*/ 297014 h 1228638"/>
                <a:gd name="connsiteX32" fmla="*/ 203913 w 456321"/>
                <a:gd name="connsiteY32" fmla="*/ 311729 h 1228638"/>
                <a:gd name="connsiteX33" fmla="*/ 193637 w 456321"/>
                <a:gd name="connsiteY33" fmla="*/ 326960 h 1228638"/>
                <a:gd name="connsiteX34" fmla="*/ 183488 w 456321"/>
                <a:gd name="connsiteY34" fmla="*/ 342658 h 1228638"/>
                <a:gd name="connsiteX35" fmla="*/ 163533 w 456321"/>
                <a:gd name="connsiteY35" fmla="*/ 375628 h 1228638"/>
                <a:gd name="connsiteX36" fmla="*/ 144234 w 456321"/>
                <a:gd name="connsiteY36" fmla="*/ 410755 h 1228638"/>
                <a:gd name="connsiteX37" fmla="*/ 125767 w 456321"/>
                <a:gd name="connsiteY37" fmla="*/ 448110 h 1228638"/>
                <a:gd name="connsiteX38" fmla="*/ 108348 w 456321"/>
                <a:gd name="connsiteY38" fmla="*/ 487675 h 1228638"/>
                <a:gd name="connsiteX39" fmla="*/ 100122 w 456321"/>
                <a:gd name="connsiteY39" fmla="*/ 508328 h 1228638"/>
                <a:gd name="connsiteX40" fmla="*/ 92291 w 456321"/>
                <a:gd name="connsiteY40" fmla="*/ 529555 h 1228638"/>
                <a:gd name="connsiteX41" fmla="*/ 84895 w 456321"/>
                <a:gd name="connsiteY41" fmla="*/ 551354 h 1228638"/>
                <a:gd name="connsiteX42" fmla="*/ 77930 w 456321"/>
                <a:gd name="connsiteY42" fmla="*/ 573636 h 1228638"/>
                <a:gd name="connsiteX43" fmla="*/ 74615 w 456321"/>
                <a:gd name="connsiteY43" fmla="*/ 584959 h 1228638"/>
                <a:gd name="connsiteX44" fmla="*/ 71485 w 456321"/>
                <a:gd name="connsiteY44" fmla="*/ 596439 h 1228638"/>
                <a:gd name="connsiteX45" fmla="*/ 68495 w 456321"/>
                <a:gd name="connsiteY45" fmla="*/ 608038 h 1228638"/>
                <a:gd name="connsiteX46" fmla="*/ 65598 w 456321"/>
                <a:gd name="connsiteY46" fmla="*/ 619716 h 1228638"/>
                <a:gd name="connsiteX47" fmla="*/ 62930 w 456321"/>
                <a:gd name="connsiteY47" fmla="*/ 631549 h 1228638"/>
                <a:gd name="connsiteX48" fmla="*/ 61597 w 456321"/>
                <a:gd name="connsiteY48" fmla="*/ 637465 h 1228638"/>
                <a:gd name="connsiteX49" fmla="*/ 60351 w 456321"/>
                <a:gd name="connsiteY49" fmla="*/ 643417 h 1228638"/>
                <a:gd name="connsiteX50" fmla="*/ 57918 w 456321"/>
                <a:gd name="connsiteY50" fmla="*/ 655448 h 1228638"/>
                <a:gd name="connsiteX51" fmla="*/ 55749 w 456321"/>
                <a:gd name="connsiteY51" fmla="*/ 667544 h 1228638"/>
                <a:gd name="connsiteX52" fmla="*/ 54644 w 456321"/>
                <a:gd name="connsiteY52" fmla="*/ 673613 h 1228638"/>
                <a:gd name="connsiteX53" fmla="*/ 53669 w 456321"/>
                <a:gd name="connsiteY53" fmla="*/ 679674 h 1228638"/>
                <a:gd name="connsiteX54" fmla="*/ 51775 w 456321"/>
                <a:gd name="connsiteY54" fmla="*/ 691963 h 1228638"/>
                <a:gd name="connsiteX55" fmla="*/ 50143 w 456321"/>
                <a:gd name="connsiteY55" fmla="*/ 704274 h 1228638"/>
                <a:gd name="connsiteX56" fmla="*/ 49352 w 456321"/>
                <a:gd name="connsiteY56" fmla="*/ 710450 h 1228638"/>
                <a:gd name="connsiteX57" fmla="*/ 48649 w 456321"/>
                <a:gd name="connsiteY57" fmla="*/ 716660 h 1228638"/>
                <a:gd name="connsiteX58" fmla="*/ 47329 w 456321"/>
                <a:gd name="connsiteY58" fmla="*/ 729076 h 1228638"/>
                <a:gd name="connsiteX59" fmla="*/ 46275 w 456321"/>
                <a:gd name="connsiteY59" fmla="*/ 741555 h 1228638"/>
                <a:gd name="connsiteX60" fmla="*/ 46009 w 456321"/>
                <a:gd name="connsiteY60" fmla="*/ 744655 h 1228638"/>
                <a:gd name="connsiteX61" fmla="*/ 45791 w 456321"/>
                <a:gd name="connsiteY61" fmla="*/ 747792 h 1228638"/>
                <a:gd name="connsiteX62" fmla="*/ 45572 w 456321"/>
                <a:gd name="connsiteY62" fmla="*/ 750930 h 1228638"/>
                <a:gd name="connsiteX63" fmla="*/ 45354 w 456321"/>
                <a:gd name="connsiteY63" fmla="*/ 754068 h 1228638"/>
                <a:gd name="connsiteX64" fmla="*/ 45177 w 456321"/>
                <a:gd name="connsiteY64" fmla="*/ 757203 h 1228638"/>
                <a:gd name="connsiteX65" fmla="*/ 45001 w 456321"/>
                <a:gd name="connsiteY65" fmla="*/ 760337 h 1228638"/>
                <a:gd name="connsiteX66" fmla="*/ 44826 w 456321"/>
                <a:gd name="connsiteY66" fmla="*/ 763472 h 1228638"/>
                <a:gd name="connsiteX67" fmla="*/ 44694 w 456321"/>
                <a:gd name="connsiteY67" fmla="*/ 766603 h 1228638"/>
                <a:gd name="connsiteX68" fmla="*/ 44249 w 456321"/>
                <a:gd name="connsiteY68" fmla="*/ 779120 h 1228638"/>
                <a:gd name="connsiteX69" fmla="*/ 44063 w 456321"/>
                <a:gd name="connsiteY69" fmla="*/ 791615 h 1228638"/>
                <a:gd name="connsiteX70" fmla="*/ 44091 w 456321"/>
                <a:gd name="connsiteY70" fmla="*/ 804092 h 1228638"/>
                <a:gd name="connsiteX71" fmla="*/ 44292 w 456321"/>
                <a:gd name="connsiteY71" fmla="*/ 816556 h 1228638"/>
                <a:gd name="connsiteX72" fmla="*/ 44655 w 456321"/>
                <a:gd name="connsiteY72" fmla="*/ 825713 h 1228638"/>
                <a:gd name="connsiteX73" fmla="*/ 45144 w 456321"/>
                <a:gd name="connsiteY73" fmla="*/ 834816 h 1228638"/>
                <a:gd name="connsiteX74" fmla="*/ 45714 w 456321"/>
                <a:gd name="connsiteY74" fmla="*/ 843869 h 1228638"/>
                <a:gd name="connsiteX75" fmla="*/ 46413 w 456321"/>
                <a:gd name="connsiteY75" fmla="*/ 852912 h 1228638"/>
                <a:gd name="connsiteX76" fmla="*/ 46679 w 456321"/>
                <a:gd name="connsiteY76" fmla="*/ 856140 h 1228638"/>
                <a:gd name="connsiteX77" fmla="*/ 46944 w 456321"/>
                <a:gd name="connsiteY77" fmla="*/ 859368 h 1228638"/>
                <a:gd name="connsiteX78" fmla="*/ 47253 w 456321"/>
                <a:gd name="connsiteY78" fmla="*/ 862593 h 1228638"/>
                <a:gd name="connsiteX79" fmla="*/ 47561 w 456321"/>
                <a:gd name="connsiteY79" fmla="*/ 865818 h 1228638"/>
                <a:gd name="connsiteX80" fmla="*/ 49029 w 456321"/>
                <a:gd name="connsiteY80" fmla="*/ 877874 h 1228638"/>
                <a:gd name="connsiteX81" fmla="*/ 50705 w 456321"/>
                <a:gd name="connsiteY81" fmla="*/ 889827 h 1228638"/>
                <a:gd name="connsiteX82" fmla="*/ 52589 w 456321"/>
                <a:gd name="connsiteY82" fmla="*/ 901675 h 1228638"/>
                <a:gd name="connsiteX83" fmla="*/ 54720 w 456321"/>
                <a:gd name="connsiteY83" fmla="*/ 913373 h 1228638"/>
                <a:gd name="connsiteX84" fmla="*/ 57143 w 456321"/>
                <a:gd name="connsiteY84" fmla="*/ 924917 h 1228638"/>
                <a:gd name="connsiteX85" fmla="*/ 59769 w 456321"/>
                <a:gd name="connsiteY85" fmla="*/ 936315 h 1228638"/>
                <a:gd name="connsiteX86" fmla="*/ 62597 w 456321"/>
                <a:gd name="connsiteY86" fmla="*/ 947523 h 1228638"/>
                <a:gd name="connsiteX87" fmla="*/ 65672 w 456321"/>
                <a:gd name="connsiteY87" fmla="*/ 958580 h 1228638"/>
                <a:gd name="connsiteX88" fmla="*/ 68985 w 456321"/>
                <a:gd name="connsiteY88" fmla="*/ 969358 h 1228638"/>
                <a:gd name="connsiteX89" fmla="*/ 72499 w 456321"/>
                <a:gd name="connsiteY89" fmla="*/ 979946 h 1228638"/>
                <a:gd name="connsiteX90" fmla="*/ 76256 w 456321"/>
                <a:gd name="connsiteY90" fmla="*/ 990341 h 1228638"/>
                <a:gd name="connsiteX91" fmla="*/ 80168 w 456321"/>
                <a:gd name="connsiteY91" fmla="*/ 1000506 h 1228638"/>
                <a:gd name="connsiteX92" fmla="*/ 84321 w 456321"/>
                <a:gd name="connsiteY92" fmla="*/ 1010434 h 1228638"/>
                <a:gd name="connsiteX93" fmla="*/ 88669 w 456321"/>
                <a:gd name="connsiteY93" fmla="*/ 1020088 h 1228638"/>
                <a:gd name="connsiteX94" fmla="*/ 93208 w 456321"/>
                <a:gd name="connsiteY94" fmla="*/ 1029464 h 1228638"/>
                <a:gd name="connsiteX95" fmla="*/ 97947 w 456321"/>
                <a:gd name="connsiteY95" fmla="*/ 1038608 h 1228638"/>
                <a:gd name="connsiteX96" fmla="*/ 118611 w 456321"/>
                <a:gd name="connsiteY96" fmla="*/ 1072270 h 1228638"/>
                <a:gd name="connsiteX97" fmla="*/ 141747 w 456321"/>
                <a:gd name="connsiteY97" fmla="*/ 1101222 h 1228638"/>
                <a:gd name="connsiteX98" fmla="*/ 166869 w 456321"/>
                <a:gd name="connsiteY98" fmla="*/ 1125331 h 1228638"/>
                <a:gd name="connsiteX99" fmla="*/ 193617 w 456321"/>
                <a:gd name="connsiteY99" fmla="*/ 1144453 h 1228638"/>
                <a:gd name="connsiteX100" fmla="*/ 221559 w 456321"/>
                <a:gd name="connsiteY100" fmla="*/ 1158579 h 1228638"/>
                <a:gd name="connsiteX101" fmla="*/ 250269 w 456321"/>
                <a:gd name="connsiteY101" fmla="*/ 1167833 h 1228638"/>
                <a:gd name="connsiteX102" fmla="*/ 279372 w 456321"/>
                <a:gd name="connsiteY102" fmla="*/ 1172375 h 1228638"/>
                <a:gd name="connsiteX103" fmla="*/ 308581 w 456321"/>
                <a:gd name="connsiteY103" fmla="*/ 1172400 h 1228638"/>
                <a:gd name="connsiteX104" fmla="*/ 337570 w 456321"/>
                <a:gd name="connsiteY104" fmla="*/ 1168155 h 1228638"/>
                <a:gd name="connsiteX105" fmla="*/ 366056 w 456321"/>
                <a:gd name="connsiteY105" fmla="*/ 1159919 h 1228638"/>
                <a:gd name="connsiteX106" fmla="*/ 393809 w 456321"/>
                <a:gd name="connsiteY106" fmla="*/ 1148019 h 1228638"/>
                <a:gd name="connsiteX107" fmla="*/ 420636 w 456321"/>
                <a:gd name="connsiteY107" fmla="*/ 1132770 h 1228638"/>
                <a:gd name="connsiteX108" fmla="*/ 433650 w 456321"/>
                <a:gd name="connsiteY108" fmla="*/ 1123988 h 1228638"/>
                <a:gd name="connsiteX109" fmla="*/ 446350 w 456321"/>
                <a:gd name="connsiteY109" fmla="*/ 1114537 h 1228638"/>
                <a:gd name="connsiteX110" fmla="*/ 456321 w 456321"/>
                <a:gd name="connsiteY110" fmla="*/ 1106392 h 1228638"/>
                <a:gd name="connsiteX111" fmla="*/ 456321 w 456321"/>
                <a:gd name="connsiteY111" fmla="*/ 1157349 h 1228638"/>
                <a:gd name="connsiteX112" fmla="*/ 453286 w 456321"/>
                <a:gd name="connsiteY112" fmla="*/ 1159901 h 1228638"/>
                <a:gd name="connsiteX113" fmla="*/ 439386 w 456321"/>
                <a:gd name="connsiteY113" fmla="*/ 1170576 h 1228638"/>
                <a:gd name="connsiteX114" fmla="*/ 425172 w 456321"/>
                <a:gd name="connsiteY114" fmla="*/ 1180584 h 1228638"/>
                <a:gd name="connsiteX115" fmla="*/ 395627 w 456321"/>
                <a:gd name="connsiteY115" fmla="*/ 1198093 h 1228638"/>
                <a:gd name="connsiteX116" fmla="*/ 364925 w 456321"/>
                <a:gd name="connsiteY116" fmla="*/ 1212056 h 1228638"/>
                <a:gd name="connsiteX117" fmla="*/ 333284 w 456321"/>
                <a:gd name="connsiteY117" fmla="*/ 1221981 h 1228638"/>
                <a:gd name="connsiteX118" fmla="*/ 300980 w 456321"/>
                <a:gd name="connsiteY118" fmla="*/ 1227539 h 1228638"/>
                <a:gd name="connsiteX119" fmla="*/ 268245 w 456321"/>
                <a:gd name="connsiteY119" fmla="*/ 1228367 h 1228638"/>
                <a:gd name="connsiteX120" fmla="*/ 235526 w 456321"/>
                <a:gd name="connsiteY120" fmla="*/ 1224123 h 1228638"/>
                <a:gd name="connsiteX121" fmla="*/ 203107 w 456321"/>
                <a:gd name="connsiteY121" fmla="*/ 1214567 h 1228638"/>
                <a:gd name="connsiteX122" fmla="*/ 171483 w 456321"/>
                <a:gd name="connsiteY122" fmla="*/ 1199400 h 1228638"/>
                <a:gd name="connsiteX123" fmla="*/ 141082 w 456321"/>
                <a:gd name="connsiteY123" fmla="*/ 1178541 h 1228638"/>
                <a:gd name="connsiteX124" fmla="*/ 112376 w 456321"/>
                <a:gd name="connsiteY124" fmla="*/ 1151954 h 1228638"/>
                <a:gd name="connsiteX125" fmla="*/ 85844 w 456321"/>
                <a:gd name="connsiteY125" fmla="*/ 1119641 h 1228638"/>
                <a:gd name="connsiteX126" fmla="*/ 62107 w 456321"/>
                <a:gd name="connsiteY126" fmla="*/ 1081811 h 1228638"/>
                <a:gd name="connsiteX127" fmla="*/ 56667 w 456321"/>
                <a:gd name="connsiteY127" fmla="*/ 1071511 h 1228638"/>
                <a:gd name="connsiteX128" fmla="*/ 51421 w 456321"/>
                <a:gd name="connsiteY128" fmla="*/ 1060936 h 1228638"/>
                <a:gd name="connsiteX129" fmla="*/ 46409 w 456321"/>
                <a:gd name="connsiteY129" fmla="*/ 1050038 h 1228638"/>
                <a:gd name="connsiteX130" fmla="*/ 41631 w 456321"/>
                <a:gd name="connsiteY130" fmla="*/ 1038817 h 1228638"/>
                <a:gd name="connsiteX131" fmla="*/ 37088 w 456321"/>
                <a:gd name="connsiteY131" fmla="*/ 1027317 h 1228638"/>
                <a:gd name="connsiteX132" fmla="*/ 32783 w 456321"/>
                <a:gd name="connsiteY132" fmla="*/ 1015537 h 1228638"/>
                <a:gd name="connsiteX133" fmla="*/ 28719 w 456321"/>
                <a:gd name="connsiteY133" fmla="*/ 1003521 h 1228638"/>
                <a:gd name="connsiteX134" fmla="*/ 24896 w 456321"/>
                <a:gd name="connsiteY134" fmla="*/ 991269 h 1228638"/>
                <a:gd name="connsiteX135" fmla="*/ 21395 w 456321"/>
                <a:gd name="connsiteY135" fmla="*/ 978729 h 1228638"/>
                <a:gd name="connsiteX136" fmla="*/ 18095 w 456321"/>
                <a:gd name="connsiteY136" fmla="*/ 966001 h 1228638"/>
                <a:gd name="connsiteX137" fmla="*/ 15083 w 456321"/>
                <a:gd name="connsiteY137" fmla="*/ 953075 h 1228638"/>
                <a:gd name="connsiteX138" fmla="*/ 12314 w 456321"/>
                <a:gd name="connsiteY138" fmla="*/ 939956 h 1228638"/>
                <a:gd name="connsiteX139" fmla="*/ 9877 w 456321"/>
                <a:gd name="connsiteY139" fmla="*/ 926636 h 1228638"/>
                <a:gd name="connsiteX140" fmla="*/ 7687 w 456321"/>
                <a:gd name="connsiteY140" fmla="*/ 913166 h 1228638"/>
                <a:gd name="connsiteX141" fmla="*/ 5743 w 456321"/>
                <a:gd name="connsiteY141" fmla="*/ 899545 h 1228638"/>
                <a:gd name="connsiteX142" fmla="*/ 4051 w 456321"/>
                <a:gd name="connsiteY142" fmla="*/ 885818 h 1228638"/>
                <a:gd name="connsiteX143" fmla="*/ 3704 w 456321"/>
                <a:gd name="connsiteY143" fmla="*/ 882119 h 1228638"/>
                <a:gd name="connsiteX144" fmla="*/ 3354 w 456321"/>
                <a:gd name="connsiteY144" fmla="*/ 878378 h 1228638"/>
                <a:gd name="connsiteX145" fmla="*/ 3003 w 456321"/>
                <a:gd name="connsiteY145" fmla="*/ 874637 h 1228638"/>
                <a:gd name="connsiteX146" fmla="*/ 2695 w 456321"/>
                <a:gd name="connsiteY146" fmla="*/ 870892 h 1228638"/>
                <a:gd name="connsiteX147" fmla="*/ 1857 w 456321"/>
                <a:gd name="connsiteY147" fmla="*/ 860691 h 1228638"/>
                <a:gd name="connsiteX148" fmla="*/ 1190 w 456321"/>
                <a:gd name="connsiteY148" fmla="*/ 850476 h 1228638"/>
                <a:gd name="connsiteX149" fmla="*/ 649 w 456321"/>
                <a:gd name="connsiteY149" fmla="*/ 840206 h 1228638"/>
                <a:gd name="connsiteX150" fmla="*/ 234 w 456321"/>
                <a:gd name="connsiteY150" fmla="*/ 829884 h 1228638"/>
                <a:gd name="connsiteX151" fmla="*/ 27 w 456321"/>
                <a:gd name="connsiteY151" fmla="*/ 815774 h 1228638"/>
                <a:gd name="connsiteX152" fmla="*/ 36 w 456321"/>
                <a:gd name="connsiteY152" fmla="*/ 801647 h 1228638"/>
                <a:gd name="connsiteX153" fmla="*/ 304 w 456321"/>
                <a:gd name="connsiteY153" fmla="*/ 787497 h 1228638"/>
                <a:gd name="connsiteX154" fmla="*/ 829 w 456321"/>
                <a:gd name="connsiteY154" fmla="*/ 773328 h 1228638"/>
                <a:gd name="connsiteX155" fmla="*/ 973 w 456321"/>
                <a:gd name="connsiteY155" fmla="*/ 769806 h 1228638"/>
                <a:gd name="connsiteX156" fmla="*/ 1203 w 456321"/>
                <a:gd name="connsiteY156" fmla="*/ 766278 h 1228638"/>
                <a:gd name="connsiteX157" fmla="*/ 1433 w 456321"/>
                <a:gd name="connsiteY157" fmla="*/ 762748 h 1228638"/>
                <a:gd name="connsiteX158" fmla="*/ 1662 w 456321"/>
                <a:gd name="connsiteY158" fmla="*/ 759219 h 1228638"/>
                <a:gd name="connsiteX159" fmla="*/ 1893 w 456321"/>
                <a:gd name="connsiteY159" fmla="*/ 755690 h 1228638"/>
                <a:gd name="connsiteX160" fmla="*/ 2123 w 456321"/>
                <a:gd name="connsiteY160" fmla="*/ 752162 h 1228638"/>
                <a:gd name="connsiteX161" fmla="*/ 2396 w 456321"/>
                <a:gd name="connsiteY161" fmla="*/ 748628 h 1228638"/>
                <a:gd name="connsiteX162" fmla="*/ 2711 w 456321"/>
                <a:gd name="connsiteY162" fmla="*/ 745093 h 1228638"/>
                <a:gd name="connsiteX163" fmla="*/ 3940 w 456321"/>
                <a:gd name="connsiteY163" fmla="*/ 731039 h 1228638"/>
                <a:gd name="connsiteX164" fmla="*/ 5481 w 456321"/>
                <a:gd name="connsiteY164" fmla="*/ 717089 h 1228638"/>
                <a:gd name="connsiteX165" fmla="*/ 6291 w 456321"/>
                <a:gd name="connsiteY165" fmla="*/ 710088 h 1228638"/>
                <a:gd name="connsiteX166" fmla="*/ 7239 w 456321"/>
                <a:gd name="connsiteY166" fmla="*/ 703164 h 1228638"/>
                <a:gd name="connsiteX167" fmla="*/ 9134 w 456321"/>
                <a:gd name="connsiteY167" fmla="*/ 689314 h 1228638"/>
                <a:gd name="connsiteX168" fmla="*/ 11301 w 456321"/>
                <a:gd name="connsiteY168" fmla="*/ 675617 h 1228638"/>
                <a:gd name="connsiteX169" fmla="*/ 12429 w 456321"/>
                <a:gd name="connsiteY169" fmla="*/ 668763 h 1228638"/>
                <a:gd name="connsiteX170" fmla="*/ 13649 w 456321"/>
                <a:gd name="connsiteY170" fmla="*/ 661991 h 1228638"/>
                <a:gd name="connsiteX171" fmla="*/ 16179 w 456321"/>
                <a:gd name="connsiteY171" fmla="*/ 648479 h 1228638"/>
                <a:gd name="connsiteX172" fmla="*/ 18933 w 456321"/>
                <a:gd name="connsiteY172" fmla="*/ 635079 h 1228638"/>
                <a:gd name="connsiteX173" fmla="*/ 20339 w 456321"/>
                <a:gd name="connsiteY173" fmla="*/ 628463 h 1228638"/>
                <a:gd name="connsiteX174" fmla="*/ 21874 w 456321"/>
                <a:gd name="connsiteY174" fmla="*/ 621837 h 1228638"/>
                <a:gd name="connsiteX175" fmla="*/ 24956 w 456321"/>
                <a:gd name="connsiteY175" fmla="*/ 608713 h 1228638"/>
                <a:gd name="connsiteX176" fmla="*/ 28227 w 456321"/>
                <a:gd name="connsiteY176" fmla="*/ 595791 h 1228638"/>
                <a:gd name="connsiteX177" fmla="*/ 31634 w 456321"/>
                <a:gd name="connsiteY177" fmla="*/ 582945 h 1228638"/>
                <a:gd name="connsiteX178" fmla="*/ 35186 w 456321"/>
                <a:gd name="connsiteY178" fmla="*/ 570259 h 1228638"/>
                <a:gd name="connsiteX179" fmla="*/ 38927 w 456321"/>
                <a:gd name="connsiteY179" fmla="*/ 557775 h 1228638"/>
                <a:gd name="connsiteX180" fmla="*/ 46749 w 456321"/>
                <a:gd name="connsiteY180" fmla="*/ 533254 h 1228638"/>
                <a:gd name="connsiteX181" fmla="*/ 55057 w 456321"/>
                <a:gd name="connsiteY181" fmla="*/ 509389 h 1228638"/>
                <a:gd name="connsiteX182" fmla="*/ 63812 w 456321"/>
                <a:gd name="connsiteY182" fmla="*/ 486223 h 1228638"/>
                <a:gd name="connsiteX183" fmla="*/ 72973 w 456321"/>
                <a:gd name="connsiteY183" fmla="*/ 463759 h 1228638"/>
                <a:gd name="connsiteX184" fmla="*/ 92246 w 456321"/>
                <a:gd name="connsiteY184" fmla="*/ 420921 h 1228638"/>
                <a:gd name="connsiteX185" fmla="*/ 112569 w 456321"/>
                <a:gd name="connsiteY185" fmla="*/ 380857 h 1228638"/>
                <a:gd name="connsiteX186" fmla="*/ 133715 w 456321"/>
                <a:gd name="connsiteY186" fmla="*/ 343413 h 1228638"/>
                <a:gd name="connsiteX187" fmla="*/ 155371 w 456321"/>
                <a:gd name="connsiteY187" fmla="*/ 308482 h 1228638"/>
                <a:gd name="connsiteX188" fmla="*/ 166362 w 456321"/>
                <a:gd name="connsiteY188" fmla="*/ 291935 h 1228638"/>
                <a:gd name="connsiteX189" fmla="*/ 177440 w 456321"/>
                <a:gd name="connsiteY189" fmla="*/ 275944 h 1228638"/>
                <a:gd name="connsiteX190" fmla="*/ 188523 w 456321"/>
                <a:gd name="connsiteY190" fmla="*/ 260516 h 1228638"/>
                <a:gd name="connsiteX191" fmla="*/ 199694 w 456321"/>
                <a:gd name="connsiteY191" fmla="*/ 245645 h 1228638"/>
                <a:gd name="connsiteX192" fmla="*/ 210861 w 456321"/>
                <a:gd name="connsiteY192" fmla="*/ 231250 h 1228638"/>
                <a:gd name="connsiteX193" fmla="*/ 222074 w 456321"/>
                <a:gd name="connsiteY193" fmla="*/ 217415 h 1228638"/>
                <a:gd name="connsiteX194" fmla="*/ 233282 w 456321"/>
                <a:gd name="connsiteY194" fmla="*/ 204057 h 1228638"/>
                <a:gd name="connsiteX195" fmla="*/ 244487 w 456321"/>
                <a:gd name="connsiteY195" fmla="*/ 191176 h 1228638"/>
                <a:gd name="connsiteX196" fmla="*/ 250036 w 456321"/>
                <a:gd name="connsiteY196" fmla="*/ 184870 h 1228638"/>
                <a:gd name="connsiteX197" fmla="*/ 255638 w 456321"/>
                <a:gd name="connsiteY197" fmla="*/ 178690 h 1228638"/>
                <a:gd name="connsiteX198" fmla="*/ 261207 w 456321"/>
                <a:gd name="connsiteY198" fmla="*/ 172642 h 1228638"/>
                <a:gd name="connsiteX199" fmla="*/ 266741 w 456321"/>
                <a:gd name="connsiteY199" fmla="*/ 166684 h 1228638"/>
                <a:gd name="connsiteX200" fmla="*/ 287579 w 456321"/>
                <a:gd name="connsiteY200" fmla="*/ 144994 h 1228638"/>
                <a:gd name="connsiteX201" fmla="*/ 296997 w 456321"/>
                <a:gd name="connsiteY201" fmla="*/ 135164 h 1228638"/>
                <a:gd name="connsiteX202" fmla="*/ 306193 w 456321"/>
                <a:gd name="connsiteY202" fmla="*/ 125264 h 1228638"/>
                <a:gd name="connsiteX203" fmla="*/ 315264 w 456321"/>
                <a:gd name="connsiteY203" fmla="*/ 115418 h 1228638"/>
                <a:gd name="connsiteX204" fmla="*/ 324109 w 456321"/>
                <a:gd name="connsiteY204" fmla="*/ 105461 h 1228638"/>
                <a:gd name="connsiteX205" fmla="*/ 341370 w 456321"/>
                <a:gd name="connsiteY205" fmla="*/ 85582 h 1228638"/>
                <a:gd name="connsiteX206" fmla="*/ 357973 w 456321"/>
                <a:gd name="connsiteY206" fmla="*/ 65628 h 1228638"/>
                <a:gd name="connsiteX207" fmla="*/ 373913 w 456321"/>
                <a:gd name="connsiteY207" fmla="*/ 45511 h 1228638"/>
                <a:gd name="connsiteX208" fmla="*/ 389146 w 456321"/>
                <a:gd name="connsiteY208" fmla="*/ 25235 h 1228638"/>
                <a:gd name="connsiteX209" fmla="*/ 396495 w 456321"/>
                <a:gd name="connsiteY209" fmla="*/ 15011 h 1228638"/>
                <a:gd name="connsiteX210" fmla="*/ 397431 w 456321"/>
                <a:gd name="connsiteY210" fmla="*/ 13720 h 1228638"/>
                <a:gd name="connsiteX211" fmla="*/ 398368 w 456321"/>
                <a:gd name="connsiteY211" fmla="*/ 12473 h 1228638"/>
                <a:gd name="connsiteX212" fmla="*/ 399302 w 456321"/>
                <a:gd name="connsiteY212" fmla="*/ 11184 h 1228638"/>
                <a:gd name="connsiteX213" fmla="*/ 400236 w 456321"/>
                <a:gd name="connsiteY213" fmla="*/ 9894 h 1228638"/>
                <a:gd name="connsiteX214" fmla="*/ 403753 w 456321"/>
                <a:gd name="connsiteY214" fmla="*/ 4707 h 1228638"/>
                <a:gd name="connsiteX215" fmla="*/ 406991 w 456321"/>
                <a:gd name="connsiteY215" fmla="*/ 0 h 1228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Lst>
              <a:rect l="l" t="t" r="r" b="b"/>
              <a:pathLst>
                <a:path w="456321" h="1228638">
                  <a:moveTo>
                    <a:pt x="406991" y="0"/>
                  </a:moveTo>
                  <a:lnTo>
                    <a:pt x="450169" y="0"/>
                  </a:lnTo>
                  <a:lnTo>
                    <a:pt x="449249" y="1489"/>
                  </a:lnTo>
                  <a:cubicBezTo>
                    <a:pt x="448141" y="3312"/>
                    <a:pt x="447032" y="5094"/>
                    <a:pt x="445924" y="6918"/>
                  </a:cubicBezTo>
                  <a:cubicBezTo>
                    <a:pt x="444817" y="8743"/>
                    <a:pt x="443708" y="10524"/>
                    <a:pt x="442558" y="12352"/>
                  </a:cubicBezTo>
                  <a:cubicBezTo>
                    <a:pt x="441447" y="14133"/>
                    <a:pt x="440295" y="15918"/>
                    <a:pt x="439141" y="17703"/>
                  </a:cubicBezTo>
                  <a:lnTo>
                    <a:pt x="432185" y="28501"/>
                  </a:lnTo>
                  <a:lnTo>
                    <a:pt x="425003" y="39188"/>
                  </a:lnTo>
                  <a:lnTo>
                    <a:pt x="421415" y="44553"/>
                  </a:lnTo>
                  <a:cubicBezTo>
                    <a:pt x="421102" y="44968"/>
                    <a:pt x="420792" y="45427"/>
                    <a:pt x="420484" y="45886"/>
                  </a:cubicBezTo>
                  <a:cubicBezTo>
                    <a:pt x="420175" y="46345"/>
                    <a:pt x="419862" y="46761"/>
                    <a:pt x="419554" y="47220"/>
                  </a:cubicBezTo>
                  <a:cubicBezTo>
                    <a:pt x="419241" y="47635"/>
                    <a:pt x="418928" y="48051"/>
                    <a:pt x="418620" y="48510"/>
                  </a:cubicBezTo>
                  <a:cubicBezTo>
                    <a:pt x="418308" y="48926"/>
                    <a:pt x="417998" y="49384"/>
                    <a:pt x="417690" y="49842"/>
                  </a:cubicBezTo>
                  <a:lnTo>
                    <a:pt x="410242" y="60465"/>
                  </a:lnTo>
                  <a:cubicBezTo>
                    <a:pt x="405190" y="67554"/>
                    <a:pt x="400051" y="74606"/>
                    <a:pt x="394817" y="81579"/>
                  </a:cubicBezTo>
                  <a:cubicBezTo>
                    <a:pt x="389544" y="88600"/>
                    <a:pt x="384182" y="95584"/>
                    <a:pt x="378726" y="102489"/>
                  </a:cubicBezTo>
                  <a:cubicBezTo>
                    <a:pt x="373230" y="109440"/>
                    <a:pt x="367646" y="116356"/>
                    <a:pt x="361971" y="123236"/>
                  </a:cubicBezTo>
                  <a:cubicBezTo>
                    <a:pt x="356257" y="130162"/>
                    <a:pt x="350453" y="137053"/>
                    <a:pt x="344559" y="143908"/>
                  </a:cubicBezTo>
                  <a:lnTo>
                    <a:pt x="335657" y="154216"/>
                  </a:lnTo>
                  <a:lnTo>
                    <a:pt x="326488" y="164459"/>
                  </a:lnTo>
                  <a:lnTo>
                    <a:pt x="317235" y="174711"/>
                  </a:lnTo>
                  <a:lnTo>
                    <a:pt x="307758" y="184892"/>
                  </a:lnTo>
                  <a:lnTo>
                    <a:pt x="287570" y="206572"/>
                  </a:lnTo>
                  <a:cubicBezTo>
                    <a:pt x="285820" y="208492"/>
                    <a:pt x="284075" y="210456"/>
                    <a:pt x="282327" y="212377"/>
                  </a:cubicBezTo>
                  <a:cubicBezTo>
                    <a:pt x="280578" y="214296"/>
                    <a:pt x="278832" y="216260"/>
                    <a:pt x="277087" y="218224"/>
                  </a:cubicBezTo>
                  <a:cubicBezTo>
                    <a:pt x="275303" y="220233"/>
                    <a:pt x="273558" y="222197"/>
                    <a:pt x="271815" y="224204"/>
                  </a:cubicBezTo>
                  <a:cubicBezTo>
                    <a:pt x="270031" y="226213"/>
                    <a:pt x="268289" y="228220"/>
                    <a:pt x="266555" y="230313"/>
                  </a:cubicBezTo>
                  <a:cubicBezTo>
                    <a:pt x="263034" y="234416"/>
                    <a:pt x="259562" y="238557"/>
                    <a:pt x="256053" y="242789"/>
                  </a:cubicBezTo>
                  <a:cubicBezTo>
                    <a:pt x="252544" y="247021"/>
                    <a:pt x="249039" y="251296"/>
                    <a:pt x="245540" y="255657"/>
                  </a:cubicBezTo>
                  <a:cubicBezTo>
                    <a:pt x="242043" y="260018"/>
                    <a:pt x="238554" y="264508"/>
                    <a:pt x="235067" y="268998"/>
                  </a:cubicBezTo>
                  <a:cubicBezTo>
                    <a:pt x="231536" y="273492"/>
                    <a:pt x="228102" y="278107"/>
                    <a:pt x="224628" y="282770"/>
                  </a:cubicBezTo>
                  <a:cubicBezTo>
                    <a:pt x="221155" y="287432"/>
                    <a:pt x="217690" y="292180"/>
                    <a:pt x="214229" y="297014"/>
                  </a:cubicBezTo>
                  <a:cubicBezTo>
                    <a:pt x="210770" y="301849"/>
                    <a:pt x="207318" y="306769"/>
                    <a:pt x="203913" y="311729"/>
                  </a:cubicBezTo>
                  <a:cubicBezTo>
                    <a:pt x="200466" y="316735"/>
                    <a:pt x="197029" y="321828"/>
                    <a:pt x="193637" y="326960"/>
                  </a:cubicBezTo>
                  <a:cubicBezTo>
                    <a:pt x="190203" y="332095"/>
                    <a:pt x="186864" y="337354"/>
                    <a:pt x="183488" y="342658"/>
                  </a:cubicBezTo>
                  <a:cubicBezTo>
                    <a:pt x="176696" y="353356"/>
                    <a:pt x="170060" y="364345"/>
                    <a:pt x="163533" y="375628"/>
                  </a:cubicBezTo>
                  <a:cubicBezTo>
                    <a:pt x="156972" y="387001"/>
                    <a:pt x="150524" y="398711"/>
                    <a:pt x="144234" y="410755"/>
                  </a:cubicBezTo>
                  <a:cubicBezTo>
                    <a:pt x="137904" y="422845"/>
                    <a:pt x="131735" y="435313"/>
                    <a:pt x="125767" y="448110"/>
                  </a:cubicBezTo>
                  <a:cubicBezTo>
                    <a:pt x="119717" y="460957"/>
                    <a:pt x="113909" y="474131"/>
                    <a:pt x="108348" y="487675"/>
                  </a:cubicBezTo>
                  <a:cubicBezTo>
                    <a:pt x="105529" y="494493"/>
                    <a:pt x="102802" y="501391"/>
                    <a:pt x="100122" y="508328"/>
                  </a:cubicBezTo>
                  <a:cubicBezTo>
                    <a:pt x="97404" y="515312"/>
                    <a:pt x="94823" y="522414"/>
                    <a:pt x="92291" y="529555"/>
                  </a:cubicBezTo>
                  <a:cubicBezTo>
                    <a:pt x="89718" y="536743"/>
                    <a:pt x="87282" y="544007"/>
                    <a:pt x="84895" y="551354"/>
                  </a:cubicBezTo>
                  <a:cubicBezTo>
                    <a:pt x="82467" y="558703"/>
                    <a:pt x="80176" y="566171"/>
                    <a:pt x="77930" y="573636"/>
                  </a:cubicBezTo>
                  <a:cubicBezTo>
                    <a:pt x="76811" y="577411"/>
                    <a:pt x="75688" y="581144"/>
                    <a:pt x="74615" y="584959"/>
                  </a:cubicBezTo>
                  <a:cubicBezTo>
                    <a:pt x="73541" y="588773"/>
                    <a:pt x="72510" y="592585"/>
                    <a:pt x="71485" y="596439"/>
                  </a:cubicBezTo>
                  <a:cubicBezTo>
                    <a:pt x="70458" y="600294"/>
                    <a:pt x="69474" y="604144"/>
                    <a:pt x="68495" y="608038"/>
                  </a:cubicBezTo>
                  <a:cubicBezTo>
                    <a:pt x="67514" y="611932"/>
                    <a:pt x="66578" y="615823"/>
                    <a:pt x="65598" y="619716"/>
                  </a:cubicBezTo>
                  <a:lnTo>
                    <a:pt x="62930" y="631549"/>
                  </a:lnTo>
                  <a:lnTo>
                    <a:pt x="61597" y="637465"/>
                  </a:lnTo>
                  <a:lnTo>
                    <a:pt x="60351" y="643417"/>
                  </a:lnTo>
                  <a:lnTo>
                    <a:pt x="57918" y="655448"/>
                  </a:lnTo>
                  <a:lnTo>
                    <a:pt x="55749" y="667544"/>
                  </a:lnTo>
                  <a:lnTo>
                    <a:pt x="54644" y="673613"/>
                  </a:lnTo>
                  <a:lnTo>
                    <a:pt x="53669" y="679674"/>
                  </a:lnTo>
                  <a:lnTo>
                    <a:pt x="51775" y="691963"/>
                  </a:lnTo>
                  <a:lnTo>
                    <a:pt x="50143" y="704274"/>
                  </a:lnTo>
                  <a:lnTo>
                    <a:pt x="49352" y="710450"/>
                  </a:lnTo>
                  <a:lnTo>
                    <a:pt x="48649" y="716660"/>
                  </a:lnTo>
                  <a:lnTo>
                    <a:pt x="47329" y="729076"/>
                  </a:lnTo>
                  <a:lnTo>
                    <a:pt x="46275" y="741555"/>
                  </a:lnTo>
                  <a:cubicBezTo>
                    <a:pt x="46184" y="742560"/>
                    <a:pt x="46097" y="743607"/>
                    <a:pt x="46009" y="744655"/>
                  </a:cubicBezTo>
                  <a:cubicBezTo>
                    <a:pt x="45922" y="745701"/>
                    <a:pt x="45835" y="746749"/>
                    <a:pt x="45791" y="747792"/>
                  </a:cubicBezTo>
                  <a:cubicBezTo>
                    <a:pt x="45704" y="748840"/>
                    <a:pt x="45616" y="749887"/>
                    <a:pt x="45572" y="750930"/>
                  </a:cubicBezTo>
                  <a:cubicBezTo>
                    <a:pt x="45484" y="751977"/>
                    <a:pt x="45441" y="753021"/>
                    <a:pt x="45354" y="754068"/>
                  </a:cubicBezTo>
                  <a:cubicBezTo>
                    <a:pt x="45309" y="755112"/>
                    <a:pt x="45222" y="756160"/>
                    <a:pt x="45177" y="757203"/>
                  </a:cubicBezTo>
                  <a:cubicBezTo>
                    <a:pt x="45134" y="758247"/>
                    <a:pt x="45089" y="759290"/>
                    <a:pt x="45001" y="760337"/>
                  </a:cubicBezTo>
                  <a:cubicBezTo>
                    <a:pt x="44958" y="761381"/>
                    <a:pt x="44914" y="762424"/>
                    <a:pt x="44826" y="763472"/>
                  </a:cubicBezTo>
                  <a:cubicBezTo>
                    <a:pt x="44782" y="764516"/>
                    <a:pt x="44737" y="765559"/>
                    <a:pt x="44694" y="766603"/>
                  </a:cubicBezTo>
                  <a:cubicBezTo>
                    <a:pt x="44474" y="770781"/>
                    <a:pt x="44339" y="774952"/>
                    <a:pt x="44249" y="779120"/>
                  </a:cubicBezTo>
                  <a:cubicBezTo>
                    <a:pt x="44158" y="783287"/>
                    <a:pt x="44110" y="787451"/>
                    <a:pt x="44063" y="791615"/>
                  </a:cubicBezTo>
                  <a:cubicBezTo>
                    <a:pt x="44058" y="795775"/>
                    <a:pt x="44053" y="799936"/>
                    <a:pt x="44091" y="804092"/>
                  </a:cubicBezTo>
                  <a:cubicBezTo>
                    <a:pt x="44130" y="808249"/>
                    <a:pt x="44211" y="812403"/>
                    <a:pt x="44292" y="816556"/>
                  </a:cubicBezTo>
                  <a:cubicBezTo>
                    <a:pt x="44415" y="819623"/>
                    <a:pt x="44537" y="822689"/>
                    <a:pt x="44655" y="825713"/>
                  </a:cubicBezTo>
                  <a:cubicBezTo>
                    <a:pt x="44816" y="828733"/>
                    <a:pt x="44939" y="831800"/>
                    <a:pt x="45144" y="834816"/>
                  </a:cubicBezTo>
                  <a:cubicBezTo>
                    <a:pt x="45262" y="837840"/>
                    <a:pt x="45467" y="840856"/>
                    <a:pt x="45714" y="843869"/>
                  </a:cubicBezTo>
                  <a:cubicBezTo>
                    <a:pt x="45918" y="846886"/>
                    <a:pt x="46166" y="849899"/>
                    <a:pt x="46413" y="852912"/>
                  </a:cubicBezTo>
                  <a:cubicBezTo>
                    <a:pt x="46502" y="853989"/>
                    <a:pt x="46590" y="855064"/>
                    <a:pt x="46679" y="856140"/>
                  </a:cubicBezTo>
                  <a:cubicBezTo>
                    <a:pt x="46767" y="857217"/>
                    <a:pt x="46856" y="858292"/>
                    <a:pt x="46944" y="859368"/>
                  </a:cubicBezTo>
                  <a:cubicBezTo>
                    <a:pt x="47076" y="860441"/>
                    <a:pt x="47165" y="861518"/>
                    <a:pt x="47253" y="862593"/>
                  </a:cubicBezTo>
                  <a:cubicBezTo>
                    <a:pt x="47384" y="863666"/>
                    <a:pt x="47473" y="864742"/>
                    <a:pt x="47561" y="865818"/>
                  </a:cubicBezTo>
                  <a:cubicBezTo>
                    <a:pt x="47976" y="869814"/>
                    <a:pt x="48481" y="873845"/>
                    <a:pt x="49029" y="877874"/>
                  </a:cubicBezTo>
                  <a:cubicBezTo>
                    <a:pt x="49530" y="881863"/>
                    <a:pt x="50117" y="885844"/>
                    <a:pt x="50705" y="889827"/>
                  </a:cubicBezTo>
                  <a:cubicBezTo>
                    <a:pt x="51288" y="893765"/>
                    <a:pt x="51961" y="897740"/>
                    <a:pt x="52589" y="901675"/>
                  </a:cubicBezTo>
                  <a:cubicBezTo>
                    <a:pt x="53255" y="905564"/>
                    <a:pt x="53968" y="909492"/>
                    <a:pt x="54720" y="913373"/>
                  </a:cubicBezTo>
                  <a:cubicBezTo>
                    <a:pt x="55472" y="917254"/>
                    <a:pt x="56307" y="921086"/>
                    <a:pt x="57143" y="924917"/>
                  </a:cubicBezTo>
                  <a:cubicBezTo>
                    <a:pt x="57976" y="928749"/>
                    <a:pt x="58851" y="932534"/>
                    <a:pt x="59769" y="936315"/>
                  </a:cubicBezTo>
                  <a:cubicBezTo>
                    <a:pt x="60644" y="940100"/>
                    <a:pt x="61600" y="943835"/>
                    <a:pt x="62597" y="947523"/>
                  </a:cubicBezTo>
                  <a:cubicBezTo>
                    <a:pt x="63597" y="951254"/>
                    <a:pt x="64593" y="954942"/>
                    <a:pt x="65672" y="958580"/>
                  </a:cubicBezTo>
                  <a:cubicBezTo>
                    <a:pt x="66709" y="962222"/>
                    <a:pt x="67827" y="965814"/>
                    <a:pt x="68985" y="969358"/>
                  </a:cubicBezTo>
                  <a:cubicBezTo>
                    <a:pt x="70103" y="972949"/>
                    <a:pt x="71301" y="976448"/>
                    <a:pt x="72499" y="979946"/>
                  </a:cubicBezTo>
                  <a:cubicBezTo>
                    <a:pt x="73739" y="983440"/>
                    <a:pt x="74976" y="986893"/>
                    <a:pt x="76256" y="990341"/>
                  </a:cubicBezTo>
                  <a:cubicBezTo>
                    <a:pt x="77536" y="993788"/>
                    <a:pt x="78810" y="997151"/>
                    <a:pt x="80168" y="1000506"/>
                  </a:cubicBezTo>
                  <a:cubicBezTo>
                    <a:pt x="81531" y="1003904"/>
                    <a:pt x="82883" y="1007172"/>
                    <a:pt x="84321" y="1010434"/>
                  </a:cubicBezTo>
                  <a:cubicBezTo>
                    <a:pt x="85716" y="1013700"/>
                    <a:pt x="87151" y="1016918"/>
                    <a:pt x="88669" y="1020088"/>
                  </a:cubicBezTo>
                  <a:cubicBezTo>
                    <a:pt x="90142" y="1023260"/>
                    <a:pt x="91656" y="1026385"/>
                    <a:pt x="93208" y="1029464"/>
                  </a:cubicBezTo>
                  <a:cubicBezTo>
                    <a:pt x="94761" y="1032543"/>
                    <a:pt x="96311" y="1035579"/>
                    <a:pt x="97947" y="1038608"/>
                  </a:cubicBezTo>
                  <a:cubicBezTo>
                    <a:pt x="104389" y="1050559"/>
                    <a:pt x="111292" y="1061779"/>
                    <a:pt x="118611" y="1072270"/>
                  </a:cubicBezTo>
                  <a:cubicBezTo>
                    <a:pt x="125923" y="1082675"/>
                    <a:pt x="133648" y="1092311"/>
                    <a:pt x="141747" y="1101222"/>
                  </a:cubicBezTo>
                  <a:cubicBezTo>
                    <a:pt x="149752" y="1110054"/>
                    <a:pt x="158169" y="1118073"/>
                    <a:pt x="166869" y="1125331"/>
                  </a:cubicBezTo>
                  <a:cubicBezTo>
                    <a:pt x="175518" y="1132506"/>
                    <a:pt x="184448" y="1138879"/>
                    <a:pt x="193617" y="1144453"/>
                  </a:cubicBezTo>
                  <a:cubicBezTo>
                    <a:pt x="202739" y="1149986"/>
                    <a:pt x="212051" y="1154681"/>
                    <a:pt x="221559" y="1158579"/>
                  </a:cubicBezTo>
                  <a:cubicBezTo>
                    <a:pt x="230979" y="1162486"/>
                    <a:pt x="240549" y="1165555"/>
                    <a:pt x="250269" y="1167833"/>
                  </a:cubicBezTo>
                  <a:cubicBezTo>
                    <a:pt x="259861" y="1170122"/>
                    <a:pt x="269603" y="1171618"/>
                    <a:pt x="279372" y="1172375"/>
                  </a:cubicBezTo>
                  <a:cubicBezTo>
                    <a:pt x="289056" y="1173138"/>
                    <a:pt x="298804" y="1173118"/>
                    <a:pt x="308581" y="1172400"/>
                  </a:cubicBezTo>
                  <a:cubicBezTo>
                    <a:pt x="318273" y="1171690"/>
                    <a:pt x="327951" y="1170289"/>
                    <a:pt x="337570" y="1168155"/>
                  </a:cubicBezTo>
                  <a:cubicBezTo>
                    <a:pt x="347105" y="1166071"/>
                    <a:pt x="356627" y="1163295"/>
                    <a:pt x="366056" y="1159919"/>
                  </a:cubicBezTo>
                  <a:cubicBezTo>
                    <a:pt x="375401" y="1156552"/>
                    <a:pt x="384651" y="1152585"/>
                    <a:pt x="393809" y="1148019"/>
                  </a:cubicBezTo>
                  <a:cubicBezTo>
                    <a:pt x="402884" y="1143503"/>
                    <a:pt x="411824" y="1138391"/>
                    <a:pt x="420636" y="1132770"/>
                  </a:cubicBezTo>
                  <a:cubicBezTo>
                    <a:pt x="424997" y="1129942"/>
                    <a:pt x="429350" y="1127027"/>
                    <a:pt x="433650" y="1123988"/>
                  </a:cubicBezTo>
                  <a:cubicBezTo>
                    <a:pt x="437907" y="1120951"/>
                    <a:pt x="442154" y="1117785"/>
                    <a:pt x="446350" y="1114537"/>
                  </a:cubicBezTo>
                  <a:lnTo>
                    <a:pt x="456321" y="1106392"/>
                  </a:lnTo>
                  <a:lnTo>
                    <a:pt x="456321" y="1157349"/>
                  </a:lnTo>
                  <a:lnTo>
                    <a:pt x="453286" y="1159901"/>
                  </a:lnTo>
                  <a:cubicBezTo>
                    <a:pt x="448733" y="1163568"/>
                    <a:pt x="444088" y="1167157"/>
                    <a:pt x="439386" y="1170576"/>
                  </a:cubicBezTo>
                  <a:cubicBezTo>
                    <a:pt x="434730" y="1174035"/>
                    <a:pt x="429979" y="1177373"/>
                    <a:pt x="425172" y="1180584"/>
                  </a:cubicBezTo>
                  <a:cubicBezTo>
                    <a:pt x="415474" y="1187015"/>
                    <a:pt x="405640" y="1192851"/>
                    <a:pt x="395627" y="1198093"/>
                  </a:cubicBezTo>
                  <a:cubicBezTo>
                    <a:pt x="385537" y="1203429"/>
                    <a:pt x="375256" y="1208045"/>
                    <a:pt x="364925" y="1212056"/>
                  </a:cubicBezTo>
                  <a:cubicBezTo>
                    <a:pt x="354462" y="1216037"/>
                    <a:pt x="343903" y="1219375"/>
                    <a:pt x="333284" y="1221981"/>
                  </a:cubicBezTo>
                  <a:cubicBezTo>
                    <a:pt x="322536" y="1224598"/>
                    <a:pt x="311767" y="1226436"/>
                    <a:pt x="300980" y="1227539"/>
                  </a:cubicBezTo>
                  <a:cubicBezTo>
                    <a:pt x="290022" y="1228657"/>
                    <a:pt x="279123" y="1228902"/>
                    <a:pt x="268245" y="1228367"/>
                  </a:cubicBezTo>
                  <a:cubicBezTo>
                    <a:pt x="257277" y="1227794"/>
                    <a:pt x="246329" y="1226397"/>
                    <a:pt x="235526" y="1224123"/>
                  </a:cubicBezTo>
                  <a:cubicBezTo>
                    <a:pt x="224593" y="1221858"/>
                    <a:pt x="213754" y="1218632"/>
                    <a:pt x="203107" y="1214567"/>
                  </a:cubicBezTo>
                  <a:cubicBezTo>
                    <a:pt x="192366" y="1210423"/>
                    <a:pt x="181810" y="1205354"/>
                    <a:pt x="171483" y="1199400"/>
                  </a:cubicBezTo>
                  <a:cubicBezTo>
                    <a:pt x="161067" y="1193409"/>
                    <a:pt x="150918" y="1186443"/>
                    <a:pt x="141082" y="1178541"/>
                  </a:cubicBezTo>
                  <a:cubicBezTo>
                    <a:pt x="131156" y="1170603"/>
                    <a:pt x="121586" y="1161726"/>
                    <a:pt x="112376" y="1151954"/>
                  </a:cubicBezTo>
                  <a:cubicBezTo>
                    <a:pt x="103117" y="1142097"/>
                    <a:pt x="94212" y="1131302"/>
                    <a:pt x="85844" y="1119641"/>
                  </a:cubicBezTo>
                  <a:cubicBezTo>
                    <a:pt x="77425" y="1107896"/>
                    <a:pt x="69498" y="1095287"/>
                    <a:pt x="62107" y="1081811"/>
                  </a:cubicBezTo>
                  <a:cubicBezTo>
                    <a:pt x="60268" y="1078409"/>
                    <a:pt x="58471" y="1075003"/>
                    <a:pt x="56667" y="1071511"/>
                  </a:cubicBezTo>
                  <a:cubicBezTo>
                    <a:pt x="54864" y="1068020"/>
                    <a:pt x="53146" y="1064521"/>
                    <a:pt x="51421" y="1060936"/>
                  </a:cubicBezTo>
                  <a:cubicBezTo>
                    <a:pt x="49741" y="1057347"/>
                    <a:pt x="48055" y="1053716"/>
                    <a:pt x="46409" y="1050038"/>
                  </a:cubicBezTo>
                  <a:cubicBezTo>
                    <a:pt x="44763" y="1046360"/>
                    <a:pt x="43158" y="1042635"/>
                    <a:pt x="41631" y="1038817"/>
                  </a:cubicBezTo>
                  <a:cubicBezTo>
                    <a:pt x="40063" y="1035045"/>
                    <a:pt x="38576" y="1031181"/>
                    <a:pt x="37088" y="1027317"/>
                  </a:cubicBezTo>
                  <a:cubicBezTo>
                    <a:pt x="35644" y="1023449"/>
                    <a:pt x="34149" y="1019499"/>
                    <a:pt x="32783" y="1015537"/>
                  </a:cubicBezTo>
                  <a:cubicBezTo>
                    <a:pt x="31418" y="1011576"/>
                    <a:pt x="30048" y="1007572"/>
                    <a:pt x="28719" y="1003521"/>
                  </a:cubicBezTo>
                  <a:cubicBezTo>
                    <a:pt x="27390" y="999470"/>
                    <a:pt x="26143" y="995369"/>
                    <a:pt x="24896" y="991269"/>
                  </a:cubicBezTo>
                  <a:cubicBezTo>
                    <a:pt x="23688" y="987121"/>
                    <a:pt x="22519" y="982927"/>
                    <a:pt x="21395" y="978729"/>
                  </a:cubicBezTo>
                  <a:cubicBezTo>
                    <a:pt x="20227" y="974536"/>
                    <a:pt x="19141" y="970292"/>
                    <a:pt x="18095" y="966001"/>
                  </a:cubicBezTo>
                  <a:cubicBezTo>
                    <a:pt x="17050" y="961710"/>
                    <a:pt x="16046" y="957416"/>
                    <a:pt x="15083" y="953075"/>
                  </a:cubicBezTo>
                  <a:cubicBezTo>
                    <a:pt x="14119" y="948734"/>
                    <a:pt x="13196" y="944347"/>
                    <a:pt x="12314" y="939956"/>
                  </a:cubicBezTo>
                  <a:cubicBezTo>
                    <a:pt x="11477" y="935561"/>
                    <a:pt x="10635" y="931124"/>
                    <a:pt x="9877" y="926636"/>
                  </a:cubicBezTo>
                  <a:cubicBezTo>
                    <a:pt x="9121" y="922191"/>
                    <a:pt x="8401" y="917657"/>
                    <a:pt x="7687" y="913166"/>
                  </a:cubicBezTo>
                  <a:cubicBezTo>
                    <a:pt x="7010" y="908628"/>
                    <a:pt x="6377" y="904087"/>
                    <a:pt x="5743" y="899545"/>
                  </a:cubicBezTo>
                  <a:cubicBezTo>
                    <a:pt x="5152" y="895001"/>
                    <a:pt x="4602" y="890409"/>
                    <a:pt x="4051" y="885818"/>
                  </a:cubicBezTo>
                  <a:cubicBezTo>
                    <a:pt x="3952" y="884612"/>
                    <a:pt x="3807" y="883368"/>
                    <a:pt x="3704" y="882119"/>
                  </a:cubicBezTo>
                  <a:cubicBezTo>
                    <a:pt x="3602" y="880871"/>
                    <a:pt x="3456" y="879626"/>
                    <a:pt x="3354" y="878378"/>
                  </a:cubicBezTo>
                  <a:cubicBezTo>
                    <a:pt x="3208" y="877134"/>
                    <a:pt x="3106" y="875885"/>
                    <a:pt x="3003" y="874637"/>
                  </a:cubicBezTo>
                  <a:cubicBezTo>
                    <a:pt x="2900" y="873388"/>
                    <a:pt x="2798" y="872141"/>
                    <a:pt x="2695" y="870892"/>
                  </a:cubicBezTo>
                  <a:cubicBezTo>
                    <a:pt x="2416" y="867491"/>
                    <a:pt x="2136" y="864092"/>
                    <a:pt x="1857" y="860691"/>
                  </a:cubicBezTo>
                  <a:cubicBezTo>
                    <a:pt x="1620" y="857287"/>
                    <a:pt x="1384" y="853883"/>
                    <a:pt x="1190" y="850476"/>
                  </a:cubicBezTo>
                  <a:cubicBezTo>
                    <a:pt x="954" y="847071"/>
                    <a:pt x="800" y="843617"/>
                    <a:pt x="649" y="840206"/>
                  </a:cubicBezTo>
                  <a:cubicBezTo>
                    <a:pt x="495" y="836752"/>
                    <a:pt x="344" y="833341"/>
                    <a:pt x="234" y="829884"/>
                  </a:cubicBezTo>
                  <a:cubicBezTo>
                    <a:pt x="111" y="825214"/>
                    <a:pt x="26" y="820498"/>
                    <a:pt x="27" y="815774"/>
                  </a:cubicBezTo>
                  <a:cubicBezTo>
                    <a:pt x="-10" y="811097"/>
                    <a:pt x="-8" y="806373"/>
                    <a:pt x="36" y="801647"/>
                  </a:cubicBezTo>
                  <a:cubicBezTo>
                    <a:pt x="82" y="796919"/>
                    <a:pt x="169" y="792189"/>
                    <a:pt x="304" y="787497"/>
                  </a:cubicBezTo>
                  <a:cubicBezTo>
                    <a:pt x="435" y="782764"/>
                    <a:pt x="609" y="778026"/>
                    <a:pt x="829" y="773328"/>
                  </a:cubicBezTo>
                  <a:cubicBezTo>
                    <a:pt x="863" y="772155"/>
                    <a:pt x="940" y="770979"/>
                    <a:pt x="973" y="769806"/>
                  </a:cubicBezTo>
                  <a:cubicBezTo>
                    <a:pt x="1050" y="768630"/>
                    <a:pt x="1127" y="767454"/>
                    <a:pt x="1203" y="766278"/>
                  </a:cubicBezTo>
                  <a:cubicBezTo>
                    <a:pt x="1280" y="765101"/>
                    <a:pt x="1356" y="763924"/>
                    <a:pt x="1433" y="762748"/>
                  </a:cubicBezTo>
                  <a:cubicBezTo>
                    <a:pt x="1510" y="761571"/>
                    <a:pt x="1587" y="760395"/>
                    <a:pt x="1662" y="759219"/>
                  </a:cubicBezTo>
                  <a:cubicBezTo>
                    <a:pt x="1739" y="758043"/>
                    <a:pt x="1816" y="756867"/>
                    <a:pt x="1893" y="755690"/>
                  </a:cubicBezTo>
                  <a:cubicBezTo>
                    <a:pt x="1970" y="754514"/>
                    <a:pt x="2047" y="753338"/>
                    <a:pt x="2123" y="752162"/>
                  </a:cubicBezTo>
                  <a:cubicBezTo>
                    <a:pt x="2199" y="750985"/>
                    <a:pt x="2319" y="749806"/>
                    <a:pt x="2396" y="748628"/>
                  </a:cubicBezTo>
                  <a:cubicBezTo>
                    <a:pt x="2516" y="747450"/>
                    <a:pt x="2636" y="746269"/>
                    <a:pt x="2711" y="745093"/>
                  </a:cubicBezTo>
                  <a:lnTo>
                    <a:pt x="3940" y="731039"/>
                  </a:lnTo>
                  <a:lnTo>
                    <a:pt x="5481" y="717089"/>
                  </a:lnTo>
                  <a:lnTo>
                    <a:pt x="6291" y="710088"/>
                  </a:lnTo>
                  <a:lnTo>
                    <a:pt x="7239" y="703164"/>
                  </a:lnTo>
                  <a:lnTo>
                    <a:pt x="9134" y="689314"/>
                  </a:lnTo>
                  <a:lnTo>
                    <a:pt x="11301" y="675617"/>
                  </a:lnTo>
                  <a:lnTo>
                    <a:pt x="12429" y="668763"/>
                  </a:lnTo>
                  <a:lnTo>
                    <a:pt x="13649" y="661991"/>
                  </a:lnTo>
                  <a:lnTo>
                    <a:pt x="16179" y="648479"/>
                  </a:lnTo>
                  <a:lnTo>
                    <a:pt x="18933" y="635079"/>
                  </a:lnTo>
                  <a:lnTo>
                    <a:pt x="20339" y="628463"/>
                  </a:lnTo>
                  <a:lnTo>
                    <a:pt x="21874" y="621837"/>
                  </a:lnTo>
                  <a:lnTo>
                    <a:pt x="24956" y="608713"/>
                  </a:lnTo>
                  <a:cubicBezTo>
                    <a:pt x="25990" y="604425"/>
                    <a:pt x="27107" y="600086"/>
                    <a:pt x="28227" y="595791"/>
                  </a:cubicBezTo>
                  <a:cubicBezTo>
                    <a:pt x="29348" y="591496"/>
                    <a:pt x="30468" y="587200"/>
                    <a:pt x="31634" y="582945"/>
                  </a:cubicBezTo>
                  <a:cubicBezTo>
                    <a:pt x="32802" y="578689"/>
                    <a:pt x="33972" y="574476"/>
                    <a:pt x="35186" y="570259"/>
                  </a:cubicBezTo>
                  <a:cubicBezTo>
                    <a:pt x="36403" y="566085"/>
                    <a:pt x="37620" y="561913"/>
                    <a:pt x="38927" y="557775"/>
                  </a:cubicBezTo>
                  <a:cubicBezTo>
                    <a:pt x="41454" y="549507"/>
                    <a:pt x="44031" y="541321"/>
                    <a:pt x="46749" y="533254"/>
                  </a:cubicBezTo>
                  <a:cubicBezTo>
                    <a:pt x="49465" y="525188"/>
                    <a:pt x="52189" y="517208"/>
                    <a:pt x="55057" y="509389"/>
                  </a:cubicBezTo>
                  <a:cubicBezTo>
                    <a:pt x="57924" y="501570"/>
                    <a:pt x="60842" y="493833"/>
                    <a:pt x="63812" y="486223"/>
                  </a:cubicBezTo>
                  <a:cubicBezTo>
                    <a:pt x="66827" y="478607"/>
                    <a:pt x="69852" y="471122"/>
                    <a:pt x="72973" y="463759"/>
                  </a:cubicBezTo>
                  <a:cubicBezTo>
                    <a:pt x="79173" y="449035"/>
                    <a:pt x="85627" y="434769"/>
                    <a:pt x="92246" y="420921"/>
                  </a:cubicBezTo>
                  <a:cubicBezTo>
                    <a:pt x="98828" y="407164"/>
                    <a:pt x="105619" y="393822"/>
                    <a:pt x="112569" y="380857"/>
                  </a:cubicBezTo>
                  <a:cubicBezTo>
                    <a:pt x="119485" y="367982"/>
                    <a:pt x="126521" y="355530"/>
                    <a:pt x="133715" y="343413"/>
                  </a:cubicBezTo>
                  <a:cubicBezTo>
                    <a:pt x="140830" y="331387"/>
                    <a:pt x="148063" y="319743"/>
                    <a:pt x="155371" y="308482"/>
                  </a:cubicBezTo>
                  <a:cubicBezTo>
                    <a:pt x="159029" y="302895"/>
                    <a:pt x="162690" y="297350"/>
                    <a:pt x="166362" y="291935"/>
                  </a:cubicBezTo>
                  <a:cubicBezTo>
                    <a:pt x="170033" y="286520"/>
                    <a:pt x="173712" y="281191"/>
                    <a:pt x="177440" y="275944"/>
                  </a:cubicBezTo>
                  <a:cubicBezTo>
                    <a:pt x="181087" y="270748"/>
                    <a:pt x="184823" y="265588"/>
                    <a:pt x="188523" y="260516"/>
                  </a:cubicBezTo>
                  <a:cubicBezTo>
                    <a:pt x="192225" y="255489"/>
                    <a:pt x="195975" y="250500"/>
                    <a:pt x="199694" y="245645"/>
                  </a:cubicBezTo>
                  <a:cubicBezTo>
                    <a:pt x="203365" y="240750"/>
                    <a:pt x="207132" y="235977"/>
                    <a:pt x="210861" y="231250"/>
                  </a:cubicBezTo>
                  <a:cubicBezTo>
                    <a:pt x="214592" y="226567"/>
                    <a:pt x="218331" y="221969"/>
                    <a:pt x="222074" y="217415"/>
                  </a:cubicBezTo>
                  <a:cubicBezTo>
                    <a:pt x="225820" y="212904"/>
                    <a:pt x="229569" y="208436"/>
                    <a:pt x="233282" y="204057"/>
                  </a:cubicBezTo>
                  <a:cubicBezTo>
                    <a:pt x="237000" y="199722"/>
                    <a:pt x="240763" y="195425"/>
                    <a:pt x="244487" y="191176"/>
                  </a:cubicBezTo>
                  <a:cubicBezTo>
                    <a:pt x="246304" y="189033"/>
                    <a:pt x="248168" y="186930"/>
                    <a:pt x="250036" y="184870"/>
                  </a:cubicBezTo>
                  <a:cubicBezTo>
                    <a:pt x="251900" y="182767"/>
                    <a:pt x="253771" y="180750"/>
                    <a:pt x="255638" y="178690"/>
                  </a:cubicBezTo>
                  <a:cubicBezTo>
                    <a:pt x="257466" y="176676"/>
                    <a:pt x="259337" y="174659"/>
                    <a:pt x="261207" y="172642"/>
                  </a:cubicBezTo>
                  <a:cubicBezTo>
                    <a:pt x="263039" y="170672"/>
                    <a:pt x="264914" y="168697"/>
                    <a:pt x="266741" y="166684"/>
                  </a:cubicBezTo>
                  <a:lnTo>
                    <a:pt x="287579" y="144994"/>
                  </a:lnTo>
                  <a:lnTo>
                    <a:pt x="296997" y="135164"/>
                  </a:lnTo>
                  <a:lnTo>
                    <a:pt x="306193" y="125264"/>
                  </a:lnTo>
                  <a:lnTo>
                    <a:pt x="315264" y="115418"/>
                  </a:lnTo>
                  <a:lnTo>
                    <a:pt x="324109" y="105461"/>
                  </a:lnTo>
                  <a:cubicBezTo>
                    <a:pt x="329981" y="98869"/>
                    <a:pt x="335719" y="92243"/>
                    <a:pt x="341370" y="85582"/>
                  </a:cubicBezTo>
                  <a:cubicBezTo>
                    <a:pt x="346979" y="78968"/>
                    <a:pt x="352541" y="72314"/>
                    <a:pt x="357973" y="65628"/>
                  </a:cubicBezTo>
                  <a:cubicBezTo>
                    <a:pt x="363406" y="58985"/>
                    <a:pt x="368704" y="52265"/>
                    <a:pt x="373913" y="45511"/>
                  </a:cubicBezTo>
                  <a:cubicBezTo>
                    <a:pt x="379081" y="38803"/>
                    <a:pt x="384203" y="32055"/>
                    <a:pt x="389146" y="25235"/>
                  </a:cubicBezTo>
                  <a:lnTo>
                    <a:pt x="396495" y="15011"/>
                  </a:lnTo>
                  <a:cubicBezTo>
                    <a:pt x="396808" y="14595"/>
                    <a:pt x="397121" y="14179"/>
                    <a:pt x="397431" y="13720"/>
                  </a:cubicBezTo>
                  <a:cubicBezTo>
                    <a:pt x="397743" y="13305"/>
                    <a:pt x="398056" y="12889"/>
                    <a:pt x="398368" y="12473"/>
                  </a:cubicBezTo>
                  <a:cubicBezTo>
                    <a:pt x="398680" y="12058"/>
                    <a:pt x="398989" y="11600"/>
                    <a:pt x="399302" y="11184"/>
                  </a:cubicBezTo>
                  <a:cubicBezTo>
                    <a:pt x="399614" y="10768"/>
                    <a:pt x="399924" y="10310"/>
                    <a:pt x="400236" y="9894"/>
                  </a:cubicBezTo>
                  <a:lnTo>
                    <a:pt x="403753" y="4707"/>
                  </a:lnTo>
                  <a:lnTo>
                    <a:pt x="406991"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54" name="Group 53">
            <a:extLst>
              <a:ext uri="{FF2B5EF4-FFF2-40B4-BE49-F238E27FC236}">
                <a16:creationId xmlns:a16="http://schemas.microsoft.com/office/drawing/2014/main" id="{6474D0F5-F166-BDA4-E7B9-A2CA68A8425E}"/>
              </a:ext>
            </a:extLst>
          </p:cNvPr>
          <p:cNvGrpSpPr/>
          <p:nvPr userDrawn="1"/>
        </p:nvGrpSpPr>
        <p:grpSpPr>
          <a:xfrm>
            <a:off x="7407529" y="0"/>
            <a:ext cx="4784471" cy="1128982"/>
            <a:chOff x="7407529" y="0"/>
            <a:chExt cx="4784471" cy="1128982"/>
          </a:xfrm>
          <a:solidFill>
            <a:schemeClr val="bg1">
              <a:lumMod val="85000"/>
            </a:schemeClr>
          </a:solidFill>
        </p:grpSpPr>
        <p:sp>
          <p:nvSpPr>
            <p:cNvPr id="46" name="Freeform: Shape 45">
              <a:extLst>
                <a:ext uri="{FF2B5EF4-FFF2-40B4-BE49-F238E27FC236}">
                  <a16:creationId xmlns:a16="http://schemas.microsoft.com/office/drawing/2014/main" id="{52056477-8B6C-40E9-F600-BE9761B5E08E}"/>
                </a:ext>
              </a:extLst>
            </p:cNvPr>
            <p:cNvSpPr/>
            <p:nvPr userDrawn="1"/>
          </p:nvSpPr>
          <p:spPr>
            <a:xfrm>
              <a:off x="7407529" y="0"/>
              <a:ext cx="3960109" cy="762144"/>
            </a:xfrm>
            <a:custGeom>
              <a:avLst/>
              <a:gdLst>
                <a:gd name="connsiteX0" fmla="*/ 0 w 3960109"/>
                <a:gd name="connsiteY0" fmla="*/ 0 h 762144"/>
                <a:gd name="connsiteX1" fmla="*/ 436453 w 3960109"/>
                <a:gd name="connsiteY1" fmla="*/ 0 h 762144"/>
                <a:gd name="connsiteX2" fmla="*/ 491826 w 3960109"/>
                <a:gd name="connsiteY2" fmla="*/ 29978 h 762144"/>
                <a:gd name="connsiteX3" fmla="*/ 785818 w 3960109"/>
                <a:gd name="connsiteY3" fmla="*/ 175163 h 762144"/>
                <a:gd name="connsiteX4" fmla="*/ 857304 w 3960109"/>
                <a:gd name="connsiteY4" fmla="*/ 208201 h 762144"/>
                <a:gd name="connsiteX5" fmla="*/ 927905 w 3960109"/>
                <a:gd name="connsiteY5" fmla="*/ 239968 h 762144"/>
                <a:gd name="connsiteX6" fmla="*/ 997669 w 3960109"/>
                <a:gd name="connsiteY6" fmla="*/ 270505 h 762144"/>
                <a:gd name="connsiteX7" fmla="*/ 1066556 w 3960109"/>
                <a:gd name="connsiteY7" fmla="*/ 299857 h 762144"/>
                <a:gd name="connsiteX8" fmla="*/ 1134816 w 3960109"/>
                <a:gd name="connsiteY8" fmla="*/ 327917 h 762144"/>
                <a:gd name="connsiteX9" fmla="*/ 1202234 w 3960109"/>
                <a:gd name="connsiteY9" fmla="*/ 354702 h 762144"/>
                <a:gd name="connsiteX10" fmla="*/ 1268780 w 3960109"/>
                <a:gd name="connsiteY10" fmla="*/ 380346 h 762144"/>
                <a:gd name="connsiteX11" fmla="*/ 1334491 w 3960109"/>
                <a:gd name="connsiteY11" fmla="*/ 404803 h 762144"/>
                <a:gd name="connsiteX12" fmla="*/ 1463455 w 3960109"/>
                <a:gd name="connsiteY12" fmla="*/ 450190 h 762144"/>
                <a:gd name="connsiteX13" fmla="*/ 1589341 w 3960109"/>
                <a:gd name="connsiteY13" fmla="*/ 490804 h 762144"/>
                <a:gd name="connsiteX14" fmla="*/ 1712030 w 3960109"/>
                <a:gd name="connsiteY14" fmla="*/ 526784 h 762144"/>
                <a:gd name="connsiteX15" fmla="*/ 1831495 w 3960109"/>
                <a:gd name="connsiteY15" fmla="*/ 558349 h 762144"/>
                <a:gd name="connsiteX16" fmla="*/ 1947694 w 3960109"/>
                <a:gd name="connsiteY16" fmla="*/ 585501 h 762144"/>
                <a:gd name="connsiteX17" fmla="*/ 2060717 w 3960109"/>
                <a:gd name="connsiteY17" fmla="*/ 608279 h 762144"/>
                <a:gd name="connsiteX18" fmla="*/ 2170442 w 3960109"/>
                <a:gd name="connsiteY18" fmla="*/ 626778 h 762144"/>
                <a:gd name="connsiteX19" fmla="*/ 2276911 w 3960109"/>
                <a:gd name="connsiteY19" fmla="*/ 640993 h 762144"/>
                <a:gd name="connsiteX20" fmla="*/ 2380057 w 3960109"/>
                <a:gd name="connsiteY20" fmla="*/ 651149 h 762144"/>
                <a:gd name="connsiteX21" fmla="*/ 2479793 w 3960109"/>
                <a:gd name="connsiteY21" fmla="*/ 657252 h 762144"/>
                <a:gd name="connsiteX22" fmla="*/ 2576134 w 3960109"/>
                <a:gd name="connsiteY22" fmla="*/ 659473 h 762144"/>
                <a:gd name="connsiteX23" fmla="*/ 2668956 w 3960109"/>
                <a:gd name="connsiteY23" fmla="*/ 657912 h 762144"/>
                <a:gd name="connsiteX24" fmla="*/ 2758271 w 3960109"/>
                <a:gd name="connsiteY24" fmla="*/ 652694 h 762144"/>
                <a:gd name="connsiteX25" fmla="*/ 2844040 w 3960109"/>
                <a:gd name="connsiteY25" fmla="*/ 643867 h 762144"/>
                <a:gd name="connsiteX26" fmla="*/ 2926110 w 3960109"/>
                <a:gd name="connsiteY26" fmla="*/ 631706 h 762144"/>
                <a:gd name="connsiteX27" fmla="*/ 3004498 w 3960109"/>
                <a:gd name="connsiteY27" fmla="*/ 616379 h 762144"/>
                <a:gd name="connsiteX28" fmla="*/ 3079220 w 3960109"/>
                <a:gd name="connsiteY28" fmla="*/ 598104 h 762144"/>
                <a:gd name="connsiteX29" fmla="*/ 3150291 w 3960109"/>
                <a:gd name="connsiteY29" fmla="*/ 577052 h 762144"/>
                <a:gd name="connsiteX30" fmla="*/ 3217692 w 3960109"/>
                <a:gd name="connsiteY30" fmla="*/ 553529 h 762144"/>
                <a:gd name="connsiteX31" fmla="*/ 3281480 w 3960109"/>
                <a:gd name="connsiteY31" fmla="*/ 527703 h 762144"/>
                <a:gd name="connsiteX32" fmla="*/ 3341762 w 3960109"/>
                <a:gd name="connsiteY32" fmla="*/ 499824 h 762144"/>
                <a:gd name="connsiteX33" fmla="*/ 3398557 w 3960109"/>
                <a:gd name="connsiteY33" fmla="*/ 470110 h 762144"/>
                <a:gd name="connsiteX34" fmla="*/ 3452057 w 3960109"/>
                <a:gd name="connsiteY34" fmla="*/ 438803 h 762144"/>
                <a:gd name="connsiteX35" fmla="*/ 3502325 w 3960109"/>
                <a:gd name="connsiteY35" fmla="*/ 406114 h 762144"/>
                <a:gd name="connsiteX36" fmla="*/ 3549544 w 3960109"/>
                <a:gd name="connsiteY36" fmla="*/ 372203 h 762144"/>
                <a:gd name="connsiteX37" fmla="*/ 3593907 w 3960109"/>
                <a:gd name="connsiteY37" fmla="*/ 337270 h 762144"/>
                <a:gd name="connsiteX38" fmla="*/ 3635470 w 3960109"/>
                <a:gd name="connsiteY38" fmla="*/ 301483 h 762144"/>
                <a:gd name="connsiteX39" fmla="*/ 3674462 w 3960109"/>
                <a:gd name="connsiteY39" fmla="*/ 264998 h 762144"/>
                <a:gd name="connsiteX40" fmla="*/ 3693050 w 3960109"/>
                <a:gd name="connsiteY40" fmla="*/ 246526 h 762144"/>
                <a:gd name="connsiteX41" fmla="*/ 3711064 w 3960109"/>
                <a:gd name="connsiteY41" fmla="*/ 227929 h 762144"/>
                <a:gd name="connsiteX42" fmla="*/ 3728506 w 3960109"/>
                <a:gd name="connsiteY42" fmla="*/ 209206 h 762144"/>
                <a:gd name="connsiteX43" fmla="*/ 3745377 w 3960109"/>
                <a:gd name="connsiteY43" fmla="*/ 190398 h 762144"/>
                <a:gd name="connsiteX44" fmla="*/ 3761674 w 3960109"/>
                <a:gd name="connsiteY44" fmla="*/ 171466 h 762144"/>
                <a:gd name="connsiteX45" fmla="*/ 3777488 w 3960109"/>
                <a:gd name="connsiteY45" fmla="*/ 152442 h 762144"/>
                <a:gd name="connsiteX46" fmla="*/ 3792777 w 3960109"/>
                <a:gd name="connsiteY46" fmla="*/ 133376 h 762144"/>
                <a:gd name="connsiteX47" fmla="*/ 3807626 w 3960109"/>
                <a:gd name="connsiteY47" fmla="*/ 114215 h 762144"/>
                <a:gd name="connsiteX48" fmla="*/ 3821995 w 3960109"/>
                <a:gd name="connsiteY48" fmla="*/ 95008 h 762144"/>
                <a:gd name="connsiteX49" fmla="*/ 3835927 w 3960109"/>
                <a:gd name="connsiteY49" fmla="*/ 75792 h 762144"/>
                <a:gd name="connsiteX50" fmla="*/ 3849379 w 3960109"/>
                <a:gd name="connsiteY50" fmla="*/ 56486 h 762144"/>
                <a:gd name="connsiteX51" fmla="*/ 3862391 w 3960109"/>
                <a:gd name="connsiteY51" fmla="*/ 37130 h 762144"/>
                <a:gd name="connsiteX52" fmla="*/ 3875012 w 3960109"/>
                <a:gd name="connsiteY52" fmla="*/ 17762 h 762144"/>
                <a:gd name="connsiteX53" fmla="*/ 3886261 w 3960109"/>
                <a:gd name="connsiteY53" fmla="*/ 0 h 762144"/>
                <a:gd name="connsiteX54" fmla="*/ 3960109 w 3960109"/>
                <a:gd name="connsiteY54" fmla="*/ 0 h 762144"/>
                <a:gd name="connsiteX55" fmla="*/ 3950580 w 3960109"/>
                <a:gd name="connsiteY55" fmla="*/ 16621 h 762144"/>
                <a:gd name="connsiteX56" fmla="*/ 3938700 w 3960109"/>
                <a:gd name="connsiteY56" fmla="*/ 36578 h 762144"/>
                <a:gd name="connsiteX57" fmla="*/ 3926432 w 3960109"/>
                <a:gd name="connsiteY57" fmla="*/ 56567 h 762144"/>
                <a:gd name="connsiteX58" fmla="*/ 3913778 w 3960109"/>
                <a:gd name="connsiteY58" fmla="*/ 76586 h 762144"/>
                <a:gd name="connsiteX59" fmla="*/ 3900732 w 3960109"/>
                <a:gd name="connsiteY59" fmla="*/ 96596 h 762144"/>
                <a:gd name="connsiteX60" fmla="*/ 3887167 w 3960109"/>
                <a:gd name="connsiteY60" fmla="*/ 116605 h 762144"/>
                <a:gd name="connsiteX61" fmla="*/ 3873163 w 3960109"/>
                <a:gd name="connsiteY61" fmla="*/ 136562 h 762144"/>
                <a:gd name="connsiteX62" fmla="*/ 3858640 w 3960109"/>
                <a:gd name="connsiteY62" fmla="*/ 156520 h 762144"/>
                <a:gd name="connsiteX63" fmla="*/ 3843687 w 3960109"/>
                <a:gd name="connsiteY63" fmla="*/ 176512 h 762144"/>
                <a:gd name="connsiteX64" fmla="*/ 3828210 w 3960109"/>
                <a:gd name="connsiteY64" fmla="*/ 196461 h 762144"/>
                <a:gd name="connsiteX65" fmla="*/ 3812209 w 3960109"/>
                <a:gd name="connsiteY65" fmla="*/ 216366 h 762144"/>
                <a:gd name="connsiteX66" fmla="*/ 3795641 w 3960109"/>
                <a:gd name="connsiteY66" fmla="*/ 236231 h 762144"/>
                <a:gd name="connsiteX67" fmla="*/ 3778460 w 3960109"/>
                <a:gd name="connsiteY67" fmla="*/ 256017 h 762144"/>
                <a:gd name="connsiteX68" fmla="*/ 3760710 w 3960109"/>
                <a:gd name="connsiteY68" fmla="*/ 275719 h 762144"/>
                <a:gd name="connsiteX69" fmla="*/ 3742349 w 3960109"/>
                <a:gd name="connsiteY69" fmla="*/ 295385 h 762144"/>
                <a:gd name="connsiteX70" fmla="*/ 3723333 w 3960109"/>
                <a:gd name="connsiteY70" fmla="*/ 314975 h 762144"/>
                <a:gd name="connsiteX71" fmla="*/ 3683319 w 3960109"/>
                <a:gd name="connsiteY71" fmla="*/ 353798 h 762144"/>
                <a:gd name="connsiteX72" fmla="*/ 3640449 w 3960109"/>
                <a:gd name="connsiteY72" fmla="*/ 392118 h 762144"/>
                <a:gd name="connsiteX73" fmla="*/ 3594530 w 3960109"/>
                <a:gd name="connsiteY73" fmla="*/ 429735 h 762144"/>
                <a:gd name="connsiteX74" fmla="*/ 3545381 w 3960109"/>
                <a:gd name="connsiteY74" fmla="*/ 466536 h 762144"/>
                <a:gd name="connsiteX75" fmla="*/ 3492769 w 3960109"/>
                <a:gd name="connsiteY75" fmla="*/ 502320 h 762144"/>
                <a:gd name="connsiteX76" fmla="*/ 3436539 w 3960109"/>
                <a:gd name="connsiteY76" fmla="*/ 536799 h 762144"/>
                <a:gd name="connsiteX77" fmla="*/ 3376548 w 3960109"/>
                <a:gd name="connsiteY77" fmla="*/ 569810 h 762144"/>
                <a:gd name="connsiteX78" fmla="*/ 3312599 w 3960109"/>
                <a:gd name="connsiteY78" fmla="*/ 601067 h 762144"/>
                <a:gd name="connsiteX79" fmla="*/ 3244590 w 3960109"/>
                <a:gd name="connsiteY79" fmla="*/ 630360 h 762144"/>
                <a:gd name="connsiteX80" fmla="*/ 3172494 w 3960109"/>
                <a:gd name="connsiteY80" fmla="*/ 657389 h 762144"/>
                <a:gd name="connsiteX81" fmla="*/ 3096205 w 3960109"/>
                <a:gd name="connsiteY81" fmla="*/ 681902 h 762144"/>
                <a:gd name="connsiteX82" fmla="*/ 3015697 w 3960109"/>
                <a:gd name="connsiteY82" fmla="*/ 703600 h 762144"/>
                <a:gd name="connsiteX83" fmla="*/ 2930950 w 3960109"/>
                <a:gd name="connsiteY83" fmla="*/ 722222 h 762144"/>
                <a:gd name="connsiteX84" fmla="*/ 2842033 w 3960109"/>
                <a:gd name="connsiteY84" fmla="*/ 737547 h 762144"/>
                <a:gd name="connsiteX85" fmla="*/ 2749012 w 3960109"/>
                <a:gd name="connsiteY85" fmla="*/ 749352 h 762144"/>
                <a:gd name="connsiteX86" fmla="*/ 2651957 w 3960109"/>
                <a:gd name="connsiteY86" fmla="*/ 757416 h 762144"/>
                <a:gd name="connsiteX87" fmla="*/ 2550898 w 3960109"/>
                <a:gd name="connsiteY87" fmla="*/ 761563 h 762144"/>
                <a:gd name="connsiteX88" fmla="*/ 2445954 w 3960109"/>
                <a:gd name="connsiteY88" fmla="*/ 761695 h 762144"/>
                <a:gd name="connsiteX89" fmla="*/ 2337207 w 3960109"/>
                <a:gd name="connsiteY89" fmla="*/ 757719 h 762144"/>
                <a:gd name="connsiteX90" fmla="*/ 2224683 w 3960109"/>
                <a:gd name="connsiteY90" fmla="*/ 749460 h 762144"/>
                <a:gd name="connsiteX91" fmla="*/ 2108467 w 3960109"/>
                <a:gd name="connsiteY91" fmla="*/ 736868 h 762144"/>
                <a:gd name="connsiteX92" fmla="*/ 1988587 w 3960109"/>
                <a:gd name="connsiteY92" fmla="*/ 719769 h 762144"/>
                <a:gd name="connsiteX93" fmla="*/ 1865079 w 3960109"/>
                <a:gd name="connsiteY93" fmla="*/ 698069 h 762144"/>
                <a:gd name="connsiteX94" fmla="*/ 1737939 w 3960109"/>
                <a:gd name="connsiteY94" fmla="*/ 671728 h 762144"/>
                <a:gd name="connsiteX95" fmla="*/ 1607208 w 3960109"/>
                <a:gd name="connsiteY95" fmla="*/ 640700 h 762144"/>
                <a:gd name="connsiteX96" fmla="*/ 1472752 w 3960109"/>
                <a:gd name="connsiteY96" fmla="*/ 604951 h 762144"/>
                <a:gd name="connsiteX97" fmla="*/ 1334686 w 3960109"/>
                <a:gd name="connsiteY97" fmla="*/ 564298 h 762144"/>
                <a:gd name="connsiteX98" fmla="*/ 1193125 w 3960109"/>
                <a:gd name="connsiteY98" fmla="*/ 518559 h 762144"/>
                <a:gd name="connsiteX99" fmla="*/ 1120888 w 3960109"/>
                <a:gd name="connsiteY99" fmla="*/ 493773 h 762144"/>
                <a:gd name="connsiteX100" fmla="*/ 1047640 w 3960109"/>
                <a:gd name="connsiteY100" fmla="*/ 467770 h 762144"/>
                <a:gd name="connsiteX101" fmla="*/ 973465 w 3960109"/>
                <a:gd name="connsiteY101" fmla="*/ 440499 h 762144"/>
                <a:gd name="connsiteX102" fmla="*/ 898312 w 3960109"/>
                <a:gd name="connsiteY102" fmla="*/ 411879 h 762144"/>
                <a:gd name="connsiteX103" fmla="*/ 822436 w 3960109"/>
                <a:gd name="connsiteY103" fmla="*/ 381846 h 762144"/>
                <a:gd name="connsiteX104" fmla="*/ 745543 w 3960109"/>
                <a:gd name="connsiteY104" fmla="*/ 350508 h 762144"/>
                <a:gd name="connsiteX105" fmla="*/ 667586 w 3960109"/>
                <a:gd name="connsiteY105" fmla="*/ 317829 h 762144"/>
                <a:gd name="connsiteX106" fmla="*/ 588612 w 3960109"/>
                <a:gd name="connsiteY106" fmla="*/ 283846 h 762144"/>
                <a:gd name="connsiteX107" fmla="*/ 263179 w 3960109"/>
                <a:gd name="connsiteY107" fmla="*/ 133618 h 762144"/>
                <a:gd name="connsiteX108" fmla="*/ 0 w 3960109"/>
                <a:gd name="connsiteY108" fmla="*/ 0 h 762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3960109" h="762144">
                  <a:moveTo>
                    <a:pt x="0" y="0"/>
                  </a:moveTo>
                  <a:lnTo>
                    <a:pt x="436453" y="0"/>
                  </a:lnTo>
                  <a:lnTo>
                    <a:pt x="491826" y="29978"/>
                  </a:lnTo>
                  <a:cubicBezTo>
                    <a:pt x="590535" y="81059"/>
                    <a:pt x="688552" y="129511"/>
                    <a:pt x="785818" y="175163"/>
                  </a:cubicBezTo>
                  <a:cubicBezTo>
                    <a:pt x="809702" y="186330"/>
                    <a:pt x="833534" y="197372"/>
                    <a:pt x="857304" y="208201"/>
                  </a:cubicBezTo>
                  <a:cubicBezTo>
                    <a:pt x="880892" y="218916"/>
                    <a:pt x="904429" y="229548"/>
                    <a:pt x="927905" y="239968"/>
                  </a:cubicBezTo>
                  <a:cubicBezTo>
                    <a:pt x="951242" y="250270"/>
                    <a:pt x="974487" y="260494"/>
                    <a:pt x="997669" y="270505"/>
                  </a:cubicBezTo>
                  <a:cubicBezTo>
                    <a:pt x="1020673" y="280444"/>
                    <a:pt x="1043666" y="290255"/>
                    <a:pt x="1066556" y="299857"/>
                  </a:cubicBezTo>
                  <a:cubicBezTo>
                    <a:pt x="1089356" y="309423"/>
                    <a:pt x="1112091" y="318734"/>
                    <a:pt x="1134816" y="327917"/>
                  </a:cubicBezTo>
                  <a:cubicBezTo>
                    <a:pt x="1157362" y="337028"/>
                    <a:pt x="1179803" y="345929"/>
                    <a:pt x="1202234" y="354702"/>
                  </a:cubicBezTo>
                  <a:cubicBezTo>
                    <a:pt x="1224448" y="363450"/>
                    <a:pt x="1246639" y="371940"/>
                    <a:pt x="1268780" y="380346"/>
                  </a:cubicBezTo>
                  <a:cubicBezTo>
                    <a:pt x="1290738" y="388638"/>
                    <a:pt x="1312643" y="396805"/>
                    <a:pt x="1334491" y="404803"/>
                  </a:cubicBezTo>
                  <a:cubicBezTo>
                    <a:pt x="1377651" y="420625"/>
                    <a:pt x="1420622" y="435727"/>
                    <a:pt x="1463455" y="450190"/>
                  </a:cubicBezTo>
                  <a:cubicBezTo>
                    <a:pt x="1505617" y="464405"/>
                    <a:pt x="1547593" y="477941"/>
                    <a:pt x="1589341" y="490804"/>
                  </a:cubicBezTo>
                  <a:cubicBezTo>
                    <a:pt x="1630422" y="503461"/>
                    <a:pt x="1671360" y="515436"/>
                    <a:pt x="1712030" y="526784"/>
                  </a:cubicBezTo>
                  <a:cubicBezTo>
                    <a:pt x="1752079" y="537966"/>
                    <a:pt x="1791943" y="548469"/>
                    <a:pt x="1831495" y="558349"/>
                  </a:cubicBezTo>
                  <a:cubicBezTo>
                    <a:pt x="1870470" y="568059"/>
                    <a:pt x="1909220" y="577137"/>
                    <a:pt x="1947694" y="585501"/>
                  </a:cubicBezTo>
                  <a:cubicBezTo>
                    <a:pt x="1985642" y="593780"/>
                    <a:pt x="2023313" y="601343"/>
                    <a:pt x="2060717" y="608279"/>
                  </a:cubicBezTo>
                  <a:cubicBezTo>
                    <a:pt x="2097508" y="615135"/>
                    <a:pt x="2134110" y="621270"/>
                    <a:pt x="2170442" y="626778"/>
                  </a:cubicBezTo>
                  <a:cubicBezTo>
                    <a:pt x="2206162" y="632205"/>
                    <a:pt x="2241696" y="636954"/>
                    <a:pt x="2276911" y="640993"/>
                  </a:cubicBezTo>
                  <a:cubicBezTo>
                    <a:pt x="2311564" y="645035"/>
                    <a:pt x="2345948" y="648449"/>
                    <a:pt x="2380057" y="651149"/>
                  </a:cubicBezTo>
                  <a:cubicBezTo>
                    <a:pt x="2413600" y="653809"/>
                    <a:pt x="2446877" y="655884"/>
                    <a:pt x="2479793" y="657252"/>
                  </a:cubicBezTo>
                  <a:cubicBezTo>
                    <a:pt x="2512233" y="658616"/>
                    <a:pt x="2544360" y="659355"/>
                    <a:pt x="2576134" y="659473"/>
                  </a:cubicBezTo>
                  <a:cubicBezTo>
                    <a:pt x="2607429" y="659588"/>
                    <a:pt x="2638368" y="659039"/>
                    <a:pt x="2668956" y="657912"/>
                  </a:cubicBezTo>
                  <a:cubicBezTo>
                    <a:pt x="2699070" y="656823"/>
                    <a:pt x="2728869" y="655067"/>
                    <a:pt x="2758271" y="652694"/>
                  </a:cubicBezTo>
                  <a:cubicBezTo>
                    <a:pt x="2787242" y="650356"/>
                    <a:pt x="2815859" y="647398"/>
                    <a:pt x="2844040" y="643867"/>
                  </a:cubicBezTo>
                  <a:cubicBezTo>
                    <a:pt x="2871792" y="640417"/>
                    <a:pt x="2899149" y="636348"/>
                    <a:pt x="2926110" y="631706"/>
                  </a:cubicBezTo>
                  <a:cubicBezTo>
                    <a:pt x="2952690" y="627137"/>
                    <a:pt x="2978790" y="622046"/>
                    <a:pt x="3004498" y="616379"/>
                  </a:cubicBezTo>
                  <a:cubicBezTo>
                    <a:pt x="3029826" y="610831"/>
                    <a:pt x="3054760" y="604708"/>
                    <a:pt x="3079220" y="598104"/>
                  </a:cubicBezTo>
                  <a:cubicBezTo>
                    <a:pt x="3103383" y="591569"/>
                    <a:pt x="3127073" y="584551"/>
                    <a:pt x="3150291" y="577052"/>
                  </a:cubicBezTo>
                  <a:cubicBezTo>
                    <a:pt x="3173215" y="569665"/>
                    <a:pt x="3195664" y="561797"/>
                    <a:pt x="3217692" y="553529"/>
                  </a:cubicBezTo>
                  <a:cubicBezTo>
                    <a:pt x="3239422" y="545330"/>
                    <a:pt x="3260681" y="536693"/>
                    <a:pt x="3281480" y="527703"/>
                  </a:cubicBezTo>
                  <a:cubicBezTo>
                    <a:pt x="3302027" y="518821"/>
                    <a:pt x="3322147" y="509497"/>
                    <a:pt x="3341762" y="499824"/>
                  </a:cubicBezTo>
                  <a:cubicBezTo>
                    <a:pt x="3361126" y="490260"/>
                    <a:pt x="3380071" y="480340"/>
                    <a:pt x="3398557" y="470110"/>
                  </a:cubicBezTo>
                  <a:cubicBezTo>
                    <a:pt x="3416834" y="459984"/>
                    <a:pt x="3434654" y="449549"/>
                    <a:pt x="3452057" y="438803"/>
                  </a:cubicBezTo>
                  <a:cubicBezTo>
                    <a:pt x="3469214" y="428206"/>
                    <a:pt x="3485996" y="417293"/>
                    <a:pt x="3502325" y="406114"/>
                  </a:cubicBezTo>
                  <a:cubicBezTo>
                    <a:pt x="3518487" y="395036"/>
                    <a:pt x="3534198" y="383734"/>
                    <a:pt x="3549544" y="372203"/>
                  </a:cubicBezTo>
                  <a:cubicBezTo>
                    <a:pt x="3564725" y="360772"/>
                    <a:pt x="3579541" y="349110"/>
                    <a:pt x="3593907" y="337270"/>
                  </a:cubicBezTo>
                  <a:cubicBezTo>
                    <a:pt x="3608153" y="325525"/>
                    <a:pt x="3621992" y="313598"/>
                    <a:pt x="3635470" y="301483"/>
                  </a:cubicBezTo>
                  <a:cubicBezTo>
                    <a:pt x="3648825" y="289465"/>
                    <a:pt x="3661822" y="277304"/>
                    <a:pt x="3674462" y="264998"/>
                  </a:cubicBezTo>
                  <a:cubicBezTo>
                    <a:pt x="3680760" y="258847"/>
                    <a:pt x="3686970" y="252703"/>
                    <a:pt x="3693050" y="246526"/>
                  </a:cubicBezTo>
                  <a:cubicBezTo>
                    <a:pt x="3699171" y="240347"/>
                    <a:pt x="3705162" y="234135"/>
                    <a:pt x="3711064" y="227929"/>
                  </a:cubicBezTo>
                  <a:cubicBezTo>
                    <a:pt x="3716968" y="221724"/>
                    <a:pt x="3722781" y="215483"/>
                    <a:pt x="3728506" y="209206"/>
                  </a:cubicBezTo>
                  <a:cubicBezTo>
                    <a:pt x="3734191" y="202975"/>
                    <a:pt x="3739828" y="196705"/>
                    <a:pt x="3745377" y="190398"/>
                  </a:cubicBezTo>
                  <a:cubicBezTo>
                    <a:pt x="3750886" y="184139"/>
                    <a:pt x="3756302" y="177801"/>
                    <a:pt x="3761674" y="171466"/>
                  </a:cubicBezTo>
                  <a:cubicBezTo>
                    <a:pt x="3767047" y="165130"/>
                    <a:pt x="3772291" y="158807"/>
                    <a:pt x="3777488" y="152442"/>
                  </a:cubicBezTo>
                  <a:cubicBezTo>
                    <a:pt x="3782646" y="146125"/>
                    <a:pt x="3787756" y="139769"/>
                    <a:pt x="3792777" y="133376"/>
                  </a:cubicBezTo>
                  <a:cubicBezTo>
                    <a:pt x="3797800" y="126983"/>
                    <a:pt x="3802733" y="120598"/>
                    <a:pt x="3807626" y="114215"/>
                  </a:cubicBezTo>
                  <a:cubicBezTo>
                    <a:pt x="3812475" y="107837"/>
                    <a:pt x="3817278" y="101419"/>
                    <a:pt x="3821995" y="95008"/>
                  </a:cubicBezTo>
                  <a:cubicBezTo>
                    <a:pt x="3826714" y="88640"/>
                    <a:pt x="3831341" y="82192"/>
                    <a:pt x="3835927" y="75792"/>
                  </a:cubicBezTo>
                  <a:cubicBezTo>
                    <a:pt x="3840469" y="69352"/>
                    <a:pt x="3844967" y="62916"/>
                    <a:pt x="3849379" y="56486"/>
                  </a:cubicBezTo>
                  <a:cubicBezTo>
                    <a:pt x="3853790" y="50057"/>
                    <a:pt x="3858112" y="43591"/>
                    <a:pt x="3862391" y="37130"/>
                  </a:cubicBezTo>
                  <a:cubicBezTo>
                    <a:pt x="3866627" y="30671"/>
                    <a:pt x="3870863" y="24214"/>
                    <a:pt x="3875012" y="17762"/>
                  </a:cubicBezTo>
                  <a:lnTo>
                    <a:pt x="3886261" y="0"/>
                  </a:lnTo>
                  <a:lnTo>
                    <a:pt x="3960109" y="0"/>
                  </a:lnTo>
                  <a:lnTo>
                    <a:pt x="3950580" y="16621"/>
                  </a:lnTo>
                  <a:cubicBezTo>
                    <a:pt x="3946705" y="23267"/>
                    <a:pt x="3942702" y="29922"/>
                    <a:pt x="3938700" y="36578"/>
                  </a:cubicBezTo>
                  <a:cubicBezTo>
                    <a:pt x="3934696" y="43234"/>
                    <a:pt x="3930565" y="49901"/>
                    <a:pt x="3926432" y="56567"/>
                  </a:cubicBezTo>
                  <a:cubicBezTo>
                    <a:pt x="3922257" y="63237"/>
                    <a:pt x="3918038" y="69910"/>
                    <a:pt x="3913778" y="76586"/>
                  </a:cubicBezTo>
                  <a:cubicBezTo>
                    <a:pt x="3909517" y="83264"/>
                    <a:pt x="3905170" y="89947"/>
                    <a:pt x="3900732" y="96596"/>
                  </a:cubicBezTo>
                  <a:cubicBezTo>
                    <a:pt x="3896298" y="103287"/>
                    <a:pt x="3891775" y="109942"/>
                    <a:pt x="3887167" y="116605"/>
                  </a:cubicBezTo>
                  <a:cubicBezTo>
                    <a:pt x="3882557" y="123267"/>
                    <a:pt x="3877905" y="129932"/>
                    <a:pt x="3873163" y="136562"/>
                  </a:cubicBezTo>
                  <a:cubicBezTo>
                    <a:pt x="3868382" y="143239"/>
                    <a:pt x="3863558" y="149919"/>
                    <a:pt x="3858640" y="156520"/>
                  </a:cubicBezTo>
                  <a:cubicBezTo>
                    <a:pt x="3853730" y="163206"/>
                    <a:pt x="3848730" y="169857"/>
                    <a:pt x="3843687" y="176512"/>
                  </a:cubicBezTo>
                  <a:cubicBezTo>
                    <a:pt x="3838600" y="183170"/>
                    <a:pt x="3833428" y="189835"/>
                    <a:pt x="3828210" y="196461"/>
                  </a:cubicBezTo>
                  <a:cubicBezTo>
                    <a:pt x="3822947" y="203090"/>
                    <a:pt x="3817645" y="209766"/>
                    <a:pt x="3812209" y="216366"/>
                  </a:cubicBezTo>
                  <a:cubicBezTo>
                    <a:pt x="3806775" y="223010"/>
                    <a:pt x="3801254" y="229660"/>
                    <a:pt x="3795641" y="236231"/>
                  </a:cubicBezTo>
                  <a:cubicBezTo>
                    <a:pt x="3789988" y="242849"/>
                    <a:pt x="3784249" y="249475"/>
                    <a:pt x="3778460" y="256017"/>
                  </a:cubicBezTo>
                  <a:cubicBezTo>
                    <a:pt x="3772632" y="262605"/>
                    <a:pt x="3766718" y="269202"/>
                    <a:pt x="3760710" y="275719"/>
                  </a:cubicBezTo>
                  <a:cubicBezTo>
                    <a:pt x="3754666" y="282326"/>
                    <a:pt x="3748529" y="288854"/>
                    <a:pt x="3742349" y="295385"/>
                  </a:cubicBezTo>
                  <a:cubicBezTo>
                    <a:pt x="3736087" y="301966"/>
                    <a:pt x="3729731" y="308469"/>
                    <a:pt x="3723333" y="314975"/>
                  </a:cubicBezTo>
                  <a:cubicBezTo>
                    <a:pt x="3710366" y="328044"/>
                    <a:pt x="3697046" y="341013"/>
                    <a:pt x="3683319" y="353798"/>
                  </a:cubicBezTo>
                  <a:cubicBezTo>
                    <a:pt x="3669478" y="366765"/>
                    <a:pt x="3655186" y="379510"/>
                    <a:pt x="3640449" y="392118"/>
                  </a:cubicBezTo>
                  <a:cubicBezTo>
                    <a:pt x="3625594" y="404866"/>
                    <a:pt x="3610286" y="417391"/>
                    <a:pt x="3594530" y="429735"/>
                  </a:cubicBezTo>
                  <a:cubicBezTo>
                    <a:pt x="3578614" y="442224"/>
                    <a:pt x="3562245" y="454490"/>
                    <a:pt x="3545381" y="466536"/>
                  </a:cubicBezTo>
                  <a:cubicBezTo>
                    <a:pt x="3528313" y="478728"/>
                    <a:pt x="3510790" y="490656"/>
                    <a:pt x="3492769" y="502320"/>
                  </a:cubicBezTo>
                  <a:cubicBezTo>
                    <a:pt x="3474539" y="514089"/>
                    <a:pt x="3455768" y="525598"/>
                    <a:pt x="3436539" y="536799"/>
                  </a:cubicBezTo>
                  <a:cubicBezTo>
                    <a:pt x="3417061" y="548150"/>
                    <a:pt x="3397035" y="559156"/>
                    <a:pt x="3376548" y="569810"/>
                  </a:cubicBezTo>
                  <a:cubicBezTo>
                    <a:pt x="3355766" y="580575"/>
                    <a:pt x="3334438" y="591038"/>
                    <a:pt x="3312599" y="601067"/>
                  </a:cubicBezTo>
                  <a:cubicBezTo>
                    <a:pt x="3290470" y="611248"/>
                    <a:pt x="3267787" y="621042"/>
                    <a:pt x="3244590" y="630360"/>
                  </a:cubicBezTo>
                  <a:cubicBezTo>
                    <a:pt x="3221101" y="639830"/>
                    <a:pt x="3197058" y="648870"/>
                    <a:pt x="3172494" y="657389"/>
                  </a:cubicBezTo>
                  <a:cubicBezTo>
                    <a:pt x="3147554" y="666069"/>
                    <a:pt x="3122141" y="674267"/>
                    <a:pt x="3096205" y="681902"/>
                  </a:cubicBezTo>
                  <a:cubicBezTo>
                    <a:pt x="3069889" y="689656"/>
                    <a:pt x="3043013" y="696935"/>
                    <a:pt x="3015697" y="703600"/>
                  </a:cubicBezTo>
                  <a:cubicBezTo>
                    <a:pt x="2987915" y="710390"/>
                    <a:pt x="2959650" y="716570"/>
                    <a:pt x="2930950" y="722222"/>
                  </a:cubicBezTo>
                  <a:cubicBezTo>
                    <a:pt x="2901777" y="727912"/>
                    <a:pt x="2872126" y="733036"/>
                    <a:pt x="2842033" y="737547"/>
                  </a:cubicBezTo>
                  <a:cubicBezTo>
                    <a:pt x="2811467" y="742096"/>
                    <a:pt x="2780460" y="746031"/>
                    <a:pt x="2749012" y="749352"/>
                  </a:cubicBezTo>
                  <a:cubicBezTo>
                    <a:pt x="2717091" y="752712"/>
                    <a:pt x="2684727" y="755416"/>
                    <a:pt x="2651957" y="757416"/>
                  </a:cubicBezTo>
                  <a:cubicBezTo>
                    <a:pt x="2618628" y="759463"/>
                    <a:pt x="2584941" y="760845"/>
                    <a:pt x="2550898" y="761563"/>
                  </a:cubicBezTo>
                  <a:cubicBezTo>
                    <a:pt x="2516289" y="762283"/>
                    <a:pt x="2481281" y="762344"/>
                    <a:pt x="2445954" y="761695"/>
                  </a:cubicBezTo>
                  <a:cubicBezTo>
                    <a:pt x="2410064" y="761047"/>
                    <a:pt x="2373772" y="759740"/>
                    <a:pt x="2337207" y="757719"/>
                  </a:cubicBezTo>
                  <a:cubicBezTo>
                    <a:pt x="2299987" y="755664"/>
                    <a:pt x="2262492" y="752896"/>
                    <a:pt x="2224683" y="749460"/>
                  </a:cubicBezTo>
                  <a:cubicBezTo>
                    <a:pt x="2186221" y="745992"/>
                    <a:pt x="2147480" y="741766"/>
                    <a:pt x="2108467" y="736868"/>
                  </a:cubicBezTo>
                  <a:cubicBezTo>
                    <a:pt x="2068755" y="731900"/>
                    <a:pt x="2028807" y="726170"/>
                    <a:pt x="1988587" y="719769"/>
                  </a:cubicBezTo>
                  <a:cubicBezTo>
                    <a:pt x="1947660" y="713208"/>
                    <a:pt x="1906506" y="705974"/>
                    <a:pt x="1865079" y="698069"/>
                  </a:cubicBezTo>
                  <a:cubicBezTo>
                    <a:pt x="1822946" y="690005"/>
                    <a:pt x="1780580" y="681224"/>
                    <a:pt x="1737939" y="671728"/>
                  </a:cubicBezTo>
                  <a:cubicBezTo>
                    <a:pt x="1694635" y="662071"/>
                    <a:pt x="1651013" y="651703"/>
                    <a:pt x="1607208" y="640700"/>
                  </a:cubicBezTo>
                  <a:cubicBezTo>
                    <a:pt x="1562608" y="629503"/>
                    <a:pt x="1517818" y="617584"/>
                    <a:pt x="1472752" y="604951"/>
                  </a:cubicBezTo>
                  <a:cubicBezTo>
                    <a:pt x="1426934" y="592120"/>
                    <a:pt x="1380926" y="578568"/>
                    <a:pt x="1334686" y="564298"/>
                  </a:cubicBezTo>
                  <a:cubicBezTo>
                    <a:pt x="1287693" y="549831"/>
                    <a:pt x="1240461" y="534558"/>
                    <a:pt x="1193125" y="518559"/>
                  </a:cubicBezTo>
                  <a:cubicBezTo>
                    <a:pt x="1169101" y="510437"/>
                    <a:pt x="1145022" y="502189"/>
                    <a:pt x="1120888" y="493773"/>
                  </a:cubicBezTo>
                  <a:cubicBezTo>
                    <a:pt x="1096530" y="485288"/>
                    <a:pt x="1072115" y="476635"/>
                    <a:pt x="1047640" y="467770"/>
                  </a:cubicBezTo>
                  <a:cubicBezTo>
                    <a:pt x="1022988" y="458876"/>
                    <a:pt x="998233" y="449773"/>
                    <a:pt x="973465" y="440499"/>
                  </a:cubicBezTo>
                  <a:cubicBezTo>
                    <a:pt x="948473" y="431157"/>
                    <a:pt x="923421" y="421602"/>
                    <a:pt x="898312" y="411879"/>
                  </a:cubicBezTo>
                  <a:cubicBezTo>
                    <a:pt x="873106" y="402034"/>
                    <a:pt x="847799" y="392024"/>
                    <a:pt x="822436" y="381846"/>
                  </a:cubicBezTo>
                  <a:cubicBezTo>
                    <a:pt x="796893" y="371595"/>
                    <a:pt x="771246" y="361135"/>
                    <a:pt x="745543" y="350508"/>
                  </a:cubicBezTo>
                  <a:cubicBezTo>
                    <a:pt x="719656" y="339765"/>
                    <a:pt x="693673" y="328901"/>
                    <a:pt x="667586" y="317829"/>
                  </a:cubicBezTo>
                  <a:cubicBezTo>
                    <a:pt x="641363" y="306681"/>
                    <a:pt x="614992" y="295328"/>
                    <a:pt x="588612" y="283846"/>
                  </a:cubicBezTo>
                  <a:cubicBezTo>
                    <a:pt x="480997" y="236704"/>
                    <a:pt x="372531" y="186598"/>
                    <a:pt x="263179" y="133618"/>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Shape 41">
              <a:extLst>
                <a:ext uri="{FF2B5EF4-FFF2-40B4-BE49-F238E27FC236}">
                  <a16:creationId xmlns:a16="http://schemas.microsoft.com/office/drawing/2014/main" id="{63F6D833-1C88-82DD-4176-B783F8CBBCC3}"/>
                </a:ext>
              </a:extLst>
            </p:cNvPr>
            <p:cNvSpPr/>
            <p:nvPr userDrawn="1"/>
          </p:nvSpPr>
          <p:spPr>
            <a:xfrm>
              <a:off x="11814474" y="45337"/>
              <a:ext cx="377526" cy="1083645"/>
            </a:xfrm>
            <a:custGeom>
              <a:avLst/>
              <a:gdLst>
                <a:gd name="connsiteX0" fmla="*/ 377526 w 377526"/>
                <a:gd name="connsiteY0" fmla="*/ 0 h 1083645"/>
                <a:gd name="connsiteX1" fmla="*/ 377526 w 377526"/>
                <a:gd name="connsiteY1" fmla="*/ 65300 h 1083645"/>
                <a:gd name="connsiteX2" fmla="*/ 376784 w 377526"/>
                <a:gd name="connsiteY2" fmla="*/ 66392 h 1083645"/>
                <a:gd name="connsiteX3" fmla="*/ 369139 w 377526"/>
                <a:gd name="connsiteY3" fmla="*/ 77768 h 1083645"/>
                <a:gd name="connsiteX4" fmla="*/ 353400 w 377526"/>
                <a:gd name="connsiteY4" fmla="*/ 100338 h 1083645"/>
                <a:gd name="connsiteX5" fmla="*/ 336992 w 377526"/>
                <a:gd name="connsiteY5" fmla="*/ 122660 h 1083645"/>
                <a:gd name="connsiteX6" fmla="*/ 319963 w 377526"/>
                <a:gd name="connsiteY6" fmla="*/ 144816 h 1083645"/>
                <a:gd name="connsiteX7" fmla="*/ 302318 w 377526"/>
                <a:gd name="connsiteY7" fmla="*/ 166851 h 1083645"/>
                <a:gd name="connsiteX8" fmla="*/ 293256 w 377526"/>
                <a:gd name="connsiteY8" fmla="*/ 177865 h 1083645"/>
                <a:gd name="connsiteX9" fmla="*/ 284012 w 377526"/>
                <a:gd name="connsiteY9" fmla="*/ 188766 h 1083645"/>
                <a:gd name="connsiteX10" fmla="*/ 274643 w 377526"/>
                <a:gd name="connsiteY10" fmla="*/ 199719 h 1083645"/>
                <a:gd name="connsiteX11" fmla="*/ 265089 w 377526"/>
                <a:gd name="connsiteY11" fmla="*/ 210557 h 1083645"/>
                <a:gd name="connsiteX12" fmla="*/ 245981 w 377526"/>
                <a:gd name="connsiteY12" fmla="*/ 232191 h 1083645"/>
                <a:gd name="connsiteX13" fmla="*/ 241276 w 377526"/>
                <a:gd name="connsiteY13" fmla="*/ 237692 h 1083645"/>
                <a:gd name="connsiteX14" fmla="*/ 236574 w 377526"/>
                <a:gd name="connsiteY14" fmla="*/ 243235 h 1083645"/>
                <a:gd name="connsiteX15" fmla="*/ 231881 w 377526"/>
                <a:gd name="connsiteY15" fmla="*/ 248864 h 1083645"/>
                <a:gd name="connsiteX16" fmla="*/ 227194 w 377526"/>
                <a:gd name="connsiteY16" fmla="*/ 254579 h 1083645"/>
                <a:gd name="connsiteX17" fmla="*/ 217841 w 377526"/>
                <a:gd name="connsiteY17" fmla="*/ 266268 h 1083645"/>
                <a:gd name="connsiteX18" fmla="*/ 208514 w 377526"/>
                <a:gd name="connsiteY18" fmla="*/ 278258 h 1083645"/>
                <a:gd name="connsiteX19" fmla="*/ 199256 w 377526"/>
                <a:gd name="connsiteY19" fmla="*/ 290589 h 1083645"/>
                <a:gd name="connsiteX20" fmla="*/ 190075 w 377526"/>
                <a:gd name="connsiteY20" fmla="*/ 303304 h 1083645"/>
                <a:gd name="connsiteX21" fmla="*/ 181007 w 377526"/>
                <a:gd name="connsiteY21" fmla="*/ 316356 h 1083645"/>
                <a:gd name="connsiteX22" fmla="*/ 172015 w 377526"/>
                <a:gd name="connsiteY22" fmla="*/ 329792 h 1083645"/>
                <a:gd name="connsiteX23" fmla="*/ 163137 w 377526"/>
                <a:gd name="connsiteY23" fmla="*/ 343565 h 1083645"/>
                <a:gd name="connsiteX24" fmla="*/ 154377 w 377526"/>
                <a:gd name="connsiteY24" fmla="*/ 357718 h 1083645"/>
                <a:gd name="connsiteX25" fmla="*/ 137340 w 377526"/>
                <a:gd name="connsiteY25" fmla="*/ 387155 h 1083645"/>
                <a:gd name="connsiteX26" fmla="*/ 121032 w 377526"/>
                <a:gd name="connsiteY26" fmla="*/ 418093 h 1083645"/>
                <a:gd name="connsiteX27" fmla="*/ 105630 w 377526"/>
                <a:gd name="connsiteY27" fmla="*/ 450559 h 1083645"/>
                <a:gd name="connsiteX28" fmla="*/ 91342 w 377526"/>
                <a:gd name="connsiteY28" fmla="*/ 484450 h 1083645"/>
                <a:gd name="connsiteX29" fmla="*/ 84677 w 377526"/>
                <a:gd name="connsiteY29" fmla="*/ 501942 h 1083645"/>
                <a:gd name="connsiteX30" fmla="*/ 78387 w 377526"/>
                <a:gd name="connsiteY30" fmla="*/ 519792 h 1083645"/>
                <a:gd name="connsiteX31" fmla="*/ 72509 w 377526"/>
                <a:gd name="connsiteY31" fmla="*/ 537913 h 1083645"/>
                <a:gd name="connsiteX32" fmla="*/ 67001 w 377526"/>
                <a:gd name="connsiteY32" fmla="*/ 556306 h 1083645"/>
                <a:gd name="connsiteX33" fmla="*/ 64430 w 377526"/>
                <a:gd name="connsiteY33" fmla="*/ 565617 h 1083645"/>
                <a:gd name="connsiteX34" fmla="*/ 61951 w 377526"/>
                <a:gd name="connsiteY34" fmla="*/ 575007 h 1083645"/>
                <a:gd name="connsiteX35" fmla="*/ 59605 w 377526"/>
                <a:gd name="connsiteY35" fmla="*/ 584430 h 1083645"/>
                <a:gd name="connsiteX36" fmla="*/ 57350 w 377526"/>
                <a:gd name="connsiteY36" fmla="*/ 593889 h 1083645"/>
                <a:gd name="connsiteX37" fmla="*/ 55277 w 377526"/>
                <a:gd name="connsiteY37" fmla="*/ 603463 h 1083645"/>
                <a:gd name="connsiteX38" fmla="*/ 54239 w 377526"/>
                <a:gd name="connsiteY38" fmla="*/ 608228 h 1083645"/>
                <a:gd name="connsiteX39" fmla="*/ 53290 w 377526"/>
                <a:gd name="connsiteY39" fmla="*/ 613029 h 1083645"/>
                <a:gd name="connsiteX40" fmla="*/ 51436 w 377526"/>
                <a:gd name="connsiteY40" fmla="*/ 622629 h 1083645"/>
                <a:gd name="connsiteX41" fmla="*/ 49761 w 377526"/>
                <a:gd name="connsiteY41" fmla="*/ 632299 h 1083645"/>
                <a:gd name="connsiteX42" fmla="*/ 44748 w 377526"/>
                <a:gd name="connsiteY42" fmla="*/ 668332 h 1083645"/>
                <a:gd name="connsiteX43" fmla="*/ 41867 w 377526"/>
                <a:gd name="connsiteY43" fmla="*/ 704448 h 1083645"/>
                <a:gd name="connsiteX44" fmla="*/ 41220 w 377526"/>
                <a:gd name="connsiteY44" fmla="*/ 740339 h 1083645"/>
                <a:gd name="connsiteX45" fmla="*/ 42948 w 377526"/>
                <a:gd name="connsiteY45" fmla="*/ 775601 h 1083645"/>
                <a:gd name="connsiteX46" fmla="*/ 43175 w 377526"/>
                <a:gd name="connsiteY46" fmla="*/ 778356 h 1083645"/>
                <a:gd name="connsiteX47" fmla="*/ 43398 w 377526"/>
                <a:gd name="connsiteY47" fmla="*/ 781067 h 1083645"/>
                <a:gd name="connsiteX48" fmla="*/ 43663 w 377526"/>
                <a:gd name="connsiteY48" fmla="*/ 783776 h 1083645"/>
                <a:gd name="connsiteX49" fmla="*/ 43929 w 377526"/>
                <a:gd name="connsiteY49" fmla="*/ 786483 h 1083645"/>
                <a:gd name="connsiteX50" fmla="*/ 49347 w 377526"/>
                <a:gd name="connsiteY50" fmla="*/ 822872 h 1083645"/>
                <a:gd name="connsiteX51" fmla="*/ 57514 w 377526"/>
                <a:gd name="connsiteY51" fmla="*/ 857388 h 1083645"/>
                <a:gd name="connsiteX52" fmla="*/ 68344 w 377526"/>
                <a:gd name="connsiteY52" fmla="*/ 889517 h 1083645"/>
                <a:gd name="connsiteX53" fmla="*/ 81636 w 377526"/>
                <a:gd name="connsiteY53" fmla="*/ 918888 h 1083645"/>
                <a:gd name="connsiteX54" fmla="*/ 97100 w 377526"/>
                <a:gd name="connsiteY54" fmla="*/ 945178 h 1083645"/>
                <a:gd name="connsiteX55" fmla="*/ 114588 w 377526"/>
                <a:gd name="connsiteY55" fmla="*/ 968138 h 1083645"/>
                <a:gd name="connsiteX56" fmla="*/ 133686 w 377526"/>
                <a:gd name="connsiteY56" fmla="*/ 987498 h 1083645"/>
                <a:gd name="connsiteX57" fmla="*/ 154176 w 377526"/>
                <a:gd name="connsiteY57" fmla="*/ 1003234 h 1083645"/>
                <a:gd name="connsiteX58" fmla="*/ 175742 w 377526"/>
                <a:gd name="connsiteY58" fmla="*/ 1015198 h 1083645"/>
                <a:gd name="connsiteX59" fmla="*/ 198088 w 377526"/>
                <a:gd name="connsiteY59" fmla="*/ 1023459 h 1083645"/>
                <a:gd name="connsiteX60" fmla="*/ 220958 w 377526"/>
                <a:gd name="connsiteY60" fmla="*/ 1028079 h 1083645"/>
                <a:gd name="connsiteX61" fmla="*/ 244055 w 377526"/>
                <a:gd name="connsiteY61" fmla="*/ 1029127 h 1083645"/>
                <a:gd name="connsiteX62" fmla="*/ 267175 w 377526"/>
                <a:gd name="connsiteY62" fmla="*/ 1026794 h 1083645"/>
                <a:gd name="connsiteX63" fmla="*/ 290075 w 377526"/>
                <a:gd name="connsiteY63" fmla="*/ 1021228 h 1083645"/>
                <a:gd name="connsiteX64" fmla="*/ 312595 w 377526"/>
                <a:gd name="connsiteY64" fmla="*/ 1012617 h 1083645"/>
                <a:gd name="connsiteX65" fmla="*/ 334536 w 377526"/>
                <a:gd name="connsiteY65" fmla="*/ 1001194 h 1083645"/>
                <a:gd name="connsiteX66" fmla="*/ 345249 w 377526"/>
                <a:gd name="connsiteY66" fmla="*/ 994462 h 1083645"/>
                <a:gd name="connsiteX67" fmla="*/ 355785 w 377526"/>
                <a:gd name="connsiteY67" fmla="*/ 987140 h 1083645"/>
                <a:gd name="connsiteX68" fmla="*/ 366101 w 377526"/>
                <a:gd name="connsiteY68" fmla="*/ 979272 h 1083645"/>
                <a:gd name="connsiteX69" fmla="*/ 376236 w 377526"/>
                <a:gd name="connsiteY69" fmla="*/ 970770 h 1083645"/>
                <a:gd name="connsiteX70" fmla="*/ 377526 w 377526"/>
                <a:gd name="connsiteY70" fmla="*/ 969637 h 1083645"/>
                <a:gd name="connsiteX71" fmla="*/ 377526 w 377526"/>
                <a:gd name="connsiteY71" fmla="*/ 1020883 h 1083645"/>
                <a:gd name="connsiteX72" fmla="*/ 374099 w 377526"/>
                <a:gd name="connsiteY72" fmla="*/ 1023855 h 1083645"/>
                <a:gd name="connsiteX73" fmla="*/ 362626 w 377526"/>
                <a:gd name="connsiteY73" fmla="*/ 1032945 h 1083645"/>
                <a:gd name="connsiteX74" fmla="*/ 350885 w 377526"/>
                <a:gd name="connsiteY74" fmla="*/ 1041407 h 1083645"/>
                <a:gd name="connsiteX75" fmla="*/ 338918 w 377526"/>
                <a:gd name="connsiteY75" fmla="*/ 1049237 h 1083645"/>
                <a:gd name="connsiteX76" fmla="*/ 314242 w 377526"/>
                <a:gd name="connsiteY76" fmla="*/ 1062706 h 1083645"/>
                <a:gd name="connsiteX77" fmla="*/ 288833 w 377526"/>
                <a:gd name="connsiteY77" fmla="*/ 1073071 h 1083645"/>
                <a:gd name="connsiteX78" fmla="*/ 262844 w 377526"/>
                <a:gd name="connsiteY78" fmla="*/ 1080060 h 1083645"/>
                <a:gd name="connsiteX79" fmla="*/ 236512 w 377526"/>
                <a:gd name="connsiteY79" fmla="*/ 1083395 h 1083645"/>
                <a:gd name="connsiteX80" fmla="*/ 210075 w 377526"/>
                <a:gd name="connsiteY80" fmla="*/ 1082837 h 1083645"/>
                <a:gd name="connsiteX81" fmla="*/ 183780 w 377526"/>
                <a:gd name="connsiteY81" fmla="*/ 1078195 h 1083645"/>
                <a:gd name="connsiteX82" fmla="*/ 157963 w 377526"/>
                <a:gd name="connsiteY82" fmla="*/ 1069354 h 1083645"/>
                <a:gd name="connsiteX83" fmla="*/ 132911 w 377526"/>
                <a:gd name="connsiteY83" fmla="*/ 1056115 h 1083645"/>
                <a:gd name="connsiteX84" fmla="*/ 109059 w 377526"/>
                <a:gd name="connsiteY84" fmla="*/ 1038489 h 1083645"/>
                <a:gd name="connsiteX85" fmla="*/ 86665 w 377526"/>
                <a:gd name="connsiteY85" fmla="*/ 1016453 h 1083645"/>
                <a:gd name="connsiteX86" fmla="*/ 66132 w 377526"/>
                <a:gd name="connsiteY86" fmla="*/ 990190 h 1083645"/>
                <a:gd name="connsiteX87" fmla="*/ 47861 w 377526"/>
                <a:gd name="connsiteY87" fmla="*/ 959798 h 1083645"/>
                <a:gd name="connsiteX88" fmla="*/ 43675 w 377526"/>
                <a:gd name="connsiteY88" fmla="*/ 951563 h 1083645"/>
                <a:gd name="connsiteX89" fmla="*/ 39645 w 377526"/>
                <a:gd name="connsiteY89" fmla="*/ 943141 h 1083645"/>
                <a:gd name="connsiteX90" fmla="*/ 35770 w 377526"/>
                <a:gd name="connsiteY90" fmla="*/ 934489 h 1083645"/>
                <a:gd name="connsiteX91" fmla="*/ 32094 w 377526"/>
                <a:gd name="connsiteY91" fmla="*/ 925604 h 1083645"/>
                <a:gd name="connsiteX92" fmla="*/ 28614 w 377526"/>
                <a:gd name="connsiteY92" fmla="*/ 916487 h 1083645"/>
                <a:gd name="connsiteX93" fmla="*/ 25335 w 377526"/>
                <a:gd name="connsiteY93" fmla="*/ 907180 h 1083645"/>
                <a:gd name="connsiteX94" fmla="*/ 22220 w 377526"/>
                <a:gd name="connsiteY94" fmla="*/ 897728 h 1083645"/>
                <a:gd name="connsiteX95" fmla="*/ 19304 w 377526"/>
                <a:gd name="connsiteY95" fmla="*/ 888089 h 1083645"/>
                <a:gd name="connsiteX96" fmla="*/ 16628 w 377526"/>
                <a:gd name="connsiteY96" fmla="*/ 878212 h 1083645"/>
                <a:gd name="connsiteX97" fmla="*/ 14115 w 377526"/>
                <a:gd name="connsiteY97" fmla="*/ 868191 h 1083645"/>
                <a:gd name="connsiteX98" fmla="*/ 11762 w 377526"/>
                <a:gd name="connsiteY98" fmla="*/ 858028 h 1083645"/>
                <a:gd name="connsiteX99" fmla="*/ 9615 w 377526"/>
                <a:gd name="connsiteY99" fmla="*/ 847718 h 1083645"/>
                <a:gd name="connsiteX100" fmla="*/ 7715 w 377526"/>
                <a:gd name="connsiteY100" fmla="*/ 837257 h 1083645"/>
                <a:gd name="connsiteX101" fmla="*/ 6023 w 377526"/>
                <a:gd name="connsiteY101" fmla="*/ 826692 h 1083645"/>
                <a:gd name="connsiteX102" fmla="*/ 4498 w 377526"/>
                <a:gd name="connsiteY102" fmla="*/ 816028 h 1083645"/>
                <a:gd name="connsiteX103" fmla="*/ 3176 w 377526"/>
                <a:gd name="connsiteY103" fmla="*/ 805216 h 1083645"/>
                <a:gd name="connsiteX104" fmla="*/ 2902 w 377526"/>
                <a:gd name="connsiteY104" fmla="*/ 802422 h 1083645"/>
                <a:gd name="connsiteX105" fmla="*/ 2629 w 377526"/>
                <a:gd name="connsiteY105" fmla="*/ 799628 h 1083645"/>
                <a:gd name="connsiteX106" fmla="*/ 2399 w 377526"/>
                <a:gd name="connsiteY106" fmla="*/ 796830 h 1083645"/>
                <a:gd name="connsiteX107" fmla="*/ 2166 w 377526"/>
                <a:gd name="connsiteY107" fmla="*/ 793989 h 1083645"/>
                <a:gd name="connsiteX108" fmla="*/ 1540 w 377526"/>
                <a:gd name="connsiteY108" fmla="*/ 785850 h 1083645"/>
                <a:gd name="connsiteX109" fmla="*/ 997 w 377526"/>
                <a:gd name="connsiteY109" fmla="*/ 777662 h 1083645"/>
                <a:gd name="connsiteX110" fmla="*/ 581 w 377526"/>
                <a:gd name="connsiteY110" fmla="*/ 769420 h 1083645"/>
                <a:gd name="connsiteX111" fmla="*/ 249 w 377526"/>
                <a:gd name="connsiteY111" fmla="*/ 761170 h 1083645"/>
                <a:gd name="connsiteX112" fmla="*/ 67 w 377526"/>
                <a:gd name="connsiteY112" fmla="*/ 750004 h 1083645"/>
                <a:gd name="connsiteX113" fmla="*/ 16 w 377526"/>
                <a:gd name="connsiteY113" fmla="*/ 738829 h 1083645"/>
                <a:gd name="connsiteX114" fmla="*/ 179 w 377526"/>
                <a:gd name="connsiteY114" fmla="*/ 727635 h 1083645"/>
                <a:gd name="connsiteX115" fmla="*/ 554 w 377526"/>
                <a:gd name="connsiteY115" fmla="*/ 716382 h 1083645"/>
                <a:gd name="connsiteX116" fmla="*/ 669 w 377526"/>
                <a:gd name="connsiteY116" fmla="*/ 713555 h 1083645"/>
                <a:gd name="connsiteX117" fmla="*/ 825 w 377526"/>
                <a:gd name="connsiteY117" fmla="*/ 710725 h 1083645"/>
                <a:gd name="connsiteX118" fmla="*/ 983 w 377526"/>
                <a:gd name="connsiteY118" fmla="*/ 707896 h 1083645"/>
                <a:gd name="connsiteX119" fmla="*/ 1140 w 377526"/>
                <a:gd name="connsiteY119" fmla="*/ 705067 h 1083645"/>
                <a:gd name="connsiteX120" fmla="*/ 1301 w 377526"/>
                <a:gd name="connsiteY120" fmla="*/ 702279 h 1083645"/>
                <a:gd name="connsiteX121" fmla="*/ 1459 w 377526"/>
                <a:gd name="connsiteY121" fmla="*/ 699450 h 1083645"/>
                <a:gd name="connsiteX122" fmla="*/ 1660 w 377526"/>
                <a:gd name="connsiteY122" fmla="*/ 696617 h 1083645"/>
                <a:gd name="connsiteX123" fmla="*/ 1907 w 377526"/>
                <a:gd name="connsiteY123" fmla="*/ 693823 h 1083645"/>
                <a:gd name="connsiteX124" fmla="*/ 2805 w 377526"/>
                <a:gd name="connsiteY124" fmla="*/ 682613 h 1083645"/>
                <a:gd name="connsiteX125" fmla="*/ 3962 w 377526"/>
                <a:gd name="connsiteY125" fmla="*/ 671380 h 1083645"/>
                <a:gd name="connsiteX126" fmla="*/ 4542 w 377526"/>
                <a:gd name="connsiteY126" fmla="*/ 665786 h 1083645"/>
                <a:gd name="connsiteX127" fmla="*/ 5295 w 377526"/>
                <a:gd name="connsiteY127" fmla="*/ 660177 h 1083645"/>
                <a:gd name="connsiteX128" fmla="*/ 6763 w 377526"/>
                <a:gd name="connsiteY128" fmla="*/ 649050 h 1083645"/>
                <a:gd name="connsiteX129" fmla="*/ 8409 w 377526"/>
                <a:gd name="connsiteY129" fmla="*/ 637952 h 1083645"/>
                <a:gd name="connsiteX130" fmla="*/ 9296 w 377526"/>
                <a:gd name="connsiteY130" fmla="*/ 632418 h 1083645"/>
                <a:gd name="connsiteX131" fmla="*/ 10274 w 377526"/>
                <a:gd name="connsiteY131" fmla="*/ 626922 h 1083645"/>
                <a:gd name="connsiteX132" fmla="*/ 12227 w 377526"/>
                <a:gd name="connsiteY132" fmla="*/ 615884 h 1083645"/>
                <a:gd name="connsiteX133" fmla="*/ 14367 w 377526"/>
                <a:gd name="connsiteY133" fmla="*/ 605005 h 1083645"/>
                <a:gd name="connsiteX134" fmla="*/ 15480 w 377526"/>
                <a:gd name="connsiteY134" fmla="*/ 599583 h 1083645"/>
                <a:gd name="connsiteX135" fmla="*/ 16682 w 377526"/>
                <a:gd name="connsiteY135" fmla="*/ 594155 h 1083645"/>
                <a:gd name="connsiteX136" fmla="*/ 19086 w 377526"/>
                <a:gd name="connsiteY136" fmla="*/ 583340 h 1083645"/>
                <a:gd name="connsiteX137" fmla="*/ 21673 w 377526"/>
                <a:gd name="connsiteY137" fmla="*/ 572641 h 1083645"/>
                <a:gd name="connsiteX138" fmla="*/ 24397 w 377526"/>
                <a:gd name="connsiteY138" fmla="*/ 562017 h 1083645"/>
                <a:gd name="connsiteX139" fmla="*/ 27217 w 377526"/>
                <a:gd name="connsiteY139" fmla="*/ 551514 h 1083645"/>
                <a:gd name="connsiteX140" fmla="*/ 30216 w 377526"/>
                <a:gd name="connsiteY140" fmla="*/ 541085 h 1083645"/>
                <a:gd name="connsiteX141" fmla="*/ 36502 w 377526"/>
                <a:gd name="connsiteY141" fmla="*/ 520548 h 1083645"/>
                <a:gd name="connsiteX142" fmla="*/ 43210 w 377526"/>
                <a:gd name="connsiteY142" fmla="*/ 500410 h 1083645"/>
                <a:gd name="connsiteX143" fmla="*/ 50344 w 377526"/>
                <a:gd name="connsiteY143" fmla="*/ 480713 h 1083645"/>
                <a:gd name="connsiteX144" fmla="*/ 57866 w 377526"/>
                <a:gd name="connsiteY144" fmla="*/ 461505 h 1083645"/>
                <a:gd name="connsiteX145" fmla="*/ 73846 w 377526"/>
                <a:gd name="connsiteY145" fmla="*/ 424485 h 1083645"/>
                <a:gd name="connsiteX146" fmla="*/ 90891 w 377526"/>
                <a:gd name="connsiteY146" fmla="*/ 389327 h 1083645"/>
                <a:gd name="connsiteX147" fmla="*/ 108826 w 377526"/>
                <a:gd name="connsiteY147" fmla="*/ 356046 h 1083645"/>
                <a:gd name="connsiteX148" fmla="*/ 127436 w 377526"/>
                <a:gd name="connsiteY148" fmla="*/ 324659 h 1083645"/>
                <a:gd name="connsiteX149" fmla="*/ 136950 w 377526"/>
                <a:gd name="connsiteY149" fmla="*/ 309664 h 1083645"/>
                <a:gd name="connsiteX150" fmla="*/ 146586 w 377526"/>
                <a:gd name="connsiteY150" fmla="*/ 295092 h 1083645"/>
                <a:gd name="connsiteX151" fmla="*/ 156301 w 377526"/>
                <a:gd name="connsiteY151" fmla="*/ 280946 h 1083645"/>
                <a:gd name="connsiteX152" fmla="*/ 166093 w 377526"/>
                <a:gd name="connsiteY152" fmla="*/ 267228 h 1083645"/>
                <a:gd name="connsiteX153" fmla="*/ 175964 w 377526"/>
                <a:gd name="connsiteY153" fmla="*/ 253937 h 1083645"/>
                <a:gd name="connsiteX154" fmla="*/ 185910 w 377526"/>
                <a:gd name="connsiteY154" fmla="*/ 241029 h 1083645"/>
                <a:gd name="connsiteX155" fmla="*/ 195888 w 377526"/>
                <a:gd name="connsiteY155" fmla="*/ 228509 h 1083645"/>
                <a:gd name="connsiteX156" fmla="*/ 205897 w 377526"/>
                <a:gd name="connsiteY156" fmla="*/ 216376 h 1083645"/>
                <a:gd name="connsiteX157" fmla="*/ 210867 w 377526"/>
                <a:gd name="connsiteY157" fmla="*/ 210420 h 1083645"/>
                <a:gd name="connsiteX158" fmla="*/ 215891 w 377526"/>
                <a:gd name="connsiteY158" fmla="*/ 204591 h 1083645"/>
                <a:gd name="connsiteX159" fmla="*/ 220880 w 377526"/>
                <a:gd name="connsiteY159" fmla="*/ 198851 h 1083645"/>
                <a:gd name="connsiteX160" fmla="*/ 225872 w 377526"/>
                <a:gd name="connsiteY160" fmla="*/ 193154 h 1083645"/>
                <a:gd name="connsiteX161" fmla="*/ 245586 w 377526"/>
                <a:gd name="connsiteY161" fmla="*/ 171514 h 1083645"/>
                <a:gd name="connsiteX162" fmla="*/ 255129 w 377526"/>
                <a:gd name="connsiteY162" fmla="*/ 161066 h 1083645"/>
                <a:gd name="connsiteX163" fmla="*/ 264439 w 377526"/>
                <a:gd name="connsiteY163" fmla="*/ 150464 h 1083645"/>
                <a:gd name="connsiteX164" fmla="*/ 273626 w 377526"/>
                <a:gd name="connsiteY164" fmla="*/ 139916 h 1083645"/>
                <a:gd name="connsiteX165" fmla="*/ 282591 w 377526"/>
                <a:gd name="connsiteY165" fmla="*/ 129299 h 1083645"/>
                <a:gd name="connsiteX166" fmla="*/ 300127 w 377526"/>
                <a:gd name="connsiteY166" fmla="*/ 108054 h 1083645"/>
                <a:gd name="connsiteX167" fmla="*/ 317006 w 377526"/>
                <a:gd name="connsiteY167" fmla="*/ 86689 h 1083645"/>
                <a:gd name="connsiteX168" fmla="*/ 333219 w 377526"/>
                <a:gd name="connsiteY168" fmla="*/ 65163 h 1083645"/>
                <a:gd name="connsiteX169" fmla="*/ 348807 w 377526"/>
                <a:gd name="connsiteY169" fmla="*/ 43386 h 1083645"/>
                <a:gd name="connsiteX170" fmla="*/ 356355 w 377526"/>
                <a:gd name="connsiteY170" fmla="*/ 32409 h 1083645"/>
                <a:gd name="connsiteX171" fmla="*/ 357282 w 377526"/>
                <a:gd name="connsiteY171" fmla="*/ 31032 h 1083645"/>
                <a:gd name="connsiteX172" fmla="*/ 358251 w 377526"/>
                <a:gd name="connsiteY172" fmla="*/ 29652 h 1083645"/>
                <a:gd name="connsiteX173" fmla="*/ 359179 w 377526"/>
                <a:gd name="connsiteY173" fmla="*/ 28275 h 1083645"/>
                <a:gd name="connsiteX174" fmla="*/ 360105 w 377526"/>
                <a:gd name="connsiteY174" fmla="*/ 26900 h 1083645"/>
                <a:gd name="connsiteX175" fmla="*/ 363766 w 377526"/>
                <a:gd name="connsiteY175" fmla="*/ 21355 h 1083645"/>
                <a:gd name="connsiteX176" fmla="*/ 371009 w 377526"/>
                <a:gd name="connsiteY176" fmla="*/ 10360 h 1083645"/>
                <a:gd name="connsiteX177" fmla="*/ 377526 w 377526"/>
                <a:gd name="connsiteY177" fmla="*/ 0 h 108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377526" h="1083645">
                  <a:moveTo>
                    <a:pt x="377526" y="0"/>
                  </a:moveTo>
                  <a:lnTo>
                    <a:pt x="377526" y="65300"/>
                  </a:lnTo>
                  <a:lnTo>
                    <a:pt x="376784" y="66392"/>
                  </a:lnTo>
                  <a:lnTo>
                    <a:pt x="369139" y="77768"/>
                  </a:lnTo>
                  <a:cubicBezTo>
                    <a:pt x="364002" y="85383"/>
                    <a:pt x="358724" y="92881"/>
                    <a:pt x="353400" y="100338"/>
                  </a:cubicBezTo>
                  <a:cubicBezTo>
                    <a:pt x="347994" y="107846"/>
                    <a:pt x="342539" y="115271"/>
                    <a:pt x="336992" y="122660"/>
                  </a:cubicBezTo>
                  <a:cubicBezTo>
                    <a:pt x="331407" y="130096"/>
                    <a:pt x="325731" y="137496"/>
                    <a:pt x="319963" y="144816"/>
                  </a:cubicBezTo>
                  <a:cubicBezTo>
                    <a:pt x="314159" y="152227"/>
                    <a:pt x="308262" y="159558"/>
                    <a:pt x="302318" y="166851"/>
                  </a:cubicBezTo>
                  <a:lnTo>
                    <a:pt x="293256" y="177865"/>
                  </a:lnTo>
                  <a:lnTo>
                    <a:pt x="284012" y="188766"/>
                  </a:lnTo>
                  <a:lnTo>
                    <a:pt x="274643" y="199719"/>
                  </a:lnTo>
                  <a:lnTo>
                    <a:pt x="265089" y="210557"/>
                  </a:lnTo>
                  <a:lnTo>
                    <a:pt x="245981" y="232191"/>
                  </a:lnTo>
                  <a:cubicBezTo>
                    <a:pt x="244397" y="234012"/>
                    <a:pt x="242857" y="235828"/>
                    <a:pt x="241276" y="237692"/>
                  </a:cubicBezTo>
                  <a:cubicBezTo>
                    <a:pt x="239736" y="239508"/>
                    <a:pt x="238156" y="241371"/>
                    <a:pt x="236574" y="243235"/>
                  </a:cubicBezTo>
                  <a:cubicBezTo>
                    <a:pt x="234995" y="245099"/>
                    <a:pt x="233457" y="246958"/>
                    <a:pt x="231881" y="248864"/>
                  </a:cubicBezTo>
                  <a:cubicBezTo>
                    <a:pt x="230300" y="250727"/>
                    <a:pt x="228767" y="252630"/>
                    <a:pt x="227194" y="254579"/>
                  </a:cubicBezTo>
                  <a:cubicBezTo>
                    <a:pt x="224044" y="258435"/>
                    <a:pt x="220941" y="262330"/>
                    <a:pt x="217841" y="266268"/>
                  </a:cubicBezTo>
                  <a:cubicBezTo>
                    <a:pt x="214698" y="270210"/>
                    <a:pt x="211607" y="274234"/>
                    <a:pt x="208514" y="278258"/>
                  </a:cubicBezTo>
                  <a:cubicBezTo>
                    <a:pt x="205421" y="282282"/>
                    <a:pt x="202339" y="286435"/>
                    <a:pt x="199256" y="290589"/>
                  </a:cubicBezTo>
                  <a:cubicBezTo>
                    <a:pt x="196174" y="294742"/>
                    <a:pt x="193142" y="298978"/>
                    <a:pt x="190075" y="303304"/>
                  </a:cubicBezTo>
                  <a:cubicBezTo>
                    <a:pt x="187047" y="307582"/>
                    <a:pt x="184025" y="311947"/>
                    <a:pt x="181007" y="316356"/>
                  </a:cubicBezTo>
                  <a:cubicBezTo>
                    <a:pt x="177946" y="320768"/>
                    <a:pt x="174979" y="325258"/>
                    <a:pt x="172015" y="329792"/>
                  </a:cubicBezTo>
                  <a:cubicBezTo>
                    <a:pt x="169007" y="334329"/>
                    <a:pt x="166090" y="338902"/>
                    <a:pt x="163137" y="343565"/>
                  </a:cubicBezTo>
                  <a:cubicBezTo>
                    <a:pt x="160184" y="348228"/>
                    <a:pt x="157277" y="352930"/>
                    <a:pt x="154377" y="357718"/>
                  </a:cubicBezTo>
                  <a:cubicBezTo>
                    <a:pt x="148578" y="367295"/>
                    <a:pt x="142885" y="377123"/>
                    <a:pt x="137340" y="387155"/>
                  </a:cubicBezTo>
                  <a:cubicBezTo>
                    <a:pt x="131755" y="397235"/>
                    <a:pt x="126320" y="407562"/>
                    <a:pt x="121032" y="418093"/>
                  </a:cubicBezTo>
                  <a:cubicBezTo>
                    <a:pt x="115709" y="428714"/>
                    <a:pt x="110574" y="439536"/>
                    <a:pt x="105630" y="450559"/>
                  </a:cubicBezTo>
                  <a:cubicBezTo>
                    <a:pt x="100694" y="461669"/>
                    <a:pt x="95900" y="472939"/>
                    <a:pt x="91342" y="484450"/>
                  </a:cubicBezTo>
                  <a:cubicBezTo>
                    <a:pt x="89044" y="490229"/>
                    <a:pt x="86839" y="496087"/>
                    <a:pt x="84677" y="501942"/>
                  </a:cubicBezTo>
                  <a:cubicBezTo>
                    <a:pt x="82518" y="507840"/>
                    <a:pt x="80409" y="513820"/>
                    <a:pt x="78387" y="519792"/>
                  </a:cubicBezTo>
                  <a:cubicBezTo>
                    <a:pt x="76364" y="525765"/>
                    <a:pt x="74393" y="531821"/>
                    <a:pt x="72509" y="537913"/>
                  </a:cubicBezTo>
                  <a:cubicBezTo>
                    <a:pt x="70584" y="544007"/>
                    <a:pt x="68790" y="550134"/>
                    <a:pt x="67001" y="556306"/>
                  </a:cubicBezTo>
                  <a:cubicBezTo>
                    <a:pt x="66129" y="559410"/>
                    <a:pt x="65257" y="562515"/>
                    <a:pt x="64430" y="565617"/>
                  </a:cubicBezTo>
                  <a:cubicBezTo>
                    <a:pt x="63563" y="568764"/>
                    <a:pt x="62776" y="571862"/>
                    <a:pt x="61951" y="575007"/>
                  </a:cubicBezTo>
                  <a:cubicBezTo>
                    <a:pt x="61169" y="578148"/>
                    <a:pt x="60388" y="581288"/>
                    <a:pt x="59605" y="584430"/>
                  </a:cubicBezTo>
                  <a:cubicBezTo>
                    <a:pt x="58824" y="587571"/>
                    <a:pt x="58089" y="590751"/>
                    <a:pt x="57350" y="593889"/>
                  </a:cubicBezTo>
                  <a:lnTo>
                    <a:pt x="55277" y="603463"/>
                  </a:lnTo>
                  <a:lnTo>
                    <a:pt x="54239" y="608228"/>
                  </a:lnTo>
                  <a:lnTo>
                    <a:pt x="53290" y="613029"/>
                  </a:lnTo>
                  <a:lnTo>
                    <a:pt x="51436" y="622629"/>
                  </a:lnTo>
                  <a:lnTo>
                    <a:pt x="49761" y="632299"/>
                  </a:lnTo>
                  <a:cubicBezTo>
                    <a:pt x="47753" y="644251"/>
                    <a:pt x="46057" y="656307"/>
                    <a:pt x="44748" y="668332"/>
                  </a:cubicBezTo>
                  <a:cubicBezTo>
                    <a:pt x="43441" y="680356"/>
                    <a:pt x="42440" y="692441"/>
                    <a:pt x="41867" y="704448"/>
                  </a:cubicBezTo>
                  <a:cubicBezTo>
                    <a:pt x="41251" y="716459"/>
                    <a:pt x="41068" y="728479"/>
                    <a:pt x="41220" y="740339"/>
                  </a:cubicBezTo>
                  <a:cubicBezTo>
                    <a:pt x="41376" y="752243"/>
                    <a:pt x="41950" y="763983"/>
                    <a:pt x="42948" y="775601"/>
                  </a:cubicBezTo>
                  <a:cubicBezTo>
                    <a:pt x="43023" y="776505"/>
                    <a:pt x="43100" y="777452"/>
                    <a:pt x="43175" y="778356"/>
                  </a:cubicBezTo>
                  <a:cubicBezTo>
                    <a:pt x="43249" y="779260"/>
                    <a:pt x="43323" y="780164"/>
                    <a:pt x="43398" y="781067"/>
                  </a:cubicBezTo>
                  <a:cubicBezTo>
                    <a:pt x="43515" y="781967"/>
                    <a:pt x="43589" y="782871"/>
                    <a:pt x="43663" y="783776"/>
                  </a:cubicBezTo>
                  <a:cubicBezTo>
                    <a:pt x="43738" y="784679"/>
                    <a:pt x="43855" y="785579"/>
                    <a:pt x="43929" y="786483"/>
                  </a:cubicBezTo>
                  <a:cubicBezTo>
                    <a:pt x="45250" y="798856"/>
                    <a:pt x="47072" y="811012"/>
                    <a:pt x="49347" y="822872"/>
                  </a:cubicBezTo>
                  <a:cubicBezTo>
                    <a:pt x="51622" y="834731"/>
                    <a:pt x="54345" y="846251"/>
                    <a:pt x="57514" y="857388"/>
                  </a:cubicBezTo>
                  <a:cubicBezTo>
                    <a:pt x="60722" y="868477"/>
                    <a:pt x="64292" y="879234"/>
                    <a:pt x="68344" y="889517"/>
                  </a:cubicBezTo>
                  <a:cubicBezTo>
                    <a:pt x="72393" y="899758"/>
                    <a:pt x="76797" y="909579"/>
                    <a:pt x="81636" y="918888"/>
                  </a:cubicBezTo>
                  <a:cubicBezTo>
                    <a:pt x="86385" y="928162"/>
                    <a:pt x="91572" y="936966"/>
                    <a:pt x="97100" y="945178"/>
                  </a:cubicBezTo>
                  <a:cubicBezTo>
                    <a:pt x="102628" y="953391"/>
                    <a:pt x="108458" y="961058"/>
                    <a:pt x="114588" y="968138"/>
                  </a:cubicBezTo>
                  <a:cubicBezTo>
                    <a:pt x="120670" y="975178"/>
                    <a:pt x="127049" y="981630"/>
                    <a:pt x="133686" y="987498"/>
                  </a:cubicBezTo>
                  <a:cubicBezTo>
                    <a:pt x="140278" y="993370"/>
                    <a:pt x="147122" y="998614"/>
                    <a:pt x="154176" y="1003234"/>
                  </a:cubicBezTo>
                  <a:cubicBezTo>
                    <a:pt x="161182" y="1007815"/>
                    <a:pt x="168400" y="1011815"/>
                    <a:pt x="175742" y="1015198"/>
                  </a:cubicBezTo>
                  <a:cubicBezTo>
                    <a:pt x="183083" y="1018581"/>
                    <a:pt x="190545" y="1021305"/>
                    <a:pt x="198088" y="1023459"/>
                  </a:cubicBezTo>
                  <a:cubicBezTo>
                    <a:pt x="205632" y="1025612"/>
                    <a:pt x="213252" y="1027109"/>
                    <a:pt x="220958" y="1028079"/>
                  </a:cubicBezTo>
                  <a:cubicBezTo>
                    <a:pt x="228618" y="1029009"/>
                    <a:pt x="236314" y="1029330"/>
                    <a:pt x="244055" y="1029127"/>
                  </a:cubicBezTo>
                  <a:cubicBezTo>
                    <a:pt x="251751" y="1028928"/>
                    <a:pt x="259489" y="1028162"/>
                    <a:pt x="267175" y="1026794"/>
                  </a:cubicBezTo>
                  <a:cubicBezTo>
                    <a:pt x="274824" y="1025472"/>
                    <a:pt x="282473" y="1023630"/>
                    <a:pt x="290075" y="1021228"/>
                  </a:cubicBezTo>
                  <a:cubicBezTo>
                    <a:pt x="297639" y="1018874"/>
                    <a:pt x="305116" y="1016005"/>
                    <a:pt x="312595" y="1012617"/>
                  </a:cubicBezTo>
                  <a:cubicBezTo>
                    <a:pt x="319990" y="1009279"/>
                    <a:pt x="327261" y="1005475"/>
                    <a:pt x="334536" y="1001194"/>
                  </a:cubicBezTo>
                  <a:cubicBezTo>
                    <a:pt x="338129" y="999035"/>
                    <a:pt x="341714" y="996790"/>
                    <a:pt x="345249" y="994462"/>
                  </a:cubicBezTo>
                  <a:cubicBezTo>
                    <a:pt x="348785" y="992136"/>
                    <a:pt x="352310" y="989679"/>
                    <a:pt x="355785" y="987140"/>
                  </a:cubicBezTo>
                  <a:cubicBezTo>
                    <a:pt x="359262" y="984645"/>
                    <a:pt x="362688" y="982023"/>
                    <a:pt x="366101" y="979272"/>
                  </a:cubicBezTo>
                  <a:cubicBezTo>
                    <a:pt x="369515" y="976521"/>
                    <a:pt x="372883" y="973731"/>
                    <a:pt x="376236" y="970770"/>
                  </a:cubicBezTo>
                  <a:lnTo>
                    <a:pt x="377526" y="969637"/>
                  </a:lnTo>
                  <a:lnTo>
                    <a:pt x="377526" y="1020883"/>
                  </a:lnTo>
                  <a:lnTo>
                    <a:pt x="374099" y="1023855"/>
                  </a:lnTo>
                  <a:cubicBezTo>
                    <a:pt x="370325" y="1026983"/>
                    <a:pt x="366503" y="1030027"/>
                    <a:pt x="362626" y="1032945"/>
                  </a:cubicBezTo>
                  <a:cubicBezTo>
                    <a:pt x="358749" y="1035864"/>
                    <a:pt x="354822" y="1038700"/>
                    <a:pt x="350885" y="1041407"/>
                  </a:cubicBezTo>
                  <a:cubicBezTo>
                    <a:pt x="346947" y="1044114"/>
                    <a:pt x="342913" y="1046698"/>
                    <a:pt x="338918" y="1049237"/>
                  </a:cubicBezTo>
                  <a:cubicBezTo>
                    <a:pt x="330793" y="1054239"/>
                    <a:pt x="322581" y="1058726"/>
                    <a:pt x="314242" y="1062706"/>
                  </a:cubicBezTo>
                  <a:cubicBezTo>
                    <a:pt x="305859" y="1066688"/>
                    <a:pt x="297391" y="1070157"/>
                    <a:pt x="288833" y="1073071"/>
                  </a:cubicBezTo>
                  <a:cubicBezTo>
                    <a:pt x="280233" y="1075987"/>
                    <a:pt x="271540" y="1078305"/>
                    <a:pt x="262844" y="1080060"/>
                  </a:cubicBezTo>
                  <a:cubicBezTo>
                    <a:pt x="254106" y="1081818"/>
                    <a:pt x="245313" y="1082931"/>
                    <a:pt x="236512" y="1083395"/>
                  </a:cubicBezTo>
                  <a:cubicBezTo>
                    <a:pt x="227666" y="1083862"/>
                    <a:pt x="218854" y="1083676"/>
                    <a:pt x="210075" y="1082837"/>
                  </a:cubicBezTo>
                  <a:cubicBezTo>
                    <a:pt x="201250" y="1081959"/>
                    <a:pt x="192457" y="1080428"/>
                    <a:pt x="183780" y="1078195"/>
                  </a:cubicBezTo>
                  <a:cubicBezTo>
                    <a:pt x="175060" y="1075965"/>
                    <a:pt x="166452" y="1072990"/>
                    <a:pt x="157963" y="1069354"/>
                  </a:cubicBezTo>
                  <a:cubicBezTo>
                    <a:pt x="149428" y="1065679"/>
                    <a:pt x="141090" y="1061251"/>
                    <a:pt x="132911" y="1056115"/>
                  </a:cubicBezTo>
                  <a:cubicBezTo>
                    <a:pt x="124733" y="1050981"/>
                    <a:pt x="116753" y="1045094"/>
                    <a:pt x="109059" y="1038489"/>
                  </a:cubicBezTo>
                  <a:cubicBezTo>
                    <a:pt x="101277" y="1031849"/>
                    <a:pt x="93782" y="1024491"/>
                    <a:pt x="86665" y="1016453"/>
                  </a:cubicBezTo>
                  <a:cubicBezTo>
                    <a:pt x="79457" y="1008379"/>
                    <a:pt x="72628" y="999624"/>
                    <a:pt x="66132" y="990190"/>
                  </a:cubicBezTo>
                  <a:cubicBezTo>
                    <a:pt x="59630" y="980672"/>
                    <a:pt x="53512" y="970558"/>
                    <a:pt x="47861" y="959798"/>
                  </a:cubicBezTo>
                  <a:cubicBezTo>
                    <a:pt x="46466" y="957054"/>
                    <a:pt x="45074" y="954351"/>
                    <a:pt x="43675" y="951563"/>
                  </a:cubicBezTo>
                  <a:cubicBezTo>
                    <a:pt x="42318" y="948770"/>
                    <a:pt x="40962" y="945979"/>
                    <a:pt x="39645" y="943141"/>
                  </a:cubicBezTo>
                  <a:cubicBezTo>
                    <a:pt x="38325" y="940259"/>
                    <a:pt x="37052" y="937417"/>
                    <a:pt x="35770" y="934489"/>
                  </a:cubicBezTo>
                  <a:cubicBezTo>
                    <a:pt x="34490" y="931561"/>
                    <a:pt x="33292" y="928582"/>
                    <a:pt x="32094" y="925604"/>
                  </a:cubicBezTo>
                  <a:cubicBezTo>
                    <a:pt x="30893" y="922582"/>
                    <a:pt x="29776" y="919555"/>
                    <a:pt x="28614" y="916487"/>
                  </a:cubicBezTo>
                  <a:cubicBezTo>
                    <a:pt x="27492" y="913372"/>
                    <a:pt x="26416" y="910298"/>
                    <a:pt x="25335" y="907180"/>
                  </a:cubicBezTo>
                  <a:cubicBezTo>
                    <a:pt x="24256" y="904062"/>
                    <a:pt x="23217" y="900896"/>
                    <a:pt x="22220" y="897728"/>
                  </a:cubicBezTo>
                  <a:cubicBezTo>
                    <a:pt x="21218" y="894518"/>
                    <a:pt x="20261" y="891303"/>
                    <a:pt x="19304" y="888089"/>
                  </a:cubicBezTo>
                  <a:cubicBezTo>
                    <a:pt x="18385" y="884827"/>
                    <a:pt x="17507" y="881519"/>
                    <a:pt x="16628" y="878212"/>
                  </a:cubicBezTo>
                  <a:cubicBezTo>
                    <a:pt x="15750" y="874904"/>
                    <a:pt x="14911" y="871549"/>
                    <a:pt x="14115" y="868191"/>
                  </a:cubicBezTo>
                  <a:cubicBezTo>
                    <a:pt x="13315" y="864790"/>
                    <a:pt x="12520" y="861432"/>
                    <a:pt x="11762" y="858028"/>
                  </a:cubicBezTo>
                  <a:cubicBezTo>
                    <a:pt x="11003" y="854580"/>
                    <a:pt x="10289" y="851172"/>
                    <a:pt x="9615" y="847718"/>
                  </a:cubicBezTo>
                  <a:cubicBezTo>
                    <a:pt x="8941" y="844263"/>
                    <a:pt x="8306" y="840762"/>
                    <a:pt x="7715" y="837257"/>
                  </a:cubicBezTo>
                  <a:cubicBezTo>
                    <a:pt x="7124" y="833752"/>
                    <a:pt x="6576" y="830244"/>
                    <a:pt x="6023" y="826692"/>
                  </a:cubicBezTo>
                  <a:cubicBezTo>
                    <a:pt x="5472" y="823142"/>
                    <a:pt x="4964" y="819586"/>
                    <a:pt x="4498" y="816028"/>
                  </a:cubicBezTo>
                  <a:cubicBezTo>
                    <a:pt x="4028" y="812427"/>
                    <a:pt x="3601" y="808822"/>
                    <a:pt x="3176" y="805216"/>
                  </a:cubicBezTo>
                  <a:cubicBezTo>
                    <a:pt x="3057" y="804316"/>
                    <a:pt x="2980" y="803369"/>
                    <a:pt x="2902" y="802422"/>
                  </a:cubicBezTo>
                  <a:cubicBezTo>
                    <a:pt x="2824" y="801476"/>
                    <a:pt x="2707" y="800575"/>
                    <a:pt x="2629" y="799628"/>
                  </a:cubicBezTo>
                  <a:cubicBezTo>
                    <a:pt x="2551" y="798681"/>
                    <a:pt x="2477" y="797778"/>
                    <a:pt x="2399" y="796830"/>
                  </a:cubicBezTo>
                  <a:cubicBezTo>
                    <a:pt x="2321" y="795883"/>
                    <a:pt x="2243" y="794936"/>
                    <a:pt x="2166" y="793989"/>
                  </a:cubicBezTo>
                  <a:cubicBezTo>
                    <a:pt x="1943" y="791278"/>
                    <a:pt x="1763" y="788562"/>
                    <a:pt x="1540" y="785850"/>
                  </a:cubicBezTo>
                  <a:cubicBezTo>
                    <a:pt x="1317" y="783139"/>
                    <a:pt x="1181" y="780421"/>
                    <a:pt x="997" y="777662"/>
                  </a:cubicBezTo>
                  <a:cubicBezTo>
                    <a:pt x="857" y="774900"/>
                    <a:pt x="720" y="772182"/>
                    <a:pt x="581" y="769420"/>
                  </a:cubicBezTo>
                  <a:cubicBezTo>
                    <a:pt x="443" y="766701"/>
                    <a:pt x="347" y="763935"/>
                    <a:pt x="249" y="761170"/>
                  </a:cubicBezTo>
                  <a:cubicBezTo>
                    <a:pt x="159" y="757451"/>
                    <a:pt x="71" y="753732"/>
                    <a:pt x="67" y="750004"/>
                  </a:cubicBezTo>
                  <a:cubicBezTo>
                    <a:pt x="22" y="746282"/>
                    <a:pt x="-25" y="742559"/>
                    <a:pt x="16" y="738829"/>
                  </a:cubicBezTo>
                  <a:cubicBezTo>
                    <a:pt x="13" y="735103"/>
                    <a:pt x="95" y="731369"/>
                    <a:pt x="179" y="727635"/>
                  </a:cubicBezTo>
                  <a:cubicBezTo>
                    <a:pt x="259" y="723859"/>
                    <a:pt x="385" y="720122"/>
                    <a:pt x="554" y="716382"/>
                  </a:cubicBezTo>
                  <a:cubicBezTo>
                    <a:pt x="563" y="715427"/>
                    <a:pt x="618" y="714513"/>
                    <a:pt x="669" y="713555"/>
                  </a:cubicBezTo>
                  <a:cubicBezTo>
                    <a:pt x="719" y="712597"/>
                    <a:pt x="775" y="711683"/>
                    <a:pt x="825" y="710725"/>
                  </a:cubicBezTo>
                  <a:cubicBezTo>
                    <a:pt x="877" y="709768"/>
                    <a:pt x="932" y="708853"/>
                    <a:pt x="983" y="707896"/>
                  </a:cubicBezTo>
                  <a:cubicBezTo>
                    <a:pt x="1035" y="706939"/>
                    <a:pt x="1090" y="706024"/>
                    <a:pt x="1140" y="705067"/>
                  </a:cubicBezTo>
                  <a:cubicBezTo>
                    <a:pt x="1195" y="704152"/>
                    <a:pt x="1250" y="703237"/>
                    <a:pt x="1301" y="702279"/>
                  </a:cubicBezTo>
                  <a:cubicBezTo>
                    <a:pt x="1353" y="701322"/>
                    <a:pt x="1408" y="700407"/>
                    <a:pt x="1459" y="699450"/>
                  </a:cubicBezTo>
                  <a:cubicBezTo>
                    <a:pt x="1511" y="698492"/>
                    <a:pt x="1608" y="697574"/>
                    <a:pt x="1660" y="696617"/>
                  </a:cubicBezTo>
                  <a:cubicBezTo>
                    <a:pt x="1758" y="695699"/>
                    <a:pt x="1812" y="694784"/>
                    <a:pt x="1907" y="693823"/>
                  </a:cubicBezTo>
                  <a:lnTo>
                    <a:pt x="2805" y="682613"/>
                  </a:lnTo>
                  <a:lnTo>
                    <a:pt x="3962" y="671380"/>
                  </a:lnTo>
                  <a:lnTo>
                    <a:pt x="4542" y="665786"/>
                  </a:lnTo>
                  <a:lnTo>
                    <a:pt x="5295" y="660177"/>
                  </a:lnTo>
                  <a:lnTo>
                    <a:pt x="6763" y="649050"/>
                  </a:lnTo>
                  <a:lnTo>
                    <a:pt x="8409" y="637952"/>
                  </a:lnTo>
                  <a:lnTo>
                    <a:pt x="9296" y="632418"/>
                  </a:lnTo>
                  <a:lnTo>
                    <a:pt x="10274" y="626922"/>
                  </a:lnTo>
                  <a:lnTo>
                    <a:pt x="12227" y="615884"/>
                  </a:lnTo>
                  <a:lnTo>
                    <a:pt x="14367" y="605005"/>
                  </a:lnTo>
                  <a:lnTo>
                    <a:pt x="15480" y="599583"/>
                  </a:lnTo>
                  <a:lnTo>
                    <a:pt x="16682" y="594155"/>
                  </a:lnTo>
                  <a:lnTo>
                    <a:pt x="19086" y="583340"/>
                  </a:lnTo>
                  <a:cubicBezTo>
                    <a:pt x="19919" y="579761"/>
                    <a:pt x="20799" y="576222"/>
                    <a:pt x="21673" y="572641"/>
                  </a:cubicBezTo>
                  <a:cubicBezTo>
                    <a:pt x="22549" y="569059"/>
                    <a:pt x="23474" y="565559"/>
                    <a:pt x="24397" y="562017"/>
                  </a:cubicBezTo>
                  <a:cubicBezTo>
                    <a:pt x="25323" y="558517"/>
                    <a:pt x="26248" y="555018"/>
                    <a:pt x="27217" y="551514"/>
                  </a:cubicBezTo>
                  <a:cubicBezTo>
                    <a:pt x="28187" y="548012"/>
                    <a:pt x="29200" y="544549"/>
                    <a:pt x="30216" y="541085"/>
                  </a:cubicBezTo>
                  <a:cubicBezTo>
                    <a:pt x="32248" y="534158"/>
                    <a:pt x="34328" y="527314"/>
                    <a:pt x="36502" y="520548"/>
                  </a:cubicBezTo>
                  <a:cubicBezTo>
                    <a:pt x="38676" y="513783"/>
                    <a:pt x="40897" y="507056"/>
                    <a:pt x="43210" y="500410"/>
                  </a:cubicBezTo>
                  <a:cubicBezTo>
                    <a:pt x="45523" y="493763"/>
                    <a:pt x="47888" y="487198"/>
                    <a:pt x="50344" y="480713"/>
                  </a:cubicBezTo>
                  <a:cubicBezTo>
                    <a:pt x="52801" y="474228"/>
                    <a:pt x="55308" y="467825"/>
                    <a:pt x="57866" y="461505"/>
                  </a:cubicBezTo>
                  <a:cubicBezTo>
                    <a:pt x="62985" y="448908"/>
                    <a:pt x="68295" y="436554"/>
                    <a:pt x="73846" y="424485"/>
                  </a:cubicBezTo>
                  <a:cubicBezTo>
                    <a:pt x="79359" y="412461"/>
                    <a:pt x="85071" y="400769"/>
                    <a:pt x="90891" y="389327"/>
                  </a:cubicBezTo>
                  <a:cubicBezTo>
                    <a:pt x="96714" y="377928"/>
                    <a:pt x="102694" y="366863"/>
                    <a:pt x="108826" y="356046"/>
                  </a:cubicBezTo>
                  <a:cubicBezTo>
                    <a:pt x="114921" y="345318"/>
                    <a:pt x="121123" y="334841"/>
                    <a:pt x="127436" y="324659"/>
                  </a:cubicBezTo>
                  <a:cubicBezTo>
                    <a:pt x="130573" y="319592"/>
                    <a:pt x="133759" y="314606"/>
                    <a:pt x="136950" y="309664"/>
                  </a:cubicBezTo>
                  <a:cubicBezTo>
                    <a:pt x="140144" y="304765"/>
                    <a:pt x="143338" y="299865"/>
                    <a:pt x="146586" y="295092"/>
                  </a:cubicBezTo>
                  <a:cubicBezTo>
                    <a:pt x="149833" y="290318"/>
                    <a:pt x="153041" y="285591"/>
                    <a:pt x="156301" y="280946"/>
                  </a:cubicBezTo>
                  <a:cubicBezTo>
                    <a:pt x="159563" y="276345"/>
                    <a:pt x="162824" y="271743"/>
                    <a:pt x="166093" y="267228"/>
                  </a:cubicBezTo>
                  <a:cubicBezTo>
                    <a:pt x="169365" y="262756"/>
                    <a:pt x="172684" y="258323"/>
                    <a:pt x="175964" y="253937"/>
                  </a:cubicBezTo>
                  <a:cubicBezTo>
                    <a:pt x="179289" y="249590"/>
                    <a:pt x="182572" y="245246"/>
                    <a:pt x="185910" y="241029"/>
                  </a:cubicBezTo>
                  <a:cubicBezTo>
                    <a:pt x="189242" y="236768"/>
                    <a:pt x="192543" y="232640"/>
                    <a:pt x="195888" y="228509"/>
                  </a:cubicBezTo>
                  <a:cubicBezTo>
                    <a:pt x="199235" y="224420"/>
                    <a:pt x="202543" y="220379"/>
                    <a:pt x="205897" y="216376"/>
                  </a:cubicBezTo>
                  <a:cubicBezTo>
                    <a:pt x="207510" y="214380"/>
                    <a:pt x="209209" y="212377"/>
                    <a:pt x="210867" y="210420"/>
                  </a:cubicBezTo>
                  <a:cubicBezTo>
                    <a:pt x="212527" y="208465"/>
                    <a:pt x="214185" y="206507"/>
                    <a:pt x="215891" y="204591"/>
                  </a:cubicBezTo>
                  <a:cubicBezTo>
                    <a:pt x="217555" y="202678"/>
                    <a:pt x="219217" y="200764"/>
                    <a:pt x="220880" y="198851"/>
                  </a:cubicBezTo>
                  <a:cubicBezTo>
                    <a:pt x="222544" y="196938"/>
                    <a:pt x="224209" y="195068"/>
                    <a:pt x="225872" y="193154"/>
                  </a:cubicBezTo>
                  <a:lnTo>
                    <a:pt x="245586" y="171514"/>
                  </a:lnTo>
                  <a:lnTo>
                    <a:pt x="255129" y="161066"/>
                  </a:lnTo>
                  <a:lnTo>
                    <a:pt x="264439" y="150464"/>
                  </a:lnTo>
                  <a:lnTo>
                    <a:pt x="273626" y="139916"/>
                  </a:lnTo>
                  <a:lnTo>
                    <a:pt x="282591" y="129299"/>
                  </a:lnTo>
                  <a:cubicBezTo>
                    <a:pt x="288513" y="122268"/>
                    <a:pt x="294385" y="115156"/>
                    <a:pt x="300127" y="108054"/>
                  </a:cubicBezTo>
                  <a:cubicBezTo>
                    <a:pt x="305827" y="100955"/>
                    <a:pt x="311485" y="93860"/>
                    <a:pt x="317006" y="86689"/>
                  </a:cubicBezTo>
                  <a:cubicBezTo>
                    <a:pt x="322486" y="79565"/>
                    <a:pt x="327918" y="72359"/>
                    <a:pt x="333219" y="65163"/>
                  </a:cubicBezTo>
                  <a:cubicBezTo>
                    <a:pt x="338522" y="57967"/>
                    <a:pt x="343731" y="50692"/>
                    <a:pt x="348807" y="43386"/>
                  </a:cubicBezTo>
                  <a:lnTo>
                    <a:pt x="356355" y="32409"/>
                  </a:lnTo>
                  <a:cubicBezTo>
                    <a:pt x="356663" y="31950"/>
                    <a:pt x="356973" y="31491"/>
                    <a:pt x="357282" y="31032"/>
                  </a:cubicBezTo>
                  <a:cubicBezTo>
                    <a:pt x="357590" y="30573"/>
                    <a:pt x="357899" y="30114"/>
                    <a:pt x="358251" y="29652"/>
                  </a:cubicBezTo>
                  <a:cubicBezTo>
                    <a:pt x="358560" y="29193"/>
                    <a:pt x="358869" y="28735"/>
                    <a:pt x="359179" y="28275"/>
                  </a:cubicBezTo>
                  <a:cubicBezTo>
                    <a:pt x="359487" y="27818"/>
                    <a:pt x="359796" y="27359"/>
                    <a:pt x="360105" y="26900"/>
                  </a:cubicBezTo>
                  <a:lnTo>
                    <a:pt x="363766" y="21355"/>
                  </a:lnTo>
                  <a:lnTo>
                    <a:pt x="371009" y="10360"/>
                  </a:lnTo>
                  <a:lnTo>
                    <a:pt x="37752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22" name="Graphic 21">
            <a:extLst>
              <a:ext uri="{FF2B5EF4-FFF2-40B4-BE49-F238E27FC236}">
                <a16:creationId xmlns:a16="http://schemas.microsoft.com/office/drawing/2014/main" id="{72E775A2-0358-7F1F-059A-1EA8EF9556B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2332" y="6113620"/>
            <a:ext cx="598649" cy="419114"/>
          </a:xfrm>
          <a:prstGeom prst="rect">
            <a:avLst/>
          </a:prstGeom>
        </p:spPr>
      </p:pic>
      <p:sp>
        <p:nvSpPr>
          <p:cNvPr id="11" name="Freeform: Shape 10">
            <a:extLst>
              <a:ext uri="{FF2B5EF4-FFF2-40B4-BE49-F238E27FC236}">
                <a16:creationId xmlns:a16="http://schemas.microsoft.com/office/drawing/2014/main" id="{00A01BBA-1E79-AADE-6705-B03C1E94F6AF}"/>
              </a:ext>
            </a:extLst>
          </p:cNvPr>
          <p:cNvSpPr/>
          <p:nvPr userDrawn="1"/>
        </p:nvSpPr>
        <p:spPr>
          <a:xfrm>
            <a:off x="397042" y="-1818211"/>
            <a:ext cx="12191524" cy="3974600"/>
          </a:xfrm>
          <a:custGeom>
            <a:avLst/>
            <a:gdLst>
              <a:gd name="connsiteX0" fmla="*/ 0 w 12191524"/>
              <a:gd name="connsiteY0" fmla="*/ 0 h 3974600"/>
              <a:gd name="connsiteX1" fmla="*/ 12191524 w 12191524"/>
              <a:gd name="connsiteY1" fmla="*/ 0 h 3974600"/>
              <a:gd name="connsiteX2" fmla="*/ 12191524 w 12191524"/>
              <a:gd name="connsiteY2" fmla="*/ 3974601 h 3974600"/>
              <a:gd name="connsiteX3" fmla="*/ 0 w 12191524"/>
              <a:gd name="connsiteY3" fmla="*/ 3974601 h 3974600"/>
            </a:gdLst>
            <a:ahLst/>
            <a:cxnLst>
              <a:cxn ang="0">
                <a:pos x="connsiteX0" y="connsiteY0"/>
              </a:cxn>
              <a:cxn ang="0">
                <a:pos x="connsiteX1" y="connsiteY1"/>
              </a:cxn>
              <a:cxn ang="0">
                <a:pos x="connsiteX2" y="connsiteY2"/>
              </a:cxn>
              <a:cxn ang="0">
                <a:pos x="connsiteX3" y="connsiteY3"/>
              </a:cxn>
            </a:cxnLst>
            <a:rect l="l" t="t" r="r" b="b"/>
            <a:pathLst>
              <a:path w="12191524" h="3974600">
                <a:moveTo>
                  <a:pt x="0" y="0"/>
                </a:moveTo>
                <a:lnTo>
                  <a:pt x="12191524" y="0"/>
                </a:lnTo>
                <a:lnTo>
                  <a:pt x="12191524" y="3974601"/>
                </a:lnTo>
                <a:lnTo>
                  <a:pt x="0" y="3974601"/>
                </a:lnTo>
                <a:close/>
              </a:path>
            </a:pathLst>
          </a:custGeom>
          <a:noFill/>
          <a:ln w="4319" cap="flat">
            <a:noFill/>
            <a:prstDash val="solid"/>
            <a:miter/>
          </a:ln>
        </p:spPr>
        <p:txBody>
          <a:bodyPr rtlCol="0" anchor="ctr"/>
          <a:lstStyle/>
          <a:p>
            <a:endParaRPr lang="en-US"/>
          </a:p>
        </p:txBody>
      </p:sp>
      <p:sp>
        <p:nvSpPr>
          <p:cNvPr id="60" name="Title 59">
            <a:extLst>
              <a:ext uri="{FF2B5EF4-FFF2-40B4-BE49-F238E27FC236}">
                <a16:creationId xmlns:a16="http://schemas.microsoft.com/office/drawing/2014/main" id="{BB1EF333-48E4-4E76-20A0-B0CB85BB60B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806848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_1_Subtitle">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8C2E339-796B-359C-6ABD-6DD5BFA24DB4}"/>
              </a:ext>
            </a:extLst>
          </p:cNvPr>
          <p:cNvSpPr>
            <a:spLocks noGrp="1"/>
          </p:cNvSpPr>
          <p:nvPr>
            <p:ph sz="quarter" idx="12"/>
          </p:nvPr>
        </p:nvSpPr>
        <p:spPr>
          <a:xfrm>
            <a:off x="304799" y="1394667"/>
            <a:ext cx="11582399" cy="4579275"/>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36B9D5F-856C-69DC-DAE6-53DA3F011D86}"/>
              </a:ext>
            </a:extLst>
          </p:cNvPr>
          <p:cNvSpPr/>
          <p:nvPr userDrawn="1"/>
        </p:nvSpPr>
        <p:spPr>
          <a:xfrm>
            <a:off x="0" y="0"/>
            <a:ext cx="12192000" cy="119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E0DB21FE-BE0A-6FE8-F8F9-388005B09F2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5554" y="6095003"/>
            <a:ext cx="574551" cy="402244"/>
          </a:xfrm>
          <a:prstGeom prst="rect">
            <a:avLst/>
          </a:prstGeom>
        </p:spPr>
      </p:pic>
      <p:sp>
        <p:nvSpPr>
          <p:cNvPr id="2" name="Text Placeholder 4">
            <a:extLst>
              <a:ext uri="{FF2B5EF4-FFF2-40B4-BE49-F238E27FC236}">
                <a16:creationId xmlns:a16="http://schemas.microsoft.com/office/drawing/2014/main" id="{FE96C5E1-74A4-F328-4F1D-E503F2D561B1}"/>
              </a:ext>
            </a:extLst>
          </p:cNvPr>
          <p:cNvSpPr>
            <a:spLocks noGrp="1"/>
          </p:cNvSpPr>
          <p:nvPr>
            <p:ph type="body" sz="quarter" idx="11"/>
          </p:nvPr>
        </p:nvSpPr>
        <p:spPr>
          <a:xfrm>
            <a:off x="304799" y="776116"/>
            <a:ext cx="11582399" cy="322406"/>
          </a:xfrm>
        </p:spPr>
        <p:txBody>
          <a:bodyPr>
            <a:noAutofit/>
          </a:bodyPr>
          <a:lstStyle>
            <a:lvl1pPr marL="0" indent="0">
              <a:buNone/>
              <a:defRPr sz="1800">
                <a:solidFill>
                  <a:schemeClr val="tx2"/>
                </a:solidFill>
                <a:latin typeface="Fidelity Sans" panose="020B0503030202020204" pitchFamily="34" charset="0"/>
              </a:defRPr>
            </a:lvl1pPr>
            <a:lvl2pPr marL="457200" indent="0">
              <a:buNone/>
              <a:defRPr/>
            </a:lvl2pPr>
          </a:lstStyle>
          <a:p>
            <a:pPr lvl="0"/>
            <a:r>
              <a:rPr lang="en-US"/>
              <a:t>Click to edit Master text styles</a:t>
            </a:r>
          </a:p>
        </p:txBody>
      </p:sp>
      <p:sp>
        <p:nvSpPr>
          <p:cNvPr id="3" name="Title 2">
            <a:extLst>
              <a:ext uri="{FF2B5EF4-FFF2-40B4-BE49-F238E27FC236}">
                <a16:creationId xmlns:a16="http://schemas.microsoft.com/office/drawing/2014/main" id="{9087A670-5762-76AF-FF1D-B43DDC4B2CB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73133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ntent_1_Subtitle">
    <p:spTree>
      <p:nvGrpSpPr>
        <p:cNvPr id="1" name=""/>
        <p:cNvGrpSpPr/>
        <p:nvPr/>
      </p:nvGrpSpPr>
      <p:grpSpPr>
        <a:xfrm>
          <a:off x="0" y="0"/>
          <a:ext cx="0" cy="0"/>
          <a:chOff x="0" y="0"/>
          <a:chExt cx="0" cy="0"/>
        </a:xfrm>
      </p:grpSpPr>
      <p:pic>
        <p:nvPicPr>
          <p:cNvPr id="7" name="Picture 6" descr="A group of people walking in a park&#10;&#10;Description automatically generated">
            <a:extLst>
              <a:ext uri="{FF2B5EF4-FFF2-40B4-BE49-F238E27FC236}">
                <a16:creationId xmlns:a16="http://schemas.microsoft.com/office/drawing/2014/main" id="{166EF390-163E-2D45-C65B-1EFC26BF7189}"/>
              </a:ext>
            </a:extLst>
          </p:cNvPr>
          <p:cNvPicPr>
            <a:picLocks noChangeAspect="1"/>
          </p:cNvPicPr>
          <p:nvPr userDrawn="1"/>
        </p:nvPicPr>
        <p:blipFill rotWithShape="1">
          <a:blip r:embed="rId2">
            <a:alphaModFix amt="85000"/>
            <a:extLst>
              <a:ext uri="{28A0092B-C50C-407E-A947-70E740481C1C}">
                <a14:useLocalDpi xmlns:a14="http://schemas.microsoft.com/office/drawing/2010/main" val="0"/>
              </a:ext>
            </a:extLst>
          </a:blip>
          <a:srcRect l="10466" t="14675" b="9774"/>
          <a:stretch/>
        </p:blipFill>
        <p:spPr>
          <a:xfrm flipH="1">
            <a:off x="0" y="61785"/>
            <a:ext cx="12192000" cy="6858000"/>
          </a:xfrm>
          <a:prstGeom prst="rect">
            <a:avLst/>
          </a:prstGeom>
        </p:spPr>
      </p:pic>
      <p:sp>
        <p:nvSpPr>
          <p:cNvPr id="6" name="Content Placeholder 5">
            <a:extLst>
              <a:ext uri="{FF2B5EF4-FFF2-40B4-BE49-F238E27FC236}">
                <a16:creationId xmlns:a16="http://schemas.microsoft.com/office/drawing/2014/main" id="{18C2E339-796B-359C-6ABD-6DD5BFA24DB4}"/>
              </a:ext>
            </a:extLst>
          </p:cNvPr>
          <p:cNvSpPr>
            <a:spLocks noGrp="1"/>
          </p:cNvSpPr>
          <p:nvPr>
            <p:ph sz="quarter" idx="12"/>
          </p:nvPr>
        </p:nvSpPr>
        <p:spPr>
          <a:xfrm>
            <a:off x="304799" y="1394667"/>
            <a:ext cx="11582399" cy="4579275"/>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36B9D5F-856C-69DC-DAE6-53DA3F011D86}"/>
              </a:ext>
            </a:extLst>
          </p:cNvPr>
          <p:cNvSpPr/>
          <p:nvPr userDrawn="1"/>
        </p:nvSpPr>
        <p:spPr>
          <a:xfrm>
            <a:off x="0" y="0"/>
            <a:ext cx="12192000" cy="119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E0DB21FE-BE0A-6FE8-F8F9-388005B09F2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295554" y="6095003"/>
            <a:ext cx="574551" cy="402244"/>
          </a:xfrm>
          <a:prstGeom prst="rect">
            <a:avLst/>
          </a:prstGeom>
        </p:spPr>
      </p:pic>
      <p:sp>
        <p:nvSpPr>
          <p:cNvPr id="2" name="Text Placeholder 4">
            <a:extLst>
              <a:ext uri="{FF2B5EF4-FFF2-40B4-BE49-F238E27FC236}">
                <a16:creationId xmlns:a16="http://schemas.microsoft.com/office/drawing/2014/main" id="{FE96C5E1-74A4-F328-4F1D-E503F2D561B1}"/>
              </a:ext>
            </a:extLst>
          </p:cNvPr>
          <p:cNvSpPr>
            <a:spLocks noGrp="1"/>
          </p:cNvSpPr>
          <p:nvPr>
            <p:ph type="body" sz="quarter" idx="11"/>
          </p:nvPr>
        </p:nvSpPr>
        <p:spPr>
          <a:xfrm>
            <a:off x="304799" y="776116"/>
            <a:ext cx="11582399" cy="322406"/>
          </a:xfrm>
        </p:spPr>
        <p:txBody>
          <a:bodyPr>
            <a:noAutofit/>
          </a:bodyPr>
          <a:lstStyle>
            <a:lvl1pPr marL="0" indent="0">
              <a:buNone/>
              <a:defRPr sz="1800">
                <a:solidFill>
                  <a:schemeClr val="tx2"/>
                </a:solidFill>
                <a:latin typeface="Fidelity Sans" panose="020B0503030202020204" pitchFamily="34" charset="0"/>
              </a:defRPr>
            </a:lvl1pPr>
            <a:lvl2pPr marL="457200" indent="0">
              <a:buNone/>
              <a:defRPr/>
            </a:lvl2pPr>
          </a:lstStyle>
          <a:p>
            <a:pPr lvl="0"/>
            <a:r>
              <a:rPr lang="en-US"/>
              <a:t>Click to edit Master text styles</a:t>
            </a:r>
          </a:p>
        </p:txBody>
      </p:sp>
      <p:sp>
        <p:nvSpPr>
          <p:cNvPr id="3" name="Title 2">
            <a:extLst>
              <a:ext uri="{FF2B5EF4-FFF2-40B4-BE49-F238E27FC236}">
                <a16:creationId xmlns:a16="http://schemas.microsoft.com/office/drawing/2014/main" id="{9087A670-5762-76AF-FF1D-B43DDC4B2CB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061704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_2A_Subtitle">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B6E2C8EF-985C-8E9C-B324-ED540BD8CDF1}"/>
              </a:ext>
            </a:extLst>
          </p:cNvPr>
          <p:cNvSpPr/>
          <p:nvPr userDrawn="1"/>
        </p:nvSpPr>
        <p:spPr>
          <a:xfrm>
            <a:off x="3151045" y="5669464"/>
            <a:ext cx="9040741" cy="1193890"/>
          </a:xfrm>
          <a:custGeom>
            <a:avLst/>
            <a:gdLst>
              <a:gd name="connsiteX0" fmla="*/ 9040741 w 9040741"/>
              <a:gd name="connsiteY0" fmla="*/ 0 h 1193890"/>
              <a:gd name="connsiteX1" fmla="*/ 9040741 w 9040741"/>
              <a:gd name="connsiteY1" fmla="*/ 608328 h 1193890"/>
              <a:gd name="connsiteX2" fmla="*/ 3441822 w 9040741"/>
              <a:gd name="connsiteY2" fmla="*/ 1044622 h 1193890"/>
              <a:gd name="connsiteX3" fmla="*/ 1778064 w 9040741"/>
              <a:gd name="connsiteY3" fmla="*/ 1158008 h 1193890"/>
              <a:gd name="connsiteX4" fmla="*/ 1310174 w 9040741"/>
              <a:gd name="connsiteY4" fmla="*/ 1186527 h 1193890"/>
              <a:gd name="connsiteX5" fmla="*/ 1182581 w 9040741"/>
              <a:gd name="connsiteY5" fmla="*/ 1193890 h 1193890"/>
              <a:gd name="connsiteX6" fmla="*/ 0 w 9040741"/>
              <a:gd name="connsiteY6" fmla="*/ 1193890 h 1193890"/>
              <a:gd name="connsiteX7" fmla="*/ 257128 w 9040741"/>
              <a:gd name="connsiteY7" fmla="*/ 1176868 h 1193890"/>
              <a:gd name="connsiteX8" fmla="*/ 876036 w 9040741"/>
              <a:gd name="connsiteY8" fmla="*/ 1126959 h 1193890"/>
              <a:gd name="connsiteX9" fmla="*/ 1761503 w 9040741"/>
              <a:gd name="connsiteY9" fmla="*/ 1037723 h 1193890"/>
              <a:gd name="connsiteX10" fmla="*/ 3422734 w 9040741"/>
              <a:gd name="connsiteY10" fmla="*/ 832570 h 1193890"/>
              <a:gd name="connsiteX11" fmla="*/ 9040741 w 9040741"/>
              <a:gd name="connsiteY11" fmla="*/ 0 h 119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0741" h="1193890">
                <a:moveTo>
                  <a:pt x="9040741" y="0"/>
                </a:moveTo>
                <a:lnTo>
                  <a:pt x="9040741" y="608328"/>
                </a:lnTo>
                <a:cubicBezTo>
                  <a:pt x="6133415" y="843380"/>
                  <a:pt x="4491275" y="968725"/>
                  <a:pt x="3441822" y="1044622"/>
                </a:cubicBezTo>
                <a:cubicBezTo>
                  <a:pt x="2761738" y="1093840"/>
                  <a:pt x="2217578" y="1130409"/>
                  <a:pt x="1778064" y="1158008"/>
                </a:cubicBezTo>
                <a:cubicBezTo>
                  <a:pt x="1613620" y="1168357"/>
                  <a:pt x="1457800" y="1177845"/>
                  <a:pt x="1310174" y="1186527"/>
                </a:cubicBezTo>
                <a:lnTo>
                  <a:pt x="1182581" y="1193890"/>
                </a:lnTo>
                <a:lnTo>
                  <a:pt x="0" y="1193890"/>
                </a:lnTo>
                <a:lnTo>
                  <a:pt x="257128" y="1176868"/>
                </a:lnTo>
                <a:cubicBezTo>
                  <a:pt x="454230" y="1162838"/>
                  <a:pt x="660303" y="1146508"/>
                  <a:pt x="876036" y="1126959"/>
                </a:cubicBezTo>
                <a:cubicBezTo>
                  <a:pt x="1139606" y="1103270"/>
                  <a:pt x="1433766" y="1074061"/>
                  <a:pt x="1761503" y="1037723"/>
                </a:cubicBezTo>
                <a:cubicBezTo>
                  <a:pt x="2201478" y="988965"/>
                  <a:pt x="2745639" y="922957"/>
                  <a:pt x="3422734" y="832570"/>
                </a:cubicBezTo>
                <a:cubicBezTo>
                  <a:pt x="4473565" y="692045"/>
                  <a:pt x="6120766" y="454924"/>
                  <a:pt x="9040741" y="0"/>
                </a:cubicBezTo>
                <a:close/>
              </a:path>
            </a:pathLst>
          </a:custGeom>
          <a:solidFill>
            <a:schemeClr val="bg1">
              <a:lumMod val="85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A54773F7-FE46-894D-B25E-1FC93D674008}"/>
              </a:ext>
            </a:extLst>
          </p:cNvPr>
          <p:cNvSpPr/>
          <p:nvPr userDrawn="1"/>
        </p:nvSpPr>
        <p:spPr>
          <a:xfrm>
            <a:off x="5107381" y="6489613"/>
            <a:ext cx="7084404" cy="373741"/>
          </a:xfrm>
          <a:custGeom>
            <a:avLst/>
            <a:gdLst>
              <a:gd name="connsiteX0" fmla="*/ 7084404 w 7084404"/>
              <a:gd name="connsiteY0" fmla="*/ 0 h 373741"/>
              <a:gd name="connsiteX1" fmla="*/ 7084404 w 7084404"/>
              <a:gd name="connsiteY1" fmla="*/ 373741 h 373741"/>
              <a:gd name="connsiteX2" fmla="*/ 0 w 7084404"/>
              <a:gd name="connsiteY2" fmla="*/ 373741 h 373741"/>
              <a:gd name="connsiteX3" fmla="*/ 1512 w 7084404"/>
              <a:gd name="connsiteY3" fmla="*/ 373671 h 373741"/>
              <a:gd name="connsiteX4" fmla="*/ 1502965 w 7084404"/>
              <a:gd name="connsiteY4" fmla="*/ 299910 h 373741"/>
              <a:gd name="connsiteX5" fmla="*/ 7084404 w 7084404"/>
              <a:gd name="connsiteY5" fmla="*/ 0 h 37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84404" h="373741">
                <a:moveTo>
                  <a:pt x="7084404" y="0"/>
                </a:moveTo>
                <a:lnTo>
                  <a:pt x="7084404" y="373741"/>
                </a:lnTo>
                <a:lnTo>
                  <a:pt x="0" y="373741"/>
                </a:lnTo>
                <a:lnTo>
                  <a:pt x="1512" y="373671"/>
                </a:lnTo>
                <a:cubicBezTo>
                  <a:pt x="410872" y="354572"/>
                  <a:pt x="904268" y="330499"/>
                  <a:pt x="1502965" y="299910"/>
                </a:cubicBezTo>
                <a:cubicBezTo>
                  <a:pt x="2550348" y="246551"/>
                  <a:pt x="4187199" y="160074"/>
                  <a:pt x="7084404"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1" name="Group 20">
            <a:extLst>
              <a:ext uri="{FF2B5EF4-FFF2-40B4-BE49-F238E27FC236}">
                <a16:creationId xmlns:a16="http://schemas.microsoft.com/office/drawing/2014/main" id="{38D17416-6C22-50D1-690D-2CACD83CF6E6}"/>
              </a:ext>
            </a:extLst>
          </p:cNvPr>
          <p:cNvGrpSpPr/>
          <p:nvPr userDrawn="1"/>
        </p:nvGrpSpPr>
        <p:grpSpPr>
          <a:xfrm>
            <a:off x="11183626" y="5887386"/>
            <a:ext cx="802887" cy="802887"/>
            <a:chOff x="11183626" y="5887386"/>
            <a:chExt cx="802887" cy="802887"/>
          </a:xfrm>
        </p:grpSpPr>
        <p:sp>
          <p:nvSpPr>
            <p:cNvPr id="10" name="Oval 9">
              <a:extLst>
                <a:ext uri="{FF2B5EF4-FFF2-40B4-BE49-F238E27FC236}">
                  <a16:creationId xmlns:a16="http://schemas.microsoft.com/office/drawing/2014/main" id="{C0FCA793-23EA-8E36-A926-755DDB1D69F2}"/>
                </a:ext>
              </a:extLst>
            </p:cNvPr>
            <p:cNvSpPr/>
            <p:nvPr userDrawn="1"/>
          </p:nvSpPr>
          <p:spPr>
            <a:xfrm>
              <a:off x="11183626" y="5887386"/>
              <a:ext cx="802887" cy="80288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142EC3F5-A624-4B49-A51A-EFAFC72BDF9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5554" y="6095003"/>
              <a:ext cx="574551" cy="402244"/>
            </a:xfrm>
            <a:prstGeom prst="rect">
              <a:avLst/>
            </a:prstGeom>
          </p:spPr>
        </p:pic>
      </p:grpSp>
      <p:sp>
        <p:nvSpPr>
          <p:cNvPr id="20" name="Title 19">
            <a:extLst>
              <a:ext uri="{FF2B5EF4-FFF2-40B4-BE49-F238E27FC236}">
                <a16:creationId xmlns:a16="http://schemas.microsoft.com/office/drawing/2014/main" id="{FD61161E-D1F5-7301-84F1-8F8096753082}"/>
              </a:ext>
            </a:extLst>
          </p:cNvPr>
          <p:cNvSpPr>
            <a:spLocks noGrp="1"/>
          </p:cNvSpPr>
          <p:nvPr>
            <p:ph type="title"/>
          </p:nvPr>
        </p:nvSpPr>
        <p:spPr/>
        <p:txBody>
          <a:bodyPr/>
          <a:lstStyle/>
          <a:p>
            <a:r>
              <a:rPr lang="en-US"/>
              <a:t>Click to edit Master title style</a:t>
            </a:r>
          </a:p>
        </p:txBody>
      </p:sp>
      <p:sp>
        <p:nvSpPr>
          <p:cNvPr id="2" name="Content Placeholder 5">
            <a:extLst>
              <a:ext uri="{FF2B5EF4-FFF2-40B4-BE49-F238E27FC236}">
                <a16:creationId xmlns:a16="http://schemas.microsoft.com/office/drawing/2014/main" id="{DC00DA77-C750-866B-97E2-0FA4CC9F7C51}"/>
              </a:ext>
            </a:extLst>
          </p:cNvPr>
          <p:cNvSpPr>
            <a:spLocks noGrp="1"/>
          </p:cNvSpPr>
          <p:nvPr>
            <p:ph sz="quarter" idx="12"/>
          </p:nvPr>
        </p:nvSpPr>
        <p:spPr>
          <a:xfrm>
            <a:off x="304799" y="1394667"/>
            <a:ext cx="11582399" cy="4579275"/>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30674E38-5A13-599F-BF6C-B115435D894D}"/>
              </a:ext>
            </a:extLst>
          </p:cNvPr>
          <p:cNvSpPr>
            <a:spLocks noGrp="1"/>
          </p:cNvSpPr>
          <p:nvPr>
            <p:ph type="body" sz="quarter" idx="11"/>
          </p:nvPr>
        </p:nvSpPr>
        <p:spPr>
          <a:xfrm>
            <a:off x="304799" y="776116"/>
            <a:ext cx="11582399" cy="322406"/>
          </a:xfrm>
        </p:spPr>
        <p:txBody>
          <a:bodyPr>
            <a:noAutofit/>
          </a:bodyPr>
          <a:lstStyle>
            <a:lvl1pPr marL="0" indent="0">
              <a:buNone/>
              <a:defRPr sz="1800">
                <a:solidFill>
                  <a:schemeClr val="tx2"/>
                </a:solidFill>
                <a:latin typeface="Fidelity Sans" panose="020B0503030202020204" pitchFamily="34" charset="0"/>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17402139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_2B_Subtitle">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B6E2C8EF-985C-8E9C-B324-ED540BD8CDF1}"/>
              </a:ext>
            </a:extLst>
          </p:cNvPr>
          <p:cNvSpPr/>
          <p:nvPr userDrawn="1"/>
        </p:nvSpPr>
        <p:spPr>
          <a:xfrm>
            <a:off x="3151045" y="5669464"/>
            <a:ext cx="9040741" cy="1193890"/>
          </a:xfrm>
          <a:custGeom>
            <a:avLst/>
            <a:gdLst>
              <a:gd name="connsiteX0" fmla="*/ 9040741 w 9040741"/>
              <a:gd name="connsiteY0" fmla="*/ 0 h 1193890"/>
              <a:gd name="connsiteX1" fmla="*/ 9040741 w 9040741"/>
              <a:gd name="connsiteY1" fmla="*/ 608328 h 1193890"/>
              <a:gd name="connsiteX2" fmla="*/ 3441822 w 9040741"/>
              <a:gd name="connsiteY2" fmla="*/ 1044622 h 1193890"/>
              <a:gd name="connsiteX3" fmla="*/ 1778064 w 9040741"/>
              <a:gd name="connsiteY3" fmla="*/ 1158008 h 1193890"/>
              <a:gd name="connsiteX4" fmla="*/ 1310174 w 9040741"/>
              <a:gd name="connsiteY4" fmla="*/ 1186527 h 1193890"/>
              <a:gd name="connsiteX5" fmla="*/ 1182581 w 9040741"/>
              <a:gd name="connsiteY5" fmla="*/ 1193890 h 1193890"/>
              <a:gd name="connsiteX6" fmla="*/ 0 w 9040741"/>
              <a:gd name="connsiteY6" fmla="*/ 1193890 h 1193890"/>
              <a:gd name="connsiteX7" fmla="*/ 257128 w 9040741"/>
              <a:gd name="connsiteY7" fmla="*/ 1176868 h 1193890"/>
              <a:gd name="connsiteX8" fmla="*/ 876036 w 9040741"/>
              <a:gd name="connsiteY8" fmla="*/ 1126959 h 1193890"/>
              <a:gd name="connsiteX9" fmla="*/ 1761503 w 9040741"/>
              <a:gd name="connsiteY9" fmla="*/ 1037723 h 1193890"/>
              <a:gd name="connsiteX10" fmla="*/ 3422734 w 9040741"/>
              <a:gd name="connsiteY10" fmla="*/ 832570 h 1193890"/>
              <a:gd name="connsiteX11" fmla="*/ 9040741 w 9040741"/>
              <a:gd name="connsiteY11" fmla="*/ 0 h 119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0741" h="1193890">
                <a:moveTo>
                  <a:pt x="9040741" y="0"/>
                </a:moveTo>
                <a:lnTo>
                  <a:pt x="9040741" y="608328"/>
                </a:lnTo>
                <a:cubicBezTo>
                  <a:pt x="6133415" y="843380"/>
                  <a:pt x="4491275" y="968725"/>
                  <a:pt x="3441822" y="1044622"/>
                </a:cubicBezTo>
                <a:cubicBezTo>
                  <a:pt x="2761738" y="1093840"/>
                  <a:pt x="2217578" y="1130409"/>
                  <a:pt x="1778064" y="1158008"/>
                </a:cubicBezTo>
                <a:cubicBezTo>
                  <a:pt x="1613620" y="1168357"/>
                  <a:pt x="1457800" y="1177845"/>
                  <a:pt x="1310174" y="1186527"/>
                </a:cubicBezTo>
                <a:lnTo>
                  <a:pt x="1182581" y="1193890"/>
                </a:lnTo>
                <a:lnTo>
                  <a:pt x="0" y="1193890"/>
                </a:lnTo>
                <a:lnTo>
                  <a:pt x="257128" y="1176868"/>
                </a:lnTo>
                <a:cubicBezTo>
                  <a:pt x="454230" y="1162838"/>
                  <a:pt x="660303" y="1146508"/>
                  <a:pt x="876036" y="1126959"/>
                </a:cubicBezTo>
                <a:cubicBezTo>
                  <a:pt x="1139606" y="1103270"/>
                  <a:pt x="1433766" y="1074061"/>
                  <a:pt x="1761503" y="1037723"/>
                </a:cubicBezTo>
                <a:cubicBezTo>
                  <a:pt x="2201478" y="988965"/>
                  <a:pt x="2745639" y="922957"/>
                  <a:pt x="3422734" y="832570"/>
                </a:cubicBezTo>
                <a:cubicBezTo>
                  <a:pt x="4473565" y="692045"/>
                  <a:pt x="6120766" y="454924"/>
                  <a:pt x="904074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A54773F7-FE46-894D-B25E-1FC93D674008}"/>
              </a:ext>
            </a:extLst>
          </p:cNvPr>
          <p:cNvSpPr/>
          <p:nvPr userDrawn="1"/>
        </p:nvSpPr>
        <p:spPr>
          <a:xfrm>
            <a:off x="5107381" y="6489613"/>
            <a:ext cx="7084404" cy="373741"/>
          </a:xfrm>
          <a:custGeom>
            <a:avLst/>
            <a:gdLst>
              <a:gd name="connsiteX0" fmla="*/ 7084404 w 7084404"/>
              <a:gd name="connsiteY0" fmla="*/ 0 h 373741"/>
              <a:gd name="connsiteX1" fmla="*/ 7084404 w 7084404"/>
              <a:gd name="connsiteY1" fmla="*/ 373741 h 373741"/>
              <a:gd name="connsiteX2" fmla="*/ 0 w 7084404"/>
              <a:gd name="connsiteY2" fmla="*/ 373741 h 373741"/>
              <a:gd name="connsiteX3" fmla="*/ 1512 w 7084404"/>
              <a:gd name="connsiteY3" fmla="*/ 373671 h 373741"/>
              <a:gd name="connsiteX4" fmla="*/ 1502965 w 7084404"/>
              <a:gd name="connsiteY4" fmla="*/ 299910 h 373741"/>
              <a:gd name="connsiteX5" fmla="*/ 7084404 w 7084404"/>
              <a:gd name="connsiteY5" fmla="*/ 0 h 37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84404" h="373741">
                <a:moveTo>
                  <a:pt x="7084404" y="0"/>
                </a:moveTo>
                <a:lnTo>
                  <a:pt x="7084404" y="373741"/>
                </a:lnTo>
                <a:lnTo>
                  <a:pt x="0" y="373741"/>
                </a:lnTo>
                <a:lnTo>
                  <a:pt x="1512" y="373671"/>
                </a:lnTo>
                <a:cubicBezTo>
                  <a:pt x="410872" y="354572"/>
                  <a:pt x="904268" y="330499"/>
                  <a:pt x="1502965" y="299910"/>
                </a:cubicBezTo>
                <a:cubicBezTo>
                  <a:pt x="2550348" y="246551"/>
                  <a:pt x="4187199" y="160074"/>
                  <a:pt x="708440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Title 19">
            <a:extLst>
              <a:ext uri="{FF2B5EF4-FFF2-40B4-BE49-F238E27FC236}">
                <a16:creationId xmlns:a16="http://schemas.microsoft.com/office/drawing/2014/main" id="{FD61161E-D1F5-7301-84F1-8F8096753082}"/>
              </a:ext>
            </a:extLst>
          </p:cNvPr>
          <p:cNvSpPr>
            <a:spLocks noGrp="1"/>
          </p:cNvSpPr>
          <p:nvPr>
            <p:ph type="title"/>
          </p:nvPr>
        </p:nvSpPr>
        <p:spPr/>
        <p:txBody>
          <a:bodyPr/>
          <a:lstStyle/>
          <a:p>
            <a:r>
              <a:rPr lang="en-US"/>
              <a:t>Click to edit Master title style</a:t>
            </a:r>
          </a:p>
        </p:txBody>
      </p:sp>
      <p:grpSp>
        <p:nvGrpSpPr>
          <p:cNvPr id="2" name="Group 1">
            <a:extLst>
              <a:ext uri="{FF2B5EF4-FFF2-40B4-BE49-F238E27FC236}">
                <a16:creationId xmlns:a16="http://schemas.microsoft.com/office/drawing/2014/main" id="{271A99E8-19E0-305B-333F-594F84415FB7}"/>
              </a:ext>
            </a:extLst>
          </p:cNvPr>
          <p:cNvGrpSpPr/>
          <p:nvPr userDrawn="1"/>
        </p:nvGrpSpPr>
        <p:grpSpPr>
          <a:xfrm>
            <a:off x="11183626" y="5887386"/>
            <a:ext cx="802887" cy="802887"/>
            <a:chOff x="11183626" y="5887386"/>
            <a:chExt cx="802887" cy="802887"/>
          </a:xfrm>
        </p:grpSpPr>
        <p:sp>
          <p:nvSpPr>
            <p:cNvPr id="4" name="Oval 3">
              <a:extLst>
                <a:ext uri="{FF2B5EF4-FFF2-40B4-BE49-F238E27FC236}">
                  <a16:creationId xmlns:a16="http://schemas.microsoft.com/office/drawing/2014/main" id="{89AEEB51-AC28-EC98-5C40-0477F21FA3B7}"/>
                </a:ext>
              </a:extLst>
            </p:cNvPr>
            <p:cNvSpPr/>
            <p:nvPr userDrawn="1"/>
          </p:nvSpPr>
          <p:spPr>
            <a:xfrm>
              <a:off x="11183626" y="5887386"/>
              <a:ext cx="802887" cy="80288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9B901733-EB60-3436-8A8A-5432524B2C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5554" y="6095003"/>
              <a:ext cx="574551" cy="402244"/>
            </a:xfrm>
            <a:prstGeom prst="rect">
              <a:avLst/>
            </a:prstGeom>
          </p:spPr>
        </p:pic>
      </p:grpSp>
      <p:sp>
        <p:nvSpPr>
          <p:cNvPr id="3" name="Content Placeholder 5">
            <a:extLst>
              <a:ext uri="{FF2B5EF4-FFF2-40B4-BE49-F238E27FC236}">
                <a16:creationId xmlns:a16="http://schemas.microsoft.com/office/drawing/2014/main" id="{9D279E96-7EDE-FAD9-829B-31E25223C25A}"/>
              </a:ext>
            </a:extLst>
          </p:cNvPr>
          <p:cNvSpPr>
            <a:spLocks noGrp="1"/>
          </p:cNvSpPr>
          <p:nvPr>
            <p:ph sz="quarter" idx="12"/>
          </p:nvPr>
        </p:nvSpPr>
        <p:spPr>
          <a:xfrm>
            <a:off x="304799" y="1394667"/>
            <a:ext cx="11582399" cy="4579275"/>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6A359C61-1BB2-6535-7E2F-ABAE5B5C7A74}"/>
              </a:ext>
            </a:extLst>
          </p:cNvPr>
          <p:cNvSpPr>
            <a:spLocks noGrp="1"/>
          </p:cNvSpPr>
          <p:nvPr>
            <p:ph type="body" sz="quarter" idx="11"/>
          </p:nvPr>
        </p:nvSpPr>
        <p:spPr>
          <a:xfrm>
            <a:off x="304799" y="776116"/>
            <a:ext cx="11582399" cy="322406"/>
          </a:xfrm>
        </p:spPr>
        <p:txBody>
          <a:bodyPr>
            <a:noAutofit/>
          </a:bodyPr>
          <a:lstStyle>
            <a:lvl1pPr marL="0" indent="0">
              <a:buNone/>
              <a:defRPr lang="en-US" sz="1800" kern="1200" dirty="0">
                <a:solidFill>
                  <a:schemeClr val="tx2"/>
                </a:solidFill>
                <a:latin typeface="Fidelity Sans" panose="020B0503030202020204" pitchFamily="34" charset="0"/>
                <a:ea typeface="+mn-ea"/>
                <a:cs typeface="+mn-cs"/>
              </a:defRPr>
            </a:lvl1pPr>
            <a:lvl2pPr marL="457200" indent="0">
              <a:buNone/>
              <a:defRPr/>
            </a:lvl2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text styles</a:t>
            </a:r>
          </a:p>
        </p:txBody>
      </p:sp>
    </p:spTree>
    <p:extLst>
      <p:ext uri="{BB962C8B-B14F-4D97-AF65-F5344CB8AC3E}">
        <p14:creationId xmlns:p14="http://schemas.microsoft.com/office/powerpoint/2010/main" val="33279039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_2C__Subtitle">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B6E2C8EF-985C-8E9C-B324-ED540BD8CDF1}"/>
              </a:ext>
            </a:extLst>
          </p:cNvPr>
          <p:cNvSpPr/>
          <p:nvPr userDrawn="1"/>
        </p:nvSpPr>
        <p:spPr>
          <a:xfrm>
            <a:off x="3151045" y="5669464"/>
            <a:ext cx="9040741" cy="1193890"/>
          </a:xfrm>
          <a:custGeom>
            <a:avLst/>
            <a:gdLst>
              <a:gd name="connsiteX0" fmla="*/ 9040741 w 9040741"/>
              <a:gd name="connsiteY0" fmla="*/ 0 h 1193890"/>
              <a:gd name="connsiteX1" fmla="*/ 9040741 w 9040741"/>
              <a:gd name="connsiteY1" fmla="*/ 608328 h 1193890"/>
              <a:gd name="connsiteX2" fmla="*/ 3441822 w 9040741"/>
              <a:gd name="connsiteY2" fmla="*/ 1044622 h 1193890"/>
              <a:gd name="connsiteX3" fmla="*/ 1778064 w 9040741"/>
              <a:gd name="connsiteY3" fmla="*/ 1158008 h 1193890"/>
              <a:gd name="connsiteX4" fmla="*/ 1310174 w 9040741"/>
              <a:gd name="connsiteY4" fmla="*/ 1186527 h 1193890"/>
              <a:gd name="connsiteX5" fmla="*/ 1182581 w 9040741"/>
              <a:gd name="connsiteY5" fmla="*/ 1193890 h 1193890"/>
              <a:gd name="connsiteX6" fmla="*/ 0 w 9040741"/>
              <a:gd name="connsiteY6" fmla="*/ 1193890 h 1193890"/>
              <a:gd name="connsiteX7" fmla="*/ 257128 w 9040741"/>
              <a:gd name="connsiteY7" fmla="*/ 1176868 h 1193890"/>
              <a:gd name="connsiteX8" fmla="*/ 876036 w 9040741"/>
              <a:gd name="connsiteY8" fmla="*/ 1126959 h 1193890"/>
              <a:gd name="connsiteX9" fmla="*/ 1761503 w 9040741"/>
              <a:gd name="connsiteY9" fmla="*/ 1037723 h 1193890"/>
              <a:gd name="connsiteX10" fmla="*/ 3422734 w 9040741"/>
              <a:gd name="connsiteY10" fmla="*/ 832570 h 1193890"/>
              <a:gd name="connsiteX11" fmla="*/ 9040741 w 9040741"/>
              <a:gd name="connsiteY11" fmla="*/ 0 h 119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0741" h="1193890">
                <a:moveTo>
                  <a:pt x="9040741" y="0"/>
                </a:moveTo>
                <a:lnTo>
                  <a:pt x="9040741" y="608328"/>
                </a:lnTo>
                <a:cubicBezTo>
                  <a:pt x="6133415" y="843380"/>
                  <a:pt x="4491275" y="968725"/>
                  <a:pt x="3441822" y="1044622"/>
                </a:cubicBezTo>
                <a:cubicBezTo>
                  <a:pt x="2761738" y="1093840"/>
                  <a:pt x="2217578" y="1130409"/>
                  <a:pt x="1778064" y="1158008"/>
                </a:cubicBezTo>
                <a:cubicBezTo>
                  <a:pt x="1613620" y="1168357"/>
                  <a:pt x="1457800" y="1177845"/>
                  <a:pt x="1310174" y="1186527"/>
                </a:cubicBezTo>
                <a:lnTo>
                  <a:pt x="1182581" y="1193890"/>
                </a:lnTo>
                <a:lnTo>
                  <a:pt x="0" y="1193890"/>
                </a:lnTo>
                <a:lnTo>
                  <a:pt x="257128" y="1176868"/>
                </a:lnTo>
                <a:cubicBezTo>
                  <a:pt x="454230" y="1162838"/>
                  <a:pt x="660303" y="1146508"/>
                  <a:pt x="876036" y="1126959"/>
                </a:cubicBezTo>
                <a:cubicBezTo>
                  <a:pt x="1139606" y="1103270"/>
                  <a:pt x="1433766" y="1074061"/>
                  <a:pt x="1761503" y="1037723"/>
                </a:cubicBezTo>
                <a:cubicBezTo>
                  <a:pt x="2201478" y="988965"/>
                  <a:pt x="2745639" y="922957"/>
                  <a:pt x="3422734" y="832570"/>
                </a:cubicBezTo>
                <a:cubicBezTo>
                  <a:pt x="4473565" y="692045"/>
                  <a:pt x="6120766" y="454924"/>
                  <a:pt x="9040741"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A54773F7-FE46-894D-B25E-1FC93D674008}"/>
              </a:ext>
            </a:extLst>
          </p:cNvPr>
          <p:cNvSpPr/>
          <p:nvPr userDrawn="1"/>
        </p:nvSpPr>
        <p:spPr>
          <a:xfrm>
            <a:off x="5107381" y="6489613"/>
            <a:ext cx="7084404" cy="373741"/>
          </a:xfrm>
          <a:custGeom>
            <a:avLst/>
            <a:gdLst>
              <a:gd name="connsiteX0" fmla="*/ 7084404 w 7084404"/>
              <a:gd name="connsiteY0" fmla="*/ 0 h 373741"/>
              <a:gd name="connsiteX1" fmla="*/ 7084404 w 7084404"/>
              <a:gd name="connsiteY1" fmla="*/ 373741 h 373741"/>
              <a:gd name="connsiteX2" fmla="*/ 0 w 7084404"/>
              <a:gd name="connsiteY2" fmla="*/ 373741 h 373741"/>
              <a:gd name="connsiteX3" fmla="*/ 1512 w 7084404"/>
              <a:gd name="connsiteY3" fmla="*/ 373671 h 373741"/>
              <a:gd name="connsiteX4" fmla="*/ 1502965 w 7084404"/>
              <a:gd name="connsiteY4" fmla="*/ 299910 h 373741"/>
              <a:gd name="connsiteX5" fmla="*/ 7084404 w 7084404"/>
              <a:gd name="connsiteY5" fmla="*/ 0 h 37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84404" h="373741">
                <a:moveTo>
                  <a:pt x="7084404" y="0"/>
                </a:moveTo>
                <a:lnTo>
                  <a:pt x="7084404" y="373741"/>
                </a:lnTo>
                <a:lnTo>
                  <a:pt x="0" y="373741"/>
                </a:lnTo>
                <a:lnTo>
                  <a:pt x="1512" y="373671"/>
                </a:lnTo>
                <a:cubicBezTo>
                  <a:pt x="410872" y="354572"/>
                  <a:pt x="904268" y="330499"/>
                  <a:pt x="1502965" y="299910"/>
                </a:cubicBezTo>
                <a:cubicBezTo>
                  <a:pt x="2550348" y="246551"/>
                  <a:pt x="4187199" y="160074"/>
                  <a:pt x="708440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Title 19">
            <a:extLst>
              <a:ext uri="{FF2B5EF4-FFF2-40B4-BE49-F238E27FC236}">
                <a16:creationId xmlns:a16="http://schemas.microsoft.com/office/drawing/2014/main" id="{FD61161E-D1F5-7301-84F1-8F8096753082}"/>
              </a:ext>
            </a:extLst>
          </p:cNvPr>
          <p:cNvSpPr>
            <a:spLocks noGrp="1"/>
          </p:cNvSpPr>
          <p:nvPr>
            <p:ph type="title"/>
          </p:nvPr>
        </p:nvSpPr>
        <p:spPr/>
        <p:txBody>
          <a:bodyPr/>
          <a:lstStyle/>
          <a:p>
            <a:r>
              <a:rPr lang="en-US"/>
              <a:t>Click to edit Master title style</a:t>
            </a:r>
          </a:p>
        </p:txBody>
      </p:sp>
      <p:grpSp>
        <p:nvGrpSpPr>
          <p:cNvPr id="2" name="Group 1">
            <a:extLst>
              <a:ext uri="{FF2B5EF4-FFF2-40B4-BE49-F238E27FC236}">
                <a16:creationId xmlns:a16="http://schemas.microsoft.com/office/drawing/2014/main" id="{C32BC2D8-2CC2-B598-2F66-948488096C81}"/>
              </a:ext>
            </a:extLst>
          </p:cNvPr>
          <p:cNvGrpSpPr/>
          <p:nvPr userDrawn="1"/>
        </p:nvGrpSpPr>
        <p:grpSpPr>
          <a:xfrm>
            <a:off x="11183626" y="5887386"/>
            <a:ext cx="802887" cy="802887"/>
            <a:chOff x="11183626" y="5887386"/>
            <a:chExt cx="802887" cy="802887"/>
          </a:xfrm>
        </p:grpSpPr>
        <p:sp>
          <p:nvSpPr>
            <p:cNvPr id="4" name="Oval 3">
              <a:extLst>
                <a:ext uri="{FF2B5EF4-FFF2-40B4-BE49-F238E27FC236}">
                  <a16:creationId xmlns:a16="http://schemas.microsoft.com/office/drawing/2014/main" id="{EDB71070-4AB5-F3F4-0929-6F2BCF6ABED5}"/>
                </a:ext>
              </a:extLst>
            </p:cNvPr>
            <p:cNvSpPr/>
            <p:nvPr userDrawn="1"/>
          </p:nvSpPr>
          <p:spPr>
            <a:xfrm>
              <a:off x="11183626" y="5887386"/>
              <a:ext cx="802887" cy="80288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E1743B29-CCCD-8CDF-373E-46080406C1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5554" y="6095003"/>
              <a:ext cx="574551" cy="402244"/>
            </a:xfrm>
            <a:prstGeom prst="rect">
              <a:avLst/>
            </a:prstGeom>
          </p:spPr>
        </p:pic>
      </p:grpSp>
      <p:sp>
        <p:nvSpPr>
          <p:cNvPr id="3" name="Content Placeholder 5">
            <a:extLst>
              <a:ext uri="{FF2B5EF4-FFF2-40B4-BE49-F238E27FC236}">
                <a16:creationId xmlns:a16="http://schemas.microsoft.com/office/drawing/2014/main" id="{49304EB1-C9CE-7D44-B9DF-B3F699F3D810}"/>
              </a:ext>
            </a:extLst>
          </p:cNvPr>
          <p:cNvSpPr>
            <a:spLocks noGrp="1"/>
          </p:cNvSpPr>
          <p:nvPr>
            <p:ph sz="quarter" idx="12"/>
          </p:nvPr>
        </p:nvSpPr>
        <p:spPr>
          <a:xfrm>
            <a:off x="304799" y="1394667"/>
            <a:ext cx="11582399" cy="4579275"/>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1C544D2F-BE2D-BC7D-E09E-912CC9F76AD3}"/>
              </a:ext>
            </a:extLst>
          </p:cNvPr>
          <p:cNvSpPr>
            <a:spLocks noGrp="1"/>
          </p:cNvSpPr>
          <p:nvPr>
            <p:ph type="body" sz="quarter" idx="11"/>
          </p:nvPr>
        </p:nvSpPr>
        <p:spPr>
          <a:xfrm>
            <a:off x="304799" y="776116"/>
            <a:ext cx="11582399" cy="322406"/>
          </a:xfrm>
        </p:spPr>
        <p:txBody>
          <a:bodyPr>
            <a:noAutofit/>
          </a:bodyPr>
          <a:lstStyle>
            <a:lvl1pPr marL="0" indent="0">
              <a:buNone/>
              <a:defRPr lang="en-US" sz="1800" kern="1200" dirty="0">
                <a:solidFill>
                  <a:schemeClr val="tx2"/>
                </a:solidFill>
                <a:latin typeface="Fidelity Sans" panose="020B0503030202020204" pitchFamily="34" charset="0"/>
                <a:ea typeface="+mn-ea"/>
                <a:cs typeface="+mn-cs"/>
              </a:defRPr>
            </a:lvl1pPr>
            <a:lvl2pPr marL="457200" indent="0">
              <a:buNone/>
              <a:defRPr/>
            </a:lvl2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text styles</a:t>
            </a:r>
          </a:p>
        </p:txBody>
      </p:sp>
    </p:spTree>
    <p:extLst>
      <p:ext uri="{BB962C8B-B14F-4D97-AF65-F5344CB8AC3E}">
        <p14:creationId xmlns:p14="http://schemas.microsoft.com/office/powerpoint/2010/main" val="312727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_3A__Subtitle">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9EE6DE39-BAD2-9ABB-FCDA-829D22D28EF6}"/>
              </a:ext>
            </a:extLst>
          </p:cNvPr>
          <p:cNvSpPr/>
          <p:nvPr userDrawn="1"/>
        </p:nvSpPr>
        <p:spPr>
          <a:xfrm>
            <a:off x="3301" y="2478738"/>
            <a:ext cx="12188952" cy="4370054"/>
          </a:xfrm>
          <a:custGeom>
            <a:avLst/>
            <a:gdLst>
              <a:gd name="connsiteX0" fmla="*/ 12117578 w 12188952"/>
              <a:gd name="connsiteY0" fmla="*/ 1106408 h 4370054"/>
              <a:gd name="connsiteX1" fmla="*/ 12030329 w 12188952"/>
              <a:gd name="connsiteY1" fmla="*/ 1091803 h 4370054"/>
              <a:gd name="connsiteX2" fmla="*/ 11986196 w 12188952"/>
              <a:gd name="connsiteY2" fmla="*/ 1083294 h 4370054"/>
              <a:gd name="connsiteX3" fmla="*/ 11941683 w 12188952"/>
              <a:gd name="connsiteY3" fmla="*/ 1073896 h 4370054"/>
              <a:gd name="connsiteX4" fmla="*/ 11896916 w 12188952"/>
              <a:gd name="connsiteY4" fmla="*/ 1063482 h 4370054"/>
              <a:gd name="connsiteX5" fmla="*/ 11851894 w 12188952"/>
              <a:gd name="connsiteY5" fmla="*/ 1051989 h 4370054"/>
              <a:gd name="connsiteX6" fmla="*/ 11811381 w 12188952"/>
              <a:gd name="connsiteY6" fmla="*/ 1040749 h 4370054"/>
              <a:gd name="connsiteX7" fmla="*/ 11770868 w 12188952"/>
              <a:gd name="connsiteY7" fmla="*/ 1028494 h 4370054"/>
              <a:gd name="connsiteX8" fmla="*/ 11730418 w 12188952"/>
              <a:gd name="connsiteY8" fmla="*/ 1015222 h 4370054"/>
              <a:gd name="connsiteX9" fmla="*/ 11690096 w 12188952"/>
              <a:gd name="connsiteY9" fmla="*/ 1000935 h 4370054"/>
              <a:gd name="connsiteX10" fmla="*/ 11685461 w 12188952"/>
              <a:gd name="connsiteY10" fmla="*/ 999220 h 4370054"/>
              <a:gd name="connsiteX11" fmla="*/ 11680825 w 12188952"/>
              <a:gd name="connsiteY11" fmla="*/ 997506 h 4370054"/>
              <a:gd name="connsiteX12" fmla="*/ 11676190 w 12188952"/>
              <a:gd name="connsiteY12" fmla="*/ 995791 h 4370054"/>
              <a:gd name="connsiteX13" fmla="*/ 11671554 w 12188952"/>
              <a:gd name="connsiteY13" fmla="*/ 994013 h 4370054"/>
              <a:gd name="connsiteX14" fmla="*/ 11627041 w 12188952"/>
              <a:gd name="connsiteY14" fmla="*/ 976297 h 4370054"/>
              <a:gd name="connsiteX15" fmla="*/ 11583035 w 12188952"/>
              <a:gd name="connsiteY15" fmla="*/ 957310 h 4370054"/>
              <a:gd name="connsiteX16" fmla="*/ 11539665 w 12188952"/>
              <a:gd name="connsiteY16" fmla="*/ 937054 h 4370054"/>
              <a:gd name="connsiteX17" fmla="*/ 11497183 w 12188952"/>
              <a:gd name="connsiteY17" fmla="*/ 915527 h 4370054"/>
              <a:gd name="connsiteX18" fmla="*/ 11455654 w 12188952"/>
              <a:gd name="connsiteY18" fmla="*/ 892921 h 4370054"/>
              <a:gd name="connsiteX19" fmla="*/ 11415268 w 12188952"/>
              <a:gd name="connsiteY19" fmla="*/ 869236 h 4370054"/>
              <a:gd name="connsiteX20" fmla="*/ 11376089 w 12188952"/>
              <a:gd name="connsiteY20" fmla="*/ 844661 h 4370054"/>
              <a:gd name="connsiteX21" fmla="*/ 11338242 w 12188952"/>
              <a:gd name="connsiteY21" fmla="*/ 819261 h 4370054"/>
              <a:gd name="connsiteX22" fmla="*/ 11319828 w 12188952"/>
              <a:gd name="connsiteY22" fmla="*/ 806307 h 4370054"/>
              <a:gd name="connsiteX23" fmla="*/ 11301793 w 12188952"/>
              <a:gd name="connsiteY23" fmla="*/ 793163 h 4370054"/>
              <a:gd name="connsiteX24" fmla="*/ 11284141 w 12188952"/>
              <a:gd name="connsiteY24" fmla="*/ 779891 h 4370054"/>
              <a:gd name="connsiteX25" fmla="*/ 11266868 w 12188952"/>
              <a:gd name="connsiteY25" fmla="*/ 766493 h 4370054"/>
              <a:gd name="connsiteX26" fmla="*/ 11258296 w 12188952"/>
              <a:gd name="connsiteY26" fmla="*/ 759762 h 4370054"/>
              <a:gd name="connsiteX27" fmla="*/ 11249914 w 12188952"/>
              <a:gd name="connsiteY27" fmla="*/ 752967 h 4370054"/>
              <a:gd name="connsiteX28" fmla="*/ 11241595 w 12188952"/>
              <a:gd name="connsiteY28" fmla="*/ 746173 h 4370054"/>
              <a:gd name="connsiteX29" fmla="*/ 11237404 w 12188952"/>
              <a:gd name="connsiteY29" fmla="*/ 742807 h 4370054"/>
              <a:gd name="connsiteX30" fmla="*/ 11233341 w 12188952"/>
              <a:gd name="connsiteY30" fmla="*/ 739378 h 4370054"/>
              <a:gd name="connsiteX31" fmla="*/ 11217148 w 12188952"/>
              <a:gd name="connsiteY31" fmla="*/ 725726 h 4370054"/>
              <a:gd name="connsiteX32" fmla="*/ 11201400 w 12188952"/>
              <a:gd name="connsiteY32" fmla="*/ 711946 h 4370054"/>
              <a:gd name="connsiteX33" fmla="*/ 11170983 w 12188952"/>
              <a:gd name="connsiteY33" fmla="*/ 684260 h 4370054"/>
              <a:gd name="connsiteX34" fmla="*/ 11142028 w 12188952"/>
              <a:gd name="connsiteY34" fmla="*/ 656447 h 4370054"/>
              <a:gd name="connsiteX35" fmla="*/ 11114532 w 12188952"/>
              <a:gd name="connsiteY35" fmla="*/ 628634 h 4370054"/>
              <a:gd name="connsiteX36" fmla="*/ 11088497 w 12188952"/>
              <a:gd name="connsiteY36" fmla="*/ 600821 h 4370054"/>
              <a:gd name="connsiteX37" fmla="*/ 11082147 w 12188952"/>
              <a:gd name="connsiteY37" fmla="*/ 593900 h 4370054"/>
              <a:gd name="connsiteX38" fmla="*/ 11075988 w 12188952"/>
              <a:gd name="connsiteY38" fmla="*/ 586978 h 4370054"/>
              <a:gd name="connsiteX39" fmla="*/ 11063732 w 12188952"/>
              <a:gd name="connsiteY39" fmla="*/ 573135 h 4370054"/>
              <a:gd name="connsiteX40" fmla="*/ 11039856 w 12188952"/>
              <a:gd name="connsiteY40" fmla="*/ 545195 h 4370054"/>
              <a:gd name="connsiteX41" fmla="*/ 11033633 w 12188952"/>
              <a:gd name="connsiteY41" fmla="*/ 537893 h 4370054"/>
              <a:gd name="connsiteX42" fmla="*/ 11027410 w 12188952"/>
              <a:gd name="connsiteY42" fmla="*/ 530654 h 4370054"/>
              <a:gd name="connsiteX43" fmla="*/ 11021187 w 12188952"/>
              <a:gd name="connsiteY43" fmla="*/ 523415 h 4370054"/>
              <a:gd name="connsiteX44" fmla="*/ 11014837 w 12188952"/>
              <a:gd name="connsiteY44" fmla="*/ 516239 h 4370054"/>
              <a:gd name="connsiteX45" fmla="*/ 11002201 w 12188952"/>
              <a:gd name="connsiteY45" fmla="*/ 501952 h 4370054"/>
              <a:gd name="connsiteX46" fmla="*/ 10989310 w 12188952"/>
              <a:gd name="connsiteY46" fmla="*/ 487791 h 4370054"/>
              <a:gd name="connsiteX47" fmla="*/ 10982896 w 12188952"/>
              <a:gd name="connsiteY47" fmla="*/ 480743 h 4370054"/>
              <a:gd name="connsiteX48" fmla="*/ 10976356 w 12188952"/>
              <a:gd name="connsiteY48" fmla="*/ 473758 h 4370054"/>
              <a:gd name="connsiteX49" fmla="*/ 10969752 w 12188952"/>
              <a:gd name="connsiteY49" fmla="*/ 466773 h 4370054"/>
              <a:gd name="connsiteX50" fmla="*/ 10963148 w 12188952"/>
              <a:gd name="connsiteY50" fmla="*/ 459788 h 4370054"/>
              <a:gd name="connsiteX51" fmla="*/ 10959846 w 12188952"/>
              <a:gd name="connsiteY51" fmla="*/ 456295 h 4370054"/>
              <a:gd name="connsiteX52" fmla="*/ 10956480 w 12188952"/>
              <a:gd name="connsiteY52" fmla="*/ 452803 h 4370054"/>
              <a:gd name="connsiteX53" fmla="*/ 10949750 w 12188952"/>
              <a:gd name="connsiteY53" fmla="*/ 445945 h 4370054"/>
              <a:gd name="connsiteX54" fmla="*/ 10946384 w 12188952"/>
              <a:gd name="connsiteY54" fmla="*/ 442516 h 4370054"/>
              <a:gd name="connsiteX55" fmla="*/ 10943018 w 12188952"/>
              <a:gd name="connsiteY55" fmla="*/ 439087 h 4370054"/>
              <a:gd name="connsiteX56" fmla="*/ 10939653 w 12188952"/>
              <a:gd name="connsiteY56" fmla="*/ 435658 h 4370054"/>
              <a:gd name="connsiteX57" fmla="*/ 10936224 w 12188952"/>
              <a:gd name="connsiteY57" fmla="*/ 432229 h 4370054"/>
              <a:gd name="connsiteX58" fmla="*/ 10929303 w 12188952"/>
              <a:gd name="connsiteY58" fmla="*/ 425434 h 4370054"/>
              <a:gd name="connsiteX59" fmla="*/ 10922444 w 12188952"/>
              <a:gd name="connsiteY59" fmla="*/ 418640 h 4370054"/>
              <a:gd name="connsiteX60" fmla="*/ 10915523 w 12188952"/>
              <a:gd name="connsiteY60" fmla="*/ 411909 h 4370054"/>
              <a:gd name="connsiteX61" fmla="*/ 10908475 w 12188952"/>
              <a:gd name="connsiteY61" fmla="*/ 405178 h 4370054"/>
              <a:gd name="connsiteX62" fmla="*/ 10904982 w 12188952"/>
              <a:gd name="connsiteY62" fmla="*/ 401812 h 4370054"/>
              <a:gd name="connsiteX63" fmla="*/ 10901490 w 12188952"/>
              <a:gd name="connsiteY63" fmla="*/ 398447 h 4370054"/>
              <a:gd name="connsiteX64" fmla="*/ 10897997 w 12188952"/>
              <a:gd name="connsiteY64" fmla="*/ 395145 h 4370054"/>
              <a:gd name="connsiteX65" fmla="*/ 10894441 w 12188952"/>
              <a:gd name="connsiteY65" fmla="*/ 391843 h 4370054"/>
              <a:gd name="connsiteX66" fmla="*/ 10880090 w 12188952"/>
              <a:gd name="connsiteY66" fmla="*/ 378635 h 4370054"/>
              <a:gd name="connsiteX67" fmla="*/ 10876534 w 12188952"/>
              <a:gd name="connsiteY67" fmla="*/ 375333 h 4370054"/>
              <a:gd name="connsiteX68" fmla="*/ 10872915 w 12188952"/>
              <a:gd name="connsiteY68" fmla="*/ 372031 h 4370054"/>
              <a:gd name="connsiteX69" fmla="*/ 10869231 w 12188952"/>
              <a:gd name="connsiteY69" fmla="*/ 368792 h 4370054"/>
              <a:gd name="connsiteX70" fmla="*/ 10865549 w 12188952"/>
              <a:gd name="connsiteY70" fmla="*/ 365554 h 4370054"/>
              <a:gd name="connsiteX71" fmla="*/ 10861866 w 12188952"/>
              <a:gd name="connsiteY71" fmla="*/ 362315 h 4370054"/>
              <a:gd name="connsiteX72" fmla="*/ 10858182 w 12188952"/>
              <a:gd name="connsiteY72" fmla="*/ 359077 h 4370054"/>
              <a:gd name="connsiteX73" fmla="*/ 10854500 w 12188952"/>
              <a:gd name="connsiteY73" fmla="*/ 355838 h 4370054"/>
              <a:gd name="connsiteX74" fmla="*/ 10850753 w 12188952"/>
              <a:gd name="connsiteY74" fmla="*/ 352600 h 4370054"/>
              <a:gd name="connsiteX75" fmla="*/ 10835767 w 12188952"/>
              <a:gd name="connsiteY75" fmla="*/ 339773 h 4370054"/>
              <a:gd name="connsiteX76" fmla="*/ 10832020 w 12188952"/>
              <a:gd name="connsiteY76" fmla="*/ 336598 h 4370054"/>
              <a:gd name="connsiteX77" fmla="*/ 10828147 w 12188952"/>
              <a:gd name="connsiteY77" fmla="*/ 333423 h 4370054"/>
              <a:gd name="connsiteX78" fmla="*/ 10820464 w 12188952"/>
              <a:gd name="connsiteY78" fmla="*/ 327073 h 4370054"/>
              <a:gd name="connsiteX79" fmla="*/ 10812780 w 12188952"/>
              <a:gd name="connsiteY79" fmla="*/ 320786 h 4370054"/>
              <a:gd name="connsiteX80" fmla="*/ 10804969 w 12188952"/>
              <a:gd name="connsiteY80" fmla="*/ 314500 h 4370054"/>
              <a:gd name="connsiteX81" fmla="*/ 10797095 w 12188952"/>
              <a:gd name="connsiteY81" fmla="*/ 308277 h 4370054"/>
              <a:gd name="connsiteX82" fmla="*/ 10789285 w 12188952"/>
              <a:gd name="connsiteY82" fmla="*/ 302054 h 4370054"/>
              <a:gd name="connsiteX83" fmla="*/ 10781284 w 12188952"/>
              <a:gd name="connsiteY83" fmla="*/ 295894 h 4370054"/>
              <a:gd name="connsiteX84" fmla="*/ 10773283 w 12188952"/>
              <a:gd name="connsiteY84" fmla="*/ 289735 h 4370054"/>
              <a:gd name="connsiteX85" fmla="*/ 10765218 w 12188952"/>
              <a:gd name="connsiteY85" fmla="*/ 283639 h 4370054"/>
              <a:gd name="connsiteX86" fmla="*/ 10757027 w 12188952"/>
              <a:gd name="connsiteY86" fmla="*/ 277606 h 4370054"/>
              <a:gd name="connsiteX87" fmla="*/ 10752963 w 12188952"/>
              <a:gd name="connsiteY87" fmla="*/ 274558 h 4370054"/>
              <a:gd name="connsiteX88" fmla="*/ 10748836 w 12188952"/>
              <a:gd name="connsiteY88" fmla="*/ 271510 h 4370054"/>
              <a:gd name="connsiteX89" fmla="*/ 10744708 w 12188952"/>
              <a:gd name="connsiteY89" fmla="*/ 268526 h 4370054"/>
              <a:gd name="connsiteX90" fmla="*/ 10740517 w 12188952"/>
              <a:gd name="connsiteY90" fmla="*/ 265541 h 4370054"/>
              <a:gd name="connsiteX91" fmla="*/ 10736326 w 12188952"/>
              <a:gd name="connsiteY91" fmla="*/ 262557 h 4370054"/>
              <a:gd name="connsiteX92" fmla="*/ 10732135 w 12188952"/>
              <a:gd name="connsiteY92" fmla="*/ 259572 h 4370054"/>
              <a:gd name="connsiteX93" fmla="*/ 10727944 w 12188952"/>
              <a:gd name="connsiteY93" fmla="*/ 256588 h 4370054"/>
              <a:gd name="connsiteX94" fmla="*/ 10723753 w 12188952"/>
              <a:gd name="connsiteY94" fmla="*/ 253603 h 4370054"/>
              <a:gd name="connsiteX95" fmla="*/ 10706671 w 12188952"/>
              <a:gd name="connsiteY95" fmla="*/ 241856 h 4370054"/>
              <a:gd name="connsiteX96" fmla="*/ 10702354 w 12188952"/>
              <a:gd name="connsiteY96" fmla="*/ 238935 h 4370054"/>
              <a:gd name="connsiteX97" fmla="*/ 10697972 w 12188952"/>
              <a:gd name="connsiteY97" fmla="*/ 236077 h 4370054"/>
              <a:gd name="connsiteX98" fmla="*/ 10693591 w 12188952"/>
              <a:gd name="connsiteY98" fmla="*/ 233220 h 4370054"/>
              <a:gd name="connsiteX99" fmla="*/ 10689209 w 12188952"/>
              <a:gd name="connsiteY99" fmla="*/ 230362 h 4370054"/>
              <a:gd name="connsiteX100" fmla="*/ 10671492 w 12188952"/>
              <a:gd name="connsiteY100" fmla="*/ 218932 h 4370054"/>
              <a:gd name="connsiteX101" fmla="*/ 10653522 w 12188952"/>
              <a:gd name="connsiteY101" fmla="*/ 207693 h 4370054"/>
              <a:gd name="connsiteX102" fmla="*/ 10635234 w 12188952"/>
              <a:gd name="connsiteY102" fmla="*/ 196644 h 4370054"/>
              <a:gd name="connsiteX103" fmla="*/ 10616629 w 12188952"/>
              <a:gd name="connsiteY103" fmla="*/ 185785 h 4370054"/>
              <a:gd name="connsiteX104" fmla="*/ 10578402 w 12188952"/>
              <a:gd name="connsiteY104" fmla="*/ 164640 h 4370054"/>
              <a:gd name="connsiteX105" fmla="*/ 10538841 w 12188952"/>
              <a:gd name="connsiteY105" fmla="*/ 144383 h 4370054"/>
              <a:gd name="connsiteX106" fmla="*/ 10497947 w 12188952"/>
              <a:gd name="connsiteY106" fmla="*/ 125079 h 4370054"/>
              <a:gd name="connsiteX107" fmla="*/ 10455783 w 12188952"/>
              <a:gd name="connsiteY107" fmla="*/ 106791 h 4370054"/>
              <a:gd name="connsiteX108" fmla="*/ 10442829 w 12188952"/>
              <a:gd name="connsiteY108" fmla="*/ 101521 h 4370054"/>
              <a:gd name="connsiteX109" fmla="*/ 10429748 w 12188952"/>
              <a:gd name="connsiteY109" fmla="*/ 96314 h 4370054"/>
              <a:gd name="connsiteX110" fmla="*/ 10416540 w 12188952"/>
              <a:gd name="connsiteY110" fmla="*/ 91234 h 4370054"/>
              <a:gd name="connsiteX111" fmla="*/ 10403268 w 12188952"/>
              <a:gd name="connsiteY111" fmla="*/ 86281 h 4370054"/>
              <a:gd name="connsiteX112" fmla="*/ 10372090 w 12188952"/>
              <a:gd name="connsiteY112" fmla="*/ 75232 h 4370054"/>
              <a:gd name="connsiteX113" fmla="*/ 10340340 w 12188952"/>
              <a:gd name="connsiteY113" fmla="*/ 64818 h 4370054"/>
              <a:gd name="connsiteX114" fmla="*/ 10308145 w 12188952"/>
              <a:gd name="connsiteY114" fmla="*/ 55102 h 4370054"/>
              <a:gd name="connsiteX115" fmla="*/ 10275506 w 12188952"/>
              <a:gd name="connsiteY115" fmla="*/ 46085 h 4370054"/>
              <a:gd name="connsiteX116" fmla="*/ 10251884 w 12188952"/>
              <a:gd name="connsiteY116" fmla="*/ 40053 h 4370054"/>
              <a:gd name="connsiteX117" fmla="*/ 10228072 w 12188952"/>
              <a:gd name="connsiteY117" fmla="*/ 34401 h 4370054"/>
              <a:gd name="connsiteX118" fmla="*/ 10204132 w 12188952"/>
              <a:gd name="connsiteY118" fmla="*/ 29194 h 4370054"/>
              <a:gd name="connsiteX119" fmla="*/ 10180066 w 12188952"/>
              <a:gd name="connsiteY119" fmla="*/ 24368 h 4370054"/>
              <a:gd name="connsiteX120" fmla="*/ 10155872 w 12188952"/>
              <a:gd name="connsiteY120" fmla="*/ 19987 h 4370054"/>
              <a:gd name="connsiteX121" fmla="*/ 10131552 w 12188952"/>
              <a:gd name="connsiteY121" fmla="*/ 16050 h 4370054"/>
              <a:gd name="connsiteX122" fmla="*/ 10107168 w 12188952"/>
              <a:gd name="connsiteY122" fmla="*/ 12494 h 4370054"/>
              <a:gd name="connsiteX123" fmla="*/ 10082784 w 12188952"/>
              <a:gd name="connsiteY123" fmla="*/ 9382 h 4370054"/>
              <a:gd name="connsiteX124" fmla="*/ 10058337 w 12188952"/>
              <a:gd name="connsiteY124" fmla="*/ 6715 h 4370054"/>
              <a:gd name="connsiteX125" fmla="*/ 10033889 w 12188952"/>
              <a:gd name="connsiteY125" fmla="*/ 4493 h 4370054"/>
              <a:gd name="connsiteX126" fmla="*/ 10009505 w 12188952"/>
              <a:gd name="connsiteY126" fmla="*/ 2715 h 4370054"/>
              <a:gd name="connsiteX127" fmla="*/ 9985184 w 12188952"/>
              <a:gd name="connsiteY127" fmla="*/ 1381 h 4370054"/>
              <a:gd name="connsiteX128" fmla="*/ 9960928 w 12188952"/>
              <a:gd name="connsiteY128" fmla="*/ 492 h 4370054"/>
              <a:gd name="connsiteX129" fmla="*/ 9936734 w 12188952"/>
              <a:gd name="connsiteY129" fmla="*/ 48 h 4370054"/>
              <a:gd name="connsiteX130" fmla="*/ 9912667 w 12188952"/>
              <a:gd name="connsiteY130" fmla="*/ 48 h 4370054"/>
              <a:gd name="connsiteX131" fmla="*/ 9888728 w 12188952"/>
              <a:gd name="connsiteY131" fmla="*/ 492 h 4370054"/>
              <a:gd name="connsiteX132" fmla="*/ 9841293 w 12188952"/>
              <a:gd name="connsiteY132" fmla="*/ 2778 h 4370054"/>
              <a:gd name="connsiteX133" fmla="*/ 9794621 w 12188952"/>
              <a:gd name="connsiteY133" fmla="*/ 6842 h 4370054"/>
              <a:gd name="connsiteX134" fmla="*/ 9748838 w 12188952"/>
              <a:gd name="connsiteY134" fmla="*/ 12748 h 4370054"/>
              <a:gd name="connsiteX135" fmla="*/ 9704006 w 12188952"/>
              <a:gd name="connsiteY135" fmla="*/ 20431 h 4370054"/>
              <a:gd name="connsiteX136" fmla="*/ 9682036 w 12188952"/>
              <a:gd name="connsiteY136" fmla="*/ 24940 h 4370054"/>
              <a:gd name="connsiteX137" fmla="*/ 9660382 w 12188952"/>
              <a:gd name="connsiteY137" fmla="*/ 29956 h 4370054"/>
              <a:gd name="connsiteX138" fmla="*/ 9639109 w 12188952"/>
              <a:gd name="connsiteY138" fmla="*/ 35417 h 4370054"/>
              <a:gd name="connsiteX139" fmla="*/ 9618218 w 12188952"/>
              <a:gd name="connsiteY139" fmla="*/ 41323 h 4370054"/>
              <a:gd name="connsiteX140" fmla="*/ 9597644 w 12188952"/>
              <a:gd name="connsiteY140" fmla="*/ 47673 h 4370054"/>
              <a:gd name="connsiteX141" fmla="*/ 9577515 w 12188952"/>
              <a:gd name="connsiteY141" fmla="*/ 54531 h 4370054"/>
              <a:gd name="connsiteX142" fmla="*/ 9557766 w 12188952"/>
              <a:gd name="connsiteY142" fmla="*/ 61833 h 4370054"/>
              <a:gd name="connsiteX143" fmla="*/ 9538462 w 12188952"/>
              <a:gd name="connsiteY143" fmla="*/ 69580 h 4370054"/>
              <a:gd name="connsiteX144" fmla="*/ 9501442 w 12188952"/>
              <a:gd name="connsiteY144" fmla="*/ 86535 h 4370054"/>
              <a:gd name="connsiteX145" fmla="*/ 9466580 w 12188952"/>
              <a:gd name="connsiteY145" fmla="*/ 105394 h 4370054"/>
              <a:gd name="connsiteX146" fmla="*/ 9434131 w 12188952"/>
              <a:gd name="connsiteY146" fmla="*/ 126095 h 4370054"/>
              <a:gd name="connsiteX147" fmla="*/ 9404350 w 12188952"/>
              <a:gd name="connsiteY147" fmla="*/ 148638 h 4370054"/>
              <a:gd name="connsiteX148" fmla="*/ 9377553 w 12188952"/>
              <a:gd name="connsiteY148" fmla="*/ 173022 h 4370054"/>
              <a:gd name="connsiteX149" fmla="*/ 9354058 w 12188952"/>
              <a:gd name="connsiteY149" fmla="*/ 199247 h 4370054"/>
              <a:gd name="connsiteX150" fmla="*/ 9334055 w 12188952"/>
              <a:gd name="connsiteY150" fmla="*/ 227124 h 4370054"/>
              <a:gd name="connsiteX151" fmla="*/ 9317736 w 12188952"/>
              <a:gd name="connsiteY151" fmla="*/ 256651 h 4370054"/>
              <a:gd name="connsiteX152" fmla="*/ 9311068 w 12188952"/>
              <a:gd name="connsiteY152" fmla="*/ 271955 h 4370054"/>
              <a:gd name="connsiteX153" fmla="*/ 9305417 w 12188952"/>
              <a:gd name="connsiteY153" fmla="*/ 287639 h 4370054"/>
              <a:gd name="connsiteX154" fmla="*/ 9300781 w 12188952"/>
              <a:gd name="connsiteY154" fmla="*/ 303641 h 4370054"/>
              <a:gd name="connsiteX155" fmla="*/ 9297226 w 12188952"/>
              <a:gd name="connsiteY155" fmla="*/ 319961 h 4370054"/>
              <a:gd name="connsiteX156" fmla="*/ 9294813 w 12188952"/>
              <a:gd name="connsiteY156" fmla="*/ 336598 h 4370054"/>
              <a:gd name="connsiteX157" fmla="*/ 9293479 w 12188952"/>
              <a:gd name="connsiteY157" fmla="*/ 353489 h 4370054"/>
              <a:gd name="connsiteX158" fmla="*/ 9293225 w 12188952"/>
              <a:gd name="connsiteY158" fmla="*/ 370634 h 4370054"/>
              <a:gd name="connsiteX159" fmla="*/ 9294051 w 12188952"/>
              <a:gd name="connsiteY159" fmla="*/ 387969 h 4370054"/>
              <a:gd name="connsiteX160" fmla="*/ 9299004 w 12188952"/>
              <a:gd name="connsiteY160" fmla="*/ 423275 h 4370054"/>
              <a:gd name="connsiteX161" fmla="*/ 9308275 w 12188952"/>
              <a:gd name="connsiteY161" fmla="*/ 459153 h 4370054"/>
              <a:gd name="connsiteX162" fmla="*/ 9321800 w 12188952"/>
              <a:gd name="connsiteY162" fmla="*/ 495411 h 4370054"/>
              <a:gd name="connsiteX163" fmla="*/ 9339517 w 12188952"/>
              <a:gd name="connsiteY163" fmla="*/ 531924 h 4370054"/>
              <a:gd name="connsiteX164" fmla="*/ 9349867 w 12188952"/>
              <a:gd name="connsiteY164" fmla="*/ 550212 h 4370054"/>
              <a:gd name="connsiteX165" fmla="*/ 9361106 w 12188952"/>
              <a:gd name="connsiteY165" fmla="*/ 568500 h 4370054"/>
              <a:gd name="connsiteX166" fmla="*/ 9373299 w 12188952"/>
              <a:gd name="connsiteY166" fmla="*/ 586724 h 4370054"/>
              <a:gd name="connsiteX167" fmla="*/ 9386379 w 12188952"/>
              <a:gd name="connsiteY167" fmla="*/ 604949 h 4370054"/>
              <a:gd name="connsiteX168" fmla="*/ 9400350 w 12188952"/>
              <a:gd name="connsiteY168" fmla="*/ 623110 h 4370054"/>
              <a:gd name="connsiteX169" fmla="*/ 9415145 w 12188952"/>
              <a:gd name="connsiteY169" fmla="*/ 641207 h 4370054"/>
              <a:gd name="connsiteX170" fmla="*/ 9430766 w 12188952"/>
              <a:gd name="connsiteY170" fmla="*/ 659178 h 4370054"/>
              <a:gd name="connsiteX171" fmla="*/ 9447213 w 12188952"/>
              <a:gd name="connsiteY171" fmla="*/ 677021 h 4370054"/>
              <a:gd name="connsiteX172" fmla="*/ 9464421 w 12188952"/>
              <a:gd name="connsiteY172" fmla="*/ 694801 h 4370054"/>
              <a:gd name="connsiteX173" fmla="*/ 9482265 w 12188952"/>
              <a:gd name="connsiteY173" fmla="*/ 712454 h 4370054"/>
              <a:gd name="connsiteX174" fmla="*/ 9500806 w 12188952"/>
              <a:gd name="connsiteY174" fmla="*/ 730044 h 4370054"/>
              <a:gd name="connsiteX175" fmla="*/ 9520047 w 12188952"/>
              <a:gd name="connsiteY175" fmla="*/ 747443 h 4370054"/>
              <a:gd name="connsiteX176" fmla="*/ 9539986 w 12188952"/>
              <a:gd name="connsiteY176" fmla="*/ 764651 h 4370054"/>
              <a:gd name="connsiteX177" fmla="*/ 9560496 w 12188952"/>
              <a:gd name="connsiteY177" fmla="*/ 781796 h 4370054"/>
              <a:gd name="connsiteX178" fmla="*/ 9581579 w 12188952"/>
              <a:gd name="connsiteY178" fmla="*/ 798751 h 4370054"/>
              <a:gd name="connsiteX179" fmla="*/ 9603232 w 12188952"/>
              <a:gd name="connsiteY179" fmla="*/ 815578 h 4370054"/>
              <a:gd name="connsiteX180" fmla="*/ 9608756 w 12188952"/>
              <a:gd name="connsiteY180" fmla="*/ 819769 h 4370054"/>
              <a:gd name="connsiteX181" fmla="*/ 9614344 w 12188952"/>
              <a:gd name="connsiteY181" fmla="*/ 823897 h 4370054"/>
              <a:gd name="connsiteX182" fmla="*/ 9619932 w 12188952"/>
              <a:gd name="connsiteY182" fmla="*/ 828024 h 4370054"/>
              <a:gd name="connsiteX183" fmla="*/ 9625520 w 12188952"/>
              <a:gd name="connsiteY183" fmla="*/ 832152 h 4370054"/>
              <a:gd name="connsiteX184" fmla="*/ 9636760 w 12188952"/>
              <a:gd name="connsiteY184" fmla="*/ 840470 h 4370054"/>
              <a:gd name="connsiteX185" fmla="*/ 9639617 w 12188952"/>
              <a:gd name="connsiteY185" fmla="*/ 842502 h 4370054"/>
              <a:gd name="connsiteX186" fmla="*/ 9642475 w 12188952"/>
              <a:gd name="connsiteY186" fmla="*/ 844534 h 4370054"/>
              <a:gd name="connsiteX187" fmla="*/ 9645332 w 12188952"/>
              <a:gd name="connsiteY187" fmla="*/ 846566 h 4370054"/>
              <a:gd name="connsiteX188" fmla="*/ 9648190 w 12188952"/>
              <a:gd name="connsiteY188" fmla="*/ 848598 h 4370054"/>
              <a:gd name="connsiteX189" fmla="*/ 9671367 w 12188952"/>
              <a:gd name="connsiteY189" fmla="*/ 864981 h 4370054"/>
              <a:gd name="connsiteX190" fmla="*/ 9695117 w 12188952"/>
              <a:gd name="connsiteY190" fmla="*/ 881047 h 4370054"/>
              <a:gd name="connsiteX191" fmla="*/ 9707054 w 12188952"/>
              <a:gd name="connsiteY191" fmla="*/ 889111 h 4370054"/>
              <a:gd name="connsiteX192" fmla="*/ 9719246 w 12188952"/>
              <a:gd name="connsiteY192" fmla="*/ 897049 h 4370054"/>
              <a:gd name="connsiteX193" fmla="*/ 9743694 w 12188952"/>
              <a:gd name="connsiteY193" fmla="*/ 912860 h 4370054"/>
              <a:gd name="connsiteX194" fmla="*/ 9768713 w 12188952"/>
              <a:gd name="connsiteY194" fmla="*/ 928354 h 4370054"/>
              <a:gd name="connsiteX195" fmla="*/ 9781286 w 12188952"/>
              <a:gd name="connsiteY195" fmla="*/ 936165 h 4370054"/>
              <a:gd name="connsiteX196" fmla="*/ 9794050 w 12188952"/>
              <a:gd name="connsiteY196" fmla="*/ 943785 h 4370054"/>
              <a:gd name="connsiteX197" fmla="*/ 9819704 w 12188952"/>
              <a:gd name="connsiteY197" fmla="*/ 959025 h 4370054"/>
              <a:gd name="connsiteX198" fmla="*/ 9845802 w 12188952"/>
              <a:gd name="connsiteY198" fmla="*/ 974011 h 4370054"/>
              <a:gd name="connsiteX199" fmla="*/ 9858883 w 12188952"/>
              <a:gd name="connsiteY199" fmla="*/ 981504 h 4370054"/>
              <a:gd name="connsiteX200" fmla="*/ 9872154 w 12188952"/>
              <a:gd name="connsiteY200" fmla="*/ 988870 h 4370054"/>
              <a:gd name="connsiteX201" fmla="*/ 9885490 w 12188952"/>
              <a:gd name="connsiteY201" fmla="*/ 996172 h 4370054"/>
              <a:gd name="connsiteX202" fmla="*/ 9898825 w 12188952"/>
              <a:gd name="connsiteY202" fmla="*/ 1003538 h 4370054"/>
              <a:gd name="connsiteX203" fmla="*/ 9905492 w 12188952"/>
              <a:gd name="connsiteY203" fmla="*/ 1007221 h 4370054"/>
              <a:gd name="connsiteX204" fmla="*/ 9912223 w 12188952"/>
              <a:gd name="connsiteY204" fmla="*/ 1010841 h 4370054"/>
              <a:gd name="connsiteX205" fmla="*/ 9919017 w 12188952"/>
              <a:gd name="connsiteY205" fmla="*/ 1014397 h 4370054"/>
              <a:gd name="connsiteX206" fmla="*/ 9925749 w 12188952"/>
              <a:gd name="connsiteY206" fmla="*/ 1017953 h 4370054"/>
              <a:gd name="connsiteX207" fmla="*/ 9952863 w 12188952"/>
              <a:gd name="connsiteY207" fmla="*/ 1032304 h 4370054"/>
              <a:gd name="connsiteX208" fmla="*/ 9978263 w 12188952"/>
              <a:gd name="connsiteY208" fmla="*/ 1045702 h 4370054"/>
              <a:gd name="connsiteX209" fmla="*/ 9984613 w 12188952"/>
              <a:gd name="connsiteY209" fmla="*/ 1049068 h 4370054"/>
              <a:gd name="connsiteX210" fmla="*/ 9990900 w 12188952"/>
              <a:gd name="connsiteY210" fmla="*/ 1052497 h 4370054"/>
              <a:gd name="connsiteX211" fmla="*/ 9997186 w 12188952"/>
              <a:gd name="connsiteY211" fmla="*/ 1055926 h 4370054"/>
              <a:gd name="connsiteX212" fmla="*/ 10003472 w 12188952"/>
              <a:gd name="connsiteY212" fmla="*/ 1059355 h 4370054"/>
              <a:gd name="connsiteX213" fmla="*/ 10028365 w 12188952"/>
              <a:gd name="connsiteY213" fmla="*/ 1073325 h 4370054"/>
              <a:gd name="connsiteX214" fmla="*/ 10053003 w 12188952"/>
              <a:gd name="connsiteY214" fmla="*/ 1087549 h 4370054"/>
              <a:gd name="connsiteX215" fmla="*/ 10077387 w 12188952"/>
              <a:gd name="connsiteY215" fmla="*/ 1102027 h 4370054"/>
              <a:gd name="connsiteX216" fmla="*/ 10101517 w 12188952"/>
              <a:gd name="connsiteY216" fmla="*/ 1116759 h 4370054"/>
              <a:gd name="connsiteX217" fmla="*/ 10125329 w 12188952"/>
              <a:gd name="connsiteY217" fmla="*/ 1131872 h 4370054"/>
              <a:gd name="connsiteX218" fmla="*/ 10148824 w 12188952"/>
              <a:gd name="connsiteY218" fmla="*/ 1147239 h 4370054"/>
              <a:gd name="connsiteX219" fmla="*/ 10172002 w 12188952"/>
              <a:gd name="connsiteY219" fmla="*/ 1162923 h 4370054"/>
              <a:gd name="connsiteX220" fmla="*/ 10194862 w 12188952"/>
              <a:gd name="connsiteY220" fmla="*/ 1178925 h 4370054"/>
              <a:gd name="connsiteX221" fmla="*/ 10239566 w 12188952"/>
              <a:gd name="connsiteY221" fmla="*/ 1211945 h 4370054"/>
              <a:gd name="connsiteX222" fmla="*/ 10282745 w 12188952"/>
              <a:gd name="connsiteY222" fmla="*/ 1246362 h 4370054"/>
              <a:gd name="connsiteX223" fmla="*/ 10324275 w 12188952"/>
              <a:gd name="connsiteY223" fmla="*/ 1282176 h 4370054"/>
              <a:gd name="connsiteX224" fmla="*/ 10364026 w 12188952"/>
              <a:gd name="connsiteY224" fmla="*/ 1319514 h 4370054"/>
              <a:gd name="connsiteX225" fmla="*/ 10401744 w 12188952"/>
              <a:gd name="connsiteY225" fmla="*/ 1358376 h 4370054"/>
              <a:gd name="connsiteX226" fmla="*/ 10437304 w 12188952"/>
              <a:gd name="connsiteY226" fmla="*/ 1398826 h 4370054"/>
              <a:gd name="connsiteX227" fmla="*/ 10470452 w 12188952"/>
              <a:gd name="connsiteY227" fmla="*/ 1440863 h 4370054"/>
              <a:gd name="connsiteX228" fmla="*/ 10500804 w 12188952"/>
              <a:gd name="connsiteY228" fmla="*/ 1484551 h 4370054"/>
              <a:gd name="connsiteX229" fmla="*/ 10514902 w 12188952"/>
              <a:gd name="connsiteY229" fmla="*/ 1507030 h 4370054"/>
              <a:gd name="connsiteX230" fmla="*/ 10528300 w 12188952"/>
              <a:gd name="connsiteY230" fmla="*/ 1529890 h 4370054"/>
              <a:gd name="connsiteX231" fmla="*/ 10540873 w 12188952"/>
              <a:gd name="connsiteY231" fmla="*/ 1553131 h 4370054"/>
              <a:gd name="connsiteX232" fmla="*/ 10552620 w 12188952"/>
              <a:gd name="connsiteY232" fmla="*/ 1576816 h 4370054"/>
              <a:gd name="connsiteX233" fmla="*/ 10555351 w 12188952"/>
              <a:gd name="connsiteY233" fmla="*/ 1582785 h 4370054"/>
              <a:gd name="connsiteX234" fmla="*/ 10558145 w 12188952"/>
              <a:gd name="connsiteY234" fmla="*/ 1588754 h 4370054"/>
              <a:gd name="connsiteX235" fmla="*/ 10560876 w 12188952"/>
              <a:gd name="connsiteY235" fmla="*/ 1594787 h 4370054"/>
              <a:gd name="connsiteX236" fmla="*/ 10563479 w 12188952"/>
              <a:gd name="connsiteY236" fmla="*/ 1600819 h 4370054"/>
              <a:gd name="connsiteX237" fmla="*/ 10568622 w 12188952"/>
              <a:gd name="connsiteY237" fmla="*/ 1612948 h 4370054"/>
              <a:gd name="connsiteX238" fmla="*/ 10573449 w 12188952"/>
              <a:gd name="connsiteY238" fmla="*/ 1625203 h 4370054"/>
              <a:gd name="connsiteX239" fmla="*/ 10575862 w 12188952"/>
              <a:gd name="connsiteY239" fmla="*/ 1631363 h 4370054"/>
              <a:gd name="connsiteX240" fmla="*/ 10578084 w 12188952"/>
              <a:gd name="connsiteY240" fmla="*/ 1637586 h 4370054"/>
              <a:gd name="connsiteX241" fmla="*/ 10582529 w 12188952"/>
              <a:gd name="connsiteY241" fmla="*/ 1650032 h 4370054"/>
              <a:gd name="connsiteX242" fmla="*/ 10583608 w 12188952"/>
              <a:gd name="connsiteY242" fmla="*/ 1653143 h 4370054"/>
              <a:gd name="connsiteX243" fmla="*/ 10584625 w 12188952"/>
              <a:gd name="connsiteY243" fmla="*/ 1656255 h 4370054"/>
              <a:gd name="connsiteX244" fmla="*/ 10585641 w 12188952"/>
              <a:gd name="connsiteY244" fmla="*/ 1659366 h 4370054"/>
              <a:gd name="connsiteX245" fmla="*/ 10586656 w 12188952"/>
              <a:gd name="connsiteY245" fmla="*/ 1662478 h 4370054"/>
              <a:gd name="connsiteX246" fmla="*/ 10587672 w 12188952"/>
              <a:gd name="connsiteY246" fmla="*/ 1665653 h 4370054"/>
              <a:gd name="connsiteX247" fmla="*/ 10588689 w 12188952"/>
              <a:gd name="connsiteY247" fmla="*/ 1668828 h 4370054"/>
              <a:gd name="connsiteX248" fmla="*/ 10589704 w 12188952"/>
              <a:gd name="connsiteY248" fmla="*/ 1672003 h 4370054"/>
              <a:gd name="connsiteX249" fmla="*/ 10590593 w 12188952"/>
              <a:gd name="connsiteY249" fmla="*/ 1675178 h 4370054"/>
              <a:gd name="connsiteX250" fmla="*/ 10597642 w 12188952"/>
              <a:gd name="connsiteY250" fmla="*/ 1700641 h 4370054"/>
              <a:gd name="connsiteX251" fmla="*/ 10603675 w 12188952"/>
              <a:gd name="connsiteY251" fmla="*/ 1726422 h 4370054"/>
              <a:gd name="connsiteX252" fmla="*/ 10608628 w 12188952"/>
              <a:gd name="connsiteY252" fmla="*/ 1752521 h 4370054"/>
              <a:gd name="connsiteX253" fmla="*/ 10612438 w 12188952"/>
              <a:gd name="connsiteY253" fmla="*/ 1778937 h 4370054"/>
              <a:gd name="connsiteX254" fmla="*/ 10615168 w 12188952"/>
              <a:gd name="connsiteY254" fmla="*/ 1805607 h 4370054"/>
              <a:gd name="connsiteX255" fmla="*/ 10616692 w 12188952"/>
              <a:gd name="connsiteY255" fmla="*/ 1832531 h 4370054"/>
              <a:gd name="connsiteX256" fmla="*/ 10617009 w 12188952"/>
              <a:gd name="connsiteY256" fmla="*/ 1859645 h 4370054"/>
              <a:gd name="connsiteX257" fmla="*/ 10616120 w 12188952"/>
              <a:gd name="connsiteY257" fmla="*/ 1886950 h 4370054"/>
              <a:gd name="connsiteX258" fmla="*/ 10610405 w 12188952"/>
              <a:gd name="connsiteY258" fmla="*/ 1942005 h 4370054"/>
              <a:gd name="connsiteX259" fmla="*/ 10599483 w 12188952"/>
              <a:gd name="connsiteY259" fmla="*/ 1997377 h 4370054"/>
              <a:gd name="connsiteX260" fmla="*/ 10583164 w 12188952"/>
              <a:gd name="connsiteY260" fmla="*/ 2052812 h 4370054"/>
              <a:gd name="connsiteX261" fmla="*/ 10561256 w 12188952"/>
              <a:gd name="connsiteY261" fmla="*/ 2107994 h 4370054"/>
              <a:gd name="connsiteX262" fmla="*/ 10533697 w 12188952"/>
              <a:gd name="connsiteY262" fmla="*/ 2162540 h 4370054"/>
              <a:gd name="connsiteX263" fmla="*/ 10500360 w 12188952"/>
              <a:gd name="connsiteY263" fmla="*/ 2216007 h 4370054"/>
              <a:gd name="connsiteX264" fmla="*/ 10461244 w 12188952"/>
              <a:gd name="connsiteY264" fmla="*/ 2267950 h 4370054"/>
              <a:gd name="connsiteX265" fmla="*/ 10416413 w 12188952"/>
              <a:gd name="connsiteY265" fmla="*/ 2317988 h 4370054"/>
              <a:gd name="connsiteX266" fmla="*/ 10365930 w 12188952"/>
              <a:gd name="connsiteY266" fmla="*/ 2365677 h 4370054"/>
              <a:gd name="connsiteX267" fmla="*/ 10309987 w 12188952"/>
              <a:gd name="connsiteY267" fmla="*/ 2410571 h 4370054"/>
              <a:gd name="connsiteX268" fmla="*/ 10248837 w 12188952"/>
              <a:gd name="connsiteY268" fmla="*/ 2452164 h 4370054"/>
              <a:gd name="connsiteX269" fmla="*/ 10182733 w 12188952"/>
              <a:gd name="connsiteY269" fmla="*/ 2489946 h 4370054"/>
              <a:gd name="connsiteX270" fmla="*/ 10111994 w 12188952"/>
              <a:gd name="connsiteY270" fmla="*/ 2523411 h 4370054"/>
              <a:gd name="connsiteX271" fmla="*/ 10037191 w 12188952"/>
              <a:gd name="connsiteY271" fmla="*/ 2552240 h 4370054"/>
              <a:gd name="connsiteX272" fmla="*/ 9958768 w 12188952"/>
              <a:gd name="connsiteY272" fmla="*/ 2576116 h 4370054"/>
              <a:gd name="connsiteX273" fmla="*/ 9877298 w 12188952"/>
              <a:gd name="connsiteY273" fmla="*/ 2594721 h 4370054"/>
              <a:gd name="connsiteX274" fmla="*/ 9835642 w 12188952"/>
              <a:gd name="connsiteY274" fmla="*/ 2601897 h 4370054"/>
              <a:gd name="connsiteX275" fmla="*/ 9793478 w 12188952"/>
              <a:gd name="connsiteY275" fmla="*/ 2607739 h 4370054"/>
              <a:gd name="connsiteX276" fmla="*/ 9750806 w 12188952"/>
              <a:gd name="connsiteY276" fmla="*/ 2612184 h 4370054"/>
              <a:gd name="connsiteX277" fmla="*/ 9707753 w 12188952"/>
              <a:gd name="connsiteY277" fmla="*/ 2615232 h 4370054"/>
              <a:gd name="connsiteX278" fmla="*/ 9664446 w 12188952"/>
              <a:gd name="connsiteY278" fmla="*/ 2616756 h 4370054"/>
              <a:gd name="connsiteX279" fmla="*/ 9620949 w 12188952"/>
              <a:gd name="connsiteY279" fmla="*/ 2616883 h 4370054"/>
              <a:gd name="connsiteX280" fmla="*/ 9577324 w 12188952"/>
              <a:gd name="connsiteY280" fmla="*/ 2615676 h 4370054"/>
              <a:gd name="connsiteX281" fmla="*/ 9533636 w 12188952"/>
              <a:gd name="connsiteY281" fmla="*/ 2613009 h 4370054"/>
              <a:gd name="connsiteX282" fmla="*/ 9446514 w 12188952"/>
              <a:gd name="connsiteY282" fmla="*/ 2603484 h 4370054"/>
              <a:gd name="connsiteX283" fmla="*/ 9360027 w 12188952"/>
              <a:gd name="connsiteY283" fmla="*/ 2588689 h 4370054"/>
              <a:gd name="connsiteX284" fmla="*/ 9274810 w 12188952"/>
              <a:gd name="connsiteY284" fmla="*/ 2568813 h 4370054"/>
              <a:gd name="connsiteX285" fmla="*/ 9191307 w 12188952"/>
              <a:gd name="connsiteY285" fmla="*/ 2543985 h 4370054"/>
              <a:gd name="connsiteX286" fmla="*/ 9178100 w 12188952"/>
              <a:gd name="connsiteY286" fmla="*/ 2539603 h 4370054"/>
              <a:gd name="connsiteX287" fmla="*/ 9164955 w 12188952"/>
              <a:gd name="connsiteY287" fmla="*/ 2535095 h 4370054"/>
              <a:gd name="connsiteX288" fmla="*/ 9151874 w 12188952"/>
              <a:gd name="connsiteY288" fmla="*/ 2530459 h 4370054"/>
              <a:gd name="connsiteX289" fmla="*/ 9138856 w 12188952"/>
              <a:gd name="connsiteY289" fmla="*/ 2525760 h 4370054"/>
              <a:gd name="connsiteX290" fmla="*/ 9071610 w 12188952"/>
              <a:gd name="connsiteY290" fmla="*/ 2499217 h 4370054"/>
              <a:gd name="connsiteX291" fmla="*/ 9006142 w 12188952"/>
              <a:gd name="connsiteY291" fmla="*/ 2469944 h 4370054"/>
              <a:gd name="connsiteX292" fmla="*/ 8942642 w 12188952"/>
              <a:gd name="connsiteY292" fmla="*/ 2438130 h 4370054"/>
              <a:gd name="connsiteX293" fmla="*/ 8881237 w 12188952"/>
              <a:gd name="connsiteY293" fmla="*/ 2404031 h 4370054"/>
              <a:gd name="connsiteX294" fmla="*/ 8811006 w 12188952"/>
              <a:gd name="connsiteY294" fmla="*/ 2360660 h 4370054"/>
              <a:gd name="connsiteX295" fmla="*/ 8743950 w 12188952"/>
              <a:gd name="connsiteY295" fmla="*/ 2314750 h 4370054"/>
              <a:gd name="connsiteX296" fmla="*/ 8680132 w 12188952"/>
              <a:gd name="connsiteY296" fmla="*/ 2266490 h 4370054"/>
              <a:gd name="connsiteX297" fmla="*/ 8619680 w 12188952"/>
              <a:gd name="connsiteY297" fmla="*/ 2216261 h 4370054"/>
              <a:gd name="connsiteX298" fmla="*/ 8615997 w 12188952"/>
              <a:gd name="connsiteY298" fmla="*/ 2213086 h 4370054"/>
              <a:gd name="connsiteX299" fmla="*/ 8612315 w 12188952"/>
              <a:gd name="connsiteY299" fmla="*/ 2209911 h 4370054"/>
              <a:gd name="connsiteX300" fmla="*/ 8608631 w 12188952"/>
              <a:gd name="connsiteY300" fmla="*/ 2206736 h 4370054"/>
              <a:gd name="connsiteX301" fmla="*/ 8605012 w 12188952"/>
              <a:gd name="connsiteY301" fmla="*/ 2203561 h 4370054"/>
              <a:gd name="connsiteX302" fmla="*/ 8590725 w 12188952"/>
              <a:gd name="connsiteY302" fmla="*/ 2190607 h 4370054"/>
              <a:gd name="connsiteX303" fmla="*/ 8583549 w 12188952"/>
              <a:gd name="connsiteY303" fmla="*/ 2184130 h 4370054"/>
              <a:gd name="connsiteX304" fmla="*/ 8576437 w 12188952"/>
              <a:gd name="connsiteY304" fmla="*/ 2177653 h 4370054"/>
              <a:gd name="connsiteX305" fmla="*/ 8569389 w 12188952"/>
              <a:gd name="connsiteY305" fmla="*/ 2171113 h 4370054"/>
              <a:gd name="connsiteX306" fmla="*/ 8562530 w 12188952"/>
              <a:gd name="connsiteY306" fmla="*/ 2164509 h 4370054"/>
              <a:gd name="connsiteX307" fmla="*/ 8505571 w 12188952"/>
              <a:gd name="connsiteY307" fmla="*/ 2109962 h 4370054"/>
              <a:gd name="connsiteX308" fmla="*/ 8476170 w 12188952"/>
              <a:gd name="connsiteY308" fmla="*/ 2082467 h 4370054"/>
              <a:gd name="connsiteX309" fmla="*/ 8446516 w 12188952"/>
              <a:gd name="connsiteY309" fmla="*/ 2055352 h 4370054"/>
              <a:gd name="connsiteX310" fmla="*/ 8416544 w 12188952"/>
              <a:gd name="connsiteY310" fmla="*/ 2028746 h 4370054"/>
              <a:gd name="connsiteX311" fmla="*/ 8386192 w 12188952"/>
              <a:gd name="connsiteY311" fmla="*/ 2002647 h 4370054"/>
              <a:gd name="connsiteX312" fmla="*/ 8261667 w 12188952"/>
              <a:gd name="connsiteY312" fmla="*/ 1902571 h 4370054"/>
              <a:gd name="connsiteX313" fmla="*/ 8130921 w 12188952"/>
              <a:gd name="connsiteY313" fmla="*/ 1809671 h 4370054"/>
              <a:gd name="connsiteX314" fmla="*/ 7993063 w 12188952"/>
              <a:gd name="connsiteY314" fmla="*/ 1724073 h 4370054"/>
              <a:gd name="connsiteX315" fmla="*/ 7846949 w 12188952"/>
              <a:gd name="connsiteY315" fmla="*/ 1645841 h 4370054"/>
              <a:gd name="connsiteX316" fmla="*/ 7787196 w 12188952"/>
              <a:gd name="connsiteY316" fmla="*/ 1617393 h 4370054"/>
              <a:gd name="connsiteX317" fmla="*/ 7725918 w 12188952"/>
              <a:gd name="connsiteY317" fmla="*/ 1590151 h 4370054"/>
              <a:gd name="connsiteX318" fmla="*/ 7663054 w 12188952"/>
              <a:gd name="connsiteY318" fmla="*/ 1564116 h 4370054"/>
              <a:gd name="connsiteX319" fmla="*/ 7598474 w 12188952"/>
              <a:gd name="connsiteY319" fmla="*/ 1539351 h 4370054"/>
              <a:gd name="connsiteX320" fmla="*/ 7580186 w 12188952"/>
              <a:gd name="connsiteY320" fmla="*/ 1532684 h 4370054"/>
              <a:gd name="connsiteX321" fmla="*/ 7561707 w 12188952"/>
              <a:gd name="connsiteY321" fmla="*/ 1526143 h 4370054"/>
              <a:gd name="connsiteX322" fmla="*/ 7543102 w 12188952"/>
              <a:gd name="connsiteY322" fmla="*/ 1519666 h 4370054"/>
              <a:gd name="connsiteX323" fmla="*/ 7524305 w 12188952"/>
              <a:gd name="connsiteY323" fmla="*/ 1513316 h 4370054"/>
              <a:gd name="connsiteX324" fmla="*/ 7436167 w 12188952"/>
              <a:gd name="connsiteY324" fmla="*/ 1485567 h 4370054"/>
              <a:gd name="connsiteX325" fmla="*/ 7344728 w 12188952"/>
              <a:gd name="connsiteY325" fmla="*/ 1460167 h 4370054"/>
              <a:gd name="connsiteX326" fmla="*/ 7249668 w 12188952"/>
              <a:gd name="connsiteY326" fmla="*/ 1437180 h 4370054"/>
              <a:gd name="connsiteX327" fmla="*/ 7150735 w 12188952"/>
              <a:gd name="connsiteY327" fmla="*/ 1416796 h 4370054"/>
              <a:gd name="connsiteX328" fmla="*/ 7047675 w 12188952"/>
              <a:gd name="connsiteY328" fmla="*/ 1399143 h 4370054"/>
              <a:gd name="connsiteX329" fmla="*/ 6940296 w 12188952"/>
              <a:gd name="connsiteY329" fmla="*/ 1384348 h 4370054"/>
              <a:gd name="connsiteX330" fmla="*/ 6828282 w 12188952"/>
              <a:gd name="connsiteY330" fmla="*/ 1372600 h 4370054"/>
              <a:gd name="connsiteX331" fmla="*/ 6711442 w 12188952"/>
              <a:gd name="connsiteY331" fmla="*/ 1364155 h 4370054"/>
              <a:gd name="connsiteX332" fmla="*/ 6651117 w 12188952"/>
              <a:gd name="connsiteY332" fmla="*/ 1361234 h 4370054"/>
              <a:gd name="connsiteX333" fmla="*/ 6589522 w 12188952"/>
              <a:gd name="connsiteY333" fmla="*/ 1359202 h 4370054"/>
              <a:gd name="connsiteX334" fmla="*/ 6526593 w 12188952"/>
              <a:gd name="connsiteY334" fmla="*/ 1358059 h 4370054"/>
              <a:gd name="connsiteX335" fmla="*/ 6462268 w 12188952"/>
              <a:gd name="connsiteY335" fmla="*/ 1357932 h 4370054"/>
              <a:gd name="connsiteX336" fmla="*/ 6396482 w 12188952"/>
              <a:gd name="connsiteY336" fmla="*/ 1358757 h 4370054"/>
              <a:gd name="connsiteX337" fmla="*/ 6329363 w 12188952"/>
              <a:gd name="connsiteY337" fmla="*/ 1360599 h 4370054"/>
              <a:gd name="connsiteX338" fmla="*/ 6260783 w 12188952"/>
              <a:gd name="connsiteY338" fmla="*/ 1363520 h 4370054"/>
              <a:gd name="connsiteX339" fmla="*/ 6190742 w 12188952"/>
              <a:gd name="connsiteY339" fmla="*/ 1367457 h 4370054"/>
              <a:gd name="connsiteX340" fmla="*/ 6119178 w 12188952"/>
              <a:gd name="connsiteY340" fmla="*/ 1372537 h 4370054"/>
              <a:gd name="connsiteX341" fmla="*/ 6046153 w 12188952"/>
              <a:gd name="connsiteY341" fmla="*/ 1378696 h 4370054"/>
              <a:gd name="connsiteX342" fmla="*/ 5971604 w 12188952"/>
              <a:gd name="connsiteY342" fmla="*/ 1385999 h 4370054"/>
              <a:gd name="connsiteX343" fmla="*/ 5895467 w 12188952"/>
              <a:gd name="connsiteY343" fmla="*/ 1394635 h 4370054"/>
              <a:gd name="connsiteX344" fmla="*/ 5817743 w 12188952"/>
              <a:gd name="connsiteY344" fmla="*/ 1404477 h 4370054"/>
              <a:gd name="connsiteX345" fmla="*/ 5738432 w 12188952"/>
              <a:gd name="connsiteY345" fmla="*/ 1415526 h 4370054"/>
              <a:gd name="connsiteX346" fmla="*/ 5657533 w 12188952"/>
              <a:gd name="connsiteY346" fmla="*/ 1427845 h 4370054"/>
              <a:gd name="connsiteX347" fmla="*/ 5575046 w 12188952"/>
              <a:gd name="connsiteY347" fmla="*/ 1441498 h 4370054"/>
              <a:gd name="connsiteX348" fmla="*/ 5490972 w 12188952"/>
              <a:gd name="connsiteY348" fmla="*/ 1456484 h 4370054"/>
              <a:gd name="connsiteX349" fmla="*/ 5405247 w 12188952"/>
              <a:gd name="connsiteY349" fmla="*/ 1472930 h 4370054"/>
              <a:gd name="connsiteX350" fmla="*/ 5317871 w 12188952"/>
              <a:gd name="connsiteY350" fmla="*/ 1490774 h 4370054"/>
              <a:gd name="connsiteX351" fmla="*/ 5228844 w 12188952"/>
              <a:gd name="connsiteY351" fmla="*/ 1510014 h 4370054"/>
              <a:gd name="connsiteX352" fmla="*/ 5138166 w 12188952"/>
              <a:gd name="connsiteY352" fmla="*/ 1530715 h 4370054"/>
              <a:gd name="connsiteX353" fmla="*/ 5045837 w 12188952"/>
              <a:gd name="connsiteY353" fmla="*/ 1552877 h 4370054"/>
              <a:gd name="connsiteX354" fmla="*/ 4951857 w 12188952"/>
              <a:gd name="connsiteY354" fmla="*/ 1576562 h 4370054"/>
              <a:gd name="connsiteX355" fmla="*/ 4856226 w 12188952"/>
              <a:gd name="connsiteY355" fmla="*/ 1601899 h 4370054"/>
              <a:gd name="connsiteX356" fmla="*/ 4758881 w 12188952"/>
              <a:gd name="connsiteY356" fmla="*/ 1628759 h 4370054"/>
              <a:gd name="connsiteX357" fmla="*/ 4659884 w 12188952"/>
              <a:gd name="connsiteY357" fmla="*/ 1657207 h 4370054"/>
              <a:gd name="connsiteX358" fmla="*/ 4559173 w 12188952"/>
              <a:gd name="connsiteY358" fmla="*/ 1687306 h 4370054"/>
              <a:gd name="connsiteX359" fmla="*/ 4456748 w 12188952"/>
              <a:gd name="connsiteY359" fmla="*/ 1718993 h 4370054"/>
              <a:gd name="connsiteX360" fmla="*/ 4352608 w 12188952"/>
              <a:gd name="connsiteY360" fmla="*/ 1752457 h 4370054"/>
              <a:gd name="connsiteX361" fmla="*/ 4246753 w 12188952"/>
              <a:gd name="connsiteY361" fmla="*/ 1787636 h 4370054"/>
              <a:gd name="connsiteX362" fmla="*/ 4139184 w 12188952"/>
              <a:gd name="connsiteY362" fmla="*/ 1824593 h 4370054"/>
              <a:gd name="connsiteX363" fmla="*/ 4029837 w 12188952"/>
              <a:gd name="connsiteY363" fmla="*/ 1863265 h 4370054"/>
              <a:gd name="connsiteX364" fmla="*/ 3806000 w 12188952"/>
              <a:gd name="connsiteY364" fmla="*/ 1946005 h 4370054"/>
              <a:gd name="connsiteX365" fmla="*/ 3575050 w 12188952"/>
              <a:gd name="connsiteY365" fmla="*/ 2036302 h 4370054"/>
              <a:gd name="connsiteX366" fmla="*/ 3336798 w 12188952"/>
              <a:gd name="connsiteY366" fmla="*/ 2134346 h 4370054"/>
              <a:gd name="connsiteX367" fmla="*/ 3091053 w 12188952"/>
              <a:gd name="connsiteY367" fmla="*/ 2240455 h 4370054"/>
              <a:gd name="connsiteX368" fmla="*/ 2837688 w 12188952"/>
              <a:gd name="connsiteY368" fmla="*/ 2354882 h 4370054"/>
              <a:gd name="connsiteX369" fmla="*/ 2576322 w 12188952"/>
              <a:gd name="connsiteY369" fmla="*/ 2478008 h 4370054"/>
              <a:gd name="connsiteX370" fmla="*/ 2306638 w 12188952"/>
              <a:gd name="connsiteY370" fmla="*/ 2610279 h 4370054"/>
              <a:gd name="connsiteX371" fmla="*/ 2028508 w 12188952"/>
              <a:gd name="connsiteY371" fmla="*/ 2752074 h 4370054"/>
              <a:gd name="connsiteX372" fmla="*/ 1741487 w 12188952"/>
              <a:gd name="connsiteY372" fmla="*/ 2903839 h 4370054"/>
              <a:gd name="connsiteX373" fmla="*/ 1445070 w 12188952"/>
              <a:gd name="connsiteY373" fmla="*/ 3066145 h 4370054"/>
              <a:gd name="connsiteX374" fmla="*/ 1138809 w 12188952"/>
              <a:gd name="connsiteY374" fmla="*/ 3239500 h 4370054"/>
              <a:gd name="connsiteX375" fmla="*/ 822135 w 12188952"/>
              <a:gd name="connsiteY375" fmla="*/ 3424539 h 4370054"/>
              <a:gd name="connsiteX376" fmla="*/ 494729 w 12188952"/>
              <a:gd name="connsiteY376" fmla="*/ 3621961 h 4370054"/>
              <a:gd name="connsiteX377" fmla="*/ 155829 w 12188952"/>
              <a:gd name="connsiteY377" fmla="*/ 3832463 h 4370054"/>
              <a:gd name="connsiteX378" fmla="*/ 0 w 12188952"/>
              <a:gd name="connsiteY378" fmla="*/ 3931269 h 4370054"/>
              <a:gd name="connsiteX379" fmla="*/ 2858 w 12188952"/>
              <a:gd name="connsiteY379" fmla="*/ 4369800 h 4370054"/>
              <a:gd name="connsiteX380" fmla="*/ 60706 w 12188952"/>
              <a:gd name="connsiteY380" fmla="*/ 4370054 h 4370054"/>
              <a:gd name="connsiteX381" fmla="*/ 141859 w 12188952"/>
              <a:gd name="connsiteY381" fmla="*/ 4310999 h 4370054"/>
              <a:gd name="connsiteX382" fmla="*/ 294132 w 12188952"/>
              <a:gd name="connsiteY382" fmla="*/ 4201398 h 4370054"/>
              <a:gd name="connsiteX383" fmla="*/ 591693 w 12188952"/>
              <a:gd name="connsiteY383" fmla="*/ 3991658 h 4370054"/>
              <a:gd name="connsiteX384" fmla="*/ 880364 w 12188952"/>
              <a:gd name="connsiteY384" fmla="*/ 3793982 h 4370054"/>
              <a:gd name="connsiteX385" fmla="*/ 1160590 w 12188952"/>
              <a:gd name="connsiteY385" fmla="*/ 3607800 h 4370054"/>
              <a:gd name="connsiteX386" fmla="*/ 1432751 w 12188952"/>
              <a:gd name="connsiteY386" fmla="*/ 3432477 h 4370054"/>
              <a:gd name="connsiteX387" fmla="*/ 1697418 w 12188952"/>
              <a:gd name="connsiteY387" fmla="*/ 3267440 h 4370054"/>
              <a:gd name="connsiteX388" fmla="*/ 1954657 w 12188952"/>
              <a:gd name="connsiteY388" fmla="*/ 3112246 h 4370054"/>
              <a:gd name="connsiteX389" fmla="*/ 2204784 w 12188952"/>
              <a:gd name="connsiteY389" fmla="*/ 2966450 h 4370054"/>
              <a:gd name="connsiteX390" fmla="*/ 2448052 w 12188952"/>
              <a:gd name="connsiteY390" fmla="*/ 2829608 h 4370054"/>
              <a:gd name="connsiteX391" fmla="*/ 2684653 w 12188952"/>
              <a:gd name="connsiteY391" fmla="*/ 2701401 h 4370054"/>
              <a:gd name="connsiteX392" fmla="*/ 2914841 w 12188952"/>
              <a:gd name="connsiteY392" fmla="*/ 2581450 h 4370054"/>
              <a:gd name="connsiteX393" fmla="*/ 3138742 w 12188952"/>
              <a:gd name="connsiteY393" fmla="*/ 2469436 h 4370054"/>
              <a:gd name="connsiteX394" fmla="*/ 3356547 w 12188952"/>
              <a:gd name="connsiteY394" fmla="*/ 2364978 h 4370054"/>
              <a:gd name="connsiteX395" fmla="*/ 3568319 w 12188952"/>
              <a:gd name="connsiteY395" fmla="*/ 2267887 h 4370054"/>
              <a:gd name="connsiteX396" fmla="*/ 3774250 w 12188952"/>
              <a:gd name="connsiteY396" fmla="*/ 2177907 h 4370054"/>
              <a:gd name="connsiteX397" fmla="*/ 3974465 w 12188952"/>
              <a:gd name="connsiteY397" fmla="*/ 2094786 h 4370054"/>
              <a:gd name="connsiteX398" fmla="*/ 4169093 w 12188952"/>
              <a:gd name="connsiteY398" fmla="*/ 2018395 h 4370054"/>
              <a:gd name="connsiteX399" fmla="*/ 4264279 w 12188952"/>
              <a:gd name="connsiteY399" fmla="*/ 1982581 h 4370054"/>
              <a:gd name="connsiteX400" fmla="*/ 4358005 w 12188952"/>
              <a:gd name="connsiteY400" fmla="*/ 1948355 h 4370054"/>
              <a:gd name="connsiteX401" fmla="*/ 4450334 w 12188952"/>
              <a:gd name="connsiteY401" fmla="*/ 1915652 h 4370054"/>
              <a:gd name="connsiteX402" fmla="*/ 4541330 w 12188952"/>
              <a:gd name="connsiteY402" fmla="*/ 1884537 h 4370054"/>
              <a:gd name="connsiteX403" fmla="*/ 4630992 w 12188952"/>
              <a:gd name="connsiteY403" fmla="*/ 1854946 h 4370054"/>
              <a:gd name="connsiteX404" fmla="*/ 4719257 w 12188952"/>
              <a:gd name="connsiteY404" fmla="*/ 1826816 h 4370054"/>
              <a:gd name="connsiteX405" fmla="*/ 4806188 w 12188952"/>
              <a:gd name="connsiteY405" fmla="*/ 1800146 h 4370054"/>
              <a:gd name="connsiteX406" fmla="*/ 4891723 w 12188952"/>
              <a:gd name="connsiteY406" fmla="*/ 1774873 h 4370054"/>
              <a:gd name="connsiteX407" fmla="*/ 4975860 w 12188952"/>
              <a:gd name="connsiteY407" fmla="*/ 1750997 h 4370054"/>
              <a:gd name="connsiteX408" fmla="*/ 5058728 w 12188952"/>
              <a:gd name="connsiteY408" fmla="*/ 1728581 h 4370054"/>
              <a:gd name="connsiteX409" fmla="*/ 5140262 w 12188952"/>
              <a:gd name="connsiteY409" fmla="*/ 1707563 h 4370054"/>
              <a:gd name="connsiteX410" fmla="*/ 5220462 w 12188952"/>
              <a:gd name="connsiteY410" fmla="*/ 1687878 h 4370054"/>
              <a:gd name="connsiteX411" fmla="*/ 5299329 w 12188952"/>
              <a:gd name="connsiteY411" fmla="*/ 1669463 h 4370054"/>
              <a:gd name="connsiteX412" fmla="*/ 5376863 w 12188952"/>
              <a:gd name="connsiteY412" fmla="*/ 1652318 h 4370054"/>
              <a:gd name="connsiteX413" fmla="*/ 5453063 w 12188952"/>
              <a:gd name="connsiteY413" fmla="*/ 1636443 h 4370054"/>
              <a:gd name="connsiteX414" fmla="*/ 5527929 w 12188952"/>
              <a:gd name="connsiteY414" fmla="*/ 1621901 h 4370054"/>
              <a:gd name="connsiteX415" fmla="*/ 5601526 w 12188952"/>
              <a:gd name="connsiteY415" fmla="*/ 1608566 h 4370054"/>
              <a:gd name="connsiteX416" fmla="*/ 5673852 w 12188952"/>
              <a:gd name="connsiteY416" fmla="*/ 1596374 h 4370054"/>
              <a:gd name="connsiteX417" fmla="*/ 5744909 w 12188952"/>
              <a:gd name="connsiteY417" fmla="*/ 1585325 h 4370054"/>
              <a:gd name="connsiteX418" fmla="*/ 5814695 w 12188952"/>
              <a:gd name="connsiteY418" fmla="*/ 1575419 h 4370054"/>
              <a:gd name="connsiteX419" fmla="*/ 5883275 w 12188952"/>
              <a:gd name="connsiteY419" fmla="*/ 1566656 h 4370054"/>
              <a:gd name="connsiteX420" fmla="*/ 5950585 w 12188952"/>
              <a:gd name="connsiteY420" fmla="*/ 1559100 h 4370054"/>
              <a:gd name="connsiteX421" fmla="*/ 6016625 w 12188952"/>
              <a:gd name="connsiteY421" fmla="*/ 1552623 h 4370054"/>
              <a:gd name="connsiteX422" fmla="*/ 6081522 w 12188952"/>
              <a:gd name="connsiteY422" fmla="*/ 1547162 h 4370054"/>
              <a:gd name="connsiteX423" fmla="*/ 6145149 w 12188952"/>
              <a:gd name="connsiteY423" fmla="*/ 1542717 h 4370054"/>
              <a:gd name="connsiteX424" fmla="*/ 6207633 w 12188952"/>
              <a:gd name="connsiteY424" fmla="*/ 1539224 h 4370054"/>
              <a:gd name="connsiteX425" fmla="*/ 6268974 w 12188952"/>
              <a:gd name="connsiteY425" fmla="*/ 1536748 h 4370054"/>
              <a:gd name="connsiteX426" fmla="*/ 6329172 w 12188952"/>
              <a:gd name="connsiteY426" fmla="*/ 1535224 h 4370054"/>
              <a:gd name="connsiteX427" fmla="*/ 6388227 w 12188952"/>
              <a:gd name="connsiteY427" fmla="*/ 1534652 h 4370054"/>
              <a:gd name="connsiteX428" fmla="*/ 6446139 w 12188952"/>
              <a:gd name="connsiteY428" fmla="*/ 1535033 h 4370054"/>
              <a:gd name="connsiteX429" fmla="*/ 6502972 w 12188952"/>
              <a:gd name="connsiteY429" fmla="*/ 1536303 h 4370054"/>
              <a:gd name="connsiteX430" fmla="*/ 6558788 w 12188952"/>
              <a:gd name="connsiteY430" fmla="*/ 1538399 h 4370054"/>
              <a:gd name="connsiteX431" fmla="*/ 6667183 w 12188952"/>
              <a:gd name="connsiteY431" fmla="*/ 1545130 h 4370054"/>
              <a:gd name="connsiteX432" fmla="*/ 6771577 w 12188952"/>
              <a:gd name="connsiteY432" fmla="*/ 1555036 h 4370054"/>
              <a:gd name="connsiteX433" fmla="*/ 6872161 w 12188952"/>
              <a:gd name="connsiteY433" fmla="*/ 1567990 h 4370054"/>
              <a:gd name="connsiteX434" fmla="*/ 6969062 w 12188952"/>
              <a:gd name="connsiteY434" fmla="*/ 1583865 h 4370054"/>
              <a:gd name="connsiteX435" fmla="*/ 7062534 w 12188952"/>
              <a:gd name="connsiteY435" fmla="*/ 1602534 h 4370054"/>
              <a:gd name="connsiteX436" fmla="*/ 7152641 w 12188952"/>
              <a:gd name="connsiteY436" fmla="*/ 1623870 h 4370054"/>
              <a:gd name="connsiteX437" fmla="*/ 7239635 w 12188952"/>
              <a:gd name="connsiteY437" fmla="*/ 1647682 h 4370054"/>
              <a:gd name="connsiteX438" fmla="*/ 7323709 w 12188952"/>
              <a:gd name="connsiteY438" fmla="*/ 1673908 h 4370054"/>
              <a:gd name="connsiteX439" fmla="*/ 7341617 w 12188952"/>
              <a:gd name="connsiteY439" fmla="*/ 1679940 h 4370054"/>
              <a:gd name="connsiteX440" fmla="*/ 7359333 w 12188952"/>
              <a:gd name="connsiteY440" fmla="*/ 1686036 h 4370054"/>
              <a:gd name="connsiteX441" fmla="*/ 7376922 w 12188952"/>
              <a:gd name="connsiteY441" fmla="*/ 1692259 h 4370054"/>
              <a:gd name="connsiteX442" fmla="*/ 7394385 w 12188952"/>
              <a:gd name="connsiteY442" fmla="*/ 1698609 h 4370054"/>
              <a:gd name="connsiteX443" fmla="*/ 7456361 w 12188952"/>
              <a:gd name="connsiteY443" fmla="*/ 1722422 h 4370054"/>
              <a:gd name="connsiteX444" fmla="*/ 7516749 w 12188952"/>
              <a:gd name="connsiteY444" fmla="*/ 1747568 h 4370054"/>
              <a:gd name="connsiteX445" fmla="*/ 7575741 w 12188952"/>
              <a:gd name="connsiteY445" fmla="*/ 1774047 h 4370054"/>
              <a:gd name="connsiteX446" fmla="*/ 7633399 w 12188952"/>
              <a:gd name="connsiteY446" fmla="*/ 1801733 h 4370054"/>
              <a:gd name="connsiteX447" fmla="*/ 7774432 w 12188952"/>
              <a:gd name="connsiteY447" fmla="*/ 1878505 h 4370054"/>
              <a:gd name="connsiteX448" fmla="*/ 7907782 w 12188952"/>
              <a:gd name="connsiteY448" fmla="*/ 1963214 h 4370054"/>
              <a:gd name="connsiteX449" fmla="*/ 8034401 w 12188952"/>
              <a:gd name="connsiteY449" fmla="*/ 2055860 h 4370054"/>
              <a:gd name="connsiteX450" fmla="*/ 8155115 w 12188952"/>
              <a:gd name="connsiteY450" fmla="*/ 2156317 h 4370054"/>
              <a:gd name="connsiteX451" fmla="*/ 8184516 w 12188952"/>
              <a:gd name="connsiteY451" fmla="*/ 2182606 h 4370054"/>
              <a:gd name="connsiteX452" fmla="*/ 8213535 w 12188952"/>
              <a:gd name="connsiteY452" fmla="*/ 2209467 h 4370054"/>
              <a:gd name="connsiteX453" fmla="*/ 8242237 w 12188952"/>
              <a:gd name="connsiteY453" fmla="*/ 2236835 h 4370054"/>
              <a:gd name="connsiteX454" fmla="*/ 8270748 w 12188952"/>
              <a:gd name="connsiteY454" fmla="*/ 2264648 h 4370054"/>
              <a:gd name="connsiteX455" fmla="*/ 8329042 w 12188952"/>
              <a:gd name="connsiteY455" fmla="*/ 2323005 h 4370054"/>
              <a:gd name="connsiteX456" fmla="*/ 8336661 w 12188952"/>
              <a:gd name="connsiteY456" fmla="*/ 2330625 h 4370054"/>
              <a:gd name="connsiteX457" fmla="*/ 8344472 w 12188952"/>
              <a:gd name="connsiteY457" fmla="*/ 2338181 h 4370054"/>
              <a:gd name="connsiteX458" fmla="*/ 8352346 w 12188952"/>
              <a:gd name="connsiteY458" fmla="*/ 2345674 h 4370054"/>
              <a:gd name="connsiteX459" fmla="*/ 8360283 w 12188952"/>
              <a:gd name="connsiteY459" fmla="*/ 2353167 h 4370054"/>
              <a:gd name="connsiteX460" fmla="*/ 8376222 w 12188952"/>
              <a:gd name="connsiteY460" fmla="*/ 2368217 h 4370054"/>
              <a:gd name="connsiteX461" fmla="*/ 8380286 w 12188952"/>
              <a:gd name="connsiteY461" fmla="*/ 2371963 h 4370054"/>
              <a:gd name="connsiteX462" fmla="*/ 8384413 w 12188952"/>
              <a:gd name="connsiteY462" fmla="*/ 2375646 h 4370054"/>
              <a:gd name="connsiteX463" fmla="*/ 8388541 w 12188952"/>
              <a:gd name="connsiteY463" fmla="*/ 2379329 h 4370054"/>
              <a:gd name="connsiteX464" fmla="*/ 8392668 w 12188952"/>
              <a:gd name="connsiteY464" fmla="*/ 2383012 h 4370054"/>
              <a:gd name="connsiteX465" fmla="*/ 8460422 w 12188952"/>
              <a:gd name="connsiteY465" fmla="*/ 2441432 h 4370054"/>
              <a:gd name="connsiteX466" fmla="*/ 8532749 w 12188952"/>
              <a:gd name="connsiteY466" fmla="*/ 2497884 h 4370054"/>
              <a:gd name="connsiteX467" fmla="*/ 8609520 w 12188952"/>
              <a:gd name="connsiteY467" fmla="*/ 2551922 h 4370054"/>
              <a:gd name="connsiteX468" fmla="*/ 8690737 w 12188952"/>
              <a:gd name="connsiteY468" fmla="*/ 2603230 h 4370054"/>
              <a:gd name="connsiteX469" fmla="*/ 8762302 w 12188952"/>
              <a:gd name="connsiteY469" fmla="*/ 2643807 h 4370054"/>
              <a:gd name="connsiteX470" fmla="*/ 8836914 w 12188952"/>
              <a:gd name="connsiteY470" fmla="*/ 2681780 h 4370054"/>
              <a:gd name="connsiteX471" fmla="*/ 8914511 w 12188952"/>
              <a:gd name="connsiteY471" fmla="*/ 2716832 h 4370054"/>
              <a:gd name="connsiteX472" fmla="*/ 8994902 w 12188952"/>
              <a:gd name="connsiteY472" fmla="*/ 2748645 h 4370054"/>
              <a:gd name="connsiteX473" fmla="*/ 9010523 w 12188952"/>
              <a:gd name="connsiteY473" fmla="*/ 2754297 h 4370054"/>
              <a:gd name="connsiteX474" fmla="*/ 9026271 w 12188952"/>
              <a:gd name="connsiteY474" fmla="*/ 2759821 h 4370054"/>
              <a:gd name="connsiteX475" fmla="*/ 9042082 w 12188952"/>
              <a:gd name="connsiteY475" fmla="*/ 2765219 h 4370054"/>
              <a:gd name="connsiteX476" fmla="*/ 9058021 w 12188952"/>
              <a:gd name="connsiteY476" fmla="*/ 2770489 h 4370054"/>
              <a:gd name="connsiteX477" fmla="*/ 9159177 w 12188952"/>
              <a:gd name="connsiteY477" fmla="*/ 2800207 h 4370054"/>
              <a:gd name="connsiteX478" fmla="*/ 9263317 w 12188952"/>
              <a:gd name="connsiteY478" fmla="*/ 2823829 h 4370054"/>
              <a:gd name="connsiteX479" fmla="*/ 9369742 w 12188952"/>
              <a:gd name="connsiteY479" fmla="*/ 2841101 h 4370054"/>
              <a:gd name="connsiteX480" fmla="*/ 9477692 w 12188952"/>
              <a:gd name="connsiteY480" fmla="*/ 2851642 h 4370054"/>
              <a:gd name="connsiteX481" fmla="*/ 9532049 w 12188952"/>
              <a:gd name="connsiteY481" fmla="*/ 2854182 h 4370054"/>
              <a:gd name="connsiteX482" fmla="*/ 9586468 w 12188952"/>
              <a:gd name="connsiteY482" fmla="*/ 2854881 h 4370054"/>
              <a:gd name="connsiteX483" fmla="*/ 9640824 w 12188952"/>
              <a:gd name="connsiteY483" fmla="*/ 2853801 h 4370054"/>
              <a:gd name="connsiteX484" fmla="*/ 9694990 w 12188952"/>
              <a:gd name="connsiteY484" fmla="*/ 2850944 h 4370054"/>
              <a:gd name="connsiteX485" fmla="*/ 9748901 w 12188952"/>
              <a:gd name="connsiteY485" fmla="*/ 2846118 h 4370054"/>
              <a:gd name="connsiteX486" fmla="*/ 9802368 w 12188952"/>
              <a:gd name="connsiteY486" fmla="*/ 2839450 h 4370054"/>
              <a:gd name="connsiteX487" fmla="*/ 9855327 w 12188952"/>
              <a:gd name="connsiteY487" fmla="*/ 2830941 h 4370054"/>
              <a:gd name="connsiteX488" fmla="*/ 9907588 w 12188952"/>
              <a:gd name="connsiteY488" fmla="*/ 2820654 h 4370054"/>
              <a:gd name="connsiteX489" fmla="*/ 10009632 w 12188952"/>
              <a:gd name="connsiteY489" fmla="*/ 2794619 h 4370054"/>
              <a:gd name="connsiteX490" fmla="*/ 10107613 w 12188952"/>
              <a:gd name="connsiteY490" fmla="*/ 2761790 h 4370054"/>
              <a:gd name="connsiteX491" fmla="*/ 10200704 w 12188952"/>
              <a:gd name="connsiteY491" fmla="*/ 2722610 h 4370054"/>
              <a:gd name="connsiteX492" fmla="*/ 10288206 w 12188952"/>
              <a:gd name="connsiteY492" fmla="*/ 2677652 h 4370054"/>
              <a:gd name="connsiteX493" fmla="*/ 10369423 w 12188952"/>
              <a:gd name="connsiteY493" fmla="*/ 2627424 h 4370054"/>
              <a:gd name="connsiteX494" fmla="*/ 10443908 w 12188952"/>
              <a:gd name="connsiteY494" fmla="*/ 2572687 h 4370054"/>
              <a:gd name="connsiteX495" fmla="*/ 10511345 w 12188952"/>
              <a:gd name="connsiteY495" fmla="*/ 2514076 h 4370054"/>
              <a:gd name="connsiteX496" fmla="*/ 10571543 w 12188952"/>
              <a:gd name="connsiteY496" fmla="*/ 2452354 h 4370054"/>
              <a:gd name="connsiteX497" fmla="*/ 10624376 w 12188952"/>
              <a:gd name="connsiteY497" fmla="*/ 2388092 h 4370054"/>
              <a:gd name="connsiteX498" fmla="*/ 10669778 w 12188952"/>
              <a:gd name="connsiteY498" fmla="*/ 2321925 h 4370054"/>
              <a:gd name="connsiteX499" fmla="*/ 10707815 w 12188952"/>
              <a:gd name="connsiteY499" fmla="*/ 2254425 h 4370054"/>
              <a:gd name="connsiteX500" fmla="*/ 10738549 w 12188952"/>
              <a:gd name="connsiteY500" fmla="*/ 2186035 h 4370054"/>
              <a:gd name="connsiteX501" fmla="*/ 10762234 w 12188952"/>
              <a:gd name="connsiteY501" fmla="*/ 2117392 h 4370054"/>
              <a:gd name="connsiteX502" fmla="*/ 10779062 w 12188952"/>
              <a:gd name="connsiteY502" fmla="*/ 2048875 h 4370054"/>
              <a:gd name="connsiteX503" fmla="*/ 10789349 w 12188952"/>
              <a:gd name="connsiteY503" fmla="*/ 1980930 h 4370054"/>
              <a:gd name="connsiteX504" fmla="*/ 10793413 w 12188952"/>
              <a:gd name="connsiteY504" fmla="*/ 1913874 h 4370054"/>
              <a:gd name="connsiteX505" fmla="*/ 10791380 w 12188952"/>
              <a:gd name="connsiteY505" fmla="*/ 1848088 h 4370054"/>
              <a:gd name="connsiteX506" fmla="*/ 10783761 w 12188952"/>
              <a:gd name="connsiteY506" fmla="*/ 1783826 h 4370054"/>
              <a:gd name="connsiteX507" fmla="*/ 10770933 w 12188952"/>
              <a:gd name="connsiteY507" fmla="*/ 1721342 h 4370054"/>
              <a:gd name="connsiteX508" fmla="*/ 10753280 w 12188952"/>
              <a:gd name="connsiteY508" fmla="*/ 1660827 h 4370054"/>
              <a:gd name="connsiteX509" fmla="*/ 10752074 w 12188952"/>
              <a:gd name="connsiteY509" fmla="*/ 1657080 h 4370054"/>
              <a:gd name="connsiteX510" fmla="*/ 10750804 w 12188952"/>
              <a:gd name="connsiteY510" fmla="*/ 1653397 h 4370054"/>
              <a:gd name="connsiteX511" fmla="*/ 10749470 w 12188952"/>
              <a:gd name="connsiteY511" fmla="*/ 1649714 h 4370054"/>
              <a:gd name="connsiteX512" fmla="*/ 10748137 w 12188952"/>
              <a:gd name="connsiteY512" fmla="*/ 1646031 h 4370054"/>
              <a:gd name="connsiteX513" fmla="*/ 10746804 w 12188952"/>
              <a:gd name="connsiteY513" fmla="*/ 1642348 h 4370054"/>
              <a:gd name="connsiteX514" fmla="*/ 10745470 w 12188952"/>
              <a:gd name="connsiteY514" fmla="*/ 1638665 h 4370054"/>
              <a:gd name="connsiteX515" fmla="*/ 10744137 w 12188952"/>
              <a:gd name="connsiteY515" fmla="*/ 1634982 h 4370054"/>
              <a:gd name="connsiteX516" fmla="*/ 10742740 w 12188952"/>
              <a:gd name="connsiteY516" fmla="*/ 1631299 h 4370054"/>
              <a:gd name="connsiteX517" fmla="*/ 10737025 w 12188952"/>
              <a:gd name="connsiteY517" fmla="*/ 1616758 h 4370054"/>
              <a:gd name="connsiteX518" fmla="*/ 10734167 w 12188952"/>
              <a:gd name="connsiteY518" fmla="*/ 1609519 h 4370054"/>
              <a:gd name="connsiteX519" fmla="*/ 10731119 w 12188952"/>
              <a:gd name="connsiteY519" fmla="*/ 1602343 h 4370054"/>
              <a:gd name="connsiteX520" fmla="*/ 10725023 w 12188952"/>
              <a:gd name="connsiteY520" fmla="*/ 1588056 h 4370054"/>
              <a:gd name="connsiteX521" fmla="*/ 10718546 w 12188952"/>
              <a:gd name="connsiteY521" fmla="*/ 1573959 h 4370054"/>
              <a:gd name="connsiteX522" fmla="*/ 10715307 w 12188952"/>
              <a:gd name="connsiteY522" fmla="*/ 1566910 h 4370054"/>
              <a:gd name="connsiteX523" fmla="*/ 10711942 w 12188952"/>
              <a:gd name="connsiteY523" fmla="*/ 1559925 h 4370054"/>
              <a:gd name="connsiteX524" fmla="*/ 10708513 w 12188952"/>
              <a:gd name="connsiteY524" fmla="*/ 1553004 h 4370054"/>
              <a:gd name="connsiteX525" fmla="*/ 10705084 w 12188952"/>
              <a:gd name="connsiteY525" fmla="*/ 1546082 h 4370054"/>
              <a:gd name="connsiteX526" fmla="*/ 10690669 w 12188952"/>
              <a:gd name="connsiteY526" fmla="*/ 1518841 h 4370054"/>
              <a:gd name="connsiteX527" fmla="*/ 10675303 w 12188952"/>
              <a:gd name="connsiteY527" fmla="*/ 1492171 h 4370054"/>
              <a:gd name="connsiteX528" fmla="*/ 10659174 w 12188952"/>
              <a:gd name="connsiteY528" fmla="*/ 1466136 h 4370054"/>
              <a:gd name="connsiteX529" fmla="*/ 10642282 w 12188952"/>
              <a:gd name="connsiteY529" fmla="*/ 1440609 h 4370054"/>
              <a:gd name="connsiteX530" fmla="*/ 10606405 w 12188952"/>
              <a:gd name="connsiteY530" fmla="*/ 1391333 h 4370054"/>
              <a:gd name="connsiteX531" fmla="*/ 10567924 w 12188952"/>
              <a:gd name="connsiteY531" fmla="*/ 1344343 h 4370054"/>
              <a:gd name="connsiteX532" fmla="*/ 10527157 w 12188952"/>
              <a:gd name="connsiteY532" fmla="*/ 1299512 h 4370054"/>
              <a:gd name="connsiteX533" fmla="*/ 10484421 w 12188952"/>
              <a:gd name="connsiteY533" fmla="*/ 1256840 h 4370054"/>
              <a:gd name="connsiteX534" fmla="*/ 10439908 w 12188952"/>
              <a:gd name="connsiteY534" fmla="*/ 1216136 h 4370054"/>
              <a:gd name="connsiteX535" fmla="*/ 10393807 w 12188952"/>
              <a:gd name="connsiteY535" fmla="*/ 1177338 h 4370054"/>
              <a:gd name="connsiteX536" fmla="*/ 10346372 w 12188952"/>
              <a:gd name="connsiteY536" fmla="*/ 1140381 h 4370054"/>
              <a:gd name="connsiteX537" fmla="*/ 10297668 w 12188952"/>
              <a:gd name="connsiteY537" fmla="*/ 1105138 h 4370054"/>
              <a:gd name="connsiteX538" fmla="*/ 10272903 w 12188952"/>
              <a:gd name="connsiteY538" fmla="*/ 1088120 h 4370054"/>
              <a:gd name="connsiteX539" fmla="*/ 10247884 w 12188952"/>
              <a:gd name="connsiteY539" fmla="*/ 1071483 h 4370054"/>
              <a:gd name="connsiteX540" fmla="*/ 10222611 w 12188952"/>
              <a:gd name="connsiteY540" fmla="*/ 1055227 h 4370054"/>
              <a:gd name="connsiteX541" fmla="*/ 10197147 w 12188952"/>
              <a:gd name="connsiteY541" fmla="*/ 1039352 h 4370054"/>
              <a:gd name="connsiteX542" fmla="*/ 10171430 w 12188952"/>
              <a:gd name="connsiteY542" fmla="*/ 1023858 h 4370054"/>
              <a:gd name="connsiteX543" fmla="*/ 10145458 w 12188952"/>
              <a:gd name="connsiteY543" fmla="*/ 1008682 h 4370054"/>
              <a:gd name="connsiteX544" fmla="*/ 10119296 w 12188952"/>
              <a:gd name="connsiteY544" fmla="*/ 993823 h 4370054"/>
              <a:gd name="connsiteX545" fmla="*/ 10093007 w 12188952"/>
              <a:gd name="connsiteY545" fmla="*/ 979281 h 4370054"/>
              <a:gd name="connsiteX546" fmla="*/ 10086404 w 12188952"/>
              <a:gd name="connsiteY546" fmla="*/ 975662 h 4370054"/>
              <a:gd name="connsiteX547" fmla="*/ 10079800 w 12188952"/>
              <a:gd name="connsiteY547" fmla="*/ 972042 h 4370054"/>
              <a:gd name="connsiteX548" fmla="*/ 10073195 w 12188952"/>
              <a:gd name="connsiteY548" fmla="*/ 968486 h 4370054"/>
              <a:gd name="connsiteX549" fmla="*/ 10066528 w 12188952"/>
              <a:gd name="connsiteY549" fmla="*/ 964994 h 4370054"/>
              <a:gd name="connsiteX550" fmla="*/ 10039858 w 12188952"/>
              <a:gd name="connsiteY550" fmla="*/ 951024 h 4370054"/>
              <a:gd name="connsiteX551" fmla="*/ 10014966 w 12188952"/>
              <a:gd name="connsiteY551" fmla="*/ 937943 h 4370054"/>
              <a:gd name="connsiteX552" fmla="*/ 10008743 w 12188952"/>
              <a:gd name="connsiteY552" fmla="*/ 934704 h 4370054"/>
              <a:gd name="connsiteX553" fmla="*/ 10002520 w 12188952"/>
              <a:gd name="connsiteY553" fmla="*/ 931466 h 4370054"/>
              <a:gd name="connsiteX554" fmla="*/ 9996361 w 12188952"/>
              <a:gd name="connsiteY554" fmla="*/ 928227 h 4370054"/>
              <a:gd name="connsiteX555" fmla="*/ 9990265 w 12188952"/>
              <a:gd name="connsiteY555" fmla="*/ 924925 h 4370054"/>
              <a:gd name="connsiteX556" fmla="*/ 9978136 w 12188952"/>
              <a:gd name="connsiteY556" fmla="*/ 918321 h 4370054"/>
              <a:gd name="connsiteX557" fmla="*/ 9966007 w 12188952"/>
              <a:gd name="connsiteY557" fmla="*/ 911717 h 4370054"/>
              <a:gd name="connsiteX558" fmla="*/ 9953942 w 12188952"/>
              <a:gd name="connsiteY558" fmla="*/ 905050 h 4370054"/>
              <a:gd name="connsiteX559" fmla="*/ 9942004 w 12188952"/>
              <a:gd name="connsiteY559" fmla="*/ 898319 h 4370054"/>
              <a:gd name="connsiteX560" fmla="*/ 9918255 w 12188952"/>
              <a:gd name="connsiteY560" fmla="*/ 884857 h 4370054"/>
              <a:gd name="connsiteX561" fmla="*/ 9894951 w 12188952"/>
              <a:gd name="connsiteY561" fmla="*/ 871204 h 4370054"/>
              <a:gd name="connsiteX562" fmla="*/ 9883330 w 12188952"/>
              <a:gd name="connsiteY562" fmla="*/ 864346 h 4370054"/>
              <a:gd name="connsiteX563" fmla="*/ 9871964 w 12188952"/>
              <a:gd name="connsiteY563" fmla="*/ 857425 h 4370054"/>
              <a:gd name="connsiteX564" fmla="*/ 9849294 w 12188952"/>
              <a:gd name="connsiteY564" fmla="*/ 843582 h 4370054"/>
              <a:gd name="connsiteX565" fmla="*/ 9827133 w 12188952"/>
              <a:gd name="connsiteY565" fmla="*/ 829485 h 4370054"/>
              <a:gd name="connsiteX566" fmla="*/ 9816084 w 12188952"/>
              <a:gd name="connsiteY566" fmla="*/ 822436 h 4370054"/>
              <a:gd name="connsiteX567" fmla="*/ 9805289 w 12188952"/>
              <a:gd name="connsiteY567" fmla="*/ 815261 h 4370054"/>
              <a:gd name="connsiteX568" fmla="*/ 9783826 w 12188952"/>
              <a:gd name="connsiteY568" fmla="*/ 800973 h 4370054"/>
              <a:gd name="connsiteX569" fmla="*/ 9762998 w 12188952"/>
              <a:gd name="connsiteY569" fmla="*/ 786495 h 4370054"/>
              <a:gd name="connsiteX570" fmla="*/ 9760394 w 12188952"/>
              <a:gd name="connsiteY570" fmla="*/ 784717 h 4370054"/>
              <a:gd name="connsiteX571" fmla="*/ 9757791 w 12188952"/>
              <a:gd name="connsiteY571" fmla="*/ 782939 h 4370054"/>
              <a:gd name="connsiteX572" fmla="*/ 9755188 w 12188952"/>
              <a:gd name="connsiteY572" fmla="*/ 781161 h 4370054"/>
              <a:gd name="connsiteX573" fmla="*/ 9752647 w 12188952"/>
              <a:gd name="connsiteY573" fmla="*/ 779320 h 4370054"/>
              <a:gd name="connsiteX574" fmla="*/ 9742551 w 12188952"/>
              <a:gd name="connsiteY574" fmla="*/ 772017 h 4370054"/>
              <a:gd name="connsiteX575" fmla="*/ 9737534 w 12188952"/>
              <a:gd name="connsiteY575" fmla="*/ 768334 h 4370054"/>
              <a:gd name="connsiteX576" fmla="*/ 9732454 w 12188952"/>
              <a:gd name="connsiteY576" fmla="*/ 764715 h 4370054"/>
              <a:gd name="connsiteX577" fmla="*/ 9727438 w 12188952"/>
              <a:gd name="connsiteY577" fmla="*/ 761032 h 4370054"/>
              <a:gd name="connsiteX578" fmla="*/ 9722485 w 12188952"/>
              <a:gd name="connsiteY578" fmla="*/ 757349 h 4370054"/>
              <a:gd name="connsiteX579" fmla="*/ 9703054 w 12188952"/>
              <a:gd name="connsiteY579" fmla="*/ 742553 h 4370054"/>
              <a:gd name="connsiteX580" fmla="*/ 9684194 w 12188952"/>
              <a:gd name="connsiteY580" fmla="*/ 727694 h 4370054"/>
              <a:gd name="connsiteX581" fmla="*/ 9665843 w 12188952"/>
              <a:gd name="connsiteY581" fmla="*/ 712708 h 4370054"/>
              <a:gd name="connsiteX582" fmla="*/ 9648000 w 12188952"/>
              <a:gd name="connsiteY582" fmla="*/ 697659 h 4370054"/>
              <a:gd name="connsiteX583" fmla="*/ 9630791 w 12188952"/>
              <a:gd name="connsiteY583" fmla="*/ 682482 h 4370054"/>
              <a:gd name="connsiteX584" fmla="*/ 9614217 w 12188952"/>
              <a:gd name="connsiteY584" fmla="*/ 667242 h 4370054"/>
              <a:gd name="connsiteX585" fmla="*/ 9598279 w 12188952"/>
              <a:gd name="connsiteY585" fmla="*/ 651939 h 4370054"/>
              <a:gd name="connsiteX586" fmla="*/ 9582976 w 12188952"/>
              <a:gd name="connsiteY586" fmla="*/ 636635 h 4370054"/>
              <a:gd name="connsiteX587" fmla="*/ 9568307 w 12188952"/>
              <a:gd name="connsiteY587" fmla="*/ 621268 h 4370054"/>
              <a:gd name="connsiteX588" fmla="*/ 9554401 w 12188952"/>
              <a:gd name="connsiteY588" fmla="*/ 605838 h 4370054"/>
              <a:gd name="connsiteX589" fmla="*/ 9541256 w 12188952"/>
              <a:gd name="connsiteY589" fmla="*/ 590344 h 4370054"/>
              <a:gd name="connsiteX590" fmla="*/ 9528874 w 12188952"/>
              <a:gd name="connsiteY590" fmla="*/ 574850 h 4370054"/>
              <a:gd name="connsiteX591" fmla="*/ 9517190 w 12188952"/>
              <a:gd name="connsiteY591" fmla="*/ 559356 h 4370054"/>
              <a:gd name="connsiteX592" fmla="*/ 9506267 w 12188952"/>
              <a:gd name="connsiteY592" fmla="*/ 543862 h 4370054"/>
              <a:gd name="connsiteX593" fmla="*/ 9496171 w 12188952"/>
              <a:gd name="connsiteY593" fmla="*/ 528368 h 4370054"/>
              <a:gd name="connsiteX594" fmla="*/ 9486900 w 12188952"/>
              <a:gd name="connsiteY594" fmla="*/ 512937 h 4370054"/>
              <a:gd name="connsiteX595" fmla="*/ 9470834 w 12188952"/>
              <a:gd name="connsiteY595" fmla="*/ 482203 h 4370054"/>
              <a:gd name="connsiteX596" fmla="*/ 9458325 w 12188952"/>
              <a:gd name="connsiteY596" fmla="*/ 451787 h 4370054"/>
              <a:gd name="connsiteX597" fmla="*/ 9449371 w 12188952"/>
              <a:gd name="connsiteY597" fmla="*/ 421815 h 4370054"/>
              <a:gd name="connsiteX598" fmla="*/ 9443974 w 12188952"/>
              <a:gd name="connsiteY598" fmla="*/ 392414 h 4370054"/>
              <a:gd name="connsiteX599" fmla="*/ 9442641 w 12188952"/>
              <a:gd name="connsiteY599" fmla="*/ 377936 h 4370054"/>
              <a:gd name="connsiteX600" fmla="*/ 9442196 w 12188952"/>
              <a:gd name="connsiteY600" fmla="*/ 363649 h 4370054"/>
              <a:gd name="connsiteX601" fmla="*/ 9442641 w 12188952"/>
              <a:gd name="connsiteY601" fmla="*/ 349552 h 4370054"/>
              <a:gd name="connsiteX602" fmla="*/ 9444038 w 12188952"/>
              <a:gd name="connsiteY602" fmla="*/ 335709 h 4370054"/>
              <a:gd name="connsiteX603" fmla="*/ 9446324 w 12188952"/>
              <a:gd name="connsiteY603" fmla="*/ 322120 h 4370054"/>
              <a:gd name="connsiteX604" fmla="*/ 9449499 w 12188952"/>
              <a:gd name="connsiteY604" fmla="*/ 308721 h 4370054"/>
              <a:gd name="connsiteX605" fmla="*/ 9453563 w 12188952"/>
              <a:gd name="connsiteY605" fmla="*/ 295640 h 4370054"/>
              <a:gd name="connsiteX606" fmla="*/ 9458452 w 12188952"/>
              <a:gd name="connsiteY606" fmla="*/ 282813 h 4370054"/>
              <a:gd name="connsiteX607" fmla="*/ 9470707 w 12188952"/>
              <a:gd name="connsiteY607" fmla="*/ 258048 h 4370054"/>
              <a:gd name="connsiteX608" fmla="*/ 9486075 w 12188952"/>
              <a:gd name="connsiteY608" fmla="*/ 234490 h 4370054"/>
              <a:gd name="connsiteX609" fmla="*/ 9504490 w 12188952"/>
              <a:gd name="connsiteY609" fmla="*/ 212265 h 4370054"/>
              <a:gd name="connsiteX610" fmla="*/ 9525699 w 12188952"/>
              <a:gd name="connsiteY610" fmla="*/ 191437 h 4370054"/>
              <a:gd name="connsiteX611" fmla="*/ 9549638 w 12188952"/>
              <a:gd name="connsiteY611" fmla="*/ 172069 h 4370054"/>
              <a:gd name="connsiteX612" fmla="*/ 9575927 w 12188952"/>
              <a:gd name="connsiteY612" fmla="*/ 154162 h 4370054"/>
              <a:gd name="connsiteX613" fmla="*/ 9604439 w 12188952"/>
              <a:gd name="connsiteY613" fmla="*/ 137779 h 4370054"/>
              <a:gd name="connsiteX614" fmla="*/ 9634982 w 12188952"/>
              <a:gd name="connsiteY614" fmla="*/ 122920 h 4370054"/>
              <a:gd name="connsiteX615" fmla="*/ 9650984 w 12188952"/>
              <a:gd name="connsiteY615" fmla="*/ 116062 h 4370054"/>
              <a:gd name="connsiteX616" fmla="*/ 9667367 w 12188952"/>
              <a:gd name="connsiteY616" fmla="*/ 109585 h 4370054"/>
              <a:gd name="connsiteX617" fmla="*/ 9684194 w 12188952"/>
              <a:gd name="connsiteY617" fmla="*/ 103553 h 4370054"/>
              <a:gd name="connsiteX618" fmla="*/ 9701340 w 12188952"/>
              <a:gd name="connsiteY618" fmla="*/ 97901 h 4370054"/>
              <a:gd name="connsiteX619" fmla="*/ 9718866 w 12188952"/>
              <a:gd name="connsiteY619" fmla="*/ 92631 h 4370054"/>
              <a:gd name="connsiteX620" fmla="*/ 9736709 w 12188952"/>
              <a:gd name="connsiteY620" fmla="*/ 87741 h 4370054"/>
              <a:gd name="connsiteX621" fmla="*/ 9754933 w 12188952"/>
              <a:gd name="connsiteY621" fmla="*/ 83233 h 4370054"/>
              <a:gd name="connsiteX622" fmla="*/ 9773476 w 12188952"/>
              <a:gd name="connsiteY622" fmla="*/ 79169 h 4370054"/>
              <a:gd name="connsiteX623" fmla="*/ 9811258 w 12188952"/>
              <a:gd name="connsiteY623" fmla="*/ 72120 h 4370054"/>
              <a:gd name="connsiteX624" fmla="*/ 9849993 w 12188952"/>
              <a:gd name="connsiteY624" fmla="*/ 66659 h 4370054"/>
              <a:gd name="connsiteX625" fmla="*/ 9889490 w 12188952"/>
              <a:gd name="connsiteY625" fmla="*/ 62786 h 4370054"/>
              <a:gd name="connsiteX626" fmla="*/ 9929686 w 12188952"/>
              <a:gd name="connsiteY626" fmla="*/ 60500 h 4370054"/>
              <a:gd name="connsiteX627" fmla="*/ 9949942 w 12188952"/>
              <a:gd name="connsiteY627" fmla="*/ 59928 h 4370054"/>
              <a:gd name="connsiteX628" fmla="*/ 9970326 w 12188952"/>
              <a:gd name="connsiteY628" fmla="*/ 59738 h 4370054"/>
              <a:gd name="connsiteX629" fmla="*/ 9990836 w 12188952"/>
              <a:gd name="connsiteY629" fmla="*/ 59928 h 4370054"/>
              <a:gd name="connsiteX630" fmla="*/ 10011410 w 12188952"/>
              <a:gd name="connsiteY630" fmla="*/ 60500 h 4370054"/>
              <a:gd name="connsiteX631" fmla="*/ 10032047 w 12188952"/>
              <a:gd name="connsiteY631" fmla="*/ 61516 h 4370054"/>
              <a:gd name="connsiteX632" fmla="*/ 10052685 w 12188952"/>
              <a:gd name="connsiteY632" fmla="*/ 62913 h 4370054"/>
              <a:gd name="connsiteX633" fmla="*/ 10073386 w 12188952"/>
              <a:gd name="connsiteY633" fmla="*/ 64691 h 4370054"/>
              <a:gd name="connsiteX634" fmla="*/ 10094024 w 12188952"/>
              <a:gd name="connsiteY634" fmla="*/ 66850 h 4370054"/>
              <a:gd name="connsiteX635" fmla="*/ 10114661 w 12188952"/>
              <a:gd name="connsiteY635" fmla="*/ 69390 h 4370054"/>
              <a:gd name="connsiteX636" fmla="*/ 10135299 w 12188952"/>
              <a:gd name="connsiteY636" fmla="*/ 72247 h 4370054"/>
              <a:gd name="connsiteX637" fmla="*/ 10155872 w 12188952"/>
              <a:gd name="connsiteY637" fmla="*/ 75486 h 4370054"/>
              <a:gd name="connsiteX638" fmla="*/ 10176383 w 12188952"/>
              <a:gd name="connsiteY638" fmla="*/ 79105 h 4370054"/>
              <a:gd name="connsiteX639" fmla="*/ 10196830 w 12188952"/>
              <a:gd name="connsiteY639" fmla="*/ 83106 h 4370054"/>
              <a:gd name="connsiteX640" fmla="*/ 10217150 w 12188952"/>
              <a:gd name="connsiteY640" fmla="*/ 87487 h 4370054"/>
              <a:gd name="connsiteX641" fmla="*/ 10237343 w 12188952"/>
              <a:gd name="connsiteY641" fmla="*/ 92186 h 4370054"/>
              <a:gd name="connsiteX642" fmla="*/ 10257409 w 12188952"/>
              <a:gd name="connsiteY642" fmla="*/ 97266 h 4370054"/>
              <a:gd name="connsiteX643" fmla="*/ 10285222 w 12188952"/>
              <a:gd name="connsiteY643" fmla="*/ 104886 h 4370054"/>
              <a:gd name="connsiteX644" fmla="*/ 10312717 w 12188952"/>
              <a:gd name="connsiteY644" fmla="*/ 113141 h 4370054"/>
              <a:gd name="connsiteX645" fmla="*/ 10339895 w 12188952"/>
              <a:gd name="connsiteY645" fmla="*/ 122031 h 4370054"/>
              <a:gd name="connsiteX646" fmla="*/ 10366692 w 12188952"/>
              <a:gd name="connsiteY646" fmla="*/ 131556 h 4370054"/>
              <a:gd name="connsiteX647" fmla="*/ 10378186 w 12188952"/>
              <a:gd name="connsiteY647" fmla="*/ 135811 h 4370054"/>
              <a:gd name="connsiteX648" fmla="*/ 10389553 w 12188952"/>
              <a:gd name="connsiteY648" fmla="*/ 140192 h 4370054"/>
              <a:gd name="connsiteX649" fmla="*/ 10400855 w 12188952"/>
              <a:gd name="connsiteY649" fmla="*/ 144701 h 4370054"/>
              <a:gd name="connsiteX650" fmla="*/ 10412095 w 12188952"/>
              <a:gd name="connsiteY650" fmla="*/ 149273 h 4370054"/>
              <a:gd name="connsiteX651" fmla="*/ 10448798 w 12188952"/>
              <a:gd name="connsiteY651" fmla="*/ 165275 h 4370054"/>
              <a:gd name="connsiteX652" fmla="*/ 10484612 w 12188952"/>
              <a:gd name="connsiteY652" fmla="*/ 182293 h 4370054"/>
              <a:gd name="connsiteX653" fmla="*/ 10519474 w 12188952"/>
              <a:gd name="connsiteY653" fmla="*/ 200263 h 4370054"/>
              <a:gd name="connsiteX654" fmla="*/ 10553382 w 12188952"/>
              <a:gd name="connsiteY654" fmla="*/ 219186 h 4370054"/>
              <a:gd name="connsiteX655" fmla="*/ 10569956 w 12188952"/>
              <a:gd name="connsiteY655" fmla="*/ 228965 h 4370054"/>
              <a:gd name="connsiteX656" fmla="*/ 10586339 w 12188952"/>
              <a:gd name="connsiteY656" fmla="*/ 238935 h 4370054"/>
              <a:gd name="connsiteX657" fmla="*/ 10602468 w 12188952"/>
              <a:gd name="connsiteY657" fmla="*/ 249158 h 4370054"/>
              <a:gd name="connsiteX658" fmla="*/ 10618406 w 12188952"/>
              <a:gd name="connsiteY658" fmla="*/ 259509 h 4370054"/>
              <a:gd name="connsiteX659" fmla="*/ 10622343 w 12188952"/>
              <a:gd name="connsiteY659" fmla="*/ 262112 h 4370054"/>
              <a:gd name="connsiteX660" fmla="*/ 10626280 w 12188952"/>
              <a:gd name="connsiteY660" fmla="*/ 264716 h 4370054"/>
              <a:gd name="connsiteX661" fmla="*/ 10630217 w 12188952"/>
              <a:gd name="connsiteY661" fmla="*/ 267383 h 4370054"/>
              <a:gd name="connsiteX662" fmla="*/ 10634091 w 12188952"/>
              <a:gd name="connsiteY662" fmla="*/ 270050 h 4370054"/>
              <a:gd name="connsiteX663" fmla="*/ 10649585 w 12188952"/>
              <a:gd name="connsiteY663" fmla="*/ 280781 h 4370054"/>
              <a:gd name="connsiteX664" fmla="*/ 10653395 w 12188952"/>
              <a:gd name="connsiteY664" fmla="*/ 283512 h 4370054"/>
              <a:gd name="connsiteX665" fmla="*/ 10657205 w 12188952"/>
              <a:gd name="connsiteY665" fmla="*/ 286242 h 4370054"/>
              <a:gd name="connsiteX666" fmla="*/ 10661015 w 12188952"/>
              <a:gd name="connsiteY666" fmla="*/ 288973 h 4370054"/>
              <a:gd name="connsiteX667" fmla="*/ 10664825 w 12188952"/>
              <a:gd name="connsiteY667" fmla="*/ 291703 h 4370054"/>
              <a:gd name="connsiteX668" fmla="*/ 10668635 w 12188952"/>
              <a:gd name="connsiteY668" fmla="*/ 294434 h 4370054"/>
              <a:gd name="connsiteX669" fmla="*/ 10672381 w 12188952"/>
              <a:gd name="connsiteY669" fmla="*/ 297228 h 4370054"/>
              <a:gd name="connsiteX670" fmla="*/ 10676128 w 12188952"/>
              <a:gd name="connsiteY670" fmla="*/ 300022 h 4370054"/>
              <a:gd name="connsiteX671" fmla="*/ 10679875 w 12188952"/>
              <a:gd name="connsiteY671" fmla="*/ 302816 h 4370054"/>
              <a:gd name="connsiteX672" fmla="*/ 10687304 w 12188952"/>
              <a:gd name="connsiteY672" fmla="*/ 308404 h 4370054"/>
              <a:gd name="connsiteX673" fmla="*/ 10694670 w 12188952"/>
              <a:gd name="connsiteY673" fmla="*/ 314055 h 4370054"/>
              <a:gd name="connsiteX674" fmla="*/ 10701972 w 12188952"/>
              <a:gd name="connsiteY674" fmla="*/ 319770 h 4370054"/>
              <a:gd name="connsiteX675" fmla="*/ 10709275 w 12188952"/>
              <a:gd name="connsiteY675" fmla="*/ 325485 h 4370054"/>
              <a:gd name="connsiteX676" fmla="*/ 10716451 w 12188952"/>
              <a:gd name="connsiteY676" fmla="*/ 331264 h 4370054"/>
              <a:gd name="connsiteX677" fmla="*/ 10723626 w 12188952"/>
              <a:gd name="connsiteY677" fmla="*/ 337106 h 4370054"/>
              <a:gd name="connsiteX678" fmla="*/ 10730738 w 12188952"/>
              <a:gd name="connsiteY678" fmla="*/ 342948 h 4370054"/>
              <a:gd name="connsiteX679" fmla="*/ 10737787 w 12188952"/>
              <a:gd name="connsiteY679" fmla="*/ 348853 h 4370054"/>
              <a:gd name="connsiteX680" fmla="*/ 10744835 w 12188952"/>
              <a:gd name="connsiteY680" fmla="*/ 354759 h 4370054"/>
              <a:gd name="connsiteX681" fmla="*/ 10748391 w 12188952"/>
              <a:gd name="connsiteY681" fmla="*/ 357743 h 4370054"/>
              <a:gd name="connsiteX682" fmla="*/ 10751820 w 12188952"/>
              <a:gd name="connsiteY682" fmla="*/ 360728 h 4370054"/>
              <a:gd name="connsiteX683" fmla="*/ 10765600 w 12188952"/>
              <a:gd name="connsiteY683" fmla="*/ 372793 h 4370054"/>
              <a:gd name="connsiteX684" fmla="*/ 10769029 w 12188952"/>
              <a:gd name="connsiteY684" fmla="*/ 375841 h 4370054"/>
              <a:gd name="connsiteX685" fmla="*/ 10772394 w 12188952"/>
              <a:gd name="connsiteY685" fmla="*/ 378889 h 4370054"/>
              <a:gd name="connsiteX686" fmla="*/ 10775759 w 12188952"/>
              <a:gd name="connsiteY686" fmla="*/ 381937 h 4370054"/>
              <a:gd name="connsiteX687" fmla="*/ 10779125 w 12188952"/>
              <a:gd name="connsiteY687" fmla="*/ 384985 h 4370054"/>
              <a:gd name="connsiteX688" fmla="*/ 10782491 w 12188952"/>
              <a:gd name="connsiteY688" fmla="*/ 388033 h 4370054"/>
              <a:gd name="connsiteX689" fmla="*/ 10785856 w 12188952"/>
              <a:gd name="connsiteY689" fmla="*/ 391081 h 4370054"/>
              <a:gd name="connsiteX690" fmla="*/ 10789221 w 12188952"/>
              <a:gd name="connsiteY690" fmla="*/ 394192 h 4370054"/>
              <a:gd name="connsiteX691" fmla="*/ 10792524 w 12188952"/>
              <a:gd name="connsiteY691" fmla="*/ 397304 h 4370054"/>
              <a:gd name="connsiteX692" fmla="*/ 10805795 w 12188952"/>
              <a:gd name="connsiteY692" fmla="*/ 409813 h 4370054"/>
              <a:gd name="connsiteX693" fmla="*/ 10809097 w 12188952"/>
              <a:gd name="connsiteY693" fmla="*/ 412988 h 4370054"/>
              <a:gd name="connsiteX694" fmla="*/ 10812336 w 12188952"/>
              <a:gd name="connsiteY694" fmla="*/ 416163 h 4370054"/>
              <a:gd name="connsiteX695" fmla="*/ 10815574 w 12188952"/>
              <a:gd name="connsiteY695" fmla="*/ 419338 h 4370054"/>
              <a:gd name="connsiteX696" fmla="*/ 10818813 w 12188952"/>
              <a:gd name="connsiteY696" fmla="*/ 422513 h 4370054"/>
              <a:gd name="connsiteX697" fmla="*/ 10825353 w 12188952"/>
              <a:gd name="connsiteY697" fmla="*/ 428863 h 4370054"/>
              <a:gd name="connsiteX698" fmla="*/ 10831767 w 12188952"/>
              <a:gd name="connsiteY698" fmla="*/ 435277 h 4370054"/>
              <a:gd name="connsiteX699" fmla="*/ 10838117 w 12188952"/>
              <a:gd name="connsiteY699" fmla="*/ 441754 h 4370054"/>
              <a:gd name="connsiteX700" fmla="*/ 10844530 w 12188952"/>
              <a:gd name="connsiteY700" fmla="*/ 448231 h 4370054"/>
              <a:gd name="connsiteX701" fmla="*/ 10847705 w 12188952"/>
              <a:gd name="connsiteY701" fmla="*/ 451469 h 4370054"/>
              <a:gd name="connsiteX702" fmla="*/ 10850817 w 12188952"/>
              <a:gd name="connsiteY702" fmla="*/ 454708 h 4370054"/>
              <a:gd name="connsiteX703" fmla="*/ 10853928 w 12188952"/>
              <a:gd name="connsiteY703" fmla="*/ 458010 h 4370054"/>
              <a:gd name="connsiteX704" fmla="*/ 10857040 w 12188952"/>
              <a:gd name="connsiteY704" fmla="*/ 461312 h 4370054"/>
              <a:gd name="connsiteX705" fmla="*/ 10863326 w 12188952"/>
              <a:gd name="connsiteY705" fmla="*/ 467916 h 4370054"/>
              <a:gd name="connsiteX706" fmla="*/ 10866438 w 12188952"/>
              <a:gd name="connsiteY706" fmla="*/ 471218 h 4370054"/>
              <a:gd name="connsiteX707" fmla="*/ 10869486 w 12188952"/>
              <a:gd name="connsiteY707" fmla="*/ 474520 h 4370054"/>
              <a:gd name="connsiteX708" fmla="*/ 10875581 w 12188952"/>
              <a:gd name="connsiteY708" fmla="*/ 481187 h 4370054"/>
              <a:gd name="connsiteX709" fmla="*/ 10881741 w 12188952"/>
              <a:gd name="connsiteY709" fmla="*/ 487855 h 4370054"/>
              <a:gd name="connsiteX710" fmla="*/ 10887837 w 12188952"/>
              <a:gd name="connsiteY710" fmla="*/ 494586 h 4370054"/>
              <a:gd name="connsiteX711" fmla="*/ 10893806 w 12188952"/>
              <a:gd name="connsiteY711" fmla="*/ 501317 h 4370054"/>
              <a:gd name="connsiteX712" fmla="*/ 10905871 w 12188952"/>
              <a:gd name="connsiteY712" fmla="*/ 514906 h 4370054"/>
              <a:gd name="connsiteX713" fmla="*/ 10917618 w 12188952"/>
              <a:gd name="connsiteY713" fmla="*/ 528685 h 4370054"/>
              <a:gd name="connsiteX714" fmla="*/ 10923524 w 12188952"/>
              <a:gd name="connsiteY714" fmla="*/ 535607 h 4370054"/>
              <a:gd name="connsiteX715" fmla="*/ 10929366 w 12188952"/>
              <a:gd name="connsiteY715" fmla="*/ 542528 h 4370054"/>
              <a:gd name="connsiteX716" fmla="*/ 10935144 w 12188952"/>
              <a:gd name="connsiteY716" fmla="*/ 549513 h 4370054"/>
              <a:gd name="connsiteX717" fmla="*/ 10940923 w 12188952"/>
              <a:gd name="connsiteY717" fmla="*/ 556498 h 4370054"/>
              <a:gd name="connsiteX718" fmla="*/ 10965561 w 12188952"/>
              <a:gd name="connsiteY718" fmla="*/ 586216 h 4370054"/>
              <a:gd name="connsiteX719" fmla="*/ 10978642 w 12188952"/>
              <a:gd name="connsiteY719" fmla="*/ 601393 h 4370054"/>
              <a:gd name="connsiteX720" fmla="*/ 10985246 w 12188952"/>
              <a:gd name="connsiteY720" fmla="*/ 609013 h 4370054"/>
              <a:gd name="connsiteX721" fmla="*/ 10992104 w 12188952"/>
              <a:gd name="connsiteY721" fmla="*/ 616696 h 4370054"/>
              <a:gd name="connsiteX722" fmla="*/ 11020171 w 12188952"/>
              <a:gd name="connsiteY722" fmla="*/ 647494 h 4370054"/>
              <a:gd name="connsiteX723" fmla="*/ 11050079 w 12188952"/>
              <a:gd name="connsiteY723" fmla="*/ 678545 h 4370054"/>
              <a:gd name="connsiteX724" fmla="*/ 11081829 w 12188952"/>
              <a:gd name="connsiteY724" fmla="*/ 709787 h 4370054"/>
              <a:gd name="connsiteX725" fmla="*/ 11115484 w 12188952"/>
              <a:gd name="connsiteY725" fmla="*/ 741093 h 4370054"/>
              <a:gd name="connsiteX726" fmla="*/ 11133011 w 12188952"/>
              <a:gd name="connsiteY726" fmla="*/ 756777 h 4370054"/>
              <a:gd name="connsiteX727" fmla="*/ 11151171 w 12188952"/>
              <a:gd name="connsiteY727" fmla="*/ 772398 h 4370054"/>
              <a:gd name="connsiteX728" fmla="*/ 11155743 w 12188952"/>
              <a:gd name="connsiteY728" fmla="*/ 776335 h 4370054"/>
              <a:gd name="connsiteX729" fmla="*/ 11160442 w 12188952"/>
              <a:gd name="connsiteY729" fmla="*/ 780209 h 4370054"/>
              <a:gd name="connsiteX730" fmla="*/ 11169841 w 12188952"/>
              <a:gd name="connsiteY730" fmla="*/ 788019 h 4370054"/>
              <a:gd name="connsiteX731" fmla="*/ 11179239 w 12188952"/>
              <a:gd name="connsiteY731" fmla="*/ 795830 h 4370054"/>
              <a:gd name="connsiteX732" fmla="*/ 11188954 w 12188952"/>
              <a:gd name="connsiteY732" fmla="*/ 803577 h 4370054"/>
              <a:gd name="connsiteX733" fmla="*/ 11208576 w 12188952"/>
              <a:gd name="connsiteY733" fmla="*/ 819071 h 4370054"/>
              <a:gd name="connsiteX734" fmla="*/ 11228705 w 12188952"/>
              <a:gd name="connsiteY734" fmla="*/ 834501 h 4370054"/>
              <a:gd name="connsiteX735" fmla="*/ 11249342 w 12188952"/>
              <a:gd name="connsiteY735" fmla="*/ 849805 h 4370054"/>
              <a:gd name="connsiteX736" fmla="*/ 11270488 w 12188952"/>
              <a:gd name="connsiteY736" fmla="*/ 864918 h 4370054"/>
              <a:gd name="connsiteX737" fmla="*/ 11314240 w 12188952"/>
              <a:gd name="connsiteY737" fmla="*/ 894699 h 4370054"/>
              <a:gd name="connsiteX738" fmla="*/ 11359832 w 12188952"/>
              <a:gd name="connsiteY738" fmla="*/ 923655 h 4370054"/>
              <a:gd name="connsiteX739" fmla="*/ 11407077 w 12188952"/>
              <a:gd name="connsiteY739" fmla="*/ 951659 h 4370054"/>
              <a:gd name="connsiteX740" fmla="*/ 11455781 w 12188952"/>
              <a:gd name="connsiteY740" fmla="*/ 978456 h 4370054"/>
              <a:gd name="connsiteX741" fmla="*/ 11505692 w 12188952"/>
              <a:gd name="connsiteY741" fmla="*/ 1003919 h 4370054"/>
              <a:gd name="connsiteX742" fmla="*/ 11556555 w 12188952"/>
              <a:gd name="connsiteY742" fmla="*/ 1027859 h 4370054"/>
              <a:gd name="connsiteX743" fmla="*/ 11608117 w 12188952"/>
              <a:gd name="connsiteY743" fmla="*/ 1050211 h 4370054"/>
              <a:gd name="connsiteX744" fmla="*/ 11660061 w 12188952"/>
              <a:gd name="connsiteY744" fmla="*/ 1070912 h 4370054"/>
              <a:gd name="connsiteX745" fmla="*/ 11665394 w 12188952"/>
              <a:gd name="connsiteY745" fmla="*/ 1072944 h 4370054"/>
              <a:gd name="connsiteX746" fmla="*/ 11670729 w 12188952"/>
              <a:gd name="connsiteY746" fmla="*/ 1074976 h 4370054"/>
              <a:gd name="connsiteX747" fmla="*/ 11676063 w 12188952"/>
              <a:gd name="connsiteY747" fmla="*/ 1076944 h 4370054"/>
              <a:gd name="connsiteX748" fmla="*/ 11681396 w 12188952"/>
              <a:gd name="connsiteY748" fmla="*/ 1078913 h 4370054"/>
              <a:gd name="connsiteX749" fmla="*/ 11728069 w 12188952"/>
              <a:gd name="connsiteY749" fmla="*/ 1095423 h 4370054"/>
              <a:gd name="connsiteX750" fmla="*/ 11774615 w 12188952"/>
              <a:gd name="connsiteY750" fmla="*/ 1110599 h 4370054"/>
              <a:gd name="connsiteX751" fmla="*/ 11820842 w 12188952"/>
              <a:gd name="connsiteY751" fmla="*/ 1124506 h 4370054"/>
              <a:gd name="connsiteX752" fmla="*/ 11866690 w 12188952"/>
              <a:gd name="connsiteY752" fmla="*/ 1137142 h 4370054"/>
              <a:gd name="connsiteX753" fmla="*/ 11917172 w 12188952"/>
              <a:gd name="connsiteY753" fmla="*/ 1149842 h 4370054"/>
              <a:gd name="connsiteX754" fmla="*/ 11966956 w 12188952"/>
              <a:gd name="connsiteY754" fmla="*/ 1161209 h 4370054"/>
              <a:gd name="connsiteX755" fmla="*/ 12015978 w 12188952"/>
              <a:gd name="connsiteY755" fmla="*/ 1171369 h 4370054"/>
              <a:gd name="connsiteX756" fmla="*/ 12064175 w 12188952"/>
              <a:gd name="connsiteY756" fmla="*/ 1180386 h 4370054"/>
              <a:gd name="connsiteX757" fmla="*/ 12158218 w 12188952"/>
              <a:gd name="connsiteY757" fmla="*/ 1195626 h 4370054"/>
              <a:gd name="connsiteX758" fmla="*/ 12188507 w 12188952"/>
              <a:gd name="connsiteY758" fmla="*/ 1199880 h 4370054"/>
              <a:gd name="connsiteX759" fmla="*/ 12188952 w 12188952"/>
              <a:gd name="connsiteY759" fmla="*/ 1116124 h 4370054"/>
              <a:gd name="connsiteX760" fmla="*/ 12117261 w 12188952"/>
              <a:gd name="connsiteY760" fmla="*/ 1105837 h 437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Lst>
            <a:rect l="l" t="t" r="r" b="b"/>
            <a:pathLst>
              <a:path w="12188952" h="4370054">
                <a:moveTo>
                  <a:pt x="12117578" y="1106408"/>
                </a:moveTo>
                <a:cubicBezTo>
                  <a:pt x="12088686" y="1101963"/>
                  <a:pt x="12059666" y="1097137"/>
                  <a:pt x="12030329" y="1091803"/>
                </a:cubicBezTo>
                <a:cubicBezTo>
                  <a:pt x="12015661" y="1089136"/>
                  <a:pt x="12000929" y="1086279"/>
                  <a:pt x="11986196" y="1083294"/>
                </a:cubicBezTo>
                <a:cubicBezTo>
                  <a:pt x="11971401" y="1080310"/>
                  <a:pt x="11956605" y="1077198"/>
                  <a:pt x="11941683" y="1073896"/>
                </a:cubicBezTo>
                <a:cubicBezTo>
                  <a:pt x="11926824" y="1070594"/>
                  <a:pt x="11911902" y="1067165"/>
                  <a:pt x="11896916" y="1063482"/>
                </a:cubicBezTo>
                <a:cubicBezTo>
                  <a:pt x="11881929" y="1059863"/>
                  <a:pt x="11866943" y="1056053"/>
                  <a:pt x="11851894" y="1051989"/>
                </a:cubicBezTo>
                <a:cubicBezTo>
                  <a:pt x="11838432" y="1048369"/>
                  <a:pt x="11824906" y="1044623"/>
                  <a:pt x="11811381" y="1040749"/>
                </a:cubicBezTo>
                <a:cubicBezTo>
                  <a:pt x="11797855" y="1036812"/>
                  <a:pt x="11784330" y="1032748"/>
                  <a:pt x="11770868" y="1028494"/>
                </a:cubicBezTo>
                <a:cubicBezTo>
                  <a:pt x="11757342" y="1024239"/>
                  <a:pt x="11743880" y="1019858"/>
                  <a:pt x="11730418" y="1015222"/>
                </a:cubicBezTo>
                <a:cubicBezTo>
                  <a:pt x="11716956" y="1010650"/>
                  <a:pt x="11703494" y="1005888"/>
                  <a:pt x="11690096" y="1000935"/>
                </a:cubicBezTo>
                <a:cubicBezTo>
                  <a:pt x="11688572" y="1000363"/>
                  <a:pt x="11686984" y="999792"/>
                  <a:pt x="11685461" y="999220"/>
                </a:cubicBezTo>
                <a:cubicBezTo>
                  <a:pt x="11683937" y="998649"/>
                  <a:pt x="11682349" y="998077"/>
                  <a:pt x="11680825" y="997506"/>
                </a:cubicBezTo>
                <a:cubicBezTo>
                  <a:pt x="11679301" y="996934"/>
                  <a:pt x="11677714" y="996363"/>
                  <a:pt x="11676190" y="995791"/>
                </a:cubicBezTo>
                <a:cubicBezTo>
                  <a:pt x="11674666" y="995220"/>
                  <a:pt x="11673078" y="994648"/>
                  <a:pt x="11671554" y="994013"/>
                </a:cubicBezTo>
                <a:cubicBezTo>
                  <a:pt x="11656631" y="988362"/>
                  <a:pt x="11641772" y="982456"/>
                  <a:pt x="11627041" y="976297"/>
                </a:cubicBezTo>
                <a:cubicBezTo>
                  <a:pt x="11612245" y="970201"/>
                  <a:pt x="11597577" y="963851"/>
                  <a:pt x="11583035" y="957310"/>
                </a:cubicBezTo>
                <a:cubicBezTo>
                  <a:pt x="11568493" y="950770"/>
                  <a:pt x="11554016" y="943975"/>
                  <a:pt x="11539665" y="937054"/>
                </a:cubicBezTo>
                <a:cubicBezTo>
                  <a:pt x="11525377" y="930069"/>
                  <a:pt x="11511153" y="922893"/>
                  <a:pt x="11497183" y="915527"/>
                </a:cubicBezTo>
                <a:cubicBezTo>
                  <a:pt x="11483213" y="908161"/>
                  <a:pt x="11469370" y="900605"/>
                  <a:pt x="11455654" y="892921"/>
                </a:cubicBezTo>
                <a:cubicBezTo>
                  <a:pt x="11442002" y="885174"/>
                  <a:pt x="11428540" y="877300"/>
                  <a:pt x="11415268" y="869236"/>
                </a:cubicBezTo>
                <a:cubicBezTo>
                  <a:pt x="11401996" y="861171"/>
                  <a:pt x="11388979" y="852980"/>
                  <a:pt x="11376089" y="844661"/>
                </a:cubicBezTo>
                <a:cubicBezTo>
                  <a:pt x="11363262" y="836343"/>
                  <a:pt x="11350625" y="827834"/>
                  <a:pt x="11338242" y="819261"/>
                </a:cubicBezTo>
                <a:cubicBezTo>
                  <a:pt x="11332019" y="815007"/>
                  <a:pt x="11325924" y="810689"/>
                  <a:pt x="11319828" y="806307"/>
                </a:cubicBezTo>
                <a:cubicBezTo>
                  <a:pt x="11313731" y="801989"/>
                  <a:pt x="11307763" y="797608"/>
                  <a:pt x="11301793" y="793163"/>
                </a:cubicBezTo>
                <a:cubicBezTo>
                  <a:pt x="11295888" y="788781"/>
                  <a:pt x="11289982" y="784336"/>
                  <a:pt x="11284141" y="779891"/>
                </a:cubicBezTo>
                <a:cubicBezTo>
                  <a:pt x="11278299" y="775446"/>
                  <a:pt x="11272583" y="771001"/>
                  <a:pt x="11266868" y="766493"/>
                </a:cubicBezTo>
                <a:lnTo>
                  <a:pt x="11258296" y="759762"/>
                </a:lnTo>
                <a:lnTo>
                  <a:pt x="11249914" y="752967"/>
                </a:lnTo>
                <a:lnTo>
                  <a:pt x="11241595" y="746173"/>
                </a:lnTo>
                <a:lnTo>
                  <a:pt x="11237404" y="742807"/>
                </a:lnTo>
                <a:lnTo>
                  <a:pt x="11233341" y="739378"/>
                </a:lnTo>
                <a:lnTo>
                  <a:pt x="11217148" y="725726"/>
                </a:lnTo>
                <a:lnTo>
                  <a:pt x="11201400" y="711946"/>
                </a:lnTo>
                <a:cubicBezTo>
                  <a:pt x="11191050" y="702739"/>
                  <a:pt x="11180890" y="693531"/>
                  <a:pt x="11170983" y="684260"/>
                </a:cubicBezTo>
                <a:cubicBezTo>
                  <a:pt x="11161141" y="675053"/>
                  <a:pt x="11151489" y="665782"/>
                  <a:pt x="11142028" y="656447"/>
                </a:cubicBezTo>
                <a:cubicBezTo>
                  <a:pt x="11132629" y="647176"/>
                  <a:pt x="11123486" y="637905"/>
                  <a:pt x="11114532" y="628634"/>
                </a:cubicBezTo>
                <a:cubicBezTo>
                  <a:pt x="11105642" y="619363"/>
                  <a:pt x="11096942" y="610092"/>
                  <a:pt x="11088497" y="600821"/>
                </a:cubicBezTo>
                <a:lnTo>
                  <a:pt x="11082147" y="593900"/>
                </a:lnTo>
                <a:lnTo>
                  <a:pt x="11075988" y="586978"/>
                </a:lnTo>
                <a:lnTo>
                  <a:pt x="11063732" y="573135"/>
                </a:lnTo>
                <a:lnTo>
                  <a:pt x="11039856" y="545195"/>
                </a:lnTo>
                <a:cubicBezTo>
                  <a:pt x="11037761" y="542782"/>
                  <a:pt x="11035729" y="540369"/>
                  <a:pt x="11033633" y="537893"/>
                </a:cubicBezTo>
                <a:cubicBezTo>
                  <a:pt x="11031601" y="535480"/>
                  <a:pt x="11029505" y="533067"/>
                  <a:pt x="11027410" y="530654"/>
                </a:cubicBezTo>
                <a:cubicBezTo>
                  <a:pt x="11025315" y="528241"/>
                  <a:pt x="11023282" y="525828"/>
                  <a:pt x="11021187" y="523415"/>
                </a:cubicBezTo>
                <a:cubicBezTo>
                  <a:pt x="11019092" y="521002"/>
                  <a:pt x="11016996" y="518589"/>
                  <a:pt x="11014837" y="516239"/>
                </a:cubicBezTo>
                <a:lnTo>
                  <a:pt x="11002201" y="501952"/>
                </a:lnTo>
                <a:lnTo>
                  <a:pt x="10989310" y="487791"/>
                </a:lnTo>
                <a:cubicBezTo>
                  <a:pt x="10987215" y="485442"/>
                  <a:pt x="10985055" y="483092"/>
                  <a:pt x="10982896" y="480743"/>
                </a:cubicBezTo>
                <a:cubicBezTo>
                  <a:pt x="10980738" y="478393"/>
                  <a:pt x="10978515" y="476044"/>
                  <a:pt x="10976356" y="473758"/>
                </a:cubicBezTo>
                <a:cubicBezTo>
                  <a:pt x="10974133" y="471408"/>
                  <a:pt x="10971975" y="469122"/>
                  <a:pt x="10969752" y="466773"/>
                </a:cubicBezTo>
                <a:cubicBezTo>
                  <a:pt x="10967529" y="464423"/>
                  <a:pt x="10965370" y="462137"/>
                  <a:pt x="10963148" y="459788"/>
                </a:cubicBezTo>
                <a:lnTo>
                  <a:pt x="10959846" y="456295"/>
                </a:lnTo>
                <a:lnTo>
                  <a:pt x="10956480" y="452803"/>
                </a:lnTo>
                <a:lnTo>
                  <a:pt x="10949750" y="445945"/>
                </a:lnTo>
                <a:cubicBezTo>
                  <a:pt x="10948606" y="444802"/>
                  <a:pt x="10947527" y="443659"/>
                  <a:pt x="10946384" y="442516"/>
                </a:cubicBezTo>
                <a:cubicBezTo>
                  <a:pt x="10945241" y="441373"/>
                  <a:pt x="10944162" y="440230"/>
                  <a:pt x="10943018" y="439087"/>
                </a:cubicBezTo>
                <a:cubicBezTo>
                  <a:pt x="10941876" y="437944"/>
                  <a:pt x="10940796" y="436801"/>
                  <a:pt x="10939653" y="435658"/>
                </a:cubicBezTo>
                <a:cubicBezTo>
                  <a:pt x="10938510" y="434515"/>
                  <a:pt x="10937367" y="433372"/>
                  <a:pt x="10936224" y="432229"/>
                </a:cubicBezTo>
                <a:cubicBezTo>
                  <a:pt x="10933938" y="429943"/>
                  <a:pt x="10931589" y="427720"/>
                  <a:pt x="10929303" y="425434"/>
                </a:cubicBezTo>
                <a:cubicBezTo>
                  <a:pt x="10927017" y="423148"/>
                  <a:pt x="10924730" y="420926"/>
                  <a:pt x="10922444" y="418640"/>
                </a:cubicBezTo>
                <a:cubicBezTo>
                  <a:pt x="10920158" y="416417"/>
                  <a:pt x="10917872" y="414131"/>
                  <a:pt x="10915523" y="411909"/>
                </a:cubicBezTo>
                <a:cubicBezTo>
                  <a:pt x="10913174" y="409686"/>
                  <a:pt x="10910888" y="407400"/>
                  <a:pt x="10908475" y="405178"/>
                </a:cubicBezTo>
                <a:cubicBezTo>
                  <a:pt x="10907268" y="404035"/>
                  <a:pt x="10906125" y="402955"/>
                  <a:pt x="10904982" y="401812"/>
                </a:cubicBezTo>
                <a:cubicBezTo>
                  <a:pt x="10903839" y="400669"/>
                  <a:pt x="10902632" y="399590"/>
                  <a:pt x="10901490" y="398447"/>
                </a:cubicBezTo>
                <a:cubicBezTo>
                  <a:pt x="10900346" y="397304"/>
                  <a:pt x="10899140" y="396224"/>
                  <a:pt x="10897997" y="395145"/>
                </a:cubicBezTo>
                <a:cubicBezTo>
                  <a:pt x="10896854" y="394065"/>
                  <a:pt x="10895647" y="392922"/>
                  <a:pt x="10894441" y="391843"/>
                </a:cubicBezTo>
                <a:lnTo>
                  <a:pt x="10880090" y="378635"/>
                </a:lnTo>
                <a:cubicBezTo>
                  <a:pt x="10878883" y="377555"/>
                  <a:pt x="10877741" y="376412"/>
                  <a:pt x="10876534" y="375333"/>
                </a:cubicBezTo>
                <a:cubicBezTo>
                  <a:pt x="10875328" y="374253"/>
                  <a:pt x="10874121" y="373174"/>
                  <a:pt x="10872915" y="372031"/>
                </a:cubicBezTo>
                <a:cubicBezTo>
                  <a:pt x="10871708" y="370951"/>
                  <a:pt x="10870502" y="369872"/>
                  <a:pt x="10869231" y="368792"/>
                </a:cubicBezTo>
                <a:cubicBezTo>
                  <a:pt x="10867962" y="367713"/>
                  <a:pt x="10866755" y="366633"/>
                  <a:pt x="10865549" y="365554"/>
                </a:cubicBezTo>
                <a:cubicBezTo>
                  <a:pt x="10864342" y="364474"/>
                  <a:pt x="10863072" y="363395"/>
                  <a:pt x="10861866" y="362315"/>
                </a:cubicBezTo>
                <a:cubicBezTo>
                  <a:pt x="10860659" y="361236"/>
                  <a:pt x="10859453" y="360156"/>
                  <a:pt x="10858182" y="359077"/>
                </a:cubicBezTo>
                <a:cubicBezTo>
                  <a:pt x="10856976" y="357997"/>
                  <a:pt x="10855769" y="356918"/>
                  <a:pt x="10854500" y="355838"/>
                </a:cubicBezTo>
                <a:cubicBezTo>
                  <a:pt x="10853293" y="354759"/>
                  <a:pt x="10852023" y="353679"/>
                  <a:pt x="10850753" y="352600"/>
                </a:cubicBezTo>
                <a:lnTo>
                  <a:pt x="10835767" y="339773"/>
                </a:lnTo>
                <a:lnTo>
                  <a:pt x="10832020" y="336598"/>
                </a:lnTo>
                <a:lnTo>
                  <a:pt x="10828147" y="333423"/>
                </a:lnTo>
                <a:lnTo>
                  <a:pt x="10820464" y="327073"/>
                </a:lnTo>
                <a:cubicBezTo>
                  <a:pt x="10817924" y="324977"/>
                  <a:pt x="10815383" y="322882"/>
                  <a:pt x="10812780" y="320786"/>
                </a:cubicBezTo>
                <a:cubicBezTo>
                  <a:pt x="10810177" y="318691"/>
                  <a:pt x="10807573" y="316595"/>
                  <a:pt x="10804969" y="314500"/>
                </a:cubicBezTo>
                <a:cubicBezTo>
                  <a:pt x="10802366" y="312404"/>
                  <a:pt x="10799763" y="310309"/>
                  <a:pt x="10797095" y="308277"/>
                </a:cubicBezTo>
                <a:cubicBezTo>
                  <a:pt x="10794492" y="306181"/>
                  <a:pt x="10791889" y="304149"/>
                  <a:pt x="10789285" y="302054"/>
                </a:cubicBezTo>
                <a:cubicBezTo>
                  <a:pt x="10786618" y="300022"/>
                  <a:pt x="10783951" y="297926"/>
                  <a:pt x="10781284" y="295894"/>
                </a:cubicBezTo>
                <a:cubicBezTo>
                  <a:pt x="10778617" y="293862"/>
                  <a:pt x="10775950" y="291767"/>
                  <a:pt x="10773283" y="289735"/>
                </a:cubicBezTo>
                <a:cubicBezTo>
                  <a:pt x="10770616" y="287703"/>
                  <a:pt x="10767949" y="285671"/>
                  <a:pt x="10765218" y="283639"/>
                </a:cubicBezTo>
                <a:cubicBezTo>
                  <a:pt x="10762488" y="281607"/>
                  <a:pt x="10759821" y="279575"/>
                  <a:pt x="10757027" y="277606"/>
                </a:cubicBezTo>
                <a:cubicBezTo>
                  <a:pt x="10755693" y="276590"/>
                  <a:pt x="10754296" y="275574"/>
                  <a:pt x="10752963" y="274558"/>
                </a:cubicBezTo>
                <a:cubicBezTo>
                  <a:pt x="10751629" y="273542"/>
                  <a:pt x="10750232" y="272526"/>
                  <a:pt x="10748836" y="271510"/>
                </a:cubicBezTo>
                <a:cubicBezTo>
                  <a:pt x="10747439" y="270494"/>
                  <a:pt x="10746105" y="269478"/>
                  <a:pt x="10744708" y="268526"/>
                </a:cubicBezTo>
                <a:cubicBezTo>
                  <a:pt x="10743311" y="267510"/>
                  <a:pt x="10741914" y="266557"/>
                  <a:pt x="10740517" y="265541"/>
                </a:cubicBezTo>
                <a:cubicBezTo>
                  <a:pt x="10739120" y="264525"/>
                  <a:pt x="10737723" y="263573"/>
                  <a:pt x="10736326" y="262557"/>
                </a:cubicBezTo>
                <a:cubicBezTo>
                  <a:pt x="10734929" y="261541"/>
                  <a:pt x="10733532" y="260588"/>
                  <a:pt x="10732135" y="259572"/>
                </a:cubicBezTo>
                <a:cubicBezTo>
                  <a:pt x="10730738" y="258556"/>
                  <a:pt x="10729341" y="257604"/>
                  <a:pt x="10727944" y="256588"/>
                </a:cubicBezTo>
                <a:cubicBezTo>
                  <a:pt x="10726547" y="255572"/>
                  <a:pt x="10725150" y="254619"/>
                  <a:pt x="10723753" y="253603"/>
                </a:cubicBezTo>
                <a:lnTo>
                  <a:pt x="10706671" y="241856"/>
                </a:lnTo>
                <a:cubicBezTo>
                  <a:pt x="10705211" y="240903"/>
                  <a:pt x="10703814" y="239887"/>
                  <a:pt x="10702354" y="238935"/>
                </a:cubicBezTo>
                <a:cubicBezTo>
                  <a:pt x="10700893" y="237982"/>
                  <a:pt x="10699432" y="237030"/>
                  <a:pt x="10697972" y="236077"/>
                </a:cubicBezTo>
                <a:cubicBezTo>
                  <a:pt x="10696512" y="235125"/>
                  <a:pt x="10695051" y="234172"/>
                  <a:pt x="10693591" y="233220"/>
                </a:cubicBezTo>
                <a:cubicBezTo>
                  <a:pt x="10692130" y="232267"/>
                  <a:pt x="10690669" y="231315"/>
                  <a:pt x="10689209" y="230362"/>
                </a:cubicBezTo>
                <a:cubicBezTo>
                  <a:pt x="10683367" y="226552"/>
                  <a:pt x="10677462" y="222742"/>
                  <a:pt x="10671492" y="218932"/>
                </a:cubicBezTo>
                <a:cubicBezTo>
                  <a:pt x="10665524" y="215186"/>
                  <a:pt x="10659554" y="211439"/>
                  <a:pt x="10653522" y="207693"/>
                </a:cubicBezTo>
                <a:cubicBezTo>
                  <a:pt x="10647490" y="204010"/>
                  <a:pt x="10641393" y="200327"/>
                  <a:pt x="10635234" y="196644"/>
                </a:cubicBezTo>
                <a:cubicBezTo>
                  <a:pt x="10629075" y="192961"/>
                  <a:pt x="10622915" y="189341"/>
                  <a:pt x="10616629" y="185785"/>
                </a:cubicBezTo>
                <a:cubicBezTo>
                  <a:pt x="10604119" y="178610"/>
                  <a:pt x="10591355" y="171561"/>
                  <a:pt x="10578402" y="164640"/>
                </a:cubicBezTo>
                <a:cubicBezTo>
                  <a:pt x="10565447" y="157718"/>
                  <a:pt x="10552240" y="150987"/>
                  <a:pt x="10538841" y="144383"/>
                </a:cubicBezTo>
                <a:cubicBezTo>
                  <a:pt x="10525442" y="137779"/>
                  <a:pt x="10511790" y="131366"/>
                  <a:pt x="10497947" y="125079"/>
                </a:cubicBezTo>
                <a:cubicBezTo>
                  <a:pt x="10484104" y="118793"/>
                  <a:pt x="10470070" y="112697"/>
                  <a:pt x="10455783" y="106791"/>
                </a:cubicBezTo>
                <a:cubicBezTo>
                  <a:pt x="10451465" y="105013"/>
                  <a:pt x="10447147" y="103235"/>
                  <a:pt x="10442829" y="101521"/>
                </a:cubicBezTo>
                <a:cubicBezTo>
                  <a:pt x="10438511" y="99743"/>
                  <a:pt x="10434129" y="98028"/>
                  <a:pt x="10429748" y="96314"/>
                </a:cubicBezTo>
                <a:cubicBezTo>
                  <a:pt x="10425367" y="94599"/>
                  <a:pt x="10420985" y="92885"/>
                  <a:pt x="10416540" y="91234"/>
                </a:cubicBezTo>
                <a:cubicBezTo>
                  <a:pt x="10412095" y="89583"/>
                  <a:pt x="10407714" y="87932"/>
                  <a:pt x="10403268" y="86281"/>
                </a:cubicBezTo>
                <a:cubicBezTo>
                  <a:pt x="10392981" y="82471"/>
                  <a:pt x="10382567" y="78788"/>
                  <a:pt x="10372090" y="75232"/>
                </a:cubicBezTo>
                <a:cubicBezTo>
                  <a:pt x="10361613" y="71676"/>
                  <a:pt x="10351008" y="68183"/>
                  <a:pt x="10340340" y="64818"/>
                </a:cubicBezTo>
                <a:cubicBezTo>
                  <a:pt x="10329672" y="61452"/>
                  <a:pt x="10318941" y="58214"/>
                  <a:pt x="10308145" y="55102"/>
                </a:cubicBezTo>
                <a:cubicBezTo>
                  <a:pt x="10297351" y="51991"/>
                  <a:pt x="10286429" y="48943"/>
                  <a:pt x="10275506" y="46085"/>
                </a:cubicBezTo>
                <a:cubicBezTo>
                  <a:pt x="10267632" y="43990"/>
                  <a:pt x="10259758" y="42021"/>
                  <a:pt x="10251884" y="40053"/>
                </a:cubicBezTo>
                <a:cubicBezTo>
                  <a:pt x="10243947" y="38084"/>
                  <a:pt x="10236009" y="36243"/>
                  <a:pt x="10228072" y="34401"/>
                </a:cubicBezTo>
                <a:cubicBezTo>
                  <a:pt x="10220134" y="32623"/>
                  <a:pt x="10212133" y="30845"/>
                  <a:pt x="10204132" y="29194"/>
                </a:cubicBezTo>
                <a:cubicBezTo>
                  <a:pt x="10196131" y="27543"/>
                  <a:pt x="10188067" y="25892"/>
                  <a:pt x="10180066" y="24368"/>
                </a:cubicBezTo>
                <a:cubicBezTo>
                  <a:pt x="10172002" y="22844"/>
                  <a:pt x="10163937" y="21384"/>
                  <a:pt x="10155872" y="19987"/>
                </a:cubicBezTo>
                <a:cubicBezTo>
                  <a:pt x="10147808" y="18590"/>
                  <a:pt x="10139680" y="17256"/>
                  <a:pt x="10131552" y="16050"/>
                </a:cubicBezTo>
                <a:cubicBezTo>
                  <a:pt x="10123424" y="14780"/>
                  <a:pt x="10115296" y="13637"/>
                  <a:pt x="10107168" y="12494"/>
                </a:cubicBezTo>
                <a:cubicBezTo>
                  <a:pt x="10099040" y="11414"/>
                  <a:pt x="10090912" y="10335"/>
                  <a:pt x="10082784" y="9382"/>
                </a:cubicBezTo>
                <a:cubicBezTo>
                  <a:pt x="10074656" y="8430"/>
                  <a:pt x="10066528" y="7541"/>
                  <a:pt x="10058337" y="6715"/>
                </a:cubicBezTo>
                <a:cubicBezTo>
                  <a:pt x="10050208" y="5890"/>
                  <a:pt x="10042017" y="5128"/>
                  <a:pt x="10033889" y="4493"/>
                </a:cubicBezTo>
                <a:cubicBezTo>
                  <a:pt x="10025761" y="3794"/>
                  <a:pt x="10017633" y="3223"/>
                  <a:pt x="10009505" y="2715"/>
                </a:cubicBezTo>
                <a:cubicBezTo>
                  <a:pt x="10001377" y="2207"/>
                  <a:pt x="9993249" y="1762"/>
                  <a:pt x="9985184" y="1381"/>
                </a:cubicBezTo>
                <a:cubicBezTo>
                  <a:pt x="9977056" y="1000"/>
                  <a:pt x="9968992" y="746"/>
                  <a:pt x="9960928" y="492"/>
                </a:cubicBezTo>
                <a:cubicBezTo>
                  <a:pt x="9952863" y="302"/>
                  <a:pt x="9944799" y="111"/>
                  <a:pt x="9936734" y="48"/>
                </a:cubicBezTo>
                <a:cubicBezTo>
                  <a:pt x="9928669" y="-16"/>
                  <a:pt x="9920668" y="-16"/>
                  <a:pt x="9912667" y="48"/>
                </a:cubicBezTo>
                <a:cubicBezTo>
                  <a:pt x="9904667" y="111"/>
                  <a:pt x="9896666" y="302"/>
                  <a:pt x="9888728" y="492"/>
                </a:cubicBezTo>
                <a:cubicBezTo>
                  <a:pt x="9872726" y="937"/>
                  <a:pt x="9856915" y="1699"/>
                  <a:pt x="9841293" y="2778"/>
                </a:cubicBezTo>
                <a:cubicBezTo>
                  <a:pt x="9825545" y="3858"/>
                  <a:pt x="9809988" y="5191"/>
                  <a:pt x="9794621" y="6842"/>
                </a:cubicBezTo>
                <a:cubicBezTo>
                  <a:pt x="9779127" y="8493"/>
                  <a:pt x="9763887" y="10462"/>
                  <a:pt x="9748838" y="12748"/>
                </a:cubicBezTo>
                <a:cubicBezTo>
                  <a:pt x="9733661" y="15034"/>
                  <a:pt x="9718739" y="17574"/>
                  <a:pt x="9704006" y="20431"/>
                </a:cubicBezTo>
                <a:cubicBezTo>
                  <a:pt x="9696641" y="21892"/>
                  <a:pt x="9689275" y="23352"/>
                  <a:pt x="9682036" y="24940"/>
                </a:cubicBezTo>
                <a:cubicBezTo>
                  <a:pt x="9674733" y="26527"/>
                  <a:pt x="9667557" y="28178"/>
                  <a:pt x="9660382" y="29956"/>
                </a:cubicBezTo>
                <a:cubicBezTo>
                  <a:pt x="9653206" y="31671"/>
                  <a:pt x="9646094" y="33512"/>
                  <a:pt x="9639109" y="35417"/>
                </a:cubicBezTo>
                <a:cubicBezTo>
                  <a:pt x="9632061" y="37322"/>
                  <a:pt x="9625076" y="39291"/>
                  <a:pt x="9618218" y="41323"/>
                </a:cubicBezTo>
                <a:cubicBezTo>
                  <a:pt x="9611296" y="43355"/>
                  <a:pt x="9604439" y="45514"/>
                  <a:pt x="9597644" y="47673"/>
                </a:cubicBezTo>
                <a:cubicBezTo>
                  <a:pt x="9590850" y="49895"/>
                  <a:pt x="9584118" y="52181"/>
                  <a:pt x="9577515" y="54531"/>
                </a:cubicBezTo>
                <a:cubicBezTo>
                  <a:pt x="9570847" y="56880"/>
                  <a:pt x="9564306" y="59293"/>
                  <a:pt x="9557766" y="61833"/>
                </a:cubicBezTo>
                <a:cubicBezTo>
                  <a:pt x="9551226" y="64373"/>
                  <a:pt x="9544812" y="66913"/>
                  <a:pt x="9538462" y="69580"/>
                </a:cubicBezTo>
                <a:cubicBezTo>
                  <a:pt x="9525762" y="74914"/>
                  <a:pt x="9513379" y="80566"/>
                  <a:pt x="9501442" y="86535"/>
                </a:cubicBezTo>
                <a:cubicBezTo>
                  <a:pt x="9489440" y="92504"/>
                  <a:pt x="9477756" y="98790"/>
                  <a:pt x="9466580" y="105394"/>
                </a:cubicBezTo>
                <a:cubicBezTo>
                  <a:pt x="9455341" y="111998"/>
                  <a:pt x="9444482" y="118920"/>
                  <a:pt x="9434131" y="126095"/>
                </a:cubicBezTo>
                <a:cubicBezTo>
                  <a:pt x="9423717" y="133334"/>
                  <a:pt x="9413748" y="140827"/>
                  <a:pt x="9404350" y="148638"/>
                </a:cubicBezTo>
                <a:cubicBezTo>
                  <a:pt x="9394889" y="156512"/>
                  <a:pt x="9385935" y="164640"/>
                  <a:pt x="9377553" y="173022"/>
                </a:cubicBezTo>
                <a:cubicBezTo>
                  <a:pt x="9369107" y="181467"/>
                  <a:pt x="9361297" y="190230"/>
                  <a:pt x="9354058" y="199247"/>
                </a:cubicBezTo>
                <a:cubicBezTo>
                  <a:pt x="9346755" y="208328"/>
                  <a:pt x="9340088" y="217599"/>
                  <a:pt x="9334055" y="227124"/>
                </a:cubicBezTo>
                <a:cubicBezTo>
                  <a:pt x="9327959" y="236712"/>
                  <a:pt x="9322499" y="246555"/>
                  <a:pt x="9317736" y="256651"/>
                </a:cubicBezTo>
                <a:cubicBezTo>
                  <a:pt x="9315323" y="261731"/>
                  <a:pt x="9313101" y="266811"/>
                  <a:pt x="9311068" y="271955"/>
                </a:cubicBezTo>
                <a:cubicBezTo>
                  <a:pt x="9309037" y="277162"/>
                  <a:pt x="9307131" y="282369"/>
                  <a:pt x="9305417" y="287639"/>
                </a:cubicBezTo>
                <a:cubicBezTo>
                  <a:pt x="9303703" y="292910"/>
                  <a:pt x="9302179" y="298244"/>
                  <a:pt x="9300781" y="303641"/>
                </a:cubicBezTo>
                <a:cubicBezTo>
                  <a:pt x="9299448" y="309039"/>
                  <a:pt x="9298242" y="314500"/>
                  <a:pt x="9297226" y="319961"/>
                </a:cubicBezTo>
                <a:cubicBezTo>
                  <a:pt x="9296209" y="325485"/>
                  <a:pt x="9295447" y="331010"/>
                  <a:pt x="9294813" y="336598"/>
                </a:cubicBezTo>
                <a:cubicBezTo>
                  <a:pt x="9294178" y="342186"/>
                  <a:pt x="9293733" y="347837"/>
                  <a:pt x="9293479" y="353489"/>
                </a:cubicBezTo>
                <a:cubicBezTo>
                  <a:pt x="9293225" y="359140"/>
                  <a:pt x="9293098" y="364855"/>
                  <a:pt x="9293225" y="370634"/>
                </a:cubicBezTo>
                <a:cubicBezTo>
                  <a:pt x="9293352" y="376412"/>
                  <a:pt x="9293606" y="382191"/>
                  <a:pt x="9294051" y="387969"/>
                </a:cubicBezTo>
                <a:cubicBezTo>
                  <a:pt x="9294940" y="399653"/>
                  <a:pt x="9296591" y="411401"/>
                  <a:pt x="9299004" y="423275"/>
                </a:cubicBezTo>
                <a:cubicBezTo>
                  <a:pt x="9301353" y="435213"/>
                  <a:pt x="9304465" y="447151"/>
                  <a:pt x="9308275" y="459153"/>
                </a:cubicBezTo>
                <a:cubicBezTo>
                  <a:pt x="9312084" y="471218"/>
                  <a:pt x="9316593" y="483346"/>
                  <a:pt x="9321800" y="495411"/>
                </a:cubicBezTo>
                <a:cubicBezTo>
                  <a:pt x="9327007" y="507603"/>
                  <a:pt x="9332913" y="519732"/>
                  <a:pt x="9339517" y="531924"/>
                </a:cubicBezTo>
                <a:cubicBezTo>
                  <a:pt x="9342818" y="538020"/>
                  <a:pt x="9346247" y="544116"/>
                  <a:pt x="9349867" y="550212"/>
                </a:cubicBezTo>
                <a:cubicBezTo>
                  <a:pt x="9353487" y="556308"/>
                  <a:pt x="9357233" y="562404"/>
                  <a:pt x="9361106" y="568500"/>
                </a:cubicBezTo>
                <a:cubicBezTo>
                  <a:pt x="9365043" y="574596"/>
                  <a:pt x="9369107" y="580692"/>
                  <a:pt x="9373299" y="586724"/>
                </a:cubicBezTo>
                <a:cubicBezTo>
                  <a:pt x="9377490" y="592820"/>
                  <a:pt x="9381871" y="598853"/>
                  <a:pt x="9386379" y="604949"/>
                </a:cubicBezTo>
                <a:cubicBezTo>
                  <a:pt x="9390888" y="611045"/>
                  <a:pt x="9395524" y="617077"/>
                  <a:pt x="9400350" y="623110"/>
                </a:cubicBezTo>
                <a:cubicBezTo>
                  <a:pt x="9405112" y="629142"/>
                  <a:pt x="9410065" y="635175"/>
                  <a:pt x="9415145" y="641207"/>
                </a:cubicBezTo>
                <a:cubicBezTo>
                  <a:pt x="9420225" y="647240"/>
                  <a:pt x="9425432" y="653209"/>
                  <a:pt x="9430766" y="659178"/>
                </a:cubicBezTo>
                <a:cubicBezTo>
                  <a:pt x="9436100" y="665147"/>
                  <a:pt x="9441625" y="671116"/>
                  <a:pt x="9447213" y="677021"/>
                </a:cubicBezTo>
                <a:cubicBezTo>
                  <a:pt x="9452864" y="682990"/>
                  <a:pt x="9458579" y="688896"/>
                  <a:pt x="9464421" y="694801"/>
                </a:cubicBezTo>
                <a:cubicBezTo>
                  <a:pt x="9470263" y="700707"/>
                  <a:pt x="9476232" y="706612"/>
                  <a:pt x="9482265" y="712454"/>
                </a:cubicBezTo>
                <a:cubicBezTo>
                  <a:pt x="9488361" y="718360"/>
                  <a:pt x="9494520" y="724202"/>
                  <a:pt x="9500806" y="730044"/>
                </a:cubicBezTo>
                <a:cubicBezTo>
                  <a:pt x="9507093" y="735886"/>
                  <a:pt x="9513506" y="741664"/>
                  <a:pt x="9520047" y="747443"/>
                </a:cubicBezTo>
                <a:cubicBezTo>
                  <a:pt x="9526588" y="753221"/>
                  <a:pt x="9533255" y="758936"/>
                  <a:pt x="9539986" y="764651"/>
                </a:cubicBezTo>
                <a:cubicBezTo>
                  <a:pt x="9546717" y="770366"/>
                  <a:pt x="9553575" y="776081"/>
                  <a:pt x="9560496" y="781796"/>
                </a:cubicBezTo>
                <a:cubicBezTo>
                  <a:pt x="9567418" y="787511"/>
                  <a:pt x="9574467" y="793163"/>
                  <a:pt x="9581579" y="798751"/>
                </a:cubicBezTo>
                <a:cubicBezTo>
                  <a:pt x="9588691" y="804402"/>
                  <a:pt x="9595929" y="809990"/>
                  <a:pt x="9603232" y="815578"/>
                </a:cubicBezTo>
                <a:cubicBezTo>
                  <a:pt x="9605074" y="816975"/>
                  <a:pt x="9606915" y="818372"/>
                  <a:pt x="9608756" y="819769"/>
                </a:cubicBezTo>
                <a:cubicBezTo>
                  <a:pt x="9610598" y="821166"/>
                  <a:pt x="9612440" y="822563"/>
                  <a:pt x="9614344" y="823897"/>
                </a:cubicBezTo>
                <a:cubicBezTo>
                  <a:pt x="9616186" y="825294"/>
                  <a:pt x="9618091" y="826627"/>
                  <a:pt x="9619932" y="828024"/>
                </a:cubicBezTo>
                <a:cubicBezTo>
                  <a:pt x="9621774" y="829421"/>
                  <a:pt x="9623679" y="830818"/>
                  <a:pt x="9625520" y="832152"/>
                </a:cubicBezTo>
                <a:lnTo>
                  <a:pt x="9636760" y="840470"/>
                </a:lnTo>
                <a:cubicBezTo>
                  <a:pt x="9637713" y="841169"/>
                  <a:pt x="9638665" y="841867"/>
                  <a:pt x="9639617" y="842502"/>
                </a:cubicBezTo>
                <a:cubicBezTo>
                  <a:pt x="9640570" y="843201"/>
                  <a:pt x="9641522" y="843836"/>
                  <a:pt x="9642475" y="844534"/>
                </a:cubicBezTo>
                <a:cubicBezTo>
                  <a:pt x="9643428" y="845233"/>
                  <a:pt x="9644380" y="845868"/>
                  <a:pt x="9645332" y="846566"/>
                </a:cubicBezTo>
                <a:cubicBezTo>
                  <a:pt x="9646285" y="847265"/>
                  <a:pt x="9647238" y="847900"/>
                  <a:pt x="9648190" y="848598"/>
                </a:cubicBezTo>
                <a:lnTo>
                  <a:pt x="9671367" y="864981"/>
                </a:lnTo>
                <a:lnTo>
                  <a:pt x="9695117" y="881047"/>
                </a:lnTo>
                <a:lnTo>
                  <a:pt x="9707054" y="889111"/>
                </a:lnTo>
                <a:lnTo>
                  <a:pt x="9719246" y="897049"/>
                </a:lnTo>
                <a:lnTo>
                  <a:pt x="9743694" y="912860"/>
                </a:lnTo>
                <a:lnTo>
                  <a:pt x="9768713" y="928354"/>
                </a:lnTo>
                <a:lnTo>
                  <a:pt x="9781286" y="936165"/>
                </a:lnTo>
                <a:lnTo>
                  <a:pt x="9794050" y="943785"/>
                </a:lnTo>
                <a:lnTo>
                  <a:pt x="9819704" y="959025"/>
                </a:lnTo>
                <a:lnTo>
                  <a:pt x="9845802" y="974011"/>
                </a:lnTo>
                <a:cubicBezTo>
                  <a:pt x="9850120" y="976551"/>
                  <a:pt x="9854502" y="979027"/>
                  <a:pt x="9858883" y="981504"/>
                </a:cubicBezTo>
                <a:cubicBezTo>
                  <a:pt x="9863265" y="983980"/>
                  <a:pt x="9867709" y="986457"/>
                  <a:pt x="9872154" y="988870"/>
                </a:cubicBezTo>
                <a:cubicBezTo>
                  <a:pt x="9876600" y="991346"/>
                  <a:pt x="9881044" y="993759"/>
                  <a:pt x="9885490" y="996172"/>
                </a:cubicBezTo>
                <a:cubicBezTo>
                  <a:pt x="9889934" y="998585"/>
                  <a:pt x="9894379" y="1001062"/>
                  <a:pt x="9898825" y="1003538"/>
                </a:cubicBezTo>
                <a:cubicBezTo>
                  <a:pt x="9901047" y="1004808"/>
                  <a:pt x="9903269" y="1006015"/>
                  <a:pt x="9905492" y="1007221"/>
                </a:cubicBezTo>
                <a:cubicBezTo>
                  <a:pt x="9907715" y="1008428"/>
                  <a:pt x="9910001" y="1009634"/>
                  <a:pt x="9912223" y="1010841"/>
                </a:cubicBezTo>
                <a:cubicBezTo>
                  <a:pt x="9914509" y="1012047"/>
                  <a:pt x="9916731" y="1013254"/>
                  <a:pt x="9919017" y="1014397"/>
                </a:cubicBezTo>
                <a:cubicBezTo>
                  <a:pt x="9921304" y="1015603"/>
                  <a:pt x="9923526" y="1016810"/>
                  <a:pt x="9925749" y="1017953"/>
                </a:cubicBezTo>
                <a:lnTo>
                  <a:pt x="9952863" y="1032304"/>
                </a:lnTo>
                <a:lnTo>
                  <a:pt x="9978263" y="1045702"/>
                </a:lnTo>
                <a:cubicBezTo>
                  <a:pt x="9980358" y="1046845"/>
                  <a:pt x="9982517" y="1047925"/>
                  <a:pt x="9984613" y="1049068"/>
                </a:cubicBezTo>
                <a:cubicBezTo>
                  <a:pt x="9986708" y="1050211"/>
                  <a:pt x="9988804" y="1051354"/>
                  <a:pt x="9990900" y="1052497"/>
                </a:cubicBezTo>
                <a:cubicBezTo>
                  <a:pt x="9992995" y="1053640"/>
                  <a:pt x="9995091" y="1054783"/>
                  <a:pt x="9997186" y="1055926"/>
                </a:cubicBezTo>
                <a:cubicBezTo>
                  <a:pt x="9999281" y="1057069"/>
                  <a:pt x="10001377" y="1058212"/>
                  <a:pt x="10003472" y="1059355"/>
                </a:cubicBezTo>
                <a:cubicBezTo>
                  <a:pt x="10011791" y="1063990"/>
                  <a:pt x="10020109" y="1068626"/>
                  <a:pt x="10028365" y="1073325"/>
                </a:cubicBezTo>
                <a:cubicBezTo>
                  <a:pt x="10036619" y="1078024"/>
                  <a:pt x="10044875" y="1082723"/>
                  <a:pt x="10053003" y="1087549"/>
                </a:cubicBezTo>
                <a:cubicBezTo>
                  <a:pt x="10061194" y="1092311"/>
                  <a:pt x="10069322" y="1097137"/>
                  <a:pt x="10077387" y="1102027"/>
                </a:cubicBezTo>
                <a:cubicBezTo>
                  <a:pt x="10085515" y="1106916"/>
                  <a:pt x="10093516" y="1111806"/>
                  <a:pt x="10101517" y="1116759"/>
                </a:cubicBezTo>
                <a:cubicBezTo>
                  <a:pt x="10109517" y="1121712"/>
                  <a:pt x="10117455" y="1126792"/>
                  <a:pt x="10125329" y="1131872"/>
                </a:cubicBezTo>
                <a:cubicBezTo>
                  <a:pt x="10133203" y="1136952"/>
                  <a:pt x="10141077" y="1142095"/>
                  <a:pt x="10148824" y="1147239"/>
                </a:cubicBezTo>
                <a:cubicBezTo>
                  <a:pt x="10156634" y="1152446"/>
                  <a:pt x="10164318" y="1157653"/>
                  <a:pt x="10172002" y="1162923"/>
                </a:cubicBezTo>
                <a:cubicBezTo>
                  <a:pt x="10179685" y="1168194"/>
                  <a:pt x="10187305" y="1173528"/>
                  <a:pt x="10194862" y="1178925"/>
                </a:cubicBezTo>
                <a:cubicBezTo>
                  <a:pt x="10210038" y="1189720"/>
                  <a:pt x="10224897" y="1200769"/>
                  <a:pt x="10239566" y="1211945"/>
                </a:cubicBezTo>
                <a:cubicBezTo>
                  <a:pt x="10254234" y="1223185"/>
                  <a:pt x="10268649" y="1234678"/>
                  <a:pt x="10282745" y="1246362"/>
                </a:cubicBezTo>
                <a:cubicBezTo>
                  <a:pt x="10296906" y="1258110"/>
                  <a:pt x="10310749" y="1270048"/>
                  <a:pt x="10324275" y="1282176"/>
                </a:cubicBezTo>
                <a:cubicBezTo>
                  <a:pt x="10337864" y="1294368"/>
                  <a:pt x="10351135" y="1306814"/>
                  <a:pt x="10364026" y="1319514"/>
                </a:cubicBezTo>
                <a:cubicBezTo>
                  <a:pt x="10376979" y="1332214"/>
                  <a:pt x="10389553" y="1345232"/>
                  <a:pt x="10401744" y="1358376"/>
                </a:cubicBezTo>
                <a:cubicBezTo>
                  <a:pt x="10414000" y="1371648"/>
                  <a:pt x="10425875" y="1385110"/>
                  <a:pt x="10437304" y="1398826"/>
                </a:cubicBezTo>
                <a:cubicBezTo>
                  <a:pt x="10448798" y="1412605"/>
                  <a:pt x="10459847" y="1426639"/>
                  <a:pt x="10470452" y="1440863"/>
                </a:cubicBezTo>
                <a:cubicBezTo>
                  <a:pt x="10481056" y="1455214"/>
                  <a:pt x="10491216" y="1469755"/>
                  <a:pt x="10500804" y="1484551"/>
                </a:cubicBezTo>
                <a:cubicBezTo>
                  <a:pt x="10505630" y="1491980"/>
                  <a:pt x="10510329" y="1499473"/>
                  <a:pt x="10514902" y="1507030"/>
                </a:cubicBezTo>
                <a:cubicBezTo>
                  <a:pt x="10519474" y="1514586"/>
                  <a:pt x="10523982" y="1522206"/>
                  <a:pt x="10528300" y="1529890"/>
                </a:cubicBezTo>
                <a:cubicBezTo>
                  <a:pt x="10532618" y="1537573"/>
                  <a:pt x="10536872" y="1545320"/>
                  <a:pt x="10540873" y="1553131"/>
                </a:cubicBezTo>
                <a:cubicBezTo>
                  <a:pt x="10544937" y="1560941"/>
                  <a:pt x="10548874" y="1568879"/>
                  <a:pt x="10552620" y="1576816"/>
                </a:cubicBezTo>
                <a:cubicBezTo>
                  <a:pt x="10553509" y="1578785"/>
                  <a:pt x="10554462" y="1580817"/>
                  <a:pt x="10555351" y="1582785"/>
                </a:cubicBezTo>
                <a:cubicBezTo>
                  <a:pt x="10556304" y="1584754"/>
                  <a:pt x="10557192" y="1586786"/>
                  <a:pt x="10558145" y="1588754"/>
                </a:cubicBezTo>
                <a:cubicBezTo>
                  <a:pt x="10559034" y="1590786"/>
                  <a:pt x="10559987" y="1592755"/>
                  <a:pt x="10560876" y="1594787"/>
                </a:cubicBezTo>
                <a:cubicBezTo>
                  <a:pt x="10561765" y="1596819"/>
                  <a:pt x="10562654" y="1598787"/>
                  <a:pt x="10563479" y="1600819"/>
                </a:cubicBezTo>
                <a:lnTo>
                  <a:pt x="10568622" y="1612948"/>
                </a:lnTo>
                <a:lnTo>
                  <a:pt x="10573449" y="1625203"/>
                </a:lnTo>
                <a:lnTo>
                  <a:pt x="10575862" y="1631363"/>
                </a:lnTo>
                <a:lnTo>
                  <a:pt x="10578084" y="1637586"/>
                </a:lnTo>
                <a:lnTo>
                  <a:pt x="10582529" y="1650032"/>
                </a:lnTo>
                <a:cubicBezTo>
                  <a:pt x="10582910" y="1651048"/>
                  <a:pt x="10583228" y="1652127"/>
                  <a:pt x="10583608" y="1653143"/>
                </a:cubicBezTo>
                <a:cubicBezTo>
                  <a:pt x="10583926" y="1654159"/>
                  <a:pt x="10584307" y="1655239"/>
                  <a:pt x="10584625" y="1656255"/>
                </a:cubicBezTo>
                <a:cubicBezTo>
                  <a:pt x="10584942" y="1657271"/>
                  <a:pt x="10585323" y="1658350"/>
                  <a:pt x="10585641" y="1659366"/>
                </a:cubicBezTo>
                <a:cubicBezTo>
                  <a:pt x="10585958" y="1660382"/>
                  <a:pt x="10586339" y="1661462"/>
                  <a:pt x="10586656" y="1662478"/>
                </a:cubicBezTo>
                <a:cubicBezTo>
                  <a:pt x="10586974" y="1663494"/>
                  <a:pt x="10587355" y="1664573"/>
                  <a:pt x="10587672" y="1665653"/>
                </a:cubicBezTo>
                <a:cubicBezTo>
                  <a:pt x="10587990" y="1666732"/>
                  <a:pt x="10588371" y="1667748"/>
                  <a:pt x="10588689" y="1668828"/>
                </a:cubicBezTo>
                <a:cubicBezTo>
                  <a:pt x="10589006" y="1669907"/>
                  <a:pt x="10589324" y="1670923"/>
                  <a:pt x="10589704" y="1672003"/>
                </a:cubicBezTo>
                <a:cubicBezTo>
                  <a:pt x="10590022" y="1673082"/>
                  <a:pt x="10590340" y="1674098"/>
                  <a:pt x="10590593" y="1675178"/>
                </a:cubicBezTo>
                <a:cubicBezTo>
                  <a:pt x="10593070" y="1683623"/>
                  <a:pt x="10595419" y="1692132"/>
                  <a:pt x="10597642" y="1700641"/>
                </a:cubicBezTo>
                <a:cubicBezTo>
                  <a:pt x="10599801" y="1709214"/>
                  <a:pt x="10601833" y="1717786"/>
                  <a:pt x="10603675" y="1726422"/>
                </a:cubicBezTo>
                <a:cubicBezTo>
                  <a:pt x="10605516" y="1735122"/>
                  <a:pt x="10607167" y="1743821"/>
                  <a:pt x="10608628" y="1752521"/>
                </a:cubicBezTo>
                <a:cubicBezTo>
                  <a:pt x="10610088" y="1761284"/>
                  <a:pt x="10611358" y="1770110"/>
                  <a:pt x="10612438" y="1778937"/>
                </a:cubicBezTo>
                <a:cubicBezTo>
                  <a:pt x="10613580" y="1787763"/>
                  <a:pt x="10614469" y="1796653"/>
                  <a:pt x="10615168" y="1805607"/>
                </a:cubicBezTo>
                <a:cubicBezTo>
                  <a:pt x="10615867" y="1814560"/>
                  <a:pt x="10616375" y="1823514"/>
                  <a:pt x="10616692" y="1832531"/>
                </a:cubicBezTo>
                <a:cubicBezTo>
                  <a:pt x="10617009" y="1841548"/>
                  <a:pt x="10617073" y="1850565"/>
                  <a:pt x="10617009" y="1859645"/>
                </a:cubicBezTo>
                <a:cubicBezTo>
                  <a:pt x="10616882" y="1868726"/>
                  <a:pt x="10616629" y="1877870"/>
                  <a:pt x="10616120" y="1886950"/>
                </a:cubicBezTo>
                <a:cubicBezTo>
                  <a:pt x="10615041" y="1905302"/>
                  <a:pt x="10613136" y="1923653"/>
                  <a:pt x="10610405" y="1942005"/>
                </a:cubicBezTo>
                <a:cubicBezTo>
                  <a:pt x="10607612" y="1960483"/>
                  <a:pt x="10603992" y="1978962"/>
                  <a:pt x="10599483" y="1997377"/>
                </a:cubicBezTo>
                <a:cubicBezTo>
                  <a:pt x="10594912" y="2015919"/>
                  <a:pt x="10589514" y="2034461"/>
                  <a:pt x="10583164" y="2052812"/>
                </a:cubicBezTo>
                <a:cubicBezTo>
                  <a:pt x="10576751" y="2071354"/>
                  <a:pt x="10569448" y="2089769"/>
                  <a:pt x="10561256" y="2107994"/>
                </a:cubicBezTo>
                <a:cubicBezTo>
                  <a:pt x="10553002" y="2126409"/>
                  <a:pt x="10543794" y="2144570"/>
                  <a:pt x="10533697" y="2162540"/>
                </a:cubicBezTo>
                <a:cubicBezTo>
                  <a:pt x="10523474" y="2180638"/>
                  <a:pt x="10512362" y="2198481"/>
                  <a:pt x="10500360" y="2216007"/>
                </a:cubicBezTo>
                <a:cubicBezTo>
                  <a:pt x="10488231" y="2233660"/>
                  <a:pt x="10475151" y="2251059"/>
                  <a:pt x="10461244" y="2267950"/>
                </a:cubicBezTo>
                <a:cubicBezTo>
                  <a:pt x="10447211" y="2285032"/>
                  <a:pt x="10432225" y="2301796"/>
                  <a:pt x="10416413" y="2317988"/>
                </a:cubicBezTo>
                <a:cubicBezTo>
                  <a:pt x="10400475" y="2334371"/>
                  <a:pt x="10383647" y="2350310"/>
                  <a:pt x="10365930" y="2365677"/>
                </a:cubicBezTo>
                <a:cubicBezTo>
                  <a:pt x="10348087" y="2381234"/>
                  <a:pt x="10329418" y="2396157"/>
                  <a:pt x="10309987" y="2410571"/>
                </a:cubicBezTo>
                <a:cubicBezTo>
                  <a:pt x="10290366" y="2425049"/>
                  <a:pt x="10269982" y="2438956"/>
                  <a:pt x="10248837" y="2452164"/>
                </a:cubicBezTo>
                <a:cubicBezTo>
                  <a:pt x="10227501" y="2465499"/>
                  <a:pt x="10205466" y="2478072"/>
                  <a:pt x="10182733" y="2489946"/>
                </a:cubicBezTo>
                <a:cubicBezTo>
                  <a:pt x="10159809" y="2501884"/>
                  <a:pt x="10136188" y="2513060"/>
                  <a:pt x="10111994" y="2523411"/>
                </a:cubicBezTo>
                <a:cubicBezTo>
                  <a:pt x="10087610" y="2533825"/>
                  <a:pt x="10062654" y="2543477"/>
                  <a:pt x="10037191" y="2552240"/>
                </a:cubicBezTo>
                <a:cubicBezTo>
                  <a:pt x="10011537" y="2561066"/>
                  <a:pt x="9985375" y="2569067"/>
                  <a:pt x="9958768" y="2576116"/>
                </a:cubicBezTo>
                <a:cubicBezTo>
                  <a:pt x="9932035" y="2583228"/>
                  <a:pt x="9904857" y="2589451"/>
                  <a:pt x="9877298" y="2594721"/>
                </a:cubicBezTo>
                <a:cubicBezTo>
                  <a:pt x="9863518" y="2597325"/>
                  <a:pt x="9849612" y="2599738"/>
                  <a:pt x="9835642" y="2601897"/>
                </a:cubicBezTo>
                <a:cubicBezTo>
                  <a:pt x="9821672" y="2604056"/>
                  <a:pt x="9807575" y="2606024"/>
                  <a:pt x="9793478" y="2607739"/>
                </a:cubicBezTo>
                <a:cubicBezTo>
                  <a:pt x="9779317" y="2609453"/>
                  <a:pt x="9765093" y="2610914"/>
                  <a:pt x="9750806" y="2612184"/>
                </a:cubicBezTo>
                <a:cubicBezTo>
                  <a:pt x="9736518" y="2613454"/>
                  <a:pt x="9722167" y="2614470"/>
                  <a:pt x="9707753" y="2615232"/>
                </a:cubicBezTo>
                <a:cubicBezTo>
                  <a:pt x="9693339" y="2615930"/>
                  <a:pt x="9678924" y="2616438"/>
                  <a:pt x="9664446" y="2616756"/>
                </a:cubicBezTo>
                <a:cubicBezTo>
                  <a:pt x="9649968" y="2617010"/>
                  <a:pt x="9635490" y="2617073"/>
                  <a:pt x="9620949" y="2616883"/>
                </a:cubicBezTo>
                <a:cubicBezTo>
                  <a:pt x="9606407" y="2616692"/>
                  <a:pt x="9591866" y="2616311"/>
                  <a:pt x="9577324" y="2615676"/>
                </a:cubicBezTo>
                <a:cubicBezTo>
                  <a:pt x="9562782" y="2615041"/>
                  <a:pt x="9548178" y="2614152"/>
                  <a:pt x="9533636" y="2613009"/>
                </a:cubicBezTo>
                <a:cubicBezTo>
                  <a:pt x="9504490" y="2610723"/>
                  <a:pt x="9475406" y="2607485"/>
                  <a:pt x="9446514" y="2603484"/>
                </a:cubicBezTo>
                <a:cubicBezTo>
                  <a:pt x="9417494" y="2599420"/>
                  <a:pt x="9388666" y="2594467"/>
                  <a:pt x="9360027" y="2588689"/>
                </a:cubicBezTo>
                <a:cubicBezTo>
                  <a:pt x="9331325" y="2582910"/>
                  <a:pt x="9302941" y="2576243"/>
                  <a:pt x="9274810" y="2568813"/>
                </a:cubicBezTo>
                <a:cubicBezTo>
                  <a:pt x="9246616" y="2561320"/>
                  <a:pt x="9218803" y="2553065"/>
                  <a:pt x="9191307" y="2543985"/>
                </a:cubicBezTo>
                <a:cubicBezTo>
                  <a:pt x="9186926" y="2542524"/>
                  <a:pt x="9182481" y="2541064"/>
                  <a:pt x="9178100" y="2539603"/>
                </a:cubicBezTo>
                <a:cubicBezTo>
                  <a:pt x="9173718" y="2538143"/>
                  <a:pt x="9169337" y="2536619"/>
                  <a:pt x="9164955" y="2535095"/>
                </a:cubicBezTo>
                <a:cubicBezTo>
                  <a:pt x="9160574" y="2533571"/>
                  <a:pt x="9156255" y="2532047"/>
                  <a:pt x="9151874" y="2530459"/>
                </a:cubicBezTo>
                <a:cubicBezTo>
                  <a:pt x="9147556" y="2528872"/>
                  <a:pt x="9143175" y="2527348"/>
                  <a:pt x="9138856" y="2525760"/>
                </a:cubicBezTo>
                <a:cubicBezTo>
                  <a:pt x="9116187" y="2517378"/>
                  <a:pt x="9093708" y="2508552"/>
                  <a:pt x="9071610" y="2499217"/>
                </a:cubicBezTo>
                <a:cubicBezTo>
                  <a:pt x="9049512" y="2489883"/>
                  <a:pt x="9027668" y="2480167"/>
                  <a:pt x="9006142" y="2469944"/>
                </a:cubicBezTo>
                <a:cubicBezTo>
                  <a:pt x="8984679" y="2459784"/>
                  <a:pt x="8963469" y="2449116"/>
                  <a:pt x="8942642" y="2438130"/>
                </a:cubicBezTo>
                <a:cubicBezTo>
                  <a:pt x="8921814" y="2427145"/>
                  <a:pt x="8901367" y="2415778"/>
                  <a:pt x="8881237" y="2404031"/>
                </a:cubicBezTo>
                <a:cubicBezTo>
                  <a:pt x="8857361" y="2390061"/>
                  <a:pt x="8833929" y="2375583"/>
                  <a:pt x="8811006" y="2360660"/>
                </a:cubicBezTo>
                <a:cubicBezTo>
                  <a:pt x="8788146" y="2345801"/>
                  <a:pt x="8765794" y="2330434"/>
                  <a:pt x="8743950" y="2314750"/>
                </a:cubicBezTo>
                <a:cubicBezTo>
                  <a:pt x="8722169" y="2299065"/>
                  <a:pt x="8700897" y="2283000"/>
                  <a:pt x="8680132" y="2266490"/>
                </a:cubicBezTo>
                <a:cubicBezTo>
                  <a:pt x="8659431" y="2250107"/>
                  <a:pt x="8639302" y="2233343"/>
                  <a:pt x="8619680" y="2216261"/>
                </a:cubicBezTo>
                <a:cubicBezTo>
                  <a:pt x="8618474" y="2215182"/>
                  <a:pt x="8617204" y="2214166"/>
                  <a:pt x="8615997" y="2213086"/>
                </a:cubicBezTo>
                <a:cubicBezTo>
                  <a:pt x="8614791" y="2212007"/>
                  <a:pt x="8613521" y="2210991"/>
                  <a:pt x="8612315" y="2209911"/>
                </a:cubicBezTo>
                <a:cubicBezTo>
                  <a:pt x="8611108" y="2208832"/>
                  <a:pt x="8609838" y="2207816"/>
                  <a:pt x="8608631" y="2206736"/>
                </a:cubicBezTo>
                <a:cubicBezTo>
                  <a:pt x="8607425" y="2205657"/>
                  <a:pt x="8606218" y="2204641"/>
                  <a:pt x="8605012" y="2203561"/>
                </a:cubicBezTo>
                <a:lnTo>
                  <a:pt x="8590725" y="2190607"/>
                </a:lnTo>
                <a:cubicBezTo>
                  <a:pt x="8588312" y="2188448"/>
                  <a:pt x="8585962" y="2186289"/>
                  <a:pt x="8583549" y="2184130"/>
                </a:cubicBezTo>
                <a:cubicBezTo>
                  <a:pt x="8581136" y="2181971"/>
                  <a:pt x="8578787" y="2179812"/>
                  <a:pt x="8576437" y="2177653"/>
                </a:cubicBezTo>
                <a:cubicBezTo>
                  <a:pt x="8574088" y="2175494"/>
                  <a:pt x="8571738" y="2173335"/>
                  <a:pt x="8569389" y="2171113"/>
                </a:cubicBezTo>
                <a:cubicBezTo>
                  <a:pt x="8567039" y="2168954"/>
                  <a:pt x="8564753" y="2166731"/>
                  <a:pt x="8562530" y="2164509"/>
                </a:cubicBezTo>
                <a:lnTo>
                  <a:pt x="8505571" y="2109962"/>
                </a:lnTo>
                <a:cubicBezTo>
                  <a:pt x="8495792" y="2100755"/>
                  <a:pt x="8486013" y="2091547"/>
                  <a:pt x="8476170" y="2082467"/>
                </a:cubicBezTo>
                <a:cubicBezTo>
                  <a:pt x="8466328" y="2073386"/>
                  <a:pt x="8456486" y="2064306"/>
                  <a:pt x="8446516" y="2055352"/>
                </a:cubicBezTo>
                <a:cubicBezTo>
                  <a:pt x="8436610" y="2046399"/>
                  <a:pt x="8426641" y="2037509"/>
                  <a:pt x="8416544" y="2028746"/>
                </a:cubicBezTo>
                <a:cubicBezTo>
                  <a:pt x="8406511" y="2019983"/>
                  <a:pt x="8396415" y="2011283"/>
                  <a:pt x="8386192" y="2002647"/>
                </a:cubicBezTo>
                <a:cubicBezTo>
                  <a:pt x="8345742" y="1968230"/>
                  <a:pt x="8304276" y="1934829"/>
                  <a:pt x="8261667" y="1902571"/>
                </a:cubicBezTo>
                <a:cubicBezTo>
                  <a:pt x="8219313" y="1870504"/>
                  <a:pt x="8175752" y="1839516"/>
                  <a:pt x="8130921" y="1809671"/>
                </a:cubicBezTo>
                <a:cubicBezTo>
                  <a:pt x="8086344" y="1780016"/>
                  <a:pt x="8040370" y="1751441"/>
                  <a:pt x="7993063" y="1724073"/>
                </a:cubicBezTo>
                <a:cubicBezTo>
                  <a:pt x="7945882" y="1696831"/>
                  <a:pt x="7897242" y="1670733"/>
                  <a:pt x="7846949" y="1645841"/>
                </a:cubicBezTo>
                <a:cubicBezTo>
                  <a:pt x="7827264" y="1636189"/>
                  <a:pt x="7807325" y="1626727"/>
                  <a:pt x="7787196" y="1617393"/>
                </a:cubicBezTo>
                <a:cubicBezTo>
                  <a:pt x="7767067" y="1608122"/>
                  <a:pt x="7746619" y="1599041"/>
                  <a:pt x="7725918" y="1590151"/>
                </a:cubicBezTo>
                <a:cubicBezTo>
                  <a:pt x="7705217" y="1581261"/>
                  <a:pt x="7684262" y="1572562"/>
                  <a:pt x="7663054" y="1564116"/>
                </a:cubicBezTo>
                <a:cubicBezTo>
                  <a:pt x="7641844" y="1555671"/>
                  <a:pt x="7620317" y="1547352"/>
                  <a:pt x="7598474" y="1539351"/>
                </a:cubicBezTo>
                <a:cubicBezTo>
                  <a:pt x="7592378" y="1537129"/>
                  <a:pt x="7586282" y="1534906"/>
                  <a:pt x="7580186" y="1532684"/>
                </a:cubicBezTo>
                <a:cubicBezTo>
                  <a:pt x="7574026" y="1530461"/>
                  <a:pt x="7567930" y="1528302"/>
                  <a:pt x="7561707" y="1526143"/>
                </a:cubicBezTo>
                <a:cubicBezTo>
                  <a:pt x="7555548" y="1523984"/>
                  <a:pt x="7549325" y="1521825"/>
                  <a:pt x="7543102" y="1519666"/>
                </a:cubicBezTo>
                <a:cubicBezTo>
                  <a:pt x="7536879" y="1517507"/>
                  <a:pt x="7530592" y="1515412"/>
                  <a:pt x="7524305" y="1513316"/>
                </a:cubicBezTo>
                <a:cubicBezTo>
                  <a:pt x="7495477" y="1503728"/>
                  <a:pt x="7466076" y="1494457"/>
                  <a:pt x="7436167" y="1485567"/>
                </a:cubicBezTo>
                <a:cubicBezTo>
                  <a:pt x="7406259" y="1476677"/>
                  <a:pt x="7375780" y="1468231"/>
                  <a:pt x="7344728" y="1460167"/>
                </a:cubicBezTo>
                <a:cubicBezTo>
                  <a:pt x="7313613" y="1452102"/>
                  <a:pt x="7281926" y="1444419"/>
                  <a:pt x="7249668" y="1437180"/>
                </a:cubicBezTo>
                <a:cubicBezTo>
                  <a:pt x="7217347" y="1429941"/>
                  <a:pt x="7184391" y="1423146"/>
                  <a:pt x="7150735" y="1416796"/>
                </a:cubicBezTo>
                <a:cubicBezTo>
                  <a:pt x="7117080" y="1410446"/>
                  <a:pt x="7082727" y="1404541"/>
                  <a:pt x="7047675" y="1399143"/>
                </a:cubicBezTo>
                <a:cubicBezTo>
                  <a:pt x="7012559" y="1393746"/>
                  <a:pt x="6976745" y="1388793"/>
                  <a:pt x="6940296" y="1384348"/>
                </a:cubicBezTo>
                <a:cubicBezTo>
                  <a:pt x="6903657" y="1379903"/>
                  <a:pt x="6866382" y="1376029"/>
                  <a:pt x="6828282" y="1372600"/>
                </a:cubicBezTo>
                <a:cubicBezTo>
                  <a:pt x="6790055" y="1369235"/>
                  <a:pt x="6751129" y="1366377"/>
                  <a:pt x="6711442" y="1364155"/>
                </a:cubicBezTo>
                <a:cubicBezTo>
                  <a:pt x="6691504" y="1363012"/>
                  <a:pt x="6671437" y="1362059"/>
                  <a:pt x="6651117" y="1361234"/>
                </a:cubicBezTo>
                <a:cubicBezTo>
                  <a:pt x="6630797" y="1360408"/>
                  <a:pt x="6610223" y="1359710"/>
                  <a:pt x="6589522" y="1359202"/>
                </a:cubicBezTo>
                <a:cubicBezTo>
                  <a:pt x="6568758" y="1358694"/>
                  <a:pt x="6547739" y="1358313"/>
                  <a:pt x="6526593" y="1358059"/>
                </a:cubicBezTo>
                <a:cubicBezTo>
                  <a:pt x="6505385" y="1357868"/>
                  <a:pt x="6483922" y="1357805"/>
                  <a:pt x="6462268" y="1357932"/>
                </a:cubicBezTo>
                <a:cubicBezTo>
                  <a:pt x="6440551" y="1358059"/>
                  <a:pt x="6418644" y="1358313"/>
                  <a:pt x="6396482" y="1358757"/>
                </a:cubicBezTo>
                <a:cubicBezTo>
                  <a:pt x="6374321" y="1359202"/>
                  <a:pt x="6351905" y="1359837"/>
                  <a:pt x="6329363" y="1360599"/>
                </a:cubicBezTo>
                <a:cubicBezTo>
                  <a:pt x="6306693" y="1361361"/>
                  <a:pt x="6283833" y="1362377"/>
                  <a:pt x="6260783" y="1363520"/>
                </a:cubicBezTo>
                <a:cubicBezTo>
                  <a:pt x="6237669" y="1364663"/>
                  <a:pt x="6214301" y="1365996"/>
                  <a:pt x="6190742" y="1367457"/>
                </a:cubicBezTo>
                <a:cubicBezTo>
                  <a:pt x="6167120" y="1368981"/>
                  <a:pt x="6143244" y="1370632"/>
                  <a:pt x="6119178" y="1372537"/>
                </a:cubicBezTo>
                <a:cubicBezTo>
                  <a:pt x="6095048" y="1374378"/>
                  <a:pt x="6070727" y="1376474"/>
                  <a:pt x="6046153" y="1378696"/>
                </a:cubicBezTo>
                <a:cubicBezTo>
                  <a:pt x="6021515" y="1380919"/>
                  <a:pt x="5996686" y="1383395"/>
                  <a:pt x="5971604" y="1385999"/>
                </a:cubicBezTo>
                <a:cubicBezTo>
                  <a:pt x="5946458" y="1388666"/>
                  <a:pt x="5921058" y="1391523"/>
                  <a:pt x="5895467" y="1394635"/>
                </a:cubicBezTo>
                <a:cubicBezTo>
                  <a:pt x="5869750" y="1397683"/>
                  <a:pt x="5843842" y="1400985"/>
                  <a:pt x="5817743" y="1404477"/>
                </a:cubicBezTo>
                <a:cubicBezTo>
                  <a:pt x="5791518" y="1407970"/>
                  <a:pt x="5765102" y="1411653"/>
                  <a:pt x="5738432" y="1415526"/>
                </a:cubicBezTo>
                <a:cubicBezTo>
                  <a:pt x="5711698" y="1419400"/>
                  <a:pt x="5684711" y="1423527"/>
                  <a:pt x="5657533" y="1427845"/>
                </a:cubicBezTo>
                <a:cubicBezTo>
                  <a:pt x="5630228" y="1432163"/>
                  <a:pt x="5602732" y="1436735"/>
                  <a:pt x="5575046" y="1441498"/>
                </a:cubicBezTo>
                <a:cubicBezTo>
                  <a:pt x="5547233" y="1446260"/>
                  <a:pt x="5519230" y="1451213"/>
                  <a:pt x="5490972" y="1456484"/>
                </a:cubicBezTo>
                <a:cubicBezTo>
                  <a:pt x="5462588" y="1461754"/>
                  <a:pt x="5434013" y="1467215"/>
                  <a:pt x="5405247" y="1472930"/>
                </a:cubicBezTo>
                <a:cubicBezTo>
                  <a:pt x="5376291" y="1478645"/>
                  <a:pt x="5347208" y="1484614"/>
                  <a:pt x="5317871" y="1490774"/>
                </a:cubicBezTo>
                <a:cubicBezTo>
                  <a:pt x="5288407" y="1496997"/>
                  <a:pt x="5258689" y="1503410"/>
                  <a:pt x="5228844" y="1510014"/>
                </a:cubicBezTo>
                <a:cubicBezTo>
                  <a:pt x="5198809" y="1516682"/>
                  <a:pt x="5168583" y="1523603"/>
                  <a:pt x="5138166" y="1530715"/>
                </a:cubicBezTo>
                <a:cubicBezTo>
                  <a:pt x="5107559" y="1537891"/>
                  <a:pt x="5076762" y="1545257"/>
                  <a:pt x="5045837" y="1552877"/>
                </a:cubicBezTo>
                <a:cubicBezTo>
                  <a:pt x="5014659" y="1560560"/>
                  <a:pt x="4983353" y="1568434"/>
                  <a:pt x="4951857" y="1576562"/>
                </a:cubicBezTo>
                <a:cubicBezTo>
                  <a:pt x="4920171" y="1584754"/>
                  <a:pt x="4888230" y="1593199"/>
                  <a:pt x="4856226" y="1601899"/>
                </a:cubicBezTo>
                <a:cubicBezTo>
                  <a:pt x="4823968" y="1610598"/>
                  <a:pt x="4791520" y="1619552"/>
                  <a:pt x="4758881" y="1628759"/>
                </a:cubicBezTo>
                <a:cubicBezTo>
                  <a:pt x="4726051" y="1638030"/>
                  <a:pt x="4693031" y="1647492"/>
                  <a:pt x="4659884" y="1657207"/>
                </a:cubicBezTo>
                <a:cubicBezTo>
                  <a:pt x="4626483" y="1666986"/>
                  <a:pt x="4592892" y="1677019"/>
                  <a:pt x="4559173" y="1687306"/>
                </a:cubicBezTo>
                <a:cubicBezTo>
                  <a:pt x="4525201" y="1697657"/>
                  <a:pt x="4491038" y="1708198"/>
                  <a:pt x="4456748" y="1718993"/>
                </a:cubicBezTo>
                <a:cubicBezTo>
                  <a:pt x="4422204" y="1729915"/>
                  <a:pt x="4387469" y="1741027"/>
                  <a:pt x="4352608" y="1752457"/>
                </a:cubicBezTo>
                <a:cubicBezTo>
                  <a:pt x="4317492" y="1763951"/>
                  <a:pt x="4282186" y="1775698"/>
                  <a:pt x="4246753" y="1787636"/>
                </a:cubicBezTo>
                <a:cubicBezTo>
                  <a:pt x="4211066" y="1799701"/>
                  <a:pt x="4175189" y="1812020"/>
                  <a:pt x="4139184" y="1824593"/>
                </a:cubicBezTo>
                <a:cubicBezTo>
                  <a:pt x="4102926" y="1837230"/>
                  <a:pt x="4066476" y="1850120"/>
                  <a:pt x="4029837" y="1863265"/>
                </a:cubicBezTo>
                <a:cubicBezTo>
                  <a:pt x="3955796" y="1889871"/>
                  <a:pt x="3881120" y="1917430"/>
                  <a:pt x="3806000" y="1946005"/>
                </a:cubicBezTo>
                <a:cubicBezTo>
                  <a:pt x="3729609" y="1975088"/>
                  <a:pt x="3652584" y="2005187"/>
                  <a:pt x="3575050" y="2036302"/>
                </a:cubicBezTo>
                <a:cubicBezTo>
                  <a:pt x="3496183" y="2067925"/>
                  <a:pt x="3416745" y="2100628"/>
                  <a:pt x="3336798" y="2134346"/>
                </a:cubicBezTo>
                <a:cubicBezTo>
                  <a:pt x="3255455" y="2168636"/>
                  <a:pt x="3173476" y="2204069"/>
                  <a:pt x="3091053" y="2240455"/>
                </a:cubicBezTo>
                <a:cubicBezTo>
                  <a:pt x="3007170" y="2277539"/>
                  <a:pt x="2922651" y="2315639"/>
                  <a:pt x="2837688" y="2354882"/>
                </a:cubicBezTo>
                <a:cubicBezTo>
                  <a:pt x="2751138" y="2394823"/>
                  <a:pt x="2663952" y="2435908"/>
                  <a:pt x="2576322" y="2478008"/>
                </a:cubicBezTo>
                <a:cubicBezTo>
                  <a:pt x="2486978" y="2520934"/>
                  <a:pt x="2397062" y="2565067"/>
                  <a:pt x="2306638" y="2610279"/>
                </a:cubicBezTo>
                <a:cubicBezTo>
                  <a:pt x="2214436" y="2656380"/>
                  <a:pt x="2121726" y="2703624"/>
                  <a:pt x="2028508" y="2752074"/>
                </a:cubicBezTo>
                <a:cubicBezTo>
                  <a:pt x="1933385" y="2801477"/>
                  <a:pt x="1837690" y="2852087"/>
                  <a:pt x="1741487" y="2903839"/>
                </a:cubicBezTo>
                <a:cubicBezTo>
                  <a:pt x="1643253" y="2956671"/>
                  <a:pt x="1544447" y="3010773"/>
                  <a:pt x="1445070" y="3066145"/>
                </a:cubicBezTo>
                <a:cubicBezTo>
                  <a:pt x="1343597" y="3122660"/>
                  <a:pt x="1241489" y="3180445"/>
                  <a:pt x="1138809" y="3239500"/>
                </a:cubicBezTo>
                <a:cubicBezTo>
                  <a:pt x="1033907" y="3299825"/>
                  <a:pt x="928307" y="3361547"/>
                  <a:pt x="822135" y="3424539"/>
                </a:cubicBezTo>
                <a:cubicBezTo>
                  <a:pt x="713613" y="3488928"/>
                  <a:pt x="604520" y="3554778"/>
                  <a:pt x="494729" y="3621961"/>
                </a:cubicBezTo>
                <a:cubicBezTo>
                  <a:pt x="382461" y="3690668"/>
                  <a:pt x="269494" y="3760835"/>
                  <a:pt x="155829" y="3832463"/>
                </a:cubicBezTo>
                <a:cubicBezTo>
                  <a:pt x="104077" y="3865102"/>
                  <a:pt x="52070" y="3898059"/>
                  <a:pt x="0" y="3931269"/>
                </a:cubicBezTo>
                <a:lnTo>
                  <a:pt x="2858" y="4369800"/>
                </a:lnTo>
                <a:lnTo>
                  <a:pt x="60706" y="4370054"/>
                </a:lnTo>
                <a:cubicBezTo>
                  <a:pt x="87821" y="4350306"/>
                  <a:pt x="114872" y="4330557"/>
                  <a:pt x="141859" y="4310999"/>
                </a:cubicBezTo>
                <a:cubicBezTo>
                  <a:pt x="192723" y="4274106"/>
                  <a:pt x="243459" y="4237593"/>
                  <a:pt x="294132" y="4201398"/>
                </a:cubicBezTo>
                <a:cubicBezTo>
                  <a:pt x="393827" y="4130151"/>
                  <a:pt x="493014" y="4060238"/>
                  <a:pt x="591693" y="3991658"/>
                </a:cubicBezTo>
                <a:cubicBezTo>
                  <a:pt x="688404" y="3924475"/>
                  <a:pt x="784606" y="3858562"/>
                  <a:pt x="880364" y="3793982"/>
                </a:cubicBezTo>
                <a:cubicBezTo>
                  <a:pt x="974217" y="3730673"/>
                  <a:pt x="1067626" y="3668570"/>
                  <a:pt x="1160590" y="3607800"/>
                </a:cubicBezTo>
                <a:cubicBezTo>
                  <a:pt x="1251712" y="3548174"/>
                  <a:pt x="1342454" y="3489690"/>
                  <a:pt x="1432751" y="3432477"/>
                </a:cubicBezTo>
                <a:cubicBezTo>
                  <a:pt x="1521397" y="3376279"/>
                  <a:pt x="1609598" y="3321288"/>
                  <a:pt x="1697418" y="3267440"/>
                </a:cubicBezTo>
                <a:cubicBezTo>
                  <a:pt x="1783588" y="3214608"/>
                  <a:pt x="1869313" y="3162856"/>
                  <a:pt x="1954657" y="3112246"/>
                </a:cubicBezTo>
                <a:cubicBezTo>
                  <a:pt x="2038414" y="3062589"/>
                  <a:pt x="2121789" y="3013948"/>
                  <a:pt x="2204784" y="2966450"/>
                </a:cubicBezTo>
                <a:cubicBezTo>
                  <a:pt x="2286254" y="2919778"/>
                  <a:pt x="2367344" y="2874185"/>
                  <a:pt x="2448052" y="2829608"/>
                </a:cubicBezTo>
                <a:cubicBezTo>
                  <a:pt x="2527300" y="2785856"/>
                  <a:pt x="2606167" y="2743121"/>
                  <a:pt x="2684653" y="2701401"/>
                </a:cubicBezTo>
                <a:cubicBezTo>
                  <a:pt x="2761806" y="2660444"/>
                  <a:pt x="2838514" y="2620439"/>
                  <a:pt x="2914841" y="2581450"/>
                </a:cubicBezTo>
                <a:cubicBezTo>
                  <a:pt x="2989898" y="2543159"/>
                  <a:pt x="3064510" y="2505758"/>
                  <a:pt x="3138742" y="2469436"/>
                </a:cubicBezTo>
                <a:cubicBezTo>
                  <a:pt x="3211767" y="2433685"/>
                  <a:pt x="3284347" y="2398887"/>
                  <a:pt x="3356547" y="2364978"/>
                </a:cubicBezTo>
                <a:cubicBezTo>
                  <a:pt x="3427539" y="2331704"/>
                  <a:pt x="3498151" y="2299319"/>
                  <a:pt x="3568319" y="2267887"/>
                </a:cubicBezTo>
                <a:cubicBezTo>
                  <a:pt x="3637407" y="2236962"/>
                  <a:pt x="3706051" y="2206927"/>
                  <a:pt x="3774250" y="2177907"/>
                </a:cubicBezTo>
                <a:cubicBezTo>
                  <a:pt x="3841432" y="2149269"/>
                  <a:pt x="3908171" y="2121583"/>
                  <a:pt x="3974465" y="2094786"/>
                </a:cubicBezTo>
                <a:cubicBezTo>
                  <a:pt x="4039807" y="2068433"/>
                  <a:pt x="4104704" y="2042906"/>
                  <a:pt x="4169093" y="2018395"/>
                </a:cubicBezTo>
                <a:cubicBezTo>
                  <a:pt x="4200970" y="2006267"/>
                  <a:pt x="4232656" y="1994265"/>
                  <a:pt x="4264279" y="1982581"/>
                </a:cubicBezTo>
                <a:cubicBezTo>
                  <a:pt x="4295648" y="1970961"/>
                  <a:pt x="4326890" y="1959531"/>
                  <a:pt x="4358005" y="1948355"/>
                </a:cubicBezTo>
                <a:cubicBezTo>
                  <a:pt x="4388930" y="1937242"/>
                  <a:pt x="4419727" y="1926320"/>
                  <a:pt x="4450334" y="1915652"/>
                </a:cubicBezTo>
                <a:cubicBezTo>
                  <a:pt x="4480814" y="1905048"/>
                  <a:pt x="4511104" y="1894634"/>
                  <a:pt x="4541330" y="1884537"/>
                </a:cubicBezTo>
                <a:cubicBezTo>
                  <a:pt x="4571365" y="1874441"/>
                  <a:pt x="4601274" y="1864598"/>
                  <a:pt x="4630992" y="1854946"/>
                </a:cubicBezTo>
                <a:cubicBezTo>
                  <a:pt x="4660583" y="1845358"/>
                  <a:pt x="4689983" y="1835960"/>
                  <a:pt x="4719257" y="1826816"/>
                </a:cubicBezTo>
                <a:cubicBezTo>
                  <a:pt x="4748340" y="1817735"/>
                  <a:pt x="4777359" y="1808845"/>
                  <a:pt x="4806188" y="1800146"/>
                </a:cubicBezTo>
                <a:cubicBezTo>
                  <a:pt x="4834827" y="1791510"/>
                  <a:pt x="4863338" y="1783064"/>
                  <a:pt x="4891723" y="1774873"/>
                </a:cubicBezTo>
                <a:cubicBezTo>
                  <a:pt x="4919917" y="1766681"/>
                  <a:pt x="4947984" y="1758744"/>
                  <a:pt x="4975860" y="1750997"/>
                </a:cubicBezTo>
                <a:cubicBezTo>
                  <a:pt x="5003610" y="1743313"/>
                  <a:pt x="5031232" y="1735820"/>
                  <a:pt x="5058728" y="1728581"/>
                </a:cubicBezTo>
                <a:cubicBezTo>
                  <a:pt x="5086033" y="1721342"/>
                  <a:pt x="5113211" y="1714357"/>
                  <a:pt x="5140262" y="1707563"/>
                </a:cubicBezTo>
                <a:cubicBezTo>
                  <a:pt x="5167122" y="1700768"/>
                  <a:pt x="5193856" y="1694228"/>
                  <a:pt x="5220462" y="1687878"/>
                </a:cubicBezTo>
                <a:cubicBezTo>
                  <a:pt x="5246878" y="1681528"/>
                  <a:pt x="5273167" y="1675432"/>
                  <a:pt x="5299329" y="1669463"/>
                </a:cubicBezTo>
                <a:cubicBezTo>
                  <a:pt x="5325301" y="1663557"/>
                  <a:pt x="5351209" y="1657842"/>
                  <a:pt x="5376863" y="1652318"/>
                </a:cubicBezTo>
                <a:cubicBezTo>
                  <a:pt x="5402453" y="1646793"/>
                  <a:pt x="5427853" y="1641523"/>
                  <a:pt x="5453063" y="1636443"/>
                </a:cubicBezTo>
                <a:cubicBezTo>
                  <a:pt x="5478209" y="1631363"/>
                  <a:pt x="5503164" y="1626537"/>
                  <a:pt x="5527929" y="1621901"/>
                </a:cubicBezTo>
                <a:cubicBezTo>
                  <a:pt x="5552631" y="1617266"/>
                  <a:pt x="5577142" y="1612821"/>
                  <a:pt x="5601526" y="1608566"/>
                </a:cubicBezTo>
                <a:cubicBezTo>
                  <a:pt x="5625783" y="1604312"/>
                  <a:pt x="5649913" y="1600248"/>
                  <a:pt x="5673852" y="1596374"/>
                </a:cubicBezTo>
                <a:cubicBezTo>
                  <a:pt x="5697728" y="1592501"/>
                  <a:pt x="5721414" y="1588818"/>
                  <a:pt x="5744909" y="1585325"/>
                </a:cubicBezTo>
                <a:cubicBezTo>
                  <a:pt x="5768340" y="1581833"/>
                  <a:pt x="5791581" y="1578531"/>
                  <a:pt x="5814695" y="1575419"/>
                </a:cubicBezTo>
                <a:cubicBezTo>
                  <a:pt x="5837746" y="1572308"/>
                  <a:pt x="5860606" y="1569387"/>
                  <a:pt x="5883275" y="1566656"/>
                </a:cubicBezTo>
                <a:cubicBezTo>
                  <a:pt x="5905881" y="1563926"/>
                  <a:pt x="5928297" y="1561449"/>
                  <a:pt x="5950585" y="1559100"/>
                </a:cubicBezTo>
                <a:cubicBezTo>
                  <a:pt x="5972747" y="1556750"/>
                  <a:pt x="5994781" y="1554591"/>
                  <a:pt x="6016625" y="1552623"/>
                </a:cubicBezTo>
                <a:cubicBezTo>
                  <a:pt x="6038406" y="1550654"/>
                  <a:pt x="6060059" y="1548813"/>
                  <a:pt x="6081522" y="1547162"/>
                </a:cubicBezTo>
                <a:cubicBezTo>
                  <a:pt x="6102922" y="1545511"/>
                  <a:pt x="6124131" y="1544050"/>
                  <a:pt x="6145149" y="1542717"/>
                </a:cubicBezTo>
                <a:cubicBezTo>
                  <a:pt x="6166168" y="1541383"/>
                  <a:pt x="6186996" y="1540240"/>
                  <a:pt x="6207633" y="1539224"/>
                </a:cubicBezTo>
                <a:cubicBezTo>
                  <a:pt x="6228271" y="1538208"/>
                  <a:pt x="6248718" y="1537383"/>
                  <a:pt x="6268974" y="1536748"/>
                </a:cubicBezTo>
                <a:cubicBezTo>
                  <a:pt x="6289231" y="1536049"/>
                  <a:pt x="6309297" y="1535541"/>
                  <a:pt x="6329172" y="1535224"/>
                </a:cubicBezTo>
                <a:cubicBezTo>
                  <a:pt x="6348984" y="1534843"/>
                  <a:pt x="6368669" y="1534652"/>
                  <a:pt x="6388227" y="1534652"/>
                </a:cubicBezTo>
                <a:cubicBezTo>
                  <a:pt x="6407722" y="1534652"/>
                  <a:pt x="6427026" y="1534716"/>
                  <a:pt x="6446139" y="1535033"/>
                </a:cubicBezTo>
                <a:cubicBezTo>
                  <a:pt x="6465253" y="1535287"/>
                  <a:pt x="6484176" y="1535732"/>
                  <a:pt x="6502972" y="1536303"/>
                </a:cubicBezTo>
                <a:cubicBezTo>
                  <a:pt x="6521705" y="1536875"/>
                  <a:pt x="6540310" y="1537573"/>
                  <a:pt x="6558788" y="1538399"/>
                </a:cubicBezTo>
                <a:cubicBezTo>
                  <a:pt x="6595554" y="1540113"/>
                  <a:pt x="6631686" y="1542336"/>
                  <a:pt x="6667183" y="1545130"/>
                </a:cubicBezTo>
                <a:cubicBezTo>
                  <a:pt x="6702552" y="1547924"/>
                  <a:pt x="6737350" y="1551226"/>
                  <a:pt x="6771577" y="1555036"/>
                </a:cubicBezTo>
                <a:cubicBezTo>
                  <a:pt x="6805676" y="1558846"/>
                  <a:pt x="6839205" y="1563164"/>
                  <a:pt x="6872161" y="1567990"/>
                </a:cubicBezTo>
                <a:cubicBezTo>
                  <a:pt x="6904991" y="1572816"/>
                  <a:pt x="6937312" y="1578086"/>
                  <a:pt x="6969062" y="1583865"/>
                </a:cubicBezTo>
                <a:cubicBezTo>
                  <a:pt x="7000748" y="1589643"/>
                  <a:pt x="7031927" y="1595866"/>
                  <a:pt x="7062534" y="1602534"/>
                </a:cubicBezTo>
                <a:cubicBezTo>
                  <a:pt x="7093077" y="1609201"/>
                  <a:pt x="7123113" y="1616313"/>
                  <a:pt x="7152641" y="1623870"/>
                </a:cubicBezTo>
                <a:cubicBezTo>
                  <a:pt x="7182167" y="1631426"/>
                  <a:pt x="7211124" y="1639364"/>
                  <a:pt x="7239635" y="1647682"/>
                </a:cubicBezTo>
                <a:cubicBezTo>
                  <a:pt x="7268147" y="1656064"/>
                  <a:pt x="7296150" y="1664764"/>
                  <a:pt x="7323709" y="1673908"/>
                </a:cubicBezTo>
                <a:cubicBezTo>
                  <a:pt x="7329679" y="1675876"/>
                  <a:pt x="7335647" y="1677908"/>
                  <a:pt x="7341617" y="1679940"/>
                </a:cubicBezTo>
                <a:cubicBezTo>
                  <a:pt x="7347522" y="1681972"/>
                  <a:pt x="7353491" y="1684004"/>
                  <a:pt x="7359333" y="1686036"/>
                </a:cubicBezTo>
                <a:cubicBezTo>
                  <a:pt x="7365175" y="1688068"/>
                  <a:pt x="7371080" y="1690164"/>
                  <a:pt x="7376922" y="1692259"/>
                </a:cubicBezTo>
                <a:cubicBezTo>
                  <a:pt x="7382764" y="1694355"/>
                  <a:pt x="7388606" y="1696450"/>
                  <a:pt x="7394385" y="1698609"/>
                </a:cubicBezTo>
                <a:cubicBezTo>
                  <a:pt x="7415340" y="1706293"/>
                  <a:pt x="7435977" y="1714230"/>
                  <a:pt x="7456361" y="1722422"/>
                </a:cubicBezTo>
                <a:cubicBezTo>
                  <a:pt x="7476744" y="1730613"/>
                  <a:pt x="7496874" y="1738995"/>
                  <a:pt x="7516749" y="1747568"/>
                </a:cubicBezTo>
                <a:cubicBezTo>
                  <a:pt x="7536625" y="1756204"/>
                  <a:pt x="7556310" y="1765030"/>
                  <a:pt x="7575741" y="1774047"/>
                </a:cubicBezTo>
                <a:cubicBezTo>
                  <a:pt x="7595172" y="1783064"/>
                  <a:pt x="7614412" y="1792335"/>
                  <a:pt x="7633399" y="1801733"/>
                </a:cubicBezTo>
                <a:cubicBezTo>
                  <a:pt x="7681849" y="1825990"/>
                  <a:pt x="7728839" y="1851581"/>
                  <a:pt x="7774432" y="1878505"/>
                </a:cubicBezTo>
                <a:cubicBezTo>
                  <a:pt x="7820216" y="1905492"/>
                  <a:pt x="7864602" y="1933750"/>
                  <a:pt x="7907782" y="1963214"/>
                </a:cubicBezTo>
                <a:cubicBezTo>
                  <a:pt x="7951153" y="1992868"/>
                  <a:pt x="7993317" y="2023793"/>
                  <a:pt x="8034401" y="2055860"/>
                </a:cubicBezTo>
                <a:cubicBezTo>
                  <a:pt x="8075740" y="2088118"/>
                  <a:pt x="8115935" y="2121646"/>
                  <a:pt x="8155115" y="2156317"/>
                </a:cubicBezTo>
                <a:cubicBezTo>
                  <a:pt x="8165021" y="2164953"/>
                  <a:pt x="8174800" y="2173716"/>
                  <a:pt x="8184516" y="2182606"/>
                </a:cubicBezTo>
                <a:cubicBezTo>
                  <a:pt x="8194230" y="2191496"/>
                  <a:pt x="8203946" y="2200450"/>
                  <a:pt x="8213535" y="2209467"/>
                </a:cubicBezTo>
                <a:cubicBezTo>
                  <a:pt x="8223123" y="2218484"/>
                  <a:pt x="8232712" y="2227628"/>
                  <a:pt x="8242237" y="2236835"/>
                </a:cubicBezTo>
                <a:cubicBezTo>
                  <a:pt x="8251762" y="2246043"/>
                  <a:pt x="8261287" y="2255314"/>
                  <a:pt x="8270748" y="2264648"/>
                </a:cubicBezTo>
                <a:lnTo>
                  <a:pt x="8329042" y="2323005"/>
                </a:lnTo>
                <a:cubicBezTo>
                  <a:pt x="8331581" y="2325545"/>
                  <a:pt x="8334121" y="2328085"/>
                  <a:pt x="8336661" y="2330625"/>
                </a:cubicBezTo>
                <a:cubicBezTo>
                  <a:pt x="8339265" y="2333165"/>
                  <a:pt x="8341868" y="2335641"/>
                  <a:pt x="8344472" y="2338181"/>
                </a:cubicBezTo>
                <a:cubicBezTo>
                  <a:pt x="8347075" y="2340658"/>
                  <a:pt x="8349742" y="2343198"/>
                  <a:pt x="8352346" y="2345674"/>
                </a:cubicBezTo>
                <a:cubicBezTo>
                  <a:pt x="8355013" y="2348151"/>
                  <a:pt x="8357617" y="2350691"/>
                  <a:pt x="8360283" y="2353167"/>
                </a:cubicBezTo>
                <a:lnTo>
                  <a:pt x="8376222" y="2368217"/>
                </a:lnTo>
                <a:cubicBezTo>
                  <a:pt x="8377555" y="2369487"/>
                  <a:pt x="8378889" y="2370693"/>
                  <a:pt x="8380286" y="2371963"/>
                </a:cubicBezTo>
                <a:cubicBezTo>
                  <a:pt x="8381619" y="2373170"/>
                  <a:pt x="8383017" y="2374440"/>
                  <a:pt x="8384413" y="2375646"/>
                </a:cubicBezTo>
                <a:cubicBezTo>
                  <a:pt x="8385810" y="2376853"/>
                  <a:pt x="8387143" y="2378123"/>
                  <a:pt x="8388541" y="2379329"/>
                </a:cubicBezTo>
                <a:cubicBezTo>
                  <a:pt x="8389938" y="2380536"/>
                  <a:pt x="8391271" y="2381806"/>
                  <a:pt x="8392668" y="2383012"/>
                </a:cubicBezTo>
                <a:cubicBezTo>
                  <a:pt x="8414576" y="2402824"/>
                  <a:pt x="8437118" y="2422319"/>
                  <a:pt x="8460422" y="2441432"/>
                </a:cubicBezTo>
                <a:cubicBezTo>
                  <a:pt x="8483791" y="2460609"/>
                  <a:pt x="8507920" y="2479469"/>
                  <a:pt x="8532749" y="2497884"/>
                </a:cubicBezTo>
                <a:cubicBezTo>
                  <a:pt x="8557641" y="2516362"/>
                  <a:pt x="8583231" y="2534396"/>
                  <a:pt x="8609520" y="2551922"/>
                </a:cubicBezTo>
                <a:cubicBezTo>
                  <a:pt x="8635873" y="2569512"/>
                  <a:pt x="8662988" y="2586657"/>
                  <a:pt x="8690737" y="2603230"/>
                </a:cubicBezTo>
                <a:cubicBezTo>
                  <a:pt x="8714105" y="2617137"/>
                  <a:pt x="8737981" y="2630726"/>
                  <a:pt x="8762302" y="2643807"/>
                </a:cubicBezTo>
                <a:cubicBezTo>
                  <a:pt x="8786686" y="2656951"/>
                  <a:pt x="8811578" y="2669588"/>
                  <a:pt x="8836914" y="2681780"/>
                </a:cubicBezTo>
                <a:cubicBezTo>
                  <a:pt x="8862314" y="2693972"/>
                  <a:pt x="8888158" y="2705656"/>
                  <a:pt x="8914511" y="2716832"/>
                </a:cubicBezTo>
                <a:cubicBezTo>
                  <a:pt x="8940864" y="2728008"/>
                  <a:pt x="8967661" y="2738612"/>
                  <a:pt x="8994902" y="2748645"/>
                </a:cubicBezTo>
                <a:cubicBezTo>
                  <a:pt x="9000109" y="2750550"/>
                  <a:pt x="9005316" y="2752455"/>
                  <a:pt x="9010523" y="2754297"/>
                </a:cubicBezTo>
                <a:cubicBezTo>
                  <a:pt x="9015730" y="2756138"/>
                  <a:pt x="9021001" y="2758043"/>
                  <a:pt x="9026271" y="2759821"/>
                </a:cubicBezTo>
                <a:cubicBezTo>
                  <a:pt x="9031542" y="2761663"/>
                  <a:pt x="9036812" y="2763441"/>
                  <a:pt x="9042082" y="2765219"/>
                </a:cubicBezTo>
                <a:cubicBezTo>
                  <a:pt x="9047353" y="2766997"/>
                  <a:pt x="9052687" y="2768775"/>
                  <a:pt x="9058021" y="2770489"/>
                </a:cubicBezTo>
                <a:cubicBezTo>
                  <a:pt x="9091168" y="2781348"/>
                  <a:pt x="9124887" y="2791254"/>
                  <a:pt x="9159177" y="2800207"/>
                </a:cubicBezTo>
                <a:cubicBezTo>
                  <a:pt x="9193403" y="2809097"/>
                  <a:pt x="9228138" y="2817035"/>
                  <a:pt x="9263317" y="2823829"/>
                </a:cubicBezTo>
                <a:cubicBezTo>
                  <a:pt x="9298432" y="2830624"/>
                  <a:pt x="9333929" y="2836402"/>
                  <a:pt x="9369742" y="2841101"/>
                </a:cubicBezTo>
                <a:cubicBezTo>
                  <a:pt x="9405429" y="2845737"/>
                  <a:pt x="9441434" y="2849293"/>
                  <a:pt x="9477692" y="2851642"/>
                </a:cubicBezTo>
                <a:cubicBezTo>
                  <a:pt x="9495790" y="2852785"/>
                  <a:pt x="9513888" y="2853674"/>
                  <a:pt x="9532049" y="2854182"/>
                </a:cubicBezTo>
                <a:cubicBezTo>
                  <a:pt x="9550146" y="2854754"/>
                  <a:pt x="9568307" y="2854944"/>
                  <a:pt x="9586468" y="2854881"/>
                </a:cubicBezTo>
                <a:cubicBezTo>
                  <a:pt x="9604566" y="2854881"/>
                  <a:pt x="9622727" y="2854436"/>
                  <a:pt x="9640824" y="2853801"/>
                </a:cubicBezTo>
                <a:cubicBezTo>
                  <a:pt x="9658921" y="2853166"/>
                  <a:pt x="9676955" y="2852214"/>
                  <a:pt x="9694990" y="2850944"/>
                </a:cubicBezTo>
                <a:cubicBezTo>
                  <a:pt x="9712960" y="2849674"/>
                  <a:pt x="9730930" y="2848023"/>
                  <a:pt x="9748901" y="2846118"/>
                </a:cubicBezTo>
                <a:cubicBezTo>
                  <a:pt x="9766808" y="2844213"/>
                  <a:pt x="9784588" y="2841990"/>
                  <a:pt x="9802368" y="2839450"/>
                </a:cubicBezTo>
                <a:cubicBezTo>
                  <a:pt x="9820084" y="2836910"/>
                  <a:pt x="9837738" y="2834116"/>
                  <a:pt x="9855327" y="2830941"/>
                </a:cubicBezTo>
                <a:cubicBezTo>
                  <a:pt x="9872853" y="2827830"/>
                  <a:pt x="9890252" y="2824401"/>
                  <a:pt x="9907588" y="2820654"/>
                </a:cubicBezTo>
                <a:cubicBezTo>
                  <a:pt x="9942068" y="2813225"/>
                  <a:pt x="9976104" y="2804525"/>
                  <a:pt x="10009632" y="2794619"/>
                </a:cubicBezTo>
                <a:cubicBezTo>
                  <a:pt x="10042906" y="2784840"/>
                  <a:pt x="10075608" y="2773855"/>
                  <a:pt x="10107613" y="2761790"/>
                </a:cubicBezTo>
                <a:cubicBezTo>
                  <a:pt x="10139363" y="2749788"/>
                  <a:pt x="10170414" y="2736771"/>
                  <a:pt x="10200704" y="2722610"/>
                </a:cubicBezTo>
                <a:cubicBezTo>
                  <a:pt x="10230676" y="2708640"/>
                  <a:pt x="10259886" y="2693654"/>
                  <a:pt x="10288206" y="2677652"/>
                </a:cubicBezTo>
                <a:cubicBezTo>
                  <a:pt x="10316210" y="2661841"/>
                  <a:pt x="10343325" y="2645077"/>
                  <a:pt x="10369423" y="2627424"/>
                </a:cubicBezTo>
                <a:cubicBezTo>
                  <a:pt x="10395267" y="2609961"/>
                  <a:pt x="10420096" y="2591673"/>
                  <a:pt x="10443908" y="2572687"/>
                </a:cubicBezTo>
                <a:cubicBezTo>
                  <a:pt x="10467467" y="2553891"/>
                  <a:pt x="10489946" y="2534333"/>
                  <a:pt x="10511345" y="2514076"/>
                </a:cubicBezTo>
                <a:cubicBezTo>
                  <a:pt x="10532491" y="2494074"/>
                  <a:pt x="10552620" y="2473500"/>
                  <a:pt x="10571543" y="2452354"/>
                </a:cubicBezTo>
                <a:cubicBezTo>
                  <a:pt x="10590276" y="2431463"/>
                  <a:pt x="10607866" y="2410000"/>
                  <a:pt x="10624376" y="2388092"/>
                </a:cubicBezTo>
                <a:cubicBezTo>
                  <a:pt x="10640631" y="2366439"/>
                  <a:pt x="10655808" y="2344341"/>
                  <a:pt x="10669778" y="2321925"/>
                </a:cubicBezTo>
                <a:cubicBezTo>
                  <a:pt x="10683621" y="2299764"/>
                  <a:pt x="10696257" y="2277221"/>
                  <a:pt x="10707815" y="2254425"/>
                </a:cubicBezTo>
                <a:cubicBezTo>
                  <a:pt x="10719181" y="2231882"/>
                  <a:pt x="10729468" y="2209086"/>
                  <a:pt x="10738549" y="2186035"/>
                </a:cubicBezTo>
                <a:cubicBezTo>
                  <a:pt x="10747566" y="2163302"/>
                  <a:pt x="10755440" y="2140379"/>
                  <a:pt x="10762234" y="2117392"/>
                </a:cubicBezTo>
                <a:cubicBezTo>
                  <a:pt x="10768965" y="2094659"/>
                  <a:pt x="10774553" y="2071799"/>
                  <a:pt x="10779062" y="2048875"/>
                </a:cubicBezTo>
                <a:cubicBezTo>
                  <a:pt x="10783570" y="2026269"/>
                  <a:pt x="10786999" y="2003536"/>
                  <a:pt x="10789349" y="1980930"/>
                </a:cubicBezTo>
                <a:cubicBezTo>
                  <a:pt x="10791698" y="1958515"/>
                  <a:pt x="10793031" y="1936163"/>
                  <a:pt x="10793413" y="1913874"/>
                </a:cubicBezTo>
                <a:cubicBezTo>
                  <a:pt x="10793730" y="1891840"/>
                  <a:pt x="10793031" y="1869869"/>
                  <a:pt x="10791380" y="1848088"/>
                </a:cubicBezTo>
                <a:cubicBezTo>
                  <a:pt x="10789793" y="1826498"/>
                  <a:pt x="10787190" y="1805099"/>
                  <a:pt x="10783761" y="1783826"/>
                </a:cubicBezTo>
                <a:cubicBezTo>
                  <a:pt x="10780331" y="1762808"/>
                  <a:pt x="10776077" y="1741980"/>
                  <a:pt x="10770933" y="1721342"/>
                </a:cubicBezTo>
                <a:cubicBezTo>
                  <a:pt x="10765854" y="1700959"/>
                  <a:pt x="10759948" y="1680766"/>
                  <a:pt x="10753280" y="1660827"/>
                </a:cubicBezTo>
                <a:cubicBezTo>
                  <a:pt x="10752900" y="1659557"/>
                  <a:pt x="10752455" y="1658350"/>
                  <a:pt x="10752074" y="1657080"/>
                </a:cubicBezTo>
                <a:cubicBezTo>
                  <a:pt x="10751629" y="1655874"/>
                  <a:pt x="10751249" y="1654604"/>
                  <a:pt x="10750804" y="1653397"/>
                </a:cubicBezTo>
                <a:cubicBezTo>
                  <a:pt x="10750359" y="1652191"/>
                  <a:pt x="10749915" y="1650921"/>
                  <a:pt x="10749470" y="1649714"/>
                </a:cubicBezTo>
                <a:cubicBezTo>
                  <a:pt x="10749026" y="1648508"/>
                  <a:pt x="10748581" y="1647238"/>
                  <a:pt x="10748137" y="1646031"/>
                </a:cubicBezTo>
                <a:cubicBezTo>
                  <a:pt x="10747692" y="1644825"/>
                  <a:pt x="10747248" y="1643555"/>
                  <a:pt x="10746804" y="1642348"/>
                </a:cubicBezTo>
                <a:cubicBezTo>
                  <a:pt x="10746359" y="1641142"/>
                  <a:pt x="10745915" y="1639872"/>
                  <a:pt x="10745470" y="1638665"/>
                </a:cubicBezTo>
                <a:cubicBezTo>
                  <a:pt x="10745026" y="1637459"/>
                  <a:pt x="10744581" y="1636252"/>
                  <a:pt x="10744137" y="1634982"/>
                </a:cubicBezTo>
                <a:cubicBezTo>
                  <a:pt x="10743692" y="1633776"/>
                  <a:pt x="10743247" y="1632569"/>
                  <a:pt x="10742740" y="1631299"/>
                </a:cubicBezTo>
                <a:lnTo>
                  <a:pt x="10737025" y="1616758"/>
                </a:lnTo>
                <a:lnTo>
                  <a:pt x="10734167" y="1609519"/>
                </a:lnTo>
                <a:lnTo>
                  <a:pt x="10731119" y="1602343"/>
                </a:lnTo>
                <a:lnTo>
                  <a:pt x="10725023" y="1588056"/>
                </a:lnTo>
                <a:lnTo>
                  <a:pt x="10718546" y="1573959"/>
                </a:lnTo>
                <a:cubicBezTo>
                  <a:pt x="10717467" y="1571609"/>
                  <a:pt x="10716387" y="1569260"/>
                  <a:pt x="10715307" y="1566910"/>
                </a:cubicBezTo>
                <a:cubicBezTo>
                  <a:pt x="10714228" y="1564561"/>
                  <a:pt x="10713085" y="1562275"/>
                  <a:pt x="10711942" y="1559925"/>
                </a:cubicBezTo>
                <a:cubicBezTo>
                  <a:pt x="10710799" y="1557639"/>
                  <a:pt x="10709656" y="1555290"/>
                  <a:pt x="10708513" y="1553004"/>
                </a:cubicBezTo>
                <a:cubicBezTo>
                  <a:pt x="10707370" y="1550718"/>
                  <a:pt x="10706227" y="1548432"/>
                  <a:pt x="10705084" y="1546082"/>
                </a:cubicBezTo>
                <a:cubicBezTo>
                  <a:pt x="10700449" y="1536938"/>
                  <a:pt x="10695622" y="1527858"/>
                  <a:pt x="10690669" y="1518841"/>
                </a:cubicBezTo>
                <a:cubicBezTo>
                  <a:pt x="10685717" y="1509887"/>
                  <a:pt x="10680573" y="1500997"/>
                  <a:pt x="10675303" y="1492171"/>
                </a:cubicBezTo>
                <a:cubicBezTo>
                  <a:pt x="10670032" y="1483408"/>
                  <a:pt x="10664634" y="1474708"/>
                  <a:pt x="10659174" y="1466136"/>
                </a:cubicBezTo>
                <a:cubicBezTo>
                  <a:pt x="10653649" y="1457563"/>
                  <a:pt x="10648061" y="1449054"/>
                  <a:pt x="10642282" y="1440609"/>
                </a:cubicBezTo>
                <a:cubicBezTo>
                  <a:pt x="10630853" y="1423845"/>
                  <a:pt x="10618851" y="1407398"/>
                  <a:pt x="10606405" y="1391333"/>
                </a:cubicBezTo>
                <a:cubicBezTo>
                  <a:pt x="10594022" y="1375331"/>
                  <a:pt x="10581195" y="1359646"/>
                  <a:pt x="10567924" y="1344343"/>
                </a:cubicBezTo>
                <a:cubicBezTo>
                  <a:pt x="10554716" y="1329103"/>
                  <a:pt x="10541127" y="1314180"/>
                  <a:pt x="10527157" y="1299512"/>
                </a:cubicBezTo>
                <a:cubicBezTo>
                  <a:pt x="10513251" y="1284970"/>
                  <a:pt x="10498963" y="1270746"/>
                  <a:pt x="10484421" y="1256840"/>
                </a:cubicBezTo>
                <a:cubicBezTo>
                  <a:pt x="10469880" y="1242997"/>
                  <a:pt x="10455021" y="1229408"/>
                  <a:pt x="10439908" y="1216136"/>
                </a:cubicBezTo>
                <a:cubicBezTo>
                  <a:pt x="10424858" y="1202928"/>
                  <a:pt x="10409492" y="1189974"/>
                  <a:pt x="10393807" y="1177338"/>
                </a:cubicBezTo>
                <a:cubicBezTo>
                  <a:pt x="10378250" y="1164765"/>
                  <a:pt x="10362438" y="1152446"/>
                  <a:pt x="10346372" y="1140381"/>
                </a:cubicBezTo>
                <a:cubicBezTo>
                  <a:pt x="10330370" y="1128379"/>
                  <a:pt x="10314115" y="1116632"/>
                  <a:pt x="10297668" y="1105138"/>
                </a:cubicBezTo>
                <a:cubicBezTo>
                  <a:pt x="10289477" y="1099423"/>
                  <a:pt x="10281221" y="1093708"/>
                  <a:pt x="10272903" y="1088120"/>
                </a:cubicBezTo>
                <a:cubicBezTo>
                  <a:pt x="10264584" y="1082532"/>
                  <a:pt x="10256266" y="1076944"/>
                  <a:pt x="10247884" y="1071483"/>
                </a:cubicBezTo>
                <a:cubicBezTo>
                  <a:pt x="10239502" y="1066022"/>
                  <a:pt x="10231120" y="1060561"/>
                  <a:pt x="10222611" y="1055227"/>
                </a:cubicBezTo>
                <a:cubicBezTo>
                  <a:pt x="10214166" y="1049893"/>
                  <a:pt x="10205656" y="1044559"/>
                  <a:pt x="10197147" y="1039352"/>
                </a:cubicBezTo>
                <a:cubicBezTo>
                  <a:pt x="10188639" y="1034145"/>
                  <a:pt x="10180003" y="1028938"/>
                  <a:pt x="10171430" y="1023858"/>
                </a:cubicBezTo>
                <a:cubicBezTo>
                  <a:pt x="10162794" y="1018778"/>
                  <a:pt x="10154158" y="1013698"/>
                  <a:pt x="10145458" y="1008682"/>
                </a:cubicBezTo>
                <a:cubicBezTo>
                  <a:pt x="10136759" y="1003665"/>
                  <a:pt x="10128059" y="998712"/>
                  <a:pt x="10119296" y="993823"/>
                </a:cubicBezTo>
                <a:cubicBezTo>
                  <a:pt x="10110533" y="988933"/>
                  <a:pt x="10101770" y="984107"/>
                  <a:pt x="10093007" y="979281"/>
                </a:cubicBezTo>
                <a:cubicBezTo>
                  <a:pt x="10090785" y="978075"/>
                  <a:pt x="10088563" y="976868"/>
                  <a:pt x="10086404" y="975662"/>
                </a:cubicBezTo>
                <a:cubicBezTo>
                  <a:pt x="10084181" y="974455"/>
                  <a:pt x="10082022" y="973249"/>
                  <a:pt x="10079800" y="972042"/>
                </a:cubicBezTo>
                <a:cubicBezTo>
                  <a:pt x="10077577" y="970836"/>
                  <a:pt x="10075418" y="969629"/>
                  <a:pt x="10073195" y="968486"/>
                </a:cubicBezTo>
                <a:cubicBezTo>
                  <a:pt x="10070973" y="967280"/>
                  <a:pt x="10068751" y="966137"/>
                  <a:pt x="10066528" y="964994"/>
                </a:cubicBezTo>
                <a:lnTo>
                  <a:pt x="10039858" y="951024"/>
                </a:lnTo>
                <a:lnTo>
                  <a:pt x="10014966" y="937943"/>
                </a:lnTo>
                <a:cubicBezTo>
                  <a:pt x="10012934" y="936863"/>
                  <a:pt x="10010839" y="935784"/>
                  <a:pt x="10008743" y="934704"/>
                </a:cubicBezTo>
                <a:cubicBezTo>
                  <a:pt x="10006647" y="933625"/>
                  <a:pt x="10004616" y="932545"/>
                  <a:pt x="10002520" y="931466"/>
                </a:cubicBezTo>
                <a:cubicBezTo>
                  <a:pt x="10000425" y="930386"/>
                  <a:pt x="9998392" y="929307"/>
                  <a:pt x="9996361" y="928227"/>
                </a:cubicBezTo>
                <a:cubicBezTo>
                  <a:pt x="9994329" y="927148"/>
                  <a:pt x="9992296" y="926005"/>
                  <a:pt x="9990265" y="924925"/>
                </a:cubicBezTo>
                <a:cubicBezTo>
                  <a:pt x="9986201" y="922703"/>
                  <a:pt x="9982137" y="920480"/>
                  <a:pt x="9978136" y="918321"/>
                </a:cubicBezTo>
                <a:cubicBezTo>
                  <a:pt x="9974072" y="916099"/>
                  <a:pt x="9970008" y="913940"/>
                  <a:pt x="9966007" y="911717"/>
                </a:cubicBezTo>
                <a:cubicBezTo>
                  <a:pt x="9961943" y="909495"/>
                  <a:pt x="9957943" y="907272"/>
                  <a:pt x="9953942" y="905050"/>
                </a:cubicBezTo>
                <a:cubicBezTo>
                  <a:pt x="9949942" y="902827"/>
                  <a:pt x="9945942" y="900605"/>
                  <a:pt x="9942004" y="898319"/>
                </a:cubicBezTo>
                <a:lnTo>
                  <a:pt x="9918255" y="884857"/>
                </a:lnTo>
                <a:lnTo>
                  <a:pt x="9894951" y="871204"/>
                </a:lnTo>
                <a:lnTo>
                  <a:pt x="9883330" y="864346"/>
                </a:lnTo>
                <a:lnTo>
                  <a:pt x="9871964" y="857425"/>
                </a:lnTo>
                <a:lnTo>
                  <a:pt x="9849294" y="843582"/>
                </a:lnTo>
                <a:lnTo>
                  <a:pt x="9827133" y="829485"/>
                </a:lnTo>
                <a:lnTo>
                  <a:pt x="9816084" y="822436"/>
                </a:lnTo>
                <a:lnTo>
                  <a:pt x="9805289" y="815261"/>
                </a:lnTo>
                <a:lnTo>
                  <a:pt x="9783826" y="800973"/>
                </a:lnTo>
                <a:lnTo>
                  <a:pt x="9762998" y="786495"/>
                </a:lnTo>
                <a:cubicBezTo>
                  <a:pt x="9762109" y="785924"/>
                  <a:pt x="9761283" y="785289"/>
                  <a:pt x="9760394" y="784717"/>
                </a:cubicBezTo>
                <a:cubicBezTo>
                  <a:pt x="9759505" y="784146"/>
                  <a:pt x="9758680" y="783511"/>
                  <a:pt x="9757791" y="782939"/>
                </a:cubicBezTo>
                <a:cubicBezTo>
                  <a:pt x="9756902" y="782368"/>
                  <a:pt x="9756077" y="781733"/>
                  <a:pt x="9755188" y="781161"/>
                </a:cubicBezTo>
                <a:cubicBezTo>
                  <a:pt x="9754299" y="780590"/>
                  <a:pt x="9753473" y="779955"/>
                  <a:pt x="9752647" y="779320"/>
                </a:cubicBezTo>
                <a:lnTo>
                  <a:pt x="9742551" y="772017"/>
                </a:lnTo>
                <a:cubicBezTo>
                  <a:pt x="9740900" y="770811"/>
                  <a:pt x="9739186" y="769604"/>
                  <a:pt x="9737534" y="768334"/>
                </a:cubicBezTo>
                <a:cubicBezTo>
                  <a:pt x="9735820" y="767128"/>
                  <a:pt x="9734169" y="765921"/>
                  <a:pt x="9732454" y="764715"/>
                </a:cubicBezTo>
                <a:cubicBezTo>
                  <a:pt x="9730804" y="763508"/>
                  <a:pt x="9729089" y="762302"/>
                  <a:pt x="9727438" y="761032"/>
                </a:cubicBezTo>
                <a:cubicBezTo>
                  <a:pt x="9725787" y="759825"/>
                  <a:pt x="9724136" y="758555"/>
                  <a:pt x="9722485" y="757349"/>
                </a:cubicBezTo>
                <a:cubicBezTo>
                  <a:pt x="9715944" y="752459"/>
                  <a:pt x="9709467" y="747506"/>
                  <a:pt x="9703054" y="742553"/>
                </a:cubicBezTo>
                <a:cubicBezTo>
                  <a:pt x="9696704" y="737600"/>
                  <a:pt x="9690354" y="732647"/>
                  <a:pt x="9684194" y="727694"/>
                </a:cubicBezTo>
                <a:cubicBezTo>
                  <a:pt x="9677971" y="722741"/>
                  <a:pt x="9671876" y="717725"/>
                  <a:pt x="9665843" y="712708"/>
                </a:cubicBezTo>
                <a:cubicBezTo>
                  <a:pt x="9659811" y="707692"/>
                  <a:pt x="9653842" y="702675"/>
                  <a:pt x="9648000" y="697659"/>
                </a:cubicBezTo>
                <a:cubicBezTo>
                  <a:pt x="9642157" y="692642"/>
                  <a:pt x="9636442" y="687562"/>
                  <a:pt x="9630791" y="682482"/>
                </a:cubicBezTo>
                <a:cubicBezTo>
                  <a:pt x="9625140" y="677402"/>
                  <a:pt x="9619679" y="672322"/>
                  <a:pt x="9614217" y="667242"/>
                </a:cubicBezTo>
                <a:cubicBezTo>
                  <a:pt x="9608820" y="662162"/>
                  <a:pt x="9603486" y="657082"/>
                  <a:pt x="9598279" y="651939"/>
                </a:cubicBezTo>
                <a:cubicBezTo>
                  <a:pt x="9593072" y="646859"/>
                  <a:pt x="9587992" y="641715"/>
                  <a:pt x="9582976" y="636635"/>
                </a:cubicBezTo>
                <a:cubicBezTo>
                  <a:pt x="9577959" y="631555"/>
                  <a:pt x="9573069" y="626412"/>
                  <a:pt x="9568307" y="621268"/>
                </a:cubicBezTo>
                <a:cubicBezTo>
                  <a:pt x="9563544" y="616125"/>
                  <a:pt x="9558909" y="610981"/>
                  <a:pt x="9554401" y="605838"/>
                </a:cubicBezTo>
                <a:cubicBezTo>
                  <a:pt x="9549892" y="600694"/>
                  <a:pt x="9545511" y="595551"/>
                  <a:pt x="9541256" y="590344"/>
                </a:cubicBezTo>
                <a:cubicBezTo>
                  <a:pt x="9537002" y="585200"/>
                  <a:pt x="9532874" y="579993"/>
                  <a:pt x="9528874" y="574850"/>
                </a:cubicBezTo>
                <a:cubicBezTo>
                  <a:pt x="9524873" y="569706"/>
                  <a:pt x="9520936" y="564499"/>
                  <a:pt x="9517190" y="559356"/>
                </a:cubicBezTo>
                <a:cubicBezTo>
                  <a:pt x="9513443" y="554212"/>
                  <a:pt x="9509760" y="549005"/>
                  <a:pt x="9506267" y="543862"/>
                </a:cubicBezTo>
                <a:cubicBezTo>
                  <a:pt x="9502775" y="538718"/>
                  <a:pt x="9499409" y="533575"/>
                  <a:pt x="9496171" y="528368"/>
                </a:cubicBezTo>
                <a:cubicBezTo>
                  <a:pt x="9492932" y="523224"/>
                  <a:pt x="9489821" y="518081"/>
                  <a:pt x="9486900" y="512937"/>
                </a:cubicBezTo>
                <a:cubicBezTo>
                  <a:pt x="9480994" y="502714"/>
                  <a:pt x="9475597" y="492427"/>
                  <a:pt x="9470834" y="482203"/>
                </a:cubicBezTo>
                <a:cubicBezTo>
                  <a:pt x="9466072" y="472043"/>
                  <a:pt x="9461881" y="461883"/>
                  <a:pt x="9458325" y="451787"/>
                </a:cubicBezTo>
                <a:cubicBezTo>
                  <a:pt x="9454769" y="441754"/>
                  <a:pt x="9451784" y="431721"/>
                  <a:pt x="9449371" y="421815"/>
                </a:cubicBezTo>
                <a:cubicBezTo>
                  <a:pt x="9446958" y="411909"/>
                  <a:pt x="9445180" y="402130"/>
                  <a:pt x="9443974" y="392414"/>
                </a:cubicBezTo>
                <a:cubicBezTo>
                  <a:pt x="9443403" y="387588"/>
                  <a:pt x="9442958" y="382762"/>
                  <a:pt x="9442641" y="377936"/>
                </a:cubicBezTo>
                <a:cubicBezTo>
                  <a:pt x="9442323" y="373174"/>
                  <a:pt x="9442196" y="368411"/>
                  <a:pt x="9442196" y="363649"/>
                </a:cubicBezTo>
                <a:cubicBezTo>
                  <a:pt x="9442196" y="358950"/>
                  <a:pt x="9442323" y="354251"/>
                  <a:pt x="9442641" y="349552"/>
                </a:cubicBezTo>
                <a:cubicBezTo>
                  <a:pt x="9442958" y="344916"/>
                  <a:pt x="9443403" y="340281"/>
                  <a:pt x="9444038" y="335709"/>
                </a:cubicBezTo>
                <a:cubicBezTo>
                  <a:pt x="9444609" y="331137"/>
                  <a:pt x="9445371" y="326565"/>
                  <a:pt x="9446324" y="322120"/>
                </a:cubicBezTo>
                <a:cubicBezTo>
                  <a:pt x="9447213" y="317611"/>
                  <a:pt x="9448292" y="313166"/>
                  <a:pt x="9449499" y="308721"/>
                </a:cubicBezTo>
                <a:cubicBezTo>
                  <a:pt x="9450705" y="304340"/>
                  <a:pt x="9452039" y="299958"/>
                  <a:pt x="9453563" y="295640"/>
                </a:cubicBezTo>
                <a:cubicBezTo>
                  <a:pt x="9455023" y="291322"/>
                  <a:pt x="9456674" y="287068"/>
                  <a:pt x="9458452" y="282813"/>
                </a:cubicBezTo>
                <a:cubicBezTo>
                  <a:pt x="9462008" y="274368"/>
                  <a:pt x="9466072" y="266113"/>
                  <a:pt x="9470707" y="258048"/>
                </a:cubicBezTo>
                <a:cubicBezTo>
                  <a:pt x="9475279" y="249984"/>
                  <a:pt x="9480423" y="242173"/>
                  <a:pt x="9486075" y="234490"/>
                </a:cubicBezTo>
                <a:cubicBezTo>
                  <a:pt x="9491726" y="226870"/>
                  <a:pt x="9497822" y="219440"/>
                  <a:pt x="9504490" y="212265"/>
                </a:cubicBezTo>
                <a:cubicBezTo>
                  <a:pt x="9511093" y="205089"/>
                  <a:pt x="9518142" y="198168"/>
                  <a:pt x="9525699" y="191437"/>
                </a:cubicBezTo>
                <a:cubicBezTo>
                  <a:pt x="9533255" y="184769"/>
                  <a:pt x="9541192" y="178292"/>
                  <a:pt x="9549638" y="172069"/>
                </a:cubicBezTo>
                <a:cubicBezTo>
                  <a:pt x="9558020" y="165846"/>
                  <a:pt x="9566783" y="159877"/>
                  <a:pt x="9575927" y="154162"/>
                </a:cubicBezTo>
                <a:cubicBezTo>
                  <a:pt x="9585071" y="148447"/>
                  <a:pt x="9594532" y="142986"/>
                  <a:pt x="9604439" y="137779"/>
                </a:cubicBezTo>
                <a:cubicBezTo>
                  <a:pt x="9614281" y="132572"/>
                  <a:pt x="9624441" y="127619"/>
                  <a:pt x="9634982" y="122920"/>
                </a:cubicBezTo>
                <a:cubicBezTo>
                  <a:pt x="9640253" y="120571"/>
                  <a:pt x="9645523" y="118285"/>
                  <a:pt x="9650984" y="116062"/>
                </a:cubicBezTo>
                <a:cubicBezTo>
                  <a:pt x="9656381" y="113840"/>
                  <a:pt x="9661842" y="111681"/>
                  <a:pt x="9667367" y="109585"/>
                </a:cubicBezTo>
                <a:cubicBezTo>
                  <a:pt x="9672892" y="107490"/>
                  <a:pt x="9678479" y="105458"/>
                  <a:pt x="9684194" y="103553"/>
                </a:cubicBezTo>
                <a:cubicBezTo>
                  <a:pt x="9689846" y="101584"/>
                  <a:pt x="9695561" y="99679"/>
                  <a:pt x="9701340" y="97901"/>
                </a:cubicBezTo>
                <a:cubicBezTo>
                  <a:pt x="9707118" y="96060"/>
                  <a:pt x="9712960" y="94282"/>
                  <a:pt x="9718866" y="92631"/>
                </a:cubicBezTo>
                <a:cubicBezTo>
                  <a:pt x="9724771" y="90916"/>
                  <a:pt x="9730740" y="89329"/>
                  <a:pt x="9736709" y="87741"/>
                </a:cubicBezTo>
                <a:cubicBezTo>
                  <a:pt x="9742742" y="86154"/>
                  <a:pt x="9748774" y="84693"/>
                  <a:pt x="9754933" y="83233"/>
                </a:cubicBezTo>
                <a:cubicBezTo>
                  <a:pt x="9761029" y="81772"/>
                  <a:pt x="9767189" y="80439"/>
                  <a:pt x="9773476" y="79169"/>
                </a:cubicBezTo>
                <a:cubicBezTo>
                  <a:pt x="9785858" y="76565"/>
                  <a:pt x="9798494" y="74216"/>
                  <a:pt x="9811258" y="72120"/>
                </a:cubicBezTo>
                <a:cubicBezTo>
                  <a:pt x="9823958" y="70025"/>
                  <a:pt x="9836912" y="68247"/>
                  <a:pt x="9849993" y="66659"/>
                </a:cubicBezTo>
                <a:cubicBezTo>
                  <a:pt x="9863011" y="65072"/>
                  <a:pt x="9876218" y="63802"/>
                  <a:pt x="9889490" y="62786"/>
                </a:cubicBezTo>
                <a:cubicBezTo>
                  <a:pt x="9902762" y="61770"/>
                  <a:pt x="9916160" y="61008"/>
                  <a:pt x="9929686" y="60500"/>
                </a:cubicBezTo>
                <a:cubicBezTo>
                  <a:pt x="9936417" y="60246"/>
                  <a:pt x="9943211" y="60055"/>
                  <a:pt x="9949942" y="59928"/>
                </a:cubicBezTo>
                <a:cubicBezTo>
                  <a:pt x="9956737" y="59801"/>
                  <a:pt x="9963531" y="59738"/>
                  <a:pt x="9970326" y="59738"/>
                </a:cubicBezTo>
                <a:cubicBezTo>
                  <a:pt x="9977120" y="59738"/>
                  <a:pt x="9983978" y="59801"/>
                  <a:pt x="9990836" y="59928"/>
                </a:cubicBezTo>
                <a:cubicBezTo>
                  <a:pt x="9997694" y="60055"/>
                  <a:pt x="10004489" y="60246"/>
                  <a:pt x="10011410" y="60500"/>
                </a:cubicBezTo>
                <a:cubicBezTo>
                  <a:pt x="10018268" y="60754"/>
                  <a:pt x="10025126" y="61071"/>
                  <a:pt x="10032047" y="61516"/>
                </a:cubicBezTo>
                <a:cubicBezTo>
                  <a:pt x="10038905" y="61897"/>
                  <a:pt x="10045827" y="62405"/>
                  <a:pt x="10052685" y="62913"/>
                </a:cubicBezTo>
                <a:cubicBezTo>
                  <a:pt x="10059543" y="63421"/>
                  <a:pt x="10066465" y="64056"/>
                  <a:pt x="10073386" y="64691"/>
                </a:cubicBezTo>
                <a:cubicBezTo>
                  <a:pt x="10080244" y="65326"/>
                  <a:pt x="10087166" y="66024"/>
                  <a:pt x="10094024" y="66850"/>
                </a:cubicBezTo>
                <a:cubicBezTo>
                  <a:pt x="10100881" y="67612"/>
                  <a:pt x="10107803" y="68437"/>
                  <a:pt x="10114661" y="69390"/>
                </a:cubicBezTo>
                <a:cubicBezTo>
                  <a:pt x="10121519" y="70279"/>
                  <a:pt x="10128441" y="71231"/>
                  <a:pt x="10135299" y="72247"/>
                </a:cubicBezTo>
                <a:cubicBezTo>
                  <a:pt x="10142156" y="73263"/>
                  <a:pt x="10149015" y="74343"/>
                  <a:pt x="10155872" y="75486"/>
                </a:cubicBezTo>
                <a:cubicBezTo>
                  <a:pt x="10162730" y="76629"/>
                  <a:pt x="10169525" y="77835"/>
                  <a:pt x="10176383" y="79105"/>
                </a:cubicBezTo>
                <a:cubicBezTo>
                  <a:pt x="10183178" y="80375"/>
                  <a:pt x="10190036" y="81709"/>
                  <a:pt x="10196830" y="83106"/>
                </a:cubicBezTo>
                <a:cubicBezTo>
                  <a:pt x="10203625" y="84503"/>
                  <a:pt x="10210419" y="85963"/>
                  <a:pt x="10217150" y="87487"/>
                </a:cubicBezTo>
                <a:cubicBezTo>
                  <a:pt x="10223881" y="89011"/>
                  <a:pt x="10230676" y="90599"/>
                  <a:pt x="10237343" y="92186"/>
                </a:cubicBezTo>
                <a:cubicBezTo>
                  <a:pt x="10244074" y="93837"/>
                  <a:pt x="10250742" y="95488"/>
                  <a:pt x="10257409" y="97266"/>
                </a:cubicBezTo>
                <a:cubicBezTo>
                  <a:pt x="10266743" y="99679"/>
                  <a:pt x="10276015" y="102219"/>
                  <a:pt x="10285222" y="104886"/>
                </a:cubicBezTo>
                <a:cubicBezTo>
                  <a:pt x="10294429" y="107553"/>
                  <a:pt x="10303637" y="110284"/>
                  <a:pt x="10312717" y="113141"/>
                </a:cubicBezTo>
                <a:cubicBezTo>
                  <a:pt x="10321862" y="115999"/>
                  <a:pt x="10330879" y="118983"/>
                  <a:pt x="10339895" y="122031"/>
                </a:cubicBezTo>
                <a:cubicBezTo>
                  <a:pt x="10348913" y="125079"/>
                  <a:pt x="10357866" y="128254"/>
                  <a:pt x="10366692" y="131556"/>
                </a:cubicBezTo>
                <a:cubicBezTo>
                  <a:pt x="10370503" y="132953"/>
                  <a:pt x="10374376" y="134414"/>
                  <a:pt x="10378186" y="135811"/>
                </a:cubicBezTo>
                <a:cubicBezTo>
                  <a:pt x="10381996" y="137271"/>
                  <a:pt x="10385806" y="138732"/>
                  <a:pt x="10389553" y="140192"/>
                </a:cubicBezTo>
                <a:cubicBezTo>
                  <a:pt x="10393363" y="141653"/>
                  <a:pt x="10397109" y="143177"/>
                  <a:pt x="10400855" y="144701"/>
                </a:cubicBezTo>
                <a:cubicBezTo>
                  <a:pt x="10404602" y="146225"/>
                  <a:pt x="10408349" y="147749"/>
                  <a:pt x="10412095" y="149273"/>
                </a:cubicBezTo>
                <a:cubicBezTo>
                  <a:pt x="10424478" y="154416"/>
                  <a:pt x="10436733" y="159750"/>
                  <a:pt x="10448798" y="165275"/>
                </a:cubicBezTo>
                <a:cubicBezTo>
                  <a:pt x="10460863" y="170799"/>
                  <a:pt x="10472801" y="176451"/>
                  <a:pt x="10484612" y="182293"/>
                </a:cubicBezTo>
                <a:cubicBezTo>
                  <a:pt x="10496423" y="188135"/>
                  <a:pt x="10508043" y="194104"/>
                  <a:pt x="10519474" y="200263"/>
                </a:cubicBezTo>
                <a:cubicBezTo>
                  <a:pt x="10530967" y="206423"/>
                  <a:pt x="10542270" y="212709"/>
                  <a:pt x="10553382" y="219186"/>
                </a:cubicBezTo>
                <a:cubicBezTo>
                  <a:pt x="10558970" y="222425"/>
                  <a:pt x="10564495" y="225663"/>
                  <a:pt x="10569956" y="228965"/>
                </a:cubicBezTo>
                <a:cubicBezTo>
                  <a:pt x="10575417" y="232267"/>
                  <a:pt x="10580878" y="235569"/>
                  <a:pt x="10586339" y="238935"/>
                </a:cubicBezTo>
                <a:cubicBezTo>
                  <a:pt x="10591737" y="242300"/>
                  <a:pt x="10597134" y="245729"/>
                  <a:pt x="10602468" y="249158"/>
                </a:cubicBezTo>
                <a:cubicBezTo>
                  <a:pt x="10607802" y="252587"/>
                  <a:pt x="10613136" y="256080"/>
                  <a:pt x="10618406" y="259509"/>
                </a:cubicBezTo>
                <a:cubicBezTo>
                  <a:pt x="10619677" y="260398"/>
                  <a:pt x="10621010" y="261287"/>
                  <a:pt x="10622343" y="262112"/>
                </a:cubicBezTo>
                <a:cubicBezTo>
                  <a:pt x="10623677" y="263001"/>
                  <a:pt x="10624947" y="263890"/>
                  <a:pt x="10626280" y="264716"/>
                </a:cubicBezTo>
                <a:cubicBezTo>
                  <a:pt x="10627614" y="265605"/>
                  <a:pt x="10628884" y="266494"/>
                  <a:pt x="10630217" y="267383"/>
                </a:cubicBezTo>
                <a:cubicBezTo>
                  <a:pt x="10631551" y="268272"/>
                  <a:pt x="10632821" y="269161"/>
                  <a:pt x="10634091" y="270050"/>
                </a:cubicBezTo>
                <a:lnTo>
                  <a:pt x="10649585" y="280781"/>
                </a:lnTo>
                <a:cubicBezTo>
                  <a:pt x="10650855" y="281670"/>
                  <a:pt x="10652125" y="282623"/>
                  <a:pt x="10653395" y="283512"/>
                </a:cubicBezTo>
                <a:cubicBezTo>
                  <a:pt x="10654665" y="284401"/>
                  <a:pt x="10655935" y="285353"/>
                  <a:pt x="10657205" y="286242"/>
                </a:cubicBezTo>
                <a:lnTo>
                  <a:pt x="10661015" y="288973"/>
                </a:lnTo>
                <a:cubicBezTo>
                  <a:pt x="10662285" y="289862"/>
                  <a:pt x="10663555" y="290814"/>
                  <a:pt x="10664825" y="291703"/>
                </a:cubicBezTo>
                <a:cubicBezTo>
                  <a:pt x="10666095" y="292592"/>
                  <a:pt x="10667365" y="293545"/>
                  <a:pt x="10668635" y="294434"/>
                </a:cubicBezTo>
                <a:cubicBezTo>
                  <a:pt x="10669905" y="295386"/>
                  <a:pt x="10671175" y="296275"/>
                  <a:pt x="10672381" y="297228"/>
                </a:cubicBezTo>
                <a:cubicBezTo>
                  <a:pt x="10673652" y="298180"/>
                  <a:pt x="10674858" y="299069"/>
                  <a:pt x="10676128" y="300022"/>
                </a:cubicBezTo>
                <a:cubicBezTo>
                  <a:pt x="10677398" y="300974"/>
                  <a:pt x="10678604" y="301863"/>
                  <a:pt x="10679875" y="302816"/>
                </a:cubicBezTo>
                <a:cubicBezTo>
                  <a:pt x="10682415" y="304657"/>
                  <a:pt x="10684891" y="306562"/>
                  <a:pt x="10687304" y="308404"/>
                </a:cubicBezTo>
                <a:cubicBezTo>
                  <a:pt x="10689780" y="310309"/>
                  <a:pt x="10692193" y="312150"/>
                  <a:pt x="10694670" y="314055"/>
                </a:cubicBezTo>
                <a:cubicBezTo>
                  <a:pt x="10697083" y="315960"/>
                  <a:pt x="10699559" y="317865"/>
                  <a:pt x="10701972" y="319770"/>
                </a:cubicBezTo>
                <a:cubicBezTo>
                  <a:pt x="10704386" y="321675"/>
                  <a:pt x="10706862" y="323580"/>
                  <a:pt x="10709275" y="325485"/>
                </a:cubicBezTo>
                <a:cubicBezTo>
                  <a:pt x="10711625" y="327390"/>
                  <a:pt x="10714038" y="329359"/>
                  <a:pt x="10716451" y="331264"/>
                </a:cubicBezTo>
                <a:cubicBezTo>
                  <a:pt x="10718864" y="333169"/>
                  <a:pt x="10721277" y="335137"/>
                  <a:pt x="10723626" y="337106"/>
                </a:cubicBezTo>
                <a:cubicBezTo>
                  <a:pt x="10726039" y="339074"/>
                  <a:pt x="10728389" y="340979"/>
                  <a:pt x="10730738" y="342948"/>
                </a:cubicBezTo>
                <a:cubicBezTo>
                  <a:pt x="10733088" y="344916"/>
                  <a:pt x="10735437" y="346885"/>
                  <a:pt x="10737787" y="348853"/>
                </a:cubicBezTo>
                <a:lnTo>
                  <a:pt x="10744835" y="354759"/>
                </a:lnTo>
                <a:lnTo>
                  <a:pt x="10748391" y="357743"/>
                </a:lnTo>
                <a:lnTo>
                  <a:pt x="10751820" y="360728"/>
                </a:lnTo>
                <a:lnTo>
                  <a:pt x="10765600" y="372793"/>
                </a:lnTo>
                <a:cubicBezTo>
                  <a:pt x="10766742" y="373809"/>
                  <a:pt x="10767886" y="374825"/>
                  <a:pt x="10769029" y="375841"/>
                </a:cubicBezTo>
                <a:cubicBezTo>
                  <a:pt x="10770171" y="376857"/>
                  <a:pt x="10771315" y="377873"/>
                  <a:pt x="10772394" y="378889"/>
                </a:cubicBezTo>
                <a:cubicBezTo>
                  <a:pt x="10773474" y="379905"/>
                  <a:pt x="10774617" y="380921"/>
                  <a:pt x="10775759" y="381937"/>
                </a:cubicBezTo>
                <a:cubicBezTo>
                  <a:pt x="10776903" y="382953"/>
                  <a:pt x="10777982" y="383969"/>
                  <a:pt x="10779125" y="384985"/>
                </a:cubicBezTo>
                <a:cubicBezTo>
                  <a:pt x="10780268" y="386001"/>
                  <a:pt x="10781411" y="387017"/>
                  <a:pt x="10782491" y="388033"/>
                </a:cubicBezTo>
                <a:cubicBezTo>
                  <a:pt x="10783633" y="389049"/>
                  <a:pt x="10784777" y="390065"/>
                  <a:pt x="10785856" y="391081"/>
                </a:cubicBezTo>
                <a:cubicBezTo>
                  <a:pt x="10786999" y="392097"/>
                  <a:pt x="10788079" y="393113"/>
                  <a:pt x="10789221" y="394192"/>
                </a:cubicBezTo>
                <a:cubicBezTo>
                  <a:pt x="10790365" y="395208"/>
                  <a:pt x="10791444" y="396288"/>
                  <a:pt x="10792524" y="397304"/>
                </a:cubicBezTo>
                <a:lnTo>
                  <a:pt x="10805795" y="409813"/>
                </a:lnTo>
                <a:cubicBezTo>
                  <a:pt x="10806875" y="410829"/>
                  <a:pt x="10808017" y="411909"/>
                  <a:pt x="10809097" y="412988"/>
                </a:cubicBezTo>
                <a:cubicBezTo>
                  <a:pt x="10810177" y="414068"/>
                  <a:pt x="10811256" y="415084"/>
                  <a:pt x="10812336" y="416163"/>
                </a:cubicBezTo>
                <a:cubicBezTo>
                  <a:pt x="10813415" y="417243"/>
                  <a:pt x="10814494" y="418259"/>
                  <a:pt x="10815574" y="419338"/>
                </a:cubicBezTo>
                <a:cubicBezTo>
                  <a:pt x="10816654" y="420418"/>
                  <a:pt x="10817733" y="421434"/>
                  <a:pt x="10818813" y="422513"/>
                </a:cubicBezTo>
                <a:cubicBezTo>
                  <a:pt x="10821035" y="424609"/>
                  <a:pt x="10823194" y="426768"/>
                  <a:pt x="10825353" y="428863"/>
                </a:cubicBezTo>
                <a:cubicBezTo>
                  <a:pt x="10827512" y="431022"/>
                  <a:pt x="10829607" y="433118"/>
                  <a:pt x="10831767" y="435277"/>
                </a:cubicBezTo>
                <a:cubicBezTo>
                  <a:pt x="10833862" y="437436"/>
                  <a:pt x="10836021" y="439595"/>
                  <a:pt x="10838117" y="441754"/>
                </a:cubicBezTo>
                <a:cubicBezTo>
                  <a:pt x="10840212" y="443913"/>
                  <a:pt x="10842371" y="446072"/>
                  <a:pt x="10844530" y="448231"/>
                </a:cubicBezTo>
                <a:cubicBezTo>
                  <a:pt x="10845609" y="449310"/>
                  <a:pt x="10846626" y="450390"/>
                  <a:pt x="10847705" y="451469"/>
                </a:cubicBezTo>
                <a:cubicBezTo>
                  <a:pt x="10848721" y="452549"/>
                  <a:pt x="10849801" y="453628"/>
                  <a:pt x="10850817" y="454708"/>
                </a:cubicBezTo>
                <a:cubicBezTo>
                  <a:pt x="10851832" y="455787"/>
                  <a:pt x="10852912" y="456867"/>
                  <a:pt x="10853928" y="458010"/>
                </a:cubicBezTo>
                <a:cubicBezTo>
                  <a:pt x="10854944" y="459089"/>
                  <a:pt x="10856024" y="460169"/>
                  <a:pt x="10857040" y="461312"/>
                </a:cubicBezTo>
                <a:lnTo>
                  <a:pt x="10863326" y="467916"/>
                </a:lnTo>
                <a:lnTo>
                  <a:pt x="10866438" y="471218"/>
                </a:lnTo>
                <a:lnTo>
                  <a:pt x="10869486" y="474520"/>
                </a:lnTo>
                <a:cubicBezTo>
                  <a:pt x="10871517" y="476742"/>
                  <a:pt x="10873550" y="478965"/>
                  <a:pt x="10875581" y="481187"/>
                </a:cubicBezTo>
                <a:cubicBezTo>
                  <a:pt x="10877614" y="483410"/>
                  <a:pt x="10879709" y="485632"/>
                  <a:pt x="10881741" y="487855"/>
                </a:cubicBezTo>
                <a:cubicBezTo>
                  <a:pt x="10883773" y="490077"/>
                  <a:pt x="10885805" y="492300"/>
                  <a:pt x="10887837" y="494586"/>
                </a:cubicBezTo>
                <a:cubicBezTo>
                  <a:pt x="10889869" y="496808"/>
                  <a:pt x="10891838" y="499094"/>
                  <a:pt x="10893806" y="501317"/>
                </a:cubicBezTo>
                <a:lnTo>
                  <a:pt x="10905871" y="514906"/>
                </a:lnTo>
                <a:lnTo>
                  <a:pt x="10917618" y="528685"/>
                </a:lnTo>
                <a:cubicBezTo>
                  <a:pt x="10919587" y="530971"/>
                  <a:pt x="10921619" y="533257"/>
                  <a:pt x="10923524" y="535607"/>
                </a:cubicBezTo>
                <a:cubicBezTo>
                  <a:pt x="10925492" y="537893"/>
                  <a:pt x="10927397" y="540242"/>
                  <a:pt x="10929366" y="542528"/>
                </a:cubicBezTo>
                <a:cubicBezTo>
                  <a:pt x="10931271" y="544878"/>
                  <a:pt x="10933240" y="547164"/>
                  <a:pt x="10935144" y="549513"/>
                </a:cubicBezTo>
                <a:cubicBezTo>
                  <a:pt x="10937050" y="551863"/>
                  <a:pt x="10939018" y="554212"/>
                  <a:pt x="10940923" y="556498"/>
                </a:cubicBezTo>
                <a:lnTo>
                  <a:pt x="10965561" y="586216"/>
                </a:lnTo>
                <a:lnTo>
                  <a:pt x="10978642" y="601393"/>
                </a:lnTo>
                <a:lnTo>
                  <a:pt x="10985246" y="609013"/>
                </a:lnTo>
                <a:lnTo>
                  <a:pt x="10992104" y="616696"/>
                </a:lnTo>
                <a:cubicBezTo>
                  <a:pt x="11001184" y="626920"/>
                  <a:pt x="11010582" y="637207"/>
                  <a:pt x="11020171" y="647494"/>
                </a:cubicBezTo>
                <a:cubicBezTo>
                  <a:pt x="11029823" y="657844"/>
                  <a:pt x="11039792" y="668195"/>
                  <a:pt x="11050079" y="678545"/>
                </a:cubicBezTo>
                <a:cubicBezTo>
                  <a:pt x="11060367" y="688959"/>
                  <a:pt x="11070971" y="699373"/>
                  <a:pt x="11081829" y="709787"/>
                </a:cubicBezTo>
                <a:cubicBezTo>
                  <a:pt x="11092752" y="720265"/>
                  <a:pt x="11103991" y="730679"/>
                  <a:pt x="11115484" y="741093"/>
                </a:cubicBezTo>
                <a:lnTo>
                  <a:pt x="11133011" y="756777"/>
                </a:lnTo>
                <a:lnTo>
                  <a:pt x="11151171" y="772398"/>
                </a:lnTo>
                <a:lnTo>
                  <a:pt x="11155743" y="776335"/>
                </a:lnTo>
                <a:lnTo>
                  <a:pt x="11160442" y="780209"/>
                </a:lnTo>
                <a:lnTo>
                  <a:pt x="11169841" y="788019"/>
                </a:lnTo>
                <a:lnTo>
                  <a:pt x="11179239" y="795830"/>
                </a:lnTo>
                <a:lnTo>
                  <a:pt x="11188954" y="803577"/>
                </a:lnTo>
                <a:cubicBezTo>
                  <a:pt x="11195431" y="808784"/>
                  <a:pt x="11201971" y="813927"/>
                  <a:pt x="11208576" y="819071"/>
                </a:cubicBezTo>
                <a:cubicBezTo>
                  <a:pt x="11215179" y="824214"/>
                  <a:pt x="11221911" y="829358"/>
                  <a:pt x="11228705" y="834501"/>
                </a:cubicBezTo>
                <a:cubicBezTo>
                  <a:pt x="11235500" y="839645"/>
                  <a:pt x="11242357" y="844725"/>
                  <a:pt x="11249342" y="849805"/>
                </a:cubicBezTo>
                <a:cubicBezTo>
                  <a:pt x="11256328" y="854885"/>
                  <a:pt x="11263376" y="859901"/>
                  <a:pt x="11270488" y="864918"/>
                </a:cubicBezTo>
                <a:cubicBezTo>
                  <a:pt x="11284776" y="874951"/>
                  <a:pt x="11299380" y="884920"/>
                  <a:pt x="11314240" y="894699"/>
                </a:cubicBezTo>
                <a:cubicBezTo>
                  <a:pt x="11329162" y="904542"/>
                  <a:pt x="11344339" y="914194"/>
                  <a:pt x="11359832" y="923655"/>
                </a:cubicBezTo>
                <a:cubicBezTo>
                  <a:pt x="11375327" y="933180"/>
                  <a:pt x="11391075" y="942515"/>
                  <a:pt x="11407077" y="951659"/>
                </a:cubicBezTo>
                <a:cubicBezTo>
                  <a:pt x="11423079" y="960803"/>
                  <a:pt x="11439334" y="969756"/>
                  <a:pt x="11455781" y="978456"/>
                </a:cubicBezTo>
                <a:cubicBezTo>
                  <a:pt x="11472228" y="987219"/>
                  <a:pt x="11488928" y="995664"/>
                  <a:pt x="11505692" y="1003919"/>
                </a:cubicBezTo>
                <a:cubicBezTo>
                  <a:pt x="11522519" y="1012174"/>
                  <a:pt x="11539474" y="1020175"/>
                  <a:pt x="11556555" y="1027859"/>
                </a:cubicBezTo>
                <a:cubicBezTo>
                  <a:pt x="11573637" y="1035606"/>
                  <a:pt x="11590845" y="1043035"/>
                  <a:pt x="11608117" y="1050211"/>
                </a:cubicBezTo>
                <a:cubicBezTo>
                  <a:pt x="11625390" y="1057386"/>
                  <a:pt x="11642725" y="1064308"/>
                  <a:pt x="11660061" y="1070912"/>
                </a:cubicBezTo>
                <a:cubicBezTo>
                  <a:pt x="11661839" y="1071610"/>
                  <a:pt x="11663617" y="1072245"/>
                  <a:pt x="11665394" y="1072944"/>
                </a:cubicBezTo>
                <a:cubicBezTo>
                  <a:pt x="11667172" y="1073642"/>
                  <a:pt x="11668951" y="1074277"/>
                  <a:pt x="11670729" y="1074976"/>
                </a:cubicBezTo>
                <a:cubicBezTo>
                  <a:pt x="11672506" y="1075611"/>
                  <a:pt x="11674284" y="1076309"/>
                  <a:pt x="11676063" y="1076944"/>
                </a:cubicBezTo>
                <a:cubicBezTo>
                  <a:pt x="11677841" y="1077579"/>
                  <a:pt x="11679618" y="1078278"/>
                  <a:pt x="11681396" y="1078913"/>
                </a:cubicBezTo>
                <a:cubicBezTo>
                  <a:pt x="11696954" y="1084628"/>
                  <a:pt x="11712512" y="1090152"/>
                  <a:pt x="11728069" y="1095423"/>
                </a:cubicBezTo>
                <a:cubicBezTo>
                  <a:pt x="11743627" y="1100693"/>
                  <a:pt x="11759120" y="1105773"/>
                  <a:pt x="11774615" y="1110599"/>
                </a:cubicBezTo>
                <a:cubicBezTo>
                  <a:pt x="11790108" y="1115425"/>
                  <a:pt x="11805476" y="1120061"/>
                  <a:pt x="11820842" y="1124506"/>
                </a:cubicBezTo>
                <a:cubicBezTo>
                  <a:pt x="11836209" y="1128951"/>
                  <a:pt x="11851450" y="1133142"/>
                  <a:pt x="11866690" y="1137142"/>
                </a:cubicBezTo>
                <a:cubicBezTo>
                  <a:pt x="11883644" y="1141587"/>
                  <a:pt x="11900471" y="1145842"/>
                  <a:pt x="11917172" y="1149842"/>
                </a:cubicBezTo>
                <a:cubicBezTo>
                  <a:pt x="11933872" y="1153843"/>
                  <a:pt x="11950509" y="1157653"/>
                  <a:pt x="11966956" y="1161209"/>
                </a:cubicBezTo>
                <a:cubicBezTo>
                  <a:pt x="11983403" y="1164765"/>
                  <a:pt x="11999786" y="1168130"/>
                  <a:pt x="12015978" y="1171369"/>
                </a:cubicBezTo>
                <a:cubicBezTo>
                  <a:pt x="12032170" y="1174544"/>
                  <a:pt x="12048236" y="1177528"/>
                  <a:pt x="12064175" y="1180386"/>
                </a:cubicBezTo>
                <a:cubicBezTo>
                  <a:pt x="12095988" y="1186037"/>
                  <a:pt x="12127293" y="1191054"/>
                  <a:pt x="12158218" y="1195626"/>
                </a:cubicBezTo>
                <a:cubicBezTo>
                  <a:pt x="12168378" y="1197150"/>
                  <a:pt x="12178411" y="1198483"/>
                  <a:pt x="12188507" y="1199880"/>
                </a:cubicBezTo>
                <a:lnTo>
                  <a:pt x="12188952" y="1116124"/>
                </a:lnTo>
                <a:cubicBezTo>
                  <a:pt x="12165140" y="1112885"/>
                  <a:pt x="12141264" y="1109583"/>
                  <a:pt x="12117261" y="1105837"/>
                </a:cubicBezTo>
                <a:close/>
              </a:path>
            </a:pathLst>
          </a:custGeom>
          <a:solidFill>
            <a:schemeClr val="bg1">
              <a:lumMod val="95000"/>
              <a:alpha val="24000"/>
            </a:schemeClr>
          </a:solidFill>
          <a:ln w="635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09D590F-CD51-3530-ECD6-6EB42AF56F82}"/>
              </a:ext>
            </a:extLst>
          </p:cNvPr>
          <p:cNvSpPr/>
          <p:nvPr/>
        </p:nvSpPr>
        <p:spPr>
          <a:xfrm>
            <a:off x="444" y="2400109"/>
            <a:ext cx="12193270" cy="3855402"/>
          </a:xfrm>
          <a:custGeom>
            <a:avLst/>
            <a:gdLst>
              <a:gd name="connsiteX0" fmla="*/ 12186602 w 12193270"/>
              <a:gd name="connsiteY0" fmla="*/ 1087184 h 3855402"/>
              <a:gd name="connsiteX1" fmla="*/ 12146851 w 12193270"/>
              <a:gd name="connsiteY1" fmla="*/ 1081723 h 3855402"/>
              <a:gd name="connsiteX2" fmla="*/ 12107227 w 12193270"/>
              <a:gd name="connsiteY2" fmla="*/ 1076008 h 3855402"/>
              <a:gd name="connsiteX3" fmla="*/ 12067794 w 12193270"/>
              <a:gd name="connsiteY3" fmla="*/ 1069848 h 3855402"/>
              <a:gd name="connsiteX4" fmla="*/ 12028487 w 12193270"/>
              <a:gd name="connsiteY4" fmla="*/ 1063244 h 3855402"/>
              <a:gd name="connsiteX5" fmla="*/ 11989372 w 12193270"/>
              <a:gd name="connsiteY5" fmla="*/ 1056132 h 3855402"/>
              <a:gd name="connsiteX6" fmla="*/ 11950446 w 12193270"/>
              <a:gd name="connsiteY6" fmla="*/ 1048385 h 3855402"/>
              <a:gd name="connsiteX7" fmla="*/ 11911774 w 12193270"/>
              <a:gd name="connsiteY7" fmla="*/ 1040003 h 3855402"/>
              <a:gd name="connsiteX8" fmla="*/ 11873421 w 12193270"/>
              <a:gd name="connsiteY8" fmla="*/ 1030923 h 3855402"/>
              <a:gd name="connsiteX9" fmla="*/ 11835448 w 12193270"/>
              <a:gd name="connsiteY9" fmla="*/ 1021080 h 3855402"/>
              <a:gd name="connsiteX10" fmla="*/ 11801792 w 12193270"/>
              <a:gd name="connsiteY10" fmla="*/ 1011619 h 3855402"/>
              <a:gd name="connsiteX11" fmla="*/ 11768519 w 12193270"/>
              <a:gd name="connsiteY11" fmla="*/ 1001522 h 3855402"/>
              <a:gd name="connsiteX12" fmla="*/ 11735689 w 12193270"/>
              <a:gd name="connsiteY12" fmla="*/ 990727 h 3855402"/>
              <a:gd name="connsiteX13" fmla="*/ 11703367 w 12193270"/>
              <a:gd name="connsiteY13" fmla="*/ 979297 h 3855402"/>
              <a:gd name="connsiteX14" fmla="*/ 11699685 w 12193270"/>
              <a:gd name="connsiteY14" fmla="*/ 977964 h 3855402"/>
              <a:gd name="connsiteX15" fmla="*/ 11696001 w 12193270"/>
              <a:gd name="connsiteY15" fmla="*/ 976630 h 3855402"/>
              <a:gd name="connsiteX16" fmla="*/ 11692382 w 12193270"/>
              <a:gd name="connsiteY16" fmla="*/ 975233 h 3855402"/>
              <a:gd name="connsiteX17" fmla="*/ 11688762 w 12193270"/>
              <a:gd name="connsiteY17" fmla="*/ 973836 h 3855402"/>
              <a:gd name="connsiteX18" fmla="*/ 11653647 w 12193270"/>
              <a:gd name="connsiteY18" fmla="*/ 959930 h 3855402"/>
              <a:gd name="connsiteX19" fmla="*/ 11619230 w 12193270"/>
              <a:gd name="connsiteY19" fmla="*/ 945134 h 3855402"/>
              <a:gd name="connsiteX20" fmla="*/ 11585575 w 12193270"/>
              <a:gd name="connsiteY20" fmla="*/ 929513 h 3855402"/>
              <a:gd name="connsiteX21" fmla="*/ 11552619 w 12193270"/>
              <a:gd name="connsiteY21" fmla="*/ 913003 h 3855402"/>
              <a:gd name="connsiteX22" fmla="*/ 11520361 w 12193270"/>
              <a:gd name="connsiteY22" fmla="*/ 895604 h 3855402"/>
              <a:gd name="connsiteX23" fmla="*/ 11488801 w 12193270"/>
              <a:gd name="connsiteY23" fmla="*/ 877380 h 3855402"/>
              <a:gd name="connsiteX24" fmla="*/ 11458003 w 12193270"/>
              <a:gd name="connsiteY24" fmla="*/ 858330 h 3855402"/>
              <a:gd name="connsiteX25" fmla="*/ 11427904 w 12193270"/>
              <a:gd name="connsiteY25" fmla="*/ 838518 h 3855402"/>
              <a:gd name="connsiteX26" fmla="*/ 11413109 w 12193270"/>
              <a:gd name="connsiteY26" fmla="*/ 828294 h 3855402"/>
              <a:gd name="connsiteX27" fmla="*/ 11398567 w 12193270"/>
              <a:gd name="connsiteY27" fmla="*/ 817880 h 3855402"/>
              <a:gd name="connsiteX28" fmla="*/ 11384216 w 12193270"/>
              <a:gd name="connsiteY28" fmla="*/ 807276 h 3855402"/>
              <a:gd name="connsiteX29" fmla="*/ 11370056 w 12193270"/>
              <a:gd name="connsiteY29" fmla="*/ 796544 h 3855402"/>
              <a:gd name="connsiteX30" fmla="*/ 11363008 w 12193270"/>
              <a:gd name="connsiteY30" fmla="*/ 791147 h 3855402"/>
              <a:gd name="connsiteX31" fmla="*/ 11356086 w 12193270"/>
              <a:gd name="connsiteY31" fmla="*/ 785622 h 3855402"/>
              <a:gd name="connsiteX32" fmla="*/ 11349164 w 12193270"/>
              <a:gd name="connsiteY32" fmla="*/ 780098 h 3855402"/>
              <a:gd name="connsiteX33" fmla="*/ 11345736 w 12193270"/>
              <a:gd name="connsiteY33" fmla="*/ 777367 h 3855402"/>
              <a:gd name="connsiteX34" fmla="*/ 11342307 w 12193270"/>
              <a:gd name="connsiteY34" fmla="*/ 774573 h 3855402"/>
              <a:gd name="connsiteX35" fmla="*/ 11328781 w 12193270"/>
              <a:gd name="connsiteY35" fmla="*/ 763397 h 3855402"/>
              <a:gd name="connsiteX36" fmla="*/ 11315446 w 12193270"/>
              <a:gd name="connsiteY36" fmla="*/ 752031 h 3855402"/>
              <a:gd name="connsiteX37" fmla="*/ 11289474 w 12193270"/>
              <a:gd name="connsiteY37" fmla="*/ 729044 h 3855402"/>
              <a:gd name="connsiteX38" fmla="*/ 11264392 w 12193270"/>
              <a:gd name="connsiteY38" fmla="*/ 705676 h 3855402"/>
              <a:gd name="connsiteX39" fmla="*/ 11240199 w 12193270"/>
              <a:gd name="connsiteY39" fmla="*/ 681990 h 3855402"/>
              <a:gd name="connsiteX40" fmla="*/ 11216958 w 12193270"/>
              <a:gd name="connsiteY40" fmla="*/ 658051 h 3855402"/>
              <a:gd name="connsiteX41" fmla="*/ 11211242 w 12193270"/>
              <a:gd name="connsiteY41" fmla="*/ 652082 h 3855402"/>
              <a:gd name="connsiteX42" fmla="*/ 11205718 w 12193270"/>
              <a:gd name="connsiteY42" fmla="*/ 646049 h 3855402"/>
              <a:gd name="connsiteX43" fmla="*/ 11194605 w 12193270"/>
              <a:gd name="connsiteY43" fmla="*/ 633984 h 3855402"/>
              <a:gd name="connsiteX44" fmla="*/ 11171809 w 12193270"/>
              <a:gd name="connsiteY44" fmla="*/ 608330 h 3855402"/>
              <a:gd name="connsiteX45" fmla="*/ 11165078 w 12193270"/>
              <a:gd name="connsiteY45" fmla="*/ 600710 h 3855402"/>
              <a:gd name="connsiteX46" fmla="*/ 11158347 w 12193270"/>
              <a:gd name="connsiteY46" fmla="*/ 593090 h 3855402"/>
              <a:gd name="connsiteX47" fmla="*/ 11151552 w 12193270"/>
              <a:gd name="connsiteY47" fmla="*/ 585534 h 3855402"/>
              <a:gd name="connsiteX48" fmla="*/ 11144631 w 12193270"/>
              <a:gd name="connsiteY48" fmla="*/ 577977 h 3855402"/>
              <a:gd name="connsiteX49" fmla="*/ 11130851 w 12193270"/>
              <a:gd name="connsiteY49" fmla="*/ 562991 h 3855402"/>
              <a:gd name="connsiteX50" fmla="*/ 11116754 w 12193270"/>
              <a:gd name="connsiteY50" fmla="*/ 548069 h 3855402"/>
              <a:gd name="connsiteX51" fmla="*/ 11109706 w 12193270"/>
              <a:gd name="connsiteY51" fmla="*/ 540639 h 3855402"/>
              <a:gd name="connsiteX52" fmla="*/ 11102530 w 12193270"/>
              <a:gd name="connsiteY52" fmla="*/ 533273 h 3855402"/>
              <a:gd name="connsiteX53" fmla="*/ 11095291 w 12193270"/>
              <a:gd name="connsiteY53" fmla="*/ 525907 h 3855402"/>
              <a:gd name="connsiteX54" fmla="*/ 11088116 w 12193270"/>
              <a:gd name="connsiteY54" fmla="*/ 518541 h 3855402"/>
              <a:gd name="connsiteX55" fmla="*/ 11084497 w 12193270"/>
              <a:gd name="connsiteY55" fmla="*/ 514858 h 3855402"/>
              <a:gd name="connsiteX56" fmla="*/ 11080813 w 12193270"/>
              <a:gd name="connsiteY56" fmla="*/ 511175 h 3855402"/>
              <a:gd name="connsiteX57" fmla="*/ 11073448 w 12193270"/>
              <a:gd name="connsiteY57" fmla="*/ 503873 h 3855402"/>
              <a:gd name="connsiteX58" fmla="*/ 11069764 w 12193270"/>
              <a:gd name="connsiteY58" fmla="*/ 500253 h 3855402"/>
              <a:gd name="connsiteX59" fmla="*/ 11066082 w 12193270"/>
              <a:gd name="connsiteY59" fmla="*/ 496634 h 3855402"/>
              <a:gd name="connsiteX60" fmla="*/ 11062399 w 12193270"/>
              <a:gd name="connsiteY60" fmla="*/ 493014 h 3855402"/>
              <a:gd name="connsiteX61" fmla="*/ 11058652 w 12193270"/>
              <a:gd name="connsiteY61" fmla="*/ 489395 h 3855402"/>
              <a:gd name="connsiteX62" fmla="*/ 11051096 w 12193270"/>
              <a:gd name="connsiteY62" fmla="*/ 482156 h 3855402"/>
              <a:gd name="connsiteX63" fmla="*/ 11043539 w 12193270"/>
              <a:gd name="connsiteY63" fmla="*/ 474980 h 3855402"/>
              <a:gd name="connsiteX64" fmla="*/ 11035983 w 12193270"/>
              <a:gd name="connsiteY64" fmla="*/ 467805 h 3855402"/>
              <a:gd name="connsiteX65" fmla="*/ 11028236 w 12193270"/>
              <a:gd name="connsiteY65" fmla="*/ 460629 h 3855402"/>
              <a:gd name="connsiteX66" fmla="*/ 11024362 w 12193270"/>
              <a:gd name="connsiteY66" fmla="*/ 457073 h 3855402"/>
              <a:gd name="connsiteX67" fmla="*/ 11020488 w 12193270"/>
              <a:gd name="connsiteY67" fmla="*/ 453517 h 3855402"/>
              <a:gd name="connsiteX68" fmla="*/ 11016615 w 12193270"/>
              <a:gd name="connsiteY68" fmla="*/ 449961 h 3855402"/>
              <a:gd name="connsiteX69" fmla="*/ 11012741 w 12193270"/>
              <a:gd name="connsiteY69" fmla="*/ 446405 h 3855402"/>
              <a:gd name="connsiteX70" fmla="*/ 10996866 w 12193270"/>
              <a:gd name="connsiteY70" fmla="*/ 432245 h 3855402"/>
              <a:gd name="connsiteX71" fmla="*/ 10992929 w 12193270"/>
              <a:gd name="connsiteY71" fmla="*/ 428752 h 3855402"/>
              <a:gd name="connsiteX72" fmla="*/ 10988929 w 12193270"/>
              <a:gd name="connsiteY72" fmla="*/ 425260 h 3855402"/>
              <a:gd name="connsiteX73" fmla="*/ 10984865 w 12193270"/>
              <a:gd name="connsiteY73" fmla="*/ 421767 h 3855402"/>
              <a:gd name="connsiteX74" fmla="*/ 10980801 w 12193270"/>
              <a:gd name="connsiteY74" fmla="*/ 418274 h 3855402"/>
              <a:gd name="connsiteX75" fmla="*/ 10976737 w 12193270"/>
              <a:gd name="connsiteY75" fmla="*/ 414782 h 3855402"/>
              <a:gd name="connsiteX76" fmla="*/ 10972673 w 12193270"/>
              <a:gd name="connsiteY76" fmla="*/ 411290 h 3855402"/>
              <a:gd name="connsiteX77" fmla="*/ 10968609 w 12193270"/>
              <a:gd name="connsiteY77" fmla="*/ 407797 h 3855402"/>
              <a:gd name="connsiteX78" fmla="*/ 10964482 w 12193270"/>
              <a:gd name="connsiteY78" fmla="*/ 404305 h 3855402"/>
              <a:gd name="connsiteX79" fmla="*/ 10947908 w 12193270"/>
              <a:gd name="connsiteY79" fmla="*/ 390462 h 3855402"/>
              <a:gd name="connsiteX80" fmla="*/ 10943780 w 12193270"/>
              <a:gd name="connsiteY80" fmla="*/ 387033 h 3855402"/>
              <a:gd name="connsiteX81" fmla="*/ 10939526 w 12193270"/>
              <a:gd name="connsiteY81" fmla="*/ 383604 h 3855402"/>
              <a:gd name="connsiteX82" fmla="*/ 10931017 w 12193270"/>
              <a:gd name="connsiteY82" fmla="*/ 376746 h 3855402"/>
              <a:gd name="connsiteX83" fmla="*/ 10922508 w 12193270"/>
              <a:gd name="connsiteY83" fmla="*/ 369888 h 3855402"/>
              <a:gd name="connsiteX84" fmla="*/ 10913872 w 12193270"/>
              <a:gd name="connsiteY84" fmla="*/ 363093 h 3855402"/>
              <a:gd name="connsiteX85" fmla="*/ 10905173 w 12193270"/>
              <a:gd name="connsiteY85" fmla="*/ 356299 h 3855402"/>
              <a:gd name="connsiteX86" fmla="*/ 10896473 w 12193270"/>
              <a:gd name="connsiteY86" fmla="*/ 349568 h 3855402"/>
              <a:gd name="connsiteX87" fmla="*/ 10887520 w 12193270"/>
              <a:gd name="connsiteY87" fmla="*/ 342837 h 3855402"/>
              <a:gd name="connsiteX88" fmla="*/ 10878566 w 12193270"/>
              <a:gd name="connsiteY88" fmla="*/ 336106 h 3855402"/>
              <a:gd name="connsiteX89" fmla="*/ 10869549 w 12193270"/>
              <a:gd name="connsiteY89" fmla="*/ 329438 h 3855402"/>
              <a:gd name="connsiteX90" fmla="*/ 10860405 w 12193270"/>
              <a:gd name="connsiteY90" fmla="*/ 322771 h 3855402"/>
              <a:gd name="connsiteX91" fmla="*/ 10855833 w 12193270"/>
              <a:gd name="connsiteY91" fmla="*/ 319469 h 3855402"/>
              <a:gd name="connsiteX92" fmla="*/ 10851261 w 12193270"/>
              <a:gd name="connsiteY92" fmla="*/ 316167 h 3855402"/>
              <a:gd name="connsiteX93" fmla="*/ 10846625 w 12193270"/>
              <a:gd name="connsiteY93" fmla="*/ 312865 h 3855402"/>
              <a:gd name="connsiteX94" fmla="*/ 10841926 w 12193270"/>
              <a:gd name="connsiteY94" fmla="*/ 309563 h 3855402"/>
              <a:gd name="connsiteX95" fmla="*/ 10837227 w 12193270"/>
              <a:gd name="connsiteY95" fmla="*/ 306261 h 3855402"/>
              <a:gd name="connsiteX96" fmla="*/ 10832528 w 12193270"/>
              <a:gd name="connsiteY96" fmla="*/ 302959 h 3855402"/>
              <a:gd name="connsiteX97" fmla="*/ 10827829 w 12193270"/>
              <a:gd name="connsiteY97" fmla="*/ 299657 h 3855402"/>
              <a:gd name="connsiteX98" fmla="*/ 10823067 w 12193270"/>
              <a:gd name="connsiteY98" fmla="*/ 296418 h 3855402"/>
              <a:gd name="connsiteX99" fmla="*/ 10803826 w 12193270"/>
              <a:gd name="connsiteY99" fmla="*/ 283464 h 3855402"/>
              <a:gd name="connsiteX100" fmla="*/ 10798937 w 12193270"/>
              <a:gd name="connsiteY100" fmla="*/ 280226 h 3855402"/>
              <a:gd name="connsiteX101" fmla="*/ 10794048 w 12193270"/>
              <a:gd name="connsiteY101" fmla="*/ 276987 h 3855402"/>
              <a:gd name="connsiteX102" fmla="*/ 10789095 w 12193270"/>
              <a:gd name="connsiteY102" fmla="*/ 273812 h 3855402"/>
              <a:gd name="connsiteX103" fmla="*/ 10784205 w 12193270"/>
              <a:gd name="connsiteY103" fmla="*/ 270637 h 3855402"/>
              <a:gd name="connsiteX104" fmla="*/ 10764139 w 12193270"/>
              <a:gd name="connsiteY104" fmla="*/ 257937 h 3855402"/>
              <a:gd name="connsiteX105" fmla="*/ 10743692 w 12193270"/>
              <a:gd name="connsiteY105" fmla="*/ 245364 h 3855402"/>
              <a:gd name="connsiteX106" fmla="*/ 10722864 w 12193270"/>
              <a:gd name="connsiteY106" fmla="*/ 232982 h 3855402"/>
              <a:gd name="connsiteX107" fmla="*/ 10701591 w 12193270"/>
              <a:gd name="connsiteY107" fmla="*/ 220726 h 3855402"/>
              <a:gd name="connsiteX108" fmla="*/ 10657713 w 12193270"/>
              <a:gd name="connsiteY108" fmla="*/ 196787 h 3855402"/>
              <a:gd name="connsiteX109" fmla="*/ 10612057 w 12193270"/>
              <a:gd name="connsiteY109" fmla="*/ 173609 h 3855402"/>
              <a:gd name="connsiteX110" fmla="*/ 10564622 w 12193270"/>
              <a:gd name="connsiteY110" fmla="*/ 151321 h 3855402"/>
              <a:gd name="connsiteX111" fmla="*/ 10515410 w 12193270"/>
              <a:gd name="connsiteY111" fmla="*/ 130048 h 3855402"/>
              <a:gd name="connsiteX112" fmla="*/ 10500233 w 12193270"/>
              <a:gd name="connsiteY112" fmla="*/ 123889 h 3855402"/>
              <a:gd name="connsiteX113" fmla="*/ 10484929 w 12193270"/>
              <a:gd name="connsiteY113" fmla="*/ 117793 h 3855402"/>
              <a:gd name="connsiteX114" fmla="*/ 10469436 w 12193270"/>
              <a:gd name="connsiteY114" fmla="*/ 111824 h 3855402"/>
              <a:gd name="connsiteX115" fmla="*/ 10453814 w 12193270"/>
              <a:gd name="connsiteY115" fmla="*/ 105982 h 3855402"/>
              <a:gd name="connsiteX116" fmla="*/ 10416985 w 12193270"/>
              <a:gd name="connsiteY116" fmla="*/ 92901 h 3855402"/>
              <a:gd name="connsiteX117" fmla="*/ 10379392 w 12193270"/>
              <a:gd name="connsiteY117" fmla="*/ 80518 h 3855402"/>
              <a:gd name="connsiteX118" fmla="*/ 10341102 w 12193270"/>
              <a:gd name="connsiteY118" fmla="*/ 68898 h 3855402"/>
              <a:gd name="connsiteX119" fmla="*/ 10302176 w 12193270"/>
              <a:gd name="connsiteY119" fmla="*/ 58039 h 3855402"/>
              <a:gd name="connsiteX120" fmla="*/ 10273983 w 12193270"/>
              <a:gd name="connsiteY120" fmla="*/ 50800 h 3855402"/>
              <a:gd name="connsiteX121" fmla="*/ 10245535 w 12193270"/>
              <a:gd name="connsiteY121" fmla="*/ 44006 h 3855402"/>
              <a:gd name="connsiteX122" fmla="*/ 10216896 w 12193270"/>
              <a:gd name="connsiteY122" fmla="*/ 37656 h 3855402"/>
              <a:gd name="connsiteX123" fmla="*/ 10188067 w 12193270"/>
              <a:gd name="connsiteY123" fmla="*/ 31750 h 3855402"/>
              <a:gd name="connsiteX124" fmla="*/ 10159048 w 12193270"/>
              <a:gd name="connsiteY124" fmla="*/ 26353 h 3855402"/>
              <a:gd name="connsiteX125" fmla="*/ 10129901 w 12193270"/>
              <a:gd name="connsiteY125" fmla="*/ 21463 h 3855402"/>
              <a:gd name="connsiteX126" fmla="*/ 10100691 w 12193270"/>
              <a:gd name="connsiteY126" fmla="*/ 17018 h 3855402"/>
              <a:gd name="connsiteX127" fmla="*/ 10071417 w 12193270"/>
              <a:gd name="connsiteY127" fmla="*/ 13081 h 3855402"/>
              <a:gd name="connsiteX128" fmla="*/ 10042144 w 12193270"/>
              <a:gd name="connsiteY128" fmla="*/ 9652 h 3855402"/>
              <a:gd name="connsiteX129" fmla="*/ 10012807 w 12193270"/>
              <a:gd name="connsiteY129" fmla="*/ 6731 h 3855402"/>
              <a:gd name="connsiteX130" fmla="*/ 9983534 w 12193270"/>
              <a:gd name="connsiteY130" fmla="*/ 4318 h 3855402"/>
              <a:gd name="connsiteX131" fmla="*/ 9954324 w 12193270"/>
              <a:gd name="connsiteY131" fmla="*/ 2477 h 3855402"/>
              <a:gd name="connsiteX132" fmla="*/ 9925177 w 12193270"/>
              <a:gd name="connsiteY132" fmla="*/ 1143 h 3855402"/>
              <a:gd name="connsiteX133" fmla="*/ 9896094 w 12193270"/>
              <a:gd name="connsiteY133" fmla="*/ 318 h 3855402"/>
              <a:gd name="connsiteX134" fmla="*/ 9867138 w 12193270"/>
              <a:gd name="connsiteY134" fmla="*/ 0 h 3855402"/>
              <a:gd name="connsiteX135" fmla="*/ 9838373 w 12193270"/>
              <a:gd name="connsiteY135" fmla="*/ 254 h 3855402"/>
              <a:gd name="connsiteX136" fmla="*/ 9781286 w 12193270"/>
              <a:gd name="connsiteY136" fmla="*/ 2223 h 3855402"/>
              <a:gd name="connsiteX137" fmla="*/ 9725025 w 12193270"/>
              <a:gd name="connsiteY137" fmla="*/ 6350 h 3855402"/>
              <a:gd name="connsiteX138" fmla="*/ 9669653 w 12193270"/>
              <a:gd name="connsiteY138" fmla="*/ 12573 h 3855402"/>
              <a:gd name="connsiteX139" fmla="*/ 9615361 w 12193270"/>
              <a:gd name="connsiteY139" fmla="*/ 20892 h 3855402"/>
              <a:gd name="connsiteX140" fmla="*/ 9588627 w 12193270"/>
              <a:gd name="connsiteY140" fmla="*/ 25845 h 3855402"/>
              <a:gd name="connsiteX141" fmla="*/ 9562274 w 12193270"/>
              <a:gd name="connsiteY141" fmla="*/ 31369 h 3855402"/>
              <a:gd name="connsiteX142" fmla="*/ 9536239 w 12193270"/>
              <a:gd name="connsiteY142" fmla="*/ 37465 h 3855402"/>
              <a:gd name="connsiteX143" fmla="*/ 9510586 w 12193270"/>
              <a:gd name="connsiteY143" fmla="*/ 44069 h 3855402"/>
              <a:gd name="connsiteX144" fmla="*/ 9485376 w 12193270"/>
              <a:gd name="connsiteY144" fmla="*/ 51245 h 3855402"/>
              <a:gd name="connsiteX145" fmla="*/ 9460548 w 12193270"/>
              <a:gd name="connsiteY145" fmla="*/ 58992 h 3855402"/>
              <a:gd name="connsiteX146" fmla="*/ 9436163 w 12193270"/>
              <a:gd name="connsiteY146" fmla="*/ 67310 h 3855402"/>
              <a:gd name="connsiteX147" fmla="*/ 9412224 w 12193270"/>
              <a:gd name="connsiteY147" fmla="*/ 76200 h 3855402"/>
              <a:gd name="connsiteX148" fmla="*/ 9365933 w 12193270"/>
              <a:gd name="connsiteY148" fmla="*/ 95695 h 3855402"/>
              <a:gd name="connsiteX149" fmla="*/ 9321990 w 12193270"/>
              <a:gd name="connsiteY149" fmla="*/ 117539 h 3855402"/>
              <a:gd name="connsiteX150" fmla="*/ 9280652 w 12193270"/>
              <a:gd name="connsiteY150" fmla="*/ 141796 h 3855402"/>
              <a:gd name="connsiteX151" fmla="*/ 9242171 w 12193270"/>
              <a:gd name="connsiteY151" fmla="*/ 168402 h 3855402"/>
              <a:gd name="connsiteX152" fmla="*/ 9207119 w 12193270"/>
              <a:gd name="connsiteY152" fmla="*/ 197422 h 3855402"/>
              <a:gd name="connsiteX153" fmla="*/ 9175750 w 12193270"/>
              <a:gd name="connsiteY153" fmla="*/ 228854 h 3855402"/>
              <a:gd name="connsiteX154" fmla="*/ 9148509 w 12193270"/>
              <a:gd name="connsiteY154" fmla="*/ 262573 h 3855402"/>
              <a:gd name="connsiteX155" fmla="*/ 9125712 w 12193270"/>
              <a:gd name="connsiteY155" fmla="*/ 298450 h 3855402"/>
              <a:gd name="connsiteX156" fmla="*/ 9116124 w 12193270"/>
              <a:gd name="connsiteY156" fmla="*/ 317183 h 3855402"/>
              <a:gd name="connsiteX157" fmla="*/ 9107741 w 12193270"/>
              <a:gd name="connsiteY157" fmla="*/ 336360 h 3855402"/>
              <a:gd name="connsiteX158" fmla="*/ 9100629 w 12193270"/>
              <a:gd name="connsiteY158" fmla="*/ 355981 h 3855402"/>
              <a:gd name="connsiteX159" fmla="*/ 9094851 w 12193270"/>
              <a:gd name="connsiteY159" fmla="*/ 376047 h 3855402"/>
              <a:gd name="connsiteX160" fmla="*/ 9090406 w 12193270"/>
              <a:gd name="connsiteY160" fmla="*/ 396494 h 3855402"/>
              <a:gd name="connsiteX161" fmla="*/ 9087358 w 12193270"/>
              <a:gd name="connsiteY161" fmla="*/ 417322 h 3855402"/>
              <a:gd name="connsiteX162" fmla="*/ 9085644 w 12193270"/>
              <a:gd name="connsiteY162" fmla="*/ 438467 h 3855402"/>
              <a:gd name="connsiteX163" fmla="*/ 9085326 w 12193270"/>
              <a:gd name="connsiteY163" fmla="*/ 459867 h 3855402"/>
              <a:gd name="connsiteX164" fmla="*/ 9088755 w 12193270"/>
              <a:gd name="connsiteY164" fmla="*/ 503428 h 3855402"/>
              <a:gd name="connsiteX165" fmla="*/ 9097582 w 12193270"/>
              <a:gd name="connsiteY165" fmla="*/ 547688 h 3855402"/>
              <a:gd name="connsiteX166" fmla="*/ 9111742 w 12193270"/>
              <a:gd name="connsiteY166" fmla="*/ 592392 h 3855402"/>
              <a:gd name="connsiteX167" fmla="*/ 9131046 w 12193270"/>
              <a:gd name="connsiteY167" fmla="*/ 637223 h 3855402"/>
              <a:gd name="connsiteX168" fmla="*/ 9142539 w 12193270"/>
              <a:gd name="connsiteY168" fmla="*/ 659638 h 3855402"/>
              <a:gd name="connsiteX169" fmla="*/ 9155176 w 12193270"/>
              <a:gd name="connsiteY169" fmla="*/ 681990 h 3855402"/>
              <a:gd name="connsiteX170" fmla="*/ 9168955 w 12193270"/>
              <a:gd name="connsiteY170" fmla="*/ 704279 h 3855402"/>
              <a:gd name="connsiteX171" fmla="*/ 9183814 w 12193270"/>
              <a:gd name="connsiteY171" fmla="*/ 726440 h 3855402"/>
              <a:gd name="connsiteX172" fmla="*/ 9199689 w 12193270"/>
              <a:gd name="connsiteY172" fmla="*/ 748538 h 3855402"/>
              <a:gd name="connsiteX173" fmla="*/ 9216517 w 12193270"/>
              <a:gd name="connsiteY173" fmla="*/ 770446 h 3855402"/>
              <a:gd name="connsiteX174" fmla="*/ 9234361 w 12193270"/>
              <a:gd name="connsiteY174" fmla="*/ 792226 h 3855402"/>
              <a:gd name="connsiteX175" fmla="*/ 9253220 w 12193270"/>
              <a:gd name="connsiteY175" fmla="*/ 813816 h 3855402"/>
              <a:gd name="connsiteX176" fmla="*/ 9272905 w 12193270"/>
              <a:gd name="connsiteY176" fmla="*/ 835216 h 3855402"/>
              <a:gd name="connsiteX177" fmla="*/ 9293415 w 12193270"/>
              <a:gd name="connsiteY177" fmla="*/ 856425 h 3855402"/>
              <a:gd name="connsiteX178" fmla="*/ 9314688 w 12193270"/>
              <a:gd name="connsiteY178" fmla="*/ 877443 h 3855402"/>
              <a:gd name="connsiteX179" fmla="*/ 9336723 w 12193270"/>
              <a:gd name="connsiteY179" fmla="*/ 898208 h 3855402"/>
              <a:gd name="connsiteX180" fmla="*/ 9359583 w 12193270"/>
              <a:gd name="connsiteY180" fmla="*/ 918718 h 3855402"/>
              <a:gd name="connsiteX181" fmla="*/ 9383077 w 12193270"/>
              <a:gd name="connsiteY181" fmla="*/ 939038 h 3855402"/>
              <a:gd name="connsiteX182" fmla="*/ 9407208 w 12193270"/>
              <a:gd name="connsiteY182" fmla="*/ 959168 h 3855402"/>
              <a:gd name="connsiteX183" fmla="*/ 9431973 w 12193270"/>
              <a:gd name="connsiteY183" fmla="*/ 979043 h 3855402"/>
              <a:gd name="connsiteX184" fmla="*/ 9438259 w 12193270"/>
              <a:gd name="connsiteY184" fmla="*/ 983996 h 3855402"/>
              <a:gd name="connsiteX185" fmla="*/ 9444609 w 12193270"/>
              <a:gd name="connsiteY185" fmla="*/ 988886 h 3855402"/>
              <a:gd name="connsiteX186" fmla="*/ 9451023 w 12193270"/>
              <a:gd name="connsiteY186" fmla="*/ 993775 h 3855402"/>
              <a:gd name="connsiteX187" fmla="*/ 9457436 w 12193270"/>
              <a:gd name="connsiteY187" fmla="*/ 998665 h 3855402"/>
              <a:gd name="connsiteX188" fmla="*/ 9470263 w 12193270"/>
              <a:gd name="connsiteY188" fmla="*/ 1008444 h 3855402"/>
              <a:gd name="connsiteX189" fmla="*/ 9473501 w 12193270"/>
              <a:gd name="connsiteY189" fmla="*/ 1010857 h 3855402"/>
              <a:gd name="connsiteX190" fmla="*/ 9476803 w 12193270"/>
              <a:gd name="connsiteY190" fmla="*/ 1013269 h 3855402"/>
              <a:gd name="connsiteX191" fmla="*/ 9480105 w 12193270"/>
              <a:gd name="connsiteY191" fmla="*/ 1015683 h 3855402"/>
              <a:gd name="connsiteX192" fmla="*/ 9483408 w 12193270"/>
              <a:gd name="connsiteY192" fmla="*/ 1018096 h 3855402"/>
              <a:gd name="connsiteX193" fmla="*/ 9509760 w 12193270"/>
              <a:gd name="connsiteY193" fmla="*/ 1037273 h 3855402"/>
              <a:gd name="connsiteX194" fmla="*/ 9536748 w 12193270"/>
              <a:gd name="connsiteY194" fmla="*/ 1056069 h 3855402"/>
              <a:gd name="connsiteX195" fmla="*/ 9550337 w 12193270"/>
              <a:gd name="connsiteY195" fmla="*/ 1065467 h 3855402"/>
              <a:gd name="connsiteX196" fmla="*/ 9564179 w 12193270"/>
              <a:gd name="connsiteY196" fmla="*/ 1074674 h 3855402"/>
              <a:gd name="connsiteX197" fmla="*/ 9591992 w 12193270"/>
              <a:gd name="connsiteY197" fmla="*/ 1093089 h 3855402"/>
              <a:gd name="connsiteX198" fmla="*/ 9620313 w 12193270"/>
              <a:gd name="connsiteY198" fmla="*/ 1111060 h 3855402"/>
              <a:gd name="connsiteX199" fmla="*/ 9634537 w 12193270"/>
              <a:gd name="connsiteY199" fmla="*/ 1120077 h 3855402"/>
              <a:gd name="connsiteX200" fmla="*/ 9648952 w 12193270"/>
              <a:gd name="connsiteY200" fmla="*/ 1128903 h 3855402"/>
              <a:gd name="connsiteX201" fmla="*/ 9677972 w 12193270"/>
              <a:gd name="connsiteY201" fmla="*/ 1146556 h 3855402"/>
              <a:gd name="connsiteX202" fmla="*/ 9707436 w 12193270"/>
              <a:gd name="connsiteY202" fmla="*/ 1163765 h 3855402"/>
              <a:gd name="connsiteX203" fmla="*/ 9722231 w 12193270"/>
              <a:gd name="connsiteY203" fmla="*/ 1172401 h 3855402"/>
              <a:gd name="connsiteX204" fmla="*/ 9737153 w 12193270"/>
              <a:gd name="connsiteY204" fmla="*/ 1180846 h 3855402"/>
              <a:gd name="connsiteX205" fmla="*/ 9752139 w 12193270"/>
              <a:gd name="connsiteY205" fmla="*/ 1189228 h 3855402"/>
              <a:gd name="connsiteX206" fmla="*/ 9767189 w 12193270"/>
              <a:gd name="connsiteY206" fmla="*/ 1197610 h 3855402"/>
              <a:gd name="connsiteX207" fmla="*/ 9774682 w 12193270"/>
              <a:gd name="connsiteY207" fmla="*/ 1201801 h 3855402"/>
              <a:gd name="connsiteX208" fmla="*/ 9782238 w 12193270"/>
              <a:gd name="connsiteY208" fmla="*/ 1205929 h 3855402"/>
              <a:gd name="connsiteX209" fmla="*/ 9789859 w 12193270"/>
              <a:gd name="connsiteY209" fmla="*/ 1209993 h 3855402"/>
              <a:gd name="connsiteX210" fmla="*/ 9797478 w 12193270"/>
              <a:gd name="connsiteY210" fmla="*/ 1214120 h 3855402"/>
              <a:gd name="connsiteX211" fmla="*/ 9827704 w 12193270"/>
              <a:gd name="connsiteY211" fmla="*/ 1230313 h 3855402"/>
              <a:gd name="connsiteX212" fmla="*/ 9851199 w 12193270"/>
              <a:gd name="connsiteY212" fmla="*/ 1242949 h 3855402"/>
              <a:gd name="connsiteX213" fmla="*/ 9857041 w 12193270"/>
              <a:gd name="connsiteY213" fmla="*/ 1246124 h 3855402"/>
              <a:gd name="connsiteX214" fmla="*/ 9862820 w 12193270"/>
              <a:gd name="connsiteY214" fmla="*/ 1249363 h 3855402"/>
              <a:gd name="connsiteX215" fmla="*/ 9868599 w 12193270"/>
              <a:gd name="connsiteY215" fmla="*/ 1252601 h 3855402"/>
              <a:gd name="connsiteX216" fmla="*/ 9874377 w 12193270"/>
              <a:gd name="connsiteY216" fmla="*/ 1255840 h 3855402"/>
              <a:gd name="connsiteX217" fmla="*/ 9897237 w 12193270"/>
              <a:gd name="connsiteY217" fmla="*/ 1268857 h 3855402"/>
              <a:gd name="connsiteX218" fmla="*/ 9919779 w 12193270"/>
              <a:gd name="connsiteY218" fmla="*/ 1282065 h 3855402"/>
              <a:gd name="connsiteX219" fmla="*/ 9941941 w 12193270"/>
              <a:gd name="connsiteY219" fmla="*/ 1295464 h 3855402"/>
              <a:gd name="connsiteX220" fmla="*/ 9963785 w 12193270"/>
              <a:gd name="connsiteY220" fmla="*/ 1309116 h 3855402"/>
              <a:gd name="connsiteX221" fmla="*/ 9985185 w 12193270"/>
              <a:gd name="connsiteY221" fmla="*/ 1322959 h 3855402"/>
              <a:gd name="connsiteX222" fmla="*/ 10006203 w 12193270"/>
              <a:gd name="connsiteY222" fmla="*/ 1337056 h 3855402"/>
              <a:gd name="connsiteX223" fmla="*/ 10026777 w 12193270"/>
              <a:gd name="connsiteY223" fmla="*/ 1351344 h 3855402"/>
              <a:gd name="connsiteX224" fmla="*/ 10046970 w 12193270"/>
              <a:gd name="connsiteY224" fmla="*/ 1365885 h 3855402"/>
              <a:gd name="connsiteX225" fmla="*/ 10086023 w 12193270"/>
              <a:gd name="connsiteY225" fmla="*/ 1395603 h 3855402"/>
              <a:gd name="connsiteX226" fmla="*/ 10123170 w 12193270"/>
              <a:gd name="connsiteY226" fmla="*/ 1426210 h 3855402"/>
              <a:gd name="connsiteX227" fmla="*/ 10158349 w 12193270"/>
              <a:gd name="connsiteY227" fmla="*/ 1457706 h 3855402"/>
              <a:gd name="connsiteX228" fmla="*/ 10191369 w 12193270"/>
              <a:gd name="connsiteY228" fmla="*/ 1490028 h 3855402"/>
              <a:gd name="connsiteX229" fmla="*/ 10250487 w 12193270"/>
              <a:gd name="connsiteY229" fmla="*/ 1557147 h 3855402"/>
              <a:gd name="connsiteX230" fmla="*/ 10299255 w 12193270"/>
              <a:gd name="connsiteY230" fmla="*/ 1627378 h 3855402"/>
              <a:gd name="connsiteX231" fmla="*/ 10336784 w 12193270"/>
              <a:gd name="connsiteY231" fmla="*/ 1700213 h 3855402"/>
              <a:gd name="connsiteX232" fmla="*/ 10361930 w 12193270"/>
              <a:gd name="connsiteY232" fmla="*/ 1775206 h 3855402"/>
              <a:gd name="connsiteX233" fmla="*/ 10366185 w 12193270"/>
              <a:gd name="connsiteY233" fmla="*/ 1794192 h 3855402"/>
              <a:gd name="connsiteX234" fmla="*/ 10369677 w 12193270"/>
              <a:gd name="connsiteY234" fmla="*/ 1813306 h 3855402"/>
              <a:gd name="connsiteX235" fmla="*/ 10372280 w 12193270"/>
              <a:gd name="connsiteY235" fmla="*/ 1832483 h 3855402"/>
              <a:gd name="connsiteX236" fmla="*/ 10373932 w 12193270"/>
              <a:gd name="connsiteY236" fmla="*/ 1851723 h 3855402"/>
              <a:gd name="connsiteX237" fmla="*/ 10374884 w 12193270"/>
              <a:gd name="connsiteY237" fmla="*/ 1871028 h 3855402"/>
              <a:gd name="connsiteX238" fmla="*/ 10374884 w 12193270"/>
              <a:gd name="connsiteY238" fmla="*/ 1890332 h 3855402"/>
              <a:gd name="connsiteX239" fmla="*/ 10373995 w 12193270"/>
              <a:gd name="connsiteY239" fmla="*/ 1909699 h 3855402"/>
              <a:gd name="connsiteX240" fmla="*/ 10372280 w 12193270"/>
              <a:gd name="connsiteY240" fmla="*/ 1929067 h 3855402"/>
              <a:gd name="connsiteX241" fmla="*/ 10365867 w 12193270"/>
              <a:gd name="connsiteY241" fmla="*/ 1967738 h 3855402"/>
              <a:gd name="connsiteX242" fmla="*/ 10355771 w 12193270"/>
              <a:gd name="connsiteY242" fmla="*/ 2006283 h 3855402"/>
              <a:gd name="connsiteX243" fmla="*/ 10341927 w 12193270"/>
              <a:gd name="connsiteY243" fmla="*/ 2044446 h 3855402"/>
              <a:gd name="connsiteX244" fmla="*/ 10324274 w 12193270"/>
              <a:gd name="connsiteY244" fmla="*/ 2082038 h 3855402"/>
              <a:gd name="connsiteX245" fmla="*/ 10302812 w 12193270"/>
              <a:gd name="connsiteY245" fmla="*/ 2118805 h 3855402"/>
              <a:gd name="connsiteX246" fmla="*/ 10277475 w 12193270"/>
              <a:gd name="connsiteY246" fmla="*/ 2154492 h 3855402"/>
              <a:gd name="connsiteX247" fmla="*/ 10248392 w 12193270"/>
              <a:gd name="connsiteY247" fmla="*/ 2188782 h 3855402"/>
              <a:gd name="connsiteX248" fmla="*/ 10215689 w 12193270"/>
              <a:gd name="connsiteY248" fmla="*/ 2221484 h 3855402"/>
              <a:gd name="connsiteX249" fmla="*/ 10179431 w 12193270"/>
              <a:gd name="connsiteY249" fmla="*/ 2252282 h 3855402"/>
              <a:gd name="connsiteX250" fmla="*/ 10139807 w 12193270"/>
              <a:gd name="connsiteY250" fmla="*/ 2280920 h 3855402"/>
              <a:gd name="connsiteX251" fmla="*/ 10097008 w 12193270"/>
              <a:gd name="connsiteY251" fmla="*/ 2307146 h 3855402"/>
              <a:gd name="connsiteX252" fmla="*/ 10051224 w 12193270"/>
              <a:gd name="connsiteY252" fmla="*/ 2330704 h 3855402"/>
              <a:gd name="connsiteX253" fmla="*/ 10002647 w 12193270"/>
              <a:gd name="connsiteY253" fmla="*/ 2351278 h 3855402"/>
              <a:gd name="connsiteX254" fmla="*/ 9951529 w 12193270"/>
              <a:gd name="connsiteY254" fmla="*/ 2368804 h 3855402"/>
              <a:gd name="connsiteX255" fmla="*/ 9898126 w 12193270"/>
              <a:gd name="connsiteY255" fmla="*/ 2383092 h 3855402"/>
              <a:gd name="connsiteX256" fmla="*/ 9842627 w 12193270"/>
              <a:gd name="connsiteY256" fmla="*/ 2393950 h 3855402"/>
              <a:gd name="connsiteX257" fmla="*/ 9814115 w 12193270"/>
              <a:gd name="connsiteY257" fmla="*/ 2398014 h 3855402"/>
              <a:gd name="connsiteX258" fmla="*/ 9785223 w 12193270"/>
              <a:gd name="connsiteY258" fmla="*/ 2401189 h 3855402"/>
              <a:gd name="connsiteX259" fmla="*/ 9755949 w 12193270"/>
              <a:gd name="connsiteY259" fmla="*/ 2403475 h 3855402"/>
              <a:gd name="connsiteX260" fmla="*/ 9726295 w 12193270"/>
              <a:gd name="connsiteY260" fmla="*/ 2404872 h 3855402"/>
              <a:gd name="connsiteX261" fmla="*/ 9696323 w 12193270"/>
              <a:gd name="connsiteY261" fmla="*/ 2405253 h 3855402"/>
              <a:gd name="connsiteX262" fmla="*/ 9666097 w 12193270"/>
              <a:gd name="connsiteY262" fmla="*/ 2404745 h 3855402"/>
              <a:gd name="connsiteX263" fmla="*/ 9635617 w 12193270"/>
              <a:gd name="connsiteY263" fmla="*/ 2403348 h 3855402"/>
              <a:gd name="connsiteX264" fmla="*/ 9604883 w 12193270"/>
              <a:gd name="connsiteY264" fmla="*/ 2400935 h 3855402"/>
              <a:gd name="connsiteX265" fmla="*/ 9542971 w 12193270"/>
              <a:gd name="connsiteY265" fmla="*/ 2393252 h 3855402"/>
              <a:gd name="connsiteX266" fmla="*/ 9480677 w 12193270"/>
              <a:gd name="connsiteY266" fmla="*/ 2381885 h 3855402"/>
              <a:gd name="connsiteX267" fmla="*/ 9418320 w 12193270"/>
              <a:gd name="connsiteY267" fmla="*/ 2366836 h 3855402"/>
              <a:gd name="connsiteX268" fmla="*/ 9356217 w 12193270"/>
              <a:gd name="connsiteY268" fmla="*/ 2348103 h 3855402"/>
              <a:gd name="connsiteX269" fmla="*/ 9346374 w 12193270"/>
              <a:gd name="connsiteY269" fmla="*/ 2344801 h 3855402"/>
              <a:gd name="connsiteX270" fmla="*/ 9336596 w 12193270"/>
              <a:gd name="connsiteY270" fmla="*/ 2341436 h 3855402"/>
              <a:gd name="connsiteX271" fmla="*/ 9326816 w 12193270"/>
              <a:gd name="connsiteY271" fmla="*/ 2337943 h 3855402"/>
              <a:gd name="connsiteX272" fmla="*/ 9317037 w 12193270"/>
              <a:gd name="connsiteY272" fmla="*/ 2334387 h 3855402"/>
              <a:gd name="connsiteX273" fmla="*/ 9265666 w 12193270"/>
              <a:gd name="connsiteY273" fmla="*/ 2314194 h 3855402"/>
              <a:gd name="connsiteX274" fmla="*/ 9214993 w 12193270"/>
              <a:gd name="connsiteY274" fmla="*/ 2291779 h 3855402"/>
              <a:gd name="connsiteX275" fmla="*/ 9165146 w 12193270"/>
              <a:gd name="connsiteY275" fmla="*/ 2267268 h 3855402"/>
              <a:gd name="connsiteX276" fmla="*/ 9116314 w 12193270"/>
              <a:gd name="connsiteY276" fmla="*/ 2240725 h 3855402"/>
              <a:gd name="connsiteX277" fmla="*/ 9059672 w 12193270"/>
              <a:gd name="connsiteY277" fmla="*/ 2206816 h 3855402"/>
              <a:gd name="connsiteX278" fmla="*/ 9004808 w 12193270"/>
              <a:gd name="connsiteY278" fmla="*/ 2170494 h 3855402"/>
              <a:gd name="connsiteX279" fmla="*/ 8951786 w 12193270"/>
              <a:gd name="connsiteY279" fmla="*/ 2132013 h 3855402"/>
              <a:gd name="connsiteX280" fmla="*/ 8900859 w 12193270"/>
              <a:gd name="connsiteY280" fmla="*/ 2091500 h 3855402"/>
              <a:gd name="connsiteX281" fmla="*/ 8897747 w 12193270"/>
              <a:gd name="connsiteY281" fmla="*/ 2088896 h 3855402"/>
              <a:gd name="connsiteX282" fmla="*/ 8894636 w 12193270"/>
              <a:gd name="connsiteY282" fmla="*/ 2086356 h 3855402"/>
              <a:gd name="connsiteX283" fmla="*/ 8891524 w 12193270"/>
              <a:gd name="connsiteY283" fmla="*/ 2083816 h 3855402"/>
              <a:gd name="connsiteX284" fmla="*/ 8888412 w 12193270"/>
              <a:gd name="connsiteY284" fmla="*/ 2081213 h 3855402"/>
              <a:gd name="connsiteX285" fmla="*/ 8876221 w 12193270"/>
              <a:gd name="connsiteY285" fmla="*/ 2070672 h 3855402"/>
              <a:gd name="connsiteX286" fmla="*/ 8870124 w 12193270"/>
              <a:gd name="connsiteY286" fmla="*/ 2065401 h 3855402"/>
              <a:gd name="connsiteX287" fmla="*/ 8864028 w 12193270"/>
              <a:gd name="connsiteY287" fmla="*/ 2060131 h 3855402"/>
              <a:gd name="connsiteX288" fmla="*/ 8857996 w 12193270"/>
              <a:gd name="connsiteY288" fmla="*/ 2054797 h 3855402"/>
              <a:gd name="connsiteX289" fmla="*/ 8852027 w 12193270"/>
              <a:gd name="connsiteY289" fmla="*/ 2049399 h 3855402"/>
              <a:gd name="connsiteX290" fmla="*/ 8796909 w 12193270"/>
              <a:gd name="connsiteY290" fmla="*/ 1999361 h 3855402"/>
              <a:gd name="connsiteX291" fmla="*/ 8766365 w 12193270"/>
              <a:gd name="connsiteY291" fmla="*/ 1972247 h 3855402"/>
              <a:gd name="connsiteX292" fmla="*/ 8735568 w 12193270"/>
              <a:gd name="connsiteY292" fmla="*/ 1945513 h 3855402"/>
              <a:gd name="connsiteX293" fmla="*/ 8704453 w 12193270"/>
              <a:gd name="connsiteY293" fmla="*/ 1919161 h 3855402"/>
              <a:gd name="connsiteX294" fmla="*/ 8672957 w 12193270"/>
              <a:gd name="connsiteY294" fmla="*/ 1893316 h 3855402"/>
              <a:gd name="connsiteX295" fmla="*/ 8543544 w 12193270"/>
              <a:gd name="connsiteY295" fmla="*/ 1793748 h 3855402"/>
              <a:gd name="connsiteX296" fmla="*/ 8407654 w 12193270"/>
              <a:gd name="connsiteY296" fmla="*/ 1700594 h 3855402"/>
              <a:gd name="connsiteX297" fmla="*/ 8264144 w 12193270"/>
              <a:gd name="connsiteY297" fmla="*/ 1614043 h 3855402"/>
              <a:gd name="connsiteX298" fmla="*/ 8111681 w 12193270"/>
              <a:gd name="connsiteY298" fmla="*/ 1534097 h 3855402"/>
              <a:gd name="connsiteX299" fmla="*/ 8049261 w 12193270"/>
              <a:gd name="connsiteY299" fmla="*/ 1504823 h 3855402"/>
              <a:gd name="connsiteX300" fmla="*/ 7985188 w 12193270"/>
              <a:gd name="connsiteY300" fmla="*/ 1476566 h 3855402"/>
              <a:gd name="connsiteX301" fmla="*/ 7919339 w 12193270"/>
              <a:gd name="connsiteY301" fmla="*/ 1449451 h 3855402"/>
              <a:gd name="connsiteX302" fmla="*/ 7851521 w 12193270"/>
              <a:gd name="connsiteY302" fmla="*/ 1423480 h 3855402"/>
              <a:gd name="connsiteX303" fmla="*/ 7832217 w 12193270"/>
              <a:gd name="connsiteY303" fmla="*/ 1416431 h 3855402"/>
              <a:gd name="connsiteX304" fmla="*/ 7812723 w 12193270"/>
              <a:gd name="connsiteY304" fmla="*/ 1409510 h 3855402"/>
              <a:gd name="connsiteX305" fmla="*/ 7793037 w 12193270"/>
              <a:gd name="connsiteY305" fmla="*/ 1402652 h 3855402"/>
              <a:gd name="connsiteX306" fmla="*/ 7773162 w 12193270"/>
              <a:gd name="connsiteY306" fmla="*/ 1395921 h 3855402"/>
              <a:gd name="connsiteX307" fmla="*/ 7680071 w 12193270"/>
              <a:gd name="connsiteY307" fmla="*/ 1366330 h 3855402"/>
              <a:gd name="connsiteX308" fmla="*/ 7583170 w 12193270"/>
              <a:gd name="connsiteY308" fmla="*/ 1338898 h 3855402"/>
              <a:gd name="connsiteX309" fmla="*/ 7482078 w 12193270"/>
              <a:gd name="connsiteY309" fmla="*/ 1313815 h 3855402"/>
              <a:gd name="connsiteX310" fmla="*/ 7376478 w 12193270"/>
              <a:gd name="connsiteY310" fmla="*/ 1291209 h 3855402"/>
              <a:gd name="connsiteX311" fmla="*/ 7266051 w 12193270"/>
              <a:gd name="connsiteY311" fmla="*/ 1271207 h 3855402"/>
              <a:gd name="connsiteX312" fmla="*/ 7150481 w 12193270"/>
              <a:gd name="connsiteY312" fmla="*/ 1254062 h 3855402"/>
              <a:gd name="connsiteX313" fmla="*/ 7029387 w 12193270"/>
              <a:gd name="connsiteY313" fmla="*/ 1239965 h 3855402"/>
              <a:gd name="connsiteX314" fmla="*/ 6902450 w 12193270"/>
              <a:gd name="connsiteY314" fmla="*/ 1229106 h 3855402"/>
              <a:gd name="connsiteX315" fmla="*/ 6836664 w 12193270"/>
              <a:gd name="connsiteY315" fmla="*/ 1224979 h 3855402"/>
              <a:gd name="connsiteX316" fmla="*/ 6769354 w 12193270"/>
              <a:gd name="connsiteY316" fmla="*/ 1221740 h 3855402"/>
              <a:gd name="connsiteX317" fmla="*/ 6700393 w 12193270"/>
              <a:gd name="connsiteY317" fmla="*/ 1219454 h 3855402"/>
              <a:gd name="connsiteX318" fmla="*/ 6629718 w 12193270"/>
              <a:gd name="connsiteY318" fmla="*/ 1218184 h 3855402"/>
              <a:gd name="connsiteX319" fmla="*/ 6557264 w 12193270"/>
              <a:gd name="connsiteY319" fmla="*/ 1217994 h 3855402"/>
              <a:gd name="connsiteX320" fmla="*/ 6483096 w 12193270"/>
              <a:gd name="connsiteY320" fmla="*/ 1218819 h 3855402"/>
              <a:gd name="connsiteX321" fmla="*/ 6407150 w 12193270"/>
              <a:gd name="connsiteY321" fmla="*/ 1220788 h 3855402"/>
              <a:gd name="connsiteX322" fmla="*/ 6329363 w 12193270"/>
              <a:gd name="connsiteY322" fmla="*/ 1223836 h 3855402"/>
              <a:gd name="connsiteX323" fmla="*/ 6249734 w 12193270"/>
              <a:gd name="connsiteY323" fmla="*/ 1228090 h 3855402"/>
              <a:gd name="connsiteX324" fmla="*/ 6168200 w 12193270"/>
              <a:gd name="connsiteY324" fmla="*/ 1233488 h 3855402"/>
              <a:gd name="connsiteX325" fmla="*/ 6084761 w 12193270"/>
              <a:gd name="connsiteY325" fmla="*/ 1240155 h 3855402"/>
              <a:gd name="connsiteX326" fmla="*/ 5999353 w 12193270"/>
              <a:gd name="connsiteY326" fmla="*/ 1248220 h 3855402"/>
              <a:gd name="connsiteX327" fmla="*/ 5911914 w 12193270"/>
              <a:gd name="connsiteY327" fmla="*/ 1257618 h 3855402"/>
              <a:gd name="connsiteX328" fmla="*/ 5822506 w 12193270"/>
              <a:gd name="connsiteY328" fmla="*/ 1268349 h 3855402"/>
              <a:gd name="connsiteX329" fmla="*/ 5731066 w 12193270"/>
              <a:gd name="connsiteY329" fmla="*/ 1280478 h 3855402"/>
              <a:gd name="connsiteX330" fmla="*/ 5637594 w 12193270"/>
              <a:gd name="connsiteY330" fmla="*/ 1294003 h 3855402"/>
              <a:gd name="connsiteX331" fmla="*/ 5542090 w 12193270"/>
              <a:gd name="connsiteY331" fmla="*/ 1309053 h 3855402"/>
              <a:gd name="connsiteX332" fmla="*/ 5444490 w 12193270"/>
              <a:gd name="connsiteY332" fmla="*/ 1325690 h 3855402"/>
              <a:gd name="connsiteX333" fmla="*/ 5344795 w 12193270"/>
              <a:gd name="connsiteY333" fmla="*/ 1343914 h 3855402"/>
              <a:gd name="connsiteX334" fmla="*/ 5242941 w 12193270"/>
              <a:gd name="connsiteY334" fmla="*/ 1363663 h 3855402"/>
              <a:gd name="connsiteX335" fmla="*/ 5138928 w 12193270"/>
              <a:gd name="connsiteY335" fmla="*/ 1385062 h 3855402"/>
              <a:gd name="connsiteX336" fmla="*/ 5032820 w 12193270"/>
              <a:gd name="connsiteY336" fmla="*/ 1408113 h 3855402"/>
              <a:gd name="connsiteX337" fmla="*/ 4924552 w 12193270"/>
              <a:gd name="connsiteY337" fmla="*/ 1432878 h 3855402"/>
              <a:gd name="connsiteX338" fmla="*/ 4814189 w 12193270"/>
              <a:gd name="connsiteY338" fmla="*/ 1459421 h 3855402"/>
              <a:gd name="connsiteX339" fmla="*/ 4701604 w 12193270"/>
              <a:gd name="connsiteY339" fmla="*/ 1487742 h 3855402"/>
              <a:gd name="connsiteX340" fmla="*/ 4586796 w 12193270"/>
              <a:gd name="connsiteY340" fmla="*/ 1517841 h 3855402"/>
              <a:gd name="connsiteX341" fmla="*/ 4469765 w 12193270"/>
              <a:gd name="connsiteY341" fmla="*/ 1549781 h 3855402"/>
              <a:gd name="connsiteX342" fmla="*/ 4350512 w 12193270"/>
              <a:gd name="connsiteY342" fmla="*/ 1583627 h 3855402"/>
              <a:gd name="connsiteX343" fmla="*/ 4229037 w 12193270"/>
              <a:gd name="connsiteY343" fmla="*/ 1619441 h 3855402"/>
              <a:gd name="connsiteX344" fmla="*/ 4105339 w 12193270"/>
              <a:gd name="connsiteY344" fmla="*/ 1657223 h 3855402"/>
              <a:gd name="connsiteX345" fmla="*/ 3979355 w 12193270"/>
              <a:gd name="connsiteY345" fmla="*/ 1696974 h 3855402"/>
              <a:gd name="connsiteX346" fmla="*/ 3851021 w 12193270"/>
              <a:gd name="connsiteY346" fmla="*/ 1738757 h 3855402"/>
              <a:gd name="connsiteX347" fmla="*/ 3587179 w 12193270"/>
              <a:gd name="connsiteY347" fmla="*/ 1828546 h 3855402"/>
              <a:gd name="connsiteX348" fmla="*/ 3313811 w 12193270"/>
              <a:gd name="connsiteY348" fmla="*/ 1927035 h 3855402"/>
              <a:gd name="connsiteX349" fmla="*/ 3030538 w 12193270"/>
              <a:gd name="connsiteY349" fmla="*/ 2034540 h 3855402"/>
              <a:gd name="connsiteX350" fmla="*/ 2736914 w 12193270"/>
              <a:gd name="connsiteY350" fmla="*/ 2151507 h 3855402"/>
              <a:gd name="connsiteX351" fmla="*/ 2432495 w 12193270"/>
              <a:gd name="connsiteY351" fmla="*/ 2278317 h 3855402"/>
              <a:gd name="connsiteX352" fmla="*/ 2116773 w 12193270"/>
              <a:gd name="connsiteY352" fmla="*/ 2415477 h 3855402"/>
              <a:gd name="connsiteX353" fmla="*/ 1789176 w 12193270"/>
              <a:gd name="connsiteY353" fmla="*/ 2563622 h 3855402"/>
              <a:gd name="connsiteX354" fmla="*/ 1449134 w 12193270"/>
              <a:gd name="connsiteY354" fmla="*/ 2723261 h 3855402"/>
              <a:gd name="connsiteX355" fmla="*/ 1095947 w 12193270"/>
              <a:gd name="connsiteY355" fmla="*/ 2895092 h 3855402"/>
              <a:gd name="connsiteX356" fmla="*/ 728663 w 12193270"/>
              <a:gd name="connsiteY356" fmla="*/ 3079941 h 3855402"/>
              <a:gd name="connsiteX357" fmla="*/ 346266 w 12193270"/>
              <a:gd name="connsiteY357" fmla="*/ 3278632 h 3855402"/>
              <a:gd name="connsiteX358" fmla="*/ 0 w 12193270"/>
              <a:gd name="connsiteY358" fmla="*/ 3463862 h 3855402"/>
              <a:gd name="connsiteX359" fmla="*/ 2540 w 12193270"/>
              <a:gd name="connsiteY359" fmla="*/ 3855403 h 3855402"/>
              <a:gd name="connsiteX360" fmla="*/ 249619 w 12193270"/>
              <a:gd name="connsiteY360" fmla="*/ 3706241 h 3855402"/>
              <a:gd name="connsiteX361" fmla="*/ 598805 w 12193270"/>
              <a:gd name="connsiteY361" fmla="*/ 3500628 h 3855402"/>
              <a:gd name="connsiteX362" fmla="*/ 935800 w 12193270"/>
              <a:gd name="connsiteY362" fmla="*/ 3308223 h 3855402"/>
              <a:gd name="connsiteX363" fmla="*/ 1261174 w 12193270"/>
              <a:gd name="connsiteY363" fmla="*/ 3128201 h 3855402"/>
              <a:gd name="connsiteX364" fmla="*/ 1575435 w 12193270"/>
              <a:gd name="connsiteY364" fmla="*/ 2959989 h 3855402"/>
              <a:gd name="connsiteX365" fmla="*/ 1879219 w 12193270"/>
              <a:gd name="connsiteY365" fmla="*/ 2802827 h 3855402"/>
              <a:gd name="connsiteX366" fmla="*/ 2173097 w 12193270"/>
              <a:gd name="connsiteY366" fmla="*/ 2656269 h 3855402"/>
              <a:gd name="connsiteX367" fmla="*/ 2457577 w 12193270"/>
              <a:gd name="connsiteY367" fmla="*/ 2519744 h 3855402"/>
              <a:gd name="connsiteX368" fmla="*/ 2732913 w 12193270"/>
              <a:gd name="connsiteY368" fmla="*/ 2392744 h 3855402"/>
              <a:gd name="connsiteX369" fmla="*/ 2999550 w 12193270"/>
              <a:gd name="connsiteY369" fmla="*/ 2274888 h 3855402"/>
              <a:gd name="connsiteX370" fmla="*/ 3257677 w 12193270"/>
              <a:gd name="connsiteY370" fmla="*/ 2165795 h 3855402"/>
              <a:gd name="connsiteX371" fmla="*/ 3507740 w 12193270"/>
              <a:gd name="connsiteY371" fmla="*/ 2065084 h 3855402"/>
              <a:gd name="connsiteX372" fmla="*/ 3749865 w 12193270"/>
              <a:gd name="connsiteY372" fmla="*/ 1972437 h 3855402"/>
              <a:gd name="connsiteX373" fmla="*/ 3984371 w 12193270"/>
              <a:gd name="connsiteY373" fmla="*/ 1887665 h 3855402"/>
              <a:gd name="connsiteX374" fmla="*/ 4098734 w 12193270"/>
              <a:gd name="connsiteY374" fmla="*/ 1848041 h 3855402"/>
              <a:gd name="connsiteX375" fmla="*/ 4211193 w 12193270"/>
              <a:gd name="connsiteY375" fmla="*/ 1810258 h 3855402"/>
              <a:gd name="connsiteX376" fmla="*/ 4321810 w 12193270"/>
              <a:gd name="connsiteY376" fmla="*/ 1774317 h 3855402"/>
              <a:gd name="connsiteX377" fmla="*/ 4430586 w 12193270"/>
              <a:gd name="connsiteY377" fmla="*/ 1740154 h 3855402"/>
              <a:gd name="connsiteX378" fmla="*/ 4537583 w 12193270"/>
              <a:gd name="connsiteY378" fmla="*/ 1707769 h 3855402"/>
              <a:gd name="connsiteX379" fmla="*/ 4642676 w 12193270"/>
              <a:gd name="connsiteY379" fmla="*/ 1677098 h 3855402"/>
              <a:gd name="connsiteX380" fmla="*/ 4745927 w 12193270"/>
              <a:gd name="connsiteY380" fmla="*/ 1648142 h 3855402"/>
              <a:gd name="connsiteX381" fmla="*/ 4847400 w 12193270"/>
              <a:gd name="connsiteY381" fmla="*/ 1620838 h 3855402"/>
              <a:gd name="connsiteX382" fmla="*/ 4947031 w 12193270"/>
              <a:gd name="connsiteY382" fmla="*/ 1595120 h 3855402"/>
              <a:gd name="connsiteX383" fmla="*/ 5044885 w 12193270"/>
              <a:gd name="connsiteY383" fmla="*/ 1571054 h 3855402"/>
              <a:gd name="connsiteX384" fmla="*/ 5140960 w 12193270"/>
              <a:gd name="connsiteY384" fmla="*/ 1548575 h 3855402"/>
              <a:gd name="connsiteX385" fmla="*/ 5235258 w 12193270"/>
              <a:gd name="connsiteY385" fmla="*/ 1527620 h 3855402"/>
              <a:gd name="connsiteX386" fmla="*/ 5327777 w 12193270"/>
              <a:gd name="connsiteY386" fmla="*/ 1508189 h 3855402"/>
              <a:gd name="connsiteX387" fmla="*/ 5418519 w 12193270"/>
              <a:gd name="connsiteY387" fmla="*/ 1490155 h 3855402"/>
              <a:gd name="connsiteX388" fmla="*/ 5507482 w 12193270"/>
              <a:gd name="connsiteY388" fmla="*/ 1473645 h 3855402"/>
              <a:gd name="connsiteX389" fmla="*/ 5594731 w 12193270"/>
              <a:gd name="connsiteY389" fmla="*/ 1458595 h 3855402"/>
              <a:gd name="connsiteX390" fmla="*/ 5680202 w 12193270"/>
              <a:gd name="connsiteY390" fmla="*/ 1444943 h 3855402"/>
              <a:gd name="connsiteX391" fmla="*/ 5763959 w 12193270"/>
              <a:gd name="connsiteY391" fmla="*/ 1432624 h 3855402"/>
              <a:gd name="connsiteX392" fmla="*/ 5846064 w 12193270"/>
              <a:gd name="connsiteY392" fmla="*/ 1421638 h 3855402"/>
              <a:gd name="connsiteX393" fmla="*/ 5926455 w 12193270"/>
              <a:gd name="connsiteY393" fmla="*/ 1411923 h 3855402"/>
              <a:gd name="connsiteX394" fmla="*/ 6005132 w 12193270"/>
              <a:gd name="connsiteY394" fmla="*/ 1403414 h 3855402"/>
              <a:gd name="connsiteX395" fmla="*/ 6082157 w 12193270"/>
              <a:gd name="connsiteY395" fmla="*/ 1396238 h 3855402"/>
              <a:gd name="connsiteX396" fmla="*/ 6157532 w 12193270"/>
              <a:gd name="connsiteY396" fmla="*/ 1390269 h 3855402"/>
              <a:gd name="connsiteX397" fmla="*/ 6231319 w 12193270"/>
              <a:gd name="connsiteY397" fmla="*/ 1385443 h 3855402"/>
              <a:gd name="connsiteX398" fmla="*/ 6303455 w 12193270"/>
              <a:gd name="connsiteY398" fmla="*/ 1381697 h 3855402"/>
              <a:gd name="connsiteX399" fmla="*/ 6374067 w 12193270"/>
              <a:gd name="connsiteY399" fmla="*/ 1379030 h 3855402"/>
              <a:gd name="connsiteX400" fmla="*/ 6443155 w 12193270"/>
              <a:gd name="connsiteY400" fmla="*/ 1377442 h 3855402"/>
              <a:gd name="connsiteX401" fmla="*/ 6510782 w 12193270"/>
              <a:gd name="connsiteY401" fmla="*/ 1376871 h 3855402"/>
              <a:gd name="connsiteX402" fmla="*/ 6576886 w 12193270"/>
              <a:gd name="connsiteY402" fmla="*/ 1377315 h 3855402"/>
              <a:gd name="connsiteX403" fmla="*/ 6641529 w 12193270"/>
              <a:gd name="connsiteY403" fmla="*/ 1378712 h 3855402"/>
              <a:gd name="connsiteX404" fmla="*/ 6704712 w 12193270"/>
              <a:gd name="connsiteY404" fmla="*/ 1381062 h 3855402"/>
              <a:gd name="connsiteX405" fmla="*/ 6766561 w 12193270"/>
              <a:gd name="connsiteY405" fmla="*/ 1384300 h 3855402"/>
              <a:gd name="connsiteX406" fmla="*/ 6886194 w 12193270"/>
              <a:gd name="connsiteY406" fmla="*/ 1393381 h 3855402"/>
              <a:gd name="connsiteX407" fmla="*/ 7000685 w 12193270"/>
              <a:gd name="connsiteY407" fmla="*/ 1405763 h 3855402"/>
              <a:gd name="connsiteX408" fmla="*/ 7110350 w 12193270"/>
              <a:gd name="connsiteY408" fmla="*/ 1421194 h 3855402"/>
              <a:gd name="connsiteX409" fmla="*/ 7215442 w 12193270"/>
              <a:gd name="connsiteY409" fmla="*/ 1439482 h 3855402"/>
              <a:gd name="connsiteX410" fmla="*/ 7316216 w 12193270"/>
              <a:gd name="connsiteY410" fmla="*/ 1460500 h 3855402"/>
              <a:gd name="connsiteX411" fmla="*/ 7412927 w 12193270"/>
              <a:gd name="connsiteY411" fmla="*/ 1484059 h 3855402"/>
              <a:gd name="connsiteX412" fmla="*/ 7505891 w 12193270"/>
              <a:gd name="connsiteY412" fmla="*/ 1510030 h 3855402"/>
              <a:gd name="connsiteX413" fmla="*/ 7595362 w 12193270"/>
              <a:gd name="connsiteY413" fmla="*/ 1538288 h 3855402"/>
              <a:gd name="connsiteX414" fmla="*/ 7614412 w 12193270"/>
              <a:gd name="connsiteY414" fmla="*/ 1544765 h 3855402"/>
              <a:gd name="connsiteX415" fmla="*/ 7633336 w 12193270"/>
              <a:gd name="connsiteY415" fmla="*/ 1551305 h 3855402"/>
              <a:gd name="connsiteX416" fmla="*/ 7652068 w 12193270"/>
              <a:gd name="connsiteY416" fmla="*/ 1557973 h 3855402"/>
              <a:gd name="connsiteX417" fmla="*/ 7670674 w 12193270"/>
              <a:gd name="connsiteY417" fmla="*/ 1564767 h 3855402"/>
              <a:gd name="connsiteX418" fmla="*/ 7736142 w 12193270"/>
              <a:gd name="connsiteY418" fmla="*/ 1589850 h 3855402"/>
              <a:gd name="connsiteX419" fmla="*/ 7799832 w 12193270"/>
              <a:gd name="connsiteY419" fmla="*/ 1616202 h 3855402"/>
              <a:gd name="connsiteX420" fmla="*/ 7861872 w 12193270"/>
              <a:gd name="connsiteY420" fmla="*/ 1643761 h 3855402"/>
              <a:gd name="connsiteX421" fmla="*/ 7922387 w 12193270"/>
              <a:gd name="connsiteY421" fmla="*/ 1672463 h 3855402"/>
              <a:gd name="connsiteX422" fmla="*/ 8070279 w 12193270"/>
              <a:gd name="connsiteY422" fmla="*/ 1751140 h 3855402"/>
              <a:gd name="connsiteX423" fmla="*/ 8209724 w 12193270"/>
              <a:gd name="connsiteY423" fmla="*/ 1836992 h 3855402"/>
              <a:gd name="connsiteX424" fmla="*/ 8341868 w 12193270"/>
              <a:gd name="connsiteY424" fmla="*/ 1929956 h 3855402"/>
              <a:gd name="connsiteX425" fmla="*/ 8467788 w 12193270"/>
              <a:gd name="connsiteY425" fmla="*/ 2029905 h 3855402"/>
              <a:gd name="connsiteX426" fmla="*/ 8498459 w 12193270"/>
              <a:gd name="connsiteY426" fmla="*/ 2055940 h 3855402"/>
              <a:gd name="connsiteX427" fmla="*/ 8528749 w 12193270"/>
              <a:gd name="connsiteY427" fmla="*/ 2082483 h 3855402"/>
              <a:gd name="connsiteX428" fmla="*/ 8558721 w 12193270"/>
              <a:gd name="connsiteY428" fmla="*/ 2109470 h 3855402"/>
              <a:gd name="connsiteX429" fmla="*/ 8588438 w 12193270"/>
              <a:gd name="connsiteY429" fmla="*/ 2136902 h 3855402"/>
              <a:gd name="connsiteX430" fmla="*/ 8644890 w 12193270"/>
              <a:gd name="connsiteY430" fmla="*/ 2190179 h 3855402"/>
              <a:gd name="connsiteX431" fmla="*/ 8651558 w 12193270"/>
              <a:gd name="connsiteY431" fmla="*/ 2196465 h 3855402"/>
              <a:gd name="connsiteX432" fmla="*/ 8658352 w 12193270"/>
              <a:gd name="connsiteY432" fmla="*/ 2202625 h 3855402"/>
              <a:gd name="connsiteX433" fmla="*/ 8665210 w 12193270"/>
              <a:gd name="connsiteY433" fmla="*/ 2208721 h 3855402"/>
              <a:gd name="connsiteX434" fmla="*/ 8672068 w 12193270"/>
              <a:gd name="connsiteY434" fmla="*/ 2214817 h 3855402"/>
              <a:gd name="connsiteX435" fmla="*/ 8685848 w 12193270"/>
              <a:gd name="connsiteY435" fmla="*/ 2227136 h 3855402"/>
              <a:gd name="connsiteX436" fmla="*/ 8689340 w 12193270"/>
              <a:gd name="connsiteY436" fmla="*/ 2230184 h 3855402"/>
              <a:gd name="connsiteX437" fmla="*/ 8692896 w 12193270"/>
              <a:gd name="connsiteY437" fmla="*/ 2233168 h 3855402"/>
              <a:gd name="connsiteX438" fmla="*/ 8696452 w 12193270"/>
              <a:gd name="connsiteY438" fmla="*/ 2236153 h 3855402"/>
              <a:gd name="connsiteX439" fmla="*/ 8699945 w 12193270"/>
              <a:gd name="connsiteY439" fmla="*/ 2239201 h 3855402"/>
              <a:gd name="connsiteX440" fmla="*/ 8757793 w 12193270"/>
              <a:gd name="connsiteY440" fmla="*/ 2286699 h 3855402"/>
              <a:gd name="connsiteX441" fmla="*/ 8818626 w 12193270"/>
              <a:gd name="connsiteY441" fmla="*/ 2332165 h 3855402"/>
              <a:gd name="connsiteX442" fmla="*/ 8882380 w 12193270"/>
              <a:gd name="connsiteY442" fmla="*/ 2375408 h 3855402"/>
              <a:gd name="connsiteX443" fmla="*/ 8948864 w 12193270"/>
              <a:gd name="connsiteY443" fmla="*/ 2416112 h 3855402"/>
              <a:gd name="connsiteX444" fmla="*/ 9006776 w 12193270"/>
              <a:gd name="connsiteY444" fmla="*/ 2448116 h 3855402"/>
              <a:gd name="connsiteX445" fmla="*/ 9066466 w 12193270"/>
              <a:gd name="connsiteY445" fmla="*/ 2477897 h 3855402"/>
              <a:gd name="connsiteX446" fmla="*/ 9127808 w 12193270"/>
              <a:gd name="connsiteY446" fmla="*/ 2505266 h 3855402"/>
              <a:gd name="connsiteX447" fmla="*/ 9190609 w 12193270"/>
              <a:gd name="connsiteY447" fmla="*/ 2530031 h 3855402"/>
              <a:gd name="connsiteX448" fmla="*/ 9202737 w 12193270"/>
              <a:gd name="connsiteY448" fmla="*/ 2534412 h 3855402"/>
              <a:gd name="connsiteX449" fmla="*/ 9214929 w 12193270"/>
              <a:gd name="connsiteY449" fmla="*/ 2538730 h 3855402"/>
              <a:gd name="connsiteX450" fmla="*/ 9227185 w 12193270"/>
              <a:gd name="connsiteY450" fmla="*/ 2542921 h 3855402"/>
              <a:gd name="connsiteX451" fmla="*/ 9239440 w 12193270"/>
              <a:gd name="connsiteY451" fmla="*/ 2546985 h 3855402"/>
              <a:gd name="connsiteX452" fmla="*/ 9316974 w 12193270"/>
              <a:gd name="connsiteY452" fmla="*/ 2570163 h 3855402"/>
              <a:gd name="connsiteX453" fmla="*/ 9395841 w 12193270"/>
              <a:gd name="connsiteY453" fmla="*/ 2588705 h 3855402"/>
              <a:gd name="connsiteX454" fmla="*/ 9475597 w 12193270"/>
              <a:gd name="connsiteY454" fmla="*/ 2602611 h 3855402"/>
              <a:gd name="connsiteX455" fmla="*/ 9555734 w 12193270"/>
              <a:gd name="connsiteY455" fmla="*/ 2611755 h 3855402"/>
              <a:gd name="connsiteX456" fmla="*/ 9595802 w 12193270"/>
              <a:gd name="connsiteY456" fmla="*/ 2614359 h 3855402"/>
              <a:gd name="connsiteX457" fmla="*/ 9635808 w 12193270"/>
              <a:gd name="connsiteY457" fmla="*/ 2615692 h 3855402"/>
              <a:gd name="connsiteX458" fmla="*/ 9675622 w 12193270"/>
              <a:gd name="connsiteY458" fmla="*/ 2615756 h 3855402"/>
              <a:gd name="connsiteX459" fmla="*/ 9715246 w 12193270"/>
              <a:gd name="connsiteY459" fmla="*/ 2614613 h 3855402"/>
              <a:gd name="connsiteX460" fmla="*/ 9754552 w 12193270"/>
              <a:gd name="connsiteY460" fmla="*/ 2612073 h 3855402"/>
              <a:gd name="connsiteX461" fmla="*/ 9793541 w 12193270"/>
              <a:gd name="connsiteY461" fmla="*/ 2608263 h 3855402"/>
              <a:gd name="connsiteX462" fmla="*/ 9832086 w 12193270"/>
              <a:gd name="connsiteY462" fmla="*/ 2603246 h 3855402"/>
              <a:gd name="connsiteX463" fmla="*/ 9870123 w 12193270"/>
              <a:gd name="connsiteY463" fmla="*/ 2596960 h 3855402"/>
              <a:gd name="connsiteX464" fmla="*/ 9944481 w 12193270"/>
              <a:gd name="connsiteY464" fmla="*/ 2580640 h 3855402"/>
              <a:gd name="connsiteX465" fmla="*/ 10016109 w 12193270"/>
              <a:gd name="connsiteY465" fmla="*/ 2559558 h 3855402"/>
              <a:gd name="connsiteX466" fmla="*/ 10084499 w 12193270"/>
              <a:gd name="connsiteY466" fmla="*/ 2533968 h 3855402"/>
              <a:gd name="connsiteX467" fmla="*/ 10149269 w 12193270"/>
              <a:gd name="connsiteY467" fmla="*/ 2504186 h 3855402"/>
              <a:gd name="connsiteX468" fmla="*/ 10209974 w 12193270"/>
              <a:gd name="connsiteY468" fmla="*/ 2470468 h 3855402"/>
              <a:gd name="connsiteX469" fmla="*/ 10266299 w 12193270"/>
              <a:gd name="connsiteY469" fmla="*/ 2433257 h 3855402"/>
              <a:gd name="connsiteX470" fmla="*/ 10317988 w 12193270"/>
              <a:gd name="connsiteY470" fmla="*/ 2392934 h 3855402"/>
              <a:gd name="connsiteX471" fmla="*/ 10364787 w 12193270"/>
              <a:gd name="connsiteY471" fmla="*/ 2349945 h 3855402"/>
              <a:gd name="connsiteX472" fmla="*/ 10406571 w 12193270"/>
              <a:gd name="connsiteY472" fmla="*/ 2304669 h 3855402"/>
              <a:gd name="connsiteX473" fmla="*/ 10443210 w 12193270"/>
              <a:gd name="connsiteY473" fmla="*/ 2257552 h 3855402"/>
              <a:gd name="connsiteX474" fmla="*/ 10474642 w 12193270"/>
              <a:gd name="connsiteY474" fmla="*/ 2208975 h 3855402"/>
              <a:gd name="connsiteX475" fmla="*/ 10500741 w 12193270"/>
              <a:gd name="connsiteY475" fmla="*/ 2159254 h 3855402"/>
              <a:gd name="connsiteX476" fmla="*/ 10521696 w 12193270"/>
              <a:gd name="connsiteY476" fmla="*/ 2108835 h 3855402"/>
              <a:gd name="connsiteX477" fmla="*/ 10537571 w 12193270"/>
              <a:gd name="connsiteY477" fmla="*/ 2058035 h 3855402"/>
              <a:gd name="connsiteX478" fmla="*/ 10548493 w 12193270"/>
              <a:gd name="connsiteY478" fmla="*/ 2007172 h 3855402"/>
              <a:gd name="connsiteX479" fmla="*/ 10554589 w 12193270"/>
              <a:gd name="connsiteY479" fmla="*/ 1956435 h 3855402"/>
              <a:gd name="connsiteX480" fmla="*/ 10555796 w 12193270"/>
              <a:gd name="connsiteY480" fmla="*/ 1931226 h 3855402"/>
              <a:gd name="connsiteX481" fmla="*/ 10555923 w 12193270"/>
              <a:gd name="connsiteY481" fmla="*/ 1906143 h 3855402"/>
              <a:gd name="connsiteX482" fmla="*/ 10554907 w 12193270"/>
              <a:gd name="connsiteY482" fmla="*/ 1881251 h 3855402"/>
              <a:gd name="connsiteX483" fmla="*/ 10552684 w 12193270"/>
              <a:gd name="connsiteY483" fmla="*/ 1856486 h 3855402"/>
              <a:gd name="connsiteX484" fmla="*/ 10549509 w 12193270"/>
              <a:gd name="connsiteY484" fmla="*/ 1831975 h 3855402"/>
              <a:gd name="connsiteX485" fmla="*/ 10545254 w 12193270"/>
              <a:gd name="connsiteY485" fmla="*/ 1807655 h 3855402"/>
              <a:gd name="connsiteX486" fmla="*/ 10539984 w 12193270"/>
              <a:gd name="connsiteY486" fmla="*/ 1783588 h 3855402"/>
              <a:gd name="connsiteX487" fmla="*/ 10533761 w 12193270"/>
              <a:gd name="connsiteY487" fmla="*/ 1759776 h 3855402"/>
              <a:gd name="connsiteX488" fmla="*/ 10532936 w 12193270"/>
              <a:gd name="connsiteY488" fmla="*/ 1756791 h 3855402"/>
              <a:gd name="connsiteX489" fmla="*/ 10532047 w 12193270"/>
              <a:gd name="connsiteY489" fmla="*/ 1753807 h 3855402"/>
              <a:gd name="connsiteX490" fmla="*/ 10531158 w 12193270"/>
              <a:gd name="connsiteY490" fmla="*/ 1750886 h 3855402"/>
              <a:gd name="connsiteX491" fmla="*/ 10530205 w 12193270"/>
              <a:gd name="connsiteY491" fmla="*/ 1747965 h 3855402"/>
              <a:gd name="connsiteX492" fmla="*/ 10526522 w 12193270"/>
              <a:gd name="connsiteY492" fmla="*/ 1736217 h 3855402"/>
              <a:gd name="connsiteX493" fmla="*/ 10522522 w 12193270"/>
              <a:gd name="connsiteY493" fmla="*/ 1724533 h 3855402"/>
              <a:gd name="connsiteX494" fmla="*/ 10520553 w 12193270"/>
              <a:gd name="connsiteY494" fmla="*/ 1718755 h 3855402"/>
              <a:gd name="connsiteX495" fmla="*/ 10518330 w 12193270"/>
              <a:gd name="connsiteY495" fmla="*/ 1712976 h 3855402"/>
              <a:gd name="connsiteX496" fmla="*/ 10513949 w 12193270"/>
              <a:gd name="connsiteY496" fmla="*/ 1701419 h 3855402"/>
              <a:gd name="connsiteX497" fmla="*/ 10509250 w 12193270"/>
              <a:gd name="connsiteY497" fmla="*/ 1689989 h 3855402"/>
              <a:gd name="connsiteX498" fmla="*/ 10506900 w 12193270"/>
              <a:gd name="connsiteY498" fmla="*/ 1684274 h 3855402"/>
              <a:gd name="connsiteX499" fmla="*/ 10504424 w 12193270"/>
              <a:gd name="connsiteY499" fmla="*/ 1678623 h 3855402"/>
              <a:gd name="connsiteX500" fmla="*/ 10501884 w 12193270"/>
              <a:gd name="connsiteY500" fmla="*/ 1672971 h 3855402"/>
              <a:gd name="connsiteX501" fmla="*/ 10499344 w 12193270"/>
              <a:gd name="connsiteY501" fmla="*/ 1667320 h 3855402"/>
              <a:gd name="connsiteX502" fmla="*/ 10488612 w 12193270"/>
              <a:gd name="connsiteY502" fmla="*/ 1644967 h 3855402"/>
              <a:gd name="connsiteX503" fmla="*/ 10476992 w 12193270"/>
              <a:gd name="connsiteY503" fmla="*/ 1622997 h 3855402"/>
              <a:gd name="connsiteX504" fmla="*/ 10464546 w 12193270"/>
              <a:gd name="connsiteY504" fmla="*/ 1601343 h 3855402"/>
              <a:gd name="connsiteX505" fmla="*/ 10451401 w 12193270"/>
              <a:gd name="connsiteY505" fmla="*/ 1580007 h 3855402"/>
              <a:gd name="connsiteX506" fmla="*/ 10423017 w 12193270"/>
              <a:gd name="connsiteY506" fmla="*/ 1538415 h 3855402"/>
              <a:gd name="connsiteX507" fmla="*/ 10391838 w 12193270"/>
              <a:gd name="connsiteY507" fmla="*/ 1498219 h 3855402"/>
              <a:gd name="connsiteX508" fmla="*/ 10358184 w 12193270"/>
              <a:gd name="connsiteY508" fmla="*/ 1459421 h 3855402"/>
              <a:gd name="connsiteX509" fmla="*/ 10322306 w 12193270"/>
              <a:gd name="connsiteY509" fmla="*/ 1422019 h 3855402"/>
              <a:gd name="connsiteX510" fmla="*/ 10284333 w 12193270"/>
              <a:gd name="connsiteY510" fmla="*/ 1385951 h 3855402"/>
              <a:gd name="connsiteX511" fmla="*/ 10244455 w 12193270"/>
              <a:gd name="connsiteY511" fmla="*/ 1351217 h 3855402"/>
              <a:gd name="connsiteX512" fmla="*/ 10202799 w 12193270"/>
              <a:gd name="connsiteY512" fmla="*/ 1317752 h 3855402"/>
              <a:gd name="connsiteX513" fmla="*/ 10159555 w 12193270"/>
              <a:gd name="connsiteY513" fmla="*/ 1285558 h 3855402"/>
              <a:gd name="connsiteX514" fmla="*/ 10137394 w 12193270"/>
              <a:gd name="connsiteY514" fmla="*/ 1269937 h 3855402"/>
              <a:gd name="connsiteX515" fmla="*/ 10114851 w 12193270"/>
              <a:gd name="connsiteY515" fmla="*/ 1254570 h 3855402"/>
              <a:gd name="connsiteX516" fmla="*/ 10091991 w 12193270"/>
              <a:gd name="connsiteY516" fmla="*/ 1239520 h 3855402"/>
              <a:gd name="connsiteX517" fmla="*/ 10068814 w 12193270"/>
              <a:gd name="connsiteY517" fmla="*/ 1224725 h 3855402"/>
              <a:gd name="connsiteX518" fmla="*/ 10045255 w 12193270"/>
              <a:gd name="connsiteY518" fmla="*/ 1210247 h 3855402"/>
              <a:gd name="connsiteX519" fmla="*/ 10021443 w 12193270"/>
              <a:gd name="connsiteY519" fmla="*/ 1196023 h 3855402"/>
              <a:gd name="connsiteX520" fmla="*/ 9997313 w 12193270"/>
              <a:gd name="connsiteY520" fmla="*/ 1182053 h 3855402"/>
              <a:gd name="connsiteX521" fmla="*/ 9972929 w 12193270"/>
              <a:gd name="connsiteY521" fmla="*/ 1168337 h 3855402"/>
              <a:gd name="connsiteX522" fmla="*/ 9966770 w 12193270"/>
              <a:gd name="connsiteY522" fmla="*/ 1164971 h 3855402"/>
              <a:gd name="connsiteX523" fmla="*/ 9960610 w 12193270"/>
              <a:gd name="connsiteY523" fmla="*/ 1161606 h 3855402"/>
              <a:gd name="connsiteX524" fmla="*/ 9954450 w 12193270"/>
              <a:gd name="connsiteY524" fmla="*/ 1158240 h 3855402"/>
              <a:gd name="connsiteX525" fmla="*/ 9948227 w 12193270"/>
              <a:gd name="connsiteY525" fmla="*/ 1154938 h 3855402"/>
              <a:gd name="connsiteX526" fmla="*/ 9923336 w 12193270"/>
              <a:gd name="connsiteY526" fmla="*/ 1141730 h 3855402"/>
              <a:gd name="connsiteX527" fmla="*/ 9895459 w 12193270"/>
              <a:gd name="connsiteY527" fmla="*/ 1126935 h 3855402"/>
              <a:gd name="connsiteX528" fmla="*/ 9888474 w 12193270"/>
              <a:gd name="connsiteY528" fmla="*/ 1123188 h 3855402"/>
              <a:gd name="connsiteX529" fmla="*/ 9881489 w 12193270"/>
              <a:gd name="connsiteY529" fmla="*/ 1119505 h 3855402"/>
              <a:gd name="connsiteX530" fmla="*/ 9874504 w 12193270"/>
              <a:gd name="connsiteY530" fmla="*/ 1115759 h 3855402"/>
              <a:gd name="connsiteX531" fmla="*/ 9867583 w 12193270"/>
              <a:gd name="connsiteY531" fmla="*/ 1111949 h 3855402"/>
              <a:gd name="connsiteX532" fmla="*/ 9853803 w 12193270"/>
              <a:gd name="connsiteY532" fmla="*/ 1104329 h 3855402"/>
              <a:gd name="connsiteX533" fmla="*/ 9840024 w 12193270"/>
              <a:gd name="connsiteY533" fmla="*/ 1096709 h 3855402"/>
              <a:gd name="connsiteX534" fmla="*/ 9826371 w 12193270"/>
              <a:gd name="connsiteY534" fmla="*/ 1089025 h 3855402"/>
              <a:gd name="connsiteX535" fmla="*/ 9812846 w 12193270"/>
              <a:gd name="connsiteY535" fmla="*/ 1081278 h 3855402"/>
              <a:gd name="connsiteX536" fmla="*/ 9785922 w 12193270"/>
              <a:gd name="connsiteY536" fmla="*/ 1065721 h 3855402"/>
              <a:gd name="connsiteX537" fmla="*/ 9759442 w 12193270"/>
              <a:gd name="connsiteY537" fmla="*/ 1049846 h 3855402"/>
              <a:gd name="connsiteX538" fmla="*/ 9746234 w 12193270"/>
              <a:gd name="connsiteY538" fmla="*/ 1041908 h 3855402"/>
              <a:gd name="connsiteX539" fmla="*/ 9733216 w 12193270"/>
              <a:gd name="connsiteY539" fmla="*/ 1033780 h 3855402"/>
              <a:gd name="connsiteX540" fmla="*/ 9707372 w 12193270"/>
              <a:gd name="connsiteY540" fmla="*/ 1017588 h 3855402"/>
              <a:gd name="connsiteX541" fmla="*/ 9682036 w 12193270"/>
              <a:gd name="connsiteY541" fmla="*/ 1001141 h 3855402"/>
              <a:gd name="connsiteX542" fmla="*/ 9669462 w 12193270"/>
              <a:gd name="connsiteY542" fmla="*/ 992886 h 3855402"/>
              <a:gd name="connsiteX543" fmla="*/ 9657080 w 12193270"/>
              <a:gd name="connsiteY543" fmla="*/ 984504 h 3855402"/>
              <a:gd name="connsiteX544" fmla="*/ 9632442 w 12193270"/>
              <a:gd name="connsiteY544" fmla="*/ 967740 h 3855402"/>
              <a:gd name="connsiteX545" fmla="*/ 9608502 w 12193270"/>
              <a:gd name="connsiteY545" fmla="*/ 950658 h 3855402"/>
              <a:gd name="connsiteX546" fmla="*/ 9605518 w 12193270"/>
              <a:gd name="connsiteY546" fmla="*/ 948500 h 3855402"/>
              <a:gd name="connsiteX547" fmla="*/ 9602534 w 12193270"/>
              <a:gd name="connsiteY547" fmla="*/ 946404 h 3855402"/>
              <a:gd name="connsiteX548" fmla="*/ 9599549 w 12193270"/>
              <a:gd name="connsiteY548" fmla="*/ 944245 h 3855402"/>
              <a:gd name="connsiteX549" fmla="*/ 9596564 w 12193270"/>
              <a:gd name="connsiteY549" fmla="*/ 942086 h 3855402"/>
              <a:gd name="connsiteX550" fmla="*/ 9584944 w 12193270"/>
              <a:gd name="connsiteY550" fmla="*/ 933387 h 3855402"/>
              <a:gd name="connsiteX551" fmla="*/ 9579102 w 12193270"/>
              <a:gd name="connsiteY551" fmla="*/ 929069 h 3855402"/>
              <a:gd name="connsiteX552" fmla="*/ 9573324 w 12193270"/>
              <a:gd name="connsiteY552" fmla="*/ 924751 h 3855402"/>
              <a:gd name="connsiteX553" fmla="*/ 9567545 w 12193270"/>
              <a:gd name="connsiteY553" fmla="*/ 920433 h 3855402"/>
              <a:gd name="connsiteX554" fmla="*/ 9561830 w 12193270"/>
              <a:gd name="connsiteY554" fmla="*/ 916051 h 3855402"/>
              <a:gd name="connsiteX555" fmla="*/ 9539351 w 12193270"/>
              <a:gd name="connsiteY555" fmla="*/ 898462 h 3855402"/>
              <a:gd name="connsiteX556" fmla="*/ 9517507 w 12193270"/>
              <a:gd name="connsiteY556" fmla="*/ 880682 h 3855402"/>
              <a:gd name="connsiteX557" fmla="*/ 9496235 w 12193270"/>
              <a:gd name="connsiteY557" fmla="*/ 862711 h 3855402"/>
              <a:gd name="connsiteX558" fmla="*/ 9475534 w 12193270"/>
              <a:gd name="connsiteY558" fmla="*/ 844614 h 3855402"/>
              <a:gd name="connsiteX559" fmla="*/ 9455531 w 12193270"/>
              <a:gd name="connsiteY559" fmla="*/ 826326 h 3855402"/>
              <a:gd name="connsiteX560" fmla="*/ 9436290 w 12193270"/>
              <a:gd name="connsiteY560" fmla="*/ 807911 h 3855402"/>
              <a:gd name="connsiteX561" fmla="*/ 9417749 w 12193270"/>
              <a:gd name="connsiteY561" fmla="*/ 789305 h 3855402"/>
              <a:gd name="connsiteX562" fmla="*/ 9399905 w 12193270"/>
              <a:gd name="connsiteY562" fmla="*/ 770573 h 3855402"/>
              <a:gd name="connsiteX563" fmla="*/ 9382824 w 12193270"/>
              <a:gd name="connsiteY563" fmla="*/ 751777 h 3855402"/>
              <a:gd name="connsiteX564" fmla="*/ 9366631 w 12193270"/>
              <a:gd name="connsiteY564" fmla="*/ 732790 h 3855402"/>
              <a:gd name="connsiteX565" fmla="*/ 9351327 w 12193270"/>
              <a:gd name="connsiteY565" fmla="*/ 713740 h 3855402"/>
              <a:gd name="connsiteX566" fmla="*/ 9336849 w 12193270"/>
              <a:gd name="connsiteY566" fmla="*/ 694563 h 3855402"/>
              <a:gd name="connsiteX567" fmla="*/ 9323261 w 12193270"/>
              <a:gd name="connsiteY567" fmla="*/ 675323 h 3855402"/>
              <a:gd name="connsiteX568" fmla="*/ 9310624 w 12193270"/>
              <a:gd name="connsiteY568" fmla="*/ 656019 h 3855402"/>
              <a:gd name="connsiteX569" fmla="*/ 9298940 w 12193270"/>
              <a:gd name="connsiteY569" fmla="*/ 636715 h 3855402"/>
              <a:gd name="connsiteX570" fmla="*/ 9288272 w 12193270"/>
              <a:gd name="connsiteY570" fmla="*/ 617347 h 3855402"/>
              <a:gd name="connsiteX571" fmla="*/ 9270111 w 12193270"/>
              <a:gd name="connsiteY571" fmla="*/ 578739 h 3855402"/>
              <a:gd name="connsiteX572" fmla="*/ 9256332 w 12193270"/>
              <a:gd name="connsiteY572" fmla="*/ 540258 h 3855402"/>
              <a:gd name="connsiteX573" fmla="*/ 9247124 w 12193270"/>
              <a:gd name="connsiteY573" fmla="*/ 502222 h 3855402"/>
              <a:gd name="connsiteX574" fmla="*/ 9242488 w 12193270"/>
              <a:gd name="connsiteY574" fmla="*/ 464757 h 3855402"/>
              <a:gd name="connsiteX575" fmla="*/ 9241917 w 12193270"/>
              <a:gd name="connsiteY575" fmla="*/ 446342 h 3855402"/>
              <a:gd name="connsiteX576" fmla="*/ 9242488 w 12193270"/>
              <a:gd name="connsiteY576" fmla="*/ 428181 h 3855402"/>
              <a:gd name="connsiteX577" fmla="*/ 9244266 w 12193270"/>
              <a:gd name="connsiteY577" fmla="*/ 410274 h 3855402"/>
              <a:gd name="connsiteX578" fmla="*/ 9247187 w 12193270"/>
              <a:gd name="connsiteY578" fmla="*/ 392684 h 3855402"/>
              <a:gd name="connsiteX579" fmla="*/ 9251251 w 12193270"/>
              <a:gd name="connsiteY579" fmla="*/ 375349 h 3855402"/>
              <a:gd name="connsiteX580" fmla="*/ 9256459 w 12193270"/>
              <a:gd name="connsiteY580" fmla="*/ 358394 h 3855402"/>
              <a:gd name="connsiteX581" fmla="*/ 9262809 w 12193270"/>
              <a:gd name="connsiteY581" fmla="*/ 341821 h 3855402"/>
              <a:gd name="connsiteX582" fmla="*/ 9270174 w 12193270"/>
              <a:gd name="connsiteY582" fmla="*/ 325628 h 3855402"/>
              <a:gd name="connsiteX583" fmla="*/ 9288082 w 12193270"/>
              <a:gd name="connsiteY583" fmla="*/ 294450 h 3855402"/>
              <a:gd name="connsiteX584" fmla="*/ 9309925 w 12193270"/>
              <a:gd name="connsiteY584" fmla="*/ 264986 h 3855402"/>
              <a:gd name="connsiteX585" fmla="*/ 9335389 w 12193270"/>
              <a:gd name="connsiteY585" fmla="*/ 237363 h 3855402"/>
              <a:gd name="connsiteX586" fmla="*/ 9364282 w 12193270"/>
              <a:gd name="connsiteY586" fmla="*/ 211709 h 3855402"/>
              <a:gd name="connsiteX587" fmla="*/ 9396286 w 12193270"/>
              <a:gd name="connsiteY587" fmla="*/ 188024 h 3855402"/>
              <a:gd name="connsiteX588" fmla="*/ 9431020 w 12193270"/>
              <a:gd name="connsiteY588" fmla="*/ 166370 h 3855402"/>
              <a:gd name="connsiteX589" fmla="*/ 9468231 w 12193270"/>
              <a:gd name="connsiteY589" fmla="*/ 146685 h 3855402"/>
              <a:gd name="connsiteX590" fmla="*/ 9507664 w 12193270"/>
              <a:gd name="connsiteY590" fmla="*/ 129032 h 3855402"/>
              <a:gd name="connsiteX591" fmla="*/ 9528175 w 12193270"/>
              <a:gd name="connsiteY591" fmla="*/ 120968 h 3855402"/>
              <a:gd name="connsiteX592" fmla="*/ 9549130 w 12193270"/>
              <a:gd name="connsiteY592" fmla="*/ 113411 h 3855402"/>
              <a:gd name="connsiteX593" fmla="*/ 9570529 w 12193270"/>
              <a:gd name="connsiteY593" fmla="*/ 106299 h 3855402"/>
              <a:gd name="connsiteX594" fmla="*/ 9592310 w 12193270"/>
              <a:gd name="connsiteY594" fmla="*/ 99695 h 3855402"/>
              <a:gd name="connsiteX595" fmla="*/ 9614472 w 12193270"/>
              <a:gd name="connsiteY595" fmla="*/ 93536 h 3855402"/>
              <a:gd name="connsiteX596" fmla="*/ 9637014 w 12193270"/>
              <a:gd name="connsiteY596" fmla="*/ 87884 h 3855402"/>
              <a:gd name="connsiteX597" fmla="*/ 9659874 w 12193270"/>
              <a:gd name="connsiteY597" fmla="*/ 82741 h 3855402"/>
              <a:gd name="connsiteX598" fmla="*/ 9683115 w 12193270"/>
              <a:gd name="connsiteY598" fmla="*/ 78105 h 3855402"/>
              <a:gd name="connsiteX599" fmla="*/ 9730423 w 12193270"/>
              <a:gd name="connsiteY599" fmla="*/ 70231 h 3855402"/>
              <a:gd name="connsiteX600" fmla="*/ 9778746 w 12193270"/>
              <a:gd name="connsiteY600" fmla="*/ 64199 h 3855402"/>
              <a:gd name="connsiteX601" fmla="*/ 9828022 w 12193270"/>
              <a:gd name="connsiteY601" fmla="*/ 60071 h 3855402"/>
              <a:gd name="connsiteX602" fmla="*/ 9878060 w 12193270"/>
              <a:gd name="connsiteY602" fmla="*/ 57849 h 3855402"/>
              <a:gd name="connsiteX603" fmla="*/ 9903333 w 12193270"/>
              <a:gd name="connsiteY603" fmla="*/ 57468 h 3855402"/>
              <a:gd name="connsiteX604" fmla="*/ 9928733 w 12193270"/>
              <a:gd name="connsiteY604" fmla="*/ 57468 h 3855402"/>
              <a:gd name="connsiteX605" fmla="*/ 9954197 w 12193270"/>
              <a:gd name="connsiteY605" fmla="*/ 57976 h 3855402"/>
              <a:gd name="connsiteX606" fmla="*/ 9979787 w 12193270"/>
              <a:gd name="connsiteY606" fmla="*/ 58928 h 3855402"/>
              <a:gd name="connsiteX607" fmla="*/ 10005441 w 12193270"/>
              <a:gd name="connsiteY607" fmla="*/ 60388 h 3855402"/>
              <a:gd name="connsiteX608" fmla="*/ 10031159 w 12193270"/>
              <a:gd name="connsiteY608" fmla="*/ 62357 h 3855402"/>
              <a:gd name="connsiteX609" fmla="*/ 10056876 w 12193270"/>
              <a:gd name="connsiteY609" fmla="*/ 64770 h 3855402"/>
              <a:gd name="connsiteX610" fmla="*/ 10082594 w 12193270"/>
              <a:gd name="connsiteY610" fmla="*/ 67628 h 3855402"/>
              <a:gd name="connsiteX611" fmla="*/ 10108311 w 12193270"/>
              <a:gd name="connsiteY611" fmla="*/ 70930 h 3855402"/>
              <a:gd name="connsiteX612" fmla="*/ 10133965 w 12193270"/>
              <a:gd name="connsiteY612" fmla="*/ 74676 h 3855402"/>
              <a:gd name="connsiteX613" fmla="*/ 10159555 w 12193270"/>
              <a:gd name="connsiteY613" fmla="*/ 78867 h 3855402"/>
              <a:gd name="connsiteX614" fmla="*/ 10185083 w 12193270"/>
              <a:gd name="connsiteY614" fmla="*/ 83503 h 3855402"/>
              <a:gd name="connsiteX615" fmla="*/ 10210483 w 12193270"/>
              <a:gd name="connsiteY615" fmla="*/ 88583 h 3855402"/>
              <a:gd name="connsiteX616" fmla="*/ 10235692 w 12193270"/>
              <a:gd name="connsiteY616" fmla="*/ 94107 h 3855402"/>
              <a:gd name="connsiteX617" fmla="*/ 10260774 w 12193270"/>
              <a:gd name="connsiteY617" fmla="*/ 100076 h 3855402"/>
              <a:gd name="connsiteX618" fmla="*/ 10285603 w 12193270"/>
              <a:gd name="connsiteY618" fmla="*/ 106426 h 3855402"/>
              <a:gd name="connsiteX619" fmla="*/ 10319957 w 12193270"/>
              <a:gd name="connsiteY619" fmla="*/ 115951 h 3855402"/>
              <a:gd name="connsiteX620" fmla="*/ 10353802 w 12193270"/>
              <a:gd name="connsiteY620" fmla="*/ 126175 h 3855402"/>
              <a:gd name="connsiteX621" fmla="*/ 10387139 w 12193270"/>
              <a:gd name="connsiteY621" fmla="*/ 137097 h 3855402"/>
              <a:gd name="connsiteX622" fmla="*/ 10419842 w 12193270"/>
              <a:gd name="connsiteY622" fmla="*/ 148717 h 3855402"/>
              <a:gd name="connsiteX623" fmla="*/ 10433749 w 12193270"/>
              <a:gd name="connsiteY623" fmla="*/ 153924 h 3855402"/>
              <a:gd name="connsiteX624" fmla="*/ 10447591 w 12193270"/>
              <a:gd name="connsiteY624" fmla="*/ 159258 h 3855402"/>
              <a:gd name="connsiteX625" fmla="*/ 10461308 w 12193270"/>
              <a:gd name="connsiteY625" fmla="*/ 164719 h 3855402"/>
              <a:gd name="connsiteX626" fmla="*/ 10474897 w 12193270"/>
              <a:gd name="connsiteY626" fmla="*/ 170244 h 3855402"/>
              <a:gd name="connsiteX627" fmla="*/ 10518965 w 12193270"/>
              <a:gd name="connsiteY627" fmla="*/ 189357 h 3855402"/>
              <a:gd name="connsiteX628" fmla="*/ 10561574 w 12193270"/>
              <a:gd name="connsiteY628" fmla="*/ 209487 h 3855402"/>
              <a:gd name="connsiteX629" fmla="*/ 10602786 w 12193270"/>
              <a:gd name="connsiteY629" fmla="*/ 230505 h 3855402"/>
              <a:gd name="connsiteX630" fmla="*/ 10642537 w 12193270"/>
              <a:gd name="connsiteY630" fmla="*/ 252413 h 3855402"/>
              <a:gd name="connsiteX631" fmla="*/ 10661840 w 12193270"/>
              <a:gd name="connsiteY631" fmla="*/ 263652 h 3855402"/>
              <a:gd name="connsiteX632" fmla="*/ 10680827 w 12193270"/>
              <a:gd name="connsiteY632" fmla="*/ 275082 h 3855402"/>
              <a:gd name="connsiteX633" fmla="*/ 10699496 w 12193270"/>
              <a:gd name="connsiteY633" fmla="*/ 286703 h 3855402"/>
              <a:gd name="connsiteX634" fmla="*/ 10717784 w 12193270"/>
              <a:gd name="connsiteY634" fmla="*/ 298450 h 3855402"/>
              <a:gd name="connsiteX635" fmla="*/ 10722292 w 12193270"/>
              <a:gd name="connsiteY635" fmla="*/ 301435 h 3855402"/>
              <a:gd name="connsiteX636" fmla="*/ 10726801 w 12193270"/>
              <a:gd name="connsiteY636" fmla="*/ 304419 h 3855402"/>
              <a:gd name="connsiteX637" fmla="*/ 10731310 w 12193270"/>
              <a:gd name="connsiteY637" fmla="*/ 307404 h 3855402"/>
              <a:gd name="connsiteX638" fmla="*/ 10735754 w 12193270"/>
              <a:gd name="connsiteY638" fmla="*/ 310388 h 3855402"/>
              <a:gd name="connsiteX639" fmla="*/ 10753408 w 12193270"/>
              <a:gd name="connsiteY639" fmla="*/ 322453 h 3855402"/>
              <a:gd name="connsiteX640" fmla="*/ 10757789 w 12193270"/>
              <a:gd name="connsiteY640" fmla="*/ 325501 h 3855402"/>
              <a:gd name="connsiteX641" fmla="*/ 10762107 w 12193270"/>
              <a:gd name="connsiteY641" fmla="*/ 328549 h 3855402"/>
              <a:gd name="connsiteX642" fmla="*/ 10766425 w 12193270"/>
              <a:gd name="connsiteY642" fmla="*/ 331597 h 3855402"/>
              <a:gd name="connsiteX643" fmla="*/ 10770743 w 12193270"/>
              <a:gd name="connsiteY643" fmla="*/ 334645 h 3855402"/>
              <a:gd name="connsiteX644" fmla="*/ 10775061 w 12193270"/>
              <a:gd name="connsiteY644" fmla="*/ 337693 h 3855402"/>
              <a:gd name="connsiteX645" fmla="*/ 10779315 w 12193270"/>
              <a:gd name="connsiteY645" fmla="*/ 340805 h 3855402"/>
              <a:gd name="connsiteX646" fmla="*/ 10783570 w 12193270"/>
              <a:gd name="connsiteY646" fmla="*/ 343916 h 3855402"/>
              <a:gd name="connsiteX647" fmla="*/ 10787824 w 12193270"/>
              <a:gd name="connsiteY647" fmla="*/ 347028 h 3855402"/>
              <a:gd name="connsiteX648" fmla="*/ 10796270 w 12193270"/>
              <a:gd name="connsiteY648" fmla="*/ 353251 h 3855402"/>
              <a:gd name="connsiteX649" fmla="*/ 10804588 w 12193270"/>
              <a:gd name="connsiteY649" fmla="*/ 359537 h 3855402"/>
              <a:gd name="connsiteX650" fmla="*/ 10812844 w 12193270"/>
              <a:gd name="connsiteY650" fmla="*/ 365824 h 3855402"/>
              <a:gd name="connsiteX651" fmla="*/ 10821099 w 12193270"/>
              <a:gd name="connsiteY651" fmla="*/ 372110 h 3855402"/>
              <a:gd name="connsiteX652" fmla="*/ 10829163 w 12193270"/>
              <a:gd name="connsiteY652" fmla="*/ 378460 h 3855402"/>
              <a:gd name="connsiteX653" fmla="*/ 10837227 w 12193270"/>
              <a:gd name="connsiteY653" fmla="*/ 384874 h 3855402"/>
              <a:gd name="connsiteX654" fmla="*/ 10845228 w 12193270"/>
              <a:gd name="connsiteY654" fmla="*/ 391287 h 3855402"/>
              <a:gd name="connsiteX655" fmla="*/ 10853102 w 12193270"/>
              <a:gd name="connsiteY655" fmla="*/ 397764 h 3855402"/>
              <a:gd name="connsiteX656" fmla="*/ 10860976 w 12193270"/>
              <a:gd name="connsiteY656" fmla="*/ 404241 h 3855402"/>
              <a:gd name="connsiteX657" fmla="*/ 10864913 w 12193270"/>
              <a:gd name="connsiteY657" fmla="*/ 407480 h 3855402"/>
              <a:gd name="connsiteX658" fmla="*/ 10868787 w 12193270"/>
              <a:gd name="connsiteY658" fmla="*/ 410718 h 3855402"/>
              <a:gd name="connsiteX659" fmla="*/ 10884217 w 12193270"/>
              <a:gd name="connsiteY659" fmla="*/ 423799 h 3855402"/>
              <a:gd name="connsiteX660" fmla="*/ 10888027 w 12193270"/>
              <a:gd name="connsiteY660" fmla="*/ 427101 h 3855402"/>
              <a:gd name="connsiteX661" fmla="*/ 10891774 w 12193270"/>
              <a:gd name="connsiteY661" fmla="*/ 430403 h 3855402"/>
              <a:gd name="connsiteX662" fmla="*/ 10895521 w 12193270"/>
              <a:gd name="connsiteY662" fmla="*/ 433705 h 3855402"/>
              <a:gd name="connsiteX663" fmla="*/ 10899330 w 12193270"/>
              <a:gd name="connsiteY663" fmla="*/ 437007 h 3855402"/>
              <a:gd name="connsiteX664" fmla="*/ 10903077 w 12193270"/>
              <a:gd name="connsiteY664" fmla="*/ 440309 h 3855402"/>
              <a:gd name="connsiteX665" fmla="*/ 10906824 w 12193270"/>
              <a:gd name="connsiteY665" fmla="*/ 443611 h 3855402"/>
              <a:gd name="connsiteX666" fmla="*/ 10910570 w 12193270"/>
              <a:gd name="connsiteY666" fmla="*/ 446977 h 3855402"/>
              <a:gd name="connsiteX667" fmla="*/ 10914253 w 12193270"/>
              <a:gd name="connsiteY667" fmla="*/ 450342 h 3855402"/>
              <a:gd name="connsiteX668" fmla="*/ 10929049 w 12193270"/>
              <a:gd name="connsiteY668" fmla="*/ 463804 h 3855402"/>
              <a:gd name="connsiteX669" fmla="*/ 10932668 w 12193270"/>
              <a:gd name="connsiteY669" fmla="*/ 467170 h 3855402"/>
              <a:gd name="connsiteX670" fmla="*/ 10936287 w 12193270"/>
              <a:gd name="connsiteY670" fmla="*/ 470535 h 3855402"/>
              <a:gd name="connsiteX671" fmla="*/ 10939907 w 12193270"/>
              <a:gd name="connsiteY671" fmla="*/ 473964 h 3855402"/>
              <a:gd name="connsiteX672" fmla="*/ 10943526 w 12193270"/>
              <a:gd name="connsiteY672" fmla="*/ 477393 h 3855402"/>
              <a:gd name="connsiteX673" fmla="*/ 10950765 w 12193270"/>
              <a:gd name="connsiteY673" fmla="*/ 484251 h 3855402"/>
              <a:gd name="connsiteX674" fmla="*/ 10957877 w 12193270"/>
              <a:gd name="connsiteY674" fmla="*/ 491109 h 3855402"/>
              <a:gd name="connsiteX675" fmla="*/ 10964926 w 12193270"/>
              <a:gd name="connsiteY675" fmla="*/ 498031 h 3855402"/>
              <a:gd name="connsiteX676" fmla="*/ 10971974 w 12193270"/>
              <a:gd name="connsiteY676" fmla="*/ 504952 h 3855402"/>
              <a:gd name="connsiteX677" fmla="*/ 10975467 w 12193270"/>
              <a:gd name="connsiteY677" fmla="*/ 508445 h 3855402"/>
              <a:gd name="connsiteX678" fmla="*/ 10978896 w 12193270"/>
              <a:gd name="connsiteY678" fmla="*/ 511937 h 3855402"/>
              <a:gd name="connsiteX679" fmla="*/ 10982325 w 12193270"/>
              <a:gd name="connsiteY679" fmla="*/ 515430 h 3855402"/>
              <a:gd name="connsiteX680" fmla="*/ 10985754 w 12193270"/>
              <a:gd name="connsiteY680" fmla="*/ 518922 h 3855402"/>
              <a:gd name="connsiteX681" fmla="*/ 10992675 w 12193270"/>
              <a:gd name="connsiteY681" fmla="*/ 525907 h 3855402"/>
              <a:gd name="connsiteX682" fmla="*/ 10996168 w 12193270"/>
              <a:gd name="connsiteY682" fmla="*/ 529400 h 3855402"/>
              <a:gd name="connsiteX683" fmla="*/ 10999534 w 12193270"/>
              <a:gd name="connsiteY683" fmla="*/ 532892 h 3855402"/>
              <a:gd name="connsiteX684" fmla="*/ 11006264 w 12193270"/>
              <a:gd name="connsiteY684" fmla="*/ 539941 h 3855402"/>
              <a:gd name="connsiteX685" fmla="*/ 11013059 w 12193270"/>
              <a:gd name="connsiteY685" fmla="*/ 547053 h 3855402"/>
              <a:gd name="connsiteX686" fmla="*/ 11019790 w 12193270"/>
              <a:gd name="connsiteY686" fmla="*/ 554165 h 3855402"/>
              <a:gd name="connsiteX687" fmla="*/ 11026394 w 12193270"/>
              <a:gd name="connsiteY687" fmla="*/ 561340 h 3855402"/>
              <a:gd name="connsiteX688" fmla="*/ 11039602 w 12193270"/>
              <a:gd name="connsiteY688" fmla="*/ 575691 h 3855402"/>
              <a:gd name="connsiteX689" fmla="*/ 11052556 w 12193270"/>
              <a:gd name="connsiteY689" fmla="*/ 590169 h 3855402"/>
              <a:gd name="connsiteX690" fmla="*/ 11059033 w 12193270"/>
              <a:gd name="connsiteY690" fmla="*/ 597472 h 3855402"/>
              <a:gd name="connsiteX691" fmla="*/ 11065447 w 12193270"/>
              <a:gd name="connsiteY691" fmla="*/ 604774 h 3855402"/>
              <a:gd name="connsiteX692" fmla="*/ 11071797 w 12193270"/>
              <a:gd name="connsiteY692" fmla="*/ 612140 h 3855402"/>
              <a:gd name="connsiteX693" fmla="*/ 11078147 w 12193270"/>
              <a:gd name="connsiteY693" fmla="*/ 619506 h 3855402"/>
              <a:gd name="connsiteX694" fmla="*/ 11101705 w 12193270"/>
              <a:gd name="connsiteY694" fmla="*/ 646811 h 3855402"/>
              <a:gd name="connsiteX695" fmla="*/ 11113643 w 12193270"/>
              <a:gd name="connsiteY695" fmla="*/ 660146 h 3855402"/>
              <a:gd name="connsiteX696" fmla="*/ 11119675 w 12193270"/>
              <a:gd name="connsiteY696" fmla="*/ 666877 h 3855402"/>
              <a:gd name="connsiteX697" fmla="*/ 11125899 w 12193270"/>
              <a:gd name="connsiteY697" fmla="*/ 673545 h 3855402"/>
              <a:gd name="connsiteX698" fmla="*/ 11151235 w 12193270"/>
              <a:gd name="connsiteY698" fmla="*/ 700342 h 3855402"/>
              <a:gd name="connsiteX699" fmla="*/ 11177841 w 12193270"/>
              <a:gd name="connsiteY699" fmla="*/ 727075 h 3855402"/>
              <a:gd name="connsiteX700" fmla="*/ 11205782 w 12193270"/>
              <a:gd name="connsiteY700" fmla="*/ 753682 h 3855402"/>
              <a:gd name="connsiteX701" fmla="*/ 11234991 w 12193270"/>
              <a:gd name="connsiteY701" fmla="*/ 780098 h 3855402"/>
              <a:gd name="connsiteX702" fmla="*/ 11250104 w 12193270"/>
              <a:gd name="connsiteY702" fmla="*/ 793242 h 3855402"/>
              <a:gd name="connsiteX703" fmla="*/ 11265599 w 12193270"/>
              <a:gd name="connsiteY703" fmla="*/ 806196 h 3855402"/>
              <a:gd name="connsiteX704" fmla="*/ 11269472 w 12193270"/>
              <a:gd name="connsiteY704" fmla="*/ 809435 h 3855402"/>
              <a:gd name="connsiteX705" fmla="*/ 11273473 w 12193270"/>
              <a:gd name="connsiteY705" fmla="*/ 812673 h 3855402"/>
              <a:gd name="connsiteX706" fmla="*/ 11281410 w 12193270"/>
              <a:gd name="connsiteY706" fmla="*/ 819087 h 3855402"/>
              <a:gd name="connsiteX707" fmla="*/ 11289411 w 12193270"/>
              <a:gd name="connsiteY707" fmla="*/ 825500 h 3855402"/>
              <a:gd name="connsiteX708" fmla="*/ 11297539 w 12193270"/>
              <a:gd name="connsiteY708" fmla="*/ 831850 h 3855402"/>
              <a:gd name="connsiteX709" fmla="*/ 11313986 w 12193270"/>
              <a:gd name="connsiteY709" fmla="*/ 844550 h 3855402"/>
              <a:gd name="connsiteX710" fmla="*/ 11330749 w 12193270"/>
              <a:gd name="connsiteY710" fmla="*/ 857123 h 3855402"/>
              <a:gd name="connsiteX711" fmla="*/ 11347831 w 12193270"/>
              <a:gd name="connsiteY711" fmla="*/ 869505 h 3855402"/>
              <a:gd name="connsiteX712" fmla="*/ 11365230 w 12193270"/>
              <a:gd name="connsiteY712" fmla="*/ 881698 h 3855402"/>
              <a:gd name="connsiteX713" fmla="*/ 11400980 w 12193270"/>
              <a:gd name="connsiteY713" fmla="*/ 905574 h 3855402"/>
              <a:gd name="connsiteX714" fmla="*/ 11437874 w 12193270"/>
              <a:gd name="connsiteY714" fmla="*/ 928688 h 3855402"/>
              <a:gd name="connsiteX715" fmla="*/ 11475847 w 12193270"/>
              <a:gd name="connsiteY715" fmla="*/ 950849 h 3855402"/>
              <a:gd name="connsiteX716" fmla="*/ 11514836 w 12193270"/>
              <a:gd name="connsiteY716" fmla="*/ 972058 h 3855402"/>
              <a:gd name="connsiteX717" fmla="*/ 11554777 w 12193270"/>
              <a:gd name="connsiteY717" fmla="*/ 992188 h 3855402"/>
              <a:gd name="connsiteX718" fmla="*/ 11595481 w 12193270"/>
              <a:gd name="connsiteY718" fmla="*/ 1011174 h 3855402"/>
              <a:gd name="connsiteX719" fmla="*/ 11636883 w 12193270"/>
              <a:gd name="connsiteY719" fmla="*/ 1029018 h 3855402"/>
              <a:gd name="connsiteX720" fmla="*/ 11678857 w 12193270"/>
              <a:gd name="connsiteY720" fmla="*/ 1045718 h 3855402"/>
              <a:gd name="connsiteX721" fmla="*/ 11683174 w 12193270"/>
              <a:gd name="connsiteY721" fmla="*/ 1047369 h 3855402"/>
              <a:gd name="connsiteX722" fmla="*/ 11687492 w 12193270"/>
              <a:gd name="connsiteY722" fmla="*/ 1049020 h 3855402"/>
              <a:gd name="connsiteX723" fmla="*/ 11691811 w 12193270"/>
              <a:gd name="connsiteY723" fmla="*/ 1050608 h 3855402"/>
              <a:gd name="connsiteX724" fmla="*/ 11696128 w 12193270"/>
              <a:gd name="connsiteY724" fmla="*/ 1052195 h 3855402"/>
              <a:gd name="connsiteX725" fmla="*/ 11734355 w 12193270"/>
              <a:gd name="connsiteY725" fmla="*/ 1065721 h 3855402"/>
              <a:gd name="connsiteX726" fmla="*/ 11772773 w 12193270"/>
              <a:gd name="connsiteY726" fmla="*/ 1078294 h 3855402"/>
              <a:gd name="connsiteX727" fmla="*/ 11811381 w 12193270"/>
              <a:gd name="connsiteY727" fmla="*/ 1089978 h 3855402"/>
              <a:gd name="connsiteX728" fmla="*/ 11850052 w 12193270"/>
              <a:gd name="connsiteY728" fmla="*/ 1100773 h 3855402"/>
              <a:gd name="connsiteX729" fmla="*/ 11893169 w 12193270"/>
              <a:gd name="connsiteY729" fmla="*/ 1111822 h 3855402"/>
              <a:gd name="connsiteX730" fmla="*/ 11936222 w 12193270"/>
              <a:gd name="connsiteY730" fmla="*/ 1121855 h 3855402"/>
              <a:gd name="connsiteX731" fmla="*/ 11979148 w 12193270"/>
              <a:gd name="connsiteY731" fmla="*/ 1130999 h 3855402"/>
              <a:gd name="connsiteX732" fmla="*/ 12021884 w 12193270"/>
              <a:gd name="connsiteY732" fmla="*/ 1139254 h 3855402"/>
              <a:gd name="connsiteX733" fmla="*/ 12064428 w 12193270"/>
              <a:gd name="connsiteY733" fmla="*/ 1146810 h 3855402"/>
              <a:gd name="connsiteX734" fmla="*/ 12106720 w 12193270"/>
              <a:gd name="connsiteY734" fmla="*/ 1153668 h 3855402"/>
              <a:gd name="connsiteX735" fmla="*/ 12148820 w 12193270"/>
              <a:gd name="connsiteY735" fmla="*/ 1159955 h 3855402"/>
              <a:gd name="connsiteX736" fmla="*/ 12190666 w 12193270"/>
              <a:gd name="connsiteY736" fmla="*/ 1165797 h 3855402"/>
              <a:gd name="connsiteX737" fmla="*/ 12192889 w 12193270"/>
              <a:gd name="connsiteY737" fmla="*/ 1166114 h 3855402"/>
              <a:gd name="connsiteX738" fmla="*/ 12193270 w 12193270"/>
              <a:gd name="connsiteY738" fmla="*/ 1087882 h 3855402"/>
              <a:gd name="connsiteX739" fmla="*/ 12187174 w 12193270"/>
              <a:gd name="connsiteY739" fmla="*/ 1087057 h 385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Lst>
            <a:rect l="l" t="t" r="r" b="b"/>
            <a:pathLst>
              <a:path w="12193270" h="3855402">
                <a:moveTo>
                  <a:pt x="12186602" y="1087184"/>
                </a:moveTo>
                <a:cubicBezTo>
                  <a:pt x="12173331" y="1085406"/>
                  <a:pt x="12160060" y="1083628"/>
                  <a:pt x="12146851" y="1081723"/>
                </a:cubicBezTo>
                <a:cubicBezTo>
                  <a:pt x="12133580" y="1079881"/>
                  <a:pt x="12120436" y="1077976"/>
                  <a:pt x="12107227" y="1076008"/>
                </a:cubicBezTo>
                <a:cubicBezTo>
                  <a:pt x="12094020" y="1074039"/>
                  <a:pt x="12080875" y="1072007"/>
                  <a:pt x="12067794" y="1069848"/>
                </a:cubicBezTo>
                <a:cubicBezTo>
                  <a:pt x="12054649" y="1067753"/>
                  <a:pt x="12041569" y="1065530"/>
                  <a:pt x="12028487" y="1063244"/>
                </a:cubicBezTo>
                <a:cubicBezTo>
                  <a:pt x="12015407" y="1060958"/>
                  <a:pt x="12002389" y="1058609"/>
                  <a:pt x="11989372" y="1056132"/>
                </a:cubicBezTo>
                <a:cubicBezTo>
                  <a:pt x="11976354" y="1053656"/>
                  <a:pt x="11963400" y="1051116"/>
                  <a:pt x="11950446" y="1048385"/>
                </a:cubicBezTo>
                <a:cubicBezTo>
                  <a:pt x="11937492" y="1045718"/>
                  <a:pt x="11924601" y="1042924"/>
                  <a:pt x="11911774" y="1040003"/>
                </a:cubicBezTo>
                <a:cubicBezTo>
                  <a:pt x="11898948" y="1037082"/>
                  <a:pt x="11886184" y="1034098"/>
                  <a:pt x="11873421" y="1030923"/>
                </a:cubicBezTo>
                <a:cubicBezTo>
                  <a:pt x="11860721" y="1027748"/>
                  <a:pt x="11848021" y="1024509"/>
                  <a:pt x="11835448" y="1021080"/>
                </a:cubicBezTo>
                <a:cubicBezTo>
                  <a:pt x="11824145" y="1018032"/>
                  <a:pt x="11812905" y="1014857"/>
                  <a:pt x="11801792" y="1011619"/>
                </a:cubicBezTo>
                <a:cubicBezTo>
                  <a:pt x="11790616" y="1008380"/>
                  <a:pt x="11779567" y="1005015"/>
                  <a:pt x="11768519" y="1001522"/>
                </a:cubicBezTo>
                <a:cubicBezTo>
                  <a:pt x="11757533" y="998030"/>
                  <a:pt x="11746548" y="994474"/>
                  <a:pt x="11735689" y="990727"/>
                </a:cubicBezTo>
                <a:cubicBezTo>
                  <a:pt x="11724830" y="987044"/>
                  <a:pt x="11714099" y="983234"/>
                  <a:pt x="11703367" y="979297"/>
                </a:cubicBezTo>
                <a:cubicBezTo>
                  <a:pt x="11702161" y="978853"/>
                  <a:pt x="11700954" y="978408"/>
                  <a:pt x="11699685" y="977964"/>
                </a:cubicBezTo>
                <a:cubicBezTo>
                  <a:pt x="11698478" y="977519"/>
                  <a:pt x="11697272" y="977075"/>
                  <a:pt x="11696001" y="976630"/>
                </a:cubicBezTo>
                <a:cubicBezTo>
                  <a:pt x="11694795" y="976186"/>
                  <a:pt x="11693588" y="975741"/>
                  <a:pt x="11692382" y="975233"/>
                </a:cubicBezTo>
                <a:cubicBezTo>
                  <a:pt x="11691175" y="974789"/>
                  <a:pt x="11689969" y="974344"/>
                  <a:pt x="11688762" y="973836"/>
                </a:cubicBezTo>
                <a:cubicBezTo>
                  <a:pt x="11676951" y="969328"/>
                  <a:pt x="11665267" y="964692"/>
                  <a:pt x="11653647" y="959930"/>
                </a:cubicBezTo>
                <a:cubicBezTo>
                  <a:pt x="11642090" y="955167"/>
                  <a:pt x="11630597" y="950214"/>
                  <a:pt x="11619230" y="945134"/>
                </a:cubicBezTo>
                <a:cubicBezTo>
                  <a:pt x="11607863" y="940054"/>
                  <a:pt x="11596687" y="934847"/>
                  <a:pt x="11585575" y="929513"/>
                </a:cubicBezTo>
                <a:cubicBezTo>
                  <a:pt x="11574462" y="924179"/>
                  <a:pt x="11563477" y="918655"/>
                  <a:pt x="11552619" y="913003"/>
                </a:cubicBezTo>
                <a:cubicBezTo>
                  <a:pt x="11541760" y="907352"/>
                  <a:pt x="11531028" y="901573"/>
                  <a:pt x="11520361" y="895604"/>
                </a:cubicBezTo>
                <a:cubicBezTo>
                  <a:pt x="11509756" y="889699"/>
                  <a:pt x="11499215" y="883603"/>
                  <a:pt x="11488801" y="877380"/>
                </a:cubicBezTo>
                <a:cubicBezTo>
                  <a:pt x="11478387" y="871157"/>
                  <a:pt x="11468163" y="864807"/>
                  <a:pt x="11458003" y="858330"/>
                </a:cubicBezTo>
                <a:cubicBezTo>
                  <a:pt x="11447844" y="851853"/>
                  <a:pt x="11437811" y="845249"/>
                  <a:pt x="11427904" y="838518"/>
                </a:cubicBezTo>
                <a:cubicBezTo>
                  <a:pt x="11422951" y="835152"/>
                  <a:pt x="11417999" y="831787"/>
                  <a:pt x="11413109" y="828294"/>
                </a:cubicBezTo>
                <a:cubicBezTo>
                  <a:pt x="11408220" y="824865"/>
                  <a:pt x="11403394" y="821373"/>
                  <a:pt x="11398567" y="817880"/>
                </a:cubicBezTo>
                <a:cubicBezTo>
                  <a:pt x="11393741" y="814388"/>
                  <a:pt x="11388979" y="810832"/>
                  <a:pt x="11384216" y="807276"/>
                </a:cubicBezTo>
                <a:cubicBezTo>
                  <a:pt x="11379454" y="803720"/>
                  <a:pt x="11374755" y="800164"/>
                  <a:pt x="11370056" y="796544"/>
                </a:cubicBezTo>
                <a:lnTo>
                  <a:pt x="11363008" y="791147"/>
                </a:lnTo>
                <a:lnTo>
                  <a:pt x="11356086" y="785622"/>
                </a:lnTo>
                <a:lnTo>
                  <a:pt x="11349164" y="780098"/>
                </a:lnTo>
                <a:lnTo>
                  <a:pt x="11345736" y="777367"/>
                </a:lnTo>
                <a:lnTo>
                  <a:pt x="11342307" y="774573"/>
                </a:lnTo>
                <a:lnTo>
                  <a:pt x="11328781" y="763397"/>
                </a:lnTo>
                <a:lnTo>
                  <a:pt x="11315446" y="752031"/>
                </a:lnTo>
                <a:cubicBezTo>
                  <a:pt x="11306620" y="744474"/>
                  <a:pt x="11297984" y="736791"/>
                  <a:pt x="11289474" y="729044"/>
                </a:cubicBezTo>
                <a:cubicBezTo>
                  <a:pt x="11280965" y="721297"/>
                  <a:pt x="11272584" y="713550"/>
                  <a:pt x="11264392" y="705676"/>
                </a:cubicBezTo>
                <a:cubicBezTo>
                  <a:pt x="11256200" y="697865"/>
                  <a:pt x="11248136" y="689928"/>
                  <a:pt x="11240199" y="681990"/>
                </a:cubicBezTo>
                <a:cubicBezTo>
                  <a:pt x="11232324" y="674053"/>
                  <a:pt x="11224577" y="666052"/>
                  <a:pt x="11216958" y="658051"/>
                </a:cubicBezTo>
                <a:lnTo>
                  <a:pt x="11211242" y="652082"/>
                </a:lnTo>
                <a:lnTo>
                  <a:pt x="11205718" y="646049"/>
                </a:lnTo>
                <a:lnTo>
                  <a:pt x="11194605" y="633984"/>
                </a:lnTo>
                <a:lnTo>
                  <a:pt x="11171809" y="608330"/>
                </a:lnTo>
                <a:cubicBezTo>
                  <a:pt x="11169523" y="605790"/>
                  <a:pt x="11167300" y="603250"/>
                  <a:pt x="11165078" y="600710"/>
                </a:cubicBezTo>
                <a:cubicBezTo>
                  <a:pt x="11162855" y="598170"/>
                  <a:pt x="11160570" y="595630"/>
                  <a:pt x="11158347" y="593090"/>
                </a:cubicBezTo>
                <a:cubicBezTo>
                  <a:pt x="11156124" y="590550"/>
                  <a:pt x="11153838" y="588074"/>
                  <a:pt x="11151552" y="585534"/>
                </a:cubicBezTo>
                <a:cubicBezTo>
                  <a:pt x="11149266" y="582994"/>
                  <a:pt x="11146980" y="580517"/>
                  <a:pt x="11144631" y="577977"/>
                </a:cubicBezTo>
                <a:lnTo>
                  <a:pt x="11130851" y="562991"/>
                </a:lnTo>
                <a:lnTo>
                  <a:pt x="11116754" y="548069"/>
                </a:lnTo>
                <a:cubicBezTo>
                  <a:pt x="11114469" y="545592"/>
                  <a:pt x="11112119" y="543116"/>
                  <a:pt x="11109706" y="540639"/>
                </a:cubicBezTo>
                <a:cubicBezTo>
                  <a:pt x="11107357" y="538163"/>
                  <a:pt x="11104944" y="535686"/>
                  <a:pt x="11102530" y="533273"/>
                </a:cubicBezTo>
                <a:cubicBezTo>
                  <a:pt x="11100117" y="530797"/>
                  <a:pt x="11097704" y="528384"/>
                  <a:pt x="11095291" y="525907"/>
                </a:cubicBezTo>
                <a:cubicBezTo>
                  <a:pt x="11092878" y="523431"/>
                  <a:pt x="11090465" y="521017"/>
                  <a:pt x="11088116" y="518541"/>
                </a:cubicBezTo>
                <a:lnTo>
                  <a:pt x="11084497" y="514858"/>
                </a:lnTo>
                <a:lnTo>
                  <a:pt x="11080813" y="511175"/>
                </a:lnTo>
                <a:lnTo>
                  <a:pt x="11073448" y="503873"/>
                </a:lnTo>
                <a:cubicBezTo>
                  <a:pt x="11072241" y="502666"/>
                  <a:pt x="11070971" y="501460"/>
                  <a:pt x="11069764" y="500253"/>
                </a:cubicBezTo>
                <a:cubicBezTo>
                  <a:pt x="11068558" y="499047"/>
                  <a:pt x="11067351" y="497840"/>
                  <a:pt x="11066082" y="496634"/>
                </a:cubicBezTo>
                <a:cubicBezTo>
                  <a:pt x="11064875" y="495427"/>
                  <a:pt x="11063605" y="494221"/>
                  <a:pt x="11062399" y="493014"/>
                </a:cubicBezTo>
                <a:cubicBezTo>
                  <a:pt x="11061192" y="491808"/>
                  <a:pt x="11059922" y="490601"/>
                  <a:pt x="11058652" y="489395"/>
                </a:cubicBezTo>
                <a:cubicBezTo>
                  <a:pt x="11056112" y="486982"/>
                  <a:pt x="11053572" y="484569"/>
                  <a:pt x="11051096" y="482156"/>
                </a:cubicBezTo>
                <a:cubicBezTo>
                  <a:pt x="11048555" y="479742"/>
                  <a:pt x="11046079" y="477330"/>
                  <a:pt x="11043539" y="474980"/>
                </a:cubicBezTo>
                <a:cubicBezTo>
                  <a:pt x="11040999" y="472567"/>
                  <a:pt x="11038523" y="470217"/>
                  <a:pt x="11035983" y="467805"/>
                </a:cubicBezTo>
                <a:cubicBezTo>
                  <a:pt x="11033442" y="465392"/>
                  <a:pt x="11030839" y="463042"/>
                  <a:pt x="11028236" y="460629"/>
                </a:cubicBezTo>
                <a:cubicBezTo>
                  <a:pt x="11026965" y="459423"/>
                  <a:pt x="11025632" y="458216"/>
                  <a:pt x="11024362" y="457073"/>
                </a:cubicBezTo>
                <a:cubicBezTo>
                  <a:pt x="11023092" y="455867"/>
                  <a:pt x="11021822" y="454724"/>
                  <a:pt x="11020488" y="453517"/>
                </a:cubicBezTo>
                <a:cubicBezTo>
                  <a:pt x="11019219" y="452310"/>
                  <a:pt x="11017949" y="451167"/>
                  <a:pt x="11016615" y="449961"/>
                </a:cubicBezTo>
                <a:cubicBezTo>
                  <a:pt x="11015345" y="448755"/>
                  <a:pt x="11014012" y="447612"/>
                  <a:pt x="11012741" y="446405"/>
                </a:cubicBezTo>
                <a:lnTo>
                  <a:pt x="10996866" y="432245"/>
                </a:lnTo>
                <a:cubicBezTo>
                  <a:pt x="10995597" y="431102"/>
                  <a:pt x="10994263" y="429895"/>
                  <a:pt x="10992929" y="428752"/>
                </a:cubicBezTo>
                <a:cubicBezTo>
                  <a:pt x="10991596" y="427609"/>
                  <a:pt x="10990262" y="426403"/>
                  <a:pt x="10988929" y="425260"/>
                </a:cubicBezTo>
                <a:cubicBezTo>
                  <a:pt x="10987596" y="424117"/>
                  <a:pt x="10986262" y="422910"/>
                  <a:pt x="10984865" y="421767"/>
                </a:cubicBezTo>
                <a:cubicBezTo>
                  <a:pt x="10983532" y="420624"/>
                  <a:pt x="10982135" y="419417"/>
                  <a:pt x="10980801" y="418274"/>
                </a:cubicBezTo>
                <a:cubicBezTo>
                  <a:pt x="10979467" y="417132"/>
                  <a:pt x="10978071" y="415925"/>
                  <a:pt x="10976737" y="414782"/>
                </a:cubicBezTo>
                <a:cubicBezTo>
                  <a:pt x="10975403" y="413639"/>
                  <a:pt x="10974070" y="412433"/>
                  <a:pt x="10972673" y="411290"/>
                </a:cubicBezTo>
                <a:cubicBezTo>
                  <a:pt x="10971339" y="410147"/>
                  <a:pt x="10970006" y="408940"/>
                  <a:pt x="10968609" y="407797"/>
                </a:cubicBezTo>
                <a:cubicBezTo>
                  <a:pt x="10967212" y="406654"/>
                  <a:pt x="10965878" y="405448"/>
                  <a:pt x="10964482" y="404305"/>
                </a:cubicBezTo>
                <a:lnTo>
                  <a:pt x="10947908" y="390462"/>
                </a:lnTo>
                <a:lnTo>
                  <a:pt x="10943780" y="387033"/>
                </a:lnTo>
                <a:lnTo>
                  <a:pt x="10939526" y="383604"/>
                </a:lnTo>
                <a:lnTo>
                  <a:pt x="10931017" y="376746"/>
                </a:lnTo>
                <a:cubicBezTo>
                  <a:pt x="10928223" y="374460"/>
                  <a:pt x="10925365" y="372174"/>
                  <a:pt x="10922508" y="369888"/>
                </a:cubicBezTo>
                <a:cubicBezTo>
                  <a:pt x="10919650" y="367602"/>
                  <a:pt x="10916729" y="365316"/>
                  <a:pt x="10913872" y="363093"/>
                </a:cubicBezTo>
                <a:cubicBezTo>
                  <a:pt x="10910951" y="360807"/>
                  <a:pt x="10908030" y="358585"/>
                  <a:pt x="10905173" y="356299"/>
                </a:cubicBezTo>
                <a:cubicBezTo>
                  <a:pt x="10902251" y="354013"/>
                  <a:pt x="10899330" y="351790"/>
                  <a:pt x="10896473" y="349568"/>
                </a:cubicBezTo>
                <a:cubicBezTo>
                  <a:pt x="10893488" y="347345"/>
                  <a:pt x="10890504" y="345059"/>
                  <a:pt x="10887520" y="342837"/>
                </a:cubicBezTo>
                <a:cubicBezTo>
                  <a:pt x="10884535" y="340614"/>
                  <a:pt x="10881550" y="338392"/>
                  <a:pt x="10878566" y="336106"/>
                </a:cubicBezTo>
                <a:cubicBezTo>
                  <a:pt x="10875582" y="333883"/>
                  <a:pt x="10872597" y="331661"/>
                  <a:pt x="10869549" y="329438"/>
                </a:cubicBezTo>
                <a:cubicBezTo>
                  <a:pt x="10866501" y="327216"/>
                  <a:pt x="10863453" y="324993"/>
                  <a:pt x="10860405" y="322771"/>
                </a:cubicBezTo>
                <a:cubicBezTo>
                  <a:pt x="10858881" y="321691"/>
                  <a:pt x="10857357" y="320548"/>
                  <a:pt x="10855833" y="319469"/>
                </a:cubicBezTo>
                <a:cubicBezTo>
                  <a:pt x="10854309" y="318389"/>
                  <a:pt x="10852785" y="317246"/>
                  <a:pt x="10851261" y="316167"/>
                </a:cubicBezTo>
                <a:cubicBezTo>
                  <a:pt x="10849737" y="315087"/>
                  <a:pt x="10848213" y="313944"/>
                  <a:pt x="10846625" y="312865"/>
                </a:cubicBezTo>
                <a:cubicBezTo>
                  <a:pt x="10845101" y="311785"/>
                  <a:pt x="10843514" y="310642"/>
                  <a:pt x="10841926" y="309563"/>
                </a:cubicBezTo>
                <a:cubicBezTo>
                  <a:pt x="10840339" y="308483"/>
                  <a:pt x="10838815" y="307404"/>
                  <a:pt x="10837227" y="306261"/>
                </a:cubicBezTo>
                <a:cubicBezTo>
                  <a:pt x="10835640" y="305181"/>
                  <a:pt x="10834116" y="304102"/>
                  <a:pt x="10832528" y="302959"/>
                </a:cubicBezTo>
                <a:cubicBezTo>
                  <a:pt x="10830941" y="301879"/>
                  <a:pt x="10829417" y="300800"/>
                  <a:pt x="10827829" y="299657"/>
                </a:cubicBezTo>
                <a:cubicBezTo>
                  <a:pt x="10826242" y="298577"/>
                  <a:pt x="10824654" y="297498"/>
                  <a:pt x="10823067" y="296418"/>
                </a:cubicBezTo>
                <a:lnTo>
                  <a:pt x="10803826" y="283464"/>
                </a:lnTo>
                <a:cubicBezTo>
                  <a:pt x="10802239" y="282385"/>
                  <a:pt x="10800588" y="281305"/>
                  <a:pt x="10798937" y="280226"/>
                </a:cubicBezTo>
                <a:cubicBezTo>
                  <a:pt x="10797286" y="279146"/>
                  <a:pt x="10795635" y="278067"/>
                  <a:pt x="10794048" y="276987"/>
                </a:cubicBezTo>
                <a:cubicBezTo>
                  <a:pt x="10792397" y="275908"/>
                  <a:pt x="10790746" y="274828"/>
                  <a:pt x="10789095" y="273812"/>
                </a:cubicBezTo>
                <a:cubicBezTo>
                  <a:pt x="10787444" y="272733"/>
                  <a:pt x="10785792" y="271653"/>
                  <a:pt x="10784205" y="270637"/>
                </a:cubicBezTo>
                <a:cubicBezTo>
                  <a:pt x="10777601" y="266383"/>
                  <a:pt x="10770934" y="262128"/>
                  <a:pt x="10764139" y="257937"/>
                </a:cubicBezTo>
                <a:cubicBezTo>
                  <a:pt x="10757408" y="253746"/>
                  <a:pt x="10750613" y="249555"/>
                  <a:pt x="10743692" y="245364"/>
                </a:cubicBezTo>
                <a:cubicBezTo>
                  <a:pt x="10736834" y="241237"/>
                  <a:pt x="10729849" y="237046"/>
                  <a:pt x="10722864" y="232982"/>
                </a:cubicBezTo>
                <a:cubicBezTo>
                  <a:pt x="10715879" y="228854"/>
                  <a:pt x="10708767" y="224790"/>
                  <a:pt x="10701591" y="220726"/>
                </a:cubicBezTo>
                <a:cubicBezTo>
                  <a:pt x="10687304" y="212662"/>
                  <a:pt x="10672636" y="204661"/>
                  <a:pt x="10657713" y="196787"/>
                </a:cubicBezTo>
                <a:cubicBezTo>
                  <a:pt x="10642790" y="188913"/>
                  <a:pt x="10627614" y="181229"/>
                  <a:pt x="10612057" y="173609"/>
                </a:cubicBezTo>
                <a:cubicBezTo>
                  <a:pt x="10596562" y="166053"/>
                  <a:pt x="10580751" y="158623"/>
                  <a:pt x="10564622" y="151321"/>
                </a:cubicBezTo>
                <a:cubicBezTo>
                  <a:pt x="10548493" y="144082"/>
                  <a:pt x="10532110" y="136970"/>
                  <a:pt x="10515410" y="130048"/>
                </a:cubicBezTo>
                <a:cubicBezTo>
                  <a:pt x="10510393" y="127953"/>
                  <a:pt x="10505313" y="125920"/>
                  <a:pt x="10500233" y="123889"/>
                </a:cubicBezTo>
                <a:cubicBezTo>
                  <a:pt x="10495153" y="121857"/>
                  <a:pt x="10490010" y="119825"/>
                  <a:pt x="10484929" y="117793"/>
                </a:cubicBezTo>
                <a:cubicBezTo>
                  <a:pt x="10479849" y="115761"/>
                  <a:pt x="10474642" y="113792"/>
                  <a:pt x="10469436" y="111824"/>
                </a:cubicBezTo>
                <a:cubicBezTo>
                  <a:pt x="10464228" y="109855"/>
                  <a:pt x="10459022" y="107886"/>
                  <a:pt x="10453814" y="105982"/>
                </a:cubicBezTo>
                <a:cubicBezTo>
                  <a:pt x="10441686" y="101537"/>
                  <a:pt x="10429367" y="97155"/>
                  <a:pt x="10416985" y="92901"/>
                </a:cubicBezTo>
                <a:cubicBezTo>
                  <a:pt x="10404602" y="88646"/>
                  <a:pt x="10392029" y="84519"/>
                  <a:pt x="10379392" y="80518"/>
                </a:cubicBezTo>
                <a:cubicBezTo>
                  <a:pt x="10366756" y="76518"/>
                  <a:pt x="10353992" y="72644"/>
                  <a:pt x="10341102" y="68898"/>
                </a:cubicBezTo>
                <a:cubicBezTo>
                  <a:pt x="10328212" y="65151"/>
                  <a:pt x="10315258" y="61532"/>
                  <a:pt x="10302176" y="58039"/>
                </a:cubicBezTo>
                <a:cubicBezTo>
                  <a:pt x="10292842" y="55563"/>
                  <a:pt x="10283444" y="53150"/>
                  <a:pt x="10273983" y="50800"/>
                </a:cubicBezTo>
                <a:cubicBezTo>
                  <a:pt x="10264521" y="48451"/>
                  <a:pt x="10255060" y="46165"/>
                  <a:pt x="10245535" y="44006"/>
                </a:cubicBezTo>
                <a:cubicBezTo>
                  <a:pt x="10236010" y="41783"/>
                  <a:pt x="10226485" y="39688"/>
                  <a:pt x="10216896" y="37656"/>
                </a:cubicBezTo>
                <a:cubicBezTo>
                  <a:pt x="10207308" y="35624"/>
                  <a:pt x="10197719" y="33655"/>
                  <a:pt x="10188067" y="31750"/>
                </a:cubicBezTo>
                <a:cubicBezTo>
                  <a:pt x="10178415" y="29845"/>
                  <a:pt x="10168763" y="28067"/>
                  <a:pt x="10159048" y="26353"/>
                </a:cubicBezTo>
                <a:cubicBezTo>
                  <a:pt x="10149332" y="24638"/>
                  <a:pt x="10139616" y="22987"/>
                  <a:pt x="10129901" y="21463"/>
                </a:cubicBezTo>
                <a:cubicBezTo>
                  <a:pt x="10120186" y="19939"/>
                  <a:pt x="10110407" y="18415"/>
                  <a:pt x="10100691" y="17018"/>
                </a:cubicBezTo>
                <a:cubicBezTo>
                  <a:pt x="10090912" y="15621"/>
                  <a:pt x="10081197" y="14351"/>
                  <a:pt x="10071417" y="13081"/>
                </a:cubicBezTo>
                <a:cubicBezTo>
                  <a:pt x="10061638" y="11875"/>
                  <a:pt x="10051860" y="10732"/>
                  <a:pt x="10042144" y="9652"/>
                </a:cubicBezTo>
                <a:cubicBezTo>
                  <a:pt x="10032365" y="8573"/>
                  <a:pt x="10022586" y="7620"/>
                  <a:pt x="10012807" y="6731"/>
                </a:cubicBezTo>
                <a:cubicBezTo>
                  <a:pt x="10003028" y="5842"/>
                  <a:pt x="9993249" y="5080"/>
                  <a:pt x="9983534" y="4318"/>
                </a:cubicBezTo>
                <a:cubicBezTo>
                  <a:pt x="9973754" y="3620"/>
                  <a:pt x="9964039" y="2985"/>
                  <a:pt x="9954324" y="2477"/>
                </a:cubicBezTo>
                <a:cubicBezTo>
                  <a:pt x="9944608" y="1969"/>
                  <a:pt x="9934892" y="1524"/>
                  <a:pt x="9925177" y="1143"/>
                </a:cubicBezTo>
                <a:cubicBezTo>
                  <a:pt x="9915462" y="762"/>
                  <a:pt x="9905746" y="508"/>
                  <a:pt x="9896094" y="318"/>
                </a:cubicBezTo>
                <a:cubicBezTo>
                  <a:pt x="9886442" y="127"/>
                  <a:pt x="9876790" y="64"/>
                  <a:pt x="9867138" y="0"/>
                </a:cubicBezTo>
                <a:cubicBezTo>
                  <a:pt x="9857486" y="0"/>
                  <a:pt x="9847898" y="64"/>
                  <a:pt x="9838373" y="254"/>
                </a:cubicBezTo>
                <a:cubicBezTo>
                  <a:pt x="9819132" y="572"/>
                  <a:pt x="9800082" y="1207"/>
                  <a:pt x="9781286" y="2223"/>
                </a:cubicBezTo>
                <a:cubicBezTo>
                  <a:pt x="9762299" y="3239"/>
                  <a:pt x="9743567" y="4636"/>
                  <a:pt x="9725025" y="6350"/>
                </a:cubicBezTo>
                <a:cubicBezTo>
                  <a:pt x="9706356" y="8065"/>
                  <a:pt x="9687877" y="10160"/>
                  <a:pt x="9669653" y="12573"/>
                </a:cubicBezTo>
                <a:cubicBezTo>
                  <a:pt x="9651301" y="14986"/>
                  <a:pt x="9633204" y="17780"/>
                  <a:pt x="9615361" y="20892"/>
                </a:cubicBezTo>
                <a:cubicBezTo>
                  <a:pt x="9606407" y="22479"/>
                  <a:pt x="9597453" y="24130"/>
                  <a:pt x="9588627" y="25845"/>
                </a:cubicBezTo>
                <a:cubicBezTo>
                  <a:pt x="9579737" y="27623"/>
                  <a:pt x="9570974" y="29464"/>
                  <a:pt x="9562274" y="31369"/>
                </a:cubicBezTo>
                <a:cubicBezTo>
                  <a:pt x="9553512" y="33338"/>
                  <a:pt x="9544875" y="35306"/>
                  <a:pt x="9536239" y="37465"/>
                </a:cubicBezTo>
                <a:cubicBezTo>
                  <a:pt x="9527603" y="39561"/>
                  <a:pt x="9519095" y="41783"/>
                  <a:pt x="9510586" y="44069"/>
                </a:cubicBezTo>
                <a:cubicBezTo>
                  <a:pt x="9502076" y="46355"/>
                  <a:pt x="9493695" y="48768"/>
                  <a:pt x="9485376" y="51245"/>
                </a:cubicBezTo>
                <a:cubicBezTo>
                  <a:pt x="9476994" y="53721"/>
                  <a:pt x="9468739" y="56325"/>
                  <a:pt x="9460548" y="58992"/>
                </a:cubicBezTo>
                <a:cubicBezTo>
                  <a:pt x="9452292" y="61659"/>
                  <a:pt x="9444164" y="64453"/>
                  <a:pt x="9436163" y="67310"/>
                </a:cubicBezTo>
                <a:cubicBezTo>
                  <a:pt x="9428099" y="70168"/>
                  <a:pt x="9420098" y="73152"/>
                  <a:pt x="9412224" y="76200"/>
                </a:cubicBezTo>
                <a:cubicBezTo>
                  <a:pt x="9396349" y="82360"/>
                  <a:pt x="9380919" y="88837"/>
                  <a:pt x="9365933" y="95695"/>
                </a:cubicBezTo>
                <a:cubicBezTo>
                  <a:pt x="9350820" y="102616"/>
                  <a:pt x="9336151" y="109919"/>
                  <a:pt x="9321990" y="117539"/>
                </a:cubicBezTo>
                <a:cubicBezTo>
                  <a:pt x="9307703" y="125286"/>
                  <a:pt x="9293924" y="133350"/>
                  <a:pt x="9280652" y="141796"/>
                </a:cubicBezTo>
                <a:cubicBezTo>
                  <a:pt x="9267253" y="150305"/>
                  <a:pt x="9254426" y="159195"/>
                  <a:pt x="9242171" y="168402"/>
                </a:cubicBezTo>
                <a:cubicBezTo>
                  <a:pt x="9229852" y="177737"/>
                  <a:pt x="9218104" y="187389"/>
                  <a:pt x="9207119" y="197422"/>
                </a:cubicBezTo>
                <a:cubicBezTo>
                  <a:pt x="9196007" y="207582"/>
                  <a:pt x="9185529" y="218059"/>
                  <a:pt x="9175750" y="228854"/>
                </a:cubicBezTo>
                <a:cubicBezTo>
                  <a:pt x="9165908" y="239776"/>
                  <a:pt x="9156827" y="251016"/>
                  <a:pt x="9148509" y="262573"/>
                </a:cubicBezTo>
                <a:cubicBezTo>
                  <a:pt x="9140126" y="274257"/>
                  <a:pt x="9132507" y="286195"/>
                  <a:pt x="9125712" y="298450"/>
                </a:cubicBezTo>
                <a:cubicBezTo>
                  <a:pt x="9122283" y="304610"/>
                  <a:pt x="9119108" y="310833"/>
                  <a:pt x="9116124" y="317183"/>
                </a:cubicBezTo>
                <a:cubicBezTo>
                  <a:pt x="9113139" y="323533"/>
                  <a:pt x="9110345" y="329883"/>
                  <a:pt x="9107741" y="336360"/>
                </a:cubicBezTo>
                <a:cubicBezTo>
                  <a:pt x="9105138" y="342837"/>
                  <a:pt x="9102788" y="349377"/>
                  <a:pt x="9100629" y="355981"/>
                </a:cubicBezTo>
                <a:cubicBezTo>
                  <a:pt x="9098471" y="362585"/>
                  <a:pt x="9096565" y="369316"/>
                  <a:pt x="9094851" y="376047"/>
                </a:cubicBezTo>
                <a:cubicBezTo>
                  <a:pt x="9093137" y="382842"/>
                  <a:pt x="9091676" y="389636"/>
                  <a:pt x="9090406" y="396494"/>
                </a:cubicBezTo>
                <a:cubicBezTo>
                  <a:pt x="9089136" y="403416"/>
                  <a:pt x="9088120" y="410337"/>
                  <a:pt x="9087358" y="417322"/>
                </a:cubicBezTo>
                <a:cubicBezTo>
                  <a:pt x="9086533" y="424307"/>
                  <a:pt x="9085961" y="431356"/>
                  <a:pt x="9085644" y="438467"/>
                </a:cubicBezTo>
                <a:cubicBezTo>
                  <a:pt x="9085326" y="445580"/>
                  <a:pt x="9085199" y="452692"/>
                  <a:pt x="9085326" y="459867"/>
                </a:cubicBezTo>
                <a:cubicBezTo>
                  <a:pt x="9085580" y="474282"/>
                  <a:pt x="9086723" y="488823"/>
                  <a:pt x="9088755" y="503428"/>
                </a:cubicBezTo>
                <a:cubicBezTo>
                  <a:pt x="9090787" y="518160"/>
                  <a:pt x="9093772" y="532892"/>
                  <a:pt x="9097582" y="547688"/>
                </a:cubicBezTo>
                <a:cubicBezTo>
                  <a:pt x="9101455" y="562610"/>
                  <a:pt x="9106154" y="577469"/>
                  <a:pt x="9111742" y="592392"/>
                </a:cubicBezTo>
                <a:cubicBezTo>
                  <a:pt x="9117330" y="607378"/>
                  <a:pt x="9123807" y="622364"/>
                  <a:pt x="9131046" y="637223"/>
                </a:cubicBezTo>
                <a:cubicBezTo>
                  <a:pt x="9134665" y="644716"/>
                  <a:pt x="9138539" y="652145"/>
                  <a:pt x="9142539" y="659638"/>
                </a:cubicBezTo>
                <a:cubicBezTo>
                  <a:pt x="9146540" y="667131"/>
                  <a:pt x="9150795" y="674561"/>
                  <a:pt x="9155176" y="681990"/>
                </a:cubicBezTo>
                <a:cubicBezTo>
                  <a:pt x="9159558" y="689420"/>
                  <a:pt x="9164193" y="696849"/>
                  <a:pt x="9168955" y="704279"/>
                </a:cubicBezTo>
                <a:cubicBezTo>
                  <a:pt x="9173718" y="711708"/>
                  <a:pt x="9178671" y="719074"/>
                  <a:pt x="9183814" y="726440"/>
                </a:cubicBezTo>
                <a:cubicBezTo>
                  <a:pt x="9188958" y="733806"/>
                  <a:pt x="9194228" y="741172"/>
                  <a:pt x="9199689" y="748538"/>
                </a:cubicBezTo>
                <a:cubicBezTo>
                  <a:pt x="9205150" y="755904"/>
                  <a:pt x="9210738" y="763207"/>
                  <a:pt x="9216517" y="770446"/>
                </a:cubicBezTo>
                <a:cubicBezTo>
                  <a:pt x="9222296" y="777748"/>
                  <a:pt x="9228264" y="784987"/>
                  <a:pt x="9234361" y="792226"/>
                </a:cubicBezTo>
                <a:cubicBezTo>
                  <a:pt x="9240457" y="799465"/>
                  <a:pt x="9246743" y="806641"/>
                  <a:pt x="9253220" y="813816"/>
                </a:cubicBezTo>
                <a:cubicBezTo>
                  <a:pt x="9259634" y="820991"/>
                  <a:pt x="9266237" y="828104"/>
                  <a:pt x="9272905" y="835216"/>
                </a:cubicBezTo>
                <a:cubicBezTo>
                  <a:pt x="9279636" y="842328"/>
                  <a:pt x="9286430" y="849376"/>
                  <a:pt x="9293415" y="856425"/>
                </a:cubicBezTo>
                <a:cubicBezTo>
                  <a:pt x="9300400" y="863473"/>
                  <a:pt x="9307449" y="870458"/>
                  <a:pt x="9314688" y="877443"/>
                </a:cubicBezTo>
                <a:cubicBezTo>
                  <a:pt x="9321927" y="884428"/>
                  <a:pt x="9329293" y="891350"/>
                  <a:pt x="9336723" y="898208"/>
                </a:cubicBezTo>
                <a:cubicBezTo>
                  <a:pt x="9344279" y="905066"/>
                  <a:pt x="9351899" y="911924"/>
                  <a:pt x="9359583" y="918718"/>
                </a:cubicBezTo>
                <a:cubicBezTo>
                  <a:pt x="9367329" y="925513"/>
                  <a:pt x="9375140" y="932307"/>
                  <a:pt x="9383077" y="939038"/>
                </a:cubicBezTo>
                <a:cubicBezTo>
                  <a:pt x="9391015" y="945769"/>
                  <a:pt x="9399079" y="952500"/>
                  <a:pt x="9407208" y="959168"/>
                </a:cubicBezTo>
                <a:cubicBezTo>
                  <a:pt x="9415336" y="965835"/>
                  <a:pt x="9423590" y="972439"/>
                  <a:pt x="9431973" y="979043"/>
                </a:cubicBezTo>
                <a:cubicBezTo>
                  <a:pt x="9434068" y="980694"/>
                  <a:pt x="9436163" y="982345"/>
                  <a:pt x="9438259" y="983996"/>
                </a:cubicBezTo>
                <a:cubicBezTo>
                  <a:pt x="9440354" y="985647"/>
                  <a:pt x="9442513" y="987235"/>
                  <a:pt x="9444609" y="988886"/>
                </a:cubicBezTo>
                <a:cubicBezTo>
                  <a:pt x="9446704" y="990537"/>
                  <a:pt x="9448863" y="992124"/>
                  <a:pt x="9451023" y="993775"/>
                </a:cubicBezTo>
                <a:cubicBezTo>
                  <a:pt x="9453182" y="995426"/>
                  <a:pt x="9455277" y="997014"/>
                  <a:pt x="9457436" y="998665"/>
                </a:cubicBezTo>
                <a:lnTo>
                  <a:pt x="9470263" y="1008444"/>
                </a:lnTo>
                <a:cubicBezTo>
                  <a:pt x="9471342" y="1009269"/>
                  <a:pt x="9472422" y="1010031"/>
                  <a:pt x="9473501" y="1010857"/>
                </a:cubicBezTo>
                <a:cubicBezTo>
                  <a:pt x="9474581" y="1011682"/>
                  <a:pt x="9475661" y="1012444"/>
                  <a:pt x="9476803" y="1013269"/>
                </a:cubicBezTo>
                <a:cubicBezTo>
                  <a:pt x="9477883" y="1014095"/>
                  <a:pt x="9479026" y="1014857"/>
                  <a:pt x="9480105" y="1015683"/>
                </a:cubicBezTo>
                <a:cubicBezTo>
                  <a:pt x="9481185" y="1016508"/>
                  <a:pt x="9482328" y="1017270"/>
                  <a:pt x="9483408" y="1018096"/>
                </a:cubicBezTo>
                <a:lnTo>
                  <a:pt x="9509760" y="1037273"/>
                </a:lnTo>
                <a:lnTo>
                  <a:pt x="9536748" y="1056069"/>
                </a:lnTo>
                <a:lnTo>
                  <a:pt x="9550337" y="1065467"/>
                </a:lnTo>
                <a:lnTo>
                  <a:pt x="9564179" y="1074674"/>
                </a:lnTo>
                <a:lnTo>
                  <a:pt x="9591992" y="1093089"/>
                </a:lnTo>
                <a:lnTo>
                  <a:pt x="9620313" y="1111060"/>
                </a:lnTo>
                <a:lnTo>
                  <a:pt x="9634537" y="1120077"/>
                </a:lnTo>
                <a:lnTo>
                  <a:pt x="9648952" y="1128903"/>
                </a:lnTo>
                <a:lnTo>
                  <a:pt x="9677972" y="1146556"/>
                </a:lnTo>
                <a:lnTo>
                  <a:pt x="9707436" y="1163765"/>
                </a:lnTo>
                <a:cubicBezTo>
                  <a:pt x="9712325" y="1166686"/>
                  <a:pt x="9717278" y="1169543"/>
                  <a:pt x="9722231" y="1172401"/>
                </a:cubicBezTo>
                <a:cubicBezTo>
                  <a:pt x="9727184" y="1175258"/>
                  <a:pt x="9732137" y="1178052"/>
                  <a:pt x="9737153" y="1180846"/>
                </a:cubicBezTo>
                <a:cubicBezTo>
                  <a:pt x="9742170" y="1183640"/>
                  <a:pt x="9747123" y="1186434"/>
                  <a:pt x="9752139" y="1189228"/>
                </a:cubicBezTo>
                <a:cubicBezTo>
                  <a:pt x="9757156" y="1192022"/>
                  <a:pt x="9762173" y="1194816"/>
                  <a:pt x="9767189" y="1197610"/>
                </a:cubicBezTo>
                <a:cubicBezTo>
                  <a:pt x="9769665" y="1199007"/>
                  <a:pt x="9772205" y="1200404"/>
                  <a:pt x="9774682" y="1201801"/>
                </a:cubicBezTo>
                <a:cubicBezTo>
                  <a:pt x="9777222" y="1203198"/>
                  <a:pt x="9779762" y="1204532"/>
                  <a:pt x="9782238" y="1205929"/>
                </a:cubicBezTo>
                <a:cubicBezTo>
                  <a:pt x="9784715" y="1207326"/>
                  <a:pt x="9787319" y="1208659"/>
                  <a:pt x="9789859" y="1209993"/>
                </a:cubicBezTo>
                <a:cubicBezTo>
                  <a:pt x="9792399" y="1211326"/>
                  <a:pt x="9794938" y="1212723"/>
                  <a:pt x="9797478" y="1214120"/>
                </a:cubicBezTo>
                <a:lnTo>
                  <a:pt x="9827704" y="1230313"/>
                </a:lnTo>
                <a:lnTo>
                  <a:pt x="9851199" y="1242949"/>
                </a:lnTo>
                <a:cubicBezTo>
                  <a:pt x="9853168" y="1243965"/>
                  <a:pt x="9855137" y="1245045"/>
                  <a:pt x="9857041" y="1246124"/>
                </a:cubicBezTo>
                <a:cubicBezTo>
                  <a:pt x="9859010" y="1247204"/>
                  <a:pt x="9860915" y="1248283"/>
                  <a:pt x="9862820" y="1249363"/>
                </a:cubicBezTo>
                <a:cubicBezTo>
                  <a:pt x="9864725" y="1250442"/>
                  <a:pt x="9866630" y="1251522"/>
                  <a:pt x="9868599" y="1252601"/>
                </a:cubicBezTo>
                <a:cubicBezTo>
                  <a:pt x="9870567" y="1253681"/>
                  <a:pt x="9872472" y="1254760"/>
                  <a:pt x="9874377" y="1255840"/>
                </a:cubicBezTo>
                <a:cubicBezTo>
                  <a:pt x="9882061" y="1260158"/>
                  <a:pt x="9889680" y="1264476"/>
                  <a:pt x="9897237" y="1268857"/>
                </a:cubicBezTo>
                <a:cubicBezTo>
                  <a:pt x="9904794" y="1273239"/>
                  <a:pt x="9912287" y="1277620"/>
                  <a:pt x="9919779" y="1282065"/>
                </a:cubicBezTo>
                <a:cubicBezTo>
                  <a:pt x="9927209" y="1286510"/>
                  <a:pt x="9934638" y="1290955"/>
                  <a:pt x="9941941" y="1295464"/>
                </a:cubicBezTo>
                <a:cubicBezTo>
                  <a:pt x="9949307" y="1299972"/>
                  <a:pt x="9956546" y="1304544"/>
                  <a:pt x="9963785" y="1309116"/>
                </a:cubicBezTo>
                <a:cubicBezTo>
                  <a:pt x="9970961" y="1313688"/>
                  <a:pt x="9978136" y="1318324"/>
                  <a:pt x="9985185" y="1322959"/>
                </a:cubicBezTo>
                <a:cubicBezTo>
                  <a:pt x="9992233" y="1327595"/>
                  <a:pt x="9999282" y="1332294"/>
                  <a:pt x="10006203" y="1337056"/>
                </a:cubicBezTo>
                <a:cubicBezTo>
                  <a:pt x="10013124" y="1341819"/>
                  <a:pt x="10019983" y="1346581"/>
                  <a:pt x="10026777" y="1351344"/>
                </a:cubicBezTo>
                <a:cubicBezTo>
                  <a:pt x="10033572" y="1356170"/>
                  <a:pt x="10040302" y="1360996"/>
                  <a:pt x="10046970" y="1365885"/>
                </a:cubicBezTo>
                <a:cubicBezTo>
                  <a:pt x="10060305" y="1375664"/>
                  <a:pt x="10073323" y="1385570"/>
                  <a:pt x="10086023" y="1395603"/>
                </a:cubicBezTo>
                <a:cubicBezTo>
                  <a:pt x="10098723" y="1405700"/>
                  <a:pt x="10111169" y="1415860"/>
                  <a:pt x="10123170" y="1426210"/>
                </a:cubicBezTo>
                <a:cubicBezTo>
                  <a:pt x="10135235" y="1436561"/>
                  <a:pt x="10146983" y="1447038"/>
                  <a:pt x="10158349" y="1457706"/>
                </a:cubicBezTo>
                <a:cubicBezTo>
                  <a:pt x="10169715" y="1468374"/>
                  <a:pt x="10180764" y="1479169"/>
                  <a:pt x="10191369" y="1490028"/>
                </a:cubicBezTo>
                <a:cubicBezTo>
                  <a:pt x="10212769" y="1511935"/>
                  <a:pt x="10232517" y="1534351"/>
                  <a:pt x="10250487" y="1557147"/>
                </a:cubicBezTo>
                <a:cubicBezTo>
                  <a:pt x="10268585" y="1580134"/>
                  <a:pt x="10284904" y="1603566"/>
                  <a:pt x="10299255" y="1627378"/>
                </a:cubicBezTo>
                <a:cubicBezTo>
                  <a:pt x="10313734" y="1651381"/>
                  <a:pt x="10326307" y="1675638"/>
                  <a:pt x="10336784" y="1700213"/>
                </a:cubicBezTo>
                <a:cubicBezTo>
                  <a:pt x="10347325" y="1724978"/>
                  <a:pt x="10355771" y="1750060"/>
                  <a:pt x="10361930" y="1775206"/>
                </a:cubicBezTo>
                <a:cubicBezTo>
                  <a:pt x="10363454" y="1781556"/>
                  <a:pt x="10364914" y="1787906"/>
                  <a:pt x="10366185" y="1794192"/>
                </a:cubicBezTo>
                <a:cubicBezTo>
                  <a:pt x="10367454" y="1800542"/>
                  <a:pt x="10368661" y="1806956"/>
                  <a:pt x="10369677" y="1813306"/>
                </a:cubicBezTo>
                <a:cubicBezTo>
                  <a:pt x="10370693" y="1819720"/>
                  <a:pt x="10371582" y="1826070"/>
                  <a:pt x="10372280" y="1832483"/>
                </a:cubicBezTo>
                <a:cubicBezTo>
                  <a:pt x="10372979" y="1838897"/>
                  <a:pt x="10373550" y="1845310"/>
                  <a:pt x="10373932" y="1851723"/>
                </a:cubicBezTo>
                <a:cubicBezTo>
                  <a:pt x="10374439" y="1858137"/>
                  <a:pt x="10374694" y="1864614"/>
                  <a:pt x="10374884" y="1871028"/>
                </a:cubicBezTo>
                <a:cubicBezTo>
                  <a:pt x="10375011" y="1877505"/>
                  <a:pt x="10375011" y="1883918"/>
                  <a:pt x="10374884" y="1890332"/>
                </a:cubicBezTo>
                <a:cubicBezTo>
                  <a:pt x="10374757" y="1896809"/>
                  <a:pt x="10374439" y="1903222"/>
                  <a:pt x="10373995" y="1909699"/>
                </a:cubicBezTo>
                <a:cubicBezTo>
                  <a:pt x="10373550" y="1916176"/>
                  <a:pt x="10372979" y="1922653"/>
                  <a:pt x="10372280" y="1929067"/>
                </a:cubicBezTo>
                <a:cubicBezTo>
                  <a:pt x="10370757" y="1942020"/>
                  <a:pt x="10368598" y="1954911"/>
                  <a:pt x="10365867" y="1967738"/>
                </a:cubicBezTo>
                <a:cubicBezTo>
                  <a:pt x="10363137" y="1980629"/>
                  <a:pt x="10359771" y="1993519"/>
                  <a:pt x="10355771" y="2006283"/>
                </a:cubicBezTo>
                <a:cubicBezTo>
                  <a:pt x="10351770" y="2019110"/>
                  <a:pt x="10347135" y="2031810"/>
                  <a:pt x="10341927" y="2044446"/>
                </a:cubicBezTo>
                <a:cubicBezTo>
                  <a:pt x="10336657" y="2057146"/>
                  <a:pt x="10330815" y="2069656"/>
                  <a:pt x="10324274" y="2082038"/>
                </a:cubicBezTo>
                <a:cubicBezTo>
                  <a:pt x="10317734" y="2094484"/>
                  <a:pt x="10310622" y="2106740"/>
                  <a:pt x="10302812" y="2118805"/>
                </a:cubicBezTo>
                <a:cubicBezTo>
                  <a:pt x="10295001" y="2130933"/>
                  <a:pt x="10286555" y="2142808"/>
                  <a:pt x="10277475" y="2154492"/>
                </a:cubicBezTo>
                <a:cubicBezTo>
                  <a:pt x="10268395" y="2166176"/>
                  <a:pt x="10258679" y="2177669"/>
                  <a:pt x="10248392" y="2188782"/>
                </a:cubicBezTo>
                <a:cubicBezTo>
                  <a:pt x="10238041" y="2200021"/>
                  <a:pt x="10227120" y="2210880"/>
                  <a:pt x="10215689" y="2221484"/>
                </a:cubicBezTo>
                <a:cubicBezTo>
                  <a:pt x="10204133" y="2232089"/>
                  <a:pt x="10192067" y="2242376"/>
                  <a:pt x="10179431" y="2252282"/>
                </a:cubicBezTo>
                <a:cubicBezTo>
                  <a:pt x="10166731" y="2262251"/>
                  <a:pt x="10153523" y="2271776"/>
                  <a:pt x="10139807" y="2280920"/>
                </a:cubicBezTo>
                <a:cubicBezTo>
                  <a:pt x="10126027" y="2290128"/>
                  <a:pt x="10111740" y="2298891"/>
                  <a:pt x="10097008" y="2307146"/>
                </a:cubicBezTo>
                <a:cubicBezTo>
                  <a:pt x="10082212" y="2315464"/>
                  <a:pt x="10066909" y="2323338"/>
                  <a:pt x="10051224" y="2330704"/>
                </a:cubicBezTo>
                <a:cubicBezTo>
                  <a:pt x="10035413" y="2338070"/>
                  <a:pt x="10019221" y="2344928"/>
                  <a:pt x="10002647" y="2351278"/>
                </a:cubicBezTo>
                <a:cubicBezTo>
                  <a:pt x="9985947" y="2357628"/>
                  <a:pt x="9968928" y="2363534"/>
                  <a:pt x="9951529" y="2368804"/>
                </a:cubicBezTo>
                <a:cubicBezTo>
                  <a:pt x="9934067" y="2374138"/>
                  <a:pt x="9916224" y="2378901"/>
                  <a:pt x="9898126" y="2383092"/>
                </a:cubicBezTo>
                <a:cubicBezTo>
                  <a:pt x="9879901" y="2387283"/>
                  <a:pt x="9861423" y="2390966"/>
                  <a:pt x="9842627" y="2393950"/>
                </a:cubicBezTo>
                <a:cubicBezTo>
                  <a:pt x="9833165" y="2395474"/>
                  <a:pt x="9823704" y="2396808"/>
                  <a:pt x="9814115" y="2398014"/>
                </a:cubicBezTo>
                <a:cubicBezTo>
                  <a:pt x="9804527" y="2399221"/>
                  <a:pt x="9794938" y="2400300"/>
                  <a:pt x="9785223" y="2401189"/>
                </a:cubicBezTo>
                <a:cubicBezTo>
                  <a:pt x="9775508" y="2402078"/>
                  <a:pt x="9765792" y="2402904"/>
                  <a:pt x="9755949" y="2403475"/>
                </a:cubicBezTo>
                <a:cubicBezTo>
                  <a:pt x="9746107" y="2404110"/>
                  <a:pt x="9736264" y="2404555"/>
                  <a:pt x="9726295" y="2404872"/>
                </a:cubicBezTo>
                <a:cubicBezTo>
                  <a:pt x="9716325" y="2405126"/>
                  <a:pt x="9706356" y="2405253"/>
                  <a:pt x="9696323" y="2405253"/>
                </a:cubicBezTo>
                <a:cubicBezTo>
                  <a:pt x="9686290" y="2405253"/>
                  <a:pt x="9676194" y="2405063"/>
                  <a:pt x="9666097" y="2404745"/>
                </a:cubicBezTo>
                <a:cubicBezTo>
                  <a:pt x="9655937" y="2404428"/>
                  <a:pt x="9645777" y="2403983"/>
                  <a:pt x="9635617" y="2403348"/>
                </a:cubicBezTo>
                <a:cubicBezTo>
                  <a:pt x="9625394" y="2402713"/>
                  <a:pt x="9615170" y="2401951"/>
                  <a:pt x="9604883" y="2400935"/>
                </a:cubicBezTo>
                <a:cubicBezTo>
                  <a:pt x="9584309" y="2398967"/>
                  <a:pt x="9563672" y="2396427"/>
                  <a:pt x="9542971" y="2393252"/>
                </a:cubicBezTo>
                <a:cubicBezTo>
                  <a:pt x="9522206" y="2390077"/>
                  <a:pt x="9501441" y="2386330"/>
                  <a:pt x="9480677" y="2381885"/>
                </a:cubicBezTo>
                <a:cubicBezTo>
                  <a:pt x="9459849" y="2377504"/>
                  <a:pt x="9439085" y="2372487"/>
                  <a:pt x="9418320" y="2366836"/>
                </a:cubicBezTo>
                <a:cubicBezTo>
                  <a:pt x="9397555" y="2361184"/>
                  <a:pt x="9376854" y="2354961"/>
                  <a:pt x="9356217" y="2348103"/>
                </a:cubicBezTo>
                <a:cubicBezTo>
                  <a:pt x="9352915" y="2347024"/>
                  <a:pt x="9349676" y="2345944"/>
                  <a:pt x="9346374" y="2344801"/>
                </a:cubicBezTo>
                <a:cubicBezTo>
                  <a:pt x="9343073" y="2343658"/>
                  <a:pt x="9339834" y="2342579"/>
                  <a:pt x="9336596" y="2341436"/>
                </a:cubicBezTo>
                <a:cubicBezTo>
                  <a:pt x="9333357" y="2340293"/>
                  <a:pt x="9330055" y="2339150"/>
                  <a:pt x="9326816" y="2337943"/>
                </a:cubicBezTo>
                <a:cubicBezTo>
                  <a:pt x="9323578" y="2336800"/>
                  <a:pt x="9320276" y="2335594"/>
                  <a:pt x="9317037" y="2334387"/>
                </a:cubicBezTo>
                <a:cubicBezTo>
                  <a:pt x="9299829" y="2328037"/>
                  <a:pt x="9282684" y="2321306"/>
                  <a:pt x="9265666" y="2314194"/>
                </a:cubicBezTo>
                <a:cubicBezTo>
                  <a:pt x="9248648" y="2307082"/>
                  <a:pt x="9231757" y="2299589"/>
                  <a:pt x="9214993" y="2291779"/>
                </a:cubicBezTo>
                <a:cubicBezTo>
                  <a:pt x="9198229" y="2283968"/>
                  <a:pt x="9181592" y="2275777"/>
                  <a:pt x="9165146" y="2267268"/>
                </a:cubicBezTo>
                <a:cubicBezTo>
                  <a:pt x="9148699" y="2258759"/>
                  <a:pt x="9132443" y="2249869"/>
                  <a:pt x="9116314" y="2240725"/>
                </a:cubicBezTo>
                <a:cubicBezTo>
                  <a:pt x="9097200" y="2229866"/>
                  <a:pt x="9078277" y="2218500"/>
                  <a:pt x="9059672" y="2206816"/>
                </a:cubicBezTo>
                <a:cubicBezTo>
                  <a:pt x="9041066" y="2195132"/>
                  <a:pt x="9022778" y="2183003"/>
                  <a:pt x="9004808" y="2170494"/>
                </a:cubicBezTo>
                <a:cubicBezTo>
                  <a:pt x="8986837" y="2158048"/>
                  <a:pt x="8969185" y="2145157"/>
                  <a:pt x="8951786" y="2132013"/>
                </a:cubicBezTo>
                <a:cubicBezTo>
                  <a:pt x="8934450" y="2118868"/>
                  <a:pt x="8917496" y="2105343"/>
                  <a:pt x="8900859" y="2091500"/>
                </a:cubicBezTo>
                <a:cubicBezTo>
                  <a:pt x="8899842" y="2090611"/>
                  <a:pt x="8898763" y="2089785"/>
                  <a:pt x="8897747" y="2088896"/>
                </a:cubicBezTo>
                <a:cubicBezTo>
                  <a:pt x="8896731" y="2088070"/>
                  <a:pt x="8895651" y="2087182"/>
                  <a:pt x="8894636" y="2086356"/>
                </a:cubicBezTo>
                <a:cubicBezTo>
                  <a:pt x="8893556" y="2085531"/>
                  <a:pt x="8892540" y="2084642"/>
                  <a:pt x="8891524" y="2083816"/>
                </a:cubicBezTo>
                <a:cubicBezTo>
                  <a:pt x="8890508" y="2082991"/>
                  <a:pt x="8889428" y="2082101"/>
                  <a:pt x="8888412" y="2081213"/>
                </a:cubicBezTo>
                <a:lnTo>
                  <a:pt x="8876221" y="2070672"/>
                </a:lnTo>
                <a:cubicBezTo>
                  <a:pt x="8874188" y="2068894"/>
                  <a:pt x="8872157" y="2067179"/>
                  <a:pt x="8870124" y="2065401"/>
                </a:cubicBezTo>
                <a:cubicBezTo>
                  <a:pt x="8868092" y="2063623"/>
                  <a:pt x="8866061" y="2061909"/>
                  <a:pt x="8864028" y="2060131"/>
                </a:cubicBezTo>
                <a:cubicBezTo>
                  <a:pt x="8861997" y="2058353"/>
                  <a:pt x="8859964" y="2056575"/>
                  <a:pt x="8857996" y="2054797"/>
                </a:cubicBezTo>
                <a:cubicBezTo>
                  <a:pt x="8855964" y="2053019"/>
                  <a:pt x="8853996" y="2051241"/>
                  <a:pt x="8852027" y="2049399"/>
                </a:cubicBezTo>
                <a:lnTo>
                  <a:pt x="8796909" y="1999361"/>
                </a:lnTo>
                <a:cubicBezTo>
                  <a:pt x="8786749" y="1990281"/>
                  <a:pt x="8776589" y="1981264"/>
                  <a:pt x="8766365" y="1972247"/>
                </a:cubicBezTo>
                <a:cubicBezTo>
                  <a:pt x="8756142" y="1963293"/>
                  <a:pt x="8745919" y="1954340"/>
                  <a:pt x="8735568" y="1945513"/>
                </a:cubicBezTo>
                <a:cubicBezTo>
                  <a:pt x="8725281" y="1936687"/>
                  <a:pt x="8714930" y="1927923"/>
                  <a:pt x="8704453" y="1919161"/>
                </a:cubicBezTo>
                <a:cubicBezTo>
                  <a:pt x="8694039" y="1910461"/>
                  <a:pt x="8683562" y="1901825"/>
                  <a:pt x="8672957" y="1893316"/>
                </a:cubicBezTo>
                <a:cubicBezTo>
                  <a:pt x="8630984" y="1859217"/>
                  <a:pt x="8587867" y="1826006"/>
                  <a:pt x="8543544" y="1793748"/>
                </a:cubicBezTo>
                <a:cubicBezTo>
                  <a:pt x="8499538" y="1761744"/>
                  <a:pt x="8454263" y="1730629"/>
                  <a:pt x="8407654" y="1700594"/>
                </a:cubicBezTo>
                <a:cubicBezTo>
                  <a:pt x="8361300" y="1670748"/>
                  <a:pt x="8313484" y="1641856"/>
                  <a:pt x="8264144" y="1614043"/>
                </a:cubicBezTo>
                <a:cubicBezTo>
                  <a:pt x="8214995" y="1586357"/>
                  <a:pt x="8164195" y="1559687"/>
                  <a:pt x="8111681" y="1534097"/>
                </a:cubicBezTo>
                <a:cubicBezTo>
                  <a:pt x="8091107" y="1524191"/>
                  <a:pt x="8070342" y="1514412"/>
                  <a:pt x="8049261" y="1504823"/>
                </a:cubicBezTo>
                <a:cubicBezTo>
                  <a:pt x="8028178" y="1495235"/>
                  <a:pt x="8006842" y="1485837"/>
                  <a:pt x="7985188" y="1476566"/>
                </a:cubicBezTo>
                <a:cubicBezTo>
                  <a:pt x="7963536" y="1467358"/>
                  <a:pt x="7941564" y="1458278"/>
                  <a:pt x="7919339" y="1449451"/>
                </a:cubicBezTo>
                <a:cubicBezTo>
                  <a:pt x="7897050" y="1440625"/>
                  <a:pt x="7874445" y="1431925"/>
                  <a:pt x="7851521" y="1423480"/>
                </a:cubicBezTo>
                <a:cubicBezTo>
                  <a:pt x="7845108" y="1421130"/>
                  <a:pt x="7838694" y="1418781"/>
                  <a:pt x="7832217" y="1416431"/>
                </a:cubicBezTo>
                <a:cubicBezTo>
                  <a:pt x="7825740" y="1414082"/>
                  <a:pt x="7819263" y="1411796"/>
                  <a:pt x="7812723" y="1409510"/>
                </a:cubicBezTo>
                <a:cubicBezTo>
                  <a:pt x="7806182" y="1407224"/>
                  <a:pt x="7799642" y="1404938"/>
                  <a:pt x="7793037" y="1402652"/>
                </a:cubicBezTo>
                <a:cubicBezTo>
                  <a:pt x="7786434" y="1400366"/>
                  <a:pt x="7779830" y="1398143"/>
                  <a:pt x="7773162" y="1395921"/>
                </a:cubicBezTo>
                <a:cubicBezTo>
                  <a:pt x="7742746" y="1385697"/>
                  <a:pt x="7711758" y="1375855"/>
                  <a:pt x="7680071" y="1366330"/>
                </a:cubicBezTo>
                <a:cubicBezTo>
                  <a:pt x="7648385" y="1356805"/>
                  <a:pt x="7616127" y="1347661"/>
                  <a:pt x="7583170" y="1338898"/>
                </a:cubicBezTo>
                <a:cubicBezTo>
                  <a:pt x="7550150" y="1330135"/>
                  <a:pt x="7516495" y="1321753"/>
                  <a:pt x="7482078" y="1313815"/>
                </a:cubicBezTo>
                <a:cubicBezTo>
                  <a:pt x="7447598" y="1305814"/>
                  <a:pt x="7412419" y="1298321"/>
                  <a:pt x="7376478" y="1291209"/>
                </a:cubicBezTo>
                <a:cubicBezTo>
                  <a:pt x="7340474" y="1284097"/>
                  <a:pt x="7303643" y="1277430"/>
                  <a:pt x="7266051" y="1271207"/>
                </a:cubicBezTo>
                <a:cubicBezTo>
                  <a:pt x="7228332" y="1264984"/>
                  <a:pt x="7189851" y="1259269"/>
                  <a:pt x="7150481" y="1254062"/>
                </a:cubicBezTo>
                <a:cubicBezTo>
                  <a:pt x="7110984" y="1248855"/>
                  <a:pt x="7070662" y="1244092"/>
                  <a:pt x="7029387" y="1239965"/>
                </a:cubicBezTo>
                <a:cubicBezTo>
                  <a:pt x="6987985" y="1235774"/>
                  <a:pt x="6945694" y="1232154"/>
                  <a:pt x="6902450" y="1229106"/>
                </a:cubicBezTo>
                <a:cubicBezTo>
                  <a:pt x="6880733" y="1227582"/>
                  <a:pt x="6858825" y="1226185"/>
                  <a:pt x="6836664" y="1224979"/>
                </a:cubicBezTo>
                <a:cubicBezTo>
                  <a:pt x="6814439" y="1223772"/>
                  <a:pt x="6792024" y="1222693"/>
                  <a:pt x="6769354" y="1221740"/>
                </a:cubicBezTo>
                <a:cubicBezTo>
                  <a:pt x="6746621" y="1220851"/>
                  <a:pt x="6723634" y="1220089"/>
                  <a:pt x="6700393" y="1219454"/>
                </a:cubicBezTo>
                <a:cubicBezTo>
                  <a:pt x="6677088" y="1218883"/>
                  <a:pt x="6653530" y="1218438"/>
                  <a:pt x="6629718" y="1218184"/>
                </a:cubicBezTo>
                <a:cubicBezTo>
                  <a:pt x="6605842" y="1217930"/>
                  <a:pt x="6581649" y="1217867"/>
                  <a:pt x="6557264" y="1217994"/>
                </a:cubicBezTo>
                <a:cubicBezTo>
                  <a:pt x="6532817" y="1218121"/>
                  <a:pt x="6508052" y="1218375"/>
                  <a:pt x="6483096" y="1218819"/>
                </a:cubicBezTo>
                <a:cubicBezTo>
                  <a:pt x="6458014" y="1219264"/>
                  <a:pt x="6432677" y="1219899"/>
                  <a:pt x="6407150" y="1220788"/>
                </a:cubicBezTo>
                <a:cubicBezTo>
                  <a:pt x="6381496" y="1221613"/>
                  <a:pt x="6355525" y="1222629"/>
                  <a:pt x="6329363" y="1223836"/>
                </a:cubicBezTo>
                <a:cubicBezTo>
                  <a:pt x="6303074" y="1225042"/>
                  <a:pt x="6276531" y="1226503"/>
                  <a:pt x="6249734" y="1228090"/>
                </a:cubicBezTo>
                <a:cubicBezTo>
                  <a:pt x="6222810" y="1229678"/>
                  <a:pt x="6195632" y="1231519"/>
                  <a:pt x="6168200" y="1233488"/>
                </a:cubicBezTo>
                <a:cubicBezTo>
                  <a:pt x="6140641" y="1235520"/>
                  <a:pt x="6112828" y="1237742"/>
                  <a:pt x="6084761" y="1240155"/>
                </a:cubicBezTo>
                <a:cubicBezTo>
                  <a:pt x="6056567" y="1242632"/>
                  <a:pt x="6028055" y="1245299"/>
                  <a:pt x="5999353" y="1248220"/>
                </a:cubicBezTo>
                <a:cubicBezTo>
                  <a:pt x="5970461" y="1251141"/>
                  <a:pt x="5941314" y="1254252"/>
                  <a:pt x="5911914" y="1257618"/>
                </a:cubicBezTo>
                <a:cubicBezTo>
                  <a:pt x="5882386" y="1260983"/>
                  <a:pt x="5852541" y="1264539"/>
                  <a:pt x="5822506" y="1268349"/>
                </a:cubicBezTo>
                <a:cubicBezTo>
                  <a:pt x="5792280" y="1272159"/>
                  <a:pt x="5761800" y="1276223"/>
                  <a:pt x="5731066" y="1280478"/>
                </a:cubicBezTo>
                <a:cubicBezTo>
                  <a:pt x="5700141" y="1284796"/>
                  <a:pt x="5669026" y="1289304"/>
                  <a:pt x="5637594" y="1294003"/>
                </a:cubicBezTo>
                <a:cubicBezTo>
                  <a:pt x="5606034" y="1298766"/>
                  <a:pt x="5574157" y="1303782"/>
                  <a:pt x="5542090" y="1309053"/>
                </a:cubicBezTo>
                <a:cubicBezTo>
                  <a:pt x="5509768" y="1314323"/>
                  <a:pt x="5477256" y="1319911"/>
                  <a:pt x="5444490" y="1325690"/>
                </a:cubicBezTo>
                <a:cubicBezTo>
                  <a:pt x="5411470" y="1331532"/>
                  <a:pt x="5378260" y="1337564"/>
                  <a:pt x="5344795" y="1343914"/>
                </a:cubicBezTo>
                <a:cubicBezTo>
                  <a:pt x="5311077" y="1350264"/>
                  <a:pt x="5277168" y="1356868"/>
                  <a:pt x="5242941" y="1363663"/>
                </a:cubicBezTo>
                <a:cubicBezTo>
                  <a:pt x="5208524" y="1370521"/>
                  <a:pt x="5173853" y="1377696"/>
                  <a:pt x="5138928" y="1385062"/>
                </a:cubicBezTo>
                <a:cubicBezTo>
                  <a:pt x="5103813" y="1392492"/>
                  <a:pt x="5068380" y="1400175"/>
                  <a:pt x="5032820" y="1408113"/>
                </a:cubicBezTo>
                <a:cubicBezTo>
                  <a:pt x="4996942" y="1416114"/>
                  <a:pt x="4960874" y="1424369"/>
                  <a:pt x="4924552" y="1432878"/>
                </a:cubicBezTo>
                <a:cubicBezTo>
                  <a:pt x="4887976" y="1441450"/>
                  <a:pt x="4851146" y="1450340"/>
                  <a:pt x="4814189" y="1459421"/>
                </a:cubicBezTo>
                <a:cubicBezTo>
                  <a:pt x="4776851" y="1468565"/>
                  <a:pt x="4739323" y="1478026"/>
                  <a:pt x="4701604" y="1487742"/>
                </a:cubicBezTo>
                <a:cubicBezTo>
                  <a:pt x="4663567" y="1497521"/>
                  <a:pt x="4625277" y="1507554"/>
                  <a:pt x="4586796" y="1517841"/>
                </a:cubicBezTo>
                <a:cubicBezTo>
                  <a:pt x="4547997" y="1528255"/>
                  <a:pt x="4509008" y="1538859"/>
                  <a:pt x="4469765" y="1549781"/>
                </a:cubicBezTo>
                <a:cubicBezTo>
                  <a:pt x="4430205" y="1560767"/>
                  <a:pt x="4390454" y="1572070"/>
                  <a:pt x="4350512" y="1583627"/>
                </a:cubicBezTo>
                <a:cubicBezTo>
                  <a:pt x="4310190" y="1595311"/>
                  <a:pt x="4269740" y="1607249"/>
                  <a:pt x="4229037" y="1619441"/>
                </a:cubicBezTo>
                <a:cubicBezTo>
                  <a:pt x="4188015" y="1631760"/>
                  <a:pt x="4146740" y="1644333"/>
                  <a:pt x="4105339" y="1657223"/>
                </a:cubicBezTo>
                <a:cubicBezTo>
                  <a:pt x="4063556" y="1670177"/>
                  <a:pt x="4021519" y="1683448"/>
                  <a:pt x="3979355" y="1696974"/>
                </a:cubicBezTo>
                <a:cubicBezTo>
                  <a:pt x="3936809" y="1710626"/>
                  <a:pt x="3894011" y="1724533"/>
                  <a:pt x="3851021" y="1738757"/>
                </a:cubicBezTo>
                <a:cubicBezTo>
                  <a:pt x="3763772" y="1767523"/>
                  <a:pt x="3675825" y="1797495"/>
                  <a:pt x="3587179" y="1828546"/>
                </a:cubicBezTo>
                <a:cubicBezTo>
                  <a:pt x="3496818" y="1860233"/>
                  <a:pt x="3405632" y="1893062"/>
                  <a:pt x="3313811" y="1927035"/>
                </a:cubicBezTo>
                <a:cubicBezTo>
                  <a:pt x="3220149" y="1961706"/>
                  <a:pt x="3125661" y="1997583"/>
                  <a:pt x="3030538" y="2034540"/>
                </a:cubicBezTo>
                <a:cubicBezTo>
                  <a:pt x="2933446" y="2072323"/>
                  <a:pt x="2835529" y="2111312"/>
                  <a:pt x="2736914" y="2151507"/>
                </a:cubicBezTo>
                <a:cubicBezTo>
                  <a:pt x="2636203" y="2192528"/>
                  <a:pt x="2534730" y="2234819"/>
                  <a:pt x="2432495" y="2278317"/>
                </a:cubicBezTo>
                <a:cubicBezTo>
                  <a:pt x="2328037" y="2322767"/>
                  <a:pt x="2222818" y="2368487"/>
                  <a:pt x="2116773" y="2415477"/>
                </a:cubicBezTo>
                <a:cubicBezTo>
                  <a:pt x="2008378" y="2463546"/>
                  <a:pt x="1899158" y="2512886"/>
                  <a:pt x="1789176" y="2563622"/>
                </a:cubicBezTo>
                <a:cubicBezTo>
                  <a:pt x="1676654" y="2615502"/>
                  <a:pt x="1563307" y="2668715"/>
                  <a:pt x="1449134" y="2723261"/>
                </a:cubicBezTo>
                <a:cubicBezTo>
                  <a:pt x="1332294" y="2779141"/>
                  <a:pt x="1214565" y="2836418"/>
                  <a:pt x="1095947" y="2895092"/>
                </a:cubicBezTo>
                <a:cubicBezTo>
                  <a:pt x="974471" y="2955227"/>
                  <a:pt x="852043" y="3016822"/>
                  <a:pt x="728663" y="3079941"/>
                </a:cubicBezTo>
                <a:cubicBezTo>
                  <a:pt x="602234" y="3144584"/>
                  <a:pt x="474789" y="3210814"/>
                  <a:pt x="346266" y="3278632"/>
                </a:cubicBezTo>
                <a:cubicBezTo>
                  <a:pt x="231712" y="3339084"/>
                  <a:pt x="116205" y="3400869"/>
                  <a:pt x="0" y="3463862"/>
                </a:cubicBezTo>
                <a:lnTo>
                  <a:pt x="2540" y="3855403"/>
                </a:lnTo>
                <a:cubicBezTo>
                  <a:pt x="85281" y="3804984"/>
                  <a:pt x="167704" y="3755200"/>
                  <a:pt x="249619" y="3706241"/>
                </a:cubicBezTo>
                <a:cubicBezTo>
                  <a:pt x="366776" y="3636200"/>
                  <a:pt x="483172" y="3567684"/>
                  <a:pt x="598805" y="3500628"/>
                </a:cubicBezTo>
                <a:cubicBezTo>
                  <a:pt x="711899" y="3435096"/>
                  <a:pt x="824230" y="3370961"/>
                  <a:pt x="935800" y="3308223"/>
                </a:cubicBezTo>
                <a:cubicBezTo>
                  <a:pt x="1044956" y="3246882"/>
                  <a:pt x="1153414" y="3186875"/>
                  <a:pt x="1261174" y="3128201"/>
                </a:cubicBezTo>
                <a:cubicBezTo>
                  <a:pt x="1366584" y="3070797"/>
                  <a:pt x="1471359" y="3014726"/>
                  <a:pt x="1575435" y="2959989"/>
                </a:cubicBezTo>
                <a:cubicBezTo>
                  <a:pt x="1677353" y="2906395"/>
                  <a:pt x="1778572" y="2854008"/>
                  <a:pt x="1879219" y="2802827"/>
                </a:cubicBezTo>
                <a:cubicBezTo>
                  <a:pt x="1977771" y="2752789"/>
                  <a:pt x="2075752" y="2703894"/>
                  <a:pt x="2173097" y="2656269"/>
                </a:cubicBezTo>
                <a:cubicBezTo>
                  <a:pt x="2268474" y="2609596"/>
                  <a:pt x="2363343" y="2564067"/>
                  <a:pt x="2457577" y="2519744"/>
                </a:cubicBezTo>
                <a:cubicBezTo>
                  <a:pt x="2549970" y="2476310"/>
                  <a:pt x="2641727" y="2433955"/>
                  <a:pt x="2732913" y="2392744"/>
                </a:cubicBezTo>
                <a:cubicBezTo>
                  <a:pt x="2822385" y="2352358"/>
                  <a:pt x="2911221" y="2313051"/>
                  <a:pt x="2999550" y="2274888"/>
                </a:cubicBezTo>
                <a:cubicBezTo>
                  <a:pt x="3086164" y="2237423"/>
                  <a:pt x="3172206" y="2201037"/>
                  <a:pt x="3257677" y="2165795"/>
                </a:cubicBezTo>
                <a:cubicBezTo>
                  <a:pt x="3341624" y="2131124"/>
                  <a:pt x="3424936" y="2097532"/>
                  <a:pt x="3507740" y="2065084"/>
                </a:cubicBezTo>
                <a:cubicBezTo>
                  <a:pt x="3589020" y="2033143"/>
                  <a:pt x="3669729" y="2002282"/>
                  <a:pt x="3749865" y="1972437"/>
                </a:cubicBezTo>
                <a:cubicBezTo>
                  <a:pt x="3828606" y="1943164"/>
                  <a:pt x="3906774" y="1914842"/>
                  <a:pt x="3984371" y="1887665"/>
                </a:cubicBezTo>
                <a:cubicBezTo>
                  <a:pt x="4022662" y="1874203"/>
                  <a:pt x="4060762" y="1860995"/>
                  <a:pt x="4098734" y="1848041"/>
                </a:cubicBezTo>
                <a:cubicBezTo>
                  <a:pt x="4136390" y="1835214"/>
                  <a:pt x="4173855" y="1822577"/>
                  <a:pt x="4211193" y="1810258"/>
                </a:cubicBezTo>
                <a:cubicBezTo>
                  <a:pt x="4248214" y="1798003"/>
                  <a:pt x="4285107" y="1786001"/>
                  <a:pt x="4321810" y="1774317"/>
                </a:cubicBezTo>
                <a:cubicBezTo>
                  <a:pt x="4358196" y="1762697"/>
                  <a:pt x="4394454" y="1751267"/>
                  <a:pt x="4430586" y="1740154"/>
                </a:cubicBezTo>
                <a:cubicBezTo>
                  <a:pt x="4466400" y="1729105"/>
                  <a:pt x="4502087" y="1718310"/>
                  <a:pt x="4537583" y="1707769"/>
                </a:cubicBezTo>
                <a:cubicBezTo>
                  <a:pt x="4572826" y="1697292"/>
                  <a:pt x="4607814" y="1687068"/>
                  <a:pt x="4642676" y="1677098"/>
                </a:cubicBezTo>
                <a:cubicBezTo>
                  <a:pt x="4677283" y="1667192"/>
                  <a:pt x="4711700" y="1657541"/>
                  <a:pt x="4745927" y="1648142"/>
                </a:cubicBezTo>
                <a:cubicBezTo>
                  <a:pt x="4779899" y="1638808"/>
                  <a:pt x="4813745" y="1629664"/>
                  <a:pt x="4847400" y="1620838"/>
                </a:cubicBezTo>
                <a:cubicBezTo>
                  <a:pt x="4880801" y="1612011"/>
                  <a:pt x="4914011" y="1603439"/>
                  <a:pt x="4947031" y="1595120"/>
                </a:cubicBezTo>
                <a:cubicBezTo>
                  <a:pt x="4979861" y="1586865"/>
                  <a:pt x="5012436" y="1578864"/>
                  <a:pt x="5044885" y="1571054"/>
                </a:cubicBezTo>
                <a:cubicBezTo>
                  <a:pt x="5077079" y="1563307"/>
                  <a:pt x="5109147" y="1555814"/>
                  <a:pt x="5140960" y="1548575"/>
                </a:cubicBezTo>
                <a:cubicBezTo>
                  <a:pt x="5172583" y="1541336"/>
                  <a:pt x="5204016" y="1534414"/>
                  <a:pt x="5235258" y="1527620"/>
                </a:cubicBezTo>
                <a:cubicBezTo>
                  <a:pt x="5266309" y="1520952"/>
                  <a:pt x="5297107" y="1514412"/>
                  <a:pt x="5327777" y="1508189"/>
                </a:cubicBezTo>
                <a:cubicBezTo>
                  <a:pt x="5358257" y="1501966"/>
                  <a:pt x="5388483" y="1495933"/>
                  <a:pt x="5418519" y="1490155"/>
                </a:cubicBezTo>
                <a:cubicBezTo>
                  <a:pt x="5448364" y="1484440"/>
                  <a:pt x="5478082" y="1478915"/>
                  <a:pt x="5507482" y="1473645"/>
                </a:cubicBezTo>
                <a:cubicBezTo>
                  <a:pt x="5536756" y="1468374"/>
                  <a:pt x="5565839" y="1463358"/>
                  <a:pt x="5594731" y="1458595"/>
                </a:cubicBezTo>
                <a:cubicBezTo>
                  <a:pt x="5623433" y="1453833"/>
                  <a:pt x="5651945" y="1449261"/>
                  <a:pt x="5680202" y="1444943"/>
                </a:cubicBezTo>
                <a:cubicBezTo>
                  <a:pt x="5708333" y="1440625"/>
                  <a:pt x="5736273" y="1436497"/>
                  <a:pt x="5763959" y="1432624"/>
                </a:cubicBezTo>
                <a:cubicBezTo>
                  <a:pt x="5791518" y="1428750"/>
                  <a:pt x="5818886" y="1425067"/>
                  <a:pt x="5846064" y="1421638"/>
                </a:cubicBezTo>
                <a:cubicBezTo>
                  <a:pt x="5873115" y="1418209"/>
                  <a:pt x="5899912" y="1414971"/>
                  <a:pt x="5926455" y="1411923"/>
                </a:cubicBezTo>
                <a:cubicBezTo>
                  <a:pt x="5952935" y="1408875"/>
                  <a:pt x="5979160" y="1406081"/>
                  <a:pt x="6005132" y="1403414"/>
                </a:cubicBezTo>
                <a:cubicBezTo>
                  <a:pt x="6031040" y="1400810"/>
                  <a:pt x="6056694" y="1398397"/>
                  <a:pt x="6082157" y="1396238"/>
                </a:cubicBezTo>
                <a:cubicBezTo>
                  <a:pt x="6107494" y="1394079"/>
                  <a:pt x="6132640" y="1392047"/>
                  <a:pt x="6157532" y="1390269"/>
                </a:cubicBezTo>
                <a:cubicBezTo>
                  <a:pt x="6182360" y="1388491"/>
                  <a:pt x="6206935" y="1386840"/>
                  <a:pt x="6231319" y="1385443"/>
                </a:cubicBezTo>
                <a:cubicBezTo>
                  <a:pt x="6255576" y="1383983"/>
                  <a:pt x="6279642" y="1382776"/>
                  <a:pt x="6303455" y="1381697"/>
                </a:cubicBezTo>
                <a:cubicBezTo>
                  <a:pt x="6327204" y="1380617"/>
                  <a:pt x="6350762" y="1379728"/>
                  <a:pt x="6374067" y="1379030"/>
                </a:cubicBezTo>
                <a:cubicBezTo>
                  <a:pt x="6397308" y="1378331"/>
                  <a:pt x="6420358" y="1377760"/>
                  <a:pt x="6443155" y="1377442"/>
                </a:cubicBezTo>
                <a:cubicBezTo>
                  <a:pt x="6465888" y="1377061"/>
                  <a:pt x="6488430" y="1376871"/>
                  <a:pt x="6510782" y="1376871"/>
                </a:cubicBezTo>
                <a:cubicBezTo>
                  <a:pt x="6533007" y="1376871"/>
                  <a:pt x="6555042" y="1376998"/>
                  <a:pt x="6576886" y="1377315"/>
                </a:cubicBezTo>
                <a:cubicBezTo>
                  <a:pt x="6598666" y="1377633"/>
                  <a:pt x="6620193" y="1378077"/>
                  <a:pt x="6641529" y="1378712"/>
                </a:cubicBezTo>
                <a:cubicBezTo>
                  <a:pt x="6662801" y="1379347"/>
                  <a:pt x="6683883" y="1380109"/>
                  <a:pt x="6704712" y="1381062"/>
                </a:cubicBezTo>
                <a:cubicBezTo>
                  <a:pt x="6725539" y="1382014"/>
                  <a:pt x="6746113" y="1383094"/>
                  <a:pt x="6766561" y="1384300"/>
                </a:cubicBezTo>
                <a:cubicBezTo>
                  <a:pt x="6807263" y="1386777"/>
                  <a:pt x="6847142" y="1389825"/>
                  <a:pt x="6886194" y="1393381"/>
                </a:cubicBezTo>
                <a:cubicBezTo>
                  <a:pt x="6925120" y="1396937"/>
                  <a:pt x="6963283" y="1401064"/>
                  <a:pt x="7000685" y="1405763"/>
                </a:cubicBezTo>
                <a:cubicBezTo>
                  <a:pt x="7037959" y="1410399"/>
                  <a:pt x="7074536" y="1415542"/>
                  <a:pt x="7110350" y="1421194"/>
                </a:cubicBezTo>
                <a:cubicBezTo>
                  <a:pt x="7146099" y="1426845"/>
                  <a:pt x="7181088" y="1432941"/>
                  <a:pt x="7215442" y="1439482"/>
                </a:cubicBezTo>
                <a:cubicBezTo>
                  <a:pt x="7249732" y="1446022"/>
                  <a:pt x="7283324" y="1453071"/>
                  <a:pt x="7316216" y="1460500"/>
                </a:cubicBezTo>
                <a:cubicBezTo>
                  <a:pt x="7349109" y="1467930"/>
                  <a:pt x="7381304" y="1475804"/>
                  <a:pt x="7412927" y="1484059"/>
                </a:cubicBezTo>
                <a:cubicBezTo>
                  <a:pt x="7444487" y="1492314"/>
                  <a:pt x="7475475" y="1500950"/>
                  <a:pt x="7505891" y="1510030"/>
                </a:cubicBezTo>
                <a:cubicBezTo>
                  <a:pt x="7536307" y="1519047"/>
                  <a:pt x="7566088" y="1528509"/>
                  <a:pt x="7595362" y="1538288"/>
                </a:cubicBezTo>
                <a:cubicBezTo>
                  <a:pt x="7601775" y="1540447"/>
                  <a:pt x="7608125" y="1542542"/>
                  <a:pt x="7614412" y="1544765"/>
                </a:cubicBezTo>
                <a:cubicBezTo>
                  <a:pt x="7620762" y="1546924"/>
                  <a:pt x="7627049" y="1549146"/>
                  <a:pt x="7633336" y="1551305"/>
                </a:cubicBezTo>
                <a:cubicBezTo>
                  <a:pt x="7639622" y="1553528"/>
                  <a:pt x="7645845" y="1555750"/>
                  <a:pt x="7652068" y="1557973"/>
                </a:cubicBezTo>
                <a:cubicBezTo>
                  <a:pt x="7658291" y="1560195"/>
                  <a:pt x="7664513" y="1562481"/>
                  <a:pt x="7670674" y="1564767"/>
                </a:cubicBezTo>
                <a:cubicBezTo>
                  <a:pt x="7692835" y="1572895"/>
                  <a:pt x="7714615" y="1581277"/>
                  <a:pt x="7736142" y="1589850"/>
                </a:cubicBezTo>
                <a:cubicBezTo>
                  <a:pt x="7757668" y="1598422"/>
                  <a:pt x="7778877" y="1607249"/>
                  <a:pt x="7799832" y="1616202"/>
                </a:cubicBezTo>
                <a:cubicBezTo>
                  <a:pt x="7820787" y="1625219"/>
                  <a:pt x="7841488" y="1634363"/>
                  <a:pt x="7861872" y="1643761"/>
                </a:cubicBezTo>
                <a:cubicBezTo>
                  <a:pt x="7882319" y="1653159"/>
                  <a:pt x="7902449" y="1662684"/>
                  <a:pt x="7922387" y="1672463"/>
                </a:cubicBezTo>
                <a:cubicBezTo>
                  <a:pt x="7973314" y="1697482"/>
                  <a:pt x="8022527" y="1723771"/>
                  <a:pt x="8070279" y="1751140"/>
                </a:cubicBezTo>
                <a:cubicBezTo>
                  <a:pt x="8118158" y="1778635"/>
                  <a:pt x="8164640" y="1807273"/>
                  <a:pt x="8209724" y="1836992"/>
                </a:cubicBezTo>
                <a:cubicBezTo>
                  <a:pt x="8255063" y="1866900"/>
                  <a:pt x="8299069" y="1897888"/>
                  <a:pt x="8341868" y="1929956"/>
                </a:cubicBezTo>
                <a:cubicBezTo>
                  <a:pt x="8384985" y="1962214"/>
                  <a:pt x="8426895" y="1995551"/>
                  <a:pt x="8467788" y="2029905"/>
                </a:cubicBezTo>
                <a:cubicBezTo>
                  <a:pt x="8478075" y="2038541"/>
                  <a:pt x="8488299" y="2047176"/>
                  <a:pt x="8498459" y="2055940"/>
                </a:cubicBezTo>
                <a:cubicBezTo>
                  <a:pt x="8508619" y="2064703"/>
                  <a:pt x="8518715" y="2073592"/>
                  <a:pt x="8528749" y="2082483"/>
                </a:cubicBezTo>
                <a:cubicBezTo>
                  <a:pt x="8538782" y="2091436"/>
                  <a:pt x="8548751" y="2100453"/>
                  <a:pt x="8558721" y="2109470"/>
                </a:cubicBezTo>
                <a:cubicBezTo>
                  <a:pt x="8568690" y="2118551"/>
                  <a:pt x="8578596" y="2127695"/>
                  <a:pt x="8588438" y="2136902"/>
                </a:cubicBezTo>
                <a:lnTo>
                  <a:pt x="8644890" y="2190179"/>
                </a:lnTo>
                <a:cubicBezTo>
                  <a:pt x="8647112" y="2192274"/>
                  <a:pt x="8649335" y="2194370"/>
                  <a:pt x="8651558" y="2196465"/>
                </a:cubicBezTo>
                <a:cubicBezTo>
                  <a:pt x="8653780" y="2198561"/>
                  <a:pt x="8656066" y="2200593"/>
                  <a:pt x="8658352" y="2202625"/>
                </a:cubicBezTo>
                <a:cubicBezTo>
                  <a:pt x="8660638" y="2204657"/>
                  <a:pt x="8662924" y="2206689"/>
                  <a:pt x="8665210" y="2208721"/>
                </a:cubicBezTo>
                <a:cubicBezTo>
                  <a:pt x="8667496" y="2210753"/>
                  <a:pt x="8669782" y="2212785"/>
                  <a:pt x="8672068" y="2214817"/>
                </a:cubicBezTo>
                <a:lnTo>
                  <a:pt x="8685848" y="2227136"/>
                </a:lnTo>
                <a:cubicBezTo>
                  <a:pt x="8686990" y="2228152"/>
                  <a:pt x="8688134" y="2229168"/>
                  <a:pt x="8689340" y="2230184"/>
                </a:cubicBezTo>
                <a:cubicBezTo>
                  <a:pt x="8690483" y="2231200"/>
                  <a:pt x="8691689" y="2232216"/>
                  <a:pt x="8692896" y="2233168"/>
                </a:cubicBezTo>
                <a:cubicBezTo>
                  <a:pt x="8694102" y="2234184"/>
                  <a:pt x="8695246" y="2235137"/>
                  <a:pt x="8696452" y="2236153"/>
                </a:cubicBezTo>
                <a:cubicBezTo>
                  <a:pt x="8697659" y="2237169"/>
                  <a:pt x="8698801" y="2238185"/>
                  <a:pt x="8699945" y="2239201"/>
                </a:cubicBezTo>
                <a:cubicBezTo>
                  <a:pt x="8718740" y="2255330"/>
                  <a:pt x="8738045" y="2271205"/>
                  <a:pt x="8757793" y="2286699"/>
                </a:cubicBezTo>
                <a:cubicBezTo>
                  <a:pt x="8777605" y="2302256"/>
                  <a:pt x="8797925" y="2317433"/>
                  <a:pt x="8818626" y="2332165"/>
                </a:cubicBezTo>
                <a:cubicBezTo>
                  <a:pt x="8839454" y="2346960"/>
                  <a:pt x="8860663" y="2361375"/>
                  <a:pt x="8882380" y="2375408"/>
                </a:cubicBezTo>
                <a:cubicBezTo>
                  <a:pt x="8904097" y="2389442"/>
                  <a:pt x="8926322" y="2403031"/>
                  <a:pt x="8948864" y="2416112"/>
                </a:cubicBezTo>
                <a:cubicBezTo>
                  <a:pt x="8967851" y="2427161"/>
                  <a:pt x="8987155" y="2437829"/>
                  <a:pt x="9006776" y="2448116"/>
                </a:cubicBezTo>
                <a:cubicBezTo>
                  <a:pt x="9026398" y="2458403"/>
                  <a:pt x="9046274" y="2468372"/>
                  <a:pt x="9066466" y="2477897"/>
                </a:cubicBezTo>
                <a:cubicBezTo>
                  <a:pt x="9086660" y="2487422"/>
                  <a:pt x="9107107" y="2496566"/>
                  <a:pt x="9127808" y="2505266"/>
                </a:cubicBezTo>
                <a:cubicBezTo>
                  <a:pt x="9148509" y="2513965"/>
                  <a:pt x="9169463" y="2522220"/>
                  <a:pt x="9190609" y="2530031"/>
                </a:cubicBezTo>
                <a:cubicBezTo>
                  <a:pt x="9194673" y="2531491"/>
                  <a:pt x="9198674" y="2533015"/>
                  <a:pt x="9202737" y="2534412"/>
                </a:cubicBezTo>
                <a:cubicBezTo>
                  <a:pt x="9206801" y="2535873"/>
                  <a:pt x="9210865" y="2537270"/>
                  <a:pt x="9214929" y="2538730"/>
                </a:cubicBezTo>
                <a:cubicBezTo>
                  <a:pt x="9218994" y="2540127"/>
                  <a:pt x="9223058" y="2541524"/>
                  <a:pt x="9227185" y="2542921"/>
                </a:cubicBezTo>
                <a:cubicBezTo>
                  <a:pt x="9231249" y="2544318"/>
                  <a:pt x="9235376" y="2545652"/>
                  <a:pt x="9239440" y="2546985"/>
                </a:cubicBezTo>
                <a:cubicBezTo>
                  <a:pt x="9265031" y="2555431"/>
                  <a:pt x="9290875" y="2563178"/>
                  <a:pt x="9316974" y="2570163"/>
                </a:cubicBezTo>
                <a:cubicBezTo>
                  <a:pt x="9343073" y="2577148"/>
                  <a:pt x="9369362" y="2583307"/>
                  <a:pt x="9395841" y="2588705"/>
                </a:cubicBezTo>
                <a:cubicBezTo>
                  <a:pt x="9422321" y="2594102"/>
                  <a:pt x="9448863" y="2598738"/>
                  <a:pt x="9475597" y="2602611"/>
                </a:cubicBezTo>
                <a:cubicBezTo>
                  <a:pt x="9502267" y="2606421"/>
                  <a:pt x="9529000" y="2609469"/>
                  <a:pt x="9555734" y="2611755"/>
                </a:cubicBezTo>
                <a:cubicBezTo>
                  <a:pt x="9569069" y="2612835"/>
                  <a:pt x="9582467" y="2613724"/>
                  <a:pt x="9595802" y="2614359"/>
                </a:cubicBezTo>
                <a:cubicBezTo>
                  <a:pt x="9609137" y="2614994"/>
                  <a:pt x="9622473" y="2615438"/>
                  <a:pt x="9635808" y="2615692"/>
                </a:cubicBezTo>
                <a:cubicBezTo>
                  <a:pt x="9649079" y="2615946"/>
                  <a:pt x="9662350" y="2615946"/>
                  <a:pt x="9675622" y="2615756"/>
                </a:cubicBezTo>
                <a:cubicBezTo>
                  <a:pt x="9688830" y="2615565"/>
                  <a:pt x="9702038" y="2615184"/>
                  <a:pt x="9715246" y="2614613"/>
                </a:cubicBezTo>
                <a:cubicBezTo>
                  <a:pt x="9728390" y="2613978"/>
                  <a:pt x="9741535" y="2613152"/>
                  <a:pt x="9754552" y="2612073"/>
                </a:cubicBezTo>
                <a:cubicBezTo>
                  <a:pt x="9767570" y="2610993"/>
                  <a:pt x="9780587" y="2609787"/>
                  <a:pt x="9793541" y="2608263"/>
                </a:cubicBezTo>
                <a:cubicBezTo>
                  <a:pt x="9806432" y="2606802"/>
                  <a:pt x="9819323" y="2605088"/>
                  <a:pt x="9832086" y="2603246"/>
                </a:cubicBezTo>
                <a:cubicBezTo>
                  <a:pt x="9844849" y="2601341"/>
                  <a:pt x="9857549" y="2599246"/>
                  <a:pt x="9870123" y="2596960"/>
                </a:cubicBezTo>
                <a:cubicBezTo>
                  <a:pt x="9895269" y="2592388"/>
                  <a:pt x="9920034" y="2586927"/>
                  <a:pt x="9944481" y="2580640"/>
                </a:cubicBezTo>
                <a:cubicBezTo>
                  <a:pt x="9968738" y="2574417"/>
                  <a:pt x="9992677" y="2567369"/>
                  <a:pt x="10016109" y="2559558"/>
                </a:cubicBezTo>
                <a:cubicBezTo>
                  <a:pt x="10039413" y="2551811"/>
                  <a:pt x="10062210" y="2543239"/>
                  <a:pt x="10084499" y="2533968"/>
                </a:cubicBezTo>
                <a:cubicBezTo>
                  <a:pt x="10106660" y="2524760"/>
                  <a:pt x="10128250" y="2514854"/>
                  <a:pt x="10149269" y="2504186"/>
                </a:cubicBezTo>
                <a:cubicBezTo>
                  <a:pt x="10170097" y="2493582"/>
                  <a:pt x="10190353" y="2482342"/>
                  <a:pt x="10209974" y="2470468"/>
                </a:cubicBezTo>
                <a:cubicBezTo>
                  <a:pt x="10229405" y="2458657"/>
                  <a:pt x="10248201" y="2446211"/>
                  <a:pt x="10266299" y="2433257"/>
                </a:cubicBezTo>
                <a:cubicBezTo>
                  <a:pt x="10284270" y="2420366"/>
                  <a:pt x="10301478" y="2406904"/>
                  <a:pt x="10317988" y="2392934"/>
                </a:cubicBezTo>
                <a:cubicBezTo>
                  <a:pt x="10334371" y="2379091"/>
                  <a:pt x="10349928" y="2364740"/>
                  <a:pt x="10364787" y="2349945"/>
                </a:cubicBezTo>
                <a:cubicBezTo>
                  <a:pt x="10379520" y="2335276"/>
                  <a:pt x="10393426" y="2320163"/>
                  <a:pt x="10406571" y="2304669"/>
                </a:cubicBezTo>
                <a:cubicBezTo>
                  <a:pt x="10419588" y="2289302"/>
                  <a:pt x="10431780" y="2273618"/>
                  <a:pt x="10443210" y="2257552"/>
                </a:cubicBezTo>
                <a:cubicBezTo>
                  <a:pt x="10454513" y="2241677"/>
                  <a:pt x="10464990" y="2225421"/>
                  <a:pt x="10474642" y="2208975"/>
                </a:cubicBezTo>
                <a:cubicBezTo>
                  <a:pt x="10484167" y="2192655"/>
                  <a:pt x="10492930" y="2176082"/>
                  <a:pt x="10500741" y="2159254"/>
                </a:cubicBezTo>
                <a:cubicBezTo>
                  <a:pt x="10508551" y="2142617"/>
                  <a:pt x="10515537" y="2125790"/>
                  <a:pt x="10521696" y="2108835"/>
                </a:cubicBezTo>
                <a:cubicBezTo>
                  <a:pt x="10527792" y="2092008"/>
                  <a:pt x="10533062" y="2075053"/>
                  <a:pt x="10537571" y="2058035"/>
                </a:cubicBezTo>
                <a:cubicBezTo>
                  <a:pt x="10542016" y="2041144"/>
                  <a:pt x="10545636" y="2024190"/>
                  <a:pt x="10548493" y="2007172"/>
                </a:cubicBezTo>
                <a:cubicBezTo>
                  <a:pt x="10551287" y="1990281"/>
                  <a:pt x="10553319" y="1973390"/>
                  <a:pt x="10554589" y="1956435"/>
                </a:cubicBezTo>
                <a:cubicBezTo>
                  <a:pt x="10555161" y="1948053"/>
                  <a:pt x="10555541" y="1939608"/>
                  <a:pt x="10555796" y="1931226"/>
                </a:cubicBezTo>
                <a:cubicBezTo>
                  <a:pt x="10555986" y="1922844"/>
                  <a:pt x="10556049" y="1914525"/>
                  <a:pt x="10555923" y="1906143"/>
                </a:cubicBezTo>
                <a:cubicBezTo>
                  <a:pt x="10555796" y="1897825"/>
                  <a:pt x="10555414" y="1889506"/>
                  <a:pt x="10554907" y="1881251"/>
                </a:cubicBezTo>
                <a:cubicBezTo>
                  <a:pt x="10554399" y="1872996"/>
                  <a:pt x="10553637" y="1864741"/>
                  <a:pt x="10552684" y="1856486"/>
                </a:cubicBezTo>
                <a:cubicBezTo>
                  <a:pt x="10551859" y="1848295"/>
                  <a:pt x="10550779" y="1840103"/>
                  <a:pt x="10549509" y="1831975"/>
                </a:cubicBezTo>
                <a:cubicBezTo>
                  <a:pt x="10548239" y="1823847"/>
                  <a:pt x="10546842" y="1815719"/>
                  <a:pt x="10545254" y="1807655"/>
                </a:cubicBezTo>
                <a:cubicBezTo>
                  <a:pt x="10543667" y="1799590"/>
                  <a:pt x="10541889" y="1791589"/>
                  <a:pt x="10539984" y="1783588"/>
                </a:cubicBezTo>
                <a:cubicBezTo>
                  <a:pt x="10538079" y="1775651"/>
                  <a:pt x="10535984" y="1767713"/>
                  <a:pt x="10533761" y="1759776"/>
                </a:cubicBezTo>
                <a:cubicBezTo>
                  <a:pt x="10533507" y="1758760"/>
                  <a:pt x="10533253" y="1757807"/>
                  <a:pt x="10532936" y="1756791"/>
                </a:cubicBezTo>
                <a:cubicBezTo>
                  <a:pt x="10532682" y="1755775"/>
                  <a:pt x="10532364" y="1754823"/>
                  <a:pt x="10532047" y="1753807"/>
                </a:cubicBezTo>
                <a:cubicBezTo>
                  <a:pt x="10531729" y="1752854"/>
                  <a:pt x="10531412" y="1751838"/>
                  <a:pt x="10531158" y="1750886"/>
                </a:cubicBezTo>
                <a:cubicBezTo>
                  <a:pt x="10530840" y="1749933"/>
                  <a:pt x="10530523" y="1748917"/>
                  <a:pt x="10530205" y="1747965"/>
                </a:cubicBezTo>
                <a:lnTo>
                  <a:pt x="10526522" y="1736217"/>
                </a:lnTo>
                <a:lnTo>
                  <a:pt x="10522522" y="1724533"/>
                </a:lnTo>
                <a:lnTo>
                  <a:pt x="10520553" y="1718755"/>
                </a:lnTo>
                <a:lnTo>
                  <a:pt x="10518330" y="1712976"/>
                </a:lnTo>
                <a:lnTo>
                  <a:pt x="10513949" y="1701419"/>
                </a:lnTo>
                <a:lnTo>
                  <a:pt x="10509250" y="1689989"/>
                </a:lnTo>
                <a:cubicBezTo>
                  <a:pt x="10508488" y="1688084"/>
                  <a:pt x="10507726" y="1686179"/>
                  <a:pt x="10506900" y="1684274"/>
                </a:cubicBezTo>
                <a:cubicBezTo>
                  <a:pt x="10506075" y="1682369"/>
                  <a:pt x="10505249" y="1680464"/>
                  <a:pt x="10504424" y="1678623"/>
                </a:cubicBezTo>
                <a:cubicBezTo>
                  <a:pt x="10503599" y="1676717"/>
                  <a:pt x="10502710" y="1674876"/>
                  <a:pt x="10501884" y="1672971"/>
                </a:cubicBezTo>
                <a:cubicBezTo>
                  <a:pt x="10501059" y="1671066"/>
                  <a:pt x="10500170" y="1669225"/>
                  <a:pt x="10499344" y="1667320"/>
                </a:cubicBezTo>
                <a:cubicBezTo>
                  <a:pt x="10495915" y="1659826"/>
                  <a:pt x="10492359" y="1652397"/>
                  <a:pt x="10488612" y="1644967"/>
                </a:cubicBezTo>
                <a:cubicBezTo>
                  <a:pt x="10484866" y="1637601"/>
                  <a:pt x="10480992" y="1630299"/>
                  <a:pt x="10476992" y="1622997"/>
                </a:cubicBezTo>
                <a:cubicBezTo>
                  <a:pt x="10472991" y="1615758"/>
                  <a:pt x="10468864" y="1608519"/>
                  <a:pt x="10464546" y="1601343"/>
                </a:cubicBezTo>
                <a:cubicBezTo>
                  <a:pt x="10460291" y="1594168"/>
                  <a:pt x="10455910" y="1587119"/>
                  <a:pt x="10451401" y="1580007"/>
                </a:cubicBezTo>
                <a:cubicBezTo>
                  <a:pt x="10442448" y="1565910"/>
                  <a:pt x="10432987" y="1552067"/>
                  <a:pt x="10423017" y="1538415"/>
                </a:cubicBezTo>
                <a:cubicBezTo>
                  <a:pt x="10413111" y="1524826"/>
                  <a:pt x="10402697" y="1511427"/>
                  <a:pt x="10391838" y="1498219"/>
                </a:cubicBezTo>
                <a:cubicBezTo>
                  <a:pt x="10381044" y="1485075"/>
                  <a:pt x="10369804" y="1472121"/>
                  <a:pt x="10358184" y="1459421"/>
                </a:cubicBezTo>
                <a:cubicBezTo>
                  <a:pt x="10346626" y="1446721"/>
                  <a:pt x="10334625" y="1434275"/>
                  <a:pt x="10322306" y="1422019"/>
                </a:cubicBezTo>
                <a:cubicBezTo>
                  <a:pt x="10309987" y="1409764"/>
                  <a:pt x="10297350" y="1397762"/>
                  <a:pt x="10284333" y="1385951"/>
                </a:cubicBezTo>
                <a:cubicBezTo>
                  <a:pt x="10271379" y="1374204"/>
                  <a:pt x="10258044" y="1362583"/>
                  <a:pt x="10244455" y="1351217"/>
                </a:cubicBezTo>
                <a:cubicBezTo>
                  <a:pt x="10230866" y="1339850"/>
                  <a:pt x="10216960" y="1328738"/>
                  <a:pt x="10202799" y="1317752"/>
                </a:cubicBezTo>
                <a:cubicBezTo>
                  <a:pt x="10188638" y="1306830"/>
                  <a:pt x="10174224" y="1296099"/>
                  <a:pt x="10159555" y="1285558"/>
                </a:cubicBezTo>
                <a:cubicBezTo>
                  <a:pt x="10152253" y="1280287"/>
                  <a:pt x="10144824" y="1275080"/>
                  <a:pt x="10137394" y="1269937"/>
                </a:cubicBezTo>
                <a:cubicBezTo>
                  <a:pt x="10129964" y="1264793"/>
                  <a:pt x="10122472" y="1259650"/>
                  <a:pt x="10114851" y="1254570"/>
                </a:cubicBezTo>
                <a:cubicBezTo>
                  <a:pt x="10107295" y="1249490"/>
                  <a:pt x="10099675" y="1244473"/>
                  <a:pt x="10091991" y="1239520"/>
                </a:cubicBezTo>
                <a:cubicBezTo>
                  <a:pt x="10084308" y="1234567"/>
                  <a:pt x="10076561" y="1229614"/>
                  <a:pt x="10068814" y="1224725"/>
                </a:cubicBezTo>
                <a:cubicBezTo>
                  <a:pt x="10061003" y="1219835"/>
                  <a:pt x="10053193" y="1215009"/>
                  <a:pt x="10045255" y="1210247"/>
                </a:cubicBezTo>
                <a:cubicBezTo>
                  <a:pt x="10037382" y="1205484"/>
                  <a:pt x="10029444" y="1200722"/>
                  <a:pt x="10021443" y="1196023"/>
                </a:cubicBezTo>
                <a:cubicBezTo>
                  <a:pt x="10013442" y="1191324"/>
                  <a:pt x="10005441" y="1186688"/>
                  <a:pt x="9997313" y="1182053"/>
                </a:cubicBezTo>
                <a:cubicBezTo>
                  <a:pt x="9989249" y="1177417"/>
                  <a:pt x="9981121" y="1172909"/>
                  <a:pt x="9972929" y="1168337"/>
                </a:cubicBezTo>
                <a:cubicBezTo>
                  <a:pt x="9970897" y="1167194"/>
                  <a:pt x="9968801" y="1166051"/>
                  <a:pt x="9966770" y="1164971"/>
                </a:cubicBezTo>
                <a:cubicBezTo>
                  <a:pt x="9964737" y="1163892"/>
                  <a:pt x="9962705" y="1162685"/>
                  <a:pt x="9960610" y="1161606"/>
                </a:cubicBezTo>
                <a:cubicBezTo>
                  <a:pt x="9958578" y="1160463"/>
                  <a:pt x="9956546" y="1159320"/>
                  <a:pt x="9954450" y="1158240"/>
                </a:cubicBezTo>
                <a:cubicBezTo>
                  <a:pt x="9952419" y="1157097"/>
                  <a:pt x="9950323" y="1156018"/>
                  <a:pt x="9948227" y="1154938"/>
                </a:cubicBezTo>
                <a:lnTo>
                  <a:pt x="9923336" y="1141730"/>
                </a:lnTo>
                <a:lnTo>
                  <a:pt x="9895459" y="1126935"/>
                </a:lnTo>
                <a:cubicBezTo>
                  <a:pt x="9893110" y="1125665"/>
                  <a:pt x="9890824" y="1124458"/>
                  <a:pt x="9888474" y="1123188"/>
                </a:cubicBezTo>
                <a:cubicBezTo>
                  <a:pt x="9886124" y="1121982"/>
                  <a:pt x="9883775" y="1120712"/>
                  <a:pt x="9881489" y="1119505"/>
                </a:cubicBezTo>
                <a:cubicBezTo>
                  <a:pt x="9879139" y="1118235"/>
                  <a:pt x="9876853" y="1117029"/>
                  <a:pt x="9874504" y="1115759"/>
                </a:cubicBezTo>
                <a:cubicBezTo>
                  <a:pt x="9872218" y="1114489"/>
                  <a:pt x="9869869" y="1113219"/>
                  <a:pt x="9867583" y="1111949"/>
                </a:cubicBezTo>
                <a:cubicBezTo>
                  <a:pt x="9863011" y="1109409"/>
                  <a:pt x="9858375" y="1106869"/>
                  <a:pt x="9853803" y="1104329"/>
                </a:cubicBezTo>
                <a:cubicBezTo>
                  <a:pt x="9849231" y="1101789"/>
                  <a:pt x="9844596" y="1099249"/>
                  <a:pt x="9840024" y="1096709"/>
                </a:cubicBezTo>
                <a:cubicBezTo>
                  <a:pt x="9835451" y="1094169"/>
                  <a:pt x="9830879" y="1091629"/>
                  <a:pt x="9826371" y="1089025"/>
                </a:cubicBezTo>
                <a:cubicBezTo>
                  <a:pt x="9821862" y="1086485"/>
                  <a:pt x="9817354" y="1083882"/>
                  <a:pt x="9812846" y="1081278"/>
                </a:cubicBezTo>
                <a:lnTo>
                  <a:pt x="9785922" y="1065721"/>
                </a:lnTo>
                <a:lnTo>
                  <a:pt x="9759442" y="1049846"/>
                </a:lnTo>
                <a:lnTo>
                  <a:pt x="9746234" y="1041908"/>
                </a:lnTo>
                <a:lnTo>
                  <a:pt x="9733216" y="1033780"/>
                </a:lnTo>
                <a:lnTo>
                  <a:pt x="9707372" y="1017588"/>
                </a:lnTo>
                <a:lnTo>
                  <a:pt x="9682036" y="1001141"/>
                </a:lnTo>
                <a:lnTo>
                  <a:pt x="9669462" y="992886"/>
                </a:lnTo>
                <a:lnTo>
                  <a:pt x="9657080" y="984504"/>
                </a:lnTo>
                <a:lnTo>
                  <a:pt x="9632442" y="967740"/>
                </a:lnTo>
                <a:lnTo>
                  <a:pt x="9608502" y="950658"/>
                </a:lnTo>
                <a:cubicBezTo>
                  <a:pt x="9607487" y="949960"/>
                  <a:pt x="9606534" y="949262"/>
                  <a:pt x="9605518" y="948500"/>
                </a:cubicBezTo>
                <a:cubicBezTo>
                  <a:pt x="9604502" y="947801"/>
                  <a:pt x="9603549" y="947103"/>
                  <a:pt x="9602534" y="946404"/>
                </a:cubicBezTo>
                <a:cubicBezTo>
                  <a:pt x="9601517" y="945705"/>
                  <a:pt x="9600565" y="945007"/>
                  <a:pt x="9599549" y="944245"/>
                </a:cubicBezTo>
                <a:cubicBezTo>
                  <a:pt x="9598533" y="943483"/>
                  <a:pt x="9597580" y="942785"/>
                  <a:pt x="9596564" y="942086"/>
                </a:cubicBezTo>
                <a:lnTo>
                  <a:pt x="9584944" y="933387"/>
                </a:lnTo>
                <a:cubicBezTo>
                  <a:pt x="9583039" y="931926"/>
                  <a:pt x="9581071" y="930466"/>
                  <a:pt x="9579102" y="929069"/>
                </a:cubicBezTo>
                <a:cubicBezTo>
                  <a:pt x="9577134" y="927608"/>
                  <a:pt x="9575228" y="926211"/>
                  <a:pt x="9573324" y="924751"/>
                </a:cubicBezTo>
                <a:cubicBezTo>
                  <a:pt x="9571419" y="923290"/>
                  <a:pt x="9569450" y="921893"/>
                  <a:pt x="9567545" y="920433"/>
                </a:cubicBezTo>
                <a:cubicBezTo>
                  <a:pt x="9565640" y="918972"/>
                  <a:pt x="9563735" y="917512"/>
                  <a:pt x="9561830" y="916051"/>
                </a:cubicBezTo>
                <a:cubicBezTo>
                  <a:pt x="9554274" y="910209"/>
                  <a:pt x="9546780" y="904367"/>
                  <a:pt x="9539351" y="898462"/>
                </a:cubicBezTo>
                <a:cubicBezTo>
                  <a:pt x="9531985" y="892556"/>
                  <a:pt x="9524683" y="886651"/>
                  <a:pt x="9517507" y="880682"/>
                </a:cubicBezTo>
                <a:cubicBezTo>
                  <a:pt x="9510332" y="874713"/>
                  <a:pt x="9503220" y="868744"/>
                  <a:pt x="9496235" y="862711"/>
                </a:cubicBezTo>
                <a:cubicBezTo>
                  <a:pt x="9489249" y="856742"/>
                  <a:pt x="9482328" y="850710"/>
                  <a:pt x="9475534" y="844614"/>
                </a:cubicBezTo>
                <a:cubicBezTo>
                  <a:pt x="9468739" y="838581"/>
                  <a:pt x="9462072" y="832485"/>
                  <a:pt x="9455531" y="826326"/>
                </a:cubicBezTo>
                <a:cubicBezTo>
                  <a:pt x="9448990" y="820230"/>
                  <a:pt x="9442577" y="814070"/>
                  <a:pt x="9436290" y="807911"/>
                </a:cubicBezTo>
                <a:cubicBezTo>
                  <a:pt x="9430004" y="801751"/>
                  <a:pt x="9423781" y="795528"/>
                  <a:pt x="9417749" y="789305"/>
                </a:cubicBezTo>
                <a:cubicBezTo>
                  <a:pt x="9411652" y="783082"/>
                  <a:pt x="9405747" y="776859"/>
                  <a:pt x="9399905" y="770573"/>
                </a:cubicBezTo>
                <a:cubicBezTo>
                  <a:pt x="9394063" y="764350"/>
                  <a:pt x="9388348" y="758063"/>
                  <a:pt x="9382824" y="751777"/>
                </a:cubicBezTo>
                <a:cubicBezTo>
                  <a:pt x="9377299" y="745490"/>
                  <a:pt x="9371901" y="739140"/>
                  <a:pt x="9366631" y="732790"/>
                </a:cubicBezTo>
                <a:cubicBezTo>
                  <a:pt x="9361361" y="726440"/>
                  <a:pt x="9356280" y="720090"/>
                  <a:pt x="9351327" y="713740"/>
                </a:cubicBezTo>
                <a:cubicBezTo>
                  <a:pt x="9346374" y="707390"/>
                  <a:pt x="9341549" y="700977"/>
                  <a:pt x="9336849" y="694563"/>
                </a:cubicBezTo>
                <a:cubicBezTo>
                  <a:pt x="9332150" y="688150"/>
                  <a:pt x="9327642" y="681736"/>
                  <a:pt x="9323261" y="675323"/>
                </a:cubicBezTo>
                <a:cubicBezTo>
                  <a:pt x="9318879" y="668909"/>
                  <a:pt x="9314688" y="662496"/>
                  <a:pt x="9310624" y="656019"/>
                </a:cubicBezTo>
                <a:cubicBezTo>
                  <a:pt x="9306560" y="649605"/>
                  <a:pt x="9302687" y="643128"/>
                  <a:pt x="9298940" y="636715"/>
                </a:cubicBezTo>
                <a:cubicBezTo>
                  <a:pt x="9295194" y="630301"/>
                  <a:pt x="9291637" y="623824"/>
                  <a:pt x="9288272" y="617347"/>
                </a:cubicBezTo>
                <a:cubicBezTo>
                  <a:pt x="9281477" y="604520"/>
                  <a:pt x="9275445" y="591630"/>
                  <a:pt x="9270111" y="578739"/>
                </a:cubicBezTo>
                <a:cubicBezTo>
                  <a:pt x="9264777" y="565912"/>
                  <a:pt x="9260205" y="553085"/>
                  <a:pt x="9256332" y="540258"/>
                </a:cubicBezTo>
                <a:cubicBezTo>
                  <a:pt x="9252522" y="527558"/>
                  <a:pt x="9249410" y="514858"/>
                  <a:pt x="9247124" y="502222"/>
                </a:cubicBezTo>
                <a:cubicBezTo>
                  <a:pt x="9244838" y="489649"/>
                  <a:pt x="9243250" y="477203"/>
                  <a:pt x="9242488" y="464757"/>
                </a:cubicBezTo>
                <a:cubicBezTo>
                  <a:pt x="9242108" y="458597"/>
                  <a:pt x="9241917" y="452438"/>
                  <a:pt x="9241917" y="446342"/>
                </a:cubicBezTo>
                <a:cubicBezTo>
                  <a:pt x="9241917" y="440246"/>
                  <a:pt x="9242108" y="434213"/>
                  <a:pt x="9242488" y="428181"/>
                </a:cubicBezTo>
                <a:cubicBezTo>
                  <a:pt x="9242870" y="422148"/>
                  <a:pt x="9243441" y="416179"/>
                  <a:pt x="9244266" y="410274"/>
                </a:cubicBezTo>
                <a:cubicBezTo>
                  <a:pt x="9245028" y="404368"/>
                  <a:pt x="9245981" y="398463"/>
                  <a:pt x="9247187" y="392684"/>
                </a:cubicBezTo>
                <a:cubicBezTo>
                  <a:pt x="9248330" y="386842"/>
                  <a:pt x="9249727" y="381064"/>
                  <a:pt x="9251251" y="375349"/>
                </a:cubicBezTo>
                <a:cubicBezTo>
                  <a:pt x="9252775" y="369634"/>
                  <a:pt x="9254553" y="363982"/>
                  <a:pt x="9256459" y="358394"/>
                </a:cubicBezTo>
                <a:cubicBezTo>
                  <a:pt x="9258363" y="352806"/>
                  <a:pt x="9260459" y="347282"/>
                  <a:pt x="9262809" y="341821"/>
                </a:cubicBezTo>
                <a:cubicBezTo>
                  <a:pt x="9265095" y="336360"/>
                  <a:pt x="9267571" y="330962"/>
                  <a:pt x="9270174" y="325628"/>
                </a:cubicBezTo>
                <a:cubicBezTo>
                  <a:pt x="9275445" y="314960"/>
                  <a:pt x="9281414" y="304610"/>
                  <a:pt x="9288082" y="294450"/>
                </a:cubicBezTo>
                <a:cubicBezTo>
                  <a:pt x="9294686" y="284353"/>
                  <a:pt x="9301988" y="274574"/>
                  <a:pt x="9309925" y="264986"/>
                </a:cubicBezTo>
                <a:cubicBezTo>
                  <a:pt x="9317799" y="255524"/>
                  <a:pt x="9326309" y="246316"/>
                  <a:pt x="9335389" y="237363"/>
                </a:cubicBezTo>
                <a:cubicBezTo>
                  <a:pt x="9344406" y="228537"/>
                  <a:pt x="9354058" y="219964"/>
                  <a:pt x="9364282" y="211709"/>
                </a:cubicBezTo>
                <a:cubicBezTo>
                  <a:pt x="9374441" y="203518"/>
                  <a:pt x="9385110" y="195644"/>
                  <a:pt x="9396286" y="188024"/>
                </a:cubicBezTo>
                <a:cubicBezTo>
                  <a:pt x="9407398" y="180467"/>
                  <a:pt x="9418955" y="173292"/>
                  <a:pt x="9431020" y="166370"/>
                </a:cubicBezTo>
                <a:cubicBezTo>
                  <a:pt x="9442958" y="159512"/>
                  <a:pt x="9455404" y="152972"/>
                  <a:pt x="9468231" y="146685"/>
                </a:cubicBezTo>
                <a:cubicBezTo>
                  <a:pt x="9480995" y="140462"/>
                  <a:pt x="9494139" y="134620"/>
                  <a:pt x="9507664" y="129032"/>
                </a:cubicBezTo>
                <a:cubicBezTo>
                  <a:pt x="9514396" y="126238"/>
                  <a:pt x="9521253" y="123571"/>
                  <a:pt x="9528175" y="120968"/>
                </a:cubicBezTo>
                <a:cubicBezTo>
                  <a:pt x="9535097" y="118364"/>
                  <a:pt x="9542082" y="115824"/>
                  <a:pt x="9549130" y="113411"/>
                </a:cubicBezTo>
                <a:cubicBezTo>
                  <a:pt x="9556178" y="110998"/>
                  <a:pt x="9563290" y="108585"/>
                  <a:pt x="9570529" y="106299"/>
                </a:cubicBezTo>
                <a:cubicBezTo>
                  <a:pt x="9577705" y="104013"/>
                  <a:pt x="9584944" y="101791"/>
                  <a:pt x="9592310" y="99695"/>
                </a:cubicBezTo>
                <a:cubicBezTo>
                  <a:pt x="9599612" y="97600"/>
                  <a:pt x="9606978" y="95504"/>
                  <a:pt x="9614472" y="93536"/>
                </a:cubicBezTo>
                <a:cubicBezTo>
                  <a:pt x="9621901" y="91567"/>
                  <a:pt x="9629394" y="89726"/>
                  <a:pt x="9637014" y="87884"/>
                </a:cubicBezTo>
                <a:cubicBezTo>
                  <a:pt x="9644571" y="86106"/>
                  <a:pt x="9652190" y="84392"/>
                  <a:pt x="9659874" y="82741"/>
                </a:cubicBezTo>
                <a:cubicBezTo>
                  <a:pt x="9667558" y="81090"/>
                  <a:pt x="9675304" y="79566"/>
                  <a:pt x="9683115" y="78105"/>
                </a:cubicBezTo>
                <a:cubicBezTo>
                  <a:pt x="9698673" y="75184"/>
                  <a:pt x="9714421" y="72517"/>
                  <a:pt x="9730423" y="70231"/>
                </a:cubicBezTo>
                <a:cubicBezTo>
                  <a:pt x="9746298" y="67945"/>
                  <a:pt x="9762426" y="65913"/>
                  <a:pt x="9778746" y="64199"/>
                </a:cubicBezTo>
                <a:cubicBezTo>
                  <a:pt x="9795002" y="62484"/>
                  <a:pt x="9811385" y="61151"/>
                  <a:pt x="9828022" y="60071"/>
                </a:cubicBezTo>
                <a:cubicBezTo>
                  <a:pt x="9844532" y="58992"/>
                  <a:pt x="9861233" y="58293"/>
                  <a:pt x="9878060" y="57849"/>
                </a:cubicBezTo>
                <a:cubicBezTo>
                  <a:pt x="9886442" y="57658"/>
                  <a:pt x="9894887" y="57531"/>
                  <a:pt x="9903333" y="57468"/>
                </a:cubicBezTo>
                <a:cubicBezTo>
                  <a:pt x="9911778" y="57468"/>
                  <a:pt x="9920224" y="57468"/>
                  <a:pt x="9928733" y="57468"/>
                </a:cubicBezTo>
                <a:cubicBezTo>
                  <a:pt x="9937178" y="57595"/>
                  <a:pt x="9945687" y="57722"/>
                  <a:pt x="9954197" y="57976"/>
                </a:cubicBezTo>
                <a:cubicBezTo>
                  <a:pt x="9962705" y="58230"/>
                  <a:pt x="9971214" y="58547"/>
                  <a:pt x="9979787" y="58928"/>
                </a:cubicBezTo>
                <a:cubicBezTo>
                  <a:pt x="9988296" y="59373"/>
                  <a:pt x="9996869" y="59817"/>
                  <a:pt x="10005441" y="60388"/>
                </a:cubicBezTo>
                <a:cubicBezTo>
                  <a:pt x="10014013" y="60960"/>
                  <a:pt x="10022586" y="61595"/>
                  <a:pt x="10031159" y="62357"/>
                </a:cubicBezTo>
                <a:cubicBezTo>
                  <a:pt x="10039731" y="63055"/>
                  <a:pt x="10048303" y="63881"/>
                  <a:pt x="10056876" y="64770"/>
                </a:cubicBezTo>
                <a:cubicBezTo>
                  <a:pt x="10065449" y="65659"/>
                  <a:pt x="10074021" y="66612"/>
                  <a:pt x="10082594" y="67628"/>
                </a:cubicBezTo>
                <a:cubicBezTo>
                  <a:pt x="10091166" y="68644"/>
                  <a:pt x="10099738" y="69787"/>
                  <a:pt x="10108311" y="70930"/>
                </a:cubicBezTo>
                <a:cubicBezTo>
                  <a:pt x="10116884" y="72136"/>
                  <a:pt x="10125456" y="73343"/>
                  <a:pt x="10133965" y="74676"/>
                </a:cubicBezTo>
                <a:cubicBezTo>
                  <a:pt x="10142537" y="76010"/>
                  <a:pt x="10151047" y="77407"/>
                  <a:pt x="10159555" y="78867"/>
                </a:cubicBezTo>
                <a:cubicBezTo>
                  <a:pt x="10168064" y="80328"/>
                  <a:pt x="10176574" y="81915"/>
                  <a:pt x="10185083" y="83503"/>
                </a:cubicBezTo>
                <a:cubicBezTo>
                  <a:pt x="10193591" y="85154"/>
                  <a:pt x="10202037" y="86805"/>
                  <a:pt x="10210483" y="88583"/>
                </a:cubicBezTo>
                <a:cubicBezTo>
                  <a:pt x="10218928" y="90361"/>
                  <a:pt x="10227310" y="92202"/>
                  <a:pt x="10235692" y="94107"/>
                </a:cubicBezTo>
                <a:cubicBezTo>
                  <a:pt x="10244074" y="96012"/>
                  <a:pt x="10252392" y="97981"/>
                  <a:pt x="10260774" y="100076"/>
                </a:cubicBezTo>
                <a:cubicBezTo>
                  <a:pt x="10269093" y="102108"/>
                  <a:pt x="10277348" y="104267"/>
                  <a:pt x="10285603" y="106426"/>
                </a:cubicBezTo>
                <a:cubicBezTo>
                  <a:pt x="10297097" y="109474"/>
                  <a:pt x="10308590" y="112649"/>
                  <a:pt x="10319957" y="115951"/>
                </a:cubicBezTo>
                <a:cubicBezTo>
                  <a:pt x="10331323" y="119253"/>
                  <a:pt x="10342626" y="122682"/>
                  <a:pt x="10353802" y="126175"/>
                </a:cubicBezTo>
                <a:cubicBezTo>
                  <a:pt x="10364978" y="129731"/>
                  <a:pt x="10376090" y="133350"/>
                  <a:pt x="10387139" y="137097"/>
                </a:cubicBezTo>
                <a:cubicBezTo>
                  <a:pt x="10398125" y="140843"/>
                  <a:pt x="10409047" y="144717"/>
                  <a:pt x="10419842" y="148717"/>
                </a:cubicBezTo>
                <a:cubicBezTo>
                  <a:pt x="10424477" y="150432"/>
                  <a:pt x="10429176" y="152146"/>
                  <a:pt x="10433749" y="153924"/>
                </a:cubicBezTo>
                <a:cubicBezTo>
                  <a:pt x="10438384" y="155702"/>
                  <a:pt x="10442956" y="157480"/>
                  <a:pt x="10447591" y="159258"/>
                </a:cubicBezTo>
                <a:cubicBezTo>
                  <a:pt x="10452163" y="161036"/>
                  <a:pt x="10456736" y="162878"/>
                  <a:pt x="10461308" y="164719"/>
                </a:cubicBezTo>
                <a:cubicBezTo>
                  <a:pt x="10465879" y="166561"/>
                  <a:pt x="10470388" y="168402"/>
                  <a:pt x="10474897" y="170244"/>
                </a:cubicBezTo>
                <a:cubicBezTo>
                  <a:pt x="10489819" y="176403"/>
                  <a:pt x="10504551" y="182817"/>
                  <a:pt x="10518965" y="189357"/>
                </a:cubicBezTo>
                <a:cubicBezTo>
                  <a:pt x="10533444" y="195898"/>
                  <a:pt x="10547667" y="202629"/>
                  <a:pt x="10561574" y="209487"/>
                </a:cubicBezTo>
                <a:cubicBezTo>
                  <a:pt x="10575544" y="216345"/>
                  <a:pt x="10589324" y="223393"/>
                  <a:pt x="10602786" y="230505"/>
                </a:cubicBezTo>
                <a:cubicBezTo>
                  <a:pt x="10616311" y="237681"/>
                  <a:pt x="10629519" y="244983"/>
                  <a:pt x="10642537" y="252413"/>
                </a:cubicBezTo>
                <a:cubicBezTo>
                  <a:pt x="10649013" y="256159"/>
                  <a:pt x="10655490" y="259906"/>
                  <a:pt x="10661840" y="263652"/>
                </a:cubicBezTo>
                <a:cubicBezTo>
                  <a:pt x="10668254" y="267462"/>
                  <a:pt x="10674540" y="271209"/>
                  <a:pt x="10680827" y="275082"/>
                </a:cubicBezTo>
                <a:cubicBezTo>
                  <a:pt x="10687113" y="278892"/>
                  <a:pt x="10693337" y="282766"/>
                  <a:pt x="10699496" y="286703"/>
                </a:cubicBezTo>
                <a:cubicBezTo>
                  <a:pt x="10705655" y="290576"/>
                  <a:pt x="10711751" y="294513"/>
                  <a:pt x="10717784" y="298450"/>
                </a:cubicBezTo>
                <a:cubicBezTo>
                  <a:pt x="10719308" y="299466"/>
                  <a:pt x="10720769" y="300419"/>
                  <a:pt x="10722292" y="301435"/>
                </a:cubicBezTo>
                <a:cubicBezTo>
                  <a:pt x="10723816" y="302451"/>
                  <a:pt x="10725340" y="303403"/>
                  <a:pt x="10726801" y="304419"/>
                </a:cubicBezTo>
                <a:cubicBezTo>
                  <a:pt x="10728325" y="305435"/>
                  <a:pt x="10729786" y="306388"/>
                  <a:pt x="10731310" y="307404"/>
                </a:cubicBezTo>
                <a:cubicBezTo>
                  <a:pt x="10732834" y="308420"/>
                  <a:pt x="10734294" y="309372"/>
                  <a:pt x="10735754" y="310388"/>
                </a:cubicBezTo>
                <a:lnTo>
                  <a:pt x="10753408" y="322453"/>
                </a:lnTo>
                <a:cubicBezTo>
                  <a:pt x="10754868" y="323469"/>
                  <a:pt x="10756328" y="324485"/>
                  <a:pt x="10757789" y="325501"/>
                </a:cubicBezTo>
                <a:cubicBezTo>
                  <a:pt x="10759249" y="326517"/>
                  <a:pt x="10760647" y="327533"/>
                  <a:pt x="10762107" y="328549"/>
                </a:cubicBezTo>
                <a:cubicBezTo>
                  <a:pt x="10763567" y="329565"/>
                  <a:pt x="10764964" y="330581"/>
                  <a:pt x="10766425" y="331597"/>
                </a:cubicBezTo>
                <a:cubicBezTo>
                  <a:pt x="10767886" y="332613"/>
                  <a:pt x="10769283" y="333629"/>
                  <a:pt x="10770743" y="334645"/>
                </a:cubicBezTo>
                <a:cubicBezTo>
                  <a:pt x="10772203" y="335661"/>
                  <a:pt x="10773664" y="336677"/>
                  <a:pt x="10775061" y="337693"/>
                </a:cubicBezTo>
                <a:cubicBezTo>
                  <a:pt x="10776458" y="338709"/>
                  <a:pt x="10777919" y="339725"/>
                  <a:pt x="10779315" y="340805"/>
                </a:cubicBezTo>
                <a:cubicBezTo>
                  <a:pt x="10780712" y="341821"/>
                  <a:pt x="10782110" y="342837"/>
                  <a:pt x="10783570" y="343916"/>
                </a:cubicBezTo>
                <a:cubicBezTo>
                  <a:pt x="10784967" y="344932"/>
                  <a:pt x="10786364" y="346012"/>
                  <a:pt x="10787824" y="347028"/>
                </a:cubicBezTo>
                <a:cubicBezTo>
                  <a:pt x="10790682" y="349123"/>
                  <a:pt x="10793476" y="351155"/>
                  <a:pt x="10796270" y="353251"/>
                </a:cubicBezTo>
                <a:cubicBezTo>
                  <a:pt x="10799064" y="355346"/>
                  <a:pt x="10801858" y="357442"/>
                  <a:pt x="10804588" y="359537"/>
                </a:cubicBezTo>
                <a:cubicBezTo>
                  <a:pt x="10807319" y="361633"/>
                  <a:pt x="10810113" y="363728"/>
                  <a:pt x="10812844" y="365824"/>
                </a:cubicBezTo>
                <a:cubicBezTo>
                  <a:pt x="10815574" y="367919"/>
                  <a:pt x="10818368" y="370015"/>
                  <a:pt x="10821099" y="372110"/>
                </a:cubicBezTo>
                <a:cubicBezTo>
                  <a:pt x="10823765" y="374206"/>
                  <a:pt x="10826496" y="376365"/>
                  <a:pt x="10829163" y="378460"/>
                </a:cubicBezTo>
                <a:cubicBezTo>
                  <a:pt x="10831830" y="380556"/>
                  <a:pt x="10834561" y="382715"/>
                  <a:pt x="10837227" y="384874"/>
                </a:cubicBezTo>
                <a:cubicBezTo>
                  <a:pt x="10839895" y="387033"/>
                  <a:pt x="10842625" y="389128"/>
                  <a:pt x="10845228" y="391287"/>
                </a:cubicBezTo>
                <a:cubicBezTo>
                  <a:pt x="10847896" y="393446"/>
                  <a:pt x="10850499" y="395605"/>
                  <a:pt x="10853102" y="397764"/>
                </a:cubicBezTo>
                <a:lnTo>
                  <a:pt x="10860976" y="404241"/>
                </a:lnTo>
                <a:lnTo>
                  <a:pt x="10864913" y="407480"/>
                </a:lnTo>
                <a:lnTo>
                  <a:pt x="10868787" y="410718"/>
                </a:lnTo>
                <a:lnTo>
                  <a:pt x="10884217" y="423799"/>
                </a:lnTo>
                <a:cubicBezTo>
                  <a:pt x="10885487" y="424878"/>
                  <a:pt x="10886821" y="426022"/>
                  <a:pt x="10888027" y="427101"/>
                </a:cubicBezTo>
                <a:cubicBezTo>
                  <a:pt x="10889298" y="428181"/>
                  <a:pt x="10890567" y="429324"/>
                  <a:pt x="10891774" y="430403"/>
                </a:cubicBezTo>
                <a:cubicBezTo>
                  <a:pt x="10893044" y="431483"/>
                  <a:pt x="10894250" y="432626"/>
                  <a:pt x="10895521" y="433705"/>
                </a:cubicBezTo>
                <a:cubicBezTo>
                  <a:pt x="10896790" y="434785"/>
                  <a:pt x="10898061" y="435928"/>
                  <a:pt x="10899330" y="437007"/>
                </a:cubicBezTo>
                <a:cubicBezTo>
                  <a:pt x="10900600" y="438087"/>
                  <a:pt x="10901871" y="439230"/>
                  <a:pt x="10903077" y="440309"/>
                </a:cubicBezTo>
                <a:cubicBezTo>
                  <a:pt x="10904347" y="441389"/>
                  <a:pt x="10905617" y="442532"/>
                  <a:pt x="10906824" y="443611"/>
                </a:cubicBezTo>
                <a:cubicBezTo>
                  <a:pt x="10908094" y="444691"/>
                  <a:pt x="10909300" y="445834"/>
                  <a:pt x="10910570" y="446977"/>
                </a:cubicBezTo>
                <a:cubicBezTo>
                  <a:pt x="10911776" y="448120"/>
                  <a:pt x="10913047" y="449199"/>
                  <a:pt x="10914253" y="450342"/>
                </a:cubicBezTo>
                <a:lnTo>
                  <a:pt x="10929049" y="463804"/>
                </a:lnTo>
                <a:cubicBezTo>
                  <a:pt x="10930255" y="464947"/>
                  <a:pt x="10931462" y="466027"/>
                  <a:pt x="10932668" y="467170"/>
                </a:cubicBezTo>
                <a:cubicBezTo>
                  <a:pt x="10933874" y="468313"/>
                  <a:pt x="10935081" y="469456"/>
                  <a:pt x="10936287" y="470535"/>
                </a:cubicBezTo>
                <a:cubicBezTo>
                  <a:pt x="10937494" y="471678"/>
                  <a:pt x="10938700" y="472821"/>
                  <a:pt x="10939907" y="473964"/>
                </a:cubicBezTo>
                <a:cubicBezTo>
                  <a:pt x="10941113" y="475107"/>
                  <a:pt x="10942320" y="476250"/>
                  <a:pt x="10943526" y="477393"/>
                </a:cubicBezTo>
                <a:cubicBezTo>
                  <a:pt x="10945939" y="479679"/>
                  <a:pt x="10948352" y="481965"/>
                  <a:pt x="10950765" y="484251"/>
                </a:cubicBezTo>
                <a:cubicBezTo>
                  <a:pt x="10953115" y="486537"/>
                  <a:pt x="10955528" y="488823"/>
                  <a:pt x="10957877" y="491109"/>
                </a:cubicBezTo>
                <a:cubicBezTo>
                  <a:pt x="10960227" y="493395"/>
                  <a:pt x="10962576" y="495681"/>
                  <a:pt x="10964926" y="498031"/>
                </a:cubicBezTo>
                <a:cubicBezTo>
                  <a:pt x="10967275" y="500317"/>
                  <a:pt x="10969625" y="502666"/>
                  <a:pt x="10971974" y="504952"/>
                </a:cubicBezTo>
                <a:cubicBezTo>
                  <a:pt x="10973181" y="506095"/>
                  <a:pt x="10974324" y="507238"/>
                  <a:pt x="10975467" y="508445"/>
                </a:cubicBezTo>
                <a:cubicBezTo>
                  <a:pt x="10976610" y="509588"/>
                  <a:pt x="10977753" y="510731"/>
                  <a:pt x="10978896" y="511937"/>
                </a:cubicBezTo>
                <a:cubicBezTo>
                  <a:pt x="10980039" y="513080"/>
                  <a:pt x="10981182" y="514287"/>
                  <a:pt x="10982325" y="515430"/>
                </a:cubicBezTo>
                <a:cubicBezTo>
                  <a:pt x="10983468" y="516573"/>
                  <a:pt x="10984611" y="517779"/>
                  <a:pt x="10985754" y="518922"/>
                </a:cubicBezTo>
                <a:lnTo>
                  <a:pt x="10992675" y="525907"/>
                </a:lnTo>
                <a:lnTo>
                  <a:pt x="10996168" y="529400"/>
                </a:lnTo>
                <a:lnTo>
                  <a:pt x="10999534" y="532892"/>
                </a:lnTo>
                <a:cubicBezTo>
                  <a:pt x="11001756" y="535242"/>
                  <a:pt x="11004042" y="537591"/>
                  <a:pt x="11006264" y="539941"/>
                </a:cubicBezTo>
                <a:cubicBezTo>
                  <a:pt x="11008550" y="542290"/>
                  <a:pt x="11010773" y="544640"/>
                  <a:pt x="11013059" y="547053"/>
                </a:cubicBezTo>
                <a:cubicBezTo>
                  <a:pt x="11015282" y="549402"/>
                  <a:pt x="11017567" y="551815"/>
                  <a:pt x="11019790" y="554165"/>
                </a:cubicBezTo>
                <a:cubicBezTo>
                  <a:pt x="11022012" y="556514"/>
                  <a:pt x="11024235" y="558927"/>
                  <a:pt x="11026394" y="561340"/>
                </a:cubicBezTo>
                <a:lnTo>
                  <a:pt x="11039602" y="575691"/>
                </a:lnTo>
                <a:lnTo>
                  <a:pt x="11052556" y="590169"/>
                </a:lnTo>
                <a:cubicBezTo>
                  <a:pt x="11054778" y="592582"/>
                  <a:pt x="11056937" y="594995"/>
                  <a:pt x="11059033" y="597472"/>
                </a:cubicBezTo>
                <a:cubicBezTo>
                  <a:pt x="11061192" y="599885"/>
                  <a:pt x="11063287" y="602361"/>
                  <a:pt x="11065447" y="604774"/>
                </a:cubicBezTo>
                <a:cubicBezTo>
                  <a:pt x="11067542" y="607187"/>
                  <a:pt x="11069701" y="609664"/>
                  <a:pt x="11071797" y="612140"/>
                </a:cubicBezTo>
                <a:cubicBezTo>
                  <a:pt x="11073892" y="614617"/>
                  <a:pt x="11076051" y="617030"/>
                  <a:pt x="11078147" y="619506"/>
                </a:cubicBezTo>
                <a:lnTo>
                  <a:pt x="11101705" y="646811"/>
                </a:lnTo>
                <a:lnTo>
                  <a:pt x="11113643" y="660146"/>
                </a:lnTo>
                <a:lnTo>
                  <a:pt x="11119675" y="666877"/>
                </a:lnTo>
                <a:lnTo>
                  <a:pt x="11125899" y="673545"/>
                </a:lnTo>
                <a:cubicBezTo>
                  <a:pt x="11134153" y="682498"/>
                  <a:pt x="11142599" y="691388"/>
                  <a:pt x="11151235" y="700342"/>
                </a:cubicBezTo>
                <a:cubicBezTo>
                  <a:pt x="11159935" y="709295"/>
                  <a:pt x="11168761" y="718185"/>
                  <a:pt x="11177841" y="727075"/>
                </a:cubicBezTo>
                <a:cubicBezTo>
                  <a:pt x="11186922" y="735965"/>
                  <a:pt x="11196257" y="744855"/>
                  <a:pt x="11205782" y="753682"/>
                </a:cubicBezTo>
                <a:cubicBezTo>
                  <a:pt x="11215307" y="762508"/>
                  <a:pt x="11225086" y="771335"/>
                  <a:pt x="11234991" y="780098"/>
                </a:cubicBezTo>
                <a:lnTo>
                  <a:pt x="11250104" y="793242"/>
                </a:lnTo>
                <a:lnTo>
                  <a:pt x="11265599" y="806196"/>
                </a:lnTo>
                <a:lnTo>
                  <a:pt x="11269472" y="809435"/>
                </a:lnTo>
                <a:lnTo>
                  <a:pt x="11273473" y="812673"/>
                </a:lnTo>
                <a:lnTo>
                  <a:pt x="11281410" y="819087"/>
                </a:lnTo>
                <a:lnTo>
                  <a:pt x="11289411" y="825500"/>
                </a:lnTo>
                <a:lnTo>
                  <a:pt x="11297539" y="831850"/>
                </a:lnTo>
                <a:cubicBezTo>
                  <a:pt x="11302937" y="836105"/>
                  <a:pt x="11308461" y="840359"/>
                  <a:pt x="11313986" y="844550"/>
                </a:cubicBezTo>
                <a:cubicBezTo>
                  <a:pt x="11319510" y="848741"/>
                  <a:pt x="11325098" y="852932"/>
                  <a:pt x="11330749" y="857123"/>
                </a:cubicBezTo>
                <a:cubicBezTo>
                  <a:pt x="11336401" y="861314"/>
                  <a:pt x="11342116" y="865441"/>
                  <a:pt x="11347831" y="869505"/>
                </a:cubicBezTo>
                <a:cubicBezTo>
                  <a:pt x="11353610" y="873633"/>
                  <a:pt x="11359388" y="877697"/>
                  <a:pt x="11365230" y="881698"/>
                </a:cubicBezTo>
                <a:cubicBezTo>
                  <a:pt x="11376977" y="889762"/>
                  <a:pt x="11388915" y="897763"/>
                  <a:pt x="11400980" y="905574"/>
                </a:cubicBezTo>
                <a:cubicBezTo>
                  <a:pt x="11413109" y="913384"/>
                  <a:pt x="11425428" y="921131"/>
                  <a:pt x="11437874" y="928688"/>
                </a:cubicBezTo>
                <a:cubicBezTo>
                  <a:pt x="11450384" y="936244"/>
                  <a:pt x="11463020" y="943674"/>
                  <a:pt x="11475847" y="950849"/>
                </a:cubicBezTo>
                <a:cubicBezTo>
                  <a:pt x="11488674" y="958088"/>
                  <a:pt x="11501691" y="965137"/>
                  <a:pt x="11514836" y="972058"/>
                </a:cubicBezTo>
                <a:cubicBezTo>
                  <a:pt x="11527980" y="978980"/>
                  <a:pt x="11541315" y="985647"/>
                  <a:pt x="11554777" y="992188"/>
                </a:cubicBezTo>
                <a:cubicBezTo>
                  <a:pt x="11568239" y="998728"/>
                  <a:pt x="11581828" y="1005078"/>
                  <a:pt x="11595481" y="1011174"/>
                </a:cubicBezTo>
                <a:cubicBezTo>
                  <a:pt x="11609197" y="1017333"/>
                  <a:pt x="11622976" y="1023303"/>
                  <a:pt x="11636883" y="1029018"/>
                </a:cubicBezTo>
                <a:cubicBezTo>
                  <a:pt x="11650789" y="1034796"/>
                  <a:pt x="11664760" y="1040321"/>
                  <a:pt x="11678857" y="1045718"/>
                </a:cubicBezTo>
                <a:cubicBezTo>
                  <a:pt x="11680317" y="1046290"/>
                  <a:pt x="11681714" y="1046798"/>
                  <a:pt x="11683174" y="1047369"/>
                </a:cubicBezTo>
                <a:cubicBezTo>
                  <a:pt x="11684635" y="1047941"/>
                  <a:pt x="11686032" y="1048449"/>
                  <a:pt x="11687492" y="1049020"/>
                </a:cubicBezTo>
                <a:cubicBezTo>
                  <a:pt x="11688953" y="1049528"/>
                  <a:pt x="11690350" y="1050100"/>
                  <a:pt x="11691811" y="1050608"/>
                </a:cubicBezTo>
                <a:cubicBezTo>
                  <a:pt x="11693271" y="1051116"/>
                  <a:pt x="11694668" y="1051687"/>
                  <a:pt x="11696128" y="1052195"/>
                </a:cubicBezTo>
                <a:cubicBezTo>
                  <a:pt x="11708828" y="1056894"/>
                  <a:pt x="11721528" y="1061403"/>
                  <a:pt x="11734355" y="1065721"/>
                </a:cubicBezTo>
                <a:cubicBezTo>
                  <a:pt x="11747119" y="1070102"/>
                  <a:pt x="11759946" y="1074293"/>
                  <a:pt x="11772773" y="1078294"/>
                </a:cubicBezTo>
                <a:cubicBezTo>
                  <a:pt x="11785600" y="1082358"/>
                  <a:pt x="11798490" y="1086231"/>
                  <a:pt x="11811381" y="1089978"/>
                </a:cubicBezTo>
                <a:cubicBezTo>
                  <a:pt x="11824272" y="1093724"/>
                  <a:pt x="11837162" y="1097280"/>
                  <a:pt x="11850052" y="1100773"/>
                </a:cubicBezTo>
                <a:cubicBezTo>
                  <a:pt x="11864403" y="1104646"/>
                  <a:pt x="11878754" y="1108266"/>
                  <a:pt x="11893169" y="1111822"/>
                </a:cubicBezTo>
                <a:cubicBezTo>
                  <a:pt x="11907520" y="1115314"/>
                  <a:pt x="11921871" y="1118680"/>
                  <a:pt x="11936222" y="1121855"/>
                </a:cubicBezTo>
                <a:cubicBezTo>
                  <a:pt x="11950510" y="1125030"/>
                  <a:pt x="11964861" y="1128078"/>
                  <a:pt x="11979148" y="1130999"/>
                </a:cubicBezTo>
                <a:cubicBezTo>
                  <a:pt x="11993436" y="1133920"/>
                  <a:pt x="12007660" y="1136650"/>
                  <a:pt x="12021884" y="1139254"/>
                </a:cubicBezTo>
                <a:cubicBezTo>
                  <a:pt x="12036108" y="1141857"/>
                  <a:pt x="12050268" y="1144397"/>
                  <a:pt x="12064428" y="1146810"/>
                </a:cubicBezTo>
                <a:cubicBezTo>
                  <a:pt x="12078525" y="1149223"/>
                  <a:pt x="12092623" y="1151509"/>
                  <a:pt x="12106720" y="1153668"/>
                </a:cubicBezTo>
                <a:cubicBezTo>
                  <a:pt x="12120753" y="1155827"/>
                  <a:pt x="12134787" y="1157923"/>
                  <a:pt x="12148820" y="1159955"/>
                </a:cubicBezTo>
                <a:cubicBezTo>
                  <a:pt x="12162790" y="1161987"/>
                  <a:pt x="12176760" y="1163892"/>
                  <a:pt x="12190666" y="1165797"/>
                </a:cubicBezTo>
                <a:cubicBezTo>
                  <a:pt x="12191428" y="1165924"/>
                  <a:pt x="12192127" y="1165987"/>
                  <a:pt x="12192889" y="1166114"/>
                </a:cubicBezTo>
                <a:lnTo>
                  <a:pt x="12193270" y="1087882"/>
                </a:lnTo>
                <a:cubicBezTo>
                  <a:pt x="12191238" y="1087628"/>
                  <a:pt x="12189206" y="1087374"/>
                  <a:pt x="12187174" y="1087057"/>
                </a:cubicBezTo>
                <a:close/>
              </a:path>
            </a:pathLst>
          </a:custGeom>
          <a:solidFill>
            <a:schemeClr val="bg1">
              <a:lumMod val="95000"/>
              <a:alpha val="16000"/>
            </a:schemeClr>
          </a:solidFill>
          <a:ln w="63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3C40E120-4E90-F923-5303-002B2039D190}"/>
              </a:ext>
            </a:extLst>
          </p:cNvPr>
          <p:cNvSpPr/>
          <p:nvPr/>
        </p:nvSpPr>
        <p:spPr>
          <a:xfrm>
            <a:off x="317627" y="2560828"/>
            <a:ext cx="11874563" cy="4292790"/>
          </a:xfrm>
          <a:custGeom>
            <a:avLst/>
            <a:gdLst>
              <a:gd name="connsiteX0" fmla="*/ 11859578 w 11874563"/>
              <a:gd name="connsiteY0" fmla="*/ 1147509 h 4292790"/>
              <a:gd name="connsiteX1" fmla="*/ 11763057 w 11874563"/>
              <a:gd name="connsiteY1" fmla="*/ 1132078 h 4292790"/>
              <a:gd name="connsiteX2" fmla="*/ 11713337 w 11874563"/>
              <a:gd name="connsiteY2" fmla="*/ 1122871 h 4292790"/>
              <a:gd name="connsiteX3" fmla="*/ 11662601 w 11874563"/>
              <a:gd name="connsiteY3" fmla="*/ 1112457 h 4292790"/>
              <a:gd name="connsiteX4" fmla="*/ 11610975 w 11874563"/>
              <a:gd name="connsiteY4" fmla="*/ 1100709 h 4292790"/>
              <a:gd name="connsiteX5" fmla="*/ 11558460 w 11874563"/>
              <a:gd name="connsiteY5" fmla="*/ 1087565 h 4292790"/>
              <a:gd name="connsiteX6" fmla="*/ 11510645 w 11874563"/>
              <a:gd name="connsiteY6" fmla="*/ 1074420 h 4292790"/>
              <a:gd name="connsiteX7" fmla="*/ 11462321 w 11874563"/>
              <a:gd name="connsiteY7" fmla="*/ 1059942 h 4292790"/>
              <a:gd name="connsiteX8" fmla="*/ 11413554 w 11874563"/>
              <a:gd name="connsiteY8" fmla="*/ 1044067 h 4292790"/>
              <a:gd name="connsiteX9" fmla="*/ 11364531 w 11874563"/>
              <a:gd name="connsiteY9" fmla="*/ 1026732 h 4292790"/>
              <a:gd name="connsiteX10" fmla="*/ 11358880 w 11874563"/>
              <a:gd name="connsiteY10" fmla="*/ 1024636 h 4292790"/>
              <a:gd name="connsiteX11" fmla="*/ 11353229 w 11874563"/>
              <a:gd name="connsiteY11" fmla="*/ 1022541 h 4292790"/>
              <a:gd name="connsiteX12" fmla="*/ 11347577 w 11874563"/>
              <a:gd name="connsiteY12" fmla="*/ 1020382 h 4292790"/>
              <a:gd name="connsiteX13" fmla="*/ 11341926 w 11874563"/>
              <a:gd name="connsiteY13" fmla="*/ 1018223 h 4292790"/>
              <a:gd name="connsiteX14" fmla="*/ 11287252 w 11874563"/>
              <a:gd name="connsiteY14" fmla="*/ 996442 h 4292790"/>
              <a:gd name="connsiteX15" fmla="*/ 11232896 w 11874563"/>
              <a:gd name="connsiteY15" fmla="*/ 972820 h 4292790"/>
              <a:gd name="connsiteX16" fmla="*/ 11179239 w 11874563"/>
              <a:gd name="connsiteY16" fmla="*/ 947484 h 4292790"/>
              <a:gd name="connsiteX17" fmla="*/ 11126597 w 11874563"/>
              <a:gd name="connsiteY17" fmla="*/ 920560 h 4292790"/>
              <a:gd name="connsiteX18" fmla="*/ 11075226 w 11874563"/>
              <a:gd name="connsiteY18" fmla="*/ 892175 h 4292790"/>
              <a:gd name="connsiteX19" fmla="*/ 11025442 w 11874563"/>
              <a:gd name="connsiteY19" fmla="*/ 862584 h 4292790"/>
              <a:gd name="connsiteX20" fmla="*/ 10977499 w 11874563"/>
              <a:gd name="connsiteY20" fmla="*/ 831977 h 4292790"/>
              <a:gd name="connsiteX21" fmla="*/ 10931589 w 11874563"/>
              <a:gd name="connsiteY21" fmla="*/ 800545 h 4292790"/>
              <a:gd name="connsiteX22" fmla="*/ 10909427 w 11874563"/>
              <a:gd name="connsiteY22" fmla="*/ 784606 h 4292790"/>
              <a:gd name="connsiteX23" fmla="*/ 10887837 w 11874563"/>
              <a:gd name="connsiteY23" fmla="*/ 768541 h 4292790"/>
              <a:gd name="connsiteX24" fmla="*/ 10866818 w 11874563"/>
              <a:gd name="connsiteY24" fmla="*/ 752348 h 4292790"/>
              <a:gd name="connsiteX25" fmla="*/ 10846371 w 11874563"/>
              <a:gd name="connsiteY25" fmla="*/ 736092 h 4292790"/>
              <a:gd name="connsiteX26" fmla="*/ 10836275 w 11874563"/>
              <a:gd name="connsiteY26" fmla="*/ 727964 h 4292790"/>
              <a:gd name="connsiteX27" fmla="*/ 10826432 w 11874563"/>
              <a:gd name="connsiteY27" fmla="*/ 719773 h 4292790"/>
              <a:gd name="connsiteX28" fmla="*/ 10816654 w 11874563"/>
              <a:gd name="connsiteY28" fmla="*/ 711581 h 4292790"/>
              <a:gd name="connsiteX29" fmla="*/ 10811764 w 11874563"/>
              <a:gd name="connsiteY29" fmla="*/ 707517 h 4292790"/>
              <a:gd name="connsiteX30" fmla="*/ 10807002 w 11874563"/>
              <a:gd name="connsiteY30" fmla="*/ 703390 h 4292790"/>
              <a:gd name="connsiteX31" fmla="*/ 10788142 w 11874563"/>
              <a:gd name="connsiteY31" fmla="*/ 687007 h 4292790"/>
              <a:gd name="connsiteX32" fmla="*/ 10769917 w 11874563"/>
              <a:gd name="connsiteY32" fmla="*/ 670624 h 4292790"/>
              <a:gd name="connsiteX33" fmla="*/ 10735056 w 11874563"/>
              <a:gd name="connsiteY33" fmla="*/ 637921 h 4292790"/>
              <a:gd name="connsiteX34" fmla="*/ 10702290 w 11874563"/>
              <a:gd name="connsiteY34" fmla="*/ 605409 h 4292790"/>
              <a:gd name="connsiteX35" fmla="*/ 10671556 w 11874563"/>
              <a:gd name="connsiteY35" fmla="*/ 573151 h 4292790"/>
              <a:gd name="connsiteX36" fmla="*/ 10642727 w 11874563"/>
              <a:gd name="connsiteY36" fmla="*/ 541211 h 4292790"/>
              <a:gd name="connsiteX37" fmla="*/ 10635742 w 11874563"/>
              <a:gd name="connsiteY37" fmla="*/ 533273 h 4292790"/>
              <a:gd name="connsiteX38" fmla="*/ 10629011 w 11874563"/>
              <a:gd name="connsiteY38" fmla="*/ 525399 h 4292790"/>
              <a:gd name="connsiteX39" fmla="*/ 10615613 w 11874563"/>
              <a:gd name="connsiteY39" fmla="*/ 509715 h 4292790"/>
              <a:gd name="connsiteX40" fmla="*/ 10590784 w 11874563"/>
              <a:gd name="connsiteY40" fmla="*/ 479298 h 4292790"/>
              <a:gd name="connsiteX41" fmla="*/ 10585132 w 11874563"/>
              <a:gd name="connsiteY41" fmla="*/ 472376 h 4292790"/>
              <a:gd name="connsiteX42" fmla="*/ 10579481 w 11874563"/>
              <a:gd name="connsiteY42" fmla="*/ 465455 h 4292790"/>
              <a:gd name="connsiteX43" fmla="*/ 10573829 w 11874563"/>
              <a:gd name="connsiteY43" fmla="*/ 458597 h 4292790"/>
              <a:gd name="connsiteX44" fmla="*/ 10568051 w 11874563"/>
              <a:gd name="connsiteY44" fmla="*/ 451803 h 4292790"/>
              <a:gd name="connsiteX45" fmla="*/ 10556557 w 11874563"/>
              <a:gd name="connsiteY45" fmla="*/ 438277 h 4292790"/>
              <a:gd name="connsiteX46" fmla="*/ 10544810 w 11874563"/>
              <a:gd name="connsiteY46" fmla="*/ 424879 h 4292790"/>
              <a:gd name="connsiteX47" fmla="*/ 10538968 w 11874563"/>
              <a:gd name="connsiteY47" fmla="*/ 418211 h 4292790"/>
              <a:gd name="connsiteX48" fmla="*/ 10532999 w 11874563"/>
              <a:gd name="connsiteY48" fmla="*/ 411607 h 4292790"/>
              <a:gd name="connsiteX49" fmla="*/ 10527030 w 11874563"/>
              <a:gd name="connsiteY49" fmla="*/ 405067 h 4292790"/>
              <a:gd name="connsiteX50" fmla="*/ 10521061 w 11874563"/>
              <a:gd name="connsiteY50" fmla="*/ 398526 h 4292790"/>
              <a:gd name="connsiteX51" fmla="*/ 10518077 w 11874563"/>
              <a:gd name="connsiteY51" fmla="*/ 395288 h 4292790"/>
              <a:gd name="connsiteX52" fmla="*/ 10515029 w 11874563"/>
              <a:gd name="connsiteY52" fmla="*/ 392049 h 4292790"/>
              <a:gd name="connsiteX53" fmla="*/ 10508932 w 11874563"/>
              <a:gd name="connsiteY53" fmla="*/ 385572 h 4292790"/>
              <a:gd name="connsiteX54" fmla="*/ 10505884 w 11874563"/>
              <a:gd name="connsiteY54" fmla="*/ 382333 h 4292790"/>
              <a:gd name="connsiteX55" fmla="*/ 10502837 w 11874563"/>
              <a:gd name="connsiteY55" fmla="*/ 379095 h 4292790"/>
              <a:gd name="connsiteX56" fmla="*/ 10499789 w 11874563"/>
              <a:gd name="connsiteY56" fmla="*/ 375857 h 4292790"/>
              <a:gd name="connsiteX57" fmla="*/ 10496677 w 11874563"/>
              <a:gd name="connsiteY57" fmla="*/ 372682 h 4292790"/>
              <a:gd name="connsiteX58" fmla="*/ 10490454 w 11874563"/>
              <a:gd name="connsiteY58" fmla="*/ 366332 h 4292790"/>
              <a:gd name="connsiteX59" fmla="*/ 10484294 w 11874563"/>
              <a:gd name="connsiteY59" fmla="*/ 359982 h 4292790"/>
              <a:gd name="connsiteX60" fmla="*/ 10478071 w 11874563"/>
              <a:gd name="connsiteY60" fmla="*/ 353695 h 4292790"/>
              <a:gd name="connsiteX61" fmla="*/ 10471721 w 11874563"/>
              <a:gd name="connsiteY61" fmla="*/ 347472 h 4292790"/>
              <a:gd name="connsiteX62" fmla="*/ 10468546 w 11874563"/>
              <a:gd name="connsiteY62" fmla="*/ 344361 h 4292790"/>
              <a:gd name="connsiteX63" fmla="*/ 10465371 w 11874563"/>
              <a:gd name="connsiteY63" fmla="*/ 341249 h 4292790"/>
              <a:gd name="connsiteX64" fmla="*/ 10462196 w 11874563"/>
              <a:gd name="connsiteY64" fmla="*/ 338138 h 4292790"/>
              <a:gd name="connsiteX65" fmla="*/ 10459021 w 11874563"/>
              <a:gd name="connsiteY65" fmla="*/ 335026 h 4292790"/>
              <a:gd name="connsiteX66" fmla="*/ 10446131 w 11874563"/>
              <a:gd name="connsiteY66" fmla="*/ 322834 h 4292790"/>
              <a:gd name="connsiteX67" fmla="*/ 10442892 w 11874563"/>
              <a:gd name="connsiteY67" fmla="*/ 319786 h 4292790"/>
              <a:gd name="connsiteX68" fmla="*/ 10439654 w 11874563"/>
              <a:gd name="connsiteY68" fmla="*/ 316738 h 4292790"/>
              <a:gd name="connsiteX69" fmla="*/ 10436352 w 11874563"/>
              <a:gd name="connsiteY69" fmla="*/ 313754 h 4292790"/>
              <a:gd name="connsiteX70" fmla="*/ 10433050 w 11874563"/>
              <a:gd name="connsiteY70" fmla="*/ 310769 h 4292790"/>
              <a:gd name="connsiteX71" fmla="*/ 10429748 w 11874563"/>
              <a:gd name="connsiteY71" fmla="*/ 307785 h 4292790"/>
              <a:gd name="connsiteX72" fmla="*/ 10426509 w 11874563"/>
              <a:gd name="connsiteY72" fmla="*/ 304800 h 4292790"/>
              <a:gd name="connsiteX73" fmla="*/ 10423207 w 11874563"/>
              <a:gd name="connsiteY73" fmla="*/ 301815 h 4292790"/>
              <a:gd name="connsiteX74" fmla="*/ 10419905 w 11874563"/>
              <a:gd name="connsiteY74" fmla="*/ 298831 h 4292790"/>
              <a:gd name="connsiteX75" fmla="*/ 10406507 w 11874563"/>
              <a:gd name="connsiteY75" fmla="*/ 287083 h 4292790"/>
              <a:gd name="connsiteX76" fmla="*/ 10403205 w 11874563"/>
              <a:gd name="connsiteY76" fmla="*/ 284163 h 4292790"/>
              <a:gd name="connsiteX77" fmla="*/ 10399776 w 11874563"/>
              <a:gd name="connsiteY77" fmla="*/ 281305 h 4292790"/>
              <a:gd name="connsiteX78" fmla="*/ 10392981 w 11874563"/>
              <a:gd name="connsiteY78" fmla="*/ 275526 h 4292790"/>
              <a:gd name="connsiteX79" fmla="*/ 10386187 w 11874563"/>
              <a:gd name="connsiteY79" fmla="*/ 269748 h 4292790"/>
              <a:gd name="connsiteX80" fmla="*/ 10379266 w 11874563"/>
              <a:gd name="connsiteY80" fmla="*/ 264033 h 4292790"/>
              <a:gd name="connsiteX81" fmla="*/ 10372344 w 11874563"/>
              <a:gd name="connsiteY81" fmla="*/ 258382 h 4292790"/>
              <a:gd name="connsiteX82" fmla="*/ 10365422 w 11874563"/>
              <a:gd name="connsiteY82" fmla="*/ 252730 h 4292790"/>
              <a:gd name="connsiteX83" fmla="*/ 10358374 w 11874563"/>
              <a:gd name="connsiteY83" fmla="*/ 247205 h 4292790"/>
              <a:gd name="connsiteX84" fmla="*/ 10351326 w 11874563"/>
              <a:gd name="connsiteY84" fmla="*/ 241681 h 4292790"/>
              <a:gd name="connsiteX85" fmla="*/ 10344214 w 11874563"/>
              <a:gd name="connsiteY85" fmla="*/ 236157 h 4292790"/>
              <a:gd name="connsiteX86" fmla="*/ 10337038 w 11874563"/>
              <a:gd name="connsiteY86" fmla="*/ 230696 h 4292790"/>
              <a:gd name="connsiteX87" fmla="*/ 10333482 w 11874563"/>
              <a:gd name="connsiteY87" fmla="*/ 227965 h 4292790"/>
              <a:gd name="connsiteX88" fmla="*/ 10329863 w 11874563"/>
              <a:gd name="connsiteY88" fmla="*/ 225235 h 4292790"/>
              <a:gd name="connsiteX89" fmla="*/ 10326243 w 11874563"/>
              <a:gd name="connsiteY89" fmla="*/ 222568 h 4292790"/>
              <a:gd name="connsiteX90" fmla="*/ 10322560 w 11874563"/>
              <a:gd name="connsiteY90" fmla="*/ 219901 h 4292790"/>
              <a:gd name="connsiteX91" fmla="*/ 10318877 w 11874563"/>
              <a:gd name="connsiteY91" fmla="*/ 217234 h 4292790"/>
              <a:gd name="connsiteX92" fmla="*/ 10315257 w 11874563"/>
              <a:gd name="connsiteY92" fmla="*/ 214567 h 4292790"/>
              <a:gd name="connsiteX93" fmla="*/ 10311638 w 11874563"/>
              <a:gd name="connsiteY93" fmla="*/ 211900 h 4292790"/>
              <a:gd name="connsiteX94" fmla="*/ 10307955 w 11874563"/>
              <a:gd name="connsiteY94" fmla="*/ 209233 h 4292790"/>
              <a:gd name="connsiteX95" fmla="*/ 10293096 w 11874563"/>
              <a:gd name="connsiteY95" fmla="*/ 198819 h 4292790"/>
              <a:gd name="connsiteX96" fmla="*/ 10289350 w 11874563"/>
              <a:gd name="connsiteY96" fmla="*/ 196215 h 4292790"/>
              <a:gd name="connsiteX97" fmla="*/ 10285603 w 11874563"/>
              <a:gd name="connsiteY97" fmla="*/ 193675 h 4292790"/>
              <a:gd name="connsiteX98" fmla="*/ 10281793 w 11874563"/>
              <a:gd name="connsiteY98" fmla="*/ 191135 h 4292790"/>
              <a:gd name="connsiteX99" fmla="*/ 10277983 w 11874563"/>
              <a:gd name="connsiteY99" fmla="*/ 188595 h 4292790"/>
              <a:gd name="connsiteX100" fmla="*/ 10262743 w 11874563"/>
              <a:gd name="connsiteY100" fmla="*/ 178626 h 4292790"/>
              <a:gd name="connsiteX101" fmla="*/ 10247313 w 11874563"/>
              <a:gd name="connsiteY101" fmla="*/ 168846 h 4292790"/>
              <a:gd name="connsiteX102" fmla="*/ 10231692 w 11874563"/>
              <a:gd name="connsiteY102" fmla="*/ 159258 h 4292790"/>
              <a:gd name="connsiteX103" fmla="*/ 10215817 w 11874563"/>
              <a:gd name="connsiteY103" fmla="*/ 149860 h 4292790"/>
              <a:gd name="connsiteX104" fmla="*/ 10183495 w 11874563"/>
              <a:gd name="connsiteY104" fmla="*/ 131762 h 4292790"/>
              <a:gd name="connsiteX105" fmla="*/ 10150348 w 11874563"/>
              <a:gd name="connsiteY105" fmla="*/ 114618 h 4292790"/>
              <a:gd name="connsiteX106" fmla="*/ 10116439 w 11874563"/>
              <a:gd name="connsiteY106" fmla="*/ 98489 h 4292790"/>
              <a:gd name="connsiteX107" fmla="*/ 10081768 w 11874563"/>
              <a:gd name="connsiteY107" fmla="*/ 83375 h 4292790"/>
              <a:gd name="connsiteX108" fmla="*/ 10071164 w 11874563"/>
              <a:gd name="connsiteY108" fmla="*/ 79057 h 4292790"/>
              <a:gd name="connsiteX109" fmla="*/ 10060495 w 11874563"/>
              <a:gd name="connsiteY109" fmla="*/ 74803 h 4292790"/>
              <a:gd name="connsiteX110" fmla="*/ 10049764 w 11874563"/>
              <a:gd name="connsiteY110" fmla="*/ 70675 h 4292790"/>
              <a:gd name="connsiteX111" fmla="*/ 10038969 w 11874563"/>
              <a:gd name="connsiteY111" fmla="*/ 66612 h 4292790"/>
              <a:gd name="connsiteX112" fmla="*/ 10013759 w 11874563"/>
              <a:gd name="connsiteY112" fmla="*/ 57658 h 4292790"/>
              <a:gd name="connsiteX113" fmla="*/ 9988296 w 11874563"/>
              <a:gd name="connsiteY113" fmla="*/ 49339 h 4292790"/>
              <a:gd name="connsiteX114" fmla="*/ 9962515 w 11874563"/>
              <a:gd name="connsiteY114" fmla="*/ 41592 h 4292790"/>
              <a:gd name="connsiteX115" fmla="*/ 9936480 w 11874563"/>
              <a:gd name="connsiteY115" fmla="*/ 34480 h 4292790"/>
              <a:gd name="connsiteX116" fmla="*/ 9917684 w 11874563"/>
              <a:gd name="connsiteY116" fmla="*/ 29781 h 4292790"/>
              <a:gd name="connsiteX117" fmla="*/ 9898825 w 11874563"/>
              <a:gd name="connsiteY117" fmla="*/ 25400 h 4292790"/>
              <a:gd name="connsiteX118" fmla="*/ 9879838 w 11874563"/>
              <a:gd name="connsiteY118" fmla="*/ 21336 h 4292790"/>
              <a:gd name="connsiteX119" fmla="*/ 9860788 w 11874563"/>
              <a:gd name="connsiteY119" fmla="*/ 17653 h 4292790"/>
              <a:gd name="connsiteX120" fmla="*/ 9841675 w 11874563"/>
              <a:gd name="connsiteY120" fmla="*/ 14288 h 4292790"/>
              <a:gd name="connsiteX121" fmla="*/ 9822497 w 11874563"/>
              <a:gd name="connsiteY121" fmla="*/ 11303 h 4292790"/>
              <a:gd name="connsiteX122" fmla="*/ 9803257 w 11874563"/>
              <a:gd name="connsiteY122" fmla="*/ 8636 h 4292790"/>
              <a:gd name="connsiteX123" fmla="*/ 9784017 w 11874563"/>
              <a:gd name="connsiteY123" fmla="*/ 6350 h 4292790"/>
              <a:gd name="connsiteX124" fmla="*/ 9764713 w 11874563"/>
              <a:gd name="connsiteY124" fmla="*/ 4381 h 4292790"/>
              <a:gd name="connsiteX125" fmla="*/ 9745408 w 11874563"/>
              <a:gd name="connsiteY125" fmla="*/ 2794 h 4292790"/>
              <a:gd name="connsiteX126" fmla="*/ 9726104 w 11874563"/>
              <a:gd name="connsiteY126" fmla="*/ 1524 h 4292790"/>
              <a:gd name="connsiteX127" fmla="*/ 9706864 w 11874563"/>
              <a:gd name="connsiteY127" fmla="*/ 635 h 4292790"/>
              <a:gd name="connsiteX128" fmla="*/ 9687687 w 11874563"/>
              <a:gd name="connsiteY128" fmla="*/ 127 h 4292790"/>
              <a:gd name="connsiteX129" fmla="*/ 9668574 w 11874563"/>
              <a:gd name="connsiteY129" fmla="*/ 0 h 4292790"/>
              <a:gd name="connsiteX130" fmla="*/ 9649524 w 11874563"/>
              <a:gd name="connsiteY130" fmla="*/ 254 h 4292790"/>
              <a:gd name="connsiteX131" fmla="*/ 9630601 w 11874563"/>
              <a:gd name="connsiteY131" fmla="*/ 825 h 4292790"/>
              <a:gd name="connsiteX132" fmla="*/ 9593072 w 11874563"/>
              <a:gd name="connsiteY132" fmla="*/ 3111 h 4292790"/>
              <a:gd name="connsiteX133" fmla="*/ 9556179 w 11874563"/>
              <a:gd name="connsiteY133" fmla="*/ 6922 h 4292790"/>
              <a:gd name="connsiteX134" fmla="*/ 9520047 w 11874563"/>
              <a:gd name="connsiteY134" fmla="*/ 12192 h 4292790"/>
              <a:gd name="connsiteX135" fmla="*/ 9484804 w 11874563"/>
              <a:gd name="connsiteY135" fmla="*/ 18923 h 4292790"/>
              <a:gd name="connsiteX136" fmla="*/ 9467532 w 11874563"/>
              <a:gd name="connsiteY136" fmla="*/ 22860 h 4292790"/>
              <a:gd name="connsiteX137" fmla="*/ 9450578 w 11874563"/>
              <a:gd name="connsiteY137" fmla="*/ 27178 h 4292790"/>
              <a:gd name="connsiteX138" fmla="*/ 9433941 w 11874563"/>
              <a:gd name="connsiteY138" fmla="*/ 31877 h 4292790"/>
              <a:gd name="connsiteX139" fmla="*/ 9417621 w 11874563"/>
              <a:gd name="connsiteY139" fmla="*/ 36957 h 4292790"/>
              <a:gd name="connsiteX140" fmla="*/ 9401683 w 11874563"/>
              <a:gd name="connsiteY140" fmla="*/ 42355 h 4292790"/>
              <a:gd name="connsiteX141" fmla="*/ 9386062 w 11874563"/>
              <a:gd name="connsiteY141" fmla="*/ 48133 h 4292790"/>
              <a:gd name="connsiteX142" fmla="*/ 9370822 w 11874563"/>
              <a:gd name="connsiteY142" fmla="*/ 54229 h 4292790"/>
              <a:gd name="connsiteX143" fmla="*/ 9356027 w 11874563"/>
              <a:gd name="connsiteY143" fmla="*/ 60706 h 4292790"/>
              <a:gd name="connsiteX144" fmla="*/ 9327769 w 11874563"/>
              <a:gd name="connsiteY144" fmla="*/ 74739 h 4292790"/>
              <a:gd name="connsiteX145" fmla="*/ 9301480 w 11874563"/>
              <a:gd name="connsiteY145" fmla="*/ 90234 h 4292790"/>
              <a:gd name="connsiteX146" fmla="*/ 9277287 w 11874563"/>
              <a:gd name="connsiteY146" fmla="*/ 107061 h 4292790"/>
              <a:gd name="connsiteX147" fmla="*/ 9255379 w 11874563"/>
              <a:gd name="connsiteY147" fmla="*/ 125222 h 4292790"/>
              <a:gd name="connsiteX148" fmla="*/ 9236012 w 11874563"/>
              <a:gd name="connsiteY148" fmla="*/ 144717 h 4292790"/>
              <a:gd name="connsiteX149" fmla="*/ 9219311 w 11874563"/>
              <a:gd name="connsiteY149" fmla="*/ 165481 h 4292790"/>
              <a:gd name="connsiteX150" fmla="*/ 9205468 w 11874563"/>
              <a:gd name="connsiteY150" fmla="*/ 187452 h 4292790"/>
              <a:gd name="connsiteX151" fmla="*/ 9194546 w 11874563"/>
              <a:gd name="connsiteY151" fmla="*/ 210503 h 4292790"/>
              <a:gd name="connsiteX152" fmla="*/ 9190228 w 11874563"/>
              <a:gd name="connsiteY152" fmla="*/ 222441 h 4292790"/>
              <a:gd name="connsiteX153" fmla="*/ 9186735 w 11874563"/>
              <a:gd name="connsiteY153" fmla="*/ 234633 h 4292790"/>
              <a:gd name="connsiteX154" fmla="*/ 9184005 w 11874563"/>
              <a:gd name="connsiteY154" fmla="*/ 247079 h 4292790"/>
              <a:gd name="connsiteX155" fmla="*/ 9182100 w 11874563"/>
              <a:gd name="connsiteY155" fmla="*/ 259715 h 4292790"/>
              <a:gd name="connsiteX156" fmla="*/ 9181084 w 11874563"/>
              <a:gd name="connsiteY156" fmla="*/ 272606 h 4292790"/>
              <a:gd name="connsiteX157" fmla="*/ 9180893 w 11874563"/>
              <a:gd name="connsiteY157" fmla="*/ 285686 h 4292790"/>
              <a:gd name="connsiteX158" fmla="*/ 9181529 w 11874563"/>
              <a:gd name="connsiteY158" fmla="*/ 298958 h 4292790"/>
              <a:gd name="connsiteX159" fmla="*/ 9182989 w 11874563"/>
              <a:gd name="connsiteY159" fmla="*/ 312420 h 4292790"/>
              <a:gd name="connsiteX160" fmla="*/ 9188387 w 11874563"/>
              <a:gd name="connsiteY160" fmla="*/ 339789 h 4292790"/>
              <a:gd name="connsiteX161" fmla="*/ 9197150 w 11874563"/>
              <a:gd name="connsiteY161" fmla="*/ 367729 h 4292790"/>
              <a:gd name="connsiteX162" fmla="*/ 9209215 w 11874563"/>
              <a:gd name="connsiteY162" fmla="*/ 396113 h 4292790"/>
              <a:gd name="connsiteX163" fmla="*/ 9224645 w 11874563"/>
              <a:gd name="connsiteY163" fmla="*/ 424815 h 4292790"/>
              <a:gd name="connsiteX164" fmla="*/ 9233535 w 11874563"/>
              <a:gd name="connsiteY164" fmla="*/ 439229 h 4292790"/>
              <a:gd name="connsiteX165" fmla="*/ 9243187 w 11874563"/>
              <a:gd name="connsiteY165" fmla="*/ 453708 h 4292790"/>
              <a:gd name="connsiteX166" fmla="*/ 9253601 w 11874563"/>
              <a:gd name="connsiteY166" fmla="*/ 468249 h 4292790"/>
              <a:gd name="connsiteX167" fmla="*/ 9264714 w 11874563"/>
              <a:gd name="connsiteY167" fmla="*/ 482790 h 4292790"/>
              <a:gd name="connsiteX168" fmla="*/ 9276588 w 11874563"/>
              <a:gd name="connsiteY168" fmla="*/ 497332 h 4292790"/>
              <a:gd name="connsiteX169" fmla="*/ 9289161 w 11874563"/>
              <a:gd name="connsiteY169" fmla="*/ 511874 h 4292790"/>
              <a:gd name="connsiteX170" fmla="*/ 9302432 w 11874563"/>
              <a:gd name="connsiteY170" fmla="*/ 526415 h 4292790"/>
              <a:gd name="connsiteX171" fmla="*/ 9316466 w 11874563"/>
              <a:gd name="connsiteY171" fmla="*/ 540957 h 4292790"/>
              <a:gd name="connsiteX172" fmla="*/ 9331134 w 11874563"/>
              <a:gd name="connsiteY172" fmla="*/ 555435 h 4292790"/>
              <a:gd name="connsiteX173" fmla="*/ 9346375 w 11874563"/>
              <a:gd name="connsiteY173" fmla="*/ 569913 h 4292790"/>
              <a:gd name="connsiteX174" fmla="*/ 9362186 w 11874563"/>
              <a:gd name="connsiteY174" fmla="*/ 584327 h 4292790"/>
              <a:gd name="connsiteX175" fmla="*/ 9378632 w 11874563"/>
              <a:gd name="connsiteY175" fmla="*/ 598678 h 4292790"/>
              <a:gd name="connsiteX176" fmla="*/ 9395778 w 11874563"/>
              <a:gd name="connsiteY176" fmla="*/ 612966 h 4292790"/>
              <a:gd name="connsiteX177" fmla="*/ 9413367 w 11874563"/>
              <a:gd name="connsiteY177" fmla="*/ 627190 h 4292790"/>
              <a:gd name="connsiteX178" fmla="*/ 9431465 w 11874563"/>
              <a:gd name="connsiteY178" fmla="*/ 641350 h 4292790"/>
              <a:gd name="connsiteX179" fmla="*/ 9450133 w 11874563"/>
              <a:gd name="connsiteY179" fmla="*/ 655447 h 4292790"/>
              <a:gd name="connsiteX180" fmla="*/ 9454896 w 11874563"/>
              <a:gd name="connsiteY180" fmla="*/ 658940 h 4292790"/>
              <a:gd name="connsiteX181" fmla="*/ 9459722 w 11874563"/>
              <a:gd name="connsiteY181" fmla="*/ 662432 h 4292790"/>
              <a:gd name="connsiteX182" fmla="*/ 9464548 w 11874563"/>
              <a:gd name="connsiteY182" fmla="*/ 665924 h 4292790"/>
              <a:gd name="connsiteX183" fmla="*/ 9469374 w 11874563"/>
              <a:gd name="connsiteY183" fmla="*/ 669417 h 4292790"/>
              <a:gd name="connsiteX184" fmla="*/ 9479026 w 11874563"/>
              <a:gd name="connsiteY184" fmla="*/ 676402 h 4292790"/>
              <a:gd name="connsiteX185" fmla="*/ 9481503 w 11874563"/>
              <a:gd name="connsiteY185" fmla="*/ 678117 h 4292790"/>
              <a:gd name="connsiteX186" fmla="*/ 9483979 w 11874563"/>
              <a:gd name="connsiteY186" fmla="*/ 679831 h 4292790"/>
              <a:gd name="connsiteX187" fmla="*/ 9486519 w 11874563"/>
              <a:gd name="connsiteY187" fmla="*/ 681546 h 4292790"/>
              <a:gd name="connsiteX188" fmla="*/ 9488995 w 11874563"/>
              <a:gd name="connsiteY188" fmla="*/ 683260 h 4292790"/>
              <a:gd name="connsiteX189" fmla="*/ 9508998 w 11874563"/>
              <a:gd name="connsiteY189" fmla="*/ 697103 h 4292790"/>
              <a:gd name="connsiteX190" fmla="*/ 9529699 w 11874563"/>
              <a:gd name="connsiteY190" fmla="*/ 710756 h 4292790"/>
              <a:gd name="connsiteX191" fmla="*/ 9540050 w 11874563"/>
              <a:gd name="connsiteY191" fmla="*/ 717613 h 4292790"/>
              <a:gd name="connsiteX192" fmla="*/ 9550654 w 11874563"/>
              <a:gd name="connsiteY192" fmla="*/ 724345 h 4292790"/>
              <a:gd name="connsiteX193" fmla="*/ 9571990 w 11874563"/>
              <a:gd name="connsiteY193" fmla="*/ 737870 h 4292790"/>
              <a:gd name="connsiteX194" fmla="*/ 9593834 w 11874563"/>
              <a:gd name="connsiteY194" fmla="*/ 751205 h 4292790"/>
              <a:gd name="connsiteX195" fmla="*/ 9604819 w 11874563"/>
              <a:gd name="connsiteY195" fmla="*/ 757873 h 4292790"/>
              <a:gd name="connsiteX196" fmla="*/ 9616059 w 11874563"/>
              <a:gd name="connsiteY196" fmla="*/ 764413 h 4292790"/>
              <a:gd name="connsiteX197" fmla="*/ 9638538 w 11874563"/>
              <a:gd name="connsiteY197" fmla="*/ 777557 h 4292790"/>
              <a:gd name="connsiteX198" fmla="*/ 9661525 w 11874563"/>
              <a:gd name="connsiteY198" fmla="*/ 790512 h 4292790"/>
              <a:gd name="connsiteX199" fmla="*/ 9673018 w 11874563"/>
              <a:gd name="connsiteY199" fmla="*/ 796988 h 4292790"/>
              <a:gd name="connsiteX200" fmla="*/ 9684703 w 11874563"/>
              <a:gd name="connsiteY200" fmla="*/ 803402 h 4292790"/>
              <a:gd name="connsiteX201" fmla="*/ 9696450 w 11874563"/>
              <a:gd name="connsiteY201" fmla="*/ 809752 h 4292790"/>
              <a:gd name="connsiteX202" fmla="*/ 9708197 w 11874563"/>
              <a:gd name="connsiteY202" fmla="*/ 816102 h 4292790"/>
              <a:gd name="connsiteX203" fmla="*/ 9714103 w 11874563"/>
              <a:gd name="connsiteY203" fmla="*/ 819277 h 4292790"/>
              <a:gd name="connsiteX204" fmla="*/ 9720072 w 11874563"/>
              <a:gd name="connsiteY204" fmla="*/ 822388 h 4292790"/>
              <a:gd name="connsiteX205" fmla="*/ 9726041 w 11874563"/>
              <a:gd name="connsiteY205" fmla="*/ 825500 h 4292790"/>
              <a:gd name="connsiteX206" fmla="*/ 9732010 w 11874563"/>
              <a:gd name="connsiteY206" fmla="*/ 828612 h 4292790"/>
              <a:gd name="connsiteX207" fmla="*/ 9756140 w 11874563"/>
              <a:gd name="connsiteY207" fmla="*/ 841248 h 4292790"/>
              <a:gd name="connsiteX208" fmla="*/ 9783254 w 11874563"/>
              <a:gd name="connsiteY208" fmla="*/ 855409 h 4292790"/>
              <a:gd name="connsiteX209" fmla="*/ 9790049 w 11874563"/>
              <a:gd name="connsiteY209" fmla="*/ 858965 h 4292790"/>
              <a:gd name="connsiteX210" fmla="*/ 9796780 w 11874563"/>
              <a:gd name="connsiteY210" fmla="*/ 862584 h 4292790"/>
              <a:gd name="connsiteX211" fmla="*/ 9803511 w 11874563"/>
              <a:gd name="connsiteY211" fmla="*/ 866204 h 4292790"/>
              <a:gd name="connsiteX212" fmla="*/ 9810242 w 11874563"/>
              <a:gd name="connsiteY212" fmla="*/ 869823 h 4292790"/>
              <a:gd name="connsiteX213" fmla="*/ 9837039 w 11874563"/>
              <a:gd name="connsiteY213" fmla="*/ 884619 h 4292790"/>
              <a:gd name="connsiteX214" fmla="*/ 9863709 w 11874563"/>
              <a:gd name="connsiteY214" fmla="*/ 899732 h 4292790"/>
              <a:gd name="connsiteX215" fmla="*/ 9890189 w 11874563"/>
              <a:gd name="connsiteY215" fmla="*/ 915162 h 4292790"/>
              <a:gd name="connsiteX216" fmla="*/ 9916478 w 11874563"/>
              <a:gd name="connsiteY216" fmla="*/ 930910 h 4292790"/>
              <a:gd name="connsiteX217" fmla="*/ 9942513 w 11874563"/>
              <a:gd name="connsiteY217" fmla="*/ 947102 h 4292790"/>
              <a:gd name="connsiteX218" fmla="*/ 9968357 w 11874563"/>
              <a:gd name="connsiteY218" fmla="*/ 963676 h 4292790"/>
              <a:gd name="connsiteX219" fmla="*/ 9994011 w 11874563"/>
              <a:gd name="connsiteY219" fmla="*/ 980631 h 4292790"/>
              <a:gd name="connsiteX220" fmla="*/ 10019411 w 11874563"/>
              <a:gd name="connsiteY220" fmla="*/ 997966 h 4292790"/>
              <a:gd name="connsiteX221" fmla="*/ 10069449 w 11874563"/>
              <a:gd name="connsiteY221" fmla="*/ 1033971 h 4292790"/>
              <a:gd name="connsiteX222" fmla="*/ 10118407 w 11874563"/>
              <a:gd name="connsiteY222" fmla="*/ 1071817 h 4292790"/>
              <a:gd name="connsiteX223" fmla="*/ 10166096 w 11874563"/>
              <a:gd name="connsiteY223" fmla="*/ 1111568 h 4292790"/>
              <a:gd name="connsiteX224" fmla="*/ 10212324 w 11874563"/>
              <a:gd name="connsiteY224" fmla="*/ 1153414 h 4292790"/>
              <a:gd name="connsiteX225" fmla="*/ 10256838 w 11874563"/>
              <a:gd name="connsiteY225" fmla="*/ 1197420 h 4292790"/>
              <a:gd name="connsiteX226" fmla="*/ 10299509 w 11874563"/>
              <a:gd name="connsiteY226" fmla="*/ 1243711 h 4292790"/>
              <a:gd name="connsiteX227" fmla="*/ 10339959 w 11874563"/>
              <a:gd name="connsiteY227" fmla="*/ 1292416 h 4292790"/>
              <a:gd name="connsiteX228" fmla="*/ 10377805 w 11874563"/>
              <a:gd name="connsiteY228" fmla="*/ 1343597 h 4292790"/>
              <a:gd name="connsiteX229" fmla="*/ 10395712 w 11874563"/>
              <a:gd name="connsiteY229" fmla="*/ 1370140 h 4292790"/>
              <a:gd name="connsiteX230" fmla="*/ 10412857 w 11874563"/>
              <a:gd name="connsiteY230" fmla="*/ 1397318 h 4292790"/>
              <a:gd name="connsiteX231" fmla="*/ 10429240 w 11874563"/>
              <a:gd name="connsiteY231" fmla="*/ 1425131 h 4292790"/>
              <a:gd name="connsiteX232" fmla="*/ 10444670 w 11874563"/>
              <a:gd name="connsiteY232" fmla="*/ 1453579 h 4292790"/>
              <a:gd name="connsiteX233" fmla="*/ 10448354 w 11874563"/>
              <a:gd name="connsiteY233" fmla="*/ 1460818 h 4292790"/>
              <a:gd name="connsiteX234" fmla="*/ 10452037 w 11874563"/>
              <a:gd name="connsiteY234" fmla="*/ 1468057 h 4292790"/>
              <a:gd name="connsiteX235" fmla="*/ 10455656 w 11874563"/>
              <a:gd name="connsiteY235" fmla="*/ 1475359 h 4292790"/>
              <a:gd name="connsiteX236" fmla="*/ 10459149 w 11874563"/>
              <a:gd name="connsiteY236" fmla="*/ 1482725 h 4292790"/>
              <a:gd name="connsiteX237" fmla="*/ 10466133 w 11874563"/>
              <a:gd name="connsiteY237" fmla="*/ 1497520 h 4292790"/>
              <a:gd name="connsiteX238" fmla="*/ 10472738 w 11874563"/>
              <a:gd name="connsiteY238" fmla="*/ 1512507 h 4292790"/>
              <a:gd name="connsiteX239" fmla="*/ 10476040 w 11874563"/>
              <a:gd name="connsiteY239" fmla="*/ 1520000 h 4292790"/>
              <a:gd name="connsiteX240" fmla="*/ 10479151 w 11874563"/>
              <a:gd name="connsiteY240" fmla="*/ 1527556 h 4292790"/>
              <a:gd name="connsiteX241" fmla="*/ 10485310 w 11874563"/>
              <a:gd name="connsiteY241" fmla="*/ 1542796 h 4292790"/>
              <a:gd name="connsiteX242" fmla="*/ 10486771 w 11874563"/>
              <a:gd name="connsiteY242" fmla="*/ 1546670 h 4292790"/>
              <a:gd name="connsiteX243" fmla="*/ 10488231 w 11874563"/>
              <a:gd name="connsiteY243" fmla="*/ 1550543 h 4292790"/>
              <a:gd name="connsiteX244" fmla="*/ 10489692 w 11874563"/>
              <a:gd name="connsiteY244" fmla="*/ 1554417 h 4292790"/>
              <a:gd name="connsiteX245" fmla="*/ 10491153 w 11874563"/>
              <a:gd name="connsiteY245" fmla="*/ 1558290 h 4292790"/>
              <a:gd name="connsiteX246" fmla="*/ 10492613 w 11874563"/>
              <a:gd name="connsiteY246" fmla="*/ 1562164 h 4292790"/>
              <a:gd name="connsiteX247" fmla="*/ 10494074 w 11874563"/>
              <a:gd name="connsiteY247" fmla="*/ 1566037 h 4292790"/>
              <a:gd name="connsiteX248" fmla="*/ 10495470 w 11874563"/>
              <a:gd name="connsiteY248" fmla="*/ 1569911 h 4292790"/>
              <a:gd name="connsiteX249" fmla="*/ 10496804 w 11874563"/>
              <a:gd name="connsiteY249" fmla="*/ 1573784 h 4292790"/>
              <a:gd name="connsiteX250" fmla="*/ 10516235 w 11874563"/>
              <a:gd name="connsiteY250" fmla="*/ 1637538 h 4292790"/>
              <a:gd name="connsiteX251" fmla="*/ 10530650 w 11874563"/>
              <a:gd name="connsiteY251" fmla="*/ 1703578 h 4292790"/>
              <a:gd name="connsiteX252" fmla="*/ 10539667 w 11874563"/>
              <a:gd name="connsiteY252" fmla="*/ 1771650 h 4292790"/>
              <a:gd name="connsiteX253" fmla="*/ 10542842 w 11874563"/>
              <a:gd name="connsiteY253" fmla="*/ 1841500 h 4292790"/>
              <a:gd name="connsiteX254" fmla="*/ 10539603 w 11874563"/>
              <a:gd name="connsiteY254" fmla="*/ 1912874 h 4292790"/>
              <a:gd name="connsiteX255" fmla="*/ 10529760 w 11874563"/>
              <a:gd name="connsiteY255" fmla="*/ 1985391 h 4292790"/>
              <a:gd name="connsiteX256" fmla="*/ 10512996 w 11874563"/>
              <a:gd name="connsiteY256" fmla="*/ 2058670 h 4292790"/>
              <a:gd name="connsiteX257" fmla="*/ 10488930 w 11874563"/>
              <a:gd name="connsiteY257" fmla="*/ 2132330 h 4292790"/>
              <a:gd name="connsiteX258" fmla="*/ 10457307 w 11874563"/>
              <a:gd name="connsiteY258" fmla="*/ 2205800 h 4292790"/>
              <a:gd name="connsiteX259" fmla="*/ 10417810 w 11874563"/>
              <a:gd name="connsiteY259" fmla="*/ 2278571 h 4292790"/>
              <a:gd name="connsiteX260" fmla="*/ 10370376 w 11874563"/>
              <a:gd name="connsiteY260" fmla="*/ 2350135 h 4292790"/>
              <a:gd name="connsiteX261" fmla="*/ 10314877 w 11874563"/>
              <a:gd name="connsiteY261" fmla="*/ 2419795 h 4292790"/>
              <a:gd name="connsiteX262" fmla="*/ 10251377 w 11874563"/>
              <a:gd name="connsiteY262" fmla="*/ 2486978 h 4292790"/>
              <a:gd name="connsiteX263" fmla="*/ 10179876 w 11874563"/>
              <a:gd name="connsiteY263" fmla="*/ 2550922 h 4292790"/>
              <a:gd name="connsiteX264" fmla="*/ 10100628 w 11874563"/>
              <a:gd name="connsiteY264" fmla="*/ 2610866 h 4292790"/>
              <a:gd name="connsiteX265" fmla="*/ 10013950 w 11874563"/>
              <a:gd name="connsiteY265" fmla="*/ 2666048 h 4292790"/>
              <a:gd name="connsiteX266" fmla="*/ 9920288 w 11874563"/>
              <a:gd name="connsiteY266" fmla="*/ 2715578 h 4292790"/>
              <a:gd name="connsiteX267" fmla="*/ 9820402 w 11874563"/>
              <a:gd name="connsiteY267" fmla="*/ 2758948 h 4292790"/>
              <a:gd name="connsiteX268" fmla="*/ 9715055 w 11874563"/>
              <a:gd name="connsiteY268" fmla="*/ 2795461 h 4292790"/>
              <a:gd name="connsiteX269" fmla="*/ 9605201 w 11874563"/>
              <a:gd name="connsiteY269" fmla="*/ 2824607 h 4292790"/>
              <a:gd name="connsiteX270" fmla="*/ 9548876 w 11874563"/>
              <a:gd name="connsiteY270" fmla="*/ 2836164 h 4292790"/>
              <a:gd name="connsiteX271" fmla="*/ 9491853 w 11874563"/>
              <a:gd name="connsiteY271" fmla="*/ 2845816 h 4292790"/>
              <a:gd name="connsiteX272" fmla="*/ 9434258 w 11874563"/>
              <a:gd name="connsiteY272" fmla="*/ 2853436 h 4292790"/>
              <a:gd name="connsiteX273" fmla="*/ 9376219 w 11874563"/>
              <a:gd name="connsiteY273" fmla="*/ 2859088 h 4292790"/>
              <a:gd name="connsiteX274" fmla="*/ 9317863 w 11874563"/>
              <a:gd name="connsiteY274" fmla="*/ 2862580 h 4292790"/>
              <a:gd name="connsiteX275" fmla="*/ 9259316 w 11874563"/>
              <a:gd name="connsiteY275" fmla="*/ 2864104 h 4292790"/>
              <a:gd name="connsiteX276" fmla="*/ 9200769 w 11874563"/>
              <a:gd name="connsiteY276" fmla="*/ 2863660 h 4292790"/>
              <a:gd name="connsiteX277" fmla="*/ 9142349 w 11874563"/>
              <a:gd name="connsiteY277" fmla="*/ 2861247 h 4292790"/>
              <a:gd name="connsiteX278" fmla="*/ 9026398 w 11874563"/>
              <a:gd name="connsiteY278" fmla="*/ 2850388 h 4292790"/>
              <a:gd name="connsiteX279" fmla="*/ 8912289 w 11874563"/>
              <a:gd name="connsiteY279" fmla="*/ 2832291 h 4292790"/>
              <a:gd name="connsiteX280" fmla="*/ 8800846 w 11874563"/>
              <a:gd name="connsiteY280" fmla="*/ 2807272 h 4292790"/>
              <a:gd name="connsiteX281" fmla="*/ 8692896 w 11874563"/>
              <a:gd name="connsiteY281" fmla="*/ 2775712 h 4292790"/>
              <a:gd name="connsiteX282" fmla="*/ 8675878 w 11874563"/>
              <a:gd name="connsiteY282" fmla="*/ 2770061 h 4292790"/>
              <a:gd name="connsiteX283" fmla="*/ 8658924 w 11874563"/>
              <a:gd name="connsiteY283" fmla="*/ 2764282 h 4292790"/>
              <a:gd name="connsiteX284" fmla="*/ 8642096 w 11874563"/>
              <a:gd name="connsiteY284" fmla="*/ 2758377 h 4292790"/>
              <a:gd name="connsiteX285" fmla="*/ 8625395 w 11874563"/>
              <a:gd name="connsiteY285" fmla="*/ 2752344 h 4292790"/>
              <a:gd name="connsiteX286" fmla="*/ 8540052 w 11874563"/>
              <a:gd name="connsiteY286" fmla="*/ 2718562 h 4292790"/>
              <a:gd name="connsiteX287" fmla="*/ 8457882 w 11874563"/>
              <a:gd name="connsiteY287" fmla="*/ 2681351 h 4292790"/>
              <a:gd name="connsiteX288" fmla="*/ 8379016 w 11874563"/>
              <a:gd name="connsiteY288" fmla="*/ 2641029 h 4292790"/>
              <a:gd name="connsiteX289" fmla="*/ 8303578 w 11874563"/>
              <a:gd name="connsiteY289" fmla="*/ 2597976 h 4292790"/>
              <a:gd name="connsiteX290" fmla="*/ 8218234 w 11874563"/>
              <a:gd name="connsiteY290" fmla="*/ 2543556 h 4292790"/>
              <a:gd name="connsiteX291" fmla="*/ 8137780 w 11874563"/>
              <a:gd name="connsiteY291" fmla="*/ 2486279 h 4292790"/>
              <a:gd name="connsiteX292" fmla="*/ 8062278 w 11874563"/>
              <a:gd name="connsiteY292" fmla="*/ 2426589 h 4292790"/>
              <a:gd name="connsiteX293" fmla="*/ 7991730 w 11874563"/>
              <a:gd name="connsiteY293" fmla="*/ 2364931 h 4292790"/>
              <a:gd name="connsiteX294" fmla="*/ 7987475 w 11874563"/>
              <a:gd name="connsiteY294" fmla="*/ 2361057 h 4292790"/>
              <a:gd name="connsiteX295" fmla="*/ 7983220 w 11874563"/>
              <a:gd name="connsiteY295" fmla="*/ 2357184 h 4292790"/>
              <a:gd name="connsiteX296" fmla="*/ 7978966 w 11874563"/>
              <a:gd name="connsiteY296" fmla="*/ 2353310 h 4292790"/>
              <a:gd name="connsiteX297" fmla="*/ 7974775 w 11874563"/>
              <a:gd name="connsiteY297" fmla="*/ 2349373 h 4292790"/>
              <a:gd name="connsiteX298" fmla="*/ 7958265 w 11874563"/>
              <a:gd name="connsiteY298" fmla="*/ 2333562 h 4292790"/>
              <a:gd name="connsiteX299" fmla="*/ 7950010 w 11874563"/>
              <a:gd name="connsiteY299" fmla="*/ 2325688 h 4292790"/>
              <a:gd name="connsiteX300" fmla="*/ 7941818 w 11874563"/>
              <a:gd name="connsiteY300" fmla="*/ 2317814 h 4292790"/>
              <a:gd name="connsiteX301" fmla="*/ 7933754 w 11874563"/>
              <a:gd name="connsiteY301" fmla="*/ 2309876 h 4292790"/>
              <a:gd name="connsiteX302" fmla="*/ 7925879 w 11874563"/>
              <a:gd name="connsiteY302" fmla="*/ 2301875 h 4292790"/>
              <a:gd name="connsiteX303" fmla="*/ 7867079 w 11874563"/>
              <a:gd name="connsiteY303" fmla="*/ 2241995 h 4292790"/>
              <a:gd name="connsiteX304" fmla="*/ 7838948 w 11874563"/>
              <a:gd name="connsiteY304" fmla="*/ 2214055 h 4292790"/>
              <a:gd name="connsiteX305" fmla="*/ 7810627 w 11874563"/>
              <a:gd name="connsiteY305" fmla="*/ 2186559 h 4292790"/>
              <a:gd name="connsiteX306" fmla="*/ 7781989 w 11874563"/>
              <a:gd name="connsiteY306" fmla="*/ 2159635 h 4292790"/>
              <a:gd name="connsiteX307" fmla="*/ 7752905 w 11874563"/>
              <a:gd name="connsiteY307" fmla="*/ 2133283 h 4292790"/>
              <a:gd name="connsiteX308" fmla="*/ 7633653 w 11874563"/>
              <a:gd name="connsiteY308" fmla="*/ 2032699 h 4292790"/>
              <a:gd name="connsiteX309" fmla="*/ 7508621 w 11874563"/>
              <a:gd name="connsiteY309" fmla="*/ 1940179 h 4292790"/>
              <a:gd name="connsiteX310" fmla="*/ 7376986 w 11874563"/>
              <a:gd name="connsiteY310" fmla="*/ 1855788 h 4292790"/>
              <a:gd name="connsiteX311" fmla="*/ 7237921 w 11874563"/>
              <a:gd name="connsiteY311" fmla="*/ 1779588 h 4292790"/>
              <a:gd name="connsiteX312" fmla="*/ 7181088 w 11874563"/>
              <a:gd name="connsiteY312" fmla="*/ 1752156 h 4292790"/>
              <a:gd name="connsiteX313" fmla="*/ 7122986 w 11874563"/>
              <a:gd name="connsiteY313" fmla="*/ 1725994 h 4292790"/>
              <a:gd name="connsiteX314" fmla="*/ 7063486 w 11874563"/>
              <a:gd name="connsiteY314" fmla="*/ 1701165 h 4292790"/>
              <a:gd name="connsiteX315" fmla="*/ 7002526 w 11874563"/>
              <a:gd name="connsiteY315" fmla="*/ 1677733 h 4292790"/>
              <a:gd name="connsiteX316" fmla="*/ 6985381 w 11874563"/>
              <a:gd name="connsiteY316" fmla="*/ 1671511 h 4292790"/>
              <a:gd name="connsiteX317" fmla="*/ 6968109 w 11874563"/>
              <a:gd name="connsiteY317" fmla="*/ 1665414 h 4292790"/>
              <a:gd name="connsiteX318" fmla="*/ 6950710 w 11874563"/>
              <a:gd name="connsiteY318" fmla="*/ 1659382 h 4292790"/>
              <a:gd name="connsiteX319" fmla="*/ 6933184 w 11874563"/>
              <a:gd name="connsiteY319" fmla="*/ 1653477 h 4292790"/>
              <a:gd name="connsiteX320" fmla="*/ 6850698 w 11874563"/>
              <a:gd name="connsiteY320" fmla="*/ 1627823 h 4292790"/>
              <a:gd name="connsiteX321" fmla="*/ 6765417 w 11874563"/>
              <a:gd name="connsiteY321" fmla="*/ 1604582 h 4292790"/>
              <a:gd name="connsiteX322" fmla="*/ 6677216 w 11874563"/>
              <a:gd name="connsiteY322" fmla="*/ 1583881 h 4292790"/>
              <a:gd name="connsiteX323" fmla="*/ 6585903 w 11874563"/>
              <a:gd name="connsiteY323" fmla="*/ 1565847 h 4292790"/>
              <a:gd name="connsiteX324" fmla="*/ 6491351 w 11874563"/>
              <a:gd name="connsiteY324" fmla="*/ 1550607 h 4292790"/>
              <a:gd name="connsiteX325" fmla="*/ 6393371 w 11874563"/>
              <a:gd name="connsiteY325" fmla="*/ 1538288 h 4292790"/>
              <a:gd name="connsiteX326" fmla="*/ 6291834 w 11874563"/>
              <a:gd name="connsiteY326" fmla="*/ 1529017 h 4292790"/>
              <a:gd name="connsiteX327" fmla="*/ 6186615 w 11874563"/>
              <a:gd name="connsiteY327" fmla="*/ 1522920 h 4292790"/>
              <a:gd name="connsiteX328" fmla="*/ 6132576 w 11874563"/>
              <a:gd name="connsiteY328" fmla="*/ 1521142 h 4292790"/>
              <a:gd name="connsiteX329" fmla="*/ 6077585 w 11874563"/>
              <a:gd name="connsiteY329" fmla="*/ 1520190 h 4292790"/>
              <a:gd name="connsiteX330" fmla="*/ 6021578 w 11874563"/>
              <a:gd name="connsiteY330" fmla="*/ 1520063 h 4292790"/>
              <a:gd name="connsiteX331" fmla="*/ 5964555 w 11874563"/>
              <a:gd name="connsiteY331" fmla="*/ 1520889 h 4292790"/>
              <a:gd name="connsiteX332" fmla="*/ 5906516 w 11874563"/>
              <a:gd name="connsiteY332" fmla="*/ 1522667 h 4292790"/>
              <a:gd name="connsiteX333" fmla="*/ 5847461 w 11874563"/>
              <a:gd name="connsiteY333" fmla="*/ 1525333 h 4292790"/>
              <a:gd name="connsiteX334" fmla="*/ 5787327 w 11874563"/>
              <a:gd name="connsiteY334" fmla="*/ 1528953 h 4292790"/>
              <a:gd name="connsiteX335" fmla="*/ 5726113 w 11874563"/>
              <a:gd name="connsiteY335" fmla="*/ 1533525 h 4292790"/>
              <a:gd name="connsiteX336" fmla="*/ 5663819 w 11874563"/>
              <a:gd name="connsiteY336" fmla="*/ 1539113 h 4292790"/>
              <a:gd name="connsiteX337" fmla="*/ 5600446 w 11874563"/>
              <a:gd name="connsiteY337" fmla="*/ 1545654 h 4292790"/>
              <a:gd name="connsiteX338" fmla="*/ 5535930 w 11874563"/>
              <a:gd name="connsiteY338" fmla="*/ 1553274 h 4292790"/>
              <a:gd name="connsiteX339" fmla="*/ 5470271 w 11874563"/>
              <a:gd name="connsiteY339" fmla="*/ 1562036 h 4292790"/>
              <a:gd name="connsiteX340" fmla="*/ 5403469 w 11874563"/>
              <a:gd name="connsiteY340" fmla="*/ 1571879 h 4292790"/>
              <a:gd name="connsiteX341" fmla="*/ 5335524 w 11874563"/>
              <a:gd name="connsiteY341" fmla="*/ 1582801 h 4292790"/>
              <a:gd name="connsiteX342" fmla="*/ 5266436 w 11874563"/>
              <a:gd name="connsiteY342" fmla="*/ 1594803 h 4292790"/>
              <a:gd name="connsiteX343" fmla="*/ 5196205 w 11874563"/>
              <a:gd name="connsiteY343" fmla="*/ 1607947 h 4292790"/>
              <a:gd name="connsiteX344" fmla="*/ 5124768 w 11874563"/>
              <a:gd name="connsiteY344" fmla="*/ 1622298 h 4292790"/>
              <a:gd name="connsiteX345" fmla="*/ 5052124 w 11874563"/>
              <a:gd name="connsiteY345" fmla="*/ 1637919 h 4292790"/>
              <a:gd name="connsiteX346" fmla="*/ 4978273 w 11874563"/>
              <a:gd name="connsiteY346" fmla="*/ 1654747 h 4292790"/>
              <a:gd name="connsiteX347" fmla="*/ 4903216 w 11874563"/>
              <a:gd name="connsiteY347" fmla="*/ 1672781 h 4292790"/>
              <a:gd name="connsiteX348" fmla="*/ 4826953 w 11874563"/>
              <a:gd name="connsiteY348" fmla="*/ 1692021 h 4292790"/>
              <a:gd name="connsiteX349" fmla="*/ 4749483 w 11874563"/>
              <a:gd name="connsiteY349" fmla="*/ 1712532 h 4292790"/>
              <a:gd name="connsiteX350" fmla="*/ 4670743 w 11874563"/>
              <a:gd name="connsiteY350" fmla="*/ 1734376 h 4292790"/>
              <a:gd name="connsiteX351" fmla="*/ 4590796 w 11874563"/>
              <a:gd name="connsiteY351" fmla="*/ 1757617 h 4292790"/>
              <a:gd name="connsiteX352" fmla="*/ 4509643 w 11874563"/>
              <a:gd name="connsiteY352" fmla="*/ 1782191 h 4292790"/>
              <a:gd name="connsiteX353" fmla="*/ 4427220 w 11874563"/>
              <a:gd name="connsiteY353" fmla="*/ 1808099 h 4292790"/>
              <a:gd name="connsiteX354" fmla="*/ 4343527 w 11874563"/>
              <a:gd name="connsiteY354" fmla="*/ 1835404 h 4292790"/>
              <a:gd name="connsiteX355" fmla="*/ 4258564 w 11874563"/>
              <a:gd name="connsiteY355" fmla="*/ 1864106 h 4292790"/>
              <a:gd name="connsiteX356" fmla="*/ 4172331 w 11874563"/>
              <a:gd name="connsiteY356" fmla="*/ 1894332 h 4292790"/>
              <a:gd name="connsiteX357" fmla="*/ 4084892 w 11874563"/>
              <a:gd name="connsiteY357" fmla="*/ 1926019 h 4292790"/>
              <a:gd name="connsiteX358" fmla="*/ 3996119 w 11874563"/>
              <a:gd name="connsiteY358" fmla="*/ 1959166 h 4292790"/>
              <a:gd name="connsiteX359" fmla="*/ 3906076 w 11874563"/>
              <a:gd name="connsiteY359" fmla="*/ 1993773 h 4292790"/>
              <a:gd name="connsiteX360" fmla="*/ 3722053 w 11874563"/>
              <a:gd name="connsiteY360" fmla="*/ 2067687 h 4292790"/>
              <a:gd name="connsiteX361" fmla="*/ 3532823 w 11874563"/>
              <a:gd name="connsiteY361" fmla="*/ 2147951 h 4292790"/>
              <a:gd name="connsiteX362" fmla="*/ 3338258 w 11874563"/>
              <a:gd name="connsiteY362" fmla="*/ 2234819 h 4292790"/>
              <a:gd name="connsiteX363" fmla="*/ 3138361 w 11874563"/>
              <a:gd name="connsiteY363" fmla="*/ 2328418 h 4292790"/>
              <a:gd name="connsiteX364" fmla="*/ 2932938 w 11874563"/>
              <a:gd name="connsiteY364" fmla="*/ 2429066 h 4292790"/>
              <a:gd name="connsiteX365" fmla="*/ 2721991 w 11874563"/>
              <a:gd name="connsiteY365" fmla="*/ 2536952 h 4292790"/>
              <a:gd name="connsiteX366" fmla="*/ 2505329 w 11874563"/>
              <a:gd name="connsiteY366" fmla="*/ 2652332 h 4292790"/>
              <a:gd name="connsiteX367" fmla="*/ 2282889 w 11874563"/>
              <a:gd name="connsiteY367" fmla="*/ 2775585 h 4292790"/>
              <a:gd name="connsiteX368" fmla="*/ 2054479 w 11874563"/>
              <a:gd name="connsiteY368" fmla="*/ 2907030 h 4292790"/>
              <a:gd name="connsiteX369" fmla="*/ 1819974 w 11874563"/>
              <a:gd name="connsiteY369" fmla="*/ 3046921 h 4292790"/>
              <a:gd name="connsiteX370" fmla="*/ 1579055 w 11874563"/>
              <a:gd name="connsiteY370" fmla="*/ 3195638 h 4292790"/>
              <a:gd name="connsiteX371" fmla="*/ 1331532 w 11874563"/>
              <a:gd name="connsiteY371" fmla="*/ 3353689 h 4292790"/>
              <a:gd name="connsiteX372" fmla="*/ 1077468 w 11874563"/>
              <a:gd name="connsiteY372" fmla="*/ 3521329 h 4292790"/>
              <a:gd name="connsiteX373" fmla="*/ 816420 w 11874563"/>
              <a:gd name="connsiteY373" fmla="*/ 3699129 h 4292790"/>
              <a:gd name="connsiteX374" fmla="*/ 548069 w 11874563"/>
              <a:gd name="connsiteY374" fmla="*/ 3887597 h 4292790"/>
              <a:gd name="connsiteX375" fmla="*/ 272034 w 11874563"/>
              <a:gd name="connsiteY375" fmla="*/ 4087305 h 4292790"/>
              <a:gd name="connsiteX376" fmla="*/ 130873 w 11874563"/>
              <a:gd name="connsiteY376" fmla="*/ 4191572 h 4292790"/>
              <a:gd name="connsiteX377" fmla="*/ 0 w 11874563"/>
              <a:gd name="connsiteY377" fmla="*/ 4289616 h 4292790"/>
              <a:gd name="connsiteX378" fmla="*/ 683133 w 11874563"/>
              <a:gd name="connsiteY378" fmla="*/ 4292791 h 4292790"/>
              <a:gd name="connsiteX379" fmla="*/ 698436 w 11874563"/>
              <a:gd name="connsiteY379" fmla="*/ 4280091 h 4292790"/>
              <a:gd name="connsiteX380" fmla="*/ 814642 w 11874563"/>
              <a:gd name="connsiteY380" fmla="*/ 4184777 h 4292790"/>
              <a:gd name="connsiteX381" fmla="*/ 929450 w 11874563"/>
              <a:gd name="connsiteY381" fmla="*/ 4091940 h 4292790"/>
              <a:gd name="connsiteX382" fmla="*/ 1042924 w 11874563"/>
              <a:gd name="connsiteY382" fmla="*/ 4001643 h 4292790"/>
              <a:gd name="connsiteX383" fmla="*/ 1266063 w 11874563"/>
              <a:gd name="connsiteY383" fmla="*/ 3828034 h 4292790"/>
              <a:gd name="connsiteX384" fmla="*/ 1484122 w 11874563"/>
              <a:gd name="connsiteY384" fmla="*/ 3663632 h 4292790"/>
              <a:gd name="connsiteX385" fmla="*/ 1697165 w 11874563"/>
              <a:gd name="connsiteY385" fmla="*/ 3508057 h 4292790"/>
              <a:gd name="connsiteX386" fmla="*/ 1905318 w 11874563"/>
              <a:gd name="connsiteY386" fmla="*/ 3360992 h 4292790"/>
              <a:gd name="connsiteX387" fmla="*/ 2108962 w 11874563"/>
              <a:gd name="connsiteY387" fmla="*/ 3222054 h 4292790"/>
              <a:gd name="connsiteX388" fmla="*/ 2307908 w 11874563"/>
              <a:gd name="connsiteY388" fmla="*/ 3090926 h 4292790"/>
              <a:gd name="connsiteX389" fmla="*/ 2502154 w 11874563"/>
              <a:gd name="connsiteY389" fmla="*/ 2967355 h 4292790"/>
              <a:gd name="connsiteX390" fmla="*/ 2691829 w 11874563"/>
              <a:gd name="connsiteY390" fmla="*/ 2851087 h 4292790"/>
              <a:gd name="connsiteX391" fmla="*/ 2877122 w 11874563"/>
              <a:gd name="connsiteY391" fmla="*/ 2741803 h 4292790"/>
              <a:gd name="connsiteX392" fmla="*/ 3057970 w 11874563"/>
              <a:gd name="connsiteY392" fmla="*/ 2639378 h 4292790"/>
              <a:gd name="connsiteX393" fmla="*/ 3234373 w 11874563"/>
              <a:gd name="connsiteY393" fmla="*/ 2543493 h 4292790"/>
              <a:gd name="connsiteX394" fmla="*/ 3406331 w 11874563"/>
              <a:gd name="connsiteY394" fmla="*/ 2453958 h 4292790"/>
              <a:gd name="connsiteX395" fmla="*/ 3574034 w 11874563"/>
              <a:gd name="connsiteY395" fmla="*/ 2370519 h 4292790"/>
              <a:gd name="connsiteX396" fmla="*/ 3737356 w 11874563"/>
              <a:gd name="connsiteY396" fmla="*/ 2293049 h 4292790"/>
              <a:gd name="connsiteX397" fmla="*/ 3896424 w 11874563"/>
              <a:gd name="connsiteY397" fmla="*/ 2221357 h 4292790"/>
              <a:gd name="connsiteX398" fmla="*/ 4051237 w 11874563"/>
              <a:gd name="connsiteY398" fmla="*/ 2155317 h 4292790"/>
              <a:gd name="connsiteX399" fmla="*/ 4127119 w 11874563"/>
              <a:gd name="connsiteY399" fmla="*/ 2124266 h 4292790"/>
              <a:gd name="connsiteX400" fmla="*/ 4201922 w 11874563"/>
              <a:gd name="connsiteY400" fmla="*/ 2094548 h 4292790"/>
              <a:gd name="connsiteX401" fmla="*/ 4275646 w 11874563"/>
              <a:gd name="connsiteY401" fmla="*/ 2066100 h 4292790"/>
              <a:gd name="connsiteX402" fmla="*/ 4348353 w 11874563"/>
              <a:gd name="connsiteY402" fmla="*/ 2038985 h 4292790"/>
              <a:gd name="connsiteX403" fmla="*/ 4420045 w 11874563"/>
              <a:gd name="connsiteY403" fmla="*/ 2013204 h 4292790"/>
              <a:gd name="connsiteX404" fmla="*/ 4490720 w 11874563"/>
              <a:gd name="connsiteY404" fmla="*/ 1988630 h 4292790"/>
              <a:gd name="connsiteX405" fmla="*/ 4560443 w 11874563"/>
              <a:gd name="connsiteY405" fmla="*/ 1965261 h 4292790"/>
              <a:gd name="connsiteX406" fmla="*/ 4629150 w 11874563"/>
              <a:gd name="connsiteY406" fmla="*/ 1943036 h 4292790"/>
              <a:gd name="connsiteX407" fmla="*/ 4696905 w 11874563"/>
              <a:gd name="connsiteY407" fmla="*/ 1921955 h 4292790"/>
              <a:gd name="connsiteX408" fmla="*/ 4763643 w 11874563"/>
              <a:gd name="connsiteY408" fmla="*/ 1902079 h 4292790"/>
              <a:gd name="connsiteX409" fmla="*/ 4829429 w 11874563"/>
              <a:gd name="connsiteY409" fmla="*/ 1883347 h 4292790"/>
              <a:gd name="connsiteX410" fmla="*/ 4894326 w 11874563"/>
              <a:gd name="connsiteY410" fmla="*/ 1865757 h 4292790"/>
              <a:gd name="connsiteX411" fmla="*/ 4958271 w 11874563"/>
              <a:gd name="connsiteY411" fmla="*/ 1849183 h 4292790"/>
              <a:gd name="connsiteX412" fmla="*/ 5021326 w 11874563"/>
              <a:gd name="connsiteY412" fmla="*/ 1833626 h 4292790"/>
              <a:gd name="connsiteX413" fmla="*/ 5083429 w 11874563"/>
              <a:gd name="connsiteY413" fmla="*/ 1819148 h 4292790"/>
              <a:gd name="connsiteX414" fmla="*/ 5144643 w 11874563"/>
              <a:gd name="connsiteY414" fmla="*/ 1805813 h 4292790"/>
              <a:gd name="connsiteX415" fmla="*/ 5264531 w 11874563"/>
              <a:gd name="connsiteY415" fmla="*/ 1782064 h 4292790"/>
              <a:gd name="connsiteX416" fmla="*/ 5381054 w 11874563"/>
              <a:gd name="connsiteY416" fmla="*/ 1762189 h 4292790"/>
              <a:gd name="connsiteX417" fmla="*/ 5494338 w 11874563"/>
              <a:gd name="connsiteY417" fmla="*/ 1746123 h 4292790"/>
              <a:gd name="connsiteX418" fmla="*/ 5604447 w 11874563"/>
              <a:gd name="connsiteY418" fmla="*/ 1733804 h 4292790"/>
              <a:gd name="connsiteX419" fmla="*/ 5815457 w 11874563"/>
              <a:gd name="connsiteY419" fmla="*/ 1719580 h 4292790"/>
              <a:gd name="connsiteX420" fmla="*/ 6014720 w 11874563"/>
              <a:gd name="connsiteY420" fmla="*/ 1718945 h 4292790"/>
              <a:gd name="connsiteX421" fmla="*/ 6202871 w 11874563"/>
              <a:gd name="connsiteY421" fmla="*/ 1730883 h 4292790"/>
              <a:gd name="connsiteX422" fmla="*/ 6380417 w 11874563"/>
              <a:gd name="connsiteY422" fmla="*/ 1754695 h 4292790"/>
              <a:gd name="connsiteX423" fmla="*/ 6465379 w 11874563"/>
              <a:gd name="connsiteY423" fmla="*/ 1770825 h 4292790"/>
              <a:gd name="connsiteX424" fmla="*/ 6547867 w 11874563"/>
              <a:gd name="connsiteY424" fmla="*/ 1789684 h 4292790"/>
              <a:gd name="connsiteX425" fmla="*/ 6628004 w 11874563"/>
              <a:gd name="connsiteY425" fmla="*/ 1811211 h 4292790"/>
              <a:gd name="connsiteX426" fmla="*/ 6705855 w 11874563"/>
              <a:gd name="connsiteY426" fmla="*/ 1835277 h 4292790"/>
              <a:gd name="connsiteX427" fmla="*/ 6722618 w 11874563"/>
              <a:gd name="connsiteY427" fmla="*/ 1840865 h 4292790"/>
              <a:gd name="connsiteX428" fmla="*/ 6739255 w 11874563"/>
              <a:gd name="connsiteY428" fmla="*/ 1846580 h 4292790"/>
              <a:gd name="connsiteX429" fmla="*/ 6755766 w 11874563"/>
              <a:gd name="connsiteY429" fmla="*/ 1852422 h 4292790"/>
              <a:gd name="connsiteX430" fmla="*/ 6772212 w 11874563"/>
              <a:gd name="connsiteY430" fmla="*/ 1858391 h 4292790"/>
              <a:gd name="connsiteX431" fmla="*/ 6829997 w 11874563"/>
              <a:gd name="connsiteY431" fmla="*/ 1880680 h 4292790"/>
              <a:gd name="connsiteX432" fmla="*/ 6886512 w 11874563"/>
              <a:gd name="connsiteY432" fmla="*/ 1904429 h 4292790"/>
              <a:gd name="connsiteX433" fmla="*/ 6941820 w 11874563"/>
              <a:gd name="connsiteY433" fmla="*/ 1929575 h 4292790"/>
              <a:gd name="connsiteX434" fmla="*/ 6995986 w 11874563"/>
              <a:gd name="connsiteY434" fmla="*/ 1956054 h 4292790"/>
              <a:gd name="connsiteX435" fmla="*/ 7129336 w 11874563"/>
              <a:gd name="connsiteY435" fmla="*/ 2030476 h 4292790"/>
              <a:gd name="connsiteX436" fmla="*/ 7255954 w 11874563"/>
              <a:gd name="connsiteY436" fmla="*/ 2113852 h 4292790"/>
              <a:gd name="connsiteX437" fmla="*/ 7376478 w 11874563"/>
              <a:gd name="connsiteY437" fmla="*/ 2205990 h 4292790"/>
              <a:gd name="connsiteX438" fmla="*/ 7491413 w 11874563"/>
              <a:gd name="connsiteY438" fmla="*/ 2306955 h 4292790"/>
              <a:gd name="connsiteX439" fmla="*/ 7519417 w 11874563"/>
              <a:gd name="connsiteY439" fmla="*/ 2333498 h 4292790"/>
              <a:gd name="connsiteX440" fmla="*/ 7547039 w 11874563"/>
              <a:gd name="connsiteY440" fmla="*/ 2360676 h 4292790"/>
              <a:gd name="connsiteX441" fmla="*/ 7574343 w 11874563"/>
              <a:gd name="connsiteY441" fmla="*/ 2388426 h 4292790"/>
              <a:gd name="connsiteX442" fmla="*/ 7601522 w 11874563"/>
              <a:gd name="connsiteY442" fmla="*/ 2416683 h 4292790"/>
              <a:gd name="connsiteX443" fmla="*/ 7661530 w 11874563"/>
              <a:gd name="connsiteY443" fmla="*/ 2481072 h 4292790"/>
              <a:gd name="connsiteX444" fmla="*/ 7670166 w 11874563"/>
              <a:gd name="connsiteY444" fmla="*/ 2490280 h 4292790"/>
              <a:gd name="connsiteX445" fmla="*/ 7679055 w 11874563"/>
              <a:gd name="connsiteY445" fmla="*/ 2499424 h 4292790"/>
              <a:gd name="connsiteX446" fmla="*/ 7688072 w 11874563"/>
              <a:gd name="connsiteY446" fmla="*/ 2508504 h 4292790"/>
              <a:gd name="connsiteX447" fmla="*/ 7697089 w 11874563"/>
              <a:gd name="connsiteY447" fmla="*/ 2517585 h 4292790"/>
              <a:gd name="connsiteX448" fmla="*/ 7715314 w 11874563"/>
              <a:gd name="connsiteY448" fmla="*/ 2535809 h 4292790"/>
              <a:gd name="connsiteX449" fmla="*/ 7719949 w 11874563"/>
              <a:gd name="connsiteY449" fmla="*/ 2540381 h 4292790"/>
              <a:gd name="connsiteX450" fmla="*/ 7724648 w 11874563"/>
              <a:gd name="connsiteY450" fmla="*/ 2544890 h 4292790"/>
              <a:gd name="connsiteX451" fmla="*/ 7729411 w 11874563"/>
              <a:gd name="connsiteY451" fmla="*/ 2549398 h 4292790"/>
              <a:gd name="connsiteX452" fmla="*/ 7734110 w 11874563"/>
              <a:gd name="connsiteY452" fmla="*/ 2553907 h 4292790"/>
              <a:gd name="connsiteX453" fmla="*/ 7812468 w 11874563"/>
              <a:gd name="connsiteY453" fmla="*/ 2625344 h 4292790"/>
              <a:gd name="connsiteX454" fmla="*/ 7897114 w 11874563"/>
              <a:gd name="connsiteY454" fmla="*/ 2694813 h 4292790"/>
              <a:gd name="connsiteX455" fmla="*/ 7988237 w 11874563"/>
              <a:gd name="connsiteY455" fmla="*/ 2761742 h 4292790"/>
              <a:gd name="connsiteX456" fmla="*/ 8085773 w 11874563"/>
              <a:gd name="connsiteY456" fmla="*/ 2825560 h 4292790"/>
              <a:gd name="connsiteX457" fmla="*/ 8172705 w 11874563"/>
              <a:gd name="connsiteY457" fmla="*/ 2876233 h 4292790"/>
              <a:gd name="connsiteX458" fmla="*/ 8264271 w 11874563"/>
              <a:gd name="connsiteY458" fmla="*/ 2923794 h 4292790"/>
              <a:gd name="connsiteX459" fmla="*/ 8360347 w 11874563"/>
              <a:gd name="connsiteY459" fmla="*/ 2967800 h 4292790"/>
              <a:gd name="connsiteX460" fmla="*/ 8460740 w 11874563"/>
              <a:gd name="connsiteY460" fmla="*/ 3007678 h 4292790"/>
              <a:gd name="connsiteX461" fmla="*/ 8480362 w 11874563"/>
              <a:gd name="connsiteY461" fmla="*/ 3014790 h 4292790"/>
              <a:gd name="connsiteX462" fmla="*/ 8500174 w 11874563"/>
              <a:gd name="connsiteY462" fmla="*/ 3021711 h 4292790"/>
              <a:gd name="connsiteX463" fmla="*/ 8520113 w 11874563"/>
              <a:gd name="connsiteY463" fmla="*/ 3028506 h 4292790"/>
              <a:gd name="connsiteX464" fmla="*/ 8540179 w 11874563"/>
              <a:gd name="connsiteY464" fmla="*/ 3035110 h 4292790"/>
              <a:gd name="connsiteX465" fmla="*/ 8668512 w 11874563"/>
              <a:gd name="connsiteY465" fmla="*/ 3072067 h 4292790"/>
              <a:gd name="connsiteX466" fmla="*/ 8801799 w 11874563"/>
              <a:gd name="connsiteY466" fmla="*/ 3101023 h 4292790"/>
              <a:gd name="connsiteX467" fmla="*/ 8938958 w 11874563"/>
              <a:gd name="connsiteY467" fmla="*/ 3121406 h 4292790"/>
              <a:gd name="connsiteX468" fmla="*/ 9078913 w 11874563"/>
              <a:gd name="connsiteY468" fmla="*/ 3132646 h 4292790"/>
              <a:gd name="connsiteX469" fmla="*/ 9149588 w 11874563"/>
              <a:gd name="connsiteY469" fmla="*/ 3134487 h 4292790"/>
              <a:gd name="connsiteX470" fmla="*/ 9220454 w 11874563"/>
              <a:gd name="connsiteY470" fmla="*/ 3133852 h 4292790"/>
              <a:gd name="connsiteX471" fmla="*/ 9291383 w 11874563"/>
              <a:gd name="connsiteY471" fmla="*/ 3130677 h 4292790"/>
              <a:gd name="connsiteX472" fmla="*/ 9362122 w 11874563"/>
              <a:gd name="connsiteY472" fmla="*/ 3125025 h 4292790"/>
              <a:gd name="connsiteX473" fmla="*/ 9432480 w 11874563"/>
              <a:gd name="connsiteY473" fmla="*/ 3116644 h 4292790"/>
              <a:gd name="connsiteX474" fmla="*/ 9502267 w 11874563"/>
              <a:gd name="connsiteY474" fmla="*/ 3105785 h 4292790"/>
              <a:gd name="connsiteX475" fmla="*/ 9571292 w 11874563"/>
              <a:gd name="connsiteY475" fmla="*/ 3092450 h 4292790"/>
              <a:gd name="connsiteX476" fmla="*/ 9639364 w 11874563"/>
              <a:gd name="connsiteY476" fmla="*/ 3076639 h 4292790"/>
              <a:gd name="connsiteX477" fmla="*/ 9771888 w 11874563"/>
              <a:gd name="connsiteY477" fmla="*/ 3037586 h 4292790"/>
              <a:gd name="connsiteX478" fmla="*/ 9898380 w 11874563"/>
              <a:gd name="connsiteY478" fmla="*/ 2989390 h 4292790"/>
              <a:gd name="connsiteX479" fmla="*/ 10017696 w 11874563"/>
              <a:gd name="connsiteY479" fmla="*/ 2932938 h 4292790"/>
              <a:gd name="connsiteX480" fmla="*/ 10128694 w 11874563"/>
              <a:gd name="connsiteY480" fmla="*/ 2869057 h 4292790"/>
              <a:gd name="connsiteX481" fmla="*/ 10230549 w 11874563"/>
              <a:gd name="connsiteY481" fmla="*/ 2798699 h 4292790"/>
              <a:gd name="connsiteX482" fmla="*/ 10322814 w 11874563"/>
              <a:gd name="connsiteY482" fmla="*/ 2723007 h 4292790"/>
              <a:gd name="connsiteX483" fmla="*/ 10405174 w 11874563"/>
              <a:gd name="connsiteY483" fmla="*/ 2643061 h 4292790"/>
              <a:gd name="connsiteX484" fmla="*/ 10477437 w 11874563"/>
              <a:gd name="connsiteY484" fmla="*/ 2559812 h 4292790"/>
              <a:gd name="connsiteX485" fmla="*/ 10539667 w 11874563"/>
              <a:gd name="connsiteY485" fmla="*/ 2474151 h 4292790"/>
              <a:gd name="connsiteX486" fmla="*/ 10591991 w 11874563"/>
              <a:gd name="connsiteY486" fmla="*/ 2386902 h 4292790"/>
              <a:gd name="connsiteX487" fmla="*/ 10634663 w 11874563"/>
              <a:gd name="connsiteY487" fmla="*/ 2298827 h 4292790"/>
              <a:gd name="connsiteX488" fmla="*/ 10667937 w 11874563"/>
              <a:gd name="connsiteY488" fmla="*/ 2210562 h 4292790"/>
              <a:gd name="connsiteX489" fmla="*/ 10692257 w 11874563"/>
              <a:gd name="connsiteY489" fmla="*/ 2122805 h 4292790"/>
              <a:gd name="connsiteX490" fmla="*/ 10708068 w 11874563"/>
              <a:gd name="connsiteY490" fmla="*/ 2036064 h 4292790"/>
              <a:gd name="connsiteX491" fmla="*/ 10715879 w 11874563"/>
              <a:gd name="connsiteY491" fmla="*/ 1950783 h 4292790"/>
              <a:gd name="connsiteX492" fmla="*/ 10716133 w 11874563"/>
              <a:gd name="connsiteY492" fmla="*/ 1867408 h 4292790"/>
              <a:gd name="connsiteX493" fmla="*/ 10709275 w 11874563"/>
              <a:gd name="connsiteY493" fmla="*/ 1786319 h 4292790"/>
              <a:gd name="connsiteX494" fmla="*/ 10695940 w 11874563"/>
              <a:gd name="connsiteY494" fmla="*/ 1707896 h 4292790"/>
              <a:gd name="connsiteX495" fmla="*/ 10676636 w 11874563"/>
              <a:gd name="connsiteY495" fmla="*/ 1632331 h 4292790"/>
              <a:gd name="connsiteX496" fmla="*/ 10651934 w 11874563"/>
              <a:gd name="connsiteY496" fmla="*/ 1559814 h 4292790"/>
              <a:gd name="connsiteX497" fmla="*/ 10650283 w 11874563"/>
              <a:gd name="connsiteY497" fmla="*/ 1555369 h 4292790"/>
              <a:gd name="connsiteX498" fmla="*/ 10648569 w 11874563"/>
              <a:gd name="connsiteY498" fmla="*/ 1550924 h 4292790"/>
              <a:gd name="connsiteX499" fmla="*/ 10646791 w 11874563"/>
              <a:gd name="connsiteY499" fmla="*/ 1546542 h 4292790"/>
              <a:gd name="connsiteX500" fmla="*/ 10645013 w 11874563"/>
              <a:gd name="connsiteY500" fmla="*/ 1542161 h 4292790"/>
              <a:gd name="connsiteX501" fmla="*/ 10643235 w 11874563"/>
              <a:gd name="connsiteY501" fmla="*/ 1537780 h 4292790"/>
              <a:gd name="connsiteX502" fmla="*/ 10641457 w 11874563"/>
              <a:gd name="connsiteY502" fmla="*/ 1533398 h 4292790"/>
              <a:gd name="connsiteX503" fmla="*/ 10639679 w 11874563"/>
              <a:gd name="connsiteY503" fmla="*/ 1529017 h 4292790"/>
              <a:gd name="connsiteX504" fmla="*/ 10637838 w 11874563"/>
              <a:gd name="connsiteY504" fmla="*/ 1524699 h 4292790"/>
              <a:gd name="connsiteX505" fmla="*/ 10630281 w 11874563"/>
              <a:gd name="connsiteY505" fmla="*/ 1507490 h 4292790"/>
              <a:gd name="connsiteX506" fmla="*/ 10626471 w 11874563"/>
              <a:gd name="connsiteY506" fmla="*/ 1498917 h 4292790"/>
              <a:gd name="connsiteX507" fmla="*/ 10622470 w 11874563"/>
              <a:gd name="connsiteY507" fmla="*/ 1490408 h 4292790"/>
              <a:gd name="connsiteX508" fmla="*/ 10614469 w 11874563"/>
              <a:gd name="connsiteY508" fmla="*/ 1473581 h 4292790"/>
              <a:gd name="connsiteX509" fmla="*/ 10612374 w 11874563"/>
              <a:gd name="connsiteY509" fmla="*/ 1469390 h 4292790"/>
              <a:gd name="connsiteX510" fmla="*/ 10610279 w 11874563"/>
              <a:gd name="connsiteY510" fmla="*/ 1465263 h 4292790"/>
              <a:gd name="connsiteX511" fmla="*/ 10608183 w 11874563"/>
              <a:gd name="connsiteY511" fmla="*/ 1461135 h 4292790"/>
              <a:gd name="connsiteX512" fmla="*/ 10606088 w 11874563"/>
              <a:gd name="connsiteY512" fmla="*/ 1457008 h 4292790"/>
              <a:gd name="connsiteX513" fmla="*/ 10601896 w 11874563"/>
              <a:gd name="connsiteY513" fmla="*/ 1448753 h 4292790"/>
              <a:gd name="connsiteX514" fmla="*/ 10597579 w 11874563"/>
              <a:gd name="connsiteY514" fmla="*/ 1440561 h 4292790"/>
              <a:gd name="connsiteX515" fmla="*/ 10593197 w 11874563"/>
              <a:gd name="connsiteY515" fmla="*/ 1432433 h 4292790"/>
              <a:gd name="connsiteX516" fmla="*/ 10588816 w 11874563"/>
              <a:gd name="connsiteY516" fmla="*/ 1424369 h 4292790"/>
              <a:gd name="connsiteX517" fmla="*/ 10570528 w 11874563"/>
              <a:gd name="connsiteY517" fmla="*/ 1392555 h 4292790"/>
              <a:gd name="connsiteX518" fmla="*/ 10551351 w 11874563"/>
              <a:gd name="connsiteY518" fmla="*/ 1361631 h 4292790"/>
              <a:gd name="connsiteX519" fmla="*/ 10531348 w 11874563"/>
              <a:gd name="connsiteY519" fmla="*/ 1331532 h 4292790"/>
              <a:gd name="connsiteX520" fmla="*/ 10510647 w 11874563"/>
              <a:gd name="connsiteY520" fmla="*/ 1302195 h 4292790"/>
              <a:gd name="connsiteX521" fmla="*/ 10467277 w 11874563"/>
              <a:gd name="connsiteY521" fmla="*/ 1245934 h 4292790"/>
              <a:gd name="connsiteX522" fmla="*/ 10421493 w 11874563"/>
              <a:gd name="connsiteY522" fmla="*/ 1192784 h 4292790"/>
              <a:gd name="connsiteX523" fmla="*/ 10373741 w 11874563"/>
              <a:gd name="connsiteY523" fmla="*/ 1142556 h 4292790"/>
              <a:gd name="connsiteX524" fmla="*/ 10324338 w 11874563"/>
              <a:gd name="connsiteY524" fmla="*/ 1095121 h 4292790"/>
              <a:gd name="connsiteX525" fmla="*/ 10273538 w 11874563"/>
              <a:gd name="connsiteY525" fmla="*/ 1050290 h 4292790"/>
              <a:gd name="connsiteX526" fmla="*/ 10221531 w 11874563"/>
              <a:gd name="connsiteY526" fmla="*/ 1007935 h 4292790"/>
              <a:gd name="connsiteX527" fmla="*/ 10168572 w 11874563"/>
              <a:gd name="connsiteY527" fmla="*/ 967867 h 4292790"/>
              <a:gd name="connsiteX528" fmla="*/ 10114788 w 11874563"/>
              <a:gd name="connsiteY528" fmla="*/ 929894 h 4292790"/>
              <a:gd name="connsiteX529" fmla="*/ 10087610 w 11874563"/>
              <a:gd name="connsiteY529" fmla="*/ 911670 h 4292790"/>
              <a:gd name="connsiteX530" fmla="*/ 10060305 w 11874563"/>
              <a:gd name="connsiteY530" fmla="*/ 893890 h 4292790"/>
              <a:gd name="connsiteX531" fmla="*/ 10032809 w 11874563"/>
              <a:gd name="connsiteY531" fmla="*/ 876554 h 4292790"/>
              <a:gd name="connsiteX532" fmla="*/ 10005187 w 11874563"/>
              <a:gd name="connsiteY532" fmla="*/ 859663 h 4292790"/>
              <a:gd name="connsiteX533" fmla="*/ 9977374 w 11874563"/>
              <a:gd name="connsiteY533" fmla="*/ 843217 h 4292790"/>
              <a:gd name="connsiteX534" fmla="*/ 9949434 w 11874563"/>
              <a:gd name="connsiteY534" fmla="*/ 827151 h 4292790"/>
              <a:gd name="connsiteX535" fmla="*/ 9921430 w 11874563"/>
              <a:gd name="connsiteY535" fmla="*/ 811467 h 4292790"/>
              <a:gd name="connsiteX536" fmla="*/ 9893300 w 11874563"/>
              <a:gd name="connsiteY536" fmla="*/ 796163 h 4292790"/>
              <a:gd name="connsiteX537" fmla="*/ 9886252 w 11874563"/>
              <a:gd name="connsiteY537" fmla="*/ 792417 h 4292790"/>
              <a:gd name="connsiteX538" fmla="*/ 9879203 w 11874563"/>
              <a:gd name="connsiteY538" fmla="*/ 788670 h 4292790"/>
              <a:gd name="connsiteX539" fmla="*/ 9872154 w 11874563"/>
              <a:gd name="connsiteY539" fmla="*/ 784924 h 4292790"/>
              <a:gd name="connsiteX540" fmla="*/ 9865042 w 11874563"/>
              <a:gd name="connsiteY540" fmla="*/ 781241 h 4292790"/>
              <a:gd name="connsiteX541" fmla="*/ 9836721 w 11874563"/>
              <a:gd name="connsiteY541" fmla="*/ 766635 h 4292790"/>
              <a:gd name="connsiteX542" fmla="*/ 9814624 w 11874563"/>
              <a:gd name="connsiteY542" fmla="*/ 755206 h 4292790"/>
              <a:gd name="connsiteX543" fmla="*/ 9809163 w 11874563"/>
              <a:gd name="connsiteY543" fmla="*/ 752412 h 4292790"/>
              <a:gd name="connsiteX544" fmla="*/ 9803702 w 11874563"/>
              <a:gd name="connsiteY544" fmla="*/ 749618 h 4292790"/>
              <a:gd name="connsiteX545" fmla="*/ 9798304 w 11874563"/>
              <a:gd name="connsiteY545" fmla="*/ 746760 h 4292790"/>
              <a:gd name="connsiteX546" fmla="*/ 9792970 w 11874563"/>
              <a:gd name="connsiteY546" fmla="*/ 743902 h 4292790"/>
              <a:gd name="connsiteX547" fmla="*/ 9782302 w 11874563"/>
              <a:gd name="connsiteY547" fmla="*/ 738188 h 4292790"/>
              <a:gd name="connsiteX548" fmla="*/ 9771634 w 11874563"/>
              <a:gd name="connsiteY548" fmla="*/ 732473 h 4292790"/>
              <a:gd name="connsiteX549" fmla="*/ 9761029 w 11874563"/>
              <a:gd name="connsiteY549" fmla="*/ 726757 h 4292790"/>
              <a:gd name="connsiteX550" fmla="*/ 9750616 w 11874563"/>
              <a:gd name="connsiteY550" fmla="*/ 720979 h 4292790"/>
              <a:gd name="connsiteX551" fmla="*/ 9729851 w 11874563"/>
              <a:gd name="connsiteY551" fmla="*/ 709422 h 4292790"/>
              <a:gd name="connsiteX552" fmla="*/ 9709594 w 11874563"/>
              <a:gd name="connsiteY552" fmla="*/ 697738 h 4292790"/>
              <a:gd name="connsiteX553" fmla="*/ 9699498 w 11874563"/>
              <a:gd name="connsiteY553" fmla="*/ 691896 h 4292790"/>
              <a:gd name="connsiteX554" fmla="*/ 9689655 w 11874563"/>
              <a:gd name="connsiteY554" fmla="*/ 685991 h 4292790"/>
              <a:gd name="connsiteX555" fmla="*/ 9669970 w 11874563"/>
              <a:gd name="connsiteY555" fmla="*/ 674180 h 4292790"/>
              <a:gd name="connsiteX556" fmla="*/ 9650857 w 11874563"/>
              <a:gd name="connsiteY556" fmla="*/ 662242 h 4292790"/>
              <a:gd name="connsiteX557" fmla="*/ 9641332 w 11874563"/>
              <a:gd name="connsiteY557" fmla="*/ 656273 h 4292790"/>
              <a:gd name="connsiteX558" fmla="*/ 9632061 w 11874563"/>
              <a:gd name="connsiteY558" fmla="*/ 650240 h 4292790"/>
              <a:gd name="connsiteX559" fmla="*/ 9613582 w 11874563"/>
              <a:gd name="connsiteY559" fmla="*/ 638239 h 4292790"/>
              <a:gd name="connsiteX560" fmla="*/ 9595739 w 11874563"/>
              <a:gd name="connsiteY560" fmla="*/ 626174 h 4292790"/>
              <a:gd name="connsiteX561" fmla="*/ 9593517 w 11874563"/>
              <a:gd name="connsiteY561" fmla="*/ 624650 h 4292790"/>
              <a:gd name="connsiteX562" fmla="*/ 9591294 w 11874563"/>
              <a:gd name="connsiteY562" fmla="*/ 623126 h 4292790"/>
              <a:gd name="connsiteX563" fmla="*/ 9589071 w 11874563"/>
              <a:gd name="connsiteY563" fmla="*/ 621602 h 4292790"/>
              <a:gd name="connsiteX564" fmla="*/ 9586913 w 11874563"/>
              <a:gd name="connsiteY564" fmla="*/ 620078 h 4292790"/>
              <a:gd name="connsiteX565" fmla="*/ 9578340 w 11874563"/>
              <a:gd name="connsiteY565" fmla="*/ 613982 h 4292790"/>
              <a:gd name="connsiteX566" fmla="*/ 9574022 w 11874563"/>
              <a:gd name="connsiteY566" fmla="*/ 610934 h 4292790"/>
              <a:gd name="connsiteX567" fmla="*/ 9569704 w 11874563"/>
              <a:gd name="connsiteY567" fmla="*/ 607886 h 4292790"/>
              <a:gd name="connsiteX568" fmla="*/ 9565386 w 11874563"/>
              <a:gd name="connsiteY568" fmla="*/ 604838 h 4292790"/>
              <a:gd name="connsiteX569" fmla="*/ 9561195 w 11874563"/>
              <a:gd name="connsiteY569" fmla="*/ 601790 h 4292790"/>
              <a:gd name="connsiteX570" fmla="*/ 9498076 w 11874563"/>
              <a:gd name="connsiteY570" fmla="*/ 552831 h 4292790"/>
              <a:gd name="connsiteX571" fmla="*/ 9443720 w 11874563"/>
              <a:gd name="connsiteY571" fmla="*/ 503746 h 4292790"/>
              <a:gd name="connsiteX572" fmla="*/ 9398889 w 11874563"/>
              <a:gd name="connsiteY572" fmla="*/ 455041 h 4292790"/>
              <a:gd name="connsiteX573" fmla="*/ 9364281 w 11874563"/>
              <a:gd name="connsiteY573" fmla="*/ 407353 h 4292790"/>
              <a:gd name="connsiteX574" fmla="*/ 9350946 w 11874563"/>
              <a:gd name="connsiteY574" fmla="*/ 384048 h 4292790"/>
              <a:gd name="connsiteX575" fmla="*/ 9340342 w 11874563"/>
              <a:gd name="connsiteY575" fmla="*/ 361188 h 4292790"/>
              <a:gd name="connsiteX576" fmla="*/ 9332468 w 11874563"/>
              <a:gd name="connsiteY576" fmla="*/ 338836 h 4292790"/>
              <a:gd name="connsiteX577" fmla="*/ 9327261 w 11874563"/>
              <a:gd name="connsiteY577" fmla="*/ 317056 h 4292790"/>
              <a:gd name="connsiteX578" fmla="*/ 9325674 w 11874563"/>
              <a:gd name="connsiteY578" fmla="*/ 306388 h 4292790"/>
              <a:gd name="connsiteX579" fmla="*/ 9324721 w 11874563"/>
              <a:gd name="connsiteY579" fmla="*/ 295910 h 4292790"/>
              <a:gd name="connsiteX580" fmla="*/ 9324404 w 11874563"/>
              <a:gd name="connsiteY580" fmla="*/ 285560 h 4292790"/>
              <a:gd name="connsiteX581" fmla="*/ 9324721 w 11874563"/>
              <a:gd name="connsiteY581" fmla="*/ 275400 h 4292790"/>
              <a:gd name="connsiteX582" fmla="*/ 9325737 w 11874563"/>
              <a:gd name="connsiteY582" fmla="*/ 265430 h 4292790"/>
              <a:gd name="connsiteX583" fmla="*/ 9327388 w 11874563"/>
              <a:gd name="connsiteY583" fmla="*/ 255651 h 4292790"/>
              <a:gd name="connsiteX584" fmla="*/ 9329674 w 11874563"/>
              <a:gd name="connsiteY584" fmla="*/ 245999 h 4292790"/>
              <a:gd name="connsiteX585" fmla="*/ 9332595 w 11874563"/>
              <a:gd name="connsiteY585" fmla="*/ 236537 h 4292790"/>
              <a:gd name="connsiteX586" fmla="*/ 9340215 w 11874563"/>
              <a:gd name="connsiteY586" fmla="*/ 218250 h 4292790"/>
              <a:gd name="connsiteX587" fmla="*/ 9350184 w 11874563"/>
              <a:gd name="connsiteY587" fmla="*/ 200723 h 4292790"/>
              <a:gd name="connsiteX588" fmla="*/ 9362440 w 11874563"/>
              <a:gd name="connsiteY588" fmla="*/ 184087 h 4292790"/>
              <a:gd name="connsiteX589" fmla="*/ 9376918 w 11874563"/>
              <a:gd name="connsiteY589" fmla="*/ 168339 h 4292790"/>
              <a:gd name="connsiteX590" fmla="*/ 9393555 w 11874563"/>
              <a:gd name="connsiteY590" fmla="*/ 153543 h 4292790"/>
              <a:gd name="connsiteX591" fmla="*/ 9412097 w 11874563"/>
              <a:gd name="connsiteY591" fmla="*/ 139764 h 4292790"/>
              <a:gd name="connsiteX592" fmla="*/ 9432480 w 11874563"/>
              <a:gd name="connsiteY592" fmla="*/ 127000 h 4292790"/>
              <a:gd name="connsiteX593" fmla="*/ 9454579 w 11874563"/>
              <a:gd name="connsiteY593" fmla="*/ 115316 h 4292790"/>
              <a:gd name="connsiteX594" fmla="*/ 9466263 w 11874563"/>
              <a:gd name="connsiteY594" fmla="*/ 109919 h 4292790"/>
              <a:gd name="connsiteX595" fmla="*/ 9478264 w 11874563"/>
              <a:gd name="connsiteY595" fmla="*/ 104775 h 4292790"/>
              <a:gd name="connsiteX596" fmla="*/ 9490646 w 11874563"/>
              <a:gd name="connsiteY596" fmla="*/ 99885 h 4292790"/>
              <a:gd name="connsiteX597" fmla="*/ 9503283 w 11874563"/>
              <a:gd name="connsiteY597" fmla="*/ 95314 h 4292790"/>
              <a:gd name="connsiteX598" fmla="*/ 9516237 w 11874563"/>
              <a:gd name="connsiteY598" fmla="*/ 91059 h 4292790"/>
              <a:gd name="connsiteX599" fmla="*/ 9529508 w 11874563"/>
              <a:gd name="connsiteY599" fmla="*/ 87059 h 4292790"/>
              <a:gd name="connsiteX600" fmla="*/ 9543034 w 11874563"/>
              <a:gd name="connsiteY600" fmla="*/ 83375 h 4292790"/>
              <a:gd name="connsiteX601" fmla="*/ 9556877 w 11874563"/>
              <a:gd name="connsiteY601" fmla="*/ 80010 h 4292790"/>
              <a:gd name="connsiteX602" fmla="*/ 9585134 w 11874563"/>
              <a:gd name="connsiteY602" fmla="*/ 74168 h 4292790"/>
              <a:gd name="connsiteX603" fmla="*/ 9614154 w 11874563"/>
              <a:gd name="connsiteY603" fmla="*/ 69532 h 4292790"/>
              <a:gd name="connsiteX604" fmla="*/ 9643745 w 11874563"/>
              <a:gd name="connsiteY604" fmla="*/ 66167 h 4292790"/>
              <a:gd name="connsiteX605" fmla="*/ 9673844 w 11874563"/>
              <a:gd name="connsiteY605" fmla="*/ 64008 h 4292790"/>
              <a:gd name="connsiteX606" fmla="*/ 9689020 w 11874563"/>
              <a:gd name="connsiteY606" fmla="*/ 63373 h 4292790"/>
              <a:gd name="connsiteX607" fmla="*/ 9704260 w 11874563"/>
              <a:gd name="connsiteY607" fmla="*/ 63055 h 4292790"/>
              <a:gd name="connsiteX608" fmla="*/ 9719564 w 11874563"/>
              <a:gd name="connsiteY608" fmla="*/ 63055 h 4292790"/>
              <a:gd name="connsiteX609" fmla="*/ 9734867 w 11874563"/>
              <a:gd name="connsiteY609" fmla="*/ 63309 h 4292790"/>
              <a:gd name="connsiteX610" fmla="*/ 9750234 w 11874563"/>
              <a:gd name="connsiteY610" fmla="*/ 63881 h 4292790"/>
              <a:gd name="connsiteX611" fmla="*/ 9765602 w 11874563"/>
              <a:gd name="connsiteY611" fmla="*/ 64770 h 4292790"/>
              <a:gd name="connsiteX612" fmla="*/ 9780968 w 11874563"/>
              <a:gd name="connsiteY612" fmla="*/ 65976 h 4292790"/>
              <a:gd name="connsiteX613" fmla="*/ 9796272 w 11874563"/>
              <a:gd name="connsiteY613" fmla="*/ 67437 h 4292790"/>
              <a:gd name="connsiteX614" fmla="*/ 9811576 w 11874563"/>
              <a:gd name="connsiteY614" fmla="*/ 69215 h 4292790"/>
              <a:gd name="connsiteX615" fmla="*/ 9826879 w 11874563"/>
              <a:gd name="connsiteY615" fmla="*/ 71247 h 4292790"/>
              <a:gd name="connsiteX616" fmla="*/ 9842119 w 11874563"/>
              <a:gd name="connsiteY616" fmla="*/ 73533 h 4292790"/>
              <a:gd name="connsiteX617" fmla="*/ 9857295 w 11874563"/>
              <a:gd name="connsiteY617" fmla="*/ 76137 h 4292790"/>
              <a:gd name="connsiteX618" fmla="*/ 9872472 w 11874563"/>
              <a:gd name="connsiteY618" fmla="*/ 79057 h 4292790"/>
              <a:gd name="connsiteX619" fmla="*/ 9887585 w 11874563"/>
              <a:gd name="connsiteY619" fmla="*/ 82232 h 4292790"/>
              <a:gd name="connsiteX620" fmla="*/ 9902634 w 11874563"/>
              <a:gd name="connsiteY620" fmla="*/ 85662 h 4292790"/>
              <a:gd name="connsiteX621" fmla="*/ 9917620 w 11874563"/>
              <a:gd name="connsiteY621" fmla="*/ 89408 h 4292790"/>
              <a:gd name="connsiteX622" fmla="*/ 9938449 w 11874563"/>
              <a:gd name="connsiteY622" fmla="*/ 95059 h 4292790"/>
              <a:gd name="connsiteX623" fmla="*/ 9959213 w 11874563"/>
              <a:gd name="connsiteY623" fmla="*/ 101282 h 4292790"/>
              <a:gd name="connsiteX624" fmla="*/ 9979851 w 11874563"/>
              <a:gd name="connsiteY624" fmla="*/ 108014 h 4292790"/>
              <a:gd name="connsiteX625" fmla="*/ 10000361 w 11874563"/>
              <a:gd name="connsiteY625" fmla="*/ 115253 h 4292790"/>
              <a:gd name="connsiteX626" fmla="*/ 10009251 w 11874563"/>
              <a:gd name="connsiteY626" fmla="*/ 118555 h 4292790"/>
              <a:gd name="connsiteX627" fmla="*/ 10018078 w 11874563"/>
              <a:gd name="connsiteY627" fmla="*/ 121984 h 4292790"/>
              <a:gd name="connsiteX628" fmla="*/ 10026904 w 11874563"/>
              <a:gd name="connsiteY628" fmla="*/ 125476 h 4292790"/>
              <a:gd name="connsiteX629" fmla="*/ 10035667 w 11874563"/>
              <a:gd name="connsiteY629" fmla="*/ 129096 h 4292790"/>
              <a:gd name="connsiteX630" fmla="*/ 10064496 w 11874563"/>
              <a:gd name="connsiteY630" fmla="*/ 141732 h 4292790"/>
              <a:gd name="connsiteX631" fmla="*/ 10093071 w 11874563"/>
              <a:gd name="connsiteY631" fmla="*/ 155385 h 4292790"/>
              <a:gd name="connsiteX632" fmla="*/ 10121265 w 11874563"/>
              <a:gd name="connsiteY632" fmla="*/ 170053 h 4292790"/>
              <a:gd name="connsiteX633" fmla="*/ 10149078 w 11874563"/>
              <a:gd name="connsiteY633" fmla="*/ 185737 h 4292790"/>
              <a:gd name="connsiteX634" fmla="*/ 10162794 w 11874563"/>
              <a:gd name="connsiteY634" fmla="*/ 193993 h 4292790"/>
              <a:gd name="connsiteX635" fmla="*/ 10176446 w 11874563"/>
              <a:gd name="connsiteY635" fmla="*/ 202438 h 4292790"/>
              <a:gd name="connsiteX636" fmla="*/ 10189972 w 11874563"/>
              <a:gd name="connsiteY636" fmla="*/ 211137 h 4292790"/>
              <a:gd name="connsiteX637" fmla="*/ 10203370 w 11874563"/>
              <a:gd name="connsiteY637" fmla="*/ 220028 h 4292790"/>
              <a:gd name="connsiteX638" fmla="*/ 10206672 w 11874563"/>
              <a:gd name="connsiteY638" fmla="*/ 222314 h 4292790"/>
              <a:gd name="connsiteX639" fmla="*/ 10210038 w 11874563"/>
              <a:gd name="connsiteY639" fmla="*/ 224600 h 4292790"/>
              <a:gd name="connsiteX640" fmla="*/ 10213404 w 11874563"/>
              <a:gd name="connsiteY640" fmla="*/ 226885 h 4292790"/>
              <a:gd name="connsiteX641" fmla="*/ 10216705 w 11874563"/>
              <a:gd name="connsiteY641" fmla="*/ 229171 h 4292790"/>
              <a:gd name="connsiteX642" fmla="*/ 10229850 w 11874563"/>
              <a:gd name="connsiteY642" fmla="*/ 238506 h 4292790"/>
              <a:gd name="connsiteX643" fmla="*/ 10233089 w 11874563"/>
              <a:gd name="connsiteY643" fmla="*/ 240855 h 4292790"/>
              <a:gd name="connsiteX644" fmla="*/ 10236327 w 11874563"/>
              <a:gd name="connsiteY644" fmla="*/ 243269 h 4292790"/>
              <a:gd name="connsiteX645" fmla="*/ 10239566 w 11874563"/>
              <a:gd name="connsiteY645" fmla="*/ 245682 h 4292790"/>
              <a:gd name="connsiteX646" fmla="*/ 10242804 w 11874563"/>
              <a:gd name="connsiteY646" fmla="*/ 248094 h 4292790"/>
              <a:gd name="connsiteX647" fmla="*/ 10246106 w 11874563"/>
              <a:gd name="connsiteY647" fmla="*/ 250508 h 4292790"/>
              <a:gd name="connsiteX648" fmla="*/ 10249344 w 11874563"/>
              <a:gd name="connsiteY648" fmla="*/ 252921 h 4292790"/>
              <a:gd name="connsiteX649" fmla="*/ 10252519 w 11874563"/>
              <a:gd name="connsiteY649" fmla="*/ 255397 h 4292790"/>
              <a:gd name="connsiteX650" fmla="*/ 10255694 w 11874563"/>
              <a:gd name="connsiteY650" fmla="*/ 257873 h 4292790"/>
              <a:gd name="connsiteX651" fmla="*/ 10262108 w 11874563"/>
              <a:gd name="connsiteY651" fmla="*/ 262826 h 4292790"/>
              <a:gd name="connsiteX652" fmla="*/ 10268458 w 11874563"/>
              <a:gd name="connsiteY652" fmla="*/ 267843 h 4292790"/>
              <a:gd name="connsiteX653" fmla="*/ 10274808 w 11874563"/>
              <a:gd name="connsiteY653" fmla="*/ 272923 h 4292790"/>
              <a:gd name="connsiteX654" fmla="*/ 10281158 w 11874563"/>
              <a:gd name="connsiteY654" fmla="*/ 278003 h 4292790"/>
              <a:gd name="connsiteX655" fmla="*/ 10287381 w 11874563"/>
              <a:gd name="connsiteY655" fmla="*/ 283210 h 4292790"/>
              <a:gd name="connsiteX656" fmla="*/ 10293667 w 11874563"/>
              <a:gd name="connsiteY656" fmla="*/ 288417 h 4292790"/>
              <a:gd name="connsiteX657" fmla="*/ 10299891 w 11874563"/>
              <a:gd name="connsiteY657" fmla="*/ 293688 h 4292790"/>
              <a:gd name="connsiteX658" fmla="*/ 10306050 w 11874563"/>
              <a:gd name="connsiteY658" fmla="*/ 299022 h 4292790"/>
              <a:gd name="connsiteX659" fmla="*/ 10312273 w 11874563"/>
              <a:gd name="connsiteY659" fmla="*/ 304356 h 4292790"/>
              <a:gd name="connsiteX660" fmla="*/ 10315384 w 11874563"/>
              <a:gd name="connsiteY660" fmla="*/ 307022 h 4292790"/>
              <a:gd name="connsiteX661" fmla="*/ 10318432 w 11874563"/>
              <a:gd name="connsiteY661" fmla="*/ 309753 h 4292790"/>
              <a:gd name="connsiteX662" fmla="*/ 10330561 w 11874563"/>
              <a:gd name="connsiteY662" fmla="*/ 320675 h 4292790"/>
              <a:gd name="connsiteX663" fmla="*/ 10333609 w 11874563"/>
              <a:gd name="connsiteY663" fmla="*/ 323406 h 4292790"/>
              <a:gd name="connsiteX664" fmla="*/ 10336593 w 11874563"/>
              <a:gd name="connsiteY664" fmla="*/ 326200 h 4292790"/>
              <a:gd name="connsiteX665" fmla="*/ 10339578 w 11874563"/>
              <a:gd name="connsiteY665" fmla="*/ 328993 h 4292790"/>
              <a:gd name="connsiteX666" fmla="*/ 10342563 w 11874563"/>
              <a:gd name="connsiteY666" fmla="*/ 331788 h 4292790"/>
              <a:gd name="connsiteX667" fmla="*/ 10345547 w 11874563"/>
              <a:gd name="connsiteY667" fmla="*/ 334582 h 4292790"/>
              <a:gd name="connsiteX668" fmla="*/ 10348531 w 11874563"/>
              <a:gd name="connsiteY668" fmla="*/ 337376 h 4292790"/>
              <a:gd name="connsiteX669" fmla="*/ 10351516 w 11874563"/>
              <a:gd name="connsiteY669" fmla="*/ 340170 h 4292790"/>
              <a:gd name="connsiteX670" fmla="*/ 10354437 w 11874563"/>
              <a:gd name="connsiteY670" fmla="*/ 343027 h 4292790"/>
              <a:gd name="connsiteX671" fmla="*/ 10366248 w 11874563"/>
              <a:gd name="connsiteY671" fmla="*/ 354457 h 4292790"/>
              <a:gd name="connsiteX672" fmla="*/ 10369169 w 11874563"/>
              <a:gd name="connsiteY672" fmla="*/ 357378 h 4292790"/>
              <a:gd name="connsiteX673" fmla="*/ 10372090 w 11874563"/>
              <a:gd name="connsiteY673" fmla="*/ 360299 h 4292790"/>
              <a:gd name="connsiteX674" fmla="*/ 10374947 w 11874563"/>
              <a:gd name="connsiteY674" fmla="*/ 363220 h 4292790"/>
              <a:gd name="connsiteX675" fmla="*/ 10377868 w 11874563"/>
              <a:gd name="connsiteY675" fmla="*/ 366141 h 4292790"/>
              <a:gd name="connsiteX676" fmla="*/ 10383710 w 11874563"/>
              <a:gd name="connsiteY676" fmla="*/ 371983 h 4292790"/>
              <a:gd name="connsiteX677" fmla="*/ 10389426 w 11874563"/>
              <a:gd name="connsiteY677" fmla="*/ 377889 h 4292790"/>
              <a:gd name="connsiteX678" fmla="*/ 10395141 w 11874563"/>
              <a:gd name="connsiteY678" fmla="*/ 383858 h 4292790"/>
              <a:gd name="connsiteX679" fmla="*/ 10400855 w 11874563"/>
              <a:gd name="connsiteY679" fmla="*/ 389826 h 4292790"/>
              <a:gd name="connsiteX680" fmla="*/ 10403713 w 11874563"/>
              <a:gd name="connsiteY680" fmla="*/ 392811 h 4292790"/>
              <a:gd name="connsiteX681" fmla="*/ 10406507 w 11874563"/>
              <a:gd name="connsiteY681" fmla="*/ 395859 h 4292790"/>
              <a:gd name="connsiteX682" fmla="*/ 10409301 w 11874563"/>
              <a:gd name="connsiteY682" fmla="*/ 398907 h 4292790"/>
              <a:gd name="connsiteX683" fmla="*/ 10412095 w 11874563"/>
              <a:gd name="connsiteY683" fmla="*/ 401955 h 4292790"/>
              <a:gd name="connsiteX684" fmla="*/ 10417746 w 11874563"/>
              <a:gd name="connsiteY684" fmla="*/ 408051 h 4292790"/>
              <a:gd name="connsiteX685" fmla="*/ 10420541 w 11874563"/>
              <a:gd name="connsiteY685" fmla="*/ 411099 h 4292790"/>
              <a:gd name="connsiteX686" fmla="*/ 10423271 w 11874563"/>
              <a:gd name="connsiteY686" fmla="*/ 414211 h 4292790"/>
              <a:gd name="connsiteX687" fmla="*/ 10428732 w 11874563"/>
              <a:gd name="connsiteY687" fmla="*/ 420433 h 4292790"/>
              <a:gd name="connsiteX688" fmla="*/ 10434256 w 11874563"/>
              <a:gd name="connsiteY688" fmla="*/ 426657 h 4292790"/>
              <a:gd name="connsiteX689" fmla="*/ 10439717 w 11874563"/>
              <a:gd name="connsiteY689" fmla="*/ 432943 h 4292790"/>
              <a:gd name="connsiteX690" fmla="*/ 10445115 w 11874563"/>
              <a:gd name="connsiteY690" fmla="*/ 439293 h 4292790"/>
              <a:gd name="connsiteX691" fmla="*/ 10455974 w 11874563"/>
              <a:gd name="connsiteY691" fmla="*/ 452057 h 4292790"/>
              <a:gd name="connsiteX692" fmla="*/ 10466578 w 11874563"/>
              <a:gd name="connsiteY692" fmla="*/ 465011 h 4292790"/>
              <a:gd name="connsiteX693" fmla="*/ 10471912 w 11874563"/>
              <a:gd name="connsiteY693" fmla="*/ 471488 h 4292790"/>
              <a:gd name="connsiteX694" fmla="*/ 10477182 w 11874563"/>
              <a:gd name="connsiteY694" fmla="*/ 478028 h 4292790"/>
              <a:gd name="connsiteX695" fmla="*/ 10482390 w 11874563"/>
              <a:gd name="connsiteY695" fmla="*/ 484632 h 4292790"/>
              <a:gd name="connsiteX696" fmla="*/ 10487596 w 11874563"/>
              <a:gd name="connsiteY696" fmla="*/ 491300 h 4292790"/>
              <a:gd name="connsiteX697" fmla="*/ 10513124 w 11874563"/>
              <a:gd name="connsiteY697" fmla="*/ 523621 h 4292790"/>
              <a:gd name="connsiteX698" fmla="*/ 10527220 w 11874563"/>
              <a:gd name="connsiteY698" fmla="*/ 540766 h 4292790"/>
              <a:gd name="connsiteX699" fmla="*/ 10534396 w 11874563"/>
              <a:gd name="connsiteY699" fmla="*/ 549402 h 4292790"/>
              <a:gd name="connsiteX700" fmla="*/ 10541826 w 11874563"/>
              <a:gd name="connsiteY700" fmla="*/ 558102 h 4292790"/>
              <a:gd name="connsiteX701" fmla="*/ 10572559 w 11874563"/>
              <a:gd name="connsiteY701" fmla="*/ 593217 h 4292790"/>
              <a:gd name="connsiteX702" fmla="*/ 10605643 w 11874563"/>
              <a:gd name="connsiteY702" fmla="*/ 628904 h 4292790"/>
              <a:gd name="connsiteX703" fmla="*/ 10641203 w 11874563"/>
              <a:gd name="connsiteY703" fmla="*/ 665099 h 4292790"/>
              <a:gd name="connsiteX704" fmla="*/ 10679367 w 11874563"/>
              <a:gd name="connsiteY704" fmla="*/ 701738 h 4292790"/>
              <a:gd name="connsiteX705" fmla="*/ 10699369 w 11874563"/>
              <a:gd name="connsiteY705" fmla="*/ 720154 h 4292790"/>
              <a:gd name="connsiteX706" fmla="*/ 10720197 w 11874563"/>
              <a:gd name="connsiteY706" fmla="*/ 738632 h 4292790"/>
              <a:gd name="connsiteX707" fmla="*/ 10725467 w 11874563"/>
              <a:gd name="connsiteY707" fmla="*/ 743268 h 4292790"/>
              <a:gd name="connsiteX708" fmla="*/ 10730865 w 11874563"/>
              <a:gd name="connsiteY708" fmla="*/ 747903 h 4292790"/>
              <a:gd name="connsiteX709" fmla="*/ 10741724 w 11874563"/>
              <a:gd name="connsiteY709" fmla="*/ 757174 h 4292790"/>
              <a:gd name="connsiteX710" fmla="*/ 10752645 w 11874563"/>
              <a:gd name="connsiteY710" fmla="*/ 766445 h 4292790"/>
              <a:gd name="connsiteX711" fmla="*/ 10763885 w 11874563"/>
              <a:gd name="connsiteY711" fmla="*/ 775716 h 4292790"/>
              <a:gd name="connsiteX712" fmla="*/ 10786745 w 11874563"/>
              <a:gd name="connsiteY712" fmla="*/ 794258 h 4292790"/>
              <a:gd name="connsiteX713" fmla="*/ 10810304 w 11874563"/>
              <a:gd name="connsiteY713" fmla="*/ 812737 h 4292790"/>
              <a:gd name="connsiteX714" fmla="*/ 10834624 w 11874563"/>
              <a:gd name="connsiteY714" fmla="*/ 831152 h 4292790"/>
              <a:gd name="connsiteX715" fmla="*/ 10859706 w 11874563"/>
              <a:gd name="connsiteY715" fmla="*/ 849440 h 4292790"/>
              <a:gd name="connsiteX716" fmla="*/ 10911840 w 11874563"/>
              <a:gd name="connsiteY716" fmla="*/ 885635 h 4292790"/>
              <a:gd name="connsiteX717" fmla="*/ 10966514 w 11874563"/>
              <a:gd name="connsiteY717" fmla="*/ 921068 h 4292790"/>
              <a:gd name="connsiteX718" fmla="*/ 11023537 w 11874563"/>
              <a:gd name="connsiteY718" fmla="*/ 955357 h 4292790"/>
              <a:gd name="connsiteX719" fmla="*/ 11082528 w 11874563"/>
              <a:gd name="connsiteY719" fmla="*/ 988251 h 4292790"/>
              <a:gd name="connsiteX720" fmla="*/ 11143170 w 11874563"/>
              <a:gd name="connsiteY720" fmla="*/ 1019493 h 4292790"/>
              <a:gd name="connsiteX721" fmla="*/ 11204956 w 11874563"/>
              <a:gd name="connsiteY721" fmla="*/ 1048830 h 4292790"/>
              <a:gd name="connsiteX722" fmla="*/ 11267377 w 11874563"/>
              <a:gd name="connsiteY722" fmla="*/ 1076071 h 4292790"/>
              <a:gd name="connsiteX723" fmla="*/ 11329988 w 11874563"/>
              <a:gd name="connsiteY723" fmla="*/ 1101090 h 4292790"/>
              <a:gd name="connsiteX724" fmla="*/ 11336401 w 11874563"/>
              <a:gd name="connsiteY724" fmla="*/ 1103567 h 4292790"/>
              <a:gd name="connsiteX725" fmla="*/ 11342815 w 11874563"/>
              <a:gd name="connsiteY725" fmla="*/ 1105980 h 4292790"/>
              <a:gd name="connsiteX726" fmla="*/ 11349228 w 11874563"/>
              <a:gd name="connsiteY726" fmla="*/ 1108393 h 4292790"/>
              <a:gd name="connsiteX727" fmla="*/ 11355642 w 11874563"/>
              <a:gd name="connsiteY727" fmla="*/ 1110742 h 4292790"/>
              <a:gd name="connsiteX728" fmla="*/ 11411458 w 11874563"/>
              <a:gd name="connsiteY728" fmla="*/ 1130427 h 4292790"/>
              <a:gd name="connsiteX729" fmla="*/ 11466703 w 11874563"/>
              <a:gd name="connsiteY729" fmla="*/ 1148334 h 4292790"/>
              <a:gd name="connsiteX730" fmla="*/ 11521186 w 11874563"/>
              <a:gd name="connsiteY730" fmla="*/ 1164527 h 4292790"/>
              <a:gd name="connsiteX731" fmla="*/ 11574717 w 11874563"/>
              <a:gd name="connsiteY731" fmla="*/ 1179068 h 4292790"/>
              <a:gd name="connsiteX732" fmla="*/ 11633200 w 11874563"/>
              <a:gd name="connsiteY732" fmla="*/ 1193483 h 4292790"/>
              <a:gd name="connsiteX733" fmla="*/ 11690223 w 11874563"/>
              <a:gd name="connsiteY733" fmla="*/ 1206183 h 4292790"/>
              <a:gd name="connsiteX734" fmla="*/ 11745785 w 11874563"/>
              <a:gd name="connsiteY734" fmla="*/ 1217295 h 4292790"/>
              <a:gd name="connsiteX735" fmla="*/ 11799888 w 11874563"/>
              <a:gd name="connsiteY735" fmla="*/ 1227011 h 4292790"/>
              <a:gd name="connsiteX736" fmla="*/ 11874119 w 11874563"/>
              <a:gd name="connsiteY736" fmla="*/ 1238695 h 4292790"/>
              <a:gd name="connsiteX737" fmla="*/ 11874564 w 11874563"/>
              <a:gd name="connsiteY737" fmla="*/ 1148969 h 4292790"/>
              <a:gd name="connsiteX738" fmla="*/ 11859704 w 11874563"/>
              <a:gd name="connsiteY738" fmla="*/ 1146937 h 429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Lst>
            <a:rect l="l" t="t" r="r" b="b"/>
            <a:pathLst>
              <a:path w="11874563" h="4292790">
                <a:moveTo>
                  <a:pt x="11859578" y="1147509"/>
                </a:moveTo>
                <a:cubicBezTo>
                  <a:pt x="11827954" y="1142937"/>
                  <a:pt x="11795824" y="1137793"/>
                  <a:pt x="11763057" y="1132078"/>
                </a:cubicBezTo>
                <a:cubicBezTo>
                  <a:pt x="11746611" y="1129157"/>
                  <a:pt x="11730038" y="1126109"/>
                  <a:pt x="11713337" y="1122871"/>
                </a:cubicBezTo>
                <a:cubicBezTo>
                  <a:pt x="11696573" y="1119632"/>
                  <a:pt x="11679682" y="1116140"/>
                  <a:pt x="11662601" y="1112457"/>
                </a:cubicBezTo>
                <a:cubicBezTo>
                  <a:pt x="11645519" y="1108774"/>
                  <a:pt x="11628310" y="1104900"/>
                  <a:pt x="11610975" y="1100709"/>
                </a:cubicBezTo>
                <a:cubicBezTo>
                  <a:pt x="11593576" y="1096582"/>
                  <a:pt x="11576050" y="1092200"/>
                  <a:pt x="11558460" y="1087565"/>
                </a:cubicBezTo>
                <a:cubicBezTo>
                  <a:pt x="11542649" y="1083374"/>
                  <a:pt x="11526710" y="1079056"/>
                  <a:pt x="11510645" y="1074420"/>
                </a:cubicBezTo>
                <a:cubicBezTo>
                  <a:pt x="11494579" y="1069848"/>
                  <a:pt x="11478514" y="1065022"/>
                  <a:pt x="11462321" y="1059942"/>
                </a:cubicBezTo>
                <a:cubicBezTo>
                  <a:pt x="11446129" y="1054862"/>
                  <a:pt x="11429873" y="1049592"/>
                  <a:pt x="11413554" y="1044067"/>
                </a:cubicBezTo>
                <a:cubicBezTo>
                  <a:pt x="11397234" y="1038543"/>
                  <a:pt x="11380915" y="1032764"/>
                  <a:pt x="11364531" y="1026732"/>
                </a:cubicBezTo>
                <a:cubicBezTo>
                  <a:pt x="11362627" y="1026033"/>
                  <a:pt x="11360785" y="1025335"/>
                  <a:pt x="11358880" y="1024636"/>
                </a:cubicBezTo>
                <a:cubicBezTo>
                  <a:pt x="11356975" y="1023938"/>
                  <a:pt x="11355133" y="1023239"/>
                  <a:pt x="11353229" y="1022541"/>
                </a:cubicBezTo>
                <a:cubicBezTo>
                  <a:pt x="11351324" y="1021842"/>
                  <a:pt x="11349482" y="1021144"/>
                  <a:pt x="11347577" y="1020382"/>
                </a:cubicBezTo>
                <a:cubicBezTo>
                  <a:pt x="11345672" y="1019683"/>
                  <a:pt x="11343830" y="1018921"/>
                  <a:pt x="11341926" y="1018223"/>
                </a:cubicBezTo>
                <a:cubicBezTo>
                  <a:pt x="11323701" y="1011238"/>
                  <a:pt x="11305413" y="1003999"/>
                  <a:pt x="11287252" y="996442"/>
                </a:cubicBezTo>
                <a:cubicBezTo>
                  <a:pt x="11269091" y="988885"/>
                  <a:pt x="11250930" y="981012"/>
                  <a:pt x="11232896" y="972820"/>
                </a:cubicBezTo>
                <a:cubicBezTo>
                  <a:pt x="11214862" y="964692"/>
                  <a:pt x="11196955" y="956246"/>
                  <a:pt x="11179239" y="947484"/>
                </a:cubicBezTo>
                <a:cubicBezTo>
                  <a:pt x="11161522" y="938784"/>
                  <a:pt x="11143932" y="929767"/>
                  <a:pt x="11126597" y="920560"/>
                </a:cubicBezTo>
                <a:cubicBezTo>
                  <a:pt x="11109262" y="911352"/>
                  <a:pt x="11092117" y="901891"/>
                  <a:pt x="11075226" y="892175"/>
                </a:cubicBezTo>
                <a:cubicBezTo>
                  <a:pt x="11058398" y="882523"/>
                  <a:pt x="11041761" y="872617"/>
                  <a:pt x="11025442" y="862584"/>
                </a:cubicBezTo>
                <a:cubicBezTo>
                  <a:pt x="11009185" y="852551"/>
                  <a:pt x="10993183" y="842327"/>
                  <a:pt x="10977499" y="831977"/>
                </a:cubicBezTo>
                <a:cubicBezTo>
                  <a:pt x="10961878" y="821627"/>
                  <a:pt x="10946575" y="811149"/>
                  <a:pt x="10931589" y="800545"/>
                </a:cubicBezTo>
                <a:cubicBezTo>
                  <a:pt x="10924095" y="795274"/>
                  <a:pt x="10916729" y="789940"/>
                  <a:pt x="10909427" y="784606"/>
                </a:cubicBezTo>
                <a:cubicBezTo>
                  <a:pt x="10902125" y="779272"/>
                  <a:pt x="10894949" y="773874"/>
                  <a:pt x="10887837" y="768541"/>
                </a:cubicBezTo>
                <a:cubicBezTo>
                  <a:pt x="10880725" y="763143"/>
                  <a:pt x="10873740" y="757746"/>
                  <a:pt x="10866818" y="752348"/>
                </a:cubicBezTo>
                <a:cubicBezTo>
                  <a:pt x="10859897" y="746951"/>
                  <a:pt x="10853103" y="741490"/>
                  <a:pt x="10846371" y="736092"/>
                </a:cubicBezTo>
                <a:lnTo>
                  <a:pt x="10836275" y="727964"/>
                </a:lnTo>
                <a:lnTo>
                  <a:pt x="10826432" y="719773"/>
                </a:lnTo>
                <a:lnTo>
                  <a:pt x="10816654" y="711581"/>
                </a:lnTo>
                <a:lnTo>
                  <a:pt x="10811764" y="707517"/>
                </a:lnTo>
                <a:lnTo>
                  <a:pt x="10807002" y="703390"/>
                </a:lnTo>
                <a:lnTo>
                  <a:pt x="10788142" y="687007"/>
                </a:lnTo>
                <a:lnTo>
                  <a:pt x="10769917" y="670624"/>
                </a:lnTo>
                <a:cubicBezTo>
                  <a:pt x="10757979" y="659702"/>
                  <a:pt x="10746359" y="648843"/>
                  <a:pt x="10735056" y="637921"/>
                </a:cubicBezTo>
                <a:cubicBezTo>
                  <a:pt x="10723817" y="627063"/>
                  <a:pt x="10712894" y="616204"/>
                  <a:pt x="10702290" y="605409"/>
                </a:cubicBezTo>
                <a:cubicBezTo>
                  <a:pt x="10691749" y="594614"/>
                  <a:pt x="10681462" y="583883"/>
                  <a:pt x="10671556" y="573151"/>
                </a:cubicBezTo>
                <a:cubicBezTo>
                  <a:pt x="10661650" y="562483"/>
                  <a:pt x="10652062" y="551815"/>
                  <a:pt x="10642727" y="541211"/>
                </a:cubicBezTo>
                <a:lnTo>
                  <a:pt x="10635742" y="533273"/>
                </a:lnTo>
                <a:lnTo>
                  <a:pt x="10629011" y="525399"/>
                </a:lnTo>
                <a:lnTo>
                  <a:pt x="10615613" y="509715"/>
                </a:lnTo>
                <a:lnTo>
                  <a:pt x="10590784" y="479298"/>
                </a:lnTo>
                <a:cubicBezTo>
                  <a:pt x="10588879" y="477012"/>
                  <a:pt x="10587038" y="474663"/>
                  <a:pt x="10585132" y="472376"/>
                </a:cubicBezTo>
                <a:cubicBezTo>
                  <a:pt x="10583228" y="470090"/>
                  <a:pt x="10581386" y="467804"/>
                  <a:pt x="10579481" y="465455"/>
                </a:cubicBezTo>
                <a:cubicBezTo>
                  <a:pt x="10577576" y="463169"/>
                  <a:pt x="10575734" y="460883"/>
                  <a:pt x="10573829" y="458597"/>
                </a:cubicBezTo>
                <a:cubicBezTo>
                  <a:pt x="10571925" y="456311"/>
                  <a:pt x="10570019" y="454025"/>
                  <a:pt x="10568051" y="451803"/>
                </a:cubicBezTo>
                <a:lnTo>
                  <a:pt x="10556557" y="438277"/>
                </a:lnTo>
                <a:lnTo>
                  <a:pt x="10544810" y="424879"/>
                </a:lnTo>
                <a:cubicBezTo>
                  <a:pt x="10542905" y="422656"/>
                  <a:pt x="10540937" y="420433"/>
                  <a:pt x="10538968" y="418211"/>
                </a:cubicBezTo>
                <a:cubicBezTo>
                  <a:pt x="10537000" y="415989"/>
                  <a:pt x="10535031" y="413829"/>
                  <a:pt x="10532999" y="411607"/>
                </a:cubicBezTo>
                <a:cubicBezTo>
                  <a:pt x="10531030" y="409385"/>
                  <a:pt x="10528999" y="407226"/>
                  <a:pt x="10527030" y="405067"/>
                </a:cubicBezTo>
                <a:cubicBezTo>
                  <a:pt x="10525062" y="402908"/>
                  <a:pt x="10523029" y="400685"/>
                  <a:pt x="10521061" y="398526"/>
                </a:cubicBezTo>
                <a:lnTo>
                  <a:pt x="10518077" y="395288"/>
                </a:lnTo>
                <a:lnTo>
                  <a:pt x="10515029" y="392049"/>
                </a:lnTo>
                <a:lnTo>
                  <a:pt x="10508932" y="385572"/>
                </a:lnTo>
                <a:cubicBezTo>
                  <a:pt x="10507917" y="384493"/>
                  <a:pt x="10506901" y="383413"/>
                  <a:pt x="10505884" y="382333"/>
                </a:cubicBezTo>
                <a:cubicBezTo>
                  <a:pt x="10504868" y="381254"/>
                  <a:pt x="10503853" y="380175"/>
                  <a:pt x="10502837" y="379095"/>
                </a:cubicBezTo>
                <a:cubicBezTo>
                  <a:pt x="10501820" y="378015"/>
                  <a:pt x="10500804" y="376936"/>
                  <a:pt x="10499789" y="375857"/>
                </a:cubicBezTo>
                <a:cubicBezTo>
                  <a:pt x="10498772" y="374777"/>
                  <a:pt x="10497756" y="373697"/>
                  <a:pt x="10496677" y="372682"/>
                </a:cubicBezTo>
                <a:cubicBezTo>
                  <a:pt x="10494581" y="370586"/>
                  <a:pt x="10492550" y="368427"/>
                  <a:pt x="10490454" y="366332"/>
                </a:cubicBezTo>
                <a:cubicBezTo>
                  <a:pt x="10488422" y="364236"/>
                  <a:pt x="10486327" y="362140"/>
                  <a:pt x="10484294" y="359982"/>
                </a:cubicBezTo>
                <a:cubicBezTo>
                  <a:pt x="10482263" y="357886"/>
                  <a:pt x="10480167" y="355790"/>
                  <a:pt x="10478071" y="353695"/>
                </a:cubicBezTo>
                <a:cubicBezTo>
                  <a:pt x="10475976" y="351600"/>
                  <a:pt x="10473880" y="349504"/>
                  <a:pt x="10471721" y="347472"/>
                </a:cubicBezTo>
                <a:cubicBezTo>
                  <a:pt x="10470642" y="346456"/>
                  <a:pt x="10469626" y="345376"/>
                  <a:pt x="10468546" y="344361"/>
                </a:cubicBezTo>
                <a:cubicBezTo>
                  <a:pt x="10467467" y="343345"/>
                  <a:pt x="10466451" y="342265"/>
                  <a:pt x="10465371" y="341249"/>
                </a:cubicBezTo>
                <a:cubicBezTo>
                  <a:pt x="10464292" y="340233"/>
                  <a:pt x="10463276" y="339154"/>
                  <a:pt x="10462196" y="338138"/>
                </a:cubicBezTo>
                <a:cubicBezTo>
                  <a:pt x="10461117" y="337122"/>
                  <a:pt x="10460101" y="336106"/>
                  <a:pt x="10459021" y="335026"/>
                </a:cubicBezTo>
                <a:lnTo>
                  <a:pt x="10446131" y="322834"/>
                </a:lnTo>
                <a:cubicBezTo>
                  <a:pt x="10445052" y="321818"/>
                  <a:pt x="10443972" y="320802"/>
                  <a:pt x="10442892" y="319786"/>
                </a:cubicBezTo>
                <a:cubicBezTo>
                  <a:pt x="10441813" y="318770"/>
                  <a:pt x="10440733" y="317754"/>
                  <a:pt x="10439654" y="316738"/>
                </a:cubicBezTo>
                <a:cubicBezTo>
                  <a:pt x="10438575" y="315722"/>
                  <a:pt x="10437495" y="314706"/>
                  <a:pt x="10436352" y="313754"/>
                </a:cubicBezTo>
                <a:cubicBezTo>
                  <a:pt x="10435272" y="312738"/>
                  <a:pt x="10434129" y="311785"/>
                  <a:pt x="10433050" y="310769"/>
                </a:cubicBezTo>
                <a:cubicBezTo>
                  <a:pt x="10431970" y="309753"/>
                  <a:pt x="10430828" y="308801"/>
                  <a:pt x="10429748" y="307785"/>
                </a:cubicBezTo>
                <a:cubicBezTo>
                  <a:pt x="10428668" y="306768"/>
                  <a:pt x="10427589" y="305816"/>
                  <a:pt x="10426509" y="304800"/>
                </a:cubicBezTo>
                <a:cubicBezTo>
                  <a:pt x="10425430" y="303784"/>
                  <a:pt x="10424351" y="302832"/>
                  <a:pt x="10423207" y="301815"/>
                </a:cubicBezTo>
                <a:cubicBezTo>
                  <a:pt x="10422128" y="300800"/>
                  <a:pt x="10420985" y="299847"/>
                  <a:pt x="10419905" y="298831"/>
                </a:cubicBezTo>
                <a:lnTo>
                  <a:pt x="10406507" y="287083"/>
                </a:lnTo>
                <a:lnTo>
                  <a:pt x="10403205" y="284163"/>
                </a:lnTo>
                <a:lnTo>
                  <a:pt x="10399776" y="281305"/>
                </a:lnTo>
                <a:lnTo>
                  <a:pt x="10392981" y="275526"/>
                </a:lnTo>
                <a:cubicBezTo>
                  <a:pt x="10390759" y="273622"/>
                  <a:pt x="10388473" y="271653"/>
                  <a:pt x="10386187" y="269748"/>
                </a:cubicBezTo>
                <a:cubicBezTo>
                  <a:pt x="10383901" y="267843"/>
                  <a:pt x="10381615" y="265938"/>
                  <a:pt x="10379266" y="264033"/>
                </a:cubicBezTo>
                <a:cubicBezTo>
                  <a:pt x="10376979" y="262128"/>
                  <a:pt x="10374630" y="260286"/>
                  <a:pt x="10372344" y="258382"/>
                </a:cubicBezTo>
                <a:cubicBezTo>
                  <a:pt x="10370058" y="256476"/>
                  <a:pt x="10367708" y="254635"/>
                  <a:pt x="10365422" y="252730"/>
                </a:cubicBezTo>
                <a:cubicBezTo>
                  <a:pt x="10363073" y="250889"/>
                  <a:pt x="10360724" y="249047"/>
                  <a:pt x="10358374" y="247205"/>
                </a:cubicBezTo>
                <a:cubicBezTo>
                  <a:pt x="10356025" y="245364"/>
                  <a:pt x="10353675" y="243523"/>
                  <a:pt x="10351326" y="241681"/>
                </a:cubicBezTo>
                <a:cubicBezTo>
                  <a:pt x="10348976" y="239839"/>
                  <a:pt x="10346627" y="237998"/>
                  <a:pt x="10344214" y="236157"/>
                </a:cubicBezTo>
                <a:cubicBezTo>
                  <a:pt x="10341864" y="234315"/>
                  <a:pt x="10339451" y="232537"/>
                  <a:pt x="10337038" y="230696"/>
                </a:cubicBezTo>
                <a:cubicBezTo>
                  <a:pt x="10335831" y="229807"/>
                  <a:pt x="10334625" y="228854"/>
                  <a:pt x="10333482" y="227965"/>
                </a:cubicBezTo>
                <a:cubicBezTo>
                  <a:pt x="10332276" y="227076"/>
                  <a:pt x="10331069" y="226187"/>
                  <a:pt x="10329863" y="225235"/>
                </a:cubicBezTo>
                <a:cubicBezTo>
                  <a:pt x="10328656" y="224346"/>
                  <a:pt x="10327450" y="223457"/>
                  <a:pt x="10326243" y="222568"/>
                </a:cubicBezTo>
                <a:cubicBezTo>
                  <a:pt x="10325037" y="221678"/>
                  <a:pt x="10323830" y="220789"/>
                  <a:pt x="10322560" y="219901"/>
                </a:cubicBezTo>
                <a:cubicBezTo>
                  <a:pt x="10321354" y="219012"/>
                  <a:pt x="10320083" y="218123"/>
                  <a:pt x="10318877" y="217234"/>
                </a:cubicBezTo>
                <a:cubicBezTo>
                  <a:pt x="10317670" y="216344"/>
                  <a:pt x="10316464" y="215455"/>
                  <a:pt x="10315257" y="214567"/>
                </a:cubicBezTo>
                <a:cubicBezTo>
                  <a:pt x="10314051" y="213678"/>
                  <a:pt x="10312844" y="212789"/>
                  <a:pt x="10311638" y="211900"/>
                </a:cubicBezTo>
                <a:cubicBezTo>
                  <a:pt x="10310431" y="211010"/>
                  <a:pt x="10309225" y="210121"/>
                  <a:pt x="10307955" y="209233"/>
                </a:cubicBezTo>
                <a:lnTo>
                  <a:pt x="10293096" y="198819"/>
                </a:lnTo>
                <a:cubicBezTo>
                  <a:pt x="10291826" y="197930"/>
                  <a:pt x="10290619" y="197104"/>
                  <a:pt x="10289350" y="196215"/>
                </a:cubicBezTo>
                <a:cubicBezTo>
                  <a:pt x="10288079" y="195389"/>
                  <a:pt x="10286809" y="194501"/>
                  <a:pt x="10285603" y="193675"/>
                </a:cubicBezTo>
                <a:cubicBezTo>
                  <a:pt x="10284333" y="192850"/>
                  <a:pt x="10283063" y="191960"/>
                  <a:pt x="10281793" y="191135"/>
                </a:cubicBezTo>
                <a:cubicBezTo>
                  <a:pt x="10280523" y="190310"/>
                  <a:pt x="10279253" y="189421"/>
                  <a:pt x="10277983" y="188595"/>
                </a:cubicBezTo>
                <a:cubicBezTo>
                  <a:pt x="10272903" y="185230"/>
                  <a:pt x="10267823" y="181928"/>
                  <a:pt x="10262743" y="178626"/>
                </a:cubicBezTo>
                <a:cubicBezTo>
                  <a:pt x="10257600" y="175323"/>
                  <a:pt x="10252456" y="172085"/>
                  <a:pt x="10247313" y="168846"/>
                </a:cubicBezTo>
                <a:cubicBezTo>
                  <a:pt x="10242105" y="165608"/>
                  <a:pt x="10236899" y="162433"/>
                  <a:pt x="10231692" y="159258"/>
                </a:cubicBezTo>
                <a:cubicBezTo>
                  <a:pt x="10226421" y="156083"/>
                  <a:pt x="10221151" y="152971"/>
                  <a:pt x="10215817" y="149860"/>
                </a:cubicBezTo>
                <a:cubicBezTo>
                  <a:pt x="10205149" y="143701"/>
                  <a:pt x="10194417" y="137668"/>
                  <a:pt x="10183495" y="131762"/>
                </a:cubicBezTo>
                <a:cubicBezTo>
                  <a:pt x="10172573" y="125921"/>
                  <a:pt x="10161524" y="120205"/>
                  <a:pt x="10150348" y="114618"/>
                </a:cubicBezTo>
                <a:cubicBezTo>
                  <a:pt x="10139172" y="109093"/>
                  <a:pt x="10127869" y="103696"/>
                  <a:pt x="10116439" y="98489"/>
                </a:cubicBezTo>
                <a:cubicBezTo>
                  <a:pt x="10105009" y="93282"/>
                  <a:pt x="10093452" y="88265"/>
                  <a:pt x="10081768" y="83375"/>
                </a:cubicBezTo>
                <a:cubicBezTo>
                  <a:pt x="10078212" y="81915"/>
                  <a:pt x="10074719" y="80455"/>
                  <a:pt x="10071164" y="79057"/>
                </a:cubicBezTo>
                <a:cubicBezTo>
                  <a:pt x="10067607" y="77660"/>
                  <a:pt x="10064052" y="76200"/>
                  <a:pt x="10060495" y="74803"/>
                </a:cubicBezTo>
                <a:cubicBezTo>
                  <a:pt x="10056940" y="73406"/>
                  <a:pt x="10053383" y="72009"/>
                  <a:pt x="10049764" y="70675"/>
                </a:cubicBezTo>
                <a:cubicBezTo>
                  <a:pt x="10046208" y="69342"/>
                  <a:pt x="10042589" y="67945"/>
                  <a:pt x="10038969" y="66612"/>
                </a:cubicBezTo>
                <a:cubicBezTo>
                  <a:pt x="10030651" y="63564"/>
                  <a:pt x="10022205" y="60579"/>
                  <a:pt x="10013759" y="57658"/>
                </a:cubicBezTo>
                <a:cubicBezTo>
                  <a:pt x="10005314" y="54800"/>
                  <a:pt x="9996805" y="52007"/>
                  <a:pt x="9988296" y="49339"/>
                </a:cubicBezTo>
                <a:cubicBezTo>
                  <a:pt x="9979724" y="46673"/>
                  <a:pt x="9971151" y="44069"/>
                  <a:pt x="9962515" y="41592"/>
                </a:cubicBezTo>
                <a:cubicBezTo>
                  <a:pt x="9953879" y="39116"/>
                  <a:pt x="9945179" y="36766"/>
                  <a:pt x="9936480" y="34480"/>
                </a:cubicBezTo>
                <a:cubicBezTo>
                  <a:pt x="9930257" y="32830"/>
                  <a:pt x="9923970" y="31305"/>
                  <a:pt x="9917684" y="29781"/>
                </a:cubicBezTo>
                <a:cubicBezTo>
                  <a:pt x="9911397" y="28257"/>
                  <a:pt x="9905111" y="26797"/>
                  <a:pt x="9898825" y="25400"/>
                </a:cubicBezTo>
                <a:cubicBezTo>
                  <a:pt x="9892538" y="24003"/>
                  <a:pt x="9886188" y="22669"/>
                  <a:pt x="9879838" y="21336"/>
                </a:cubicBezTo>
                <a:cubicBezTo>
                  <a:pt x="9873488" y="20066"/>
                  <a:pt x="9867138" y="18796"/>
                  <a:pt x="9860788" y="17653"/>
                </a:cubicBezTo>
                <a:cubicBezTo>
                  <a:pt x="9854438" y="16510"/>
                  <a:pt x="9848025" y="15367"/>
                  <a:pt x="9841675" y="14288"/>
                </a:cubicBezTo>
                <a:cubicBezTo>
                  <a:pt x="9835261" y="13208"/>
                  <a:pt x="9828911" y="12255"/>
                  <a:pt x="9822497" y="11303"/>
                </a:cubicBezTo>
                <a:cubicBezTo>
                  <a:pt x="9816084" y="10350"/>
                  <a:pt x="9809670" y="9461"/>
                  <a:pt x="9803257" y="8636"/>
                </a:cubicBezTo>
                <a:cubicBezTo>
                  <a:pt x="9796843" y="7810"/>
                  <a:pt x="9790430" y="7048"/>
                  <a:pt x="9784017" y="6350"/>
                </a:cubicBezTo>
                <a:cubicBezTo>
                  <a:pt x="9777603" y="5651"/>
                  <a:pt x="9771190" y="5016"/>
                  <a:pt x="9764713" y="4381"/>
                </a:cubicBezTo>
                <a:cubicBezTo>
                  <a:pt x="9758299" y="3810"/>
                  <a:pt x="9751822" y="3239"/>
                  <a:pt x="9745408" y="2794"/>
                </a:cubicBezTo>
                <a:cubicBezTo>
                  <a:pt x="9738995" y="2286"/>
                  <a:pt x="9732518" y="1905"/>
                  <a:pt x="9726104" y="1524"/>
                </a:cubicBezTo>
                <a:cubicBezTo>
                  <a:pt x="9719691" y="1143"/>
                  <a:pt x="9713278" y="889"/>
                  <a:pt x="9706864" y="635"/>
                </a:cubicBezTo>
                <a:cubicBezTo>
                  <a:pt x="9700451" y="444"/>
                  <a:pt x="9694037" y="254"/>
                  <a:pt x="9687687" y="127"/>
                </a:cubicBezTo>
                <a:cubicBezTo>
                  <a:pt x="9681274" y="0"/>
                  <a:pt x="9674924" y="0"/>
                  <a:pt x="9668574" y="0"/>
                </a:cubicBezTo>
                <a:cubicBezTo>
                  <a:pt x="9662224" y="0"/>
                  <a:pt x="9655874" y="64"/>
                  <a:pt x="9649524" y="254"/>
                </a:cubicBezTo>
                <a:cubicBezTo>
                  <a:pt x="9643174" y="381"/>
                  <a:pt x="9636887" y="572"/>
                  <a:pt x="9630601" y="825"/>
                </a:cubicBezTo>
                <a:cubicBezTo>
                  <a:pt x="9617964" y="1333"/>
                  <a:pt x="9605454" y="2095"/>
                  <a:pt x="9593072" y="3111"/>
                </a:cubicBezTo>
                <a:cubicBezTo>
                  <a:pt x="9580626" y="4127"/>
                  <a:pt x="9568307" y="5397"/>
                  <a:pt x="9556179" y="6922"/>
                </a:cubicBezTo>
                <a:cubicBezTo>
                  <a:pt x="9543987" y="8446"/>
                  <a:pt x="9531921" y="10223"/>
                  <a:pt x="9520047" y="12192"/>
                </a:cubicBezTo>
                <a:cubicBezTo>
                  <a:pt x="9508109" y="14224"/>
                  <a:pt x="9496362" y="16447"/>
                  <a:pt x="9484804" y="18923"/>
                </a:cubicBezTo>
                <a:cubicBezTo>
                  <a:pt x="9478963" y="20193"/>
                  <a:pt x="9473247" y="21463"/>
                  <a:pt x="9467532" y="22860"/>
                </a:cubicBezTo>
                <a:cubicBezTo>
                  <a:pt x="9461817" y="24257"/>
                  <a:pt x="9456166" y="25654"/>
                  <a:pt x="9450578" y="27178"/>
                </a:cubicBezTo>
                <a:cubicBezTo>
                  <a:pt x="9444990" y="28702"/>
                  <a:pt x="9439402" y="30226"/>
                  <a:pt x="9433941" y="31877"/>
                </a:cubicBezTo>
                <a:cubicBezTo>
                  <a:pt x="9428417" y="33528"/>
                  <a:pt x="9423019" y="35179"/>
                  <a:pt x="9417621" y="36957"/>
                </a:cubicBezTo>
                <a:cubicBezTo>
                  <a:pt x="9412224" y="38672"/>
                  <a:pt x="9406890" y="40513"/>
                  <a:pt x="9401683" y="42355"/>
                </a:cubicBezTo>
                <a:cubicBezTo>
                  <a:pt x="9396413" y="44196"/>
                  <a:pt x="9391205" y="46164"/>
                  <a:pt x="9386062" y="48133"/>
                </a:cubicBezTo>
                <a:cubicBezTo>
                  <a:pt x="9380918" y="50101"/>
                  <a:pt x="9375839" y="52134"/>
                  <a:pt x="9370822" y="54229"/>
                </a:cubicBezTo>
                <a:cubicBezTo>
                  <a:pt x="9365805" y="56325"/>
                  <a:pt x="9360853" y="58484"/>
                  <a:pt x="9356027" y="60706"/>
                </a:cubicBezTo>
                <a:cubicBezTo>
                  <a:pt x="9346247" y="65151"/>
                  <a:pt x="9336850" y="69850"/>
                  <a:pt x="9327769" y="74739"/>
                </a:cubicBezTo>
                <a:cubicBezTo>
                  <a:pt x="9318625" y="79693"/>
                  <a:pt x="9309862" y="84836"/>
                  <a:pt x="9301480" y="90234"/>
                </a:cubicBezTo>
                <a:cubicBezTo>
                  <a:pt x="9293034" y="95631"/>
                  <a:pt x="9284970" y="101282"/>
                  <a:pt x="9277287" y="107061"/>
                </a:cubicBezTo>
                <a:cubicBezTo>
                  <a:pt x="9269540" y="112903"/>
                  <a:pt x="9262237" y="118999"/>
                  <a:pt x="9255379" y="125222"/>
                </a:cubicBezTo>
                <a:cubicBezTo>
                  <a:pt x="9248457" y="131509"/>
                  <a:pt x="9242044" y="138049"/>
                  <a:pt x="9236012" y="144717"/>
                </a:cubicBezTo>
                <a:cubicBezTo>
                  <a:pt x="9229979" y="151448"/>
                  <a:pt x="9224391" y="158369"/>
                  <a:pt x="9219311" y="165481"/>
                </a:cubicBezTo>
                <a:cubicBezTo>
                  <a:pt x="9214231" y="172657"/>
                  <a:pt x="9209595" y="179959"/>
                  <a:pt x="9205468" y="187452"/>
                </a:cubicBezTo>
                <a:cubicBezTo>
                  <a:pt x="9201341" y="195009"/>
                  <a:pt x="9197657" y="202692"/>
                  <a:pt x="9194546" y="210503"/>
                </a:cubicBezTo>
                <a:cubicBezTo>
                  <a:pt x="9192958" y="214439"/>
                  <a:pt x="9191562" y="218440"/>
                  <a:pt x="9190228" y="222441"/>
                </a:cubicBezTo>
                <a:cubicBezTo>
                  <a:pt x="9188894" y="226441"/>
                  <a:pt x="9187752" y="230505"/>
                  <a:pt x="9186735" y="234633"/>
                </a:cubicBezTo>
                <a:cubicBezTo>
                  <a:pt x="9185719" y="238760"/>
                  <a:pt x="9184767" y="242887"/>
                  <a:pt x="9184005" y="247079"/>
                </a:cubicBezTo>
                <a:cubicBezTo>
                  <a:pt x="9183243" y="251269"/>
                  <a:pt x="9182608" y="255461"/>
                  <a:pt x="9182100" y="259715"/>
                </a:cubicBezTo>
                <a:cubicBezTo>
                  <a:pt x="9181592" y="263970"/>
                  <a:pt x="9181275" y="268288"/>
                  <a:pt x="9181084" y="272606"/>
                </a:cubicBezTo>
                <a:cubicBezTo>
                  <a:pt x="9180893" y="276924"/>
                  <a:pt x="9180830" y="281305"/>
                  <a:pt x="9180893" y="285686"/>
                </a:cubicBezTo>
                <a:cubicBezTo>
                  <a:pt x="9180957" y="290068"/>
                  <a:pt x="9181147" y="294513"/>
                  <a:pt x="9181529" y="298958"/>
                </a:cubicBezTo>
                <a:cubicBezTo>
                  <a:pt x="9181909" y="303403"/>
                  <a:pt x="9182354" y="307911"/>
                  <a:pt x="9182989" y="312420"/>
                </a:cubicBezTo>
                <a:cubicBezTo>
                  <a:pt x="9184259" y="321437"/>
                  <a:pt x="9186037" y="330581"/>
                  <a:pt x="9188387" y="339789"/>
                </a:cubicBezTo>
                <a:cubicBezTo>
                  <a:pt x="9190736" y="349060"/>
                  <a:pt x="9193657" y="358331"/>
                  <a:pt x="9197150" y="367729"/>
                </a:cubicBezTo>
                <a:cubicBezTo>
                  <a:pt x="9200642" y="377126"/>
                  <a:pt x="9204642" y="386588"/>
                  <a:pt x="9209215" y="396113"/>
                </a:cubicBezTo>
                <a:cubicBezTo>
                  <a:pt x="9213787" y="405638"/>
                  <a:pt x="9218930" y="415226"/>
                  <a:pt x="9224645" y="424815"/>
                </a:cubicBezTo>
                <a:cubicBezTo>
                  <a:pt x="9227503" y="429641"/>
                  <a:pt x="9230424" y="434467"/>
                  <a:pt x="9233535" y="439229"/>
                </a:cubicBezTo>
                <a:cubicBezTo>
                  <a:pt x="9236646" y="444056"/>
                  <a:pt x="9239821" y="448882"/>
                  <a:pt x="9243187" y="453708"/>
                </a:cubicBezTo>
                <a:cubicBezTo>
                  <a:pt x="9246553" y="458533"/>
                  <a:pt x="9249981" y="463423"/>
                  <a:pt x="9253601" y="468249"/>
                </a:cubicBezTo>
                <a:cubicBezTo>
                  <a:pt x="9257220" y="473075"/>
                  <a:pt x="9260904" y="477965"/>
                  <a:pt x="9264714" y="482790"/>
                </a:cubicBezTo>
                <a:cubicBezTo>
                  <a:pt x="9268587" y="487680"/>
                  <a:pt x="9272524" y="492506"/>
                  <a:pt x="9276588" y="497332"/>
                </a:cubicBezTo>
                <a:cubicBezTo>
                  <a:pt x="9280652" y="502222"/>
                  <a:pt x="9284843" y="507047"/>
                  <a:pt x="9289161" y="511874"/>
                </a:cubicBezTo>
                <a:cubicBezTo>
                  <a:pt x="9293479" y="516763"/>
                  <a:pt x="9297860" y="521589"/>
                  <a:pt x="9302432" y="526415"/>
                </a:cubicBezTo>
                <a:cubicBezTo>
                  <a:pt x="9307004" y="531241"/>
                  <a:pt x="9311640" y="536131"/>
                  <a:pt x="9316466" y="540957"/>
                </a:cubicBezTo>
                <a:cubicBezTo>
                  <a:pt x="9321292" y="545783"/>
                  <a:pt x="9326118" y="550609"/>
                  <a:pt x="9331134" y="555435"/>
                </a:cubicBezTo>
                <a:cubicBezTo>
                  <a:pt x="9336151" y="560261"/>
                  <a:pt x="9341231" y="565087"/>
                  <a:pt x="9346375" y="569913"/>
                </a:cubicBezTo>
                <a:cubicBezTo>
                  <a:pt x="9351581" y="574739"/>
                  <a:pt x="9356852" y="579565"/>
                  <a:pt x="9362186" y="584327"/>
                </a:cubicBezTo>
                <a:cubicBezTo>
                  <a:pt x="9367583" y="589153"/>
                  <a:pt x="9373044" y="593916"/>
                  <a:pt x="9378632" y="598678"/>
                </a:cubicBezTo>
                <a:cubicBezTo>
                  <a:pt x="9384284" y="603441"/>
                  <a:pt x="9389999" y="608203"/>
                  <a:pt x="9395778" y="612966"/>
                </a:cubicBezTo>
                <a:cubicBezTo>
                  <a:pt x="9401556" y="617728"/>
                  <a:pt x="9407462" y="622491"/>
                  <a:pt x="9413367" y="627190"/>
                </a:cubicBezTo>
                <a:cubicBezTo>
                  <a:pt x="9419336" y="631952"/>
                  <a:pt x="9425368" y="636651"/>
                  <a:pt x="9431465" y="641350"/>
                </a:cubicBezTo>
                <a:cubicBezTo>
                  <a:pt x="9437624" y="646049"/>
                  <a:pt x="9443783" y="650748"/>
                  <a:pt x="9450133" y="655447"/>
                </a:cubicBezTo>
                <a:cubicBezTo>
                  <a:pt x="9451721" y="656590"/>
                  <a:pt x="9453308" y="657796"/>
                  <a:pt x="9454896" y="658940"/>
                </a:cubicBezTo>
                <a:cubicBezTo>
                  <a:pt x="9456483" y="660082"/>
                  <a:pt x="9458071" y="661289"/>
                  <a:pt x="9459722" y="662432"/>
                </a:cubicBezTo>
                <a:cubicBezTo>
                  <a:pt x="9461309" y="663575"/>
                  <a:pt x="9462960" y="664718"/>
                  <a:pt x="9464548" y="665924"/>
                </a:cubicBezTo>
                <a:cubicBezTo>
                  <a:pt x="9466135" y="667068"/>
                  <a:pt x="9467787" y="668274"/>
                  <a:pt x="9469374" y="669417"/>
                </a:cubicBezTo>
                <a:lnTo>
                  <a:pt x="9479026" y="676402"/>
                </a:lnTo>
                <a:cubicBezTo>
                  <a:pt x="9479852" y="676974"/>
                  <a:pt x="9480677" y="677545"/>
                  <a:pt x="9481503" y="678117"/>
                </a:cubicBezTo>
                <a:cubicBezTo>
                  <a:pt x="9482328" y="678688"/>
                  <a:pt x="9483154" y="679260"/>
                  <a:pt x="9483979" y="679831"/>
                </a:cubicBezTo>
                <a:cubicBezTo>
                  <a:pt x="9484804" y="680402"/>
                  <a:pt x="9485630" y="680974"/>
                  <a:pt x="9486519" y="681546"/>
                </a:cubicBezTo>
                <a:cubicBezTo>
                  <a:pt x="9487344" y="682117"/>
                  <a:pt x="9488170" y="682688"/>
                  <a:pt x="9488995" y="683260"/>
                </a:cubicBezTo>
                <a:lnTo>
                  <a:pt x="9508998" y="697103"/>
                </a:lnTo>
                <a:lnTo>
                  <a:pt x="9529699" y="710756"/>
                </a:lnTo>
                <a:lnTo>
                  <a:pt x="9540050" y="717613"/>
                </a:lnTo>
                <a:lnTo>
                  <a:pt x="9550654" y="724345"/>
                </a:lnTo>
                <a:lnTo>
                  <a:pt x="9571990" y="737870"/>
                </a:lnTo>
                <a:lnTo>
                  <a:pt x="9593834" y="751205"/>
                </a:lnTo>
                <a:lnTo>
                  <a:pt x="9604819" y="757873"/>
                </a:lnTo>
                <a:lnTo>
                  <a:pt x="9616059" y="764413"/>
                </a:lnTo>
                <a:lnTo>
                  <a:pt x="9638538" y="777557"/>
                </a:lnTo>
                <a:lnTo>
                  <a:pt x="9661525" y="790512"/>
                </a:lnTo>
                <a:cubicBezTo>
                  <a:pt x="9665335" y="792671"/>
                  <a:pt x="9669145" y="794830"/>
                  <a:pt x="9673018" y="796988"/>
                </a:cubicBezTo>
                <a:cubicBezTo>
                  <a:pt x="9676892" y="799148"/>
                  <a:pt x="9680766" y="801243"/>
                  <a:pt x="9684703" y="803402"/>
                </a:cubicBezTo>
                <a:cubicBezTo>
                  <a:pt x="9688640" y="805498"/>
                  <a:pt x="9692513" y="807657"/>
                  <a:pt x="9696450" y="809752"/>
                </a:cubicBezTo>
                <a:cubicBezTo>
                  <a:pt x="9700387" y="811848"/>
                  <a:pt x="9704324" y="814007"/>
                  <a:pt x="9708197" y="816102"/>
                </a:cubicBezTo>
                <a:cubicBezTo>
                  <a:pt x="9710166" y="817182"/>
                  <a:pt x="9712134" y="818261"/>
                  <a:pt x="9714103" y="819277"/>
                </a:cubicBezTo>
                <a:cubicBezTo>
                  <a:pt x="9716071" y="820357"/>
                  <a:pt x="9718104" y="821373"/>
                  <a:pt x="9720072" y="822388"/>
                </a:cubicBezTo>
                <a:cubicBezTo>
                  <a:pt x="9722041" y="823405"/>
                  <a:pt x="9724072" y="824484"/>
                  <a:pt x="9726041" y="825500"/>
                </a:cubicBezTo>
                <a:cubicBezTo>
                  <a:pt x="9728009" y="826516"/>
                  <a:pt x="9730042" y="827596"/>
                  <a:pt x="9732010" y="828612"/>
                </a:cubicBezTo>
                <a:lnTo>
                  <a:pt x="9756140" y="841248"/>
                </a:lnTo>
                <a:lnTo>
                  <a:pt x="9783254" y="855409"/>
                </a:lnTo>
                <a:cubicBezTo>
                  <a:pt x="9785541" y="856552"/>
                  <a:pt x="9787763" y="857758"/>
                  <a:pt x="9790049" y="858965"/>
                </a:cubicBezTo>
                <a:cubicBezTo>
                  <a:pt x="9792271" y="860171"/>
                  <a:pt x="9794557" y="861377"/>
                  <a:pt x="9796780" y="862584"/>
                </a:cubicBezTo>
                <a:cubicBezTo>
                  <a:pt x="9799003" y="863791"/>
                  <a:pt x="9801289" y="864997"/>
                  <a:pt x="9803511" y="866204"/>
                </a:cubicBezTo>
                <a:cubicBezTo>
                  <a:pt x="9805733" y="867410"/>
                  <a:pt x="9808019" y="868617"/>
                  <a:pt x="9810242" y="869823"/>
                </a:cubicBezTo>
                <a:cubicBezTo>
                  <a:pt x="9819195" y="874713"/>
                  <a:pt x="9828149" y="879602"/>
                  <a:pt x="9837039" y="884619"/>
                </a:cubicBezTo>
                <a:cubicBezTo>
                  <a:pt x="9845929" y="889571"/>
                  <a:pt x="9854819" y="894652"/>
                  <a:pt x="9863709" y="899732"/>
                </a:cubicBezTo>
                <a:cubicBezTo>
                  <a:pt x="9872599" y="904812"/>
                  <a:pt x="9881426" y="909955"/>
                  <a:pt x="9890189" y="915162"/>
                </a:cubicBezTo>
                <a:cubicBezTo>
                  <a:pt x="9899015" y="920369"/>
                  <a:pt x="9907778" y="925640"/>
                  <a:pt x="9916478" y="930910"/>
                </a:cubicBezTo>
                <a:cubicBezTo>
                  <a:pt x="9925177" y="936244"/>
                  <a:pt x="9933877" y="941642"/>
                  <a:pt x="9942513" y="947102"/>
                </a:cubicBezTo>
                <a:cubicBezTo>
                  <a:pt x="9951149" y="952563"/>
                  <a:pt x="9959784" y="958088"/>
                  <a:pt x="9968357" y="963676"/>
                </a:cubicBezTo>
                <a:cubicBezTo>
                  <a:pt x="9976929" y="969264"/>
                  <a:pt x="9985502" y="974916"/>
                  <a:pt x="9994011" y="980631"/>
                </a:cubicBezTo>
                <a:cubicBezTo>
                  <a:pt x="10002520" y="986346"/>
                  <a:pt x="10010966" y="992124"/>
                  <a:pt x="10019411" y="997966"/>
                </a:cubicBezTo>
                <a:cubicBezTo>
                  <a:pt x="10036302" y="1009713"/>
                  <a:pt x="10053003" y="1021715"/>
                  <a:pt x="10069449" y="1033971"/>
                </a:cubicBezTo>
                <a:cubicBezTo>
                  <a:pt x="10085959" y="1046290"/>
                  <a:pt x="10102342" y="1058863"/>
                  <a:pt x="10118407" y="1071817"/>
                </a:cubicBezTo>
                <a:cubicBezTo>
                  <a:pt x="10134537" y="1084771"/>
                  <a:pt x="10150475" y="1098042"/>
                  <a:pt x="10166096" y="1111568"/>
                </a:cubicBezTo>
                <a:cubicBezTo>
                  <a:pt x="10181780" y="1125220"/>
                  <a:pt x="10197211" y="1139127"/>
                  <a:pt x="10212324" y="1153414"/>
                </a:cubicBezTo>
                <a:cubicBezTo>
                  <a:pt x="10227501" y="1167765"/>
                  <a:pt x="10242359" y="1182434"/>
                  <a:pt x="10256838" y="1197420"/>
                </a:cubicBezTo>
                <a:cubicBezTo>
                  <a:pt x="10271442" y="1212533"/>
                  <a:pt x="10285667" y="1227963"/>
                  <a:pt x="10299509" y="1243711"/>
                </a:cubicBezTo>
                <a:cubicBezTo>
                  <a:pt x="10313416" y="1259586"/>
                  <a:pt x="10326942" y="1275779"/>
                  <a:pt x="10339959" y="1292416"/>
                </a:cubicBezTo>
                <a:cubicBezTo>
                  <a:pt x="10353040" y="1309116"/>
                  <a:pt x="10365677" y="1326198"/>
                  <a:pt x="10377805" y="1343597"/>
                </a:cubicBezTo>
                <a:cubicBezTo>
                  <a:pt x="10383901" y="1352360"/>
                  <a:pt x="10389870" y="1361186"/>
                  <a:pt x="10395712" y="1370140"/>
                </a:cubicBezTo>
                <a:cubicBezTo>
                  <a:pt x="10401554" y="1379093"/>
                  <a:pt x="10407332" y="1388174"/>
                  <a:pt x="10412857" y="1397318"/>
                </a:cubicBezTo>
                <a:cubicBezTo>
                  <a:pt x="10418445" y="1406525"/>
                  <a:pt x="10423906" y="1415796"/>
                  <a:pt x="10429240" y="1425131"/>
                </a:cubicBezTo>
                <a:cubicBezTo>
                  <a:pt x="10434574" y="1434529"/>
                  <a:pt x="10439717" y="1443990"/>
                  <a:pt x="10444670" y="1453579"/>
                </a:cubicBezTo>
                <a:cubicBezTo>
                  <a:pt x="10445877" y="1455992"/>
                  <a:pt x="10447147" y="1458405"/>
                  <a:pt x="10448354" y="1460818"/>
                </a:cubicBezTo>
                <a:cubicBezTo>
                  <a:pt x="10449560" y="1463231"/>
                  <a:pt x="10450830" y="1465644"/>
                  <a:pt x="10452037" y="1468057"/>
                </a:cubicBezTo>
                <a:cubicBezTo>
                  <a:pt x="10453243" y="1470470"/>
                  <a:pt x="10454450" y="1472883"/>
                  <a:pt x="10455656" y="1475359"/>
                </a:cubicBezTo>
                <a:cubicBezTo>
                  <a:pt x="10456863" y="1477772"/>
                  <a:pt x="10458005" y="1480249"/>
                  <a:pt x="10459149" y="1482725"/>
                </a:cubicBezTo>
                <a:lnTo>
                  <a:pt x="10466133" y="1497520"/>
                </a:lnTo>
                <a:lnTo>
                  <a:pt x="10472738" y="1512507"/>
                </a:lnTo>
                <a:lnTo>
                  <a:pt x="10476040" y="1520000"/>
                </a:lnTo>
                <a:lnTo>
                  <a:pt x="10479151" y="1527556"/>
                </a:lnTo>
                <a:lnTo>
                  <a:pt x="10485310" y="1542796"/>
                </a:lnTo>
                <a:cubicBezTo>
                  <a:pt x="10485818" y="1544066"/>
                  <a:pt x="10486327" y="1545336"/>
                  <a:pt x="10486771" y="1546670"/>
                </a:cubicBezTo>
                <a:cubicBezTo>
                  <a:pt x="10487279" y="1547939"/>
                  <a:pt x="10487724" y="1549210"/>
                  <a:pt x="10488231" y="1550543"/>
                </a:cubicBezTo>
                <a:cubicBezTo>
                  <a:pt x="10488740" y="1551813"/>
                  <a:pt x="10489184" y="1553147"/>
                  <a:pt x="10489692" y="1554417"/>
                </a:cubicBezTo>
                <a:cubicBezTo>
                  <a:pt x="10490200" y="1555686"/>
                  <a:pt x="10490644" y="1557020"/>
                  <a:pt x="10491153" y="1558290"/>
                </a:cubicBezTo>
                <a:cubicBezTo>
                  <a:pt x="10491660" y="1559560"/>
                  <a:pt x="10492105" y="1560894"/>
                  <a:pt x="10492613" y="1562164"/>
                </a:cubicBezTo>
                <a:cubicBezTo>
                  <a:pt x="10493121" y="1563433"/>
                  <a:pt x="10493566" y="1564767"/>
                  <a:pt x="10494074" y="1566037"/>
                </a:cubicBezTo>
                <a:cubicBezTo>
                  <a:pt x="10494581" y="1567307"/>
                  <a:pt x="10495026" y="1568641"/>
                  <a:pt x="10495470" y="1569911"/>
                </a:cubicBezTo>
                <a:cubicBezTo>
                  <a:pt x="10495915" y="1571181"/>
                  <a:pt x="10496359" y="1572514"/>
                  <a:pt x="10496804" y="1573784"/>
                </a:cubicBezTo>
                <a:cubicBezTo>
                  <a:pt x="10504106" y="1594739"/>
                  <a:pt x="10510647" y="1616011"/>
                  <a:pt x="10516235" y="1637538"/>
                </a:cubicBezTo>
                <a:cubicBezTo>
                  <a:pt x="10521950" y="1659255"/>
                  <a:pt x="10526776" y="1681289"/>
                  <a:pt x="10530650" y="1703578"/>
                </a:cubicBezTo>
                <a:cubicBezTo>
                  <a:pt x="10534587" y="1726057"/>
                  <a:pt x="10537634" y="1748727"/>
                  <a:pt x="10539667" y="1771650"/>
                </a:cubicBezTo>
                <a:cubicBezTo>
                  <a:pt x="10541762" y="1794764"/>
                  <a:pt x="10542778" y="1818069"/>
                  <a:pt x="10542842" y="1841500"/>
                </a:cubicBezTo>
                <a:cubicBezTo>
                  <a:pt x="10542842" y="1865186"/>
                  <a:pt x="10541762" y="1888998"/>
                  <a:pt x="10539603" y="1912874"/>
                </a:cubicBezTo>
                <a:cubicBezTo>
                  <a:pt x="10537444" y="1937004"/>
                  <a:pt x="10534142" y="1961198"/>
                  <a:pt x="10529760" y="1985391"/>
                </a:cubicBezTo>
                <a:cubicBezTo>
                  <a:pt x="10525316" y="2009839"/>
                  <a:pt x="10519728" y="2034286"/>
                  <a:pt x="10512996" y="2058670"/>
                </a:cubicBezTo>
                <a:cubicBezTo>
                  <a:pt x="10506139" y="2083308"/>
                  <a:pt x="10498138" y="2107883"/>
                  <a:pt x="10488930" y="2132330"/>
                </a:cubicBezTo>
                <a:cubicBezTo>
                  <a:pt x="10479595" y="2157032"/>
                  <a:pt x="10469054" y="2181543"/>
                  <a:pt x="10457307" y="2205800"/>
                </a:cubicBezTo>
                <a:cubicBezTo>
                  <a:pt x="10445369" y="2230374"/>
                  <a:pt x="10432225" y="2254631"/>
                  <a:pt x="10417810" y="2278571"/>
                </a:cubicBezTo>
                <a:cubicBezTo>
                  <a:pt x="10403268" y="2302828"/>
                  <a:pt x="10387393" y="2326704"/>
                  <a:pt x="10370376" y="2350135"/>
                </a:cubicBezTo>
                <a:cubicBezTo>
                  <a:pt x="10353104" y="2373884"/>
                  <a:pt x="10334625" y="2397125"/>
                  <a:pt x="10314877" y="2419795"/>
                </a:cubicBezTo>
                <a:cubicBezTo>
                  <a:pt x="10294938" y="2442782"/>
                  <a:pt x="10273729" y="2465197"/>
                  <a:pt x="10251377" y="2486978"/>
                </a:cubicBezTo>
                <a:cubicBezTo>
                  <a:pt x="10228707" y="2509012"/>
                  <a:pt x="10204894" y="2530348"/>
                  <a:pt x="10179876" y="2550922"/>
                </a:cubicBezTo>
                <a:cubicBezTo>
                  <a:pt x="10154603" y="2571750"/>
                  <a:pt x="10128123" y="2591753"/>
                  <a:pt x="10100628" y="2610866"/>
                </a:cubicBezTo>
                <a:cubicBezTo>
                  <a:pt x="10072815" y="2630234"/>
                  <a:pt x="10043858" y="2648649"/>
                  <a:pt x="10013950" y="2666048"/>
                </a:cubicBezTo>
                <a:cubicBezTo>
                  <a:pt x="9983660" y="2683637"/>
                  <a:pt x="9952418" y="2700147"/>
                  <a:pt x="9920288" y="2715578"/>
                </a:cubicBezTo>
                <a:cubicBezTo>
                  <a:pt x="9887839" y="2731199"/>
                  <a:pt x="9854502" y="2745613"/>
                  <a:pt x="9820402" y="2758948"/>
                </a:cubicBezTo>
                <a:cubicBezTo>
                  <a:pt x="9785985" y="2772347"/>
                  <a:pt x="9750806" y="2784539"/>
                  <a:pt x="9715055" y="2795461"/>
                </a:cubicBezTo>
                <a:cubicBezTo>
                  <a:pt x="9678988" y="2806510"/>
                  <a:pt x="9642284" y="2816225"/>
                  <a:pt x="9605201" y="2824607"/>
                </a:cubicBezTo>
                <a:cubicBezTo>
                  <a:pt x="9586531" y="2828798"/>
                  <a:pt x="9567735" y="2832608"/>
                  <a:pt x="9548876" y="2836164"/>
                </a:cubicBezTo>
                <a:cubicBezTo>
                  <a:pt x="9529953" y="2839720"/>
                  <a:pt x="9510903" y="2842895"/>
                  <a:pt x="9491853" y="2845816"/>
                </a:cubicBezTo>
                <a:cubicBezTo>
                  <a:pt x="9472676" y="2848674"/>
                  <a:pt x="9453499" y="2851277"/>
                  <a:pt x="9434258" y="2853436"/>
                </a:cubicBezTo>
                <a:cubicBezTo>
                  <a:pt x="9414954" y="2855659"/>
                  <a:pt x="9395587" y="2857564"/>
                  <a:pt x="9376219" y="2859088"/>
                </a:cubicBezTo>
                <a:cubicBezTo>
                  <a:pt x="9356789" y="2860548"/>
                  <a:pt x="9337357" y="2861755"/>
                  <a:pt x="9317863" y="2862580"/>
                </a:cubicBezTo>
                <a:cubicBezTo>
                  <a:pt x="9298368" y="2863406"/>
                  <a:pt x="9278810" y="2863914"/>
                  <a:pt x="9259316" y="2864104"/>
                </a:cubicBezTo>
                <a:cubicBezTo>
                  <a:pt x="9239758" y="2864295"/>
                  <a:pt x="9220264" y="2864104"/>
                  <a:pt x="9200769" y="2863660"/>
                </a:cubicBezTo>
                <a:cubicBezTo>
                  <a:pt x="9181275" y="2863152"/>
                  <a:pt x="9161780" y="2862390"/>
                  <a:pt x="9142349" y="2861247"/>
                </a:cubicBezTo>
                <a:cubicBezTo>
                  <a:pt x="9103424" y="2858897"/>
                  <a:pt x="9064689" y="2855214"/>
                  <a:pt x="9026398" y="2850388"/>
                </a:cubicBezTo>
                <a:cubicBezTo>
                  <a:pt x="8987917" y="2845562"/>
                  <a:pt x="8949880" y="2839466"/>
                  <a:pt x="8912289" y="2832291"/>
                </a:cubicBezTo>
                <a:cubicBezTo>
                  <a:pt x="8874633" y="2825052"/>
                  <a:pt x="8837422" y="2816733"/>
                  <a:pt x="8800846" y="2807272"/>
                </a:cubicBezTo>
                <a:cubicBezTo>
                  <a:pt x="8764206" y="2797810"/>
                  <a:pt x="8728202" y="2787269"/>
                  <a:pt x="8692896" y="2775712"/>
                </a:cubicBezTo>
                <a:cubicBezTo>
                  <a:pt x="8687181" y="2773871"/>
                  <a:pt x="8681529" y="2771966"/>
                  <a:pt x="8675878" y="2770061"/>
                </a:cubicBezTo>
                <a:cubicBezTo>
                  <a:pt x="8670227" y="2768156"/>
                  <a:pt x="8664575" y="2766251"/>
                  <a:pt x="8658924" y="2764282"/>
                </a:cubicBezTo>
                <a:cubicBezTo>
                  <a:pt x="8653272" y="2762314"/>
                  <a:pt x="8647684" y="2760345"/>
                  <a:pt x="8642096" y="2758377"/>
                </a:cubicBezTo>
                <a:cubicBezTo>
                  <a:pt x="8636508" y="2756408"/>
                  <a:pt x="8630920" y="2754376"/>
                  <a:pt x="8625395" y="2752344"/>
                </a:cubicBezTo>
                <a:cubicBezTo>
                  <a:pt x="8596440" y="2741676"/>
                  <a:pt x="8567992" y="2730437"/>
                  <a:pt x="8540052" y="2718562"/>
                </a:cubicBezTo>
                <a:cubicBezTo>
                  <a:pt x="8512112" y="2706688"/>
                  <a:pt x="8484743" y="2694305"/>
                  <a:pt x="8457882" y="2681351"/>
                </a:cubicBezTo>
                <a:cubicBezTo>
                  <a:pt x="8431085" y="2668397"/>
                  <a:pt x="8404796" y="2654935"/>
                  <a:pt x="8379016" y="2641029"/>
                </a:cubicBezTo>
                <a:cubicBezTo>
                  <a:pt x="8353298" y="2627122"/>
                  <a:pt x="8328216" y="2612771"/>
                  <a:pt x="8303578" y="2597976"/>
                </a:cubicBezTo>
                <a:cubicBezTo>
                  <a:pt x="8274367" y="2580386"/>
                  <a:pt x="8245920" y="2562225"/>
                  <a:pt x="8218234" y="2543556"/>
                </a:cubicBezTo>
                <a:cubicBezTo>
                  <a:pt x="8190611" y="2524951"/>
                  <a:pt x="8163814" y="2505837"/>
                  <a:pt x="8137780" y="2486279"/>
                </a:cubicBezTo>
                <a:cubicBezTo>
                  <a:pt x="8111808" y="2466785"/>
                  <a:pt x="8086662" y="2446909"/>
                  <a:pt x="8062278" y="2426589"/>
                </a:cubicBezTo>
                <a:cubicBezTo>
                  <a:pt x="8037957" y="2406396"/>
                  <a:pt x="8014462" y="2385822"/>
                  <a:pt x="7991730" y="2364931"/>
                </a:cubicBezTo>
                <a:cubicBezTo>
                  <a:pt x="7990332" y="2363597"/>
                  <a:pt x="7988872" y="2362327"/>
                  <a:pt x="7987475" y="2361057"/>
                </a:cubicBezTo>
                <a:cubicBezTo>
                  <a:pt x="7986078" y="2359787"/>
                  <a:pt x="7984617" y="2358454"/>
                  <a:pt x="7983220" y="2357184"/>
                </a:cubicBezTo>
                <a:cubicBezTo>
                  <a:pt x="7981823" y="2355914"/>
                  <a:pt x="7980363" y="2354580"/>
                  <a:pt x="7978966" y="2353310"/>
                </a:cubicBezTo>
                <a:cubicBezTo>
                  <a:pt x="7977568" y="2352040"/>
                  <a:pt x="7976172" y="2350707"/>
                  <a:pt x="7974775" y="2349373"/>
                </a:cubicBezTo>
                <a:lnTo>
                  <a:pt x="7958265" y="2333562"/>
                </a:lnTo>
                <a:cubicBezTo>
                  <a:pt x="7955534" y="2330895"/>
                  <a:pt x="7952804" y="2328291"/>
                  <a:pt x="7950010" y="2325688"/>
                </a:cubicBezTo>
                <a:cubicBezTo>
                  <a:pt x="7947280" y="2323084"/>
                  <a:pt x="7944549" y="2320417"/>
                  <a:pt x="7941818" y="2317814"/>
                </a:cubicBezTo>
                <a:cubicBezTo>
                  <a:pt x="7939088" y="2315210"/>
                  <a:pt x="7936421" y="2312543"/>
                  <a:pt x="7933754" y="2309876"/>
                </a:cubicBezTo>
                <a:cubicBezTo>
                  <a:pt x="7931087" y="2307209"/>
                  <a:pt x="7928483" y="2304542"/>
                  <a:pt x="7925879" y="2301875"/>
                </a:cubicBezTo>
                <a:lnTo>
                  <a:pt x="7867079" y="2241995"/>
                </a:lnTo>
                <a:cubicBezTo>
                  <a:pt x="7857744" y="2232597"/>
                  <a:pt x="7848346" y="2223326"/>
                  <a:pt x="7838948" y="2214055"/>
                </a:cubicBezTo>
                <a:cubicBezTo>
                  <a:pt x="7829550" y="2204847"/>
                  <a:pt x="7820089" y="2195640"/>
                  <a:pt x="7810627" y="2186559"/>
                </a:cubicBezTo>
                <a:cubicBezTo>
                  <a:pt x="7801166" y="2177479"/>
                  <a:pt x="7791577" y="2168525"/>
                  <a:pt x="7781989" y="2159635"/>
                </a:cubicBezTo>
                <a:cubicBezTo>
                  <a:pt x="7772400" y="2150745"/>
                  <a:pt x="7762685" y="2141982"/>
                  <a:pt x="7752905" y="2133283"/>
                </a:cubicBezTo>
                <a:cubicBezTo>
                  <a:pt x="7714171" y="2098548"/>
                  <a:pt x="7674483" y="2064957"/>
                  <a:pt x="7633653" y="2032699"/>
                </a:cubicBezTo>
                <a:cubicBezTo>
                  <a:pt x="7593076" y="2000631"/>
                  <a:pt x="7551420" y="1969770"/>
                  <a:pt x="7508621" y="1940179"/>
                </a:cubicBezTo>
                <a:cubicBezTo>
                  <a:pt x="7466013" y="1910779"/>
                  <a:pt x="7422134" y="1882585"/>
                  <a:pt x="7376986" y="1855788"/>
                </a:cubicBezTo>
                <a:cubicBezTo>
                  <a:pt x="7332028" y="1829054"/>
                  <a:pt x="7285673" y="1803654"/>
                  <a:pt x="7237921" y="1779588"/>
                </a:cubicBezTo>
                <a:cubicBezTo>
                  <a:pt x="7219188" y="1770253"/>
                  <a:pt x="7200266" y="1761109"/>
                  <a:pt x="7181088" y="1752156"/>
                </a:cubicBezTo>
                <a:cubicBezTo>
                  <a:pt x="7161975" y="1743202"/>
                  <a:pt x="7142607" y="1734503"/>
                  <a:pt x="7122986" y="1725994"/>
                </a:cubicBezTo>
                <a:cubicBezTo>
                  <a:pt x="7103428" y="1717485"/>
                  <a:pt x="7083552" y="1709230"/>
                  <a:pt x="7063486" y="1701165"/>
                </a:cubicBezTo>
                <a:cubicBezTo>
                  <a:pt x="7043420" y="1693101"/>
                  <a:pt x="7023100" y="1685290"/>
                  <a:pt x="7002526" y="1677733"/>
                </a:cubicBezTo>
                <a:cubicBezTo>
                  <a:pt x="6996811" y="1675638"/>
                  <a:pt x="6991096" y="1673542"/>
                  <a:pt x="6985381" y="1671511"/>
                </a:cubicBezTo>
                <a:cubicBezTo>
                  <a:pt x="6979667" y="1669479"/>
                  <a:pt x="6973888" y="1667383"/>
                  <a:pt x="6968109" y="1665414"/>
                </a:cubicBezTo>
                <a:cubicBezTo>
                  <a:pt x="6962330" y="1663383"/>
                  <a:pt x="6956552" y="1661414"/>
                  <a:pt x="6950710" y="1659382"/>
                </a:cubicBezTo>
                <a:cubicBezTo>
                  <a:pt x="6944868" y="1657414"/>
                  <a:pt x="6939026" y="1655445"/>
                  <a:pt x="6933184" y="1653477"/>
                </a:cubicBezTo>
                <a:cubicBezTo>
                  <a:pt x="6906133" y="1644523"/>
                  <a:pt x="6878638" y="1635951"/>
                  <a:pt x="6850698" y="1627823"/>
                </a:cubicBezTo>
                <a:cubicBezTo>
                  <a:pt x="6822758" y="1619631"/>
                  <a:pt x="6794310" y="1611884"/>
                  <a:pt x="6765417" y="1604582"/>
                </a:cubicBezTo>
                <a:cubicBezTo>
                  <a:pt x="6736525" y="1597216"/>
                  <a:pt x="6707124" y="1590358"/>
                  <a:pt x="6677216" y="1583881"/>
                </a:cubicBezTo>
                <a:cubicBezTo>
                  <a:pt x="6647307" y="1577404"/>
                  <a:pt x="6616827" y="1571371"/>
                  <a:pt x="6585903" y="1565847"/>
                </a:cubicBezTo>
                <a:cubicBezTo>
                  <a:pt x="6554915" y="1560258"/>
                  <a:pt x="6523355" y="1555179"/>
                  <a:pt x="6491351" y="1550607"/>
                </a:cubicBezTo>
                <a:cubicBezTo>
                  <a:pt x="6459220" y="1545971"/>
                  <a:pt x="6426581" y="1541907"/>
                  <a:pt x="6393371" y="1538288"/>
                </a:cubicBezTo>
                <a:cubicBezTo>
                  <a:pt x="6360097" y="1534668"/>
                  <a:pt x="6326251" y="1531557"/>
                  <a:pt x="6291834" y="1529017"/>
                </a:cubicBezTo>
                <a:cubicBezTo>
                  <a:pt x="6257354" y="1526413"/>
                  <a:pt x="6222238" y="1524381"/>
                  <a:pt x="6186615" y="1522920"/>
                </a:cubicBezTo>
                <a:cubicBezTo>
                  <a:pt x="6168771" y="1522158"/>
                  <a:pt x="6150737" y="1521587"/>
                  <a:pt x="6132576" y="1521142"/>
                </a:cubicBezTo>
                <a:cubicBezTo>
                  <a:pt x="6114415" y="1520698"/>
                  <a:pt x="6096064" y="1520317"/>
                  <a:pt x="6077585" y="1520190"/>
                </a:cubicBezTo>
                <a:cubicBezTo>
                  <a:pt x="6059043" y="1520000"/>
                  <a:pt x="6040438" y="1519936"/>
                  <a:pt x="6021578" y="1520063"/>
                </a:cubicBezTo>
                <a:cubicBezTo>
                  <a:pt x="6002719" y="1520190"/>
                  <a:pt x="5983732" y="1520444"/>
                  <a:pt x="5964555" y="1520889"/>
                </a:cubicBezTo>
                <a:cubicBezTo>
                  <a:pt x="5945378" y="1521333"/>
                  <a:pt x="5926011" y="1521905"/>
                  <a:pt x="5906516" y="1522667"/>
                </a:cubicBezTo>
                <a:cubicBezTo>
                  <a:pt x="5886958" y="1523429"/>
                  <a:pt x="5867273" y="1524317"/>
                  <a:pt x="5847461" y="1525333"/>
                </a:cubicBezTo>
                <a:cubicBezTo>
                  <a:pt x="5827586" y="1526413"/>
                  <a:pt x="5807520" y="1527620"/>
                  <a:pt x="5787327" y="1528953"/>
                </a:cubicBezTo>
                <a:cubicBezTo>
                  <a:pt x="5767070" y="1530350"/>
                  <a:pt x="5746687" y="1531874"/>
                  <a:pt x="5726113" y="1533525"/>
                </a:cubicBezTo>
                <a:cubicBezTo>
                  <a:pt x="5705475" y="1535239"/>
                  <a:pt x="5684711" y="1537081"/>
                  <a:pt x="5663819" y="1539113"/>
                </a:cubicBezTo>
                <a:cubicBezTo>
                  <a:pt x="5642864" y="1541145"/>
                  <a:pt x="5621719" y="1543304"/>
                  <a:pt x="5600446" y="1545654"/>
                </a:cubicBezTo>
                <a:cubicBezTo>
                  <a:pt x="5579110" y="1548003"/>
                  <a:pt x="5557584" y="1550543"/>
                  <a:pt x="5535930" y="1553274"/>
                </a:cubicBezTo>
                <a:cubicBezTo>
                  <a:pt x="5514213" y="1556004"/>
                  <a:pt x="5492306" y="1558925"/>
                  <a:pt x="5470271" y="1562036"/>
                </a:cubicBezTo>
                <a:cubicBezTo>
                  <a:pt x="5448173" y="1565148"/>
                  <a:pt x="5425885" y="1568386"/>
                  <a:pt x="5403469" y="1571879"/>
                </a:cubicBezTo>
                <a:cubicBezTo>
                  <a:pt x="5380990" y="1575372"/>
                  <a:pt x="5358321" y="1578991"/>
                  <a:pt x="5335524" y="1582801"/>
                </a:cubicBezTo>
                <a:cubicBezTo>
                  <a:pt x="5312664" y="1586611"/>
                  <a:pt x="5289614" y="1590611"/>
                  <a:pt x="5266436" y="1594803"/>
                </a:cubicBezTo>
                <a:cubicBezTo>
                  <a:pt x="5243195" y="1598994"/>
                  <a:pt x="5219764" y="1603375"/>
                  <a:pt x="5196205" y="1607947"/>
                </a:cubicBezTo>
                <a:cubicBezTo>
                  <a:pt x="5172520" y="1612519"/>
                  <a:pt x="5148707" y="1617282"/>
                  <a:pt x="5124768" y="1622298"/>
                </a:cubicBezTo>
                <a:cubicBezTo>
                  <a:pt x="5100701" y="1627314"/>
                  <a:pt x="5076508" y="1632522"/>
                  <a:pt x="5052124" y="1637919"/>
                </a:cubicBezTo>
                <a:cubicBezTo>
                  <a:pt x="5027676" y="1643317"/>
                  <a:pt x="5003038" y="1648968"/>
                  <a:pt x="4978273" y="1654747"/>
                </a:cubicBezTo>
                <a:cubicBezTo>
                  <a:pt x="4953381" y="1660589"/>
                  <a:pt x="4928362" y="1666558"/>
                  <a:pt x="4903216" y="1672781"/>
                </a:cubicBezTo>
                <a:cubicBezTo>
                  <a:pt x="4877943" y="1679004"/>
                  <a:pt x="4852543" y="1685417"/>
                  <a:pt x="4826953" y="1692021"/>
                </a:cubicBezTo>
                <a:cubicBezTo>
                  <a:pt x="4801235" y="1698689"/>
                  <a:pt x="4775454" y="1705483"/>
                  <a:pt x="4749483" y="1712532"/>
                </a:cubicBezTo>
                <a:cubicBezTo>
                  <a:pt x="4723384" y="1719644"/>
                  <a:pt x="4697159" y="1726883"/>
                  <a:pt x="4670743" y="1734376"/>
                </a:cubicBezTo>
                <a:cubicBezTo>
                  <a:pt x="4644200" y="1741932"/>
                  <a:pt x="4617593" y="1749679"/>
                  <a:pt x="4590796" y="1757617"/>
                </a:cubicBezTo>
                <a:cubicBezTo>
                  <a:pt x="4563872" y="1765617"/>
                  <a:pt x="4536821" y="1773809"/>
                  <a:pt x="4509643" y="1782191"/>
                </a:cubicBezTo>
                <a:cubicBezTo>
                  <a:pt x="4482275" y="1790636"/>
                  <a:pt x="4454843" y="1799273"/>
                  <a:pt x="4427220" y="1808099"/>
                </a:cubicBezTo>
                <a:cubicBezTo>
                  <a:pt x="4399471" y="1816989"/>
                  <a:pt x="4371531" y="1826070"/>
                  <a:pt x="4343527" y="1835404"/>
                </a:cubicBezTo>
                <a:cubicBezTo>
                  <a:pt x="4315333" y="1844739"/>
                  <a:pt x="4287012" y="1854327"/>
                  <a:pt x="4258564" y="1864106"/>
                </a:cubicBezTo>
                <a:cubicBezTo>
                  <a:pt x="4229926" y="1873949"/>
                  <a:pt x="4201224" y="1884045"/>
                  <a:pt x="4172331" y="1894332"/>
                </a:cubicBezTo>
                <a:cubicBezTo>
                  <a:pt x="4143312" y="1904683"/>
                  <a:pt x="4114165" y="1915224"/>
                  <a:pt x="4084892" y="1926019"/>
                </a:cubicBezTo>
                <a:cubicBezTo>
                  <a:pt x="4055428" y="1936877"/>
                  <a:pt x="4025837" y="1947926"/>
                  <a:pt x="3996119" y="1959166"/>
                </a:cubicBezTo>
                <a:cubicBezTo>
                  <a:pt x="3966210" y="1970469"/>
                  <a:pt x="3936175" y="1982026"/>
                  <a:pt x="3906076" y="1993773"/>
                </a:cubicBezTo>
                <a:cubicBezTo>
                  <a:pt x="3845179" y="2017522"/>
                  <a:pt x="3783838" y="2042160"/>
                  <a:pt x="3722053" y="2067687"/>
                </a:cubicBezTo>
                <a:cubicBezTo>
                  <a:pt x="3659378" y="2093532"/>
                  <a:pt x="3596323" y="2120329"/>
                  <a:pt x="3532823" y="2147951"/>
                </a:cubicBezTo>
                <a:cubicBezTo>
                  <a:pt x="3468370" y="2176018"/>
                  <a:pt x="3403537" y="2204974"/>
                  <a:pt x="3338258" y="2234819"/>
                </a:cubicBezTo>
                <a:cubicBezTo>
                  <a:pt x="3272028" y="2265109"/>
                  <a:pt x="3205353" y="2296351"/>
                  <a:pt x="3138361" y="2328418"/>
                </a:cubicBezTo>
                <a:cubicBezTo>
                  <a:pt x="3070289" y="2361057"/>
                  <a:pt x="3001772" y="2394585"/>
                  <a:pt x="2932938" y="2429066"/>
                </a:cubicBezTo>
                <a:cubicBezTo>
                  <a:pt x="2863025" y="2464054"/>
                  <a:pt x="2792667" y="2500059"/>
                  <a:pt x="2721991" y="2536952"/>
                </a:cubicBezTo>
                <a:cubicBezTo>
                  <a:pt x="2650109" y="2574481"/>
                  <a:pt x="2577910" y="2612962"/>
                  <a:pt x="2505329" y="2652332"/>
                </a:cubicBezTo>
                <a:cubicBezTo>
                  <a:pt x="2431542" y="2692400"/>
                  <a:pt x="2357374" y="2733548"/>
                  <a:pt x="2282889" y="2775585"/>
                </a:cubicBezTo>
                <a:cubicBezTo>
                  <a:pt x="2207070" y="2818384"/>
                  <a:pt x="2130933" y="2862199"/>
                  <a:pt x="2054479" y="2907030"/>
                </a:cubicBezTo>
                <a:cubicBezTo>
                  <a:pt x="1976628" y="2952623"/>
                  <a:pt x="1898459" y="2999232"/>
                  <a:pt x="1819974" y="3046921"/>
                </a:cubicBezTo>
                <a:cubicBezTo>
                  <a:pt x="1740027" y="3095435"/>
                  <a:pt x="1659700" y="3145028"/>
                  <a:pt x="1579055" y="3195638"/>
                </a:cubicBezTo>
                <a:cubicBezTo>
                  <a:pt x="1496949" y="3247200"/>
                  <a:pt x="1414399" y="3299905"/>
                  <a:pt x="1331532" y="3353689"/>
                </a:cubicBezTo>
                <a:cubicBezTo>
                  <a:pt x="1247204" y="3408426"/>
                  <a:pt x="1162495" y="3464369"/>
                  <a:pt x="1077468" y="3521329"/>
                </a:cubicBezTo>
                <a:cubicBezTo>
                  <a:pt x="990791" y="3579431"/>
                  <a:pt x="903796" y="3638741"/>
                  <a:pt x="816420" y="3699129"/>
                </a:cubicBezTo>
                <a:cubicBezTo>
                  <a:pt x="727329" y="3760724"/>
                  <a:pt x="637858" y="3823589"/>
                  <a:pt x="548069" y="3887597"/>
                </a:cubicBezTo>
                <a:cubicBezTo>
                  <a:pt x="456438" y="3952875"/>
                  <a:pt x="364427" y="4019487"/>
                  <a:pt x="272034" y="4087305"/>
                </a:cubicBezTo>
                <a:cubicBezTo>
                  <a:pt x="225108" y="4121722"/>
                  <a:pt x="178054" y="4156519"/>
                  <a:pt x="130873" y="4191572"/>
                </a:cubicBezTo>
                <a:cubicBezTo>
                  <a:pt x="87313" y="4223957"/>
                  <a:pt x="43688" y="4256723"/>
                  <a:pt x="0" y="4289616"/>
                </a:cubicBezTo>
                <a:lnTo>
                  <a:pt x="683133" y="4292791"/>
                </a:lnTo>
                <a:cubicBezTo>
                  <a:pt x="688213" y="4288536"/>
                  <a:pt x="693357" y="4284282"/>
                  <a:pt x="698436" y="4280091"/>
                </a:cubicBezTo>
                <a:cubicBezTo>
                  <a:pt x="737235" y="4248023"/>
                  <a:pt x="775970" y="4216273"/>
                  <a:pt x="814642" y="4184777"/>
                </a:cubicBezTo>
                <a:cubicBezTo>
                  <a:pt x="852996" y="4153535"/>
                  <a:pt x="891222" y="4122611"/>
                  <a:pt x="929450" y="4091940"/>
                </a:cubicBezTo>
                <a:cubicBezTo>
                  <a:pt x="967296" y="4061587"/>
                  <a:pt x="1005142" y="4031425"/>
                  <a:pt x="1042924" y="4001643"/>
                </a:cubicBezTo>
                <a:cubicBezTo>
                  <a:pt x="1117473" y="3942715"/>
                  <a:pt x="1191895" y="3884867"/>
                  <a:pt x="1266063" y="3828034"/>
                </a:cubicBezTo>
                <a:cubicBezTo>
                  <a:pt x="1338961" y="3772218"/>
                  <a:pt x="1411668" y="3717417"/>
                  <a:pt x="1484122" y="3663632"/>
                </a:cubicBezTo>
                <a:cubicBezTo>
                  <a:pt x="1555369" y="3610800"/>
                  <a:pt x="1626362" y="3558921"/>
                  <a:pt x="1697165" y="3508057"/>
                </a:cubicBezTo>
                <a:cubicBezTo>
                  <a:pt x="1766761" y="3458083"/>
                  <a:pt x="1836166" y="3408998"/>
                  <a:pt x="1905318" y="3360992"/>
                </a:cubicBezTo>
                <a:cubicBezTo>
                  <a:pt x="1973453" y="3313748"/>
                  <a:pt x="2041334" y="3267393"/>
                  <a:pt x="2108962" y="3222054"/>
                </a:cubicBezTo>
                <a:cubicBezTo>
                  <a:pt x="2175510" y="3177413"/>
                  <a:pt x="2241868" y="3133725"/>
                  <a:pt x="2307908" y="3090926"/>
                </a:cubicBezTo>
                <a:cubicBezTo>
                  <a:pt x="2372932" y="3048826"/>
                  <a:pt x="2437702" y="3007614"/>
                  <a:pt x="2502154" y="2967355"/>
                </a:cubicBezTo>
                <a:cubicBezTo>
                  <a:pt x="2565654" y="2927731"/>
                  <a:pt x="2628900" y="2888933"/>
                  <a:pt x="2691829" y="2851087"/>
                </a:cubicBezTo>
                <a:cubicBezTo>
                  <a:pt x="2753868" y="2813812"/>
                  <a:pt x="2815654" y="2777363"/>
                  <a:pt x="2877122" y="2741803"/>
                </a:cubicBezTo>
                <a:cubicBezTo>
                  <a:pt x="2937701" y="2706815"/>
                  <a:pt x="2998026" y="2672652"/>
                  <a:pt x="3057970" y="2639378"/>
                </a:cubicBezTo>
                <a:cubicBezTo>
                  <a:pt x="3117088" y="2606548"/>
                  <a:pt x="3175889" y="2574608"/>
                  <a:pt x="3234373" y="2543493"/>
                </a:cubicBezTo>
                <a:cubicBezTo>
                  <a:pt x="3292031" y="2512822"/>
                  <a:pt x="3349371" y="2482977"/>
                  <a:pt x="3406331" y="2453958"/>
                </a:cubicBezTo>
                <a:cubicBezTo>
                  <a:pt x="3462592" y="2425319"/>
                  <a:pt x="3518472" y="2397506"/>
                  <a:pt x="3574034" y="2370519"/>
                </a:cubicBezTo>
                <a:cubicBezTo>
                  <a:pt x="3628835" y="2343912"/>
                  <a:pt x="3683318" y="2318068"/>
                  <a:pt x="3737356" y="2293049"/>
                </a:cubicBezTo>
                <a:cubicBezTo>
                  <a:pt x="3790760" y="2268347"/>
                  <a:pt x="3843782" y="2244471"/>
                  <a:pt x="3896424" y="2221357"/>
                </a:cubicBezTo>
                <a:cubicBezTo>
                  <a:pt x="3948430" y="2198561"/>
                  <a:pt x="4000056" y="2176526"/>
                  <a:pt x="4051237" y="2155317"/>
                </a:cubicBezTo>
                <a:cubicBezTo>
                  <a:pt x="4076637" y="2144776"/>
                  <a:pt x="4101910" y="2134426"/>
                  <a:pt x="4127119" y="2124266"/>
                </a:cubicBezTo>
                <a:cubicBezTo>
                  <a:pt x="4152138" y="2114169"/>
                  <a:pt x="4177094" y="2104263"/>
                  <a:pt x="4201922" y="2094548"/>
                </a:cubicBezTo>
                <a:cubicBezTo>
                  <a:pt x="4226624" y="2084895"/>
                  <a:pt x="4251198" y="2075434"/>
                  <a:pt x="4275646" y="2066100"/>
                </a:cubicBezTo>
                <a:cubicBezTo>
                  <a:pt x="4299966" y="2056892"/>
                  <a:pt x="4324223" y="2047811"/>
                  <a:pt x="4348353" y="2038985"/>
                </a:cubicBezTo>
                <a:cubicBezTo>
                  <a:pt x="4372356" y="2030222"/>
                  <a:pt x="4396232" y="2021586"/>
                  <a:pt x="4420045" y="2013204"/>
                </a:cubicBezTo>
                <a:cubicBezTo>
                  <a:pt x="4443730" y="2004822"/>
                  <a:pt x="4467289" y="1996631"/>
                  <a:pt x="4490720" y="1988630"/>
                </a:cubicBezTo>
                <a:cubicBezTo>
                  <a:pt x="4514088" y="1980629"/>
                  <a:pt x="4537266" y="1972882"/>
                  <a:pt x="4560443" y="1965261"/>
                </a:cubicBezTo>
                <a:cubicBezTo>
                  <a:pt x="4583430" y="1957705"/>
                  <a:pt x="4606354" y="1950276"/>
                  <a:pt x="4629150" y="1943036"/>
                </a:cubicBezTo>
                <a:cubicBezTo>
                  <a:pt x="4651820" y="1935798"/>
                  <a:pt x="4674426" y="1928749"/>
                  <a:pt x="4696905" y="1921955"/>
                </a:cubicBezTo>
                <a:cubicBezTo>
                  <a:pt x="4719257" y="1915160"/>
                  <a:pt x="4741545" y="1908492"/>
                  <a:pt x="4763643" y="1902079"/>
                </a:cubicBezTo>
                <a:cubicBezTo>
                  <a:pt x="4785678" y="1895666"/>
                  <a:pt x="4807649" y="1889442"/>
                  <a:pt x="4829429" y="1883347"/>
                </a:cubicBezTo>
                <a:cubicBezTo>
                  <a:pt x="4851146" y="1877314"/>
                  <a:pt x="4872800" y="1871408"/>
                  <a:pt x="4894326" y="1865757"/>
                </a:cubicBezTo>
                <a:cubicBezTo>
                  <a:pt x="4915726" y="1860106"/>
                  <a:pt x="4937062" y="1854581"/>
                  <a:pt x="4958271" y="1849183"/>
                </a:cubicBezTo>
                <a:cubicBezTo>
                  <a:pt x="4979416" y="1843850"/>
                  <a:pt x="5000435" y="1838642"/>
                  <a:pt x="5021326" y="1833626"/>
                </a:cubicBezTo>
                <a:cubicBezTo>
                  <a:pt x="5042154" y="1828610"/>
                  <a:pt x="5062855" y="1823783"/>
                  <a:pt x="5083429" y="1819148"/>
                </a:cubicBezTo>
                <a:cubicBezTo>
                  <a:pt x="5103940" y="1814513"/>
                  <a:pt x="5124323" y="1810067"/>
                  <a:pt x="5144643" y="1805813"/>
                </a:cubicBezTo>
                <a:cubicBezTo>
                  <a:pt x="5185029" y="1797304"/>
                  <a:pt x="5224971" y="1789367"/>
                  <a:pt x="5264531" y="1782064"/>
                </a:cubicBezTo>
                <a:cubicBezTo>
                  <a:pt x="5303774" y="1774825"/>
                  <a:pt x="5342636" y="1768221"/>
                  <a:pt x="5381054" y="1762189"/>
                </a:cubicBezTo>
                <a:cubicBezTo>
                  <a:pt x="5419217" y="1756220"/>
                  <a:pt x="5457000" y="1750886"/>
                  <a:pt x="5494338" y="1746123"/>
                </a:cubicBezTo>
                <a:cubicBezTo>
                  <a:pt x="5531422" y="1741424"/>
                  <a:pt x="5568125" y="1737297"/>
                  <a:pt x="5604447" y="1733804"/>
                </a:cubicBezTo>
                <a:cubicBezTo>
                  <a:pt x="5676456" y="1726692"/>
                  <a:pt x="5746814" y="1722057"/>
                  <a:pt x="5815457" y="1719580"/>
                </a:cubicBezTo>
                <a:cubicBezTo>
                  <a:pt x="5883466" y="1717167"/>
                  <a:pt x="5949950" y="1716977"/>
                  <a:pt x="6014720" y="1718945"/>
                </a:cubicBezTo>
                <a:cubicBezTo>
                  <a:pt x="6079046" y="1720850"/>
                  <a:pt x="6141784" y="1724914"/>
                  <a:pt x="6202871" y="1730883"/>
                </a:cubicBezTo>
                <a:cubicBezTo>
                  <a:pt x="6263641" y="1736852"/>
                  <a:pt x="6322822" y="1744853"/>
                  <a:pt x="6380417" y="1754695"/>
                </a:cubicBezTo>
                <a:cubicBezTo>
                  <a:pt x="6409118" y="1759585"/>
                  <a:pt x="6437504" y="1764983"/>
                  <a:pt x="6465379" y="1770825"/>
                </a:cubicBezTo>
                <a:cubicBezTo>
                  <a:pt x="6493256" y="1776667"/>
                  <a:pt x="6520752" y="1782953"/>
                  <a:pt x="6547867" y="1789684"/>
                </a:cubicBezTo>
                <a:cubicBezTo>
                  <a:pt x="6574980" y="1796415"/>
                  <a:pt x="6601651" y="1803591"/>
                  <a:pt x="6628004" y="1811211"/>
                </a:cubicBezTo>
                <a:cubicBezTo>
                  <a:pt x="6654292" y="1818831"/>
                  <a:pt x="6680264" y="1826832"/>
                  <a:pt x="6705855" y="1835277"/>
                </a:cubicBezTo>
                <a:cubicBezTo>
                  <a:pt x="6711442" y="1837119"/>
                  <a:pt x="6717030" y="1838960"/>
                  <a:pt x="6722618" y="1840865"/>
                </a:cubicBezTo>
                <a:cubicBezTo>
                  <a:pt x="6728206" y="1842770"/>
                  <a:pt x="6733730" y="1844675"/>
                  <a:pt x="6739255" y="1846580"/>
                </a:cubicBezTo>
                <a:cubicBezTo>
                  <a:pt x="6744779" y="1848485"/>
                  <a:pt x="6750305" y="1850454"/>
                  <a:pt x="6755766" y="1852422"/>
                </a:cubicBezTo>
                <a:cubicBezTo>
                  <a:pt x="6761226" y="1854391"/>
                  <a:pt x="6766751" y="1856359"/>
                  <a:pt x="6772212" y="1858391"/>
                </a:cubicBezTo>
                <a:cubicBezTo>
                  <a:pt x="6791706" y="1865567"/>
                  <a:pt x="6810947" y="1872996"/>
                  <a:pt x="6829997" y="1880680"/>
                </a:cubicBezTo>
                <a:cubicBezTo>
                  <a:pt x="6849047" y="1888363"/>
                  <a:pt x="6867842" y="1896301"/>
                  <a:pt x="6886512" y="1904429"/>
                </a:cubicBezTo>
                <a:cubicBezTo>
                  <a:pt x="6905117" y="1912557"/>
                  <a:pt x="6923596" y="1921002"/>
                  <a:pt x="6941820" y="1929575"/>
                </a:cubicBezTo>
                <a:cubicBezTo>
                  <a:pt x="6960045" y="1938211"/>
                  <a:pt x="6978142" y="1947037"/>
                  <a:pt x="6995986" y="1956054"/>
                </a:cubicBezTo>
                <a:cubicBezTo>
                  <a:pt x="7041705" y="1979422"/>
                  <a:pt x="7086155" y="2004251"/>
                  <a:pt x="7129336" y="2030476"/>
                </a:cubicBezTo>
                <a:cubicBezTo>
                  <a:pt x="7172706" y="2056829"/>
                  <a:pt x="7214870" y="2084642"/>
                  <a:pt x="7255954" y="2113852"/>
                </a:cubicBezTo>
                <a:cubicBezTo>
                  <a:pt x="7297229" y="2143189"/>
                  <a:pt x="7337362" y="2173923"/>
                  <a:pt x="7376478" y="2205990"/>
                </a:cubicBezTo>
                <a:cubicBezTo>
                  <a:pt x="7415784" y="2238248"/>
                  <a:pt x="7454138" y="2271967"/>
                  <a:pt x="7491413" y="2306955"/>
                </a:cubicBezTo>
                <a:cubicBezTo>
                  <a:pt x="7500811" y="2315718"/>
                  <a:pt x="7510145" y="2324545"/>
                  <a:pt x="7519417" y="2333498"/>
                </a:cubicBezTo>
                <a:cubicBezTo>
                  <a:pt x="7528687" y="2342452"/>
                  <a:pt x="7537895" y="2351532"/>
                  <a:pt x="7547039" y="2360676"/>
                </a:cubicBezTo>
                <a:cubicBezTo>
                  <a:pt x="7556183" y="2369884"/>
                  <a:pt x="7565327" y="2379091"/>
                  <a:pt x="7574343" y="2388426"/>
                </a:cubicBezTo>
                <a:cubicBezTo>
                  <a:pt x="7583424" y="2397760"/>
                  <a:pt x="7592442" y="2407222"/>
                  <a:pt x="7601522" y="2416683"/>
                </a:cubicBezTo>
                <a:lnTo>
                  <a:pt x="7661530" y="2481072"/>
                </a:lnTo>
                <a:cubicBezTo>
                  <a:pt x="7664387" y="2484184"/>
                  <a:pt x="7667244" y="2487232"/>
                  <a:pt x="7670166" y="2490280"/>
                </a:cubicBezTo>
                <a:cubicBezTo>
                  <a:pt x="7673086" y="2493328"/>
                  <a:pt x="7676071" y="2496376"/>
                  <a:pt x="7679055" y="2499424"/>
                </a:cubicBezTo>
                <a:cubicBezTo>
                  <a:pt x="7682040" y="2502472"/>
                  <a:pt x="7685024" y="2505520"/>
                  <a:pt x="7688072" y="2508504"/>
                </a:cubicBezTo>
                <a:cubicBezTo>
                  <a:pt x="7691056" y="2511552"/>
                  <a:pt x="7694104" y="2514600"/>
                  <a:pt x="7697089" y="2517585"/>
                </a:cubicBezTo>
                <a:lnTo>
                  <a:pt x="7715314" y="2535809"/>
                </a:lnTo>
                <a:cubicBezTo>
                  <a:pt x="7716838" y="2537333"/>
                  <a:pt x="7718362" y="2538857"/>
                  <a:pt x="7719949" y="2540381"/>
                </a:cubicBezTo>
                <a:cubicBezTo>
                  <a:pt x="7721537" y="2541905"/>
                  <a:pt x="7723061" y="2543366"/>
                  <a:pt x="7724648" y="2544890"/>
                </a:cubicBezTo>
                <a:cubicBezTo>
                  <a:pt x="7726236" y="2546414"/>
                  <a:pt x="7727823" y="2547874"/>
                  <a:pt x="7729411" y="2549398"/>
                </a:cubicBezTo>
                <a:cubicBezTo>
                  <a:pt x="7730998" y="2550922"/>
                  <a:pt x="7732586" y="2552383"/>
                  <a:pt x="7734110" y="2553907"/>
                </a:cubicBezTo>
                <a:cubicBezTo>
                  <a:pt x="7759255" y="2578037"/>
                  <a:pt x="7785355" y="2601913"/>
                  <a:pt x="7812468" y="2625344"/>
                </a:cubicBezTo>
                <a:cubicBezTo>
                  <a:pt x="7839710" y="2648903"/>
                  <a:pt x="7867905" y="2672080"/>
                  <a:pt x="7897114" y="2694813"/>
                </a:cubicBezTo>
                <a:cubicBezTo>
                  <a:pt x="7926451" y="2717610"/>
                  <a:pt x="7956805" y="2739962"/>
                  <a:pt x="7988237" y="2761742"/>
                </a:cubicBezTo>
                <a:cubicBezTo>
                  <a:pt x="8019733" y="2783586"/>
                  <a:pt x="8052245" y="2804922"/>
                  <a:pt x="8085773" y="2825560"/>
                </a:cubicBezTo>
                <a:cubicBezTo>
                  <a:pt x="8114030" y="2842959"/>
                  <a:pt x="8142986" y="2859850"/>
                  <a:pt x="8172705" y="2876233"/>
                </a:cubicBezTo>
                <a:cubicBezTo>
                  <a:pt x="8202486" y="2892679"/>
                  <a:pt x="8233030" y="2908554"/>
                  <a:pt x="8264271" y="2923794"/>
                </a:cubicBezTo>
                <a:cubicBezTo>
                  <a:pt x="8295577" y="2939098"/>
                  <a:pt x="8327580" y="2953766"/>
                  <a:pt x="8360347" y="2967800"/>
                </a:cubicBezTo>
                <a:cubicBezTo>
                  <a:pt x="8393113" y="2981833"/>
                  <a:pt x="8426577" y="2995105"/>
                  <a:pt x="8460740" y="3007678"/>
                </a:cubicBezTo>
                <a:cubicBezTo>
                  <a:pt x="8467280" y="3010091"/>
                  <a:pt x="8473821" y="3012440"/>
                  <a:pt x="8480362" y="3014790"/>
                </a:cubicBezTo>
                <a:cubicBezTo>
                  <a:pt x="8486902" y="3017139"/>
                  <a:pt x="8493506" y="3019425"/>
                  <a:pt x="8500174" y="3021711"/>
                </a:cubicBezTo>
                <a:cubicBezTo>
                  <a:pt x="8506778" y="3023997"/>
                  <a:pt x="8513445" y="3026283"/>
                  <a:pt x="8520113" y="3028506"/>
                </a:cubicBezTo>
                <a:cubicBezTo>
                  <a:pt x="8526780" y="3030728"/>
                  <a:pt x="8533447" y="3032951"/>
                  <a:pt x="8540179" y="3035110"/>
                </a:cubicBezTo>
                <a:cubicBezTo>
                  <a:pt x="8582025" y="3048699"/>
                  <a:pt x="8624824" y="3061081"/>
                  <a:pt x="8668512" y="3072067"/>
                </a:cubicBezTo>
                <a:cubicBezTo>
                  <a:pt x="8712137" y="3083116"/>
                  <a:pt x="8756587" y="3092768"/>
                  <a:pt x="8801799" y="3101023"/>
                </a:cubicBezTo>
                <a:cubicBezTo>
                  <a:pt x="8846883" y="3109278"/>
                  <a:pt x="8892667" y="3116072"/>
                  <a:pt x="8938958" y="3121406"/>
                </a:cubicBezTo>
                <a:cubicBezTo>
                  <a:pt x="8985123" y="3126677"/>
                  <a:pt x="9031795" y="3130487"/>
                  <a:pt x="9078913" y="3132646"/>
                </a:cubicBezTo>
                <a:cubicBezTo>
                  <a:pt x="9102407" y="3133662"/>
                  <a:pt x="9125966" y="3134297"/>
                  <a:pt x="9149588" y="3134487"/>
                </a:cubicBezTo>
                <a:cubicBezTo>
                  <a:pt x="9173146" y="3134678"/>
                  <a:pt x="9196832" y="3134487"/>
                  <a:pt x="9220454" y="3133852"/>
                </a:cubicBezTo>
                <a:cubicBezTo>
                  <a:pt x="9244076" y="3133217"/>
                  <a:pt x="9267698" y="3132138"/>
                  <a:pt x="9291383" y="3130677"/>
                </a:cubicBezTo>
                <a:cubicBezTo>
                  <a:pt x="9314942" y="3129217"/>
                  <a:pt x="9338564" y="3127312"/>
                  <a:pt x="9362122" y="3125025"/>
                </a:cubicBezTo>
                <a:cubicBezTo>
                  <a:pt x="9385617" y="3122676"/>
                  <a:pt x="9409049" y="3119882"/>
                  <a:pt x="9432480" y="3116644"/>
                </a:cubicBezTo>
                <a:cubicBezTo>
                  <a:pt x="9455785" y="3113469"/>
                  <a:pt x="9479090" y="3109786"/>
                  <a:pt x="9502267" y="3105785"/>
                </a:cubicBezTo>
                <a:cubicBezTo>
                  <a:pt x="9525381" y="3101721"/>
                  <a:pt x="9548368" y="3097276"/>
                  <a:pt x="9571292" y="3092450"/>
                </a:cubicBezTo>
                <a:cubicBezTo>
                  <a:pt x="9594088" y="3087624"/>
                  <a:pt x="9616821" y="3082354"/>
                  <a:pt x="9639364" y="3076639"/>
                </a:cubicBezTo>
                <a:cubicBezTo>
                  <a:pt x="9684194" y="3065272"/>
                  <a:pt x="9728391" y="3052255"/>
                  <a:pt x="9771888" y="3037586"/>
                </a:cubicBezTo>
                <a:cubicBezTo>
                  <a:pt x="9814878" y="3023045"/>
                  <a:pt x="9857168" y="3006979"/>
                  <a:pt x="9898380" y="2989390"/>
                </a:cubicBezTo>
                <a:cubicBezTo>
                  <a:pt x="9939147" y="2971991"/>
                  <a:pt x="9978962" y="2953131"/>
                  <a:pt x="10017696" y="2932938"/>
                </a:cubicBezTo>
                <a:cubicBezTo>
                  <a:pt x="10055924" y="2912936"/>
                  <a:pt x="10092944" y="2891663"/>
                  <a:pt x="10128694" y="2869057"/>
                </a:cubicBezTo>
                <a:cubicBezTo>
                  <a:pt x="10164001" y="2846769"/>
                  <a:pt x="10197973" y="2823274"/>
                  <a:pt x="10230549" y="2798699"/>
                </a:cubicBezTo>
                <a:cubicBezTo>
                  <a:pt x="10262679" y="2774442"/>
                  <a:pt x="10293477" y="2749169"/>
                  <a:pt x="10322814" y="2723007"/>
                </a:cubicBezTo>
                <a:cubicBezTo>
                  <a:pt x="10351706" y="2697163"/>
                  <a:pt x="10379202" y="2670493"/>
                  <a:pt x="10405174" y="2643061"/>
                </a:cubicBezTo>
                <a:cubicBezTo>
                  <a:pt x="10430764" y="2616010"/>
                  <a:pt x="10454830" y="2588197"/>
                  <a:pt x="10477437" y="2559812"/>
                </a:cubicBezTo>
                <a:cubicBezTo>
                  <a:pt x="10499662" y="2531809"/>
                  <a:pt x="10520426" y="2503234"/>
                  <a:pt x="10539667" y="2474151"/>
                </a:cubicBezTo>
                <a:cubicBezTo>
                  <a:pt x="10558590" y="2445512"/>
                  <a:pt x="10576052" y="2416366"/>
                  <a:pt x="10591991" y="2386902"/>
                </a:cubicBezTo>
                <a:cubicBezTo>
                  <a:pt x="10607675" y="2357882"/>
                  <a:pt x="10621963" y="2328482"/>
                  <a:pt x="10634663" y="2298827"/>
                </a:cubicBezTo>
                <a:cubicBezTo>
                  <a:pt x="10647235" y="2269617"/>
                  <a:pt x="10658348" y="2240153"/>
                  <a:pt x="10667937" y="2210562"/>
                </a:cubicBezTo>
                <a:cubicBezTo>
                  <a:pt x="10677462" y="2181416"/>
                  <a:pt x="10685590" y="2152142"/>
                  <a:pt x="10692257" y="2122805"/>
                </a:cubicBezTo>
                <a:cubicBezTo>
                  <a:pt x="10698861" y="2093913"/>
                  <a:pt x="10704131" y="2064957"/>
                  <a:pt x="10708068" y="2036064"/>
                </a:cubicBezTo>
                <a:cubicBezTo>
                  <a:pt x="10711942" y="2007553"/>
                  <a:pt x="10714545" y="1979105"/>
                  <a:pt x="10715879" y="1950783"/>
                </a:cubicBezTo>
                <a:cubicBezTo>
                  <a:pt x="10717213" y="1922844"/>
                  <a:pt x="10717276" y="1895031"/>
                  <a:pt x="10716133" y="1867408"/>
                </a:cubicBezTo>
                <a:cubicBezTo>
                  <a:pt x="10714990" y="1840167"/>
                  <a:pt x="10712704" y="1813116"/>
                  <a:pt x="10709275" y="1786319"/>
                </a:cubicBezTo>
                <a:cubicBezTo>
                  <a:pt x="10705909" y="1759903"/>
                  <a:pt x="10701401" y="1733677"/>
                  <a:pt x="10695940" y="1707896"/>
                </a:cubicBezTo>
                <a:cubicBezTo>
                  <a:pt x="10690479" y="1682369"/>
                  <a:pt x="10684066" y="1657160"/>
                  <a:pt x="10676636" y="1632331"/>
                </a:cubicBezTo>
                <a:cubicBezTo>
                  <a:pt x="10669333" y="1607757"/>
                  <a:pt x="10661079" y="1583563"/>
                  <a:pt x="10651934" y="1559814"/>
                </a:cubicBezTo>
                <a:cubicBezTo>
                  <a:pt x="10651363" y="1558354"/>
                  <a:pt x="10650855" y="1556830"/>
                  <a:pt x="10650283" y="1555369"/>
                </a:cubicBezTo>
                <a:cubicBezTo>
                  <a:pt x="10649712" y="1553908"/>
                  <a:pt x="10649141" y="1552448"/>
                  <a:pt x="10648569" y="1550924"/>
                </a:cubicBezTo>
                <a:cubicBezTo>
                  <a:pt x="10647997" y="1549464"/>
                  <a:pt x="10647363" y="1548003"/>
                  <a:pt x="10646791" y="1546542"/>
                </a:cubicBezTo>
                <a:cubicBezTo>
                  <a:pt x="10646219" y="1545082"/>
                  <a:pt x="10645584" y="1543622"/>
                  <a:pt x="10645013" y="1542161"/>
                </a:cubicBezTo>
                <a:cubicBezTo>
                  <a:pt x="10644442" y="1540701"/>
                  <a:pt x="10643806" y="1539240"/>
                  <a:pt x="10643235" y="1537780"/>
                </a:cubicBezTo>
                <a:cubicBezTo>
                  <a:pt x="10642664" y="1536319"/>
                  <a:pt x="10642029" y="1534858"/>
                  <a:pt x="10641457" y="1533398"/>
                </a:cubicBezTo>
                <a:cubicBezTo>
                  <a:pt x="10640885" y="1531938"/>
                  <a:pt x="10640251" y="1530477"/>
                  <a:pt x="10639679" y="1529017"/>
                </a:cubicBezTo>
                <a:cubicBezTo>
                  <a:pt x="10639107" y="1527556"/>
                  <a:pt x="10638472" y="1526095"/>
                  <a:pt x="10637838" y="1524699"/>
                </a:cubicBezTo>
                <a:lnTo>
                  <a:pt x="10630281" y="1507490"/>
                </a:lnTo>
                <a:lnTo>
                  <a:pt x="10626471" y="1498917"/>
                </a:lnTo>
                <a:lnTo>
                  <a:pt x="10622470" y="1490408"/>
                </a:lnTo>
                <a:lnTo>
                  <a:pt x="10614469" y="1473581"/>
                </a:lnTo>
                <a:cubicBezTo>
                  <a:pt x="10613771" y="1472184"/>
                  <a:pt x="10613072" y="1470787"/>
                  <a:pt x="10612374" y="1469390"/>
                </a:cubicBezTo>
                <a:cubicBezTo>
                  <a:pt x="10611676" y="1467993"/>
                  <a:pt x="10610977" y="1466596"/>
                  <a:pt x="10610279" y="1465263"/>
                </a:cubicBezTo>
                <a:cubicBezTo>
                  <a:pt x="10609580" y="1463866"/>
                  <a:pt x="10608881" y="1462532"/>
                  <a:pt x="10608183" y="1461135"/>
                </a:cubicBezTo>
                <a:cubicBezTo>
                  <a:pt x="10607484" y="1459738"/>
                  <a:pt x="10606786" y="1458405"/>
                  <a:pt x="10606088" y="1457008"/>
                </a:cubicBezTo>
                <a:cubicBezTo>
                  <a:pt x="10604691" y="1454277"/>
                  <a:pt x="10603293" y="1451483"/>
                  <a:pt x="10601896" y="1448753"/>
                </a:cubicBezTo>
                <a:cubicBezTo>
                  <a:pt x="10600500" y="1446022"/>
                  <a:pt x="10599039" y="1443292"/>
                  <a:pt x="10597579" y="1440561"/>
                </a:cubicBezTo>
                <a:cubicBezTo>
                  <a:pt x="10596118" y="1437831"/>
                  <a:pt x="10594657" y="1435164"/>
                  <a:pt x="10593197" y="1432433"/>
                </a:cubicBezTo>
                <a:cubicBezTo>
                  <a:pt x="10591737" y="1429766"/>
                  <a:pt x="10590276" y="1427036"/>
                  <a:pt x="10588816" y="1424369"/>
                </a:cubicBezTo>
                <a:cubicBezTo>
                  <a:pt x="10582910" y="1413637"/>
                  <a:pt x="10576814" y="1403033"/>
                  <a:pt x="10570528" y="1392555"/>
                </a:cubicBezTo>
                <a:cubicBezTo>
                  <a:pt x="10564304" y="1382141"/>
                  <a:pt x="10557891" y="1371791"/>
                  <a:pt x="10551351" y="1361631"/>
                </a:cubicBezTo>
                <a:cubicBezTo>
                  <a:pt x="10544810" y="1351471"/>
                  <a:pt x="10538142" y="1341438"/>
                  <a:pt x="10531348" y="1331532"/>
                </a:cubicBezTo>
                <a:cubicBezTo>
                  <a:pt x="10524554" y="1321626"/>
                  <a:pt x="10517695" y="1311847"/>
                  <a:pt x="10510647" y="1302195"/>
                </a:cubicBezTo>
                <a:cubicBezTo>
                  <a:pt x="10496677" y="1282954"/>
                  <a:pt x="10482199" y="1264222"/>
                  <a:pt x="10467277" y="1245934"/>
                </a:cubicBezTo>
                <a:cubicBezTo>
                  <a:pt x="10452417" y="1227773"/>
                  <a:pt x="10437178" y="1210056"/>
                  <a:pt x="10421493" y="1192784"/>
                </a:cubicBezTo>
                <a:cubicBezTo>
                  <a:pt x="10405935" y="1175639"/>
                  <a:pt x="10389997" y="1158875"/>
                  <a:pt x="10373741" y="1142556"/>
                </a:cubicBezTo>
                <a:cubicBezTo>
                  <a:pt x="10357549" y="1126363"/>
                  <a:pt x="10341102" y="1110488"/>
                  <a:pt x="10324338" y="1095121"/>
                </a:cubicBezTo>
                <a:cubicBezTo>
                  <a:pt x="10307638" y="1079754"/>
                  <a:pt x="10290683" y="1064832"/>
                  <a:pt x="10273538" y="1050290"/>
                </a:cubicBezTo>
                <a:cubicBezTo>
                  <a:pt x="10256456" y="1035812"/>
                  <a:pt x="10239121" y="1021652"/>
                  <a:pt x="10221531" y="1007935"/>
                </a:cubicBezTo>
                <a:cubicBezTo>
                  <a:pt x="10204069" y="994220"/>
                  <a:pt x="10186416" y="980885"/>
                  <a:pt x="10168572" y="967867"/>
                </a:cubicBezTo>
                <a:cubicBezTo>
                  <a:pt x="10150792" y="954913"/>
                  <a:pt x="10132822" y="942213"/>
                  <a:pt x="10114788" y="929894"/>
                </a:cubicBezTo>
                <a:cubicBezTo>
                  <a:pt x="10105771" y="923735"/>
                  <a:pt x="10096691" y="917638"/>
                  <a:pt x="10087610" y="911670"/>
                </a:cubicBezTo>
                <a:cubicBezTo>
                  <a:pt x="10078529" y="905637"/>
                  <a:pt x="10069449" y="899732"/>
                  <a:pt x="10060305" y="893890"/>
                </a:cubicBezTo>
                <a:cubicBezTo>
                  <a:pt x="10051161" y="888048"/>
                  <a:pt x="10042017" y="882269"/>
                  <a:pt x="10032809" y="876554"/>
                </a:cubicBezTo>
                <a:cubicBezTo>
                  <a:pt x="10023602" y="870839"/>
                  <a:pt x="10014394" y="865251"/>
                  <a:pt x="10005187" y="859663"/>
                </a:cubicBezTo>
                <a:cubicBezTo>
                  <a:pt x="9995979" y="854138"/>
                  <a:pt x="9986708" y="848614"/>
                  <a:pt x="9977374" y="843217"/>
                </a:cubicBezTo>
                <a:cubicBezTo>
                  <a:pt x="9968103" y="837819"/>
                  <a:pt x="9958768" y="832485"/>
                  <a:pt x="9949434" y="827151"/>
                </a:cubicBezTo>
                <a:cubicBezTo>
                  <a:pt x="9940100" y="821881"/>
                  <a:pt x="9930765" y="816674"/>
                  <a:pt x="9921430" y="811467"/>
                </a:cubicBezTo>
                <a:cubicBezTo>
                  <a:pt x="9912096" y="806323"/>
                  <a:pt x="9902698" y="801180"/>
                  <a:pt x="9893300" y="796163"/>
                </a:cubicBezTo>
                <a:cubicBezTo>
                  <a:pt x="9890951" y="794893"/>
                  <a:pt x="9888601" y="793687"/>
                  <a:pt x="9886252" y="792417"/>
                </a:cubicBezTo>
                <a:cubicBezTo>
                  <a:pt x="9883902" y="791146"/>
                  <a:pt x="9881553" y="789877"/>
                  <a:pt x="9879203" y="788670"/>
                </a:cubicBezTo>
                <a:cubicBezTo>
                  <a:pt x="9876854" y="787400"/>
                  <a:pt x="9874504" y="786194"/>
                  <a:pt x="9872154" y="784924"/>
                </a:cubicBezTo>
                <a:cubicBezTo>
                  <a:pt x="9869805" y="783654"/>
                  <a:pt x="9867455" y="782447"/>
                  <a:pt x="9865042" y="781241"/>
                </a:cubicBezTo>
                <a:lnTo>
                  <a:pt x="9836721" y="766635"/>
                </a:lnTo>
                <a:lnTo>
                  <a:pt x="9814624" y="755206"/>
                </a:lnTo>
                <a:cubicBezTo>
                  <a:pt x="9812782" y="754253"/>
                  <a:pt x="9811004" y="753301"/>
                  <a:pt x="9809163" y="752412"/>
                </a:cubicBezTo>
                <a:cubicBezTo>
                  <a:pt x="9807321" y="751459"/>
                  <a:pt x="9805543" y="750507"/>
                  <a:pt x="9803702" y="749618"/>
                </a:cubicBezTo>
                <a:cubicBezTo>
                  <a:pt x="9801860" y="748729"/>
                  <a:pt x="9800082" y="747713"/>
                  <a:pt x="9798304" y="746760"/>
                </a:cubicBezTo>
                <a:cubicBezTo>
                  <a:pt x="9796526" y="745807"/>
                  <a:pt x="9794748" y="744855"/>
                  <a:pt x="9792970" y="743902"/>
                </a:cubicBezTo>
                <a:cubicBezTo>
                  <a:pt x="9789414" y="741998"/>
                  <a:pt x="9785858" y="740093"/>
                  <a:pt x="9782302" y="738188"/>
                </a:cubicBezTo>
                <a:cubicBezTo>
                  <a:pt x="9778746" y="736282"/>
                  <a:pt x="9775190" y="734377"/>
                  <a:pt x="9771634" y="732473"/>
                </a:cubicBezTo>
                <a:cubicBezTo>
                  <a:pt x="9768078" y="730568"/>
                  <a:pt x="9764585" y="728663"/>
                  <a:pt x="9761029" y="726757"/>
                </a:cubicBezTo>
                <a:cubicBezTo>
                  <a:pt x="9757537" y="724852"/>
                  <a:pt x="9754044" y="722884"/>
                  <a:pt x="9750616" y="720979"/>
                </a:cubicBezTo>
                <a:lnTo>
                  <a:pt x="9729851" y="709422"/>
                </a:lnTo>
                <a:lnTo>
                  <a:pt x="9709594" y="697738"/>
                </a:lnTo>
                <a:lnTo>
                  <a:pt x="9699498" y="691896"/>
                </a:lnTo>
                <a:lnTo>
                  <a:pt x="9689655" y="685991"/>
                </a:lnTo>
                <a:lnTo>
                  <a:pt x="9669970" y="674180"/>
                </a:lnTo>
                <a:lnTo>
                  <a:pt x="9650857" y="662242"/>
                </a:lnTo>
                <a:lnTo>
                  <a:pt x="9641332" y="656273"/>
                </a:lnTo>
                <a:lnTo>
                  <a:pt x="9632061" y="650240"/>
                </a:lnTo>
                <a:lnTo>
                  <a:pt x="9613582" y="638239"/>
                </a:lnTo>
                <a:lnTo>
                  <a:pt x="9595739" y="626174"/>
                </a:lnTo>
                <a:cubicBezTo>
                  <a:pt x="9594977" y="625666"/>
                  <a:pt x="9594279" y="625158"/>
                  <a:pt x="9593517" y="624650"/>
                </a:cubicBezTo>
                <a:cubicBezTo>
                  <a:pt x="9592754" y="624142"/>
                  <a:pt x="9591992" y="623634"/>
                  <a:pt x="9591294" y="623126"/>
                </a:cubicBezTo>
                <a:cubicBezTo>
                  <a:pt x="9590532" y="622618"/>
                  <a:pt x="9589833" y="622110"/>
                  <a:pt x="9589071" y="621602"/>
                </a:cubicBezTo>
                <a:cubicBezTo>
                  <a:pt x="9588309" y="621094"/>
                  <a:pt x="9587611" y="620586"/>
                  <a:pt x="9586913" y="620078"/>
                </a:cubicBezTo>
                <a:lnTo>
                  <a:pt x="9578340" y="613982"/>
                </a:lnTo>
                <a:cubicBezTo>
                  <a:pt x="9576943" y="612966"/>
                  <a:pt x="9575482" y="611950"/>
                  <a:pt x="9574022" y="610934"/>
                </a:cubicBezTo>
                <a:cubicBezTo>
                  <a:pt x="9572562" y="609918"/>
                  <a:pt x="9571165" y="608902"/>
                  <a:pt x="9569704" y="607886"/>
                </a:cubicBezTo>
                <a:cubicBezTo>
                  <a:pt x="9568243" y="606870"/>
                  <a:pt x="9566846" y="605854"/>
                  <a:pt x="9565386" y="604838"/>
                </a:cubicBezTo>
                <a:cubicBezTo>
                  <a:pt x="9563989" y="603822"/>
                  <a:pt x="9562592" y="602806"/>
                  <a:pt x="9561195" y="601790"/>
                </a:cubicBezTo>
                <a:cubicBezTo>
                  <a:pt x="9538843" y="585597"/>
                  <a:pt x="9517761" y="569278"/>
                  <a:pt x="9498076" y="552831"/>
                </a:cubicBezTo>
                <a:cubicBezTo>
                  <a:pt x="9478518" y="536512"/>
                  <a:pt x="9460357" y="520129"/>
                  <a:pt x="9443720" y="503746"/>
                </a:cubicBezTo>
                <a:cubicBezTo>
                  <a:pt x="9427210" y="487490"/>
                  <a:pt x="9412224" y="471233"/>
                  <a:pt x="9398889" y="455041"/>
                </a:cubicBezTo>
                <a:cubicBezTo>
                  <a:pt x="9385681" y="438976"/>
                  <a:pt x="9374060" y="423101"/>
                  <a:pt x="9364281" y="407353"/>
                </a:cubicBezTo>
                <a:cubicBezTo>
                  <a:pt x="9359392" y="399542"/>
                  <a:pt x="9354947" y="391732"/>
                  <a:pt x="9350946" y="384048"/>
                </a:cubicBezTo>
                <a:cubicBezTo>
                  <a:pt x="9346946" y="376365"/>
                  <a:pt x="9343454" y="368745"/>
                  <a:pt x="9340342" y="361188"/>
                </a:cubicBezTo>
                <a:cubicBezTo>
                  <a:pt x="9337294" y="353695"/>
                  <a:pt x="9334627" y="346202"/>
                  <a:pt x="9332468" y="338836"/>
                </a:cubicBezTo>
                <a:cubicBezTo>
                  <a:pt x="9330309" y="331470"/>
                  <a:pt x="9328594" y="324231"/>
                  <a:pt x="9327261" y="317056"/>
                </a:cubicBezTo>
                <a:cubicBezTo>
                  <a:pt x="9326626" y="313500"/>
                  <a:pt x="9326054" y="309943"/>
                  <a:pt x="9325674" y="306388"/>
                </a:cubicBezTo>
                <a:cubicBezTo>
                  <a:pt x="9325229" y="302895"/>
                  <a:pt x="9324912" y="299339"/>
                  <a:pt x="9324721" y="295910"/>
                </a:cubicBezTo>
                <a:cubicBezTo>
                  <a:pt x="9324530" y="292418"/>
                  <a:pt x="9324404" y="288989"/>
                  <a:pt x="9324404" y="285560"/>
                </a:cubicBezTo>
                <a:cubicBezTo>
                  <a:pt x="9324404" y="282131"/>
                  <a:pt x="9324530" y="278765"/>
                  <a:pt x="9324721" y="275400"/>
                </a:cubicBezTo>
                <a:cubicBezTo>
                  <a:pt x="9324975" y="272034"/>
                  <a:pt x="9325292" y="268732"/>
                  <a:pt x="9325737" y="265430"/>
                </a:cubicBezTo>
                <a:cubicBezTo>
                  <a:pt x="9326181" y="262128"/>
                  <a:pt x="9326753" y="258890"/>
                  <a:pt x="9327388" y="255651"/>
                </a:cubicBezTo>
                <a:cubicBezTo>
                  <a:pt x="9328023" y="252412"/>
                  <a:pt x="9328785" y="249237"/>
                  <a:pt x="9329674" y="245999"/>
                </a:cubicBezTo>
                <a:cubicBezTo>
                  <a:pt x="9330563" y="242824"/>
                  <a:pt x="9331516" y="239649"/>
                  <a:pt x="9332595" y="236537"/>
                </a:cubicBezTo>
                <a:cubicBezTo>
                  <a:pt x="9334754" y="230314"/>
                  <a:pt x="9337294" y="224219"/>
                  <a:pt x="9340215" y="218250"/>
                </a:cubicBezTo>
                <a:cubicBezTo>
                  <a:pt x="9343136" y="212280"/>
                  <a:pt x="9346502" y="206439"/>
                  <a:pt x="9350184" y="200723"/>
                </a:cubicBezTo>
                <a:cubicBezTo>
                  <a:pt x="9353867" y="195072"/>
                  <a:pt x="9357995" y="189484"/>
                  <a:pt x="9362440" y="184087"/>
                </a:cubicBezTo>
                <a:cubicBezTo>
                  <a:pt x="9366885" y="178689"/>
                  <a:pt x="9371711" y="173419"/>
                  <a:pt x="9376918" y="168339"/>
                </a:cubicBezTo>
                <a:cubicBezTo>
                  <a:pt x="9382125" y="163259"/>
                  <a:pt x="9387650" y="158369"/>
                  <a:pt x="9393555" y="153543"/>
                </a:cubicBezTo>
                <a:cubicBezTo>
                  <a:pt x="9399397" y="148780"/>
                  <a:pt x="9405620" y="144209"/>
                  <a:pt x="9412097" y="139764"/>
                </a:cubicBezTo>
                <a:cubicBezTo>
                  <a:pt x="9418574" y="135319"/>
                  <a:pt x="9425368" y="131064"/>
                  <a:pt x="9432480" y="127000"/>
                </a:cubicBezTo>
                <a:cubicBezTo>
                  <a:pt x="9439529" y="122936"/>
                  <a:pt x="9446895" y="118999"/>
                  <a:pt x="9454579" y="115316"/>
                </a:cubicBezTo>
                <a:cubicBezTo>
                  <a:pt x="9458389" y="113475"/>
                  <a:pt x="9462326" y="111633"/>
                  <a:pt x="9466263" y="109919"/>
                </a:cubicBezTo>
                <a:cubicBezTo>
                  <a:pt x="9470200" y="108141"/>
                  <a:pt x="9474200" y="106426"/>
                  <a:pt x="9478264" y="104775"/>
                </a:cubicBezTo>
                <a:cubicBezTo>
                  <a:pt x="9482328" y="103124"/>
                  <a:pt x="9486455" y="101473"/>
                  <a:pt x="9490646" y="99885"/>
                </a:cubicBezTo>
                <a:cubicBezTo>
                  <a:pt x="9494838" y="98298"/>
                  <a:pt x="9499029" y="96774"/>
                  <a:pt x="9503283" y="95314"/>
                </a:cubicBezTo>
                <a:cubicBezTo>
                  <a:pt x="9507538" y="93853"/>
                  <a:pt x="9511855" y="92393"/>
                  <a:pt x="9516237" y="91059"/>
                </a:cubicBezTo>
                <a:cubicBezTo>
                  <a:pt x="9520618" y="89662"/>
                  <a:pt x="9525064" y="88328"/>
                  <a:pt x="9529508" y="87059"/>
                </a:cubicBezTo>
                <a:cubicBezTo>
                  <a:pt x="9533954" y="85789"/>
                  <a:pt x="9538462" y="84582"/>
                  <a:pt x="9543034" y="83375"/>
                </a:cubicBezTo>
                <a:cubicBezTo>
                  <a:pt x="9547606" y="82232"/>
                  <a:pt x="9552178" y="81089"/>
                  <a:pt x="9556877" y="80010"/>
                </a:cubicBezTo>
                <a:cubicBezTo>
                  <a:pt x="9566148" y="77851"/>
                  <a:pt x="9575609" y="75946"/>
                  <a:pt x="9585134" y="74168"/>
                </a:cubicBezTo>
                <a:cubicBezTo>
                  <a:pt x="9594659" y="72453"/>
                  <a:pt x="9604375" y="70866"/>
                  <a:pt x="9614154" y="69532"/>
                </a:cubicBezTo>
                <a:cubicBezTo>
                  <a:pt x="9623933" y="68199"/>
                  <a:pt x="9633776" y="67056"/>
                  <a:pt x="9643745" y="66167"/>
                </a:cubicBezTo>
                <a:cubicBezTo>
                  <a:pt x="9653715" y="65214"/>
                  <a:pt x="9663747" y="64516"/>
                  <a:pt x="9673844" y="64008"/>
                </a:cubicBezTo>
                <a:cubicBezTo>
                  <a:pt x="9678860" y="63754"/>
                  <a:pt x="9683941" y="63564"/>
                  <a:pt x="9689020" y="63373"/>
                </a:cubicBezTo>
                <a:cubicBezTo>
                  <a:pt x="9694101" y="63246"/>
                  <a:pt x="9699180" y="63119"/>
                  <a:pt x="9704260" y="63055"/>
                </a:cubicBezTo>
                <a:cubicBezTo>
                  <a:pt x="9709341" y="63055"/>
                  <a:pt x="9714420" y="62992"/>
                  <a:pt x="9719564" y="63055"/>
                </a:cubicBezTo>
                <a:cubicBezTo>
                  <a:pt x="9724644" y="63055"/>
                  <a:pt x="9729788" y="63182"/>
                  <a:pt x="9734867" y="63309"/>
                </a:cubicBezTo>
                <a:cubicBezTo>
                  <a:pt x="9739947" y="63437"/>
                  <a:pt x="9745091" y="63627"/>
                  <a:pt x="9750234" y="63881"/>
                </a:cubicBezTo>
                <a:cubicBezTo>
                  <a:pt x="9755378" y="64135"/>
                  <a:pt x="9760458" y="64452"/>
                  <a:pt x="9765602" y="64770"/>
                </a:cubicBezTo>
                <a:cubicBezTo>
                  <a:pt x="9770745" y="65087"/>
                  <a:pt x="9775825" y="65532"/>
                  <a:pt x="9780968" y="65976"/>
                </a:cubicBezTo>
                <a:cubicBezTo>
                  <a:pt x="9786049" y="66421"/>
                  <a:pt x="9791192" y="66929"/>
                  <a:pt x="9796272" y="67437"/>
                </a:cubicBezTo>
                <a:cubicBezTo>
                  <a:pt x="9801352" y="67945"/>
                  <a:pt x="9806495" y="68580"/>
                  <a:pt x="9811576" y="69215"/>
                </a:cubicBezTo>
                <a:cubicBezTo>
                  <a:pt x="9816655" y="69850"/>
                  <a:pt x="9821799" y="70548"/>
                  <a:pt x="9826879" y="71247"/>
                </a:cubicBezTo>
                <a:cubicBezTo>
                  <a:pt x="9831959" y="71946"/>
                  <a:pt x="9837039" y="72771"/>
                  <a:pt x="9842119" y="73533"/>
                </a:cubicBezTo>
                <a:cubicBezTo>
                  <a:pt x="9847199" y="74359"/>
                  <a:pt x="9852279" y="75184"/>
                  <a:pt x="9857295" y="76137"/>
                </a:cubicBezTo>
                <a:cubicBezTo>
                  <a:pt x="9862376" y="77025"/>
                  <a:pt x="9867392" y="78041"/>
                  <a:pt x="9872472" y="79057"/>
                </a:cubicBezTo>
                <a:cubicBezTo>
                  <a:pt x="9877489" y="80073"/>
                  <a:pt x="9882568" y="81153"/>
                  <a:pt x="9887585" y="82232"/>
                </a:cubicBezTo>
                <a:cubicBezTo>
                  <a:pt x="9892602" y="83312"/>
                  <a:pt x="9897618" y="84519"/>
                  <a:pt x="9902634" y="85662"/>
                </a:cubicBezTo>
                <a:cubicBezTo>
                  <a:pt x="9907651" y="86868"/>
                  <a:pt x="9912667" y="88075"/>
                  <a:pt x="9917620" y="89408"/>
                </a:cubicBezTo>
                <a:cubicBezTo>
                  <a:pt x="9924605" y="91186"/>
                  <a:pt x="9931527" y="93091"/>
                  <a:pt x="9938449" y="95059"/>
                </a:cubicBezTo>
                <a:cubicBezTo>
                  <a:pt x="9945370" y="97028"/>
                  <a:pt x="9952292" y="99123"/>
                  <a:pt x="9959213" y="101282"/>
                </a:cubicBezTo>
                <a:cubicBezTo>
                  <a:pt x="9966134" y="103441"/>
                  <a:pt x="9972992" y="105664"/>
                  <a:pt x="9979851" y="108014"/>
                </a:cubicBezTo>
                <a:cubicBezTo>
                  <a:pt x="9986708" y="110363"/>
                  <a:pt x="9993567" y="112776"/>
                  <a:pt x="10000361" y="115253"/>
                </a:cubicBezTo>
                <a:cubicBezTo>
                  <a:pt x="10003345" y="116332"/>
                  <a:pt x="10006267" y="117475"/>
                  <a:pt x="10009251" y="118555"/>
                </a:cubicBezTo>
                <a:cubicBezTo>
                  <a:pt x="10012172" y="119698"/>
                  <a:pt x="10015156" y="120841"/>
                  <a:pt x="10018078" y="121984"/>
                </a:cubicBezTo>
                <a:cubicBezTo>
                  <a:pt x="10020999" y="123126"/>
                  <a:pt x="10023983" y="124333"/>
                  <a:pt x="10026904" y="125476"/>
                </a:cubicBezTo>
                <a:cubicBezTo>
                  <a:pt x="10029825" y="126682"/>
                  <a:pt x="10032746" y="127889"/>
                  <a:pt x="10035667" y="129096"/>
                </a:cubicBezTo>
                <a:cubicBezTo>
                  <a:pt x="10045319" y="133160"/>
                  <a:pt x="10054971" y="137351"/>
                  <a:pt x="10064496" y="141732"/>
                </a:cubicBezTo>
                <a:cubicBezTo>
                  <a:pt x="10074084" y="146114"/>
                  <a:pt x="10083609" y="150685"/>
                  <a:pt x="10093071" y="155385"/>
                </a:cubicBezTo>
                <a:cubicBezTo>
                  <a:pt x="10102532" y="160147"/>
                  <a:pt x="10111930" y="165037"/>
                  <a:pt x="10121265" y="170053"/>
                </a:cubicBezTo>
                <a:cubicBezTo>
                  <a:pt x="10130600" y="175133"/>
                  <a:pt x="10139870" y="180340"/>
                  <a:pt x="10149078" y="185737"/>
                </a:cubicBezTo>
                <a:cubicBezTo>
                  <a:pt x="10153650" y="188468"/>
                  <a:pt x="10158222" y="191198"/>
                  <a:pt x="10162794" y="193993"/>
                </a:cubicBezTo>
                <a:cubicBezTo>
                  <a:pt x="10167366" y="196787"/>
                  <a:pt x="10171875" y="199580"/>
                  <a:pt x="10176446" y="202438"/>
                </a:cubicBezTo>
                <a:cubicBezTo>
                  <a:pt x="10180955" y="205296"/>
                  <a:pt x="10185464" y="208217"/>
                  <a:pt x="10189972" y="211137"/>
                </a:cubicBezTo>
                <a:cubicBezTo>
                  <a:pt x="10194480" y="214059"/>
                  <a:pt x="10198926" y="217043"/>
                  <a:pt x="10203370" y="220028"/>
                </a:cubicBezTo>
                <a:cubicBezTo>
                  <a:pt x="10204450" y="220789"/>
                  <a:pt x="10205593" y="221551"/>
                  <a:pt x="10206672" y="222314"/>
                </a:cubicBezTo>
                <a:cubicBezTo>
                  <a:pt x="10207816" y="223076"/>
                  <a:pt x="10208895" y="223837"/>
                  <a:pt x="10210038" y="224600"/>
                </a:cubicBezTo>
                <a:cubicBezTo>
                  <a:pt x="10211181" y="225362"/>
                  <a:pt x="10212260" y="226123"/>
                  <a:pt x="10213404" y="226885"/>
                </a:cubicBezTo>
                <a:cubicBezTo>
                  <a:pt x="10214546" y="227648"/>
                  <a:pt x="10215626" y="228410"/>
                  <a:pt x="10216705" y="229171"/>
                </a:cubicBezTo>
                <a:lnTo>
                  <a:pt x="10229850" y="238506"/>
                </a:lnTo>
                <a:cubicBezTo>
                  <a:pt x="10230929" y="239268"/>
                  <a:pt x="10232009" y="240094"/>
                  <a:pt x="10233089" y="240855"/>
                </a:cubicBezTo>
                <a:cubicBezTo>
                  <a:pt x="10234168" y="241681"/>
                  <a:pt x="10235247" y="242443"/>
                  <a:pt x="10236327" y="243269"/>
                </a:cubicBezTo>
                <a:cubicBezTo>
                  <a:pt x="10237406" y="244094"/>
                  <a:pt x="10238486" y="244856"/>
                  <a:pt x="10239566" y="245682"/>
                </a:cubicBezTo>
                <a:cubicBezTo>
                  <a:pt x="10240645" y="246507"/>
                  <a:pt x="10241725" y="247269"/>
                  <a:pt x="10242804" y="248094"/>
                </a:cubicBezTo>
                <a:cubicBezTo>
                  <a:pt x="10243883" y="248920"/>
                  <a:pt x="10245027" y="249682"/>
                  <a:pt x="10246106" y="250508"/>
                </a:cubicBezTo>
                <a:cubicBezTo>
                  <a:pt x="10247185" y="251333"/>
                  <a:pt x="10248265" y="252158"/>
                  <a:pt x="10249344" y="252921"/>
                </a:cubicBezTo>
                <a:cubicBezTo>
                  <a:pt x="10250424" y="253746"/>
                  <a:pt x="10251504" y="254572"/>
                  <a:pt x="10252519" y="255397"/>
                </a:cubicBezTo>
                <a:cubicBezTo>
                  <a:pt x="10253599" y="256222"/>
                  <a:pt x="10254679" y="257048"/>
                  <a:pt x="10255694" y="257873"/>
                </a:cubicBezTo>
                <a:cubicBezTo>
                  <a:pt x="10257854" y="259525"/>
                  <a:pt x="10260013" y="261176"/>
                  <a:pt x="10262108" y="262826"/>
                </a:cubicBezTo>
                <a:cubicBezTo>
                  <a:pt x="10264267" y="264478"/>
                  <a:pt x="10266363" y="266192"/>
                  <a:pt x="10268458" y="267843"/>
                </a:cubicBezTo>
                <a:cubicBezTo>
                  <a:pt x="10270554" y="269558"/>
                  <a:pt x="10272713" y="271208"/>
                  <a:pt x="10274808" y="272923"/>
                </a:cubicBezTo>
                <a:cubicBezTo>
                  <a:pt x="10276904" y="274638"/>
                  <a:pt x="10279063" y="276289"/>
                  <a:pt x="10281158" y="278003"/>
                </a:cubicBezTo>
                <a:cubicBezTo>
                  <a:pt x="10283254" y="279718"/>
                  <a:pt x="10285285" y="281496"/>
                  <a:pt x="10287381" y="283210"/>
                </a:cubicBezTo>
                <a:cubicBezTo>
                  <a:pt x="10289477" y="284925"/>
                  <a:pt x="10291572" y="286639"/>
                  <a:pt x="10293667" y="288417"/>
                </a:cubicBezTo>
                <a:cubicBezTo>
                  <a:pt x="10295763" y="290132"/>
                  <a:pt x="10297858" y="291910"/>
                  <a:pt x="10299891" y="293688"/>
                </a:cubicBezTo>
                <a:cubicBezTo>
                  <a:pt x="10301986" y="295465"/>
                  <a:pt x="10304018" y="297243"/>
                  <a:pt x="10306050" y="299022"/>
                </a:cubicBezTo>
                <a:lnTo>
                  <a:pt x="10312273" y="304356"/>
                </a:lnTo>
                <a:lnTo>
                  <a:pt x="10315384" y="307022"/>
                </a:lnTo>
                <a:lnTo>
                  <a:pt x="10318432" y="309753"/>
                </a:lnTo>
                <a:lnTo>
                  <a:pt x="10330561" y="320675"/>
                </a:lnTo>
                <a:cubicBezTo>
                  <a:pt x="10331577" y="321564"/>
                  <a:pt x="10332593" y="322517"/>
                  <a:pt x="10333609" y="323406"/>
                </a:cubicBezTo>
                <a:cubicBezTo>
                  <a:pt x="10334625" y="324358"/>
                  <a:pt x="10335578" y="325247"/>
                  <a:pt x="10336593" y="326200"/>
                </a:cubicBezTo>
                <a:cubicBezTo>
                  <a:pt x="10337609" y="327152"/>
                  <a:pt x="10338562" y="328041"/>
                  <a:pt x="10339578" y="328993"/>
                </a:cubicBezTo>
                <a:cubicBezTo>
                  <a:pt x="10340594" y="329946"/>
                  <a:pt x="10341546" y="330835"/>
                  <a:pt x="10342563" y="331788"/>
                </a:cubicBezTo>
                <a:cubicBezTo>
                  <a:pt x="10343579" y="332740"/>
                  <a:pt x="10344594" y="333629"/>
                  <a:pt x="10345547" y="334582"/>
                </a:cubicBezTo>
                <a:cubicBezTo>
                  <a:pt x="10346563" y="335534"/>
                  <a:pt x="10347579" y="336423"/>
                  <a:pt x="10348531" y="337376"/>
                </a:cubicBezTo>
                <a:cubicBezTo>
                  <a:pt x="10349547" y="338328"/>
                  <a:pt x="10350500" y="339281"/>
                  <a:pt x="10351516" y="340170"/>
                </a:cubicBezTo>
                <a:cubicBezTo>
                  <a:pt x="10352532" y="341122"/>
                  <a:pt x="10353484" y="342075"/>
                  <a:pt x="10354437" y="343027"/>
                </a:cubicBezTo>
                <a:lnTo>
                  <a:pt x="10366248" y="354457"/>
                </a:lnTo>
                <a:cubicBezTo>
                  <a:pt x="10367201" y="355410"/>
                  <a:pt x="10368217" y="356362"/>
                  <a:pt x="10369169" y="357378"/>
                </a:cubicBezTo>
                <a:cubicBezTo>
                  <a:pt x="10370121" y="358331"/>
                  <a:pt x="10371074" y="359347"/>
                  <a:pt x="10372090" y="360299"/>
                </a:cubicBezTo>
                <a:cubicBezTo>
                  <a:pt x="10373042" y="361251"/>
                  <a:pt x="10373995" y="362268"/>
                  <a:pt x="10374947" y="363220"/>
                </a:cubicBezTo>
                <a:cubicBezTo>
                  <a:pt x="10375900" y="364172"/>
                  <a:pt x="10376853" y="365189"/>
                  <a:pt x="10377868" y="366141"/>
                </a:cubicBezTo>
                <a:cubicBezTo>
                  <a:pt x="10379837" y="368110"/>
                  <a:pt x="10381742" y="370015"/>
                  <a:pt x="10383710" y="371983"/>
                </a:cubicBezTo>
                <a:cubicBezTo>
                  <a:pt x="10385616" y="373951"/>
                  <a:pt x="10387520" y="375920"/>
                  <a:pt x="10389426" y="377889"/>
                </a:cubicBezTo>
                <a:cubicBezTo>
                  <a:pt x="10391330" y="379857"/>
                  <a:pt x="10393235" y="381889"/>
                  <a:pt x="10395141" y="383858"/>
                </a:cubicBezTo>
                <a:cubicBezTo>
                  <a:pt x="10397045" y="385826"/>
                  <a:pt x="10398951" y="387858"/>
                  <a:pt x="10400855" y="389826"/>
                </a:cubicBezTo>
                <a:cubicBezTo>
                  <a:pt x="10401808" y="390843"/>
                  <a:pt x="10402760" y="391858"/>
                  <a:pt x="10403713" y="392811"/>
                </a:cubicBezTo>
                <a:cubicBezTo>
                  <a:pt x="10404666" y="393827"/>
                  <a:pt x="10405554" y="394843"/>
                  <a:pt x="10406507" y="395859"/>
                </a:cubicBezTo>
                <a:cubicBezTo>
                  <a:pt x="10407459" y="396875"/>
                  <a:pt x="10408349" y="397891"/>
                  <a:pt x="10409301" y="398907"/>
                </a:cubicBezTo>
                <a:cubicBezTo>
                  <a:pt x="10410254" y="399923"/>
                  <a:pt x="10411142" y="400939"/>
                  <a:pt x="10412095" y="401955"/>
                </a:cubicBezTo>
                <a:lnTo>
                  <a:pt x="10417746" y="408051"/>
                </a:lnTo>
                <a:lnTo>
                  <a:pt x="10420541" y="411099"/>
                </a:lnTo>
                <a:lnTo>
                  <a:pt x="10423271" y="414211"/>
                </a:lnTo>
                <a:cubicBezTo>
                  <a:pt x="10425113" y="416306"/>
                  <a:pt x="10426891" y="418338"/>
                  <a:pt x="10428732" y="420433"/>
                </a:cubicBezTo>
                <a:cubicBezTo>
                  <a:pt x="10430574" y="422529"/>
                  <a:pt x="10432415" y="424561"/>
                  <a:pt x="10434256" y="426657"/>
                </a:cubicBezTo>
                <a:cubicBezTo>
                  <a:pt x="10436098" y="428752"/>
                  <a:pt x="10437940" y="430847"/>
                  <a:pt x="10439717" y="432943"/>
                </a:cubicBezTo>
                <a:cubicBezTo>
                  <a:pt x="10441559" y="435039"/>
                  <a:pt x="10443337" y="437134"/>
                  <a:pt x="10445115" y="439293"/>
                </a:cubicBezTo>
                <a:lnTo>
                  <a:pt x="10455974" y="452057"/>
                </a:lnTo>
                <a:lnTo>
                  <a:pt x="10466578" y="465011"/>
                </a:lnTo>
                <a:cubicBezTo>
                  <a:pt x="10468356" y="467170"/>
                  <a:pt x="10470134" y="469329"/>
                  <a:pt x="10471912" y="471488"/>
                </a:cubicBezTo>
                <a:cubicBezTo>
                  <a:pt x="10473690" y="473647"/>
                  <a:pt x="10475404" y="475869"/>
                  <a:pt x="10477182" y="478028"/>
                </a:cubicBezTo>
                <a:cubicBezTo>
                  <a:pt x="10478897" y="480251"/>
                  <a:pt x="10480675" y="482410"/>
                  <a:pt x="10482390" y="484632"/>
                </a:cubicBezTo>
                <a:cubicBezTo>
                  <a:pt x="10484104" y="486854"/>
                  <a:pt x="10485882" y="489077"/>
                  <a:pt x="10487596" y="491300"/>
                </a:cubicBezTo>
                <a:lnTo>
                  <a:pt x="10513124" y="523621"/>
                </a:lnTo>
                <a:lnTo>
                  <a:pt x="10527220" y="540766"/>
                </a:lnTo>
                <a:lnTo>
                  <a:pt x="10534396" y="549402"/>
                </a:lnTo>
                <a:lnTo>
                  <a:pt x="10541826" y="558102"/>
                </a:lnTo>
                <a:cubicBezTo>
                  <a:pt x="10551731" y="569722"/>
                  <a:pt x="10561955" y="581470"/>
                  <a:pt x="10572559" y="593217"/>
                </a:cubicBezTo>
                <a:cubicBezTo>
                  <a:pt x="10583228" y="605028"/>
                  <a:pt x="10594213" y="616966"/>
                  <a:pt x="10605643" y="628904"/>
                </a:cubicBezTo>
                <a:cubicBezTo>
                  <a:pt x="10617137" y="640906"/>
                  <a:pt x="10628947" y="652971"/>
                  <a:pt x="10641203" y="665099"/>
                </a:cubicBezTo>
                <a:cubicBezTo>
                  <a:pt x="10653522" y="677291"/>
                  <a:pt x="10666222" y="689483"/>
                  <a:pt x="10679367" y="701738"/>
                </a:cubicBezTo>
                <a:lnTo>
                  <a:pt x="10699369" y="720154"/>
                </a:lnTo>
                <a:lnTo>
                  <a:pt x="10720197" y="738632"/>
                </a:lnTo>
                <a:lnTo>
                  <a:pt x="10725467" y="743268"/>
                </a:lnTo>
                <a:lnTo>
                  <a:pt x="10730865" y="747903"/>
                </a:lnTo>
                <a:lnTo>
                  <a:pt x="10741724" y="757174"/>
                </a:lnTo>
                <a:lnTo>
                  <a:pt x="10752645" y="766445"/>
                </a:lnTo>
                <a:lnTo>
                  <a:pt x="10763885" y="775716"/>
                </a:lnTo>
                <a:cubicBezTo>
                  <a:pt x="10771378" y="781876"/>
                  <a:pt x="10779062" y="788099"/>
                  <a:pt x="10786745" y="794258"/>
                </a:cubicBezTo>
                <a:cubicBezTo>
                  <a:pt x="10794492" y="800418"/>
                  <a:pt x="10802366" y="806577"/>
                  <a:pt x="10810304" y="812737"/>
                </a:cubicBezTo>
                <a:cubicBezTo>
                  <a:pt x="10818304" y="818896"/>
                  <a:pt x="10826369" y="825056"/>
                  <a:pt x="10834624" y="831152"/>
                </a:cubicBezTo>
                <a:cubicBezTo>
                  <a:pt x="10842879" y="837311"/>
                  <a:pt x="10851197" y="843407"/>
                  <a:pt x="10859706" y="849440"/>
                </a:cubicBezTo>
                <a:cubicBezTo>
                  <a:pt x="10876661" y="861632"/>
                  <a:pt x="10894060" y="873696"/>
                  <a:pt x="10911840" y="885635"/>
                </a:cubicBezTo>
                <a:cubicBezTo>
                  <a:pt x="10929683" y="897636"/>
                  <a:pt x="10947908" y="909447"/>
                  <a:pt x="10966514" y="921068"/>
                </a:cubicBezTo>
                <a:cubicBezTo>
                  <a:pt x="10985182" y="932752"/>
                  <a:pt x="11004169" y="944182"/>
                  <a:pt x="11023537" y="955357"/>
                </a:cubicBezTo>
                <a:cubicBezTo>
                  <a:pt x="11042904" y="966597"/>
                  <a:pt x="11062589" y="977582"/>
                  <a:pt x="11082528" y="988251"/>
                </a:cubicBezTo>
                <a:cubicBezTo>
                  <a:pt x="11102530" y="998982"/>
                  <a:pt x="11122724" y="1009396"/>
                  <a:pt x="11143170" y="1019493"/>
                </a:cubicBezTo>
                <a:cubicBezTo>
                  <a:pt x="11163617" y="1029589"/>
                  <a:pt x="11184192" y="1039368"/>
                  <a:pt x="11204956" y="1048830"/>
                </a:cubicBezTo>
                <a:cubicBezTo>
                  <a:pt x="11225720" y="1058291"/>
                  <a:pt x="11246549" y="1067372"/>
                  <a:pt x="11267377" y="1076071"/>
                </a:cubicBezTo>
                <a:cubicBezTo>
                  <a:pt x="11288268" y="1084771"/>
                  <a:pt x="11309159" y="1093153"/>
                  <a:pt x="11329988" y="1101090"/>
                </a:cubicBezTo>
                <a:cubicBezTo>
                  <a:pt x="11332146" y="1101916"/>
                  <a:pt x="11334242" y="1102741"/>
                  <a:pt x="11336401" y="1103567"/>
                </a:cubicBezTo>
                <a:cubicBezTo>
                  <a:pt x="11338560" y="1104392"/>
                  <a:pt x="11340655" y="1105154"/>
                  <a:pt x="11342815" y="1105980"/>
                </a:cubicBezTo>
                <a:cubicBezTo>
                  <a:pt x="11344974" y="1106805"/>
                  <a:pt x="11347069" y="1107567"/>
                  <a:pt x="11349228" y="1108393"/>
                </a:cubicBezTo>
                <a:cubicBezTo>
                  <a:pt x="11351387" y="1109218"/>
                  <a:pt x="11353482" y="1109980"/>
                  <a:pt x="11355642" y="1110742"/>
                </a:cubicBezTo>
                <a:cubicBezTo>
                  <a:pt x="11374310" y="1117600"/>
                  <a:pt x="11392916" y="1124204"/>
                  <a:pt x="11411458" y="1130427"/>
                </a:cubicBezTo>
                <a:cubicBezTo>
                  <a:pt x="11430000" y="1136714"/>
                  <a:pt x="11448415" y="1142683"/>
                  <a:pt x="11466703" y="1148334"/>
                </a:cubicBezTo>
                <a:cubicBezTo>
                  <a:pt x="11484991" y="1154049"/>
                  <a:pt x="11503152" y="1159447"/>
                  <a:pt x="11521186" y="1164527"/>
                </a:cubicBezTo>
                <a:cubicBezTo>
                  <a:pt x="11539220" y="1169670"/>
                  <a:pt x="11557064" y="1174496"/>
                  <a:pt x="11574717" y="1179068"/>
                </a:cubicBezTo>
                <a:cubicBezTo>
                  <a:pt x="11594402" y="1184212"/>
                  <a:pt x="11613896" y="1188974"/>
                  <a:pt x="11633200" y="1193483"/>
                </a:cubicBezTo>
                <a:cubicBezTo>
                  <a:pt x="11652441" y="1197991"/>
                  <a:pt x="11671427" y="1202246"/>
                  <a:pt x="11690223" y="1206183"/>
                </a:cubicBezTo>
                <a:cubicBezTo>
                  <a:pt x="11708955" y="1210120"/>
                  <a:pt x="11727497" y="1213866"/>
                  <a:pt x="11745785" y="1217295"/>
                </a:cubicBezTo>
                <a:cubicBezTo>
                  <a:pt x="11764074" y="1220788"/>
                  <a:pt x="11782044" y="1224026"/>
                  <a:pt x="11799888" y="1227011"/>
                </a:cubicBezTo>
                <a:cubicBezTo>
                  <a:pt x="11825160" y="1231329"/>
                  <a:pt x="11849735" y="1235075"/>
                  <a:pt x="11874119" y="1238695"/>
                </a:cubicBezTo>
                <a:lnTo>
                  <a:pt x="11874564" y="1148969"/>
                </a:lnTo>
                <a:cubicBezTo>
                  <a:pt x="11869610" y="1148271"/>
                  <a:pt x="11864721" y="1147636"/>
                  <a:pt x="11859704" y="1146937"/>
                </a:cubicBezTo>
                <a:close/>
              </a:path>
            </a:pathLst>
          </a:custGeom>
          <a:solidFill>
            <a:schemeClr val="bg1">
              <a:lumMod val="95000"/>
              <a:alpha val="40000"/>
            </a:schemeClr>
          </a:solidFill>
          <a:ln w="635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1D8E73D2-FA41-2E06-C70F-4ABDE8743180}"/>
              </a:ext>
            </a:extLst>
          </p:cNvPr>
          <p:cNvSpPr/>
          <p:nvPr/>
        </p:nvSpPr>
        <p:spPr>
          <a:xfrm>
            <a:off x="1239774" y="2647505"/>
            <a:ext cx="10951527" cy="4210621"/>
          </a:xfrm>
          <a:custGeom>
            <a:avLst/>
            <a:gdLst>
              <a:gd name="connsiteX0" fmla="*/ 10945305 w 10951527"/>
              <a:gd name="connsiteY0" fmla="*/ 1185291 h 4210621"/>
              <a:gd name="connsiteX1" fmla="*/ 10891266 w 10951527"/>
              <a:gd name="connsiteY1" fmla="*/ 1176655 h 4210621"/>
              <a:gd name="connsiteX2" fmla="*/ 10835576 w 10951527"/>
              <a:gd name="connsiteY2" fmla="*/ 1166749 h 4210621"/>
              <a:gd name="connsiteX3" fmla="*/ 10778172 w 10951527"/>
              <a:gd name="connsiteY3" fmla="*/ 1155319 h 4210621"/>
              <a:gd name="connsiteX4" fmla="*/ 10719118 w 10951527"/>
              <a:gd name="connsiteY4" fmla="*/ 1142238 h 4210621"/>
              <a:gd name="connsiteX5" fmla="*/ 10658475 w 10951527"/>
              <a:gd name="connsiteY5" fmla="*/ 1127316 h 4210621"/>
              <a:gd name="connsiteX6" fmla="*/ 10602849 w 10951527"/>
              <a:gd name="connsiteY6" fmla="*/ 1112203 h 4210621"/>
              <a:gd name="connsiteX7" fmla="*/ 10546080 w 10951527"/>
              <a:gd name="connsiteY7" fmla="*/ 1095375 h 4210621"/>
              <a:gd name="connsiteX8" fmla="*/ 10488422 w 10951527"/>
              <a:gd name="connsiteY8" fmla="*/ 1076706 h 4210621"/>
              <a:gd name="connsiteX9" fmla="*/ 10430129 w 10951527"/>
              <a:gd name="connsiteY9" fmla="*/ 1056132 h 4210621"/>
              <a:gd name="connsiteX10" fmla="*/ 10423398 w 10951527"/>
              <a:gd name="connsiteY10" fmla="*/ 1053656 h 4210621"/>
              <a:gd name="connsiteX11" fmla="*/ 10416604 w 10951527"/>
              <a:gd name="connsiteY11" fmla="*/ 1051116 h 4210621"/>
              <a:gd name="connsiteX12" fmla="*/ 10409809 w 10951527"/>
              <a:gd name="connsiteY12" fmla="*/ 1048576 h 4210621"/>
              <a:gd name="connsiteX13" fmla="*/ 10403015 w 10951527"/>
              <a:gd name="connsiteY13" fmla="*/ 1045972 h 4210621"/>
              <a:gd name="connsiteX14" fmla="*/ 10337419 w 10951527"/>
              <a:gd name="connsiteY14" fmla="*/ 1019747 h 4210621"/>
              <a:gd name="connsiteX15" fmla="*/ 10271950 w 10951527"/>
              <a:gd name="connsiteY15" fmla="*/ 991172 h 4210621"/>
              <a:gd name="connsiteX16" fmla="*/ 10207181 w 10951527"/>
              <a:gd name="connsiteY16" fmla="*/ 960374 h 4210621"/>
              <a:gd name="connsiteX17" fmla="*/ 10143617 w 10951527"/>
              <a:gd name="connsiteY17" fmla="*/ 927481 h 4210621"/>
              <a:gd name="connsiteX18" fmla="*/ 10081768 w 10951527"/>
              <a:gd name="connsiteY18" fmla="*/ 892873 h 4210621"/>
              <a:gd name="connsiteX19" fmla="*/ 10022078 w 10951527"/>
              <a:gd name="connsiteY19" fmla="*/ 856806 h 4210621"/>
              <a:gd name="connsiteX20" fmla="*/ 9964865 w 10951527"/>
              <a:gd name="connsiteY20" fmla="*/ 819595 h 4210621"/>
              <a:gd name="connsiteX21" fmla="*/ 9910445 w 10951527"/>
              <a:gd name="connsiteY21" fmla="*/ 781558 h 4210621"/>
              <a:gd name="connsiteX22" fmla="*/ 9884346 w 10951527"/>
              <a:gd name="connsiteY22" fmla="*/ 762381 h 4210621"/>
              <a:gd name="connsiteX23" fmla="*/ 9859010 w 10951527"/>
              <a:gd name="connsiteY23" fmla="*/ 743077 h 4210621"/>
              <a:gd name="connsiteX24" fmla="*/ 9834499 w 10951527"/>
              <a:gd name="connsiteY24" fmla="*/ 723709 h 4210621"/>
              <a:gd name="connsiteX25" fmla="*/ 9810750 w 10951527"/>
              <a:gd name="connsiteY25" fmla="*/ 704342 h 4210621"/>
              <a:gd name="connsiteX26" fmla="*/ 9799066 w 10951527"/>
              <a:gd name="connsiteY26" fmla="*/ 694690 h 4210621"/>
              <a:gd name="connsiteX27" fmla="*/ 9787763 w 10951527"/>
              <a:gd name="connsiteY27" fmla="*/ 685038 h 4210621"/>
              <a:gd name="connsiteX28" fmla="*/ 9776523 w 10951527"/>
              <a:gd name="connsiteY28" fmla="*/ 675323 h 4210621"/>
              <a:gd name="connsiteX29" fmla="*/ 9770935 w 10951527"/>
              <a:gd name="connsiteY29" fmla="*/ 670497 h 4210621"/>
              <a:gd name="connsiteX30" fmla="*/ 9765474 w 10951527"/>
              <a:gd name="connsiteY30" fmla="*/ 665670 h 4210621"/>
              <a:gd name="connsiteX31" fmla="*/ 9743948 w 10951527"/>
              <a:gd name="connsiteY31" fmla="*/ 646430 h 4210621"/>
              <a:gd name="connsiteX32" fmla="*/ 9723247 w 10951527"/>
              <a:gd name="connsiteY32" fmla="*/ 627190 h 4210621"/>
              <a:gd name="connsiteX33" fmla="*/ 9683941 w 10951527"/>
              <a:gd name="connsiteY33" fmla="*/ 589090 h 4210621"/>
              <a:gd name="connsiteX34" fmla="*/ 9647365 w 10951527"/>
              <a:gd name="connsiteY34" fmla="*/ 551498 h 4210621"/>
              <a:gd name="connsiteX35" fmla="*/ 9613456 w 10951527"/>
              <a:gd name="connsiteY35" fmla="*/ 514541 h 4210621"/>
              <a:gd name="connsiteX36" fmla="*/ 9582023 w 10951527"/>
              <a:gd name="connsiteY36" fmla="*/ 478219 h 4210621"/>
              <a:gd name="connsiteX37" fmla="*/ 9574467 w 10951527"/>
              <a:gd name="connsiteY37" fmla="*/ 469265 h 4210621"/>
              <a:gd name="connsiteX38" fmla="*/ 9567164 w 10951527"/>
              <a:gd name="connsiteY38" fmla="*/ 460312 h 4210621"/>
              <a:gd name="connsiteX39" fmla="*/ 9552813 w 10951527"/>
              <a:gd name="connsiteY39" fmla="*/ 442595 h 4210621"/>
              <a:gd name="connsiteX40" fmla="*/ 9527095 w 10951527"/>
              <a:gd name="connsiteY40" fmla="*/ 409575 h 4210621"/>
              <a:gd name="connsiteX41" fmla="*/ 9522016 w 10951527"/>
              <a:gd name="connsiteY41" fmla="*/ 403035 h 4210621"/>
              <a:gd name="connsiteX42" fmla="*/ 9516935 w 10951527"/>
              <a:gd name="connsiteY42" fmla="*/ 396494 h 4210621"/>
              <a:gd name="connsiteX43" fmla="*/ 9511856 w 10951527"/>
              <a:gd name="connsiteY43" fmla="*/ 390017 h 4210621"/>
              <a:gd name="connsiteX44" fmla="*/ 9506648 w 10951527"/>
              <a:gd name="connsiteY44" fmla="*/ 383603 h 4210621"/>
              <a:gd name="connsiteX45" fmla="*/ 9496361 w 10951527"/>
              <a:gd name="connsiteY45" fmla="*/ 370840 h 4210621"/>
              <a:gd name="connsiteX46" fmla="*/ 9485820 w 10951527"/>
              <a:gd name="connsiteY46" fmla="*/ 358331 h 4210621"/>
              <a:gd name="connsiteX47" fmla="*/ 9480613 w 10951527"/>
              <a:gd name="connsiteY47" fmla="*/ 352107 h 4210621"/>
              <a:gd name="connsiteX48" fmla="*/ 9475280 w 10951527"/>
              <a:gd name="connsiteY48" fmla="*/ 345948 h 4210621"/>
              <a:gd name="connsiteX49" fmla="*/ 9469945 w 10951527"/>
              <a:gd name="connsiteY49" fmla="*/ 339852 h 4210621"/>
              <a:gd name="connsiteX50" fmla="*/ 9464611 w 10951527"/>
              <a:gd name="connsiteY50" fmla="*/ 333756 h 4210621"/>
              <a:gd name="connsiteX51" fmla="*/ 9461945 w 10951527"/>
              <a:gd name="connsiteY51" fmla="*/ 330708 h 4210621"/>
              <a:gd name="connsiteX52" fmla="*/ 9459214 w 10951527"/>
              <a:gd name="connsiteY52" fmla="*/ 327724 h 4210621"/>
              <a:gd name="connsiteX53" fmla="*/ 9453753 w 10951527"/>
              <a:gd name="connsiteY53" fmla="*/ 321755 h 4210621"/>
              <a:gd name="connsiteX54" fmla="*/ 9451022 w 10951527"/>
              <a:gd name="connsiteY54" fmla="*/ 318770 h 4210621"/>
              <a:gd name="connsiteX55" fmla="*/ 9448356 w 10951527"/>
              <a:gd name="connsiteY55" fmla="*/ 315786 h 4210621"/>
              <a:gd name="connsiteX56" fmla="*/ 9445625 w 10951527"/>
              <a:gd name="connsiteY56" fmla="*/ 312801 h 4210621"/>
              <a:gd name="connsiteX57" fmla="*/ 9442895 w 10951527"/>
              <a:gd name="connsiteY57" fmla="*/ 309880 h 4210621"/>
              <a:gd name="connsiteX58" fmla="*/ 9437370 w 10951527"/>
              <a:gd name="connsiteY58" fmla="*/ 304038 h 4210621"/>
              <a:gd name="connsiteX59" fmla="*/ 9431845 w 10951527"/>
              <a:gd name="connsiteY59" fmla="*/ 298196 h 4210621"/>
              <a:gd name="connsiteX60" fmla="*/ 9426321 w 10951527"/>
              <a:gd name="connsiteY60" fmla="*/ 292418 h 4210621"/>
              <a:gd name="connsiteX61" fmla="*/ 9420733 w 10951527"/>
              <a:gd name="connsiteY61" fmla="*/ 286703 h 4210621"/>
              <a:gd name="connsiteX62" fmla="*/ 9417939 w 10951527"/>
              <a:gd name="connsiteY62" fmla="*/ 283845 h 4210621"/>
              <a:gd name="connsiteX63" fmla="*/ 9415145 w 10951527"/>
              <a:gd name="connsiteY63" fmla="*/ 280988 h 4210621"/>
              <a:gd name="connsiteX64" fmla="*/ 9412351 w 10951527"/>
              <a:gd name="connsiteY64" fmla="*/ 278130 h 4210621"/>
              <a:gd name="connsiteX65" fmla="*/ 9409557 w 10951527"/>
              <a:gd name="connsiteY65" fmla="*/ 275273 h 4210621"/>
              <a:gd name="connsiteX66" fmla="*/ 9398191 w 10951527"/>
              <a:gd name="connsiteY66" fmla="*/ 264096 h 4210621"/>
              <a:gd name="connsiteX67" fmla="*/ 9395333 w 10951527"/>
              <a:gd name="connsiteY67" fmla="*/ 261303 h 4210621"/>
              <a:gd name="connsiteX68" fmla="*/ 9392475 w 10951527"/>
              <a:gd name="connsiteY68" fmla="*/ 258572 h 4210621"/>
              <a:gd name="connsiteX69" fmla="*/ 9389555 w 10951527"/>
              <a:gd name="connsiteY69" fmla="*/ 255842 h 4210621"/>
              <a:gd name="connsiteX70" fmla="*/ 9386633 w 10951527"/>
              <a:gd name="connsiteY70" fmla="*/ 253111 h 4210621"/>
              <a:gd name="connsiteX71" fmla="*/ 9383776 w 10951527"/>
              <a:gd name="connsiteY71" fmla="*/ 250381 h 4210621"/>
              <a:gd name="connsiteX72" fmla="*/ 9380919 w 10951527"/>
              <a:gd name="connsiteY72" fmla="*/ 247650 h 4210621"/>
              <a:gd name="connsiteX73" fmla="*/ 9378061 w 10951527"/>
              <a:gd name="connsiteY73" fmla="*/ 244920 h 4210621"/>
              <a:gd name="connsiteX74" fmla="*/ 9375140 w 10951527"/>
              <a:gd name="connsiteY74" fmla="*/ 242253 h 4210621"/>
              <a:gd name="connsiteX75" fmla="*/ 9363393 w 10951527"/>
              <a:gd name="connsiteY75" fmla="*/ 231648 h 4210621"/>
              <a:gd name="connsiteX76" fmla="*/ 9360471 w 10951527"/>
              <a:gd name="connsiteY76" fmla="*/ 228981 h 4210621"/>
              <a:gd name="connsiteX77" fmla="*/ 9357487 w 10951527"/>
              <a:gd name="connsiteY77" fmla="*/ 226378 h 4210621"/>
              <a:gd name="connsiteX78" fmla="*/ 9351518 w 10951527"/>
              <a:gd name="connsiteY78" fmla="*/ 221234 h 4210621"/>
              <a:gd name="connsiteX79" fmla="*/ 9345612 w 10951527"/>
              <a:gd name="connsiteY79" fmla="*/ 216091 h 4210621"/>
              <a:gd name="connsiteX80" fmla="*/ 9339644 w 10951527"/>
              <a:gd name="connsiteY80" fmla="*/ 211011 h 4210621"/>
              <a:gd name="connsiteX81" fmla="*/ 9333611 w 10951527"/>
              <a:gd name="connsiteY81" fmla="*/ 205994 h 4210621"/>
              <a:gd name="connsiteX82" fmla="*/ 9327642 w 10951527"/>
              <a:gd name="connsiteY82" fmla="*/ 200978 h 4210621"/>
              <a:gd name="connsiteX83" fmla="*/ 9321546 w 10951527"/>
              <a:gd name="connsiteY83" fmla="*/ 196088 h 4210621"/>
              <a:gd name="connsiteX84" fmla="*/ 9315450 w 10951527"/>
              <a:gd name="connsiteY84" fmla="*/ 191199 h 4210621"/>
              <a:gd name="connsiteX85" fmla="*/ 9309354 w 10951527"/>
              <a:gd name="connsiteY85" fmla="*/ 186372 h 4210621"/>
              <a:gd name="connsiteX86" fmla="*/ 9303195 w 10951527"/>
              <a:gd name="connsiteY86" fmla="*/ 181610 h 4210621"/>
              <a:gd name="connsiteX87" fmla="*/ 9300146 w 10951527"/>
              <a:gd name="connsiteY87" fmla="*/ 179197 h 4210621"/>
              <a:gd name="connsiteX88" fmla="*/ 9297098 w 10951527"/>
              <a:gd name="connsiteY88" fmla="*/ 176847 h 4210621"/>
              <a:gd name="connsiteX89" fmla="*/ 9293987 w 10951527"/>
              <a:gd name="connsiteY89" fmla="*/ 174498 h 4210621"/>
              <a:gd name="connsiteX90" fmla="*/ 9290875 w 10951527"/>
              <a:gd name="connsiteY90" fmla="*/ 172212 h 4210621"/>
              <a:gd name="connsiteX91" fmla="*/ 9287764 w 10951527"/>
              <a:gd name="connsiteY91" fmla="*/ 169926 h 4210621"/>
              <a:gd name="connsiteX92" fmla="*/ 9284653 w 10951527"/>
              <a:gd name="connsiteY92" fmla="*/ 167640 h 4210621"/>
              <a:gd name="connsiteX93" fmla="*/ 9281541 w 10951527"/>
              <a:gd name="connsiteY93" fmla="*/ 165354 h 4210621"/>
              <a:gd name="connsiteX94" fmla="*/ 9278430 w 10951527"/>
              <a:gd name="connsiteY94" fmla="*/ 163068 h 4210621"/>
              <a:gd name="connsiteX95" fmla="*/ 9265857 w 10951527"/>
              <a:gd name="connsiteY95" fmla="*/ 154115 h 4210621"/>
              <a:gd name="connsiteX96" fmla="*/ 9262682 w 10951527"/>
              <a:gd name="connsiteY96" fmla="*/ 151892 h 4210621"/>
              <a:gd name="connsiteX97" fmla="*/ 9259507 w 10951527"/>
              <a:gd name="connsiteY97" fmla="*/ 149733 h 4210621"/>
              <a:gd name="connsiteX98" fmla="*/ 9256332 w 10951527"/>
              <a:gd name="connsiteY98" fmla="*/ 147574 h 4210621"/>
              <a:gd name="connsiteX99" fmla="*/ 9253157 w 10951527"/>
              <a:gd name="connsiteY99" fmla="*/ 145415 h 4210621"/>
              <a:gd name="connsiteX100" fmla="*/ 9240393 w 10951527"/>
              <a:gd name="connsiteY100" fmla="*/ 136906 h 4210621"/>
              <a:gd name="connsiteX101" fmla="*/ 9227566 w 10951527"/>
              <a:gd name="connsiteY101" fmla="*/ 128651 h 4210621"/>
              <a:gd name="connsiteX102" fmla="*/ 9214675 w 10951527"/>
              <a:gd name="connsiteY102" fmla="*/ 120586 h 4210621"/>
              <a:gd name="connsiteX103" fmla="*/ 9201721 w 10951527"/>
              <a:gd name="connsiteY103" fmla="*/ 112776 h 4210621"/>
              <a:gd name="connsiteX104" fmla="*/ 9175559 w 10951527"/>
              <a:gd name="connsiteY104" fmla="*/ 97981 h 4210621"/>
              <a:gd name="connsiteX105" fmla="*/ 9149207 w 10951527"/>
              <a:gd name="connsiteY105" fmla="*/ 84201 h 4210621"/>
              <a:gd name="connsiteX106" fmla="*/ 9122664 w 10951527"/>
              <a:gd name="connsiteY106" fmla="*/ 71438 h 4210621"/>
              <a:gd name="connsiteX107" fmla="*/ 9095994 w 10951527"/>
              <a:gd name="connsiteY107" fmla="*/ 59754 h 4210621"/>
              <a:gd name="connsiteX108" fmla="*/ 9087866 w 10951527"/>
              <a:gd name="connsiteY108" fmla="*/ 56451 h 4210621"/>
              <a:gd name="connsiteX109" fmla="*/ 9079738 w 10951527"/>
              <a:gd name="connsiteY109" fmla="*/ 53213 h 4210621"/>
              <a:gd name="connsiteX110" fmla="*/ 9071610 w 10951527"/>
              <a:gd name="connsiteY110" fmla="*/ 50101 h 4210621"/>
              <a:gd name="connsiteX111" fmla="*/ 9063482 w 10951527"/>
              <a:gd name="connsiteY111" fmla="*/ 47054 h 4210621"/>
              <a:gd name="connsiteX112" fmla="*/ 9044686 w 10951527"/>
              <a:gd name="connsiteY112" fmla="*/ 40386 h 4210621"/>
              <a:gd name="connsiteX113" fmla="*/ 9025826 w 10951527"/>
              <a:gd name="connsiteY113" fmla="*/ 34226 h 4210621"/>
              <a:gd name="connsiteX114" fmla="*/ 9006904 w 10951527"/>
              <a:gd name="connsiteY114" fmla="*/ 28575 h 4210621"/>
              <a:gd name="connsiteX115" fmla="*/ 8987981 w 10951527"/>
              <a:gd name="connsiteY115" fmla="*/ 23431 h 4210621"/>
              <a:gd name="connsiteX116" fmla="*/ 8974392 w 10951527"/>
              <a:gd name="connsiteY116" fmla="*/ 20066 h 4210621"/>
              <a:gd name="connsiteX117" fmla="*/ 8960739 w 10951527"/>
              <a:gd name="connsiteY117" fmla="*/ 16954 h 4210621"/>
              <a:gd name="connsiteX118" fmla="*/ 8947086 w 10951527"/>
              <a:gd name="connsiteY118" fmla="*/ 14097 h 4210621"/>
              <a:gd name="connsiteX119" fmla="*/ 8933370 w 10951527"/>
              <a:gd name="connsiteY119" fmla="*/ 11494 h 4210621"/>
              <a:gd name="connsiteX120" fmla="*/ 8919591 w 10951527"/>
              <a:gd name="connsiteY120" fmla="*/ 9144 h 4210621"/>
              <a:gd name="connsiteX121" fmla="*/ 8905811 w 10951527"/>
              <a:gd name="connsiteY121" fmla="*/ 7049 h 4210621"/>
              <a:gd name="connsiteX122" fmla="*/ 8891969 w 10951527"/>
              <a:gd name="connsiteY122" fmla="*/ 5270 h 4210621"/>
              <a:gd name="connsiteX123" fmla="*/ 8878125 w 10951527"/>
              <a:gd name="connsiteY123" fmla="*/ 3747 h 4210621"/>
              <a:gd name="connsiteX124" fmla="*/ 8864282 w 10951527"/>
              <a:gd name="connsiteY124" fmla="*/ 2476 h 4210621"/>
              <a:gd name="connsiteX125" fmla="*/ 8850376 w 10951527"/>
              <a:gd name="connsiteY125" fmla="*/ 1460 h 4210621"/>
              <a:gd name="connsiteX126" fmla="*/ 8836470 w 10951527"/>
              <a:gd name="connsiteY126" fmla="*/ 699 h 4210621"/>
              <a:gd name="connsiteX127" fmla="*/ 8822563 w 10951527"/>
              <a:gd name="connsiteY127" fmla="*/ 190 h 4210621"/>
              <a:gd name="connsiteX128" fmla="*/ 8808657 w 10951527"/>
              <a:gd name="connsiteY128" fmla="*/ 0 h 4210621"/>
              <a:gd name="connsiteX129" fmla="*/ 8794813 w 10951527"/>
              <a:gd name="connsiteY129" fmla="*/ 63 h 4210621"/>
              <a:gd name="connsiteX130" fmla="*/ 8780970 w 10951527"/>
              <a:gd name="connsiteY130" fmla="*/ 381 h 4210621"/>
              <a:gd name="connsiteX131" fmla="*/ 8767191 w 10951527"/>
              <a:gd name="connsiteY131" fmla="*/ 1016 h 4210621"/>
              <a:gd name="connsiteX132" fmla="*/ 8739822 w 10951527"/>
              <a:gd name="connsiteY132" fmla="*/ 3048 h 4210621"/>
              <a:gd name="connsiteX133" fmla="*/ 8712835 w 10951527"/>
              <a:gd name="connsiteY133" fmla="*/ 6286 h 4210621"/>
              <a:gd name="connsiteX134" fmla="*/ 8686419 w 10951527"/>
              <a:gd name="connsiteY134" fmla="*/ 10604 h 4210621"/>
              <a:gd name="connsiteX135" fmla="*/ 8660638 w 10951527"/>
              <a:gd name="connsiteY135" fmla="*/ 16065 h 4210621"/>
              <a:gd name="connsiteX136" fmla="*/ 8648065 w 10951527"/>
              <a:gd name="connsiteY136" fmla="*/ 19177 h 4210621"/>
              <a:gd name="connsiteX137" fmla="*/ 8635746 w 10951527"/>
              <a:gd name="connsiteY137" fmla="*/ 22606 h 4210621"/>
              <a:gd name="connsiteX138" fmla="*/ 8623681 w 10951527"/>
              <a:gd name="connsiteY138" fmla="*/ 26289 h 4210621"/>
              <a:gd name="connsiteX139" fmla="*/ 8611870 w 10951527"/>
              <a:gd name="connsiteY139" fmla="*/ 30290 h 4210621"/>
              <a:gd name="connsiteX140" fmla="*/ 8600376 w 10951527"/>
              <a:gd name="connsiteY140" fmla="*/ 34544 h 4210621"/>
              <a:gd name="connsiteX141" fmla="*/ 8589137 w 10951527"/>
              <a:gd name="connsiteY141" fmla="*/ 39053 h 4210621"/>
              <a:gd name="connsiteX142" fmla="*/ 8578279 w 10951527"/>
              <a:gd name="connsiteY142" fmla="*/ 43815 h 4210621"/>
              <a:gd name="connsiteX143" fmla="*/ 8567737 w 10951527"/>
              <a:gd name="connsiteY143" fmla="*/ 48831 h 4210621"/>
              <a:gd name="connsiteX144" fmla="*/ 8547798 w 10951527"/>
              <a:gd name="connsiteY144" fmla="*/ 59626 h 4210621"/>
              <a:gd name="connsiteX145" fmla="*/ 8529510 w 10951527"/>
              <a:gd name="connsiteY145" fmla="*/ 71374 h 4210621"/>
              <a:gd name="connsiteX146" fmla="*/ 8512937 w 10951527"/>
              <a:gd name="connsiteY146" fmla="*/ 84011 h 4210621"/>
              <a:gd name="connsiteX147" fmla="*/ 8498142 w 10951527"/>
              <a:gd name="connsiteY147" fmla="*/ 97536 h 4210621"/>
              <a:gd name="connsiteX148" fmla="*/ 8485315 w 10951527"/>
              <a:gd name="connsiteY148" fmla="*/ 111887 h 4210621"/>
              <a:gd name="connsiteX149" fmla="*/ 8474520 w 10951527"/>
              <a:gd name="connsiteY149" fmla="*/ 127000 h 4210621"/>
              <a:gd name="connsiteX150" fmla="*/ 8465820 w 10951527"/>
              <a:gd name="connsiteY150" fmla="*/ 142875 h 4210621"/>
              <a:gd name="connsiteX151" fmla="*/ 8459216 w 10951527"/>
              <a:gd name="connsiteY151" fmla="*/ 159449 h 4210621"/>
              <a:gd name="connsiteX152" fmla="*/ 8456740 w 10951527"/>
              <a:gd name="connsiteY152" fmla="*/ 167957 h 4210621"/>
              <a:gd name="connsiteX153" fmla="*/ 8454834 w 10951527"/>
              <a:gd name="connsiteY153" fmla="*/ 176657 h 4210621"/>
              <a:gd name="connsiteX154" fmla="*/ 8453501 w 10951527"/>
              <a:gd name="connsiteY154" fmla="*/ 185547 h 4210621"/>
              <a:gd name="connsiteX155" fmla="*/ 8452739 w 10951527"/>
              <a:gd name="connsiteY155" fmla="*/ 194564 h 4210621"/>
              <a:gd name="connsiteX156" fmla="*/ 8452612 w 10951527"/>
              <a:gd name="connsiteY156" fmla="*/ 203771 h 4210621"/>
              <a:gd name="connsiteX157" fmla="*/ 8453057 w 10951527"/>
              <a:gd name="connsiteY157" fmla="*/ 213106 h 4210621"/>
              <a:gd name="connsiteX158" fmla="*/ 8454072 w 10951527"/>
              <a:gd name="connsiteY158" fmla="*/ 222631 h 4210621"/>
              <a:gd name="connsiteX159" fmla="*/ 8455660 w 10951527"/>
              <a:gd name="connsiteY159" fmla="*/ 232283 h 4210621"/>
              <a:gd name="connsiteX160" fmla="*/ 8460676 w 10951527"/>
              <a:gd name="connsiteY160" fmla="*/ 252095 h 4210621"/>
              <a:gd name="connsiteX161" fmla="*/ 8468106 w 10951527"/>
              <a:gd name="connsiteY161" fmla="*/ 272478 h 4210621"/>
              <a:gd name="connsiteX162" fmla="*/ 8478075 w 10951527"/>
              <a:gd name="connsiteY162" fmla="*/ 293370 h 4210621"/>
              <a:gd name="connsiteX163" fmla="*/ 8490648 w 10951527"/>
              <a:gd name="connsiteY163" fmla="*/ 314770 h 4210621"/>
              <a:gd name="connsiteX164" fmla="*/ 8523224 w 10951527"/>
              <a:gd name="connsiteY164" fmla="*/ 358902 h 4210621"/>
              <a:gd name="connsiteX165" fmla="*/ 8565515 w 10951527"/>
              <a:gd name="connsiteY165" fmla="*/ 404305 h 4210621"/>
              <a:gd name="connsiteX166" fmla="*/ 8617077 w 10951527"/>
              <a:gd name="connsiteY166" fmla="*/ 450406 h 4210621"/>
              <a:gd name="connsiteX167" fmla="*/ 8677211 w 10951527"/>
              <a:gd name="connsiteY167" fmla="*/ 496697 h 4210621"/>
              <a:gd name="connsiteX168" fmla="*/ 8681212 w 10951527"/>
              <a:gd name="connsiteY168" fmla="*/ 499618 h 4210621"/>
              <a:gd name="connsiteX169" fmla="*/ 8685340 w 10951527"/>
              <a:gd name="connsiteY169" fmla="*/ 502475 h 4210621"/>
              <a:gd name="connsiteX170" fmla="*/ 8689467 w 10951527"/>
              <a:gd name="connsiteY170" fmla="*/ 505333 h 4210621"/>
              <a:gd name="connsiteX171" fmla="*/ 8693595 w 10951527"/>
              <a:gd name="connsiteY171" fmla="*/ 508254 h 4210621"/>
              <a:gd name="connsiteX172" fmla="*/ 8701849 w 10951527"/>
              <a:gd name="connsiteY172" fmla="*/ 514032 h 4210621"/>
              <a:gd name="connsiteX173" fmla="*/ 8703945 w 10951527"/>
              <a:gd name="connsiteY173" fmla="*/ 515493 h 4210621"/>
              <a:gd name="connsiteX174" fmla="*/ 8706041 w 10951527"/>
              <a:gd name="connsiteY174" fmla="*/ 516953 h 4210621"/>
              <a:gd name="connsiteX175" fmla="*/ 8708199 w 10951527"/>
              <a:gd name="connsiteY175" fmla="*/ 518414 h 4210621"/>
              <a:gd name="connsiteX176" fmla="*/ 8710358 w 10951527"/>
              <a:gd name="connsiteY176" fmla="*/ 519875 h 4210621"/>
              <a:gd name="connsiteX177" fmla="*/ 8727440 w 10951527"/>
              <a:gd name="connsiteY177" fmla="*/ 531432 h 4210621"/>
              <a:gd name="connsiteX178" fmla="*/ 8745157 w 10951527"/>
              <a:gd name="connsiteY178" fmla="*/ 542862 h 4210621"/>
              <a:gd name="connsiteX179" fmla="*/ 8754046 w 10951527"/>
              <a:gd name="connsiteY179" fmla="*/ 548577 h 4210621"/>
              <a:gd name="connsiteX180" fmla="*/ 8763191 w 10951527"/>
              <a:gd name="connsiteY180" fmla="*/ 554292 h 4210621"/>
              <a:gd name="connsiteX181" fmla="*/ 8781542 w 10951527"/>
              <a:gd name="connsiteY181" fmla="*/ 565722 h 4210621"/>
              <a:gd name="connsiteX182" fmla="*/ 8800465 w 10951527"/>
              <a:gd name="connsiteY182" fmla="*/ 577025 h 4210621"/>
              <a:gd name="connsiteX183" fmla="*/ 8809926 w 10951527"/>
              <a:gd name="connsiteY183" fmla="*/ 582676 h 4210621"/>
              <a:gd name="connsiteX184" fmla="*/ 8819706 w 10951527"/>
              <a:gd name="connsiteY184" fmla="*/ 588264 h 4210621"/>
              <a:gd name="connsiteX185" fmla="*/ 8839200 w 10951527"/>
              <a:gd name="connsiteY185" fmla="*/ 599504 h 4210621"/>
              <a:gd name="connsiteX186" fmla="*/ 8859203 w 10951527"/>
              <a:gd name="connsiteY186" fmla="*/ 610616 h 4210621"/>
              <a:gd name="connsiteX187" fmla="*/ 8869235 w 10951527"/>
              <a:gd name="connsiteY187" fmla="*/ 616204 h 4210621"/>
              <a:gd name="connsiteX188" fmla="*/ 8879459 w 10951527"/>
              <a:gd name="connsiteY188" fmla="*/ 621729 h 4210621"/>
              <a:gd name="connsiteX189" fmla="*/ 8889746 w 10951527"/>
              <a:gd name="connsiteY189" fmla="*/ 627190 h 4210621"/>
              <a:gd name="connsiteX190" fmla="*/ 8900033 w 10951527"/>
              <a:gd name="connsiteY190" fmla="*/ 632714 h 4210621"/>
              <a:gd name="connsiteX191" fmla="*/ 8905176 w 10951527"/>
              <a:gd name="connsiteY191" fmla="*/ 635445 h 4210621"/>
              <a:gd name="connsiteX192" fmla="*/ 8910447 w 10951527"/>
              <a:gd name="connsiteY192" fmla="*/ 638175 h 4210621"/>
              <a:gd name="connsiteX193" fmla="*/ 8915718 w 10951527"/>
              <a:gd name="connsiteY193" fmla="*/ 640906 h 4210621"/>
              <a:gd name="connsiteX194" fmla="*/ 8920988 w 10951527"/>
              <a:gd name="connsiteY194" fmla="*/ 643636 h 4210621"/>
              <a:gd name="connsiteX195" fmla="*/ 8942451 w 10951527"/>
              <a:gd name="connsiteY195" fmla="*/ 654685 h 4210621"/>
              <a:gd name="connsiteX196" fmla="*/ 8971217 w 10951527"/>
              <a:gd name="connsiteY196" fmla="*/ 669481 h 4210621"/>
              <a:gd name="connsiteX197" fmla="*/ 8978392 w 10951527"/>
              <a:gd name="connsiteY197" fmla="*/ 673227 h 4210621"/>
              <a:gd name="connsiteX198" fmla="*/ 8985568 w 10951527"/>
              <a:gd name="connsiteY198" fmla="*/ 677037 h 4210621"/>
              <a:gd name="connsiteX199" fmla="*/ 8992743 w 10951527"/>
              <a:gd name="connsiteY199" fmla="*/ 680847 h 4210621"/>
              <a:gd name="connsiteX200" fmla="*/ 8999919 w 10951527"/>
              <a:gd name="connsiteY200" fmla="*/ 684657 h 4210621"/>
              <a:gd name="connsiteX201" fmla="*/ 9028494 w 10951527"/>
              <a:gd name="connsiteY201" fmla="*/ 700151 h 4210621"/>
              <a:gd name="connsiteX202" fmla="*/ 9057005 w 10951527"/>
              <a:gd name="connsiteY202" fmla="*/ 716026 h 4210621"/>
              <a:gd name="connsiteX203" fmla="*/ 9085390 w 10951527"/>
              <a:gd name="connsiteY203" fmla="*/ 732282 h 4210621"/>
              <a:gd name="connsiteX204" fmla="*/ 9113710 w 10951527"/>
              <a:gd name="connsiteY204" fmla="*/ 748983 h 4210621"/>
              <a:gd name="connsiteX205" fmla="*/ 9141905 w 10951527"/>
              <a:gd name="connsiteY205" fmla="*/ 766128 h 4210621"/>
              <a:gd name="connsiteX206" fmla="*/ 9169971 w 10951527"/>
              <a:gd name="connsiteY206" fmla="*/ 783717 h 4210621"/>
              <a:gd name="connsiteX207" fmla="*/ 9197911 w 10951527"/>
              <a:gd name="connsiteY207" fmla="*/ 801815 h 4210621"/>
              <a:gd name="connsiteX208" fmla="*/ 9225724 w 10951527"/>
              <a:gd name="connsiteY208" fmla="*/ 820356 h 4210621"/>
              <a:gd name="connsiteX209" fmla="*/ 9280843 w 10951527"/>
              <a:gd name="connsiteY209" fmla="*/ 859028 h 4210621"/>
              <a:gd name="connsiteX210" fmla="*/ 9335262 w 10951527"/>
              <a:gd name="connsiteY210" fmla="*/ 899922 h 4210621"/>
              <a:gd name="connsiteX211" fmla="*/ 9388793 w 10951527"/>
              <a:gd name="connsiteY211" fmla="*/ 943166 h 4210621"/>
              <a:gd name="connsiteX212" fmla="*/ 9441244 w 10951527"/>
              <a:gd name="connsiteY212" fmla="*/ 989012 h 4210621"/>
              <a:gd name="connsiteX213" fmla="*/ 9492361 w 10951527"/>
              <a:gd name="connsiteY213" fmla="*/ 1037654 h 4210621"/>
              <a:gd name="connsiteX214" fmla="*/ 9541955 w 10951527"/>
              <a:gd name="connsiteY214" fmla="*/ 1089216 h 4210621"/>
              <a:gd name="connsiteX215" fmla="*/ 9589643 w 10951527"/>
              <a:gd name="connsiteY215" fmla="*/ 1143889 h 4210621"/>
              <a:gd name="connsiteX216" fmla="*/ 9635045 w 10951527"/>
              <a:gd name="connsiteY216" fmla="*/ 1201928 h 4210621"/>
              <a:gd name="connsiteX217" fmla="*/ 9656762 w 10951527"/>
              <a:gd name="connsiteY217" fmla="*/ 1232218 h 4210621"/>
              <a:gd name="connsiteX218" fmla="*/ 9677781 w 10951527"/>
              <a:gd name="connsiteY218" fmla="*/ 1263333 h 4210621"/>
              <a:gd name="connsiteX219" fmla="*/ 9698037 w 10951527"/>
              <a:gd name="connsiteY219" fmla="*/ 1295337 h 4210621"/>
              <a:gd name="connsiteX220" fmla="*/ 9717342 w 10951527"/>
              <a:gd name="connsiteY220" fmla="*/ 1328230 h 4210621"/>
              <a:gd name="connsiteX221" fmla="*/ 9721977 w 10951527"/>
              <a:gd name="connsiteY221" fmla="*/ 1336612 h 4210621"/>
              <a:gd name="connsiteX222" fmla="*/ 9726612 w 10951527"/>
              <a:gd name="connsiteY222" fmla="*/ 1345057 h 4210621"/>
              <a:gd name="connsiteX223" fmla="*/ 9731184 w 10951527"/>
              <a:gd name="connsiteY223" fmla="*/ 1353503 h 4210621"/>
              <a:gd name="connsiteX224" fmla="*/ 9735630 w 10951527"/>
              <a:gd name="connsiteY224" fmla="*/ 1362075 h 4210621"/>
              <a:gd name="connsiteX225" fmla="*/ 9737852 w 10951527"/>
              <a:gd name="connsiteY225" fmla="*/ 1366393 h 4210621"/>
              <a:gd name="connsiteX226" fmla="*/ 9740074 w 10951527"/>
              <a:gd name="connsiteY226" fmla="*/ 1370711 h 4210621"/>
              <a:gd name="connsiteX227" fmla="*/ 9742297 w 10951527"/>
              <a:gd name="connsiteY227" fmla="*/ 1375029 h 4210621"/>
              <a:gd name="connsiteX228" fmla="*/ 9744520 w 10951527"/>
              <a:gd name="connsiteY228" fmla="*/ 1379347 h 4210621"/>
              <a:gd name="connsiteX229" fmla="*/ 9753029 w 10951527"/>
              <a:gd name="connsiteY229" fmla="*/ 1396810 h 4210621"/>
              <a:gd name="connsiteX230" fmla="*/ 9757283 w 10951527"/>
              <a:gd name="connsiteY230" fmla="*/ 1405636 h 4210621"/>
              <a:gd name="connsiteX231" fmla="*/ 9761347 w 10951527"/>
              <a:gd name="connsiteY231" fmla="*/ 1414526 h 4210621"/>
              <a:gd name="connsiteX232" fmla="*/ 9769411 w 10951527"/>
              <a:gd name="connsiteY232" fmla="*/ 1432433 h 4210621"/>
              <a:gd name="connsiteX233" fmla="*/ 9771380 w 10951527"/>
              <a:gd name="connsiteY233" fmla="*/ 1436942 h 4210621"/>
              <a:gd name="connsiteX234" fmla="*/ 9773285 w 10951527"/>
              <a:gd name="connsiteY234" fmla="*/ 1441450 h 4210621"/>
              <a:gd name="connsiteX235" fmla="*/ 9775190 w 10951527"/>
              <a:gd name="connsiteY235" fmla="*/ 1446022 h 4210621"/>
              <a:gd name="connsiteX236" fmla="*/ 9777095 w 10951527"/>
              <a:gd name="connsiteY236" fmla="*/ 1450594 h 4210621"/>
              <a:gd name="connsiteX237" fmla="*/ 9779000 w 10951527"/>
              <a:gd name="connsiteY237" fmla="*/ 1455166 h 4210621"/>
              <a:gd name="connsiteX238" fmla="*/ 9780905 w 10951527"/>
              <a:gd name="connsiteY238" fmla="*/ 1459738 h 4210621"/>
              <a:gd name="connsiteX239" fmla="*/ 9782746 w 10951527"/>
              <a:gd name="connsiteY239" fmla="*/ 1464310 h 4210621"/>
              <a:gd name="connsiteX240" fmla="*/ 9784588 w 10951527"/>
              <a:gd name="connsiteY240" fmla="*/ 1468946 h 4210621"/>
              <a:gd name="connsiteX241" fmla="*/ 9811258 w 10951527"/>
              <a:gd name="connsiteY241" fmla="*/ 1544511 h 4210621"/>
              <a:gd name="connsiteX242" fmla="*/ 9832404 w 10951527"/>
              <a:gd name="connsiteY242" fmla="*/ 1623505 h 4210621"/>
              <a:gd name="connsiteX243" fmla="*/ 9847517 w 10951527"/>
              <a:gd name="connsiteY243" fmla="*/ 1705674 h 4210621"/>
              <a:gd name="connsiteX244" fmla="*/ 9855962 w 10951527"/>
              <a:gd name="connsiteY244" fmla="*/ 1790764 h 4210621"/>
              <a:gd name="connsiteX245" fmla="*/ 9856978 w 10951527"/>
              <a:gd name="connsiteY245" fmla="*/ 1878393 h 4210621"/>
              <a:gd name="connsiteX246" fmla="*/ 9850120 w 10951527"/>
              <a:gd name="connsiteY246" fmla="*/ 1968246 h 4210621"/>
              <a:gd name="connsiteX247" fmla="*/ 9834880 w 10951527"/>
              <a:gd name="connsiteY247" fmla="*/ 2059940 h 4210621"/>
              <a:gd name="connsiteX248" fmla="*/ 9810686 w 10951527"/>
              <a:gd name="connsiteY248" fmla="*/ 2152904 h 4210621"/>
              <a:gd name="connsiteX249" fmla="*/ 9777095 w 10951527"/>
              <a:gd name="connsiteY249" fmla="*/ 2246630 h 4210621"/>
              <a:gd name="connsiteX250" fmla="*/ 9733534 w 10951527"/>
              <a:gd name="connsiteY250" fmla="*/ 2340420 h 4210621"/>
              <a:gd name="connsiteX251" fmla="*/ 9679686 w 10951527"/>
              <a:gd name="connsiteY251" fmla="*/ 2433638 h 4210621"/>
              <a:gd name="connsiteX252" fmla="*/ 9615297 w 10951527"/>
              <a:gd name="connsiteY252" fmla="*/ 2525395 h 4210621"/>
              <a:gd name="connsiteX253" fmla="*/ 9540113 w 10951527"/>
              <a:gd name="connsiteY253" fmla="*/ 2614930 h 4210621"/>
              <a:gd name="connsiteX254" fmla="*/ 9454007 w 10951527"/>
              <a:gd name="connsiteY254" fmla="*/ 2701163 h 4210621"/>
              <a:gd name="connsiteX255" fmla="*/ 9357170 w 10951527"/>
              <a:gd name="connsiteY255" fmla="*/ 2783015 h 4210621"/>
              <a:gd name="connsiteX256" fmla="*/ 9249791 w 10951527"/>
              <a:gd name="connsiteY256" fmla="*/ 2859405 h 4210621"/>
              <a:gd name="connsiteX257" fmla="*/ 9132443 w 10951527"/>
              <a:gd name="connsiteY257" fmla="*/ 2929001 h 4210621"/>
              <a:gd name="connsiteX258" fmla="*/ 9005951 w 10951527"/>
              <a:gd name="connsiteY258" fmla="*/ 2990787 h 4210621"/>
              <a:gd name="connsiteX259" fmla="*/ 8871521 w 10951527"/>
              <a:gd name="connsiteY259" fmla="*/ 3043809 h 4210621"/>
              <a:gd name="connsiteX260" fmla="*/ 8730424 w 10951527"/>
              <a:gd name="connsiteY260" fmla="*/ 3086989 h 4210621"/>
              <a:gd name="connsiteX261" fmla="*/ 8657844 w 10951527"/>
              <a:gd name="connsiteY261" fmla="*/ 3104579 h 4210621"/>
              <a:gd name="connsiteX262" fmla="*/ 8584247 w 10951527"/>
              <a:gd name="connsiteY262" fmla="*/ 3119565 h 4210621"/>
              <a:gd name="connsiteX263" fmla="*/ 8509762 w 10951527"/>
              <a:gd name="connsiteY263" fmla="*/ 3131820 h 4210621"/>
              <a:gd name="connsiteX264" fmla="*/ 8434642 w 10951527"/>
              <a:gd name="connsiteY264" fmla="*/ 3141345 h 4210621"/>
              <a:gd name="connsiteX265" fmla="*/ 8359204 w 10951527"/>
              <a:gd name="connsiteY265" fmla="*/ 3147949 h 4210621"/>
              <a:gd name="connsiteX266" fmla="*/ 8283575 w 10951527"/>
              <a:gd name="connsiteY266" fmla="*/ 3151886 h 4210621"/>
              <a:gd name="connsiteX267" fmla="*/ 8207946 w 10951527"/>
              <a:gd name="connsiteY267" fmla="*/ 3153092 h 4210621"/>
              <a:gd name="connsiteX268" fmla="*/ 8132572 w 10951527"/>
              <a:gd name="connsiteY268" fmla="*/ 3151569 h 4210621"/>
              <a:gd name="connsiteX269" fmla="*/ 7983347 w 10951527"/>
              <a:gd name="connsiteY269" fmla="*/ 3140392 h 4210621"/>
              <a:gd name="connsiteX270" fmla="*/ 7837233 w 10951527"/>
              <a:gd name="connsiteY270" fmla="*/ 3119247 h 4210621"/>
              <a:gd name="connsiteX271" fmla="*/ 7695438 w 10951527"/>
              <a:gd name="connsiteY271" fmla="*/ 3088831 h 4210621"/>
              <a:gd name="connsiteX272" fmla="*/ 7559167 w 10951527"/>
              <a:gd name="connsiteY272" fmla="*/ 3049778 h 4210621"/>
              <a:gd name="connsiteX273" fmla="*/ 7537832 w 10951527"/>
              <a:gd name="connsiteY273" fmla="*/ 3042793 h 4210621"/>
              <a:gd name="connsiteX274" fmla="*/ 7516686 w 10951527"/>
              <a:gd name="connsiteY274" fmla="*/ 3035617 h 4210621"/>
              <a:gd name="connsiteX275" fmla="*/ 7495667 w 10951527"/>
              <a:gd name="connsiteY275" fmla="*/ 3028252 h 4210621"/>
              <a:gd name="connsiteX276" fmla="*/ 7474839 w 10951527"/>
              <a:gd name="connsiteY276" fmla="*/ 3020695 h 4210621"/>
              <a:gd name="connsiteX277" fmla="*/ 7368667 w 10951527"/>
              <a:gd name="connsiteY277" fmla="*/ 2978404 h 4210621"/>
              <a:gd name="connsiteX278" fmla="*/ 7267321 w 10951527"/>
              <a:gd name="connsiteY278" fmla="*/ 2931795 h 4210621"/>
              <a:gd name="connsiteX279" fmla="*/ 7170928 w 10951527"/>
              <a:gd name="connsiteY279" fmla="*/ 2881376 h 4210621"/>
              <a:gd name="connsiteX280" fmla="*/ 7079615 w 10951527"/>
              <a:gd name="connsiteY280" fmla="*/ 2827719 h 4210621"/>
              <a:gd name="connsiteX281" fmla="*/ 6977444 w 10951527"/>
              <a:gd name="connsiteY281" fmla="*/ 2760155 h 4210621"/>
              <a:gd name="connsiteX282" fmla="*/ 6882320 w 10951527"/>
              <a:gd name="connsiteY282" fmla="*/ 2689416 h 4210621"/>
              <a:gd name="connsiteX283" fmla="*/ 6794182 w 10951527"/>
              <a:gd name="connsiteY283" fmla="*/ 2616073 h 4210621"/>
              <a:gd name="connsiteX284" fmla="*/ 6712903 w 10951527"/>
              <a:gd name="connsiteY284" fmla="*/ 2540762 h 4210621"/>
              <a:gd name="connsiteX285" fmla="*/ 6708013 w 10951527"/>
              <a:gd name="connsiteY285" fmla="*/ 2536000 h 4210621"/>
              <a:gd name="connsiteX286" fmla="*/ 6703124 w 10951527"/>
              <a:gd name="connsiteY286" fmla="*/ 2531237 h 4210621"/>
              <a:gd name="connsiteX287" fmla="*/ 6698234 w 10951527"/>
              <a:gd name="connsiteY287" fmla="*/ 2526475 h 4210621"/>
              <a:gd name="connsiteX288" fmla="*/ 6693408 w 10951527"/>
              <a:gd name="connsiteY288" fmla="*/ 2521712 h 4210621"/>
              <a:gd name="connsiteX289" fmla="*/ 6674676 w 10951527"/>
              <a:gd name="connsiteY289" fmla="*/ 2502535 h 4210621"/>
              <a:gd name="connsiteX290" fmla="*/ 6665341 w 10951527"/>
              <a:gd name="connsiteY290" fmla="*/ 2492947 h 4210621"/>
              <a:gd name="connsiteX291" fmla="*/ 6656070 w 10951527"/>
              <a:gd name="connsiteY291" fmla="*/ 2483358 h 4210621"/>
              <a:gd name="connsiteX292" fmla="*/ 6646926 w 10951527"/>
              <a:gd name="connsiteY292" fmla="*/ 2473770 h 4210621"/>
              <a:gd name="connsiteX293" fmla="*/ 6637972 w 10951527"/>
              <a:gd name="connsiteY293" fmla="*/ 2464118 h 4210621"/>
              <a:gd name="connsiteX294" fmla="*/ 6577520 w 10951527"/>
              <a:gd name="connsiteY294" fmla="*/ 2398014 h 4210621"/>
              <a:gd name="connsiteX295" fmla="*/ 6550787 w 10951527"/>
              <a:gd name="connsiteY295" fmla="*/ 2369630 h 4210621"/>
              <a:gd name="connsiteX296" fmla="*/ 6523863 w 10951527"/>
              <a:gd name="connsiteY296" fmla="*/ 2341753 h 4210621"/>
              <a:gd name="connsiteX297" fmla="*/ 6496621 w 10951527"/>
              <a:gd name="connsiteY297" fmla="*/ 2314448 h 4210621"/>
              <a:gd name="connsiteX298" fmla="*/ 6468999 w 10951527"/>
              <a:gd name="connsiteY298" fmla="*/ 2287842 h 4210621"/>
              <a:gd name="connsiteX299" fmla="*/ 6355715 w 10951527"/>
              <a:gd name="connsiteY299" fmla="*/ 2186750 h 4210621"/>
              <a:gd name="connsiteX300" fmla="*/ 6236907 w 10951527"/>
              <a:gd name="connsiteY300" fmla="*/ 2094738 h 4210621"/>
              <a:gd name="connsiteX301" fmla="*/ 6112193 w 10951527"/>
              <a:gd name="connsiteY301" fmla="*/ 2011807 h 4210621"/>
              <a:gd name="connsiteX302" fmla="*/ 5981002 w 10951527"/>
              <a:gd name="connsiteY302" fmla="*/ 1938020 h 4210621"/>
              <a:gd name="connsiteX303" fmla="*/ 5927598 w 10951527"/>
              <a:gd name="connsiteY303" fmla="*/ 1911795 h 4210621"/>
              <a:gd name="connsiteX304" fmla="*/ 5873115 w 10951527"/>
              <a:gd name="connsiteY304" fmla="*/ 1886902 h 4210621"/>
              <a:gd name="connsiteX305" fmla="*/ 5817553 w 10951527"/>
              <a:gd name="connsiteY305" fmla="*/ 1863471 h 4210621"/>
              <a:gd name="connsiteX306" fmla="*/ 5760783 w 10951527"/>
              <a:gd name="connsiteY306" fmla="*/ 1841564 h 4210621"/>
              <a:gd name="connsiteX307" fmla="*/ 5744908 w 10951527"/>
              <a:gd name="connsiteY307" fmla="*/ 1835785 h 4210621"/>
              <a:gd name="connsiteX308" fmla="*/ 5728907 w 10951527"/>
              <a:gd name="connsiteY308" fmla="*/ 1830134 h 4210621"/>
              <a:gd name="connsiteX309" fmla="*/ 5712841 w 10951527"/>
              <a:gd name="connsiteY309" fmla="*/ 1824609 h 4210621"/>
              <a:gd name="connsiteX310" fmla="*/ 5696649 w 10951527"/>
              <a:gd name="connsiteY310" fmla="*/ 1819212 h 4210621"/>
              <a:gd name="connsiteX311" fmla="*/ 5620576 w 10951527"/>
              <a:gd name="connsiteY311" fmla="*/ 1795780 h 4210621"/>
              <a:gd name="connsiteX312" fmla="*/ 5542408 w 10951527"/>
              <a:gd name="connsiteY312" fmla="*/ 1774952 h 4210621"/>
              <a:gd name="connsiteX313" fmla="*/ 5462143 w 10951527"/>
              <a:gd name="connsiteY313" fmla="*/ 1756727 h 4210621"/>
              <a:gd name="connsiteX314" fmla="*/ 5379657 w 10951527"/>
              <a:gd name="connsiteY314" fmla="*/ 1741234 h 4210621"/>
              <a:gd name="connsiteX315" fmla="*/ 5207953 w 10951527"/>
              <a:gd name="connsiteY315" fmla="*/ 1718755 h 4210621"/>
              <a:gd name="connsiteX316" fmla="*/ 5026978 w 10951527"/>
              <a:gd name="connsiteY316" fmla="*/ 1708023 h 4210621"/>
              <a:gd name="connsiteX317" fmla="*/ 4836478 w 10951527"/>
              <a:gd name="connsiteY317" fmla="*/ 1709547 h 4210621"/>
              <a:gd name="connsiteX318" fmla="*/ 4636008 w 10951527"/>
              <a:gd name="connsiteY318" fmla="*/ 1724089 h 4210621"/>
              <a:gd name="connsiteX319" fmla="*/ 4425252 w 10951527"/>
              <a:gd name="connsiteY319" fmla="*/ 1752029 h 4210621"/>
              <a:gd name="connsiteX320" fmla="*/ 4203256 w 10951527"/>
              <a:gd name="connsiteY320" fmla="*/ 1794446 h 4210621"/>
              <a:gd name="connsiteX321" fmla="*/ 3969067 w 10951527"/>
              <a:gd name="connsiteY321" fmla="*/ 1852105 h 4210621"/>
              <a:gd name="connsiteX322" fmla="*/ 3721608 w 10951527"/>
              <a:gd name="connsiteY322" fmla="*/ 1926082 h 4210621"/>
              <a:gd name="connsiteX323" fmla="*/ 3657536 w 10951527"/>
              <a:gd name="connsiteY323" fmla="*/ 1947355 h 4210621"/>
              <a:gd name="connsiteX324" fmla="*/ 3592513 w 10951527"/>
              <a:gd name="connsiteY324" fmla="*/ 1969707 h 4210621"/>
              <a:gd name="connsiteX325" fmla="*/ 3526599 w 10951527"/>
              <a:gd name="connsiteY325" fmla="*/ 1993202 h 4210621"/>
              <a:gd name="connsiteX326" fmla="*/ 3459798 w 10951527"/>
              <a:gd name="connsiteY326" fmla="*/ 2017776 h 4210621"/>
              <a:gd name="connsiteX327" fmla="*/ 3391979 w 10951527"/>
              <a:gd name="connsiteY327" fmla="*/ 2043684 h 4210621"/>
              <a:gd name="connsiteX328" fmla="*/ 3323209 w 10951527"/>
              <a:gd name="connsiteY328" fmla="*/ 2070799 h 4210621"/>
              <a:gd name="connsiteX329" fmla="*/ 3253486 w 10951527"/>
              <a:gd name="connsiteY329" fmla="*/ 2099120 h 4210621"/>
              <a:gd name="connsiteX330" fmla="*/ 3182747 w 10951527"/>
              <a:gd name="connsiteY330" fmla="*/ 2128711 h 4210621"/>
              <a:gd name="connsiteX331" fmla="*/ 3038411 w 10951527"/>
              <a:gd name="connsiteY331" fmla="*/ 2191639 h 4210621"/>
              <a:gd name="connsiteX332" fmla="*/ 2890139 w 10951527"/>
              <a:gd name="connsiteY332" fmla="*/ 2259965 h 4210621"/>
              <a:gd name="connsiteX333" fmla="*/ 2737866 w 10951527"/>
              <a:gd name="connsiteY333" fmla="*/ 2333752 h 4210621"/>
              <a:gd name="connsiteX334" fmla="*/ 2581529 w 10951527"/>
              <a:gd name="connsiteY334" fmla="*/ 2413254 h 4210621"/>
              <a:gd name="connsiteX335" fmla="*/ 2421065 w 10951527"/>
              <a:gd name="connsiteY335" fmla="*/ 2498598 h 4210621"/>
              <a:gd name="connsiteX336" fmla="*/ 2256536 w 10951527"/>
              <a:gd name="connsiteY336" fmla="*/ 2589975 h 4210621"/>
              <a:gd name="connsiteX337" fmla="*/ 2088007 w 10951527"/>
              <a:gd name="connsiteY337" fmla="*/ 2687574 h 4210621"/>
              <a:gd name="connsiteX338" fmla="*/ 1915478 w 10951527"/>
              <a:gd name="connsiteY338" fmla="*/ 2791651 h 4210621"/>
              <a:gd name="connsiteX339" fmla="*/ 1738757 w 10951527"/>
              <a:gd name="connsiteY339" fmla="*/ 2902458 h 4210621"/>
              <a:gd name="connsiteX340" fmla="*/ 1557909 w 10951527"/>
              <a:gd name="connsiteY340" fmla="*/ 3020187 h 4210621"/>
              <a:gd name="connsiteX341" fmla="*/ 1372934 w 10951527"/>
              <a:gd name="connsiteY341" fmla="*/ 3145028 h 4210621"/>
              <a:gd name="connsiteX342" fmla="*/ 1183831 w 10951527"/>
              <a:gd name="connsiteY342" fmla="*/ 3277235 h 4210621"/>
              <a:gd name="connsiteX343" fmla="*/ 990600 w 10951527"/>
              <a:gd name="connsiteY343" fmla="*/ 3417189 h 4210621"/>
              <a:gd name="connsiteX344" fmla="*/ 793178 w 10951527"/>
              <a:gd name="connsiteY344" fmla="*/ 3565081 h 4210621"/>
              <a:gd name="connsiteX345" fmla="*/ 591439 w 10951527"/>
              <a:gd name="connsiteY345" fmla="*/ 3721227 h 4210621"/>
              <a:gd name="connsiteX346" fmla="*/ 385381 w 10951527"/>
              <a:gd name="connsiteY346" fmla="*/ 3885883 h 4210621"/>
              <a:gd name="connsiteX347" fmla="*/ 280606 w 10951527"/>
              <a:gd name="connsiteY347" fmla="*/ 3971608 h 4210621"/>
              <a:gd name="connsiteX348" fmla="*/ 174688 w 10951527"/>
              <a:gd name="connsiteY348" fmla="*/ 4059555 h 4210621"/>
              <a:gd name="connsiteX349" fmla="*/ 67627 w 10951527"/>
              <a:gd name="connsiteY349" fmla="*/ 4149852 h 4210621"/>
              <a:gd name="connsiteX350" fmla="*/ 0 w 10951527"/>
              <a:gd name="connsiteY350" fmla="*/ 4207637 h 4210621"/>
              <a:gd name="connsiteX351" fmla="*/ 645350 w 10951527"/>
              <a:gd name="connsiteY351" fmla="*/ 4210622 h 4210621"/>
              <a:gd name="connsiteX352" fmla="*/ 661797 w 10951527"/>
              <a:gd name="connsiteY352" fmla="*/ 4194810 h 4210621"/>
              <a:gd name="connsiteX353" fmla="*/ 747649 w 10951527"/>
              <a:gd name="connsiteY353" fmla="*/ 4113594 h 4210621"/>
              <a:gd name="connsiteX354" fmla="*/ 832993 w 10951527"/>
              <a:gd name="connsiteY354" fmla="*/ 4034346 h 4210621"/>
              <a:gd name="connsiteX355" fmla="*/ 917638 w 10951527"/>
              <a:gd name="connsiteY355" fmla="*/ 3957066 h 4210621"/>
              <a:gd name="connsiteX356" fmla="*/ 1001586 w 10951527"/>
              <a:gd name="connsiteY356" fmla="*/ 3881691 h 4210621"/>
              <a:gd name="connsiteX357" fmla="*/ 1084771 w 10951527"/>
              <a:gd name="connsiteY357" fmla="*/ 3808222 h 4210621"/>
              <a:gd name="connsiteX358" fmla="*/ 1248981 w 10951527"/>
              <a:gd name="connsiteY358" fmla="*/ 3666681 h 4210621"/>
              <a:gd name="connsiteX359" fmla="*/ 1410271 w 10951527"/>
              <a:gd name="connsiteY359" fmla="*/ 3532315 h 4210621"/>
              <a:gd name="connsiteX360" fmla="*/ 1568577 w 10951527"/>
              <a:gd name="connsiteY360" fmla="*/ 3404934 h 4210621"/>
              <a:gd name="connsiteX361" fmla="*/ 1723962 w 10951527"/>
              <a:gd name="connsiteY361" fmla="*/ 3284284 h 4210621"/>
              <a:gd name="connsiteX362" fmla="*/ 1876298 w 10951527"/>
              <a:gd name="connsiteY362" fmla="*/ 3170238 h 4210621"/>
              <a:gd name="connsiteX363" fmla="*/ 2025523 w 10951527"/>
              <a:gd name="connsiteY363" fmla="*/ 3062541 h 4210621"/>
              <a:gd name="connsiteX364" fmla="*/ 2171573 w 10951527"/>
              <a:gd name="connsiteY364" fmla="*/ 2961005 h 4210621"/>
              <a:gd name="connsiteX365" fmla="*/ 2314385 w 10951527"/>
              <a:gd name="connsiteY365" fmla="*/ 2865501 h 4210621"/>
              <a:gd name="connsiteX366" fmla="*/ 2453958 w 10951527"/>
              <a:gd name="connsiteY366" fmla="*/ 2775839 h 4210621"/>
              <a:gd name="connsiteX367" fmla="*/ 2590165 w 10951527"/>
              <a:gd name="connsiteY367" fmla="*/ 2691892 h 4210621"/>
              <a:gd name="connsiteX368" fmla="*/ 2722944 w 10951527"/>
              <a:gd name="connsiteY368" fmla="*/ 2613406 h 4210621"/>
              <a:gd name="connsiteX369" fmla="*/ 2852229 w 10951527"/>
              <a:gd name="connsiteY369" fmla="*/ 2540254 h 4210621"/>
              <a:gd name="connsiteX370" fmla="*/ 2978023 w 10951527"/>
              <a:gd name="connsiteY370" fmla="*/ 2472246 h 4210621"/>
              <a:gd name="connsiteX371" fmla="*/ 3100324 w 10951527"/>
              <a:gd name="connsiteY371" fmla="*/ 2409254 h 4210621"/>
              <a:gd name="connsiteX372" fmla="*/ 3219133 w 10951527"/>
              <a:gd name="connsiteY372" fmla="*/ 2351088 h 4210621"/>
              <a:gd name="connsiteX373" fmla="*/ 3334512 w 10951527"/>
              <a:gd name="connsiteY373" fmla="*/ 2297684 h 4210621"/>
              <a:gd name="connsiteX374" fmla="*/ 3390900 w 10951527"/>
              <a:gd name="connsiteY374" fmla="*/ 2272602 h 4210621"/>
              <a:gd name="connsiteX375" fmla="*/ 3446399 w 10951527"/>
              <a:gd name="connsiteY375" fmla="*/ 2248599 h 4210621"/>
              <a:gd name="connsiteX376" fmla="*/ 3501073 w 10951527"/>
              <a:gd name="connsiteY376" fmla="*/ 2225612 h 4210621"/>
              <a:gd name="connsiteX377" fmla="*/ 3554984 w 10951527"/>
              <a:gd name="connsiteY377" fmla="*/ 2203704 h 4210621"/>
              <a:gd name="connsiteX378" fmla="*/ 3608070 w 10951527"/>
              <a:gd name="connsiteY378" fmla="*/ 2182876 h 4210621"/>
              <a:gd name="connsiteX379" fmla="*/ 3660394 w 10951527"/>
              <a:gd name="connsiteY379" fmla="*/ 2163001 h 4210621"/>
              <a:gd name="connsiteX380" fmla="*/ 3711956 w 10951527"/>
              <a:gd name="connsiteY380" fmla="*/ 2144078 h 4210621"/>
              <a:gd name="connsiteX381" fmla="*/ 3762820 w 10951527"/>
              <a:gd name="connsiteY381" fmla="*/ 2126044 h 4210621"/>
              <a:gd name="connsiteX382" fmla="*/ 3959289 w 10951527"/>
              <a:gd name="connsiteY382" fmla="*/ 2063052 h 4210621"/>
              <a:gd name="connsiteX383" fmla="*/ 4146296 w 10951527"/>
              <a:gd name="connsiteY383" fmla="*/ 2013268 h 4210621"/>
              <a:gd name="connsiteX384" fmla="*/ 4325684 w 10951527"/>
              <a:gd name="connsiteY384" fmla="*/ 1975739 h 4210621"/>
              <a:gd name="connsiteX385" fmla="*/ 4499039 w 10951527"/>
              <a:gd name="connsiteY385" fmla="*/ 1949831 h 4210621"/>
              <a:gd name="connsiteX386" fmla="*/ 4541584 w 10951527"/>
              <a:gd name="connsiteY386" fmla="*/ 1945068 h 4210621"/>
              <a:gd name="connsiteX387" fmla="*/ 4583811 w 10951527"/>
              <a:gd name="connsiteY387" fmla="*/ 1941005 h 4210621"/>
              <a:gd name="connsiteX388" fmla="*/ 4625785 w 10951527"/>
              <a:gd name="connsiteY388" fmla="*/ 1937639 h 4210621"/>
              <a:gd name="connsiteX389" fmla="*/ 4667441 w 10951527"/>
              <a:gd name="connsiteY389" fmla="*/ 1934972 h 4210621"/>
              <a:gd name="connsiteX390" fmla="*/ 4708843 w 10951527"/>
              <a:gd name="connsiteY390" fmla="*/ 1933004 h 4210621"/>
              <a:gd name="connsiteX391" fmla="*/ 4749927 w 10951527"/>
              <a:gd name="connsiteY391" fmla="*/ 1931797 h 4210621"/>
              <a:gd name="connsiteX392" fmla="*/ 4790758 w 10951527"/>
              <a:gd name="connsiteY392" fmla="*/ 1931289 h 4210621"/>
              <a:gd name="connsiteX393" fmla="*/ 4831271 w 10951527"/>
              <a:gd name="connsiteY393" fmla="*/ 1931480 h 4210621"/>
              <a:gd name="connsiteX394" fmla="*/ 4911471 w 10951527"/>
              <a:gd name="connsiteY394" fmla="*/ 1933893 h 4210621"/>
              <a:gd name="connsiteX395" fmla="*/ 4990465 w 10951527"/>
              <a:gd name="connsiteY395" fmla="*/ 1939036 h 4210621"/>
              <a:gd name="connsiteX396" fmla="*/ 5068189 w 10951527"/>
              <a:gd name="connsiteY396" fmla="*/ 1946974 h 4210621"/>
              <a:gd name="connsiteX397" fmla="*/ 5144643 w 10951527"/>
              <a:gd name="connsiteY397" fmla="*/ 1957705 h 4210621"/>
              <a:gd name="connsiteX398" fmla="*/ 5219700 w 10951527"/>
              <a:gd name="connsiteY398" fmla="*/ 1971167 h 4210621"/>
              <a:gd name="connsiteX399" fmla="*/ 5293360 w 10951527"/>
              <a:gd name="connsiteY399" fmla="*/ 1987360 h 4210621"/>
              <a:gd name="connsiteX400" fmla="*/ 5365559 w 10951527"/>
              <a:gd name="connsiteY400" fmla="*/ 2006283 h 4210621"/>
              <a:gd name="connsiteX401" fmla="*/ 5436299 w 10951527"/>
              <a:gd name="connsiteY401" fmla="*/ 2027873 h 4210621"/>
              <a:gd name="connsiteX402" fmla="*/ 5451602 w 10951527"/>
              <a:gd name="connsiteY402" fmla="*/ 2032952 h 4210621"/>
              <a:gd name="connsiteX403" fmla="*/ 5466779 w 10951527"/>
              <a:gd name="connsiteY403" fmla="*/ 2038160 h 4210621"/>
              <a:gd name="connsiteX404" fmla="*/ 5481892 w 10951527"/>
              <a:gd name="connsiteY404" fmla="*/ 2043493 h 4210621"/>
              <a:gd name="connsiteX405" fmla="*/ 5496941 w 10951527"/>
              <a:gd name="connsiteY405" fmla="*/ 2048955 h 4210621"/>
              <a:gd name="connsiteX406" fmla="*/ 5550091 w 10951527"/>
              <a:gd name="connsiteY406" fmla="*/ 2069529 h 4210621"/>
              <a:gd name="connsiteX407" fmla="*/ 5602288 w 10951527"/>
              <a:gd name="connsiteY407" fmla="*/ 2091690 h 4210621"/>
              <a:gd name="connsiteX408" fmla="*/ 5653595 w 10951527"/>
              <a:gd name="connsiteY408" fmla="*/ 2115376 h 4210621"/>
              <a:gd name="connsiteX409" fmla="*/ 5704015 w 10951527"/>
              <a:gd name="connsiteY409" fmla="*/ 2140522 h 4210621"/>
              <a:gd name="connsiteX410" fmla="*/ 5828856 w 10951527"/>
              <a:gd name="connsiteY410" fmla="*/ 2212213 h 4210621"/>
              <a:gd name="connsiteX411" fmla="*/ 5947918 w 10951527"/>
              <a:gd name="connsiteY411" fmla="*/ 2293811 h 4210621"/>
              <a:gd name="connsiteX412" fmla="*/ 6061583 w 10951527"/>
              <a:gd name="connsiteY412" fmla="*/ 2385314 h 4210621"/>
              <a:gd name="connsiteX413" fmla="*/ 6170105 w 10951527"/>
              <a:gd name="connsiteY413" fmla="*/ 2486724 h 4210621"/>
              <a:gd name="connsiteX414" fmla="*/ 6196584 w 10951527"/>
              <a:gd name="connsiteY414" fmla="*/ 2513521 h 4210621"/>
              <a:gd name="connsiteX415" fmla="*/ 6222682 w 10951527"/>
              <a:gd name="connsiteY415" fmla="*/ 2541080 h 4210621"/>
              <a:gd name="connsiteX416" fmla="*/ 6248464 w 10951527"/>
              <a:gd name="connsiteY416" fmla="*/ 2569337 h 4210621"/>
              <a:gd name="connsiteX417" fmla="*/ 6273991 w 10951527"/>
              <a:gd name="connsiteY417" fmla="*/ 2598103 h 4210621"/>
              <a:gd name="connsiteX418" fmla="*/ 6335649 w 10951527"/>
              <a:gd name="connsiteY418" fmla="*/ 2669604 h 4210621"/>
              <a:gd name="connsiteX419" fmla="*/ 6345365 w 10951527"/>
              <a:gd name="connsiteY419" fmla="*/ 2680716 h 4210621"/>
              <a:gd name="connsiteX420" fmla="*/ 6355334 w 10951527"/>
              <a:gd name="connsiteY420" fmla="*/ 2691765 h 4210621"/>
              <a:gd name="connsiteX421" fmla="*/ 6365431 w 10951527"/>
              <a:gd name="connsiteY421" fmla="*/ 2702814 h 4210621"/>
              <a:gd name="connsiteX422" fmla="*/ 6375654 w 10951527"/>
              <a:gd name="connsiteY422" fmla="*/ 2713863 h 4210621"/>
              <a:gd name="connsiteX423" fmla="*/ 6396101 w 10951527"/>
              <a:gd name="connsiteY423" fmla="*/ 2735961 h 4210621"/>
              <a:gd name="connsiteX424" fmla="*/ 6401371 w 10951527"/>
              <a:gd name="connsiteY424" fmla="*/ 2741422 h 4210621"/>
              <a:gd name="connsiteX425" fmla="*/ 6406706 w 10951527"/>
              <a:gd name="connsiteY425" fmla="*/ 2746883 h 4210621"/>
              <a:gd name="connsiteX426" fmla="*/ 6412103 w 10951527"/>
              <a:gd name="connsiteY426" fmla="*/ 2752344 h 4210621"/>
              <a:gd name="connsiteX427" fmla="*/ 6417437 w 10951527"/>
              <a:gd name="connsiteY427" fmla="*/ 2757805 h 4210621"/>
              <a:gd name="connsiteX428" fmla="*/ 6506972 w 10951527"/>
              <a:gd name="connsiteY428" fmla="*/ 2844927 h 4210621"/>
              <a:gd name="connsiteX429" fmla="*/ 6605016 w 10951527"/>
              <a:gd name="connsiteY429" fmla="*/ 2930081 h 4210621"/>
              <a:gd name="connsiteX430" fmla="*/ 6711823 w 10951527"/>
              <a:gd name="connsiteY430" fmla="*/ 3012504 h 4210621"/>
              <a:gd name="connsiteX431" fmla="*/ 6827583 w 10951527"/>
              <a:gd name="connsiteY431" fmla="*/ 3091434 h 4210621"/>
              <a:gd name="connsiteX432" fmla="*/ 6931851 w 10951527"/>
              <a:gd name="connsiteY432" fmla="*/ 3154235 h 4210621"/>
              <a:gd name="connsiteX433" fmla="*/ 7042595 w 10951527"/>
              <a:gd name="connsiteY433" fmla="*/ 3213227 h 4210621"/>
              <a:gd name="connsiteX434" fmla="*/ 7159816 w 10951527"/>
              <a:gd name="connsiteY434" fmla="*/ 3267773 h 4210621"/>
              <a:gd name="connsiteX435" fmla="*/ 7283323 w 10951527"/>
              <a:gd name="connsiteY435" fmla="*/ 3317177 h 4210621"/>
              <a:gd name="connsiteX436" fmla="*/ 7307708 w 10951527"/>
              <a:gd name="connsiteY436" fmla="*/ 3326003 h 4210621"/>
              <a:gd name="connsiteX437" fmla="*/ 7332282 w 10951527"/>
              <a:gd name="connsiteY437" fmla="*/ 3334576 h 4210621"/>
              <a:gd name="connsiteX438" fmla="*/ 7357110 w 10951527"/>
              <a:gd name="connsiteY438" fmla="*/ 3342958 h 4210621"/>
              <a:gd name="connsiteX439" fmla="*/ 7382129 w 10951527"/>
              <a:gd name="connsiteY439" fmla="*/ 3351085 h 4210621"/>
              <a:gd name="connsiteX440" fmla="*/ 7542086 w 10951527"/>
              <a:gd name="connsiteY440" fmla="*/ 3396234 h 4210621"/>
              <a:gd name="connsiteX441" fmla="*/ 7709345 w 10951527"/>
              <a:gd name="connsiteY441" fmla="*/ 3430778 h 4210621"/>
              <a:gd name="connsiteX442" fmla="*/ 7882383 w 10951527"/>
              <a:gd name="connsiteY442" fmla="*/ 3453765 h 4210621"/>
              <a:gd name="connsiteX443" fmla="*/ 8059483 w 10951527"/>
              <a:gd name="connsiteY443" fmla="*/ 3464370 h 4210621"/>
              <a:gd name="connsiteX444" fmla="*/ 8149083 w 10951527"/>
              <a:gd name="connsiteY444" fmla="*/ 3464623 h 4210621"/>
              <a:gd name="connsiteX445" fmla="*/ 8238998 w 10951527"/>
              <a:gd name="connsiteY445" fmla="*/ 3461448 h 4210621"/>
              <a:gd name="connsiteX446" fmla="*/ 8328914 w 10951527"/>
              <a:gd name="connsiteY446" fmla="*/ 3454908 h 4210621"/>
              <a:gd name="connsiteX447" fmla="*/ 8418576 w 10951527"/>
              <a:gd name="connsiteY447" fmla="*/ 3445002 h 4210621"/>
              <a:gd name="connsiteX448" fmla="*/ 8507730 w 10951527"/>
              <a:gd name="connsiteY448" fmla="*/ 3431540 h 4210621"/>
              <a:gd name="connsiteX449" fmla="*/ 8595995 w 10951527"/>
              <a:gd name="connsiteY449" fmla="*/ 3414649 h 4210621"/>
              <a:gd name="connsiteX450" fmla="*/ 8683117 w 10951527"/>
              <a:gd name="connsiteY450" fmla="*/ 3394456 h 4210621"/>
              <a:gd name="connsiteX451" fmla="*/ 8768842 w 10951527"/>
              <a:gd name="connsiteY451" fmla="*/ 3371025 h 4210621"/>
              <a:gd name="connsiteX452" fmla="*/ 8934958 w 10951527"/>
              <a:gd name="connsiteY452" fmla="*/ 3314510 h 4210621"/>
              <a:gd name="connsiteX453" fmla="*/ 9092311 w 10951527"/>
              <a:gd name="connsiteY453" fmla="*/ 3246310 h 4210621"/>
              <a:gd name="connsiteX454" fmla="*/ 9239250 w 10951527"/>
              <a:gd name="connsiteY454" fmla="*/ 3167825 h 4210621"/>
              <a:gd name="connsiteX455" fmla="*/ 9374505 w 10951527"/>
              <a:gd name="connsiteY455" fmla="*/ 3080448 h 4210621"/>
              <a:gd name="connsiteX456" fmla="*/ 9497060 w 10951527"/>
              <a:gd name="connsiteY456" fmla="*/ 2985643 h 4210621"/>
              <a:gd name="connsiteX457" fmla="*/ 9606470 w 10951527"/>
              <a:gd name="connsiteY457" fmla="*/ 2884996 h 4210621"/>
              <a:gd name="connsiteX458" fmla="*/ 9702546 w 10951527"/>
              <a:gd name="connsiteY458" fmla="*/ 2780030 h 4210621"/>
              <a:gd name="connsiteX459" fmla="*/ 9785286 w 10951527"/>
              <a:gd name="connsiteY459" fmla="*/ 2672080 h 4210621"/>
              <a:gd name="connsiteX460" fmla="*/ 9855073 w 10951527"/>
              <a:gd name="connsiteY460" fmla="*/ 2562352 h 4210621"/>
              <a:gd name="connsiteX461" fmla="*/ 9912286 w 10951527"/>
              <a:gd name="connsiteY461" fmla="*/ 2451862 h 4210621"/>
              <a:gd name="connsiteX462" fmla="*/ 9957435 w 10951527"/>
              <a:gd name="connsiteY462" fmla="*/ 2341499 h 4210621"/>
              <a:gd name="connsiteX463" fmla="*/ 9991090 w 10951527"/>
              <a:gd name="connsiteY463" fmla="*/ 2232089 h 4210621"/>
              <a:gd name="connsiteX464" fmla="*/ 10014013 w 10951527"/>
              <a:gd name="connsiteY464" fmla="*/ 2124329 h 4210621"/>
              <a:gd name="connsiteX465" fmla="*/ 10026904 w 10951527"/>
              <a:gd name="connsiteY465" fmla="*/ 2018792 h 4210621"/>
              <a:gd name="connsiteX466" fmla="*/ 10030460 w 10951527"/>
              <a:gd name="connsiteY466" fmla="*/ 1915986 h 4210621"/>
              <a:gd name="connsiteX467" fmla="*/ 10025317 w 10951527"/>
              <a:gd name="connsiteY467" fmla="*/ 1816354 h 4210621"/>
              <a:gd name="connsiteX468" fmla="*/ 10012172 w 10951527"/>
              <a:gd name="connsiteY468" fmla="*/ 1720215 h 4210621"/>
              <a:gd name="connsiteX469" fmla="*/ 9991852 w 10951527"/>
              <a:gd name="connsiteY469" fmla="*/ 1627949 h 4210621"/>
              <a:gd name="connsiteX470" fmla="*/ 9965119 w 10951527"/>
              <a:gd name="connsiteY470" fmla="*/ 1539748 h 4210621"/>
              <a:gd name="connsiteX471" fmla="*/ 9932607 w 10951527"/>
              <a:gd name="connsiteY471" fmla="*/ 1455801 h 4210621"/>
              <a:gd name="connsiteX472" fmla="*/ 9930447 w 10951527"/>
              <a:gd name="connsiteY472" fmla="*/ 1450721 h 4210621"/>
              <a:gd name="connsiteX473" fmla="*/ 9928225 w 10951527"/>
              <a:gd name="connsiteY473" fmla="*/ 1445641 h 4210621"/>
              <a:gd name="connsiteX474" fmla="*/ 9925939 w 10951527"/>
              <a:gd name="connsiteY474" fmla="*/ 1440561 h 4210621"/>
              <a:gd name="connsiteX475" fmla="*/ 9923653 w 10951527"/>
              <a:gd name="connsiteY475" fmla="*/ 1435545 h 4210621"/>
              <a:gd name="connsiteX476" fmla="*/ 9921367 w 10951527"/>
              <a:gd name="connsiteY476" fmla="*/ 1430528 h 4210621"/>
              <a:gd name="connsiteX477" fmla="*/ 9919081 w 10951527"/>
              <a:gd name="connsiteY477" fmla="*/ 1425512 h 4210621"/>
              <a:gd name="connsiteX478" fmla="*/ 9916795 w 10951527"/>
              <a:gd name="connsiteY478" fmla="*/ 1420495 h 4210621"/>
              <a:gd name="connsiteX479" fmla="*/ 9914445 w 10951527"/>
              <a:gd name="connsiteY479" fmla="*/ 1415479 h 4210621"/>
              <a:gd name="connsiteX480" fmla="*/ 9904857 w 10951527"/>
              <a:gd name="connsiteY480" fmla="*/ 1395730 h 4210621"/>
              <a:gd name="connsiteX481" fmla="*/ 9900031 w 10951527"/>
              <a:gd name="connsiteY481" fmla="*/ 1385951 h 4210621"/>
              <a:gd name="connsiteX482" fmla="*/ 9895015 w 10951527"/>
              <a:gd name="connsiteY482" fmla="*/ 1376299 h 4210621"/>
              <a:gd name="connsiteX483" fmla="*/ 9884982 w 10951527"/>
              <a:gd name="connsiteY483" fmla="*/ 1357059 h 4210621"/>
              <a:gd name="connsiteX484" fmla="*/ 9882378 w 10951527"/>
              <a:gd name="connsiteY484" fmla="*/ 1352296 h 4210621"/>
              <a:gd name="connsiteX485" fmla="*/ 9879774 w 10951527"/>
              <a:gd name="connsiteY485" fmla="*/ 1347534 h 4210621"/>
              <a:gd name="connsiteX486" fmla="*/ 9877171 w 10951527"/>
              <a:gd name="connsiteY486" fmla="*/ 1342835 h 4210621"/>
              <a:gd name="connsiteX487" fmla="*/ 9874568 w 10951527"/>
              <a:gd name="connsiteY487" fmla="*/ 1338136 h 4210621"/>
              <a:gd name="connsiteX488" fmla="*/ 9869360 w 10951527"/>
              <a:gd name="connsiteY488" fmla="*/ 1328738 h 4210621"/>
              <a:gd name="connsiteX489" fmla="*/ 9864026 w 10951527"/>
              <a:gd name="connsiteY489" fmla="*/ 1319467 h 4210621"/>
              <a:gd name="connsiteX490" fmla="*/ 9858629 w 10951527"/>
              <a:gd name="connsiteY490" fmla="*/ 1310259 h 4210621"/>
              <a:gd name="connsiteX491" fmla="*/ 9853232 w 10951527"/>
              <a:gd name="connsiteY491" fmla="*/ 1301052 h 4210621"/>
              <a:gd name="connsiteX492" fmla="*/ 9830943 w 10951527"/>
              <a:gd name="connsiteY492" fmla="*/ 1265047 h 4210621"/>
              <a:gd name="connsiteX493" fmla="*/ 9807829 w 10951527"/>
              <a:gd name="connsiteY493" fmla="*/ 1230122 h 4210621"/>
              <a:gd name="connsiteX494" fmla="*/ 9783953 w 10951527"/>
              <a:gd name="connsiteY494" fmla="*/ 1196277 h 4210621"/>
              <a:gd name="connsiteX495" fmla="*/ 9759379 w 10951527"/>
              <a:gd name="connsiteY495" fmla="*/ 1163447 h 4210621"/>
              <a:gd name="connsiteX496" fmla="*/ 9708451 w 10951527"/>
              <a:gd name="connsiteY496" fmla="*/ 1100773 h 4210621"/>
              <a:gd name="connsiteX497" fmla="*/ 9655493 w 10951527"/>
              <a:gd name="connsiteY497" fmla="*/ 1042035 h 4210621"/>
              <a:gd name="connsiteX498" fmla="*/ 9600882 w 10951527"/>
              <a:gd name="connsiteY498" fmla="*/ 986917 h 4210621"/>
              <a:gd name="connsiteX499" fmla="*/ 9545066 w 10951527"/>
              <a:gd name="connsiteY499" fmla="*/ 935165 h 4210621"/>
              <a:gd name="connsiteX500" fmla="*/ 9488233 w 10951527"/>
              <a:gd name="connsiteY500" fmla="*/ 886587 h 4210621"/>
              <a:gd name="connsiteX501" fmla="*/ 9430639 w 10951527"/>
              <a:gd name="connsiteY501" fmla="*/ 840931 h 4210621"/>
              <a:gd name="connsiteX502" fmla="*/ 9372409 w 10951527"/>
              <a:gd name="connsiteY502" fmla="*/ 798005 h 4210621"/>
              <a:gd name="connsiteX503" fmla="*/ 9313735 w 10951527"/>
              <a:gd name="connsiteY503" fmla="*/ 757555 h 4210621"/>
              <a:gd name="connsiteX504" fmla="*/ 9284271 w 10951527"/>
              <a:gd name="connsiteY504" fmla="*/ 738187 h 4210621"/>
              <a:gd name="connsiteX505" fmla="*/ 9254744 w 10951527"/>
              <a:gd name="connsiteY505" fmla="*/ 719392 h 4210621"/>
              <a:gd name="connsiteX506" fmla="*/ 9225153 w 10951527"/>
              <a:gd name="connsiteY506" fmla="*/ 701104 h 4210621"/>
              <a:gd name="connsiteX507" fmla="*/ 9195498 w 10951527"/>
              <a:gd name="connsiteY507" fmla="*/ 683323 h 4210621"/>
              <a:gd name="connsiteX508" fmla="*/ 9165781 w 10951527"/>
              <a:gd name="connsiteY508" fmla="*/ 666052 h 4210621"/>
              <a:gd name="connsiteX509" fmla="*/ 9136062 w 10951527"/>
              <a:gd name="connsiteY509" fmla="*/ 649224 h 4210621"/>
              <a:gd name="connsiteX510" fmla="*/ 9106281 w 10951527"/>
              <a:gd name="connsiteY510" fmla="*/ 632841 h 4210621"/>
              <a:gd name="connsiteX511" fmla="*/ 9076436 w 10951527"/>
              <a:gd name="connsiteY511" fmla="*/ 616839 h 4210621"/>
              <a:gd name="connsiteX512" fmla="*/ 9068943 w 10951527"/>
              <a:gd name="connsiteY512" fmla="*/ 612902 h 4210621"/>
              <a:gd name="connsiteX513" fmla="*/ 9061513 w 10951527"/>
              <a:gd name="connsiteY513" fmla="*/ 608965 h 4210621"/>
              <a:gd name="connsiteX514" fmla="*/ 9054084 w 10951527"/>
              <a:gd name="connsiteY514" fmla="*/ 605028 h 4210621"/>
              <a:gd name="connsiteX515" fmla="*/ 9046655 w 10951527"/>
              <a:gd name="connsiteY515" fmla="*/ 601218 h 4210621"/>
              <a:gd name="connsiteX516" fmla="*/ 9016809 w 10951527"/>
              <a:gd name="connsiteY516" fmla="*/ 585978 h 4210621"/>
              <a:gd name="connsiteX517" fmla="*/ 8997251 w 10951527"/>
              <a:gd name="connsiteY517" fmla="*/ 575945 h 4210621"/>
              <a:gd name="connsiteX518" fmla="*/ 8992489 w 10951527"/>
              <a:gd name="connsiteY518" fmla="*/ 573532 h 4210621"/>
              <a:gd name="connsiteX519" fmla="*/ 8987726 w 10951527"/>
              <a:gd name="connsiteY519" fmla="*/ 571119 h 4210621"/>
              <a:gd name="connsiteX520" fmla="*/ 8982964 w 10951527"/>
              <a:gd name="connsiteY520" fmla="*/ 568706 h 4210621"/>
              <a:gd name="connsiteX521" fmla="*/ 8978329 w 10951527"/>
              <a:gd name="connsiteY521" fmla="*/ 566230 h 4210621"/>
              <a:gd name="connsiteX522" fmla="*/ 8969057 w 10951527"/>
              <a:gd name="connsiteY522" fmla="*/ 561340 h 4210621"/>
              <a:gd name="connsiteX523" fmla="*/ 8959786 w 10951527"/>
              <a:gd name="connsiteY523" fmla="*/ 556451 h 4210621"/>
              <a:gd name="connsiteX524" fmla="*/ 8950579 w 10951527"/>
              <a:gd name="connsiteY524" fmla="*/ 551561 h 4210621"/>
              <a:gd name="connsiteX525" fmla="*/ 8941562 w 10951527"/>
              <a:gd name="connsiteY525" fmla="*/ 546608 h 4210621"/>
              <a:gd name="connsiteX526" fmla="*/ 8923592 w 10951527"/>
              <a:gd name="connsiteY526" fmla="*/ 536766 h 4210621"/>
              <a:gd name="connsiteX527" fmla="*/ 8906129 w 10951527"/>
              <a:gd name="connsiteY527" fmla="*/ 526860 h 4210621"/>
              <a:gd name="connsiteX528" fmla="*/ 8897366 w 10951527"/>
              <a:gd name="connsiteY528" fmla="*/ 521907 h 4210621"/>
              <a:gd name="connsiteX529" fmla="*/ 8888920 w 10951527"/>
              <a:gd name="connsiteY529" fmla="*/ 516953 h 4210621"/>
              <a:gd name="connsiteX530" fmla="*/ 8872093 w 10951527"/>
              <a:gd name="connsiteY530" fmla="*/ 507048 h 4210621"/>
              <a:gd name="connsiteX531" fmla="*/ 8855837 w 10951527"/>
              <a:gd name="connsiteY531" fmla="*/ 497078 h 4210621"/>
              <a:gd name="connsiteX532" fmla="*/ 8847645 w 10951527"/>
              <a:gd name="connsiteY532" fmla="*/ 492125 h 4210621"/>
              <a:gd name="connsiteX533" fmla="*/ 8839835 w 10951527"/>
              <a:gd name="connsiteY533" fmla="*/ 487109 h 4210621"/>
              <a:gd name="connsiteX534" fmla="*/ 8824150 w 10951527"/>
              <a:gd name="connsiteY534" fmla="*/ 477139 h 4210621"/>
              <a:gd name="connsiteX535" fmla="*/ 8809165 w 10951527"/>
              <a:gd name="connsiteY535" fmla="*/ 467170 h 4210621"/>
              <a:gd name="connsiteX536" fmla="*/ 8807259 w 10951527"/>
              <a:gd name="connsiteY536" fmla="*/ 465963 h 4210621"/>
              <a:gd name="connsiteX537" fmla="*/ 8805355 w 10951527"/>
              <a:gd name="connsiteY537" fmla="*/ 464757 h 4210621"/>
              <a:gd name="connsiteX538" fmla="*/ 8803513 w 10951527"/>
              <a:gd name="connsiteY538" fmla="*/ 463550 h 4210621"/>
              <a:gd name="connsiteX539" fmla="*/ 8801671 w 10951527"/>
              <a:gd name="connsiteY539" fmla="*/ 462280 h 4210621"/>
              <a:gd name="connsiteX540" fmla="*/ 8794496 w 10951527"/>
              <a:gd name="connsiteY540" fmla="*/ 457264 h 4210621"/>
              <a:gd name="connsiteX541" fmla="*/ 8787320 w 10951527"/>
              <a:gd name="connsiteY541" fmla="*/ 452311 h 4210621"/>
              <a:gd name="connsiteX542" fmla="*/ 8785543 w 10951527"/>
              <a:gd name="connsiteY542" fmla="*/ 451104 h 4210621"/>
              <a:gd name="connsiteX543" fmla="*/ 8783765 w 10951527"/>
              <a:gd name="connsiteY543" fmla="*/ 449898 h 4210621"/>
              <a:gd name="connsiteX544" fmla="*/ 8781986 w 10951527"/>
              <a:gd name="connsiteY544" fmla="*/ 448628 h 4210621"/>
              <a:gd name="connsiteX545" fmla="*/ 8780272 w 10951527"/>
              <a:gd name="connsiteY545" fmla="*/ 447357 h 4210621"/>
              <a:gd name="connsiteX546" fmla="*/ 8766556 w 10951527"/>
              <a:gd name="connsiteY546" fmla="*/ 437452 h 4210621"/>
              <a:gd name="connsiteX547" fmla="*/ 8764842 w 10951527"/>
              <a:gd name="connsiteY547" fmla="*/ 436245 h 4210621"/>
              <a:gd name="connsiteX548" fmla="*/ 8763191 w 10951527"/>
              <a:gd name="connsiteY548" fmla="*/ 435039 h 4210621"/>
              <a:gd name="connsiteX549" fmla="*/ 8761540 w 10951527"/>
              <a:gd name="connsiteY549" fmla="*/ 433832 h 4210621"/>
              <a:gd name="connsiteX550" fmla="*/ 8759888 w 10951527"/>
              <a:gd name="connsiteY550" fmla="*/ 432625 h 4210621"/>
              <a:gd name="connsiteX551" fmla="*/ 8753348 w 10951527"/>
              <a:gd name="connsiteY551" fmla="*/ 427673 h 4210621"/>
              <a:gd name="connsiteX552" fmla="*/ 8746807 w 10951527"/>
              <a:gd name="connsiteY552" fmla="*/ 422783 h 4210621"/>
              <a:gd name="connsiteX553" fmla="*/ 8745220 w 10951527"/>
              <a:gd name="connsiteY553" fmla="*/ 421577 h 4210621"/>
              <a:gd name="connsiteX554" fmla="*/ 8743696 w 10951527"/>
              <a:gd name="connsiteY554" fmla="*/ 420370 h 4210621"/>
              <a:gd name="connsiteX555" fmla="*/ 8742172 w 10951527"/>
              <a:gd name="connsiteY555" fmla="*/ 419164 h 4210621"/>
              <a:gd name="connsiteX556" fmla="*/ 8740648 w 10951527"/>
              <a:gd name="connsiteY556" fmla="*/ 417957 h 4210621"/>
              <a:gd name="connsiteX557" fmla="*/ 8737536 w 10951527"/>
              <a:gd name="connsiteY557" fmla="*/ 415544 h 4210621"/>
              <a:gd name="connsiteX558" fmla="*/ 8734425 w 10951527"/>
              <a:gd name="connsiteY558" fmla="*/ 413131 h 4210621"/>
              <a:gd name="connsiteX559" fmla="*/ 8731313 w 10951527"/>
              <a:gd name="connsiteY559" fmla="*/ 410718 h 4210621"/>
              <a:gd name="connsiteX560" fmla="*/ 8728266 w 10951527"/>
              <a:gd name="connsiteY560" fmla="*/ 408305 h 4210621"/>
              <a:gd name="connsiteX561" fmla="*/ 8716518 w 10951527"/>
              <a:gd name="connsiteY561" fmla="*/ 398653 h 4210621"/>
              <a:gd name="connsiteX562" fmla="*/ 8705342 w 10951527"/>
              <a:gd name="connsiteY562" fmla="*/ 389064 h 4210621"/>
              <a:gd name="connsiteX563" fmla="*/ 8694674 w 10951527"/>
              <a:gd name="connsiteY563" fmla="*/ 379539 h 4210621"/>
              <a:gd name="connsiteX564" fmla="*/ 8684450 w 10951527"/>
              <a:gd name="connsiteY564" fmla="*/ 370142 h 4210621"/>
              <a:gd name="connsiteX565" fmla="*/ 8674735 w 10951527"/>
              <a:gd name="connsiteY565" fmla="*/ 360807 h 4210621"/>
              <a:gd name="connsiteX566" fmla="*/ 8665655 w 10951527"/>
              <a:gd name="connsiteY566" fmla="*/ 351600 h 4210621"/>
              <a:gd name="connsiteX567" fmla="*/ 8657145 w 10951527"/>
              <a:gd name="connsiteY567" fmla="*/ 342519 h 4210621"/>
              <a:gd name="connsiteX568" fmla="*/ 8649145 w 10951527"/>
              <a:gd name="connsiteY568" fmla="*/ 333566 h 4210621"/>
              <a:gd name="connsiteX569" fmla="*/ 8641715 w 10951527"/>
              <a:gd name="connsiteY569" fmla="*/ 324739 h 4210621"/>
              <a:gd name="connsiteX570" fmla="*/ 8634794 w 10951527"/>
              <a:gd name="connsiteY570" fmla="*/ 316039 h 4210621"/>
              <a:gd name="connsiteX571" fmla="*/ 8628380 w 10951527"/>
              <a:gd name="connsiteY571" fmla="*/ 307467 h 4210621"/>
              <a:gd name="connsiteX572" fmla="*/ 8622538 w 10951527"/>
              <a:gd name="connsiteY572" fmla="*/ 299085 h 4210621"/>
              <a:gd name="connsiteX573" fmla="*/ 8612378 w 10951527"/>
              <a:gd name="connsiteY573" fmla="*/ 282702 h 4210621"/>
              <a:gd name="connsiteX574" fmla="*/ 8604313 w 10951527"/>
              <a:gd name="connsiteY574" fmla="*/ 267018 h 4210621"/>
              <a:gd name="connsiteX575" fmla="*/ 8598218 w 10951527"/>
              <a:gd name="connsiteY575" fmla="*/ 251968 h 4210621"/>
              <a:gd name="connsiteX576" fmla="*/ 8593963 w 10951527"/>
              <a:gd name="connsiteY576" fmla="*/ 237553 h 4210621"/>
              <a:gd name="connsiteX577" fmla="*/ 8592503 w 10951527"/>
              <a:gd name="connsiteY577" fmla="*/ 230568 h 4210621"/>
              <a:gd name="connsiteX578" fmla="*/ 8591486 w 10951527"/>
              <a:gd name="connsiteY578" fmla="*/ 223774 h 4210621"/>
              <a:gd name="connsiteX579" fmla="*/ 8590915 w 10951527"/>
              <a:gd name="connsiteY579" fmla="*/ 217107 h 4210621"/>
              <a:gd name="connsiteX580" fmla="*/ 8590724 w 10951527"/>
              <a:gd name="connsiteY580" fmla="*/ 210566 h 4210621"/>
              <a:gd name="connsiteX581" fmla="*/ 8590979 w 10951527"/>
              <a:gd name="connsiteY581" fmla="*/ 204153 h 4210621"/>
              <a:gd name="connsiteX582" fmla="*/ 8591613 w 10951527"/>
              <a:gd name="connsiteY582" fmla="*/ 197866 h 4210621"/>
              <a:gd name="connsiteX583" fmla="*/ 8592693 w 10951527"/>
              <a:gd name="connsiteY583" fmla="*/ 191707 h 4210621"/>
              <a:gd name="connsiteX584" fmla="*/ 8594154 w 10951527"/>
              <a:gd name="connsiteY584" fmla="*/ 185674 h 4210621"/>
              <a:gd name="connsiteX585" fmla="*/ 8598218 w 10951527"/>
              <a:gd name="connsiteY585" fmla="*/ 173927 h 4210621"/>
              <a:gd name="connsiteX586" fmla="*/ 8603742 w 10951527"/>
              <a:gd name="connsiteY586" fmla="*/ 162624 h 4210621"/>
              <a:gd name="connsiteX587" fmla="*/ 8610791 w 10951527"/>
              <a:gd name="connsiteY587" fmla="*/ 151765 h 4210621"/>
              <a:gd name="connsiteX588" fmla="*/ 8619363 w 10951527"/>
              <a:gd name="connsiteY588" fmla="*/ 141351 h 4210621"/>
              <a:gd name="connsiteX589" fmla="*/ 8629459 w 10951527"/>
              <a:gd name="connsiteY589" fmla="*/ 131445 h 4210621"/>
              <a:gd name="connsiteX590" fmla="*/ 8640953 w 10951527"/>
              <a:gd name="connsiteY590" fmla="*/ 122047 h 4210621"/>
              <a:gd name="connsiteX591" fmla="*/ 8653780 w 10951527"/>
              <a:gd name="connsiteY591" fmla="*/ 113220 h 4210621"/>
              <a:gd name="connsiteX592" fmla="*/ 8667941 w 10951527"/>
              <a:gd name="connsiteY592" fmla="*/ 105092 h 4210621"/>
              <a:gd name="connsiteX593" fmla="*/ 8675497 w 10951527"/>
              <a:gd name="connsiteY593" fmla="*/ 101283 h 4210621"/>
              <a:gd name="connsiteX594" fmla="*/ 8683307 w 10951527"/>
              <a:gd name="connsiteY594" fmla="*/ 97663 h 4210621"/>
              <a:gd name="connsiteX595" fmla="*/ 8691372 w 10951527"/>
              <a:gd name="connsiteY595" fmla="*/ 94234 h 4210621"/>
              <a:gd name="connsiteX596" fmla="*/ 8699691 w 10951527"/>
              <a:gd name="connsiteY596" fmla="*/ 90995 h 4210621"/>
              <a:gd name="connsiteX597" fmla="*/ 8708199 w 10951527"/>
              <a:gd name="connsiteY597" fmla="*/ 87884 h 4210621"/>
              <a:gd name="connsiteX598" fmla="*/ 8716962 w 10951527"/>
              <a:gd name="connsiteY598" fmla="*/ 85027 h 4210621"/>
              <a:gd name="connsiteX599" fmla="*/ 8725916 w 10951527"/>
              <a:gd name="connsiteY599" fmla="*/ 82360 h 4210621"/>
              <a:gd name="connsiteX600" fmla="*/ 8735123 w 10951527"/>
              <a:gd name="connsiteY600" fmla="*/ 79947 h 4210621"/>
              <a:gd name="connsiteX601" fmla="*/ 8753856 w 10951527"/>
              <a:gd name="connsiteY601" fmla="*/ 75692 h 4210621"/>
              <a:gd name="connsiteX602" fmla="*/ 8773096 w 10951527"/>
              <a:gd name="connsiteY602" fmla="*/ 72263 h 4210621"/>
              <a:gd name="connsiteX603" fmla="*/ 8792655 w 10951527"/>
              <a:gd name="connsiteY603" fmla="*/ 69660 h 4210621"/>
              <a:gd name="connsiteX604" fmla="*/ 8812403 w 10951527"/>
              <a:gd name="connsiteY604" fmla="*/ 68008 h 4210621"/>
              <a:gd name="connsiteX605" fmla="*/ 8822309 w 10951527"/>
              <a:gd name="connsiteY605" fmla="*/ 67501 h 4210621"/>
              <a:gd name="connsiteX606" fmla="*/ 8832215 w 10951527"/>
              <a:gd name="connsiteY606" fmla="*/ 67183 h 4210621"/>
              <a:gd name="connsiteX607" fmla="*/ 8842057 w 10951527"/>
              <a:gd name="connsiteY607" fmla="*/ 67056 h 4210621"/>
              <a:gd name="connsiteX608" fmla="*/ 8851900 w 10951527"/>
              <a:gd name="connsiteY608" fmla="*/ 67056 h 4210621"/>
              <a:gd name="connsiteX609" fmla="*/ 8861743 w 10951527"/>
              <a:gd name="connsiteY609" fmla="*/ 67310 h 4210621"/>
              <a:gd name="connsiteX610" fmla="*/ 8871521 w 10951527"/>
              <a:gd name="connsiteY610" fmla="*/ 67754 h 4210621"/>
              <a:gd name="connsiteX611" fmla="*/ 8881237 w 10951527"/>
              <a:gd name="connsiteY611" fmla="*/ 68390 h 4210621"/>
              <a:gd name="connsiteX612" fmla="*/ 8890953 w 10951527"/>
              <a:gd name="connsiteY612" fmla="*/ 69215 h 4210621"/>
              <a:gd name="connsiteX613" fmla="*/ 8900605 w 10951527"/>
              <a:gd name="connsiteY613" fmla="*/ 70231 h 4210621"/>
              <a:gd name="connsiteX614" fmla="*/ 8910257 w 10951527"/>
              <a:gd name="connsiteY614" fmla="*/ 71438 h 4210621"/>
              <a:gd name="connsiteX615" fmla="*/ 8919845 w 10951527"/>
              <a:gd name="connsiteY615" fmla="*/ 72835 h 4210621"/>
              <a:gd name="connsiteX616" fmla="*/ 8929433 w 10951527"/>
              <a:gd name="connsiteY616" fmla="*/ 74422 h 4210621"/>
              <a:gd name="connsiteX617" fmla="*/ 8938958 w 10951527"/>
              <a:gd name="connsiteY617" fmla="*/ 76200 h 4210621"/>
              <a:gd name="connsiteX618" fmla="*/ 8948483 w 10951527"/>
              <a:gd name="connsiteY618" fmla="*/ 78169 h 4210621"/>
              <a:gd name="connsiteX619" fmla="*/ 8958072 w 10951527"/>
              <a:gd name="connsiteY619" fmla="*/ 80328 h 4210621"/>
              <a:gd name="connsiteX620" fmla="*/ 8967660 w 10951527"/>
              <a:gd name="connsiteY620" fmla="*/ 82677 h 4210621"/>
              <a:gd name="connsiteX621" fmla="*/ 8981059 w 10951527"/>
              <a:gd name="connsiteY621" fmla="*/ 86297 h 4210621"/>
              <a:gd name="connsiteX622" fmla="*/ 8994584 w 10951527"/>
              <a:gd name="connsiteY622" fmla="*/ 90297 h 4210621"/>
              <a:gd name="connsiteX623" fmla="*/ 9008237 w 10951527"/>
              <a:gd name="connsiteY623" fmla="*/ 94742 h 4210621"/>
              <a:gd name="connsiteX624" fmla="*/ 9022017 w 10951527"/>
              <a:gd name="connsiteY624" fmla="*/ 99631 h 4210621"/>
              <a:gd name="connsiteX625" fmla="*/ 9028049 w 10951527"/>
              <a:gd name="connsiteY625" fmla="*/ 101917 h 4210621"/>
              <a:gd name="connsiteX626" fmla="*/ 9034145 w 10951527"/>
              <a:gd name="connsiteY626" fmla="*/ 104267 h 4210621"/>
              <a:gd name="connsiteX627" fmla="*/ 9040241 w 10951527"/>
              <a:gd name="connsiteY627" fmla="*/ 106744 h 4210621"/>
              <a:gd name="connsiteX628" fmla="*/ 9046400 w 10951527"/>
              <a:gd name="connsiteY628" fmla="*/ 109283 h 4210621"/>
              <a:gd name="connsiteX629" fmla="*/ 9066911 w 10951527"/>
              <a:gd name="connsiteY629" fmla="*/ 118301 h 4210621"/>
              <a:gd name="connsiteX630" fmla="*/ 9087803 w 10951527"/>
              <a:gd name="connsiteY630" fmla="*/ 128397 h 4210621"/>
              <a:gd name="connsiteX631" fmla="*/ 9108948 w 10951527"/>
              <a:gd name="connsiteY631" fmla="*/ 139573 h 4210621"/>
              <a:gd name="connsiteX632" fmla="*/ 9130347 w 10951527"/>
              <a:gd name="connsiteY632" fmla="*/ 151829 h 4210621"/>
              <a:gd name="connsiteX633" fmla="*/ 9141079 w 10951527"/>
              <a:gd name="connsiteY633" fmla="*/ 158369 h 4210621"/>
              <a:gd name="connsiteX634" fmla="*/ 9151874 w 10951527"/>
              <a:gd name="connsiteY634" fmla="*/ 165164 h 4210621"/>
              <a:gd name="connsiteX635" fmla="*/ 9162669 w 10951527"/>
              <a:gd name="connsiteY635" fmla="*/ 172212 h 4210621"/>
              <a:gd name="connsiteX636" fmla="*/ 9173464 w 10951527"/>
              <a:gd name="connsiteY636" fmla="*/ 179514 h 4210621"/>
              <a:gd name="connsiteX637" fmla="*/ 9178861 w 10951527"/>
              <a:gd name="connsiteY637" fmla="*/ 183261 h 4210621"/>
              <a:gd name="connsiteX638" fmla="*/ 9180195 w 10951527"/>
              <a:gd name="connsiteY638" fmla="*/ 184214 h 4210621"/>
              <a:gd name="connsiteX639" fmla="*/ 9181529 w 10951527"/>
              <a:gd name="connsiteY639" fmla="*/ 185166 h 4210621"/>
              <a:gd name="connsiteX640" fmla="*/ 9182862 w 10951527"/>
              <a:gd name="connsiteY640" fmla="*/ 186118 h 4210621"/>
              <a:gd name="connsiteX641" fmla="*/ 9184195 w 10951527"/>
              <a:gd name="connsiteY641" fmla="*/ 187071 h 4210621"/>
              <a:gd name="connsiteX642" fmla="*/ 9194991 w 10951527"/>
              <a:gd name="connsiteY642" fmla="*/ 194882 h 4210621"/>
              <a:gd name="connsiteX643" fmla="*/ 9197657 w 10951527"/>
              <a:gd name="connsiteY643" fmla="*/ 196914 h 4210621"/>
              <a:gd name="connsiteX644" fmla="*/ 9200324 w 10951527"/>
              <a:gd name="connsiteY644" fmla="*/ 198946 h 4210621"/>
              <a:gd name="connsiteX645" fmla="*/ 9202992 w 10951527"/>
              <a:gd name="connsiteY645" fmla="*/ 200978 h 4210621"/>
              <a:gd name="connsiteX646" fmla="*/ 9205722 w 10951527"/>
              <a:gd name="connsiteY646" fmla="*/ 203010 h 4210621"/>
              <a:gd name="connsiteX647" fmla="*/ 9208453 w 10951527"/>
              <a:gd name="connsiteY647" fmla="*/ 205042 h 4210621"/>
              <a:gd name="connsiteX648" fmla="*/ 9211120 w 10951527"/>
              <a:gd name="connsiteY648" fmla="*/ 207137 h 4210621"/>
              <a:gd name="connsiteX649" fmla="*/ 9213786 w 10951527"/>
              <a:gd name="connsiteY649" fmla="*/ 209232 h 4210621"/>
              <a:gd name="connsiteX650" fmla="*/ 9216454 w 10951527"/>
              <a:gd name="connsiteY650" fmla="*/ 211328 h 4210621"/>
              <a:gd name="connsiteX651" fmla="*/ 9221851 w 10951527"/>
              <a:gd name="connsiteY651" fmla="*/ 215582 h 4210621"/>
              <a:gd name="connsiteX652" fmla="*/ 9227185 w 10951527"/>
              <a:gd name="connsiteY652" fmla="*/ 219900 h 4210621"/>
              <a:gd name="connsiteX653" fmla="*/ 9232519 w 10951527"/>
              <a:gd name="connsiteY653" fmla="*/ 224282 h 4210621"/>
              <a:gd name="connsiteX654" fmla="*/ 9237917 w 10951527"/>
              <a:gd name="connsiteY654" fmla="*/ 228664 h 4210621"/>
              <a:gd name="connsiteX655" fmla="*/ 9243187 w 10951527"/>
              <a:gd name="connsiteY655" fmla="*/ 233236 h 4210621"/>
              <a:gd name="connsiteX656" fmla="*/ 9248521 w 10951527"/>
              <a:gd name="connsiteY656" fmla="*/ 237807 h 4210621"/>
              <a:gd name="connsiteX657" fmla="*/ 9253855 w 10951527"/>
              <a:gd name="connsiteY657" fmla="*/ 242379 h 4210621"/>
              <a:gd name="connsiteX658" fmla="*/ 9259125 w 10951527"/>
              <a:gd name="connsiteY658" fmla="*/ 247078 h 4210621"/>
              <a:gd name="connsiteX659" fmla="*/ 9264396 w 10951527"/>
              <a:gd name="connsiteY659" fmla="*/ 251778 h 4210621"/>
              <a:gd name="connsiteX660" fmla="*/ 9267063 w 10951527"/>
              <a:gd name="connsiteY660" fmla="*/ 254127 h 4210621"/>
              <a:gd name="connsiteX661" fmla="*/ 9269667 w 10951527"/>
              <a:gd name="connsiteY661" fmla="*/ 256540 h 4210621"/>
              <a:gd name="connsiteX662" fmla="*/ 9280144 w 10951527"/>
              <a:gd name="connsiteY662" fmla="*/ 266256 h 4210621"/>
              <a:gd name="connsiteX663" fmla="*/ 9281478 w 10951527"/>
              <a:gd name="connsiteY663" fmla="*/ 267462 h 4210621"/>
              <a:gd name="connsiteX664" fmla="*/ 9282747 w 10951527"/>
              <a:gd name="connsiteY664" fmla="*/ 268732 h 4210621"/>
              <a:gd name="connsiteX665" fmla="*/ 9284018 w 10951527"/>
              <a:gd name="connsiteY665" fmla="*/ 270002 h 4210621"/>
              <a:gd name="connsiteX666" fmla="*/ 9285287 w 10951527"/>
              <a:gd name="connsiteY666" fmla="*/ 271272 h 4210621"/>
              <a:gd name="connsiteX667" fmla="*/ 9290495 w 10951527"/>
              <a:gd name="connsiteY667" fmla="*/ 276289 h 4210621"/>
              <a:gd name="connsiteX668" fmla="*/ 9293098 w 10951527"/>
              <a:gd name="connsiteY668" fmla="*/ 278765 h 4210621"/>
              <a:gd name="connsiteX669" fmla="*/ 9295701 w 10951527"/>
              <a:gd name="connsiteY669" fmla="*/ 281305 h 4210621"/>
              <a:gd name="connsiteX670" fmla="*/ 9298305 w 10951527"/>
              <a:gd name="connsiteY670" fmla="*/ 283845 h 4210621"/>
              <a:gd name="connsiteX671" fmla="*/ 9300845 w 10951527"/>
              <a:gd name="connsiteY671" fmla="*/ 286449 h 4210621"/>
              <a:gd name="connsiteX672" fmla="*/ 9311132 w 10951527"/>
              <a:gd name="connsiteY672" fmla="*/ 296799 h 4210621"/>
              <a:gd name="connsiteX673" fmla="*/ 9313672 w 10951527"/>
              <a:gd name="connsiteY673" fmla="*/ 299403 h 4210621"/>
              <a:gd name="connsiteX674" fmla="*/ 9316212 w 10951527"/>
              <a:gd name="connsiteY674" fmla="*/ 302070 h 4210621"/>
              <a:gd name="connsiteX675" fmla="*/ 9318752 w 10951527"/>
              <a:gd name="connsiteY675" fmla="*/ 304737 h 4210621"/>
              <a:gd name="connsiteX676" fmla="*/ 9321292 w 10951527"/>
              <a:gd name="connsiteY676" fmla="*/ 307403 h 4210621"/>
              <a:gd name="connsiteX677" fmla="*/ 9326372 w 10951527"/>
              <a:gd name="connsiteY677" fmla="*/ 312738 h 4210621"/>
              <a:gd name="connsiteX678" fmla="*/ 9331388 w 10951527"/>
              <a:gd name="connsiteY678" fmla="*/ 318135 h 4210621"/>
              <a:gd name="connsiteX679" fmla="*/ 9336405 w 10951527"/>
              <a:gd name="connsiteY679" fmla="*/ 323596 h 4210621"/>
              <a:gd name="connsiteX680" fmla="*/ 9341421 w 10951527"/>
              <a:gd name="connsiteY680" fmla="*/ 329057 h 4210621"/>
              <a:gd name="connsiteX681" fmla="*/ 9343898 w 10951527"/>
              <a:gd name="connsiteY681" fmla="*/ 331851 h 4210621"/>
              <a:gd name="connsiteX682" fmla="*/ 9346374 w 10951527"/>
              <a:gd name="connsiteY682" fmla="*/ 334645 h 4210621"/>
              <a:gd name="connsiteX683" fmla="*/ 9348851 w 10951527"/>
              <a:gd name="connsiteY683" fmla="*/ 337439 h 4210621"/>
              <a:gd name="connsiteX684" fmla="*/ 9351328 w 10951527"/>
              <a:gd name="connsiteY684" fmla="*/ 340233 h 4210621"/>
              <a:gd name="connsiteX685" fmla="*/ 9356344 w 10951527"/>
              <a:gd name="connsiteY685" fmla="*/ 345885 h 4210621"/>
              <a:gd name="connsiteX686" fmla="*/ 9358820 w 10951527"/>
              <a:gd name="connsiteY686" fmla="*/ 348678 h 4210621"/>
              <a:gd name="connsiteX687" fmla="*/ 9361233 w 10951527"/>
              <a:gd name="connsiteY687" fmla="*/ 351536 h 4210621"/>
              <a:gd name="connsiteX688" fmla="*/ 9366059 w 10951527"/>
              <a:gd name="connsiteY688" fmla="*/ 357314 h 4210621"/>
              <a:gd name="connsiteX689" fmla="*/ 9370949 w 10951527"/>
              <a:gd name="connsiteY689" fmla="*/ 363093 h 4210621"/>
              <a:gd name="connsiteX690" fmla="*/ 9375838 w 10951527"/>
              <a:gd name="connsiteY690" fmla="*/ 368935 h 4210621"/>
              <a:gd name="connsiteX691" fmla="*/ 9380601 w 10951527"/>
              <a:gd name="connsiteY691" fmla="*/ 374841 h 4210621"/>
              <a:gd name="connsiteX692" fmla="*/ 9390253 w 10951527"/>
              <a:gd name="connsiteY692" fmla="*/ 386715 h 4210621"/>
              <a:gd name="connsiteX693" fmla="*/ 9399715 w 10951527"/>
              <a:gd name="connsiteY693" fmla="*/ 398844 h 4210621"/>
              <a:gd name="connsiteX694" fmla="*/ 9404477 w 10951527"/>
              <a:gd name="connsiteY694" fmla="*/ 404939 h 4210621"/>
              <a:gd name="connsiteX695" fmla="*/ 9409176 w 10951527"/>
              <a:gd name="connsiteY695" fmla="*/ 411099 h 4210621"/>
              <a:gd name="connsiteX696" fmla="*/ 9413811 w 10951527"/>
              <a:gd name="connsiteY696" fmla="*/ 417322 h 4210621"/>
              <a:gd name="connsiteX697" fmla="*/ 9418510 w 10951527"/>
              <a:gd name="connsiteY697" fmla="*/ 423545 h 4210621"/>
              <a:gd name="connsiteX698" fmla="*/ 9444799 w 10951527"/>
              <a:gd name="connsiteY698" fmla="*/ 458534 h 4210621"/>
              <a:gd name="connsiteX699" fmla="*/ 9459912 w 10951527"/>
              <a:gd name="connsiteY699" fmla="*/ 477838 h 4210621"/>
              <a:gd name="connsiteX700" fmla="*/ 9467596 w 10951527"/>
              <a:gd name="connsiteY700" fmla="*/ 487553 h 4210621"/>
              <a:gd name="connsiteX701" fmla="*/ 9475597 w 10951527"/>
              <a:gd name="connsiteY701" fmla="*/ 497332 h 4210621"/>
              <a:gd name="connsiteX702" fmla="*/ 9479597 w 10951527"/>
              <a:gd name="connsiteY702" fmla="*/ 502221 h 4210621"/>
              <a:gd name="connsiteX703" fmla="*/ 9483598 w 10951527"/>
              <a:gd name="connsiteY703" fmla="*/ 507175 h 4210621"/>
              <a:gd name="connsiteX704" fmla="*/ 9487662 w 10951527"/>
              <a:gd name="connsiteY704" fmla="*/ 512128 h 4210621"/>
              <a:gd name="connsiteX705" fmla="*/ 9491790 w 10951527"/>
              <a:gd name="connsiteY705" fmla="*/ 517081 h 4210621"/>
              <a:gd name="connsiteX706" fmla="*/ 9508807 w 10951527"/>
              <a:gd name="connsiteY706" fmla="*/ 537083 h 4210621"/>
              <a:gd name="connsiteX707" fmla="*/ 9513125 w 10951527"/>
              <a:gd name="connsiteY707" fmla="*/ 542100 h 4210621"/>
              <a:gd name="connsiteX708" fmla="*/ 9517570 w 10951527"/>
              <a:gd name="connsiteY708" fmla="*/ 547180 h 4210621"/>
              <a:gd name="connsiteX709" fmla="*/ 9522079 w 10951527"/>
              <a:gd name="connsiteY709" fmla="*/ 552260 h 4210621"/>
              <a:gd name="connsiteX710" fmla="*/ 9526587 w 10951527"/>
              <a:gd name="connsiteY710" fmla="*/ 557340 h 4210621"/>
              <a:gd name="connsiteX711" fmla="*/ 9535668 w 10951527"/>
              <a:gd name="connsiteY711" fmla="*/ 567500 h 4210621"/>
              <a:gd name="connsiteX712" fmla="*/ 9540240 w 10951527"/>
              <a:gd name="connsiteY712" fmla="*/ 572643 h 4210621"/>
              <a:gd name="connsiteX713" fmla="*/ 9545003 w 10951527"/>
              <a:gd name="connsiteY713" fmla="*/ 577787 h 4210621"/>
              <a:gd name="connsiteX714" fmla="*/ 9564180 w 10951527"/>
              <a:gd name="connsiteY714" fmla="*/ 598424 h 4210621"/>
              <a:gd name="connsiteX715" fmla="*/ 9569132 w 10951527"/>
              <a:gd name="connsiteY715" fmla="*/ 603631 h 4210621"/>
              <a:gd name="connsiteX716" fmla="*/ 9574149 w 10951527"/>
              <a:gd name="connsiteY716" fmla="*/ 608838 h 4210621"/>
              <a:gd name="connsiteX717" fmla="*/ 9579229 w 10951527"/>
              <a:gd name="connsiteY717" fmla="*/ 614045 h 4210621"/>
              <a:gd name="connsiteX718" fmla="*/ 9584309 w 10951527"/>
              <a:gd name="connsiteY718" fmla="*/ 619316 h 4210621"/>
              <a:gd name="connsiteX719" fmla="*/ 9586849 w 10951527"/>
              <a:gd name="connsiteY719" fmla="*/ 621919 h 4210621"/>
              <a:gd name="connsiteX720" fmla="*/ 9589389 w 10951527"/>
              <a:gd name="connsiteY720" fmla="*/ 624523 h 4210621"/>
              <a:gd name="connsiteX721" fmla="*/ 9591929 w 10951527"/>
              <a:gd name="connsiteY721" fmla="*/ 627126 h 4210621"/>
              <a:gd name="connsiteX722" fmla="*/ 9594532 w 10951527"/>
              <a:gd name="connsiteY722" fmla="*/ 629793 h 4210621"/>
              <a:gd name="connsiteX723" fmla="*/ 9605137 w 10951527"/>
              <a:gd name="connsiteY723" fmla="*/ 640334 h 4210621"/>
              <a:gd name="connsiteX724" fmla="*/ 9615805 w 10951527"/>
              <a:gd name="connsiteY724" fmla="*/ 650939 h 4210621"/>
              <a:gd name="connsiteX725" fmla="*/ 9621203 w 10951527"/>
              <a:gd name="connsiteY725" fmla="*/ 656273 h 4210621"/>
              <a:gd name="connsiteX726" fmla="*/ 9626791 w 10951527"/>
              <a:gd name="connsiteY726" fmla="*/ 661606 h 4210621"/>
              <a:gd name="connsiteX727" fmla="*/ 9649270 w 10951527"/>
              <a:gd name="connsiteY727" fmla="*/ 683006 h 4210621"/>
              <a:gd name="connsiteX728" fmla="*/ 9672828 w 10951527"/>
              <a:gd name="connsiteY728" fmla="*/ 704533 h 4210621"/>
              <a:gd name="connsiteX729" fmla="*/ 9678797 w 10951527"/>
              <a:gd name="connsiteY729" fmla="*/ 709930 h 4210621"/>
              <a:gd name="connsiteX730" fmla="*/ 9684957 w 10951527"/>
              <a:gd name="connsiteY730" fmla="*/ 715328 h 4210621"/>
              <a:gd name="connsiteX731" fmla="*/ 9697339 w 10951527"/>
              <a:gd name="connsiteY731" fmla="*/ 726186 h 4210621"/>
              <a:gd name="connsiteX732" fmla="*/ 9709785 w 10951527"/>
              <a:gd name="connsiteY732" fmla="*/ 737045 h 4210621"/>
              <a:gd name="connsiteX733" fmla="*/ 9722675 w 10951527"/>
              <a:gd name="connsiteY733" fmla="*/ 747903 h 4210621"/>
              <a:gd name="connsiteX734" fmla="*/ 9748901 w 10951527"/>
              <a:gd name="connsiteY734" fmla="*/ 769747 h 4210621"/>
              <a:gd name="connsiteX735" fmla="*/ 9776079 w 10951527"/>
              <a:gd name="connsiteY735" fmla="*/ 791591 h 4210621"/>
              <a:gd name="connsiteX736" fmla="*/ 9804209 w 10951527"/>
              <a:gd name="connsiteY736" fmla="*/ 813435 h 4210621"/>
              <a:gd name="connsiteX737" fmla="*/ 9833356 w 10951527"/>
              <a:gd name="connsiteY737" fmla="*/ 835216 h 4210621"/>
              <a:gd name="connsiteX738" fmla="*/ 9894253 w 10951527"/>
              <a:gd name="connsiteY738" fmla="*/ 878459 h 4210621"/>
              <a:gd name="connsiteX739" fmla="*/ 9958578 w 10951527"/>
              <a:gd name="connsiteY739" fmla="*/ 920877 h 4210621"/>
              <a:gd name="connsiteX740" fmla="*/ 10025951 w 10951527"/>
              <a:gd name="connsiteY740" fmla="*/ 962152 h 4210621"/>
              <a:gd name="connsiteX741" fmla="*/ 10095992 w 10951527"/>
              <a:gd name="connsiteY741" fmla="*/ 1001776 h 4210621"/>
              <a:gd name="connsiteX742" fmla="*/ 10168065 w 10951527"/>
              <a:gd name="connsiteY742" fmla="*/ 1039368 h 4210621"/>
              <a:gd name="connsiteX743" fmla="*/ 10241534 w 10951527"/>
              <a:gd name="connsiteY743" fmla="*/ 1074547 h 4210621"/>
              <a:gd name="connsiteX744" fmla="*/ 10315702 w 10951527"/>
              <a:gd name="connsiteY744" fmla="*/ 1107123 h 4210621"/>
              <a:gd name="connsiteX745" fmla="*/ 10389870 w 10951527"/>
              <a:gd name="connsiteY745" fmla="*/ 1136841 h 4210621"/>
              <a:gd name="connsiteX746" fmla="*/ 10397490 w 10951527"/>
              <a:gd name="connsiteY746" fmla="*/ 1139762 h 4210621"/>
              <a:gd name="connsiteX747" fmla="*/ 10405110 w 10951527"/>
              <a:gd name="connsiteY747" fmla="*/ 1142619 h 4210621"/>
              <a:gd name="connsiteX748" fmla="*/ 10412730 w 10951527"/>
              <a:gd name="connsiteY748" fmla="*/ 1145477 h 4210621"/>
              <a:gd name="connsiteX749" fmla="*/ 10420350 w 10951527"/>
              <a:gd name="connsiteY749" fmla="*/ 1148271 h 4210621"/>
              <a:gd name="connsiteX750" fmla="*/ 10486009 w 10951527"/>
              <a:gd name="connsiteY750" fmla="*/ 1171448 h 4210621"/>
              <a:gd name="connsiteX751" fmla="*/ 10550652 w 10951527"/>
              <a:gd name="connsiteY751" fmla="*/ 1192340 h 4210621"/>
              <a:gd name="connsiteX752" fmla="*/ 10614025 w 10951527"/>
              <a:gd name="connsiteY752" fmla="*/ 1211009 h 4210621"/>
              <a:gd name="connsiteX753" fmla="*/ 10675874 w 10951527"/>
              <a:gd name="connsiteY753" fmla="*/ 1227582 h 4210621"/>
              <a:gd name="connsiteX754" fmla="*/ 10742867 w 10951527"/>
              <a:gd name="connsiteY754" fmla="*/ 1243838 h 4210621"/>
              <a:gd name="connsiteX755" fmla="*/ 10807700 w 10951527"/>
              <a:gd name="connsiteY755" fmla="*/ 1257935 h 4210621"/>
              <a:gd name="connsiteX756" fmla="*/ 10870311 w 10951527"/>
              <a:gd name="connsiteY756" fmla="*/ 1270064 h 4210621"/>
              <a:gd name="connsiteX757" fmla="*/ 10930636 w 10951527"/>
              <a:gd name="connsiteY757" fmla="*/ 1280478 h 4210621"/>
              <a:gd name="connsiteX758" fmla="*/ 10951020 w 10951527"/>
              <a:gd name="connsiteY758" fmla="*/ 1283716 h 4210621"/>
              <a:gd name="connsiteX759" fmla="*/ 10951528 w 10951527"/>
              <a:gd name="connsiteY759" fmla="*/ 1187260 h 4210621"/>
              <a:gd name="connsiteX760" fmla="*/ 10945241 w 10951527"/>
              <a:gd name="connsiteY760" fmla="*/ 1186307 h 4210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Lst>
            <a:rect l="l" t="t" r="r" b="b"/>
            <a:pathLst>
              <a:path w="10951527" h="4210621">
                <a:moveTo>
                  <a:pt x="10945305" y="1185291"/>
                </a:moveTo>
                <a:cubicBezTo>
                  <a:pt x="10927524" y="1182624"/>
                  <a:pt x="10909554" y="1179703"/>
                  <a:pt x="10891266" y="1176655"/>
                </a:cubicBezTo>
                <a:cubicBezTo>
                  <a:pt x="10872978" y="1173544"/>
                  <a:pt x="10854372" y="1170242"/>
                  <a:pt x="10835576" y="1166749"/>
                </a:cubicBezTo>
                <a:cubicBezTo>
                  <a:pt x="10816717" y="1163193"/>
                  <a:pt x="10797604" y="1159383"/>
                  <a:pt x="10778172" y="1155319"/>
                </a:cubicBezTo>
                <a:cubicBezTo>
                  <a:pt x="10758742" y="1151255"/>
                  <a:pt x="10739057" y="1146874"/>
                  <a:pt x="10719118" y="1142238"/>
                </a:cubicBezTo>
                <a:cubicBezTo>
                  <a:pt x="10699179" y="1137603"/>
                  <a:pt x="10678922" y="1132586"/>
                  <a:pt x="10658475" y="1127316"/>
                </a:cubicBezTo>
                <a:cubicBezTo>
                  <a:pt x="10640123" y="1122553"/>
                  <a:pt x="10621582" y="1117537"/>
                  <a:pt x="10602849" y="1112203"/>
                </a:cubicBezTo>
                <a:cubicBezTo>
                  <a:pt x="10584117" y="1106869"/>
                  <a:pt x="10565194" y="1101281"/>
                  <a:pt x="10546080" y="1095375"/>
                </a:cubicBezTo>
                <a:cubicBezTo>
                  <a:pt x="10526967" y="1089470"/>
                  <a:pt x="10507790" y="1083247"/>
                  <a:pt x="10488422" y="1076706"/>
                </a:cubicBezTo>
                <a:cubicBezTo>
                  <a:pt x="10469055" y="1070166"/>
                  <a:pt x="10449623" y="1063308"/>
                  <a:pt x="10430129" y="1056132"/>
                </a:cubicBezTo>
                <a:cubicBezTo>
                  <a:pt x="10427907" y="1055307"/>
                  <a:pt x="10425620" y="1054481"/>
                  <a:pt x="10423398" y="1053656"/>
                </a:cubicBezTo>
                <a:cubicBezTo>
                  <a:pt x="10421175" y="1052830"/>
                  <a:pt x="10418890" y="1052005"/>
                  <a:pt x="10416604" y="1051116"/>
                </a:cubicBezTo>
                <a:cubicBezTo>
                  <a:pt x="10414318" y="1050290"/>
                  <a:pt x="10412095" y="1049401"/>
                  <a:pt x="10409809" y="1048576"/>
                </a:cubicBezTo>
                <a:cubicBezTo>
                  <a:pt x="10407523" y="1047750"/>
                  <a:pt x="10405300" y="1046861"/>
                  <a:pt x="10403015" y="1045972"/>
                </a:cubicBezTo>
                <a:cubicBezTo>
                  <a:pt x="10381170" y="1037654"/>
                  <a:pt x="10359326" y="1028891"/>
                  <a:pt x="10337419" y="1019747"/>
                </a:cubicBezTo>
                <a:cubicBezTo>
                  <a:pt x="10315575" y="1010603"/>
                  <a:pt x="10293731" y="1001078"/>
                  <a:pt x="10271950" y="991172"/>
                </a:cubicBezTo>
                <a:cubicBezTo>
                  <a:pt x="10250233" y="981266"/>
                  <a:pt x="10228644" y="970979"/>
                  <a:pt x="10207181" y="960374"/>
                </a:cubicBezTo>
                <a:cubicBezTo>
                  <a:pt x="10185781" y="949770"/>
                  <a:pt x="10164572" y="938784"/>
                  <a:pt x="10143617" y="927481"/>
                </a:cubicBezTo>
                <a:cubicBezTo>
                  <a:pt x="10122725" y="916242"/>
                  <a:pt x="10102024" y="904684"/>
                  <a:pt x="10081768" y="892873"/>
                </a:cubicBezTo>
                <a:cubicBezTo>
                  <a:pt x="10061511" y="881062"/>
                  <a:pt x="10041572" y="869061"/>
                  <a:pt x="10022078" y="856806"/>
                </a:cubicBezTo>
                <a:cubicBezTo>
                  <a:pt x="10002583" y="844614"/>
                  <a:pt x="9983533" y="832168"/>
                  <a:pt x="9964865" y="819595"/>
                </a:cubicBezTo>
                <a:cubicBezTo>
                  <a:pt x="9946259" y="807085"/>
                  <a:pt x="9928161" y="794385"/>
                  <a:pt x="9910445" y="781558"/>
                </a:cubicBezTo>
                <a:cubicBezTo>
                  <a:pt x="9901619" y="775208"/>
                  <a:pt x="9892919" y="768795"/>
                  <a:pt x="9884346" y="762381"/>
                </a:cubicBezTo>
                <a:cubicBezTo>
                  <a:pt x="9875774" y="755968"/>
                  <a:pt x="9867329" y="749554"/>
                  <a:pt x="9859010" y="743077"/>
                </a:cubicBezTo>
                <a:cubicBezTo>
                  <a:pt x="9850692" y="736664"/>
                  <a:pt x="9842563" y="730187"/>
                  <a:pt x="9834499" y="723709"/>
                </a:cubicBezTo>
                <a:cubicBezTo>
                  <a:pt x="9826434" y="717233"/>
                  <a:pt x="9818560" y="710819"/>
                  <a:pt x="9810750" y="704342"/>
                </a:cubicBezTo>
                <a:lnTo>
                  <a:pt x="9799066" y="694690"/>
                </a:lnTo>
                <a:lnTo>
                  <a:pt x="9787763" y="685038"/>
                </a:lnTo>
                <a:lnTo>
                  <a:pt x="9776523" y="675323"/>
                </a:lnTo>
                <a:lnTo>
                  <a:pt x="9770935" y="670497"/>
                </a:lnTo>
                <a:lnTo>
                  <a:pt x="9765474" y="665670"/>
                </a:lnTo>
                <a:lnTo>
                  <a:pt x="9743948" y="646430"/>
                </a:lnTo>
                <a:lnTo>
                  <a:pt x="9723247" y="627190"/>
                </a:lnTo>
                <a:cubicBezTo>
                  <a:pt x="9709721" y="614426"/>
                  <a:pt x="9696577" y="601726"/>
                  <a:pt x="9683941" y="589090"/>
                </a:cubicBezTo>
                <a:cubicBezTo>
                  <a:pt x="9671368" y="576517"/>
                  <a:pt x="9659175" y="564007"/>
                  <a:pt x="9647365" y="551498"/>
                </a:cubicBezTo>
                <a:cubicBezTo>
                  <a:pt x="9635681" y="539115"/>
                  <a:pt x="9624378" y="526796"/>
                  <a:pt x="9613456" y="514541"/>
                </a:cubicBezTo>
                <a:cubicBezTo>
                  <a:pt x="9602597" y="502349"/>
                  <a:pt x="9592120" y="490220"/>
                  <a:pt x="9582023" y="478219"/>
                </a:cubicBezTo>
                <a:lnTo>
                  <a:pt x="9574467" y="469265"/>
                </a:lnTo>
                <a:lnTo>
                  <a:pt x="9567164" y="460312"/>
                </a:lnTo>
                <a:lnTo>
                  <a:pt x="9552813" y="442595"/>
                </a:lnTo>
                <a:lnTo>
                  <a:pt x="9527095" y="409575"/>
                </a:lnTo>
                <a:cubicBezTo>
                  <a:pt x="9525381" y="407416"/>
                  <a:pt x="9523667" y="405194"/>
                  <a:pt x="9522016" y="403035"/>
                </a:cubicBezTo>
                <a:cubicBezTo>
                  <a:pt x="9520301" y="400875"/>
                  <a:pt x="9518650" y="398717"/>
                  <a:pt x="9516935" y="396494"/>
                </a:cubicBezTo>
                <a:cubicBezTo>
                  <a:pt x="9515221" y="394335"/>
                  <a:pt x="9513570" y="392176"/>
                  <a:pt x="9511856" y="390017"/>
                </a:cubicBezTo>
                <a:cubicBezTo>
                  <a:pt x="9510141" y="387858"/>
                  <a:pt x="9508426" y="385763"/>
                  <a:pt x="9506648" y="383603"/>
                </a:cubicBezTo>
                <a:lnTo>
                  <a:pt x="9496361" y="370840"/>
                </a:lnTo>
                <a:lnTo>
                  <a:pt x="9485820" y="358331"/>
                </a:lnTo>
                <a:cubicBezTo>
                  <a:pt x="9484106" y="356235"/>
                  <a:pt x="9482328" y="354139"/>
                  <a:pt x="9480613" y="352107"/>
                </a:cubicBezTo>
                <a:cubicBezTo>
                  <a:pt x="9478835" y="350075"/>
                  <a:pt x="9477057" y="347980"/>
                  <a:pt x="9475280" y="345948"/>
                </a:cubicBezTo>
                <a:cubicBezTo>
                  <a:pt x="9473501" y="343916"/>
                  <a:pt x="9471723" y="341884"/>
                  <a:pt x="9469945" y="339852"/>
                </a:cubicBezTo>
                <a:cubicBezTo>
                  <a:pt x="9468168" y="337820"/>
                  <a:pt x="9466390" y="335788"/>
                  <a:pt x="9464611" y="333756"/>
                </a:cubicBezTo>
                <a:lnTo>
                  <a:pt x="9461945" y="330708"/>
                </a:lnTo>
                <a:lnTo>
                  <a:pt x="9459214" y="327724"/>
                </a:lnTo>
                <a:lnTo>
                  <a:pt x="9453753" y="321755"/>
                </a:lnTo>
                <a:cubicBezTo>
                  <a:pt x="9452864" y="320739"/>
                  <a:pt x="9451911" y="319786"/>
                  <a:pt x="9451022" y="318770"/>
                </a:cubicBezTo>
                <a:cubicBezTo>
                  <a:pt x="9450133" y="317754"/>
                  <a:pt x="9449245" y="316802"/>
                  <a:pt x="9448356" y="315786"/>
                </a:cubicBezTo>
                <a:cubicBezTo>
                  <a:pt x="9447467" y="314770"/>
                  <a:pt x="9446578" y="313817"/>
                  <a:pt x="9445625" y="312801"/>
                </a:cubicBezTo>
                <a:cubicBezTo>
                  <a:pt x="9444736" y="311785"/>
                  <a:pt x="9443783" y="310832"/>
                  <a:pt x="9442895" y="309880"/>
                </a:cubicBezTo>
                <a:cubicBezTo>
                  <a:pt x="9441053" y="307912"/>
                  <a:pt x="9439211" y="306007"/>
                  <a:pt x="9437370" y="304038"/>
                </a:cubicBezTo>
                <a:cubicBezTo>
                  <a:pt x="9435529" y="302070"/>
                  <a:pt x="9433687" y="300164"/>
                  <a:pt x="9431845" y="298196"/>
                </a:cubicBezTo>
                <a:cubicBezTo>
                  <a:pt x="9430004" y="296228"/>
                  <a:pt x="9428162" y="294323"/>
                  <a:pt x="9426321" y="292418"/>
                </a:cubicBezTo>
                <a:cubicBezTo>
                  <a:pt x="9424480" y="290513"/>
                  <a:pt x="9422574" y="288607"/>
                  <a:pt x="9420733" y="286703"/>
                </a:cubicBezTo>
                <a:cubicBezTo>
                  <a:pt x="9419781" y="285750"/>
                  <a:pt x="9418828" y="284798"/>
                  <a:pt x="9417939" y="283845"/>
                </a:cubicBezTo>
                <a:cubicBezTo>
                  <a:pt x="9416986" y="282893"/>
                  <a:pt x="9416097" y="281940"/>
                  <a:pt x="9415145" y="280988"/>
                </a:cubicBezTo>
                <a:cubicBezTo>
                  <a:pt x="9414193" y="280035"/>
                  <a:pt x="9413304" y="279082"/>
                  <a:pt x="9412351" y="278130"/>
                </a:cubicBezTo>
                <a:cubicBezTo>
                  <a:pt x="9411398" y="277178"/>
                  <a:pt x="9410446" y="276225"/>
                  <a:pt x="9409557" y="275273"/>
                </a:cubicBezTo>
                <a:lnTo>
                  <a:pt x="9398191" y="264096"/>
                </a:lnTo>
                <a:cubicBezTo>
                  <a:pt x="9397238" y="263144"/>
                  <a:pt x="9396285" y="262255"/>
                  <a:pt x="9395333" y="261303"/>
                </a:cubicBezTo>
                <a:cubicBezTo>
                  <a:pt x="9394381" y="260350"/>
                  <a:pt x="9393428" y="259461"/>
                  <a:pt x="9392475" y="258572"/>
                </a:cubicBezTo>
                <a:cubicBezTo>
                  <a:pt x="9391523" y="257683"/>
                  <a:pt x="9390570" y="256731"/>
                  <a:pt x="9389555" y="255842"/>
                </a:cubicBezTo>
                <a:cubicBezTo>
                  <a:pt x="9388602" y="254953"/>
                  <a:pt x="9387649" y="254000"/>
                  <a:pt x="9386633" y="253111"/>
                </a:cubicBezTo>
                <a:cubicBezTo>
                  <a:pt x="9385681" y="252222"/>
                  <a:pt x="9384729" y="251333"/>
                  <a:pt x="9383776" y="250381"/>
                </a:cubicBezTo>
                <a:cubicBezTo>
                  <a:pt x="9382823" y="249492"/>
                  <a:pt x="9381871" y="248539"/>
                  <a:pt x="9380919" y="247650"/>
                </a:cubicBezTo>
                <a:cubicBezTo>
                  <a:pt x="9379966" y="246761"/>
                  <a:pt x="9379013" y="245809"/>
                  <a:pt x="9378061" y="244920"/>
                </a:cubicBezTo>
                <a:cubicBezTo>
                  <a:pt x="9377108" y="244031"/>
                  <a:pt x="9376156" y="243142"/>
                  <a:pt x="9375140" y="242253"/>
                </a:cubicBezTo>
                <a:lnTo>
                  <a:pt x="9363393" y="231648"/>
                </a:lnTo>
                <a:lnTo>
                  <a:pt x="9360471" y="228981"/>
                </a:lnTo>
                <a:lnTo>
                  <a:pt x="9357487" y="226378"/>
                </a:lnTo>
                <a:lnTo>
                  <a:pt x="9351518" y="221234"/>
                </a:lnTo>
                <a:cubicBezTo>
                  <a:pt x="9349549" y="219520"/>
                  <a:pt x="9347581" y="217805"/>
                  <a:pt x="9345612" y="216091"/>
                </a:cubicBezTo>
                <a:cubicBezTo>
                  <a:pt x="9343644" y="214376"/>
                  <a:pt x="9341612" y="212725"/>
                  <a:pt x="9339644" y="211011"/>
                </a:cubicBezTo>
                <a:cubicBezTo>
                  <a:pt x="9337611" y="209360"/>
                  <a:pt x="9335643" y="207645"/>
                  <a:pt x="9333611" y="205994"/>
                </a:cubicBezTo>
                <a:cubicBezTo>
                  <a:pt x="9331579" y="204343"/>
                  <a:pt x="9329610" y="202628"/>
                  <a:pt x="9327642" y="200978"/>
                </a:cubicBezTo>
                <a:cubicBezTo>
                  <a:pt x="9325610" y="199327"/>
                  <a:pt x="9323578" y="197739"/>
                  <a:pt x="9321546" y="196088"/>
                </a:cubicBezTo>
                <a:cubicBezTo>
                  <a:pt x="9319514" y="194437"/>
                  <a:pt x="9317482" y="192850"/>
                  <a:pt x="9315450" y="191199"/>
                </a:cubicBezTo>
                <a:cubicBezTo>
                  <a:pt x="9313418" y="189547"/>
                  <a:pt x="9311386" y="187960"/>
                  <a:pt x="9309354" y="186372"/>
                </a:cubicBezTo>
                <a:cubicBezTo>
                  <a:pt x="9307322" y="184785"/>
                  <a:pt x="9305290" y="183197"/>
                  <a:pt x="9303195" y="181610"/>
                </a:cubicBezTo>
                <a:cubicBezTo>
                  <a:pt x="9302179" y="180848"/>
                  <a:pt x="9301162" y="180022"/>
                  <a:pt x="9300146" y="179197"/>
                </a:cubicBezTo>
                <a:cubicBezTo>
                  <a:pt x="9299131" y="178435"/>
                  <a:pt x="9298115" y="177610"/>
                  <a:pt x="9297098" y="176847"/>
                </a:cubicBezTo>
                <a:cubicBezTo>
                  <a:pt x="9296082" y="176086"/>
                  <a:pt x="9295067" y="175260"/>
                  <a:pt x="9293987" y="174498"/>
                </a:cubicBezTo>
                <a:cubicBezTo>
                  <a:pt x="9292971" y="173736"/>
                  <a:pt x="9291892" y="172974"/>
                  <a:pt x="9290875" y="172212"/>
                </a:cubicBezTo>
                <a:cubicBezTo>
                  <a:pt x="9289859" y="171450"/>
                  <a:pt x="9288780" y="170688"/>
                  <a:pt x="9287764" y="169926"/>
                </a:cubicBezTo>
                <a:cubicBezTo>
                  <a:pt x="9286748" y="169164"/>
                  <a:pt x="9285669" y="168402"/>
                  <a:pt x="9284653" y="167640"/>
                </a:cubicBezTo>
                <a:cubicBezTo>
                  <a:pt x="9283636" y="166878"/>
                  <a:pt x="9282557" y="166116"/>
                  <a:pt x="9281541" y="165354"/>
                </a:cubicBezTo>
                <a:cubicBezTo>
                  <a:pt x="9280525" y="164592"/>
                  <a:pt x="9279445" y="163830"/>
                  <a:pt x="9278430" y="163068"/>
                </a:cubicBezTo>
                <a:lnTo>
                  <a:pt x="9265857" y="154115"/>
                </a:lnTo>
                <a:cubicBezTo>
                  <a:pt x="9264841" y="153353"/>
                  <a:pt x="9263761" y="152654"/>
                  <a:pt x="9262682" y="151892"/>
                </a:cubicBezTo>
                <a:cubicBezTo>
                  <a:pt x="9261602" y="151194"/>
                  <a:pt x="9260586" y="150431"/>
                  <a:pt x="9259507" y="149733"/>
                </a:cubicBezTo>
                <a:cubicBezTo>
                  <a:pt x="9258427" y="149035"/>
                  <a:pt x="9257411" y="148272"/>
                  <a:pt x="9256332" y="147574"/>
                </a:cubicBezTo>
                <a:cubicBezTo>
                  <a:pt x="9255252" y="146876"/>
                  <a:pt x="9254236" y="146113"/>
                  <a:pt x="9253157" y="145415"/>
                </a:cubicBezTo>
                <a:cubicBezTo>
                  <a:pt x="9248902" y="142558"/>
                  <a:pt x="9244647" y="139700"/>
                  <a:pt x="9240393" y="136906"/>
                </a:cubicBezTo>
                <a:cubicBezTo>
                  <a:pt x="9236138" y="134112"/>
                  <a:pt x="9231884" y="131381"/>
                  <a:pt x="9227566" y="128651"/>
                </a:cubicBezTo>
                <a:cubicBezTo>
                  <a:pt x="9223311" y="125920"/>
                  <a:pt x="9218994" y="123254"/>
                  <a:pt x="9214675" y="120586"/>
                </a:cubicBezTo>
                <a:cubicBezTo>
                  <a:pt x="9210357" y="117920"/>
                  <a:pt x="9206040" y="115379"/>
                  <a:pt x="9201721" y="112776"/>
                </a:cubicBezTo>
                <a:cubicBezTo>
                  <a:pt x="9193022" y="107696"/>
                  <a:pt x="9184322" y="102743"/>
                  <a:pt x="9175559" y="97981"/>
                </a:cubicBezTo>
                <a:cubicBezTo>
                  <a:pt x="9166796" y="93218"/>
                  <a:pt x="9158033" y="88646"/>
                  <a:pt x="9149207" y="84201"/>
                </a:cubicBezTo>
                <a:cubicBezTo>
                  <a:pt x="9140381" y="79756"/>
                  <a:pt x="9131554" y="75502"/>
                  <a:pt x="9122664" y="71438"/>
                </a:cubicBezTo>
                <a:cubicBezTo>
                  <a:pt x="9113774" y="67374"/>
                  <a:pt x="9104884" y="63436"/>
                  <a:pt x="9095994" y="59754"/>
                </a:cubicBezTo>
                <a:cubicBezTo>
                  <a:pt x="9093327" y="58610"/>
                  <a:pt x="9090596" y="57531"/>
                  <a:pt x="9087866" y="56451"/>
                </a:cubicBezTo>
                <a:cubicBezTo>
                  <a:pt x="9085135" y="55372"/>
                  <a:pt x="9082469" y="54292"/>
                  <a:pt x="9079738" y="53213"/>
                </a:cubicBezTo>
                <a:cubicBezTo>
                  <a:pt x="9077007" y="52133"/>
                  <a:pt x="9074341" y="51117"/>
                  <a:pt x="9071610" y="50101"/>
                </a:cubicBezTo>
                <a:cubicBezTo>
                  <a:pt x="9068880" y="49085"/>
                  <a:pt x="9066212" y="48070"/>
                  <a:pt x="9063482" y="47054"/>
                </a:cubicBezTo>
                <a:cubicBezTo>
                  <a:pt x="9057195" y="44767"/>
                  <a:pt x="9050972" y="42545"/>
                  <a:pt x="9044686" y="40386"/>
                </a:cubicBezTo>
                <a:cubicBezTo>
                  <a:pt x="9038399" y="38227"/>
                  <a:pt x="9032113" y="36195"/>
                  <a:pt x="9025826" y="34226"/>
                </a:cubicBezTo>
                <a:cubicBezTo>
                  <a:pt x="9019540" y="32258"/>
                  <a:pt x="9013254" y="30417"/>
                  <a:pt x="9006904" y="28575"/>
                </a:cubicBezTo>
                <a:cubicBezTo>
                  <a:pt x="9000617" y="26797"/>
                  <a:pt x="8994267" y="25083"/>
                  <a:pt x="8987981" y="23431"/>
                </a:cubicBezTo>
                <a:cubicBezTo>
                  <a:pt x="8983472" y="22288"/>
                  <a:pt x="8978900" y="21145"/>
                  <a:pt x="8974392" y="20066"/>
                </a:cubicBezTo>
                <a:cubicBezTo>
                  <a:pt x="8969820" y="18986"/>
                  <a:pt x="8965311" y="17970"/>
                  <a:pt x="8960739" y="16954"/>
                </a:cubicBezTo>
                <a:cubicBezTo>
                  <a:pt x="8956167" y="15938"/>
                  <a:pt x="8951595" y="14986"/>
                  <a:pt x="8947086" y="14097"/>
                </a:cubicBezTo>
                <a:cubicBezTo>
                  <a:pt x="8942515" y="13208"/>
                  <a:pt x="8937943" y="12319"/>
                  <a:pt x="8933370" y="11494"/>
                </a:cubicBezTo>
                <a:cubicBezTo>
                  <a:pt x="8928798" y="10668"/>
                  <a:pt x="8924226" y="9906"/>
                  <a:pt x="8919591" y="9144"/>
                </a:cubicBezTo>
                <a:cubicBezTo>
                  <a:pt x="8915019" y="8382"/>
                  <a:pt x="8910383" y="7747"/>
                  <a:pt x="8905811" y="7049"/>
                </a:cubicBezTo>
                <a:cubicBezTo>
                  <a:pt x="8901240" y="6413"/>
                  <a:pt x="8896604" y="5778"/>
                  <a:pt x="8891969" y="5270"/>
                </a:cubicBezTo>
                <a:cubicBezTo>
                  <a:pt x="8887333" y="4699"/>
                  <a:pt x="8882761" y="4191"/>
                  <a:pt x="8878125" y="3747"/>
                </a:cubicBezTo>
                <a:cubicBezTo>
                  <a:pt x="8873490" y="3302"/>
                  <a:pt x="8868918" y="2858"/>
                  <a:pt x="8864282" y="2476"/>
                </a:cubicBezTo>
                <a:cubicBezTo>
                  <a:pt x="8859647" y="2095"/>
                  <a:pt x="8855011" y="1715"/>
                  <a:pt x="8850376" y="1460"/>
                </a:cubicBezTo>
                <a:cubicBezTo>
                  <a:pt x="8845741" y="1143"/>
                  <a:pt x="8841105" y="889"/>
                  <a:pt x="8836470" y="699"/>
                </a:cubicBezTo>
                <a:cubicBezTo>
                  <a:pt x="8831834" y="508"/>
                  <a:pt x="8827198" y="317"/>
                  <a:pt x="8822563" y="190"/>
                </a:cubicBezTo>
                <a:cubicBezTo>
                  <a:pt x="8817928" y="63"/>
                  <a:pt x="8813292" y="0"/>
                  <a:pt x="8808657" y="0"/>
                </a:cubicBezTo>
                <a:cubicBezTo>
                  <a:pt x="8804021" y="0"/>
                  <a:pt x="8799385" y="0"/>
                  <a:pt x="8794813" y="63"/>
                </a:cubicBezTo>
                <a:cubicBezTo>
                  <a:pt x="8790178" y="127"/>
                  <a:pt x="8785606" y="254"/>
                  <a:pt x="8780970" y="381"/>
                </a:cubicBezTo>
                <a:cubicBezTo>
                  <a:pt x="8776335" y="508"/>
                  <a:pt x="8771763" y="762"/>
                  <a:pt x="8767191" y="1016"/>
                </a:cubicBezTo>
                <a:cubicBezTo>
                  <a:pt x="8757983" y="1524"/>
                  <a:pt x="8748840" y="2159"/>
                  <a:pt x="8739822" y="3048"/>
                </a:cubicBezTo>
                <a:cubicBezTo>
                  <a:pt x="8730742" y="3937"/>
                  <a:pt x="8721725" y="5017"/>
                  <a:pt x="8712835" y="6286"/>
                </a:cubicBezTo>
                <a:cubicBezTo>
                  <a:pt x="8703945" y="7556"/>
                  <a:pt x="8695119" y="9017"/>
                  <a:pt x="8686419" y="10604"/>
                </a:cubicBezTo>
                <a:cubicBezTo>
                  <a:pt x="8677720" y="12256"/>
                  <a:pt x="8669083" y="14033"/>
                  <a:pt x="8660638" y="16065"/>
                </a:cubicBezTo>
                <a:cubicBezTo>
                  <a:pt x="8656383" y="17081"/>
                  <a:pt x="8652193" y="18097"/>
                  <a:pt x="8648065" y="19177"/>
                </a:cubicBezTo>
                <a:cubicBezTo>
                  <a:pt x="8643937" y="20256"/>
                  <a:pt x="8639810" y="21399"/>
                  <a:pt x="8635746" y="22606"/>
                </a:cubicBezTo>
                <a:cubicBezTo>
                  <a:pt x="8631682" y="23813"/>
                  <a:pt x="8627682" y="25019"/>
                  <a:pt x="8623681" y="26289"/>
                </a:cubicBezTo>
                <a:cubicBezTo>
                  <a:pt x="8619681" y="27559"/>
                  <a:pt x="8615744" y="28892"/>
                  <a:pt x="8611870" y="30290"/>
                </a:cubicBezTo>
                <a:cubicBezTo>
                  <a:pt x="8607996" y="31686"/>
                  <a:pt x="8604123" y="33083"/>
                  <a:pt x="8600376" y="34544"/>
                </a:cubicBezTo>
                <a:cubicBezTo>
                  <a:pt x="8596567" y="36004"/>
                  <a:pt x="8592820" y="37529"/>
                  <a:pt x="8589137" y="39053"/>
                </a:cubicBezTo>
                <a:cubicBezTo>
                  <a:pt x="8585454" y="40576"/>
                  <a:pt x="8581834" y="42164"/>
                  <a:pt x="8578279" y="43815"/>
                </a:cubicBezTo>
                <a:cubicBezTo>
                  <a:pt x="8574722" y="45466"/>
                  <a:pt x="8571167" y="47117"/>
                  <a:pt x="8567737" y="48831"/>
                </a:cubicBezTo>
                <a:cubicBezTo>
                  <a:pt x="8560816" y="52260"/>
                  <a:pt x="8554148" y="55880"/>
                  <a:pt x="8547798" y="59626"/>
                </a:cubicBezTo>
                <a:cubicBezTo>
                  <a:pt x="8541385" y="63373"/>
                  <a:pt x="8535289" y="67310"/>
                  <a:pt x="8529510" y="71374"/>
                </a:cubicBezTo>
                <a:cubicBezTo>
                  <a:pt x="8523669" y="75438"/>
                  <a:pt x="8518144" y="79692"/>
                  <a:pt x="8512937" y="84011"/>
                </a:cubicBezTo>
                <a:cubicBezTo>
                  <a:pt x="8507667" y="88392"/>
                  <a:pt x="8502713" y="92901"/>
                  <a:pt x="8498142" y="97536"/>
                </a:cubicBezTo>
                <a:cubicBezTo>
                  <a:pt x="8493506" y="102172"/>
                  <a:pt x="8489251" y="106997"/>
                  <a:pt x="8485315" y="111887"/>
                </a:cubicBezTo>
                <a:cubicBezTo>
                  <a:pt x="8481378" y="116840"/>
                  <a:pt x="8477758" y="121856"/>
                  <a:pt x="8474520" y="127000"/>
                </a:cubicBezTo>
                <a:cubicBezTo>
                  <a:pt x="8471281" y="132207"/>
                  <a:pt x="8468360" y="137478"/>
                  <a:pt x="8465820" y="142875"/>
                </a:cubicBezTo>
                <a:cubicBezTo>
                  <a:pt x="8463280" y="148272"/>
                  <a:pt x="8461057" y="153797"/>
                  <a:pt x="8459216" y="159449"/>
                </a:cubicBezTo>
                <a:cubicBezTo>
                  <a:pt x="8458263" y="162243"/>
                  <a:pt x="8457438" y="165100"/>
                  <a:pt x="8456740" y="167957"/>
                </a:cubicBezTo>
                <a:cubicBezTo>
                  <a:pt x="8455978" y="170815"/>
                  <a:pt x="8455343" y="173736"/>
                  <a:pt x="8454834" y="176657"/>
                </a:cubicBezTo>
                <a:cubicBezTo>
                  <a:pt x="8454263" y="179578"/>
                  <a:pt x="8453819" y="182563"/>
                  <a:pt x="8453501" y="185547"/>
                </a:cubicBezTo>
                <a:cubicBezTo>
                  <a:pt x="8453120" y="188532"/>
                  <a:pt x="8452866" y="191516"/>
                  <a:pt x="8452739" y="194564"/>
                </a:cubicBezTo>
                <a:cubicBezTo>
                  <a:pt x="8452612" y="197612"/>
                  <a:pt x="8452548" y="200660"/>
                  <a:pt x="8452612" y="203771"/>
                </a:cubicBezTo>
                <a:cubicBezTo>
                  <a:pt x="8452612" y="206883"/>
                  <a:pt x="8452803" y="209995"/>
                  <a:pt x="8453057" y="213106"/>
                </a:cubicBezTo>
                <a:cubicBezTo>
                  <a:pt x="8453310" y="216281"/>
                  <a:pt x="8453628" y="219456"/>
                  <a:pt x="8454072" y="222631"/>
                </a:cubicBezTo>
                <a:cubicBezTo>
                  <a:pt x="8454517" y="225806"/>
                  <a:pt x="8455025" y="229045"/>
                  <a:pt x="8455660" y="232283"/>
                </a:cubicBezTo>
                <a:cubicBezTo>
                  <a:pt x="8456930" y="238760"/>
                  <a:pt x="8458581" y="245364"/>
                  <a:pt x="8460676" y="252095"/>
                </a:cubicBezTo>
                <a:cubicBezTo>
                  <a:pt x="8462772" y="258826"/>
                  <a:pt x="8465248" y="265621"/>
                  <a:pt x="8468106" y="272478"/>
                </a:cubicBezTo>
                <a:cubicBezTo>
                  <a:pt x="8471027" y="279400"/>
                  <a:pt x="8474329" y="286321"/>
                  <a:pt x="8478075" y="293370"/>
                </a:cubicBezTo>
                <a:cubicBezTo>
                  <a:pt x="8481822" y="300419"/>
                  <a:pt x="8486013" y="307594"/>
                  <a:pt x="8490648" y="314770"/>
                </a:cubicBezTo>
                <a:cubicBezTo>
                  <a:pt x="8499856" y="329248"/>
                  <a:pt x="8510715" y="343980"/>
                  <a:pt x="8523224" y="358902"/>
                </a:cubicBezTo>
                <a:cubicBezTo>
                  <a:pt x="8535797" y="373888"/>
                  <a:pt x="8549894" y="389064"/>
                  <a:pt x="8565515" y="404305"/>
                </a:cubicBezTo>
                <a:cubicBezTo>
                  <a:pt x="8581263" y="419608"/>
                  <a:pt x="8598471" y="435039"/>
                  <a:pt x="8617077" y="450406"/>
                </a:cubicBezTo>
                <a:cubicBezTo>
                  <a:pt x="8635809" y="465900"/>
                  <a:pt x="8655875" y="481330"/>
                  <a:pt x="8677211" y="496697"/>
                </a:cubicBezTo>
                <a:cubicBezTo>
                  <a:pt x="8678545" y="497650"/>
                  <a:pt x="8679879" y="498602"/>
                  <a:pt x="8681212" y="499618"/>
                </a:cubicBezTo>
                <a:cubicBezTo>
                  <a:pt x="8682545" y="500571"/>
                  <a:pt x="8683943" y="501523"/>
                  <a:pt x="8685340" y="502475"/>
                </a:cubicBezTo>
                <a:cubicBezTo>
                  <a:pt x="8686736" y="503428"/>
                  <a:pt x="8688070" y="504381"/>
                  <a:pt x="8689467" y="505333"/>
                </a:cubicBezTo>
                <a:cubicBezTo>
                  <a:pt x="8690864" y="506286"/>
                  <a:pt x="8692197" y="507238"/>
                  <a:pt x="8693595" y="508254"/>
                </a:cubicBezTo>
                <a:lnTo>
                  <a:pt x="8701849" y="514032"/>
                </a:lnTo>
                <a:cubicBezTo>
                  <a:pt x="8702548" y="514541"/>
                  <a:pt x="8703246" y="514985"/>
                  <a:pt x="8703945" y="515493"/>
                </a:cubicBezTo>
                <a:cubicBezTo>
                  <a:pt x="8704644" y="516001"/>
                  <a:pt x="8705342" y="516446"/>
                  <a:pt x="8706041" y="516953"/>
                </a:cubicBezTo>
                <a:cubicBezTo>
                  <a:pt x="8706739" y="517462"/>
                  <a:pt x="8707437" y="517906"/>
                  <a:pt x="8708199" y="518414"/>
                </a:cubicBezTo>
                <a:cubicBezTo>
                  <a:pt x="8708898" y="518922"/>
                  <a:pt x="8709660" y="519367"/>
                  <a:pt x="8710358" y="519875"/>
                </a:cubicBezTo>
                <a:lnTo>
                  <a:pt x="8727440" y="531432"/>
                </a:lnTo>
                <a:lnTo>
                  <a:pt x="8745157" y="542862"/>
                </a:lnTo>
                <a:lnTo>
                  <a:pt x="8754046" y="548577"/>
                </a:lnTo>
                <a:lnTo>
                  <a:pt x="8763191" y="554292"/>
                </a:lnTo>
                <a:lnTo>
                  <a:pt x="8781542" y="565722"/>
                </a:lnTo>
                <a:lnTo>
                  <a:pt x="8800465" y="577025"/>
                </a:lnTo>
                <a:lnTo>
                  <a:pt x="8809926" y="582676"/>
                </a:lnTo>
                <a:lnTo>
                  <a:pt x="8819706" y="588264"/>
                </a:lnTo>
                <a:lnTo>
                  <a:pt x="8839200" y="599504"/>
                </a:lnTo>
                <a:lnTo>
                  <a:pt x="8859203" y="610616"/>
                </a:lnTo>
                <a:cubicBezTo>
                  <a:pt x="8862505" y="612458"/>
                  <a:pt x="8865870" y="614299"/>
                  <a:pt x="8869235" y="616204"/>
                </a:cubicBezTo>
                <a:cubicBezTo>
                  <a:pt x="8872601" y="618045"/>
                  <a:pt x="8876030" y="619887"/>
                  <a:pt x="8879459" y="621729"/>
                </a:cubicBezTo>
                <a:cubicBezTo>
                  <a:pt x="8882888" y="623570"/>
                  <a:pt x="8886317" y="625412"/>
                  <a:pt x="8889746" y="627190"/>
                </a:cubicBezTo>
                <a:cubicBezTo>
                  <a:pt x="8893175" y="629031"/>
                  <a:pt x="8896604" y="630873"/>
                  <a:pt x="8900033" y="632714"/>
                </a:cubicBezTo>
                <a:cubicBezTo>
                  <a:pt x="8901747" y="633667"/>
                  <a:pt x="8903462" y="634556"/>
                  <a:pt x="8905176" y="635445"/>
                </a:cubicBezTo>
                <a:cubicBezTo>
                  <a:pt x="8906891" y="636334"/>
                  <a:pt x="8908669" y="637286"/>
                  <a:pt x="8910447" y="638175"/>
                </a:cubicBezTo>
                <a:cubicBezTo>
                  <a:pt x="8912225" y="639064"/>
                  <a:pt x="8913940" y="639953"/>
                  <a:pt x="8915718" y="640906"/>
                </a:cubicBezTo>
                <a:cubicBezTo>
                  <a:pt x="8917495" y="641795"/>
                  <a:pt x="8919210" y="642684"/>
                  <a:pt x="8920988" y="643636"/>
                </a:cubicBezTo>
                <a:lnTo>
                  <a:pt x="8942451" y="654685"/>
                </a:lnTo>
                <a:lnTo>
                  <a:pt x="8971217" y="669481"/>
                </a:lnTo>
                <a:cubicBezTo>
                  <a:pt x="8973630" y="670687"/>
                  <a:pt x="8976043" y="671957"/>
                  <a:pt x="8978392" y="673227"/>
                </a:cubicBezTo>
                <a:cubicBezTo>
                  <a:pt x="8980805" y="674497"/>
                  <a:pt x="8983155" y="675767"/>
                  <a:pt x="8985568" y="677037"/>
                </a:cubicBezTo>
                <a:cubicBezTo>
                  <a:pt x="8987981" y="678307"/>
                  <a:pt x="8990330" y="679577"/>
                  <a:pt x="8992743" y="680847"/>
                </a:cubicBezTo>
                <a:cubicBezTo>
                  <a:pt x="8995156" y="682117"/>
                  <a:pt x="8997506" y="683387"/>
                  <a:pt x="8999919" y="684657"/>
                </a:cubicBezTo>
                <a:cubicBezTo>
                  <a:pt x="9009444" y="689737"/>
                  <a:pt x="9019032" y="694944"/>
                  <a:pt x="9028494" y="700151"/>
                </a:cubicBezTo>
                <a:cubicBezTo>
                  <a:pt x="9038019" y="705358"/>
                  <a:pt x="9047544" y="710692"/>
                  <a:pt x="9057005" y="716026"/>
                </a:cubicBezTo>
                <a:cubicBezTo>
                  <a:pt x="9066467" y="721360"/>
                  <a:pt x="9075992" y="726821"/>
                  <a:pt x="9085390" y="732282"/>
                </a:cubicBezTo>
                <a:cubicBezTo>
                  <a:pt x="9094851" y="737743"/>
                  <a:pt x="9104312" y="743331"/>
                  <a:pt x="9113710" y="748983"/>
                </a:cubicBezTo>
                <a:cubicBezTo>
                  <a:pt x="9123108" y="754634"/>
                  <a:pt x="9132507" y="760349"/>
                  <a:pt x="9141905" y="766128"/>
                </a:cubicBezTo>
                <a:cubicBezTo>
                  <a:pt x="9151303" y="771906"/>
                  <a:pt x="9160637" y="777812"/>
                  <a:pt x="9169971" y="783717"/>
                </a:cubicBezTo>
                <a:cubicBezTo>
                  <a:pt x="9179306" y="789686"/>
                  <a:pt x="9188641" y="795719"/>
                  <a:pt x="9197911" y="801815"/>
                </a:cubicBezTo>
                <a:cubicBezTo>
                  <a:pt x="9207182" y="807911"/>
                  <a:pt x="9216454" y="814134"/>
                  <a:pt x="9225724" y="820356"/>
                </a:cubicBezTo>
                <a:cubicBezTo>
                  <a:pt x="9244203" y="832930"/>
                  <a:pt x="9262618" y="845820"/>
                  <a:pt x="9280843" y="859028"/>
                </a:cubicBezTo>
                <a:cubicBezTo>
                  <a:pt x="9299131" y="872300"/>
                  <a:pt x="9317292" y="885952"/>
                  <a:pt x="9335262" y="899922"/>
                </a:cubicBezTo>
                <a:cubicBezTo>
                  <a:pt x="9353296" y="913956"/>
                  <a:pt x="9371140" y="928370"/>
                  <a:pt x="9388793" y="943166"/>
                </a:cubicBezTo>
                <a:cubicBezTo>
                  <a:pt x="9406509" y="958025"/>
                  <a:pt x="9423971" y="973328"/>
                  <a:pt x="9441244" y="989012"/>
                </a:cubicBezTo>
                <a:cubicBezTo>
                  <a:pt x="9458516" y="1004824"/>
                  <a:pt x="9475597" y="1021017"/>
                  <a:pt x="9492361" y="1037654"/>
                </a:cubicBezTo>
                <a:cubicBezTo>
                  <a:pt x="9509188" y="1054418"/>
                  <a:pt x="9525762" y="1071563"/>
                  <a:pt x="9541955" y="1089216"/>
                </a:cubicBezTo>
                <a:cubicBezTo>
                  <a:pt x="9558274" y="1106996"/>
                  <a:pt x="9574149" y="1125220"/>
                  <a:pt x="9589643" y="1143889"/>
                </a:cubicBezTo>
                <a:cubicBezTo>
                  <a:pt x="9605264" y="1162749"/>
                  <a:pt x="9620377" y="1182053"/>
                  <a:pt x="9635045" y="1201928"/>
                </a:cubicBezTo>
                <a:cubicBezTo>
                  <a:pt x="9642411" y="1211898"/>
                  <a:pt x="9649650" y="1221994"/>
                  <a:pt x="9656762" y="1232218"/>
                </a:cubicBezTo>
                <a:cubicBezTo>
                  <a:pt x="9663938" y="1242505"/>
                  <a:pt x="9670923" y="1252855"/>
                  <a:pt x="9677781" y="1263333"/>
                </a:cubicBezTo>
                <a:cubicBezTo>
                  <a:pt x="9684703" y="1273874"/>
                  <a:pt x="9691433" y="1284542"/>
                  <a:pt x="9698037" y="1295337"/>
                </a:cubicBezTo>
                <a:cubicBezTo>
                  <a:pt x="9704642" y="1306195"/>
                  <a:pt x="9711119" y="1317181"/>
                  <a:pt x="9717342" y="1328230"/>
                </a:cubicBezTo>
                <a:cubicBezTo>
                  <a:pt x="9718866" y="1331024"/>
                  <a:pt x="9720453" y="1333818"/>
                  <a:pt x="9721977" y="1336612"/>
                </a:cubicBezTo>
                <a:cubicBezTo>
                  <a:pt x="9723565" y="1339406"/>
                  <a:pt x="9725088" y="1342200"/>
                  <a:pt x="9726612" y="1345057"/>
                </a:cubicBezTo>
                <a:cubicBezTo>
                  <a:pt x="9728136" y="1347851"/>
                  <a:pt x="9729660" y="1350709"/>
                  <a:pt x="9731184" y="1353503"/>
                </a:cubicBezTo>
                <a:cubicBezTo>
                  <a:pt x="9732708" y="1356360"/>
                  <a:pt x="9734169" y="1359218"/>
                  <a:pt x="9735630" y="1362075"/>
                </a:cubicBezTo>
                <a:cubicBezTo>
                  <a:pt x="9736392" y="1363536"/>
                  <a:pt x="9737154" y="1364933"/>
                  <a:pt x="9737852" y="1366393"/>
                </a:cubicBezTo>
                <a:cubicBezTo>
                  <a:pt x="9738614" y="1367854"/>
                  <a:pt x="9739376" y="1369251"/>
                  <a:pt x="9740074" y="1370711"/>
                </a:cubicBezTo>
                <a:cubicBezTo>
                  <a:pt x="9740836" y="1372172"/>
                  <a:pt x="9741535" y="1373569"/>
                  <a:pt x="9742297" y="1375029"/>
                </a:cubicBezTo>
                <a:cubicBezTo>
                  <a:pt x="9743059" y="1376490"/>
                  <a:pt x="9743757" y="1377887"/>
                  <a:pt x="9744520" y="1379347"/>
                </a:cubicBezTo>
                <a:lnTo>
                  <a:pt x="9753029" y="1396810"/>
                </a:lnTo>
                <a:lnTo>
                  <a:pt x="9757283" y="1405636"/>
                </a:lnTo>
                <a:lnTo>
                  <a:pt x="9761347" y="1414526"/>
                </a:lnTo>
                <a:lnTo>
                  <a:pt x="9769411" y="1432433"/>
                </a:lnTo>
                <a:cubicBezTo>
                  <a:pt x="9770046" y="1433957"/>
                  <a:pt x="9770745" y="1435418"/>
                  <a:pt x="9771380" y="1436942"/>
                </a:cubicBezTo>
                <a:cubicBezTo>
                  <a:pt x="9772015" y="1438466"/>
                  <a:pt x="9772650" y="1439990"/>
                  <a:pt x="9773285" y="1441450"/>
                </a:cubicBezTo>
                <a:cubicBezTo>
                  <a:pt x="9773920" y="1442974"/>
                  <a:pt x="9774555" y="1444498"/>
                  <a:pt x="9775190" y="1446022"/>
                </a:cubicBezTo>
                <a:cubicBezTo>
                  <a:pt x="9775825" y="1447546"/>
                  <a:pt x="9776460" y="1449070"/>
                  <a:pt x="9777095" y="1450594"/>
                </a:cubicBezTo>
                <a:cubicBezTo>
                  <a:pt x="9777730" y="1452118"/>
                  <a:pt x="9778365" y="1453642"/>
                  <a:pt x="9779000" y="1455166"/>
                </a:cubicBezTo>
                <a:cubicBezTo>
                  <a:pt x="9779635" y="1456690"/>
                  <a:pt x="9780270" y="1458214"/>
                  <a:pt x="9780905" y="1459738"/>
                </a:cubicBezTo>
                <a:cubicBezTo>
                  <a:pt x="9781540" y="1461262"/>
                  <a:pt x="9782175" y="1462786"/>
                  <a:pt x="9782746" y="1464310"/>
                </a:cubicBezTo>
                <a:cubicBezTo>
                  <a:pt x="9783382" y="1465834"/>
                  <a:pt x="9783953" y="1467421"/>
                  <a:pt x="9784588" y="1468946"/>
                </a:cubicBezTo>
                <a:cubicBezTo>
                  <a:pt x="9794367" y="1493711"/>
                  <a:pt x="9803320" y="1518920"/>
                  <a:pt x="9811258" y="1544511"/>
                </a:cubicBezTo>
                <a:cubicBezTo>
                  <a:pt x="9819322" y="1570418"/>
                  <a:pt x="9826371" y="1596771"/>
                  <a:pt x="9832404" y="1623505"/>
                </a:cubicBezTo>
                <a:cubicBezTo>
                  <a:pt x="9838499" y="1650555"/>
                  <a:pt x="9843580" y="1677924"/>
                  <a:pt x="9847517" y="1705674"/>
                </a:cubicBezTo>
                <a:cubicBezTo>
                  <a:pt x="9851517" y="1733741"/>
                  <a:pt x="9854311" y="1762125"/>
                  <a:pt x="9855962" y="1790764"/>
                </a:cubicBezTo>
                <a:cubicBezTo>
                  <a:pt x="9857549" y="1819783"/>
                  <a:pt x="9857931" y="1848993"/>
                  <a:pt x="9856978" y="1878393"/>
                </a:cubicBezTo>
                <a:cubicBezTo>
                  <a:pt x="9856025" y="1908239"/>
                  <a:pt x="9853740" y="1938211"/>
                  <a:pt x="9850120" y="1968246"/>
                </a:cubicBezTo>
                <a:cubicBezTo>
                  <a:pt x="9846437" y="1998726"/>
                  <a:pt x="9841357" y="2029333"/>
                  <a:pt x="9834880" y="2059940"/>
                </a:cubicBezTo>
                <a:cubicBezTo>
                  <a:pt x="9828276" y="2090992"/>
                  <a:pt x="9820211" y="2122043"/>
                  <a:pt x="9810686" y="2152904"/>
                </a:cubicBezTo>
                <a:cubicBezTo>
                  <a:pt x="9801034" y="2184337"/>
                  <a:pt x="9789858" y="2215579"/>
                  <a:pt x="9777095" y="2246630"/>
                </a:cubicBezTo>
                <a:cubicBezTo>
                  <a:pt x="9764141" y="2278190"/>
                  <a:pt x="9749663" y="2309495"/>
                  <a:pt x="9733534" y="2340420"/>
                </a:cubicBezTo>
                <a:cubicBezTo>
                  <a:pt x="9717215" y="2371852"/>
                  <a:pt x="9699244" y="2402967"/>
                  <a:pt x="9679686" y="2433638"/>
                </a:cubicBezTo>
                <a:cubicBezTo>
                  <a:pt x="9659810" y="2464753"/>
                  <a:pt x="9638347" y="2495423"/>
                  <a:pt x="9615297" y="2525395"/>
                </a:cubicBezTo>
                <a:cubicBezTo>
                  <a:pt x="9591866" y="2555939"/>
                  <a:pt x="9566783" y="2585784"/>
                  <a:pt x="9540113" y="2614930"/>
                </a:cubicBezTo>
                <a:cubicBezTo>
                  <a:pt x="9512998" y="2644521"/>
                  <a:pt x="9484296" y="2673287"/>
                  <a:pt x="9454007" y="2701163"/>
                </a:cubicBezTo>
                <a:cubicBezTo>
                  <a:pt x="9423273" y="2729421"/>
                  <a:pt x="9390951" y="2756789"/>
                  <a:pt x="9357170" y="2783015"/>
                </a:cubicBezTo>
                <a:cubicBezTo>
                  <a:pt x="9322880" y="2809621"/>
                  <a:pt x="9287066" y="2835148"/>
                  <a:pt x="9249791" y="2859405"/>
                </a:cubicBezTo>
                <a:cubicBezTo>
                  <a:pt x="9212008" y="2883980"/>
                  <a:pt x="9172829" y="2907157"/>
                  <a:pt x="9132443" y="2929001"/>
                </a:cubicBezTo>
                <a:cubicBezTo>
                  <a:pt x="9091485" y="2951099"/>
                  <a:pt x="9049258" y="2971737"/>
                  <a:pt x="9005951" y="2990787"/>
                </a:cubicBezTo>
                <a:cubicBezTo>
                  <a:pt x="8962136" y="3010091"/>
                  <a:pt x="8917242" y="3027807"/>
                  <a:pt x="8871521" y="3043809"/>
                </a:cubicBezTo>
                <a:cubicBezTo>
                  <a:pt x="8825230" y="3060002"/>
                  <a:pt x="8778176" y="3074416"/>
                  <a:pt x="8730424" y="3086989"/>
                </a:cubicBezTo>
                <a:cubicBezTo>
                  <a:pt x="8706358" y="3093339"/>
                  <a:pt x="8682165" y="3099181"/>
                  <a:pt x="8657844" y="3104579"/>
                </a:cubicBezTo>
                <a:cubicBezTo>
                  <a:pt x="8633396" y="3110040"/>
                  <a:pt x="8608885" y="3114992"/>
                  <a:pt x="8584247" y="3119565"/>
                </a:cubicBezTo>
                <a:cubicBezTo>
                  <a:pt x="8559482" y="3124137"/>
                  <a:pt x="8534654" y="3128201"/>
                  <a:pt x="8509762" y="3131820"/>
                </a:cubicBezTo>
                <a:cubicBezTo>
                  <a:pt x="8484743" y="3135440"/>
                  <a:pt x="8459724" y="3138615"/>
                  <a:pt x="8434642" y="3141345"/>
                </a:cubicBezTo>
                <a:cubicBezTo>
                  <a:pt x="8409495" y="3144012"/>
                  <a:pt x="8384350" y="3146171"/>
                  <a:pt x="8359204" y="3147949"/>
                </a:cubicBezTo>
                <a:cubicBezTo>
                  <a:pt x="8333931" y="3149727"/>
                  <a:pt x="8308721" y="3150997"/>
                  <a:pt x="8283575" y="3151886"/>
                </a:cubicBezTo>
                <a:cubicBezTo>
                  <a:pt x="8258302" y="3152712"/>
                  <a:pt x="8233093" y="3153156"/>
                  <a:pt x="8207946" y="3153092"/>
                </a:cubicBezTo>
                <a:cubicBezTo>
                  <a:pt x="8182737" y="3153092"/>
                  <a:pt x="8157591" y="3152521"/>
                  <a:pt x="8132572" y="3151569"/>
                </a:cubicBezTo>
                <a:cubicBezTo>
                  <a:pt x="8082280" y="3149537"/>
                  <a:pt x="8032496" y="3145790"/>
                  <a:pt x="7983347" y="3140392"/>
                </a:cubicBezTo>
                <a:cubicBezTo>
                  <a:pt x="7933945" y="3134995"/>
                  <a:pt x="7885176" y="3127883"/>
                  <a:pt x="7837233" y="3119247"/>
                </a:cubicBezTo>
                <a:cubicBezTo>
                  <a:pt x="7789101" y="3110611"/>
                  <a:pt x="7741793" y="3100451"/>
                  <a:pt x="7695438" y="3088831"/>
                </a:cubicBezTo>
                <a:cubicBezTo>
                  <a:pt x="7649020" y="3077210"/>
                  <a:pt x="7603554" y="3064129"/>
                  <a:pt x="7559167" y="3049778"/>
                </a:cubicBezTo>
                <a:cubicBezTo>
                  <a:pt x="7552055" y="3047492"/>
                  <a:pt x="7544943" y="3045142"/>
                  <a:pt x="7537832" y="3042793"/>
                </a:cubicBezTo>
                <a:cubicBezTo>
                  <a:pt x="7530782" y="3040444"/>
                  <a:pt x="7523670" y="3038031"/>
                  <a:pt x="7516686" y="3035617"/>
                </a:cubicBezTo>
                <a:cubicBezTo>
                  <a:pt x="7509637" y="3033204"/>
                  <a:pt x="7502652" y="3030728"/>
                  <a:pt x="7495667" y="3028252"/>
                </a:cubicBezTo>
                <a:cubicBezTo>
                  <a:pt x="7488683" y="3025775"/>
                  <a:pt x="7481761" y="3023235"/>
                  <a:pt x="7474839" y="3020695"/>
                </a:cubicBezTo>
                <a:cubicBezTo>
                  <a:pt x="7438645" y="3007360"/>
                  <a:pt x="7403275" y="2993263"/>
                  <a:pt x="7368667" y="2978404"/>
                </a:cubicBezTo>
                <a:cubicBezTo>
                  <a:pt x="7334059" y="2963545"/>
                  <a:pt x="7300278" y="2947988"/>
                  <a:pt x="7267321" y="2931795"/>
                </a:cubicBezTo>
                <a:cubicBezTo>
                  <a:pt x="7234365" y="2915603"/>
                  <a:pt x="7202233" y="2898775"/>
                  <a:pt x="7170928" y="2881376"/>
                </a:cubicBezTo>
                <a:cubicBezTo>
                  <a:pt x="7139686" y="2864041"/>
                  <a:pt x="7109270" y="2846134"/>
                  <a:pt x="7079615" y="2827719"/>
                </a:cubicBezTo>
                <a:cubicBezTo>
                  <a:pt x="7044436" y="2805811"/>
                  <a:pt x="7010400" y="2783269"/>
                  <a:pt x="6977444" y="2760155"/>
                </a:cubicBezTo>
                <a:cubicBezTo>
                  <a:pt x="6944614" y="2737104"/>
                  <a:pt x="6912928" y="2713482"/>
                  <a:pt x="6882320" y="2689416"/>
                </a:cubicBezTo>
                <a:cubicBezTo>
                  <a:pt x="6851841" y="2665413"/>
                  <a:pt x="6822504" y="2640965"/>
                  <a:pt x="6794182" y="2616073"/>
                </a:cubicBezTo>
                <a:cubicBezTo>
                  <a:pt x="6766052" y="2591308"/>
                  <a:pt x="6738938" y="2566226"/>
                  <a:pt x="6712903" y="2540762"/>
                </a:cubicBezTo>
                <a:cubicBezTo>
                  <a:pt x="6711252" y="2539175"/>
                  <a:pt x="6709664" y="2537587"/>
                  <a:pt x="6708013" y="2536000"/>
                </a:cubicBezTo>
                <a:cubicBezTo>
                  <a:pt x="6706362" y="2534412"/>
                  <a:pt x="6704711" y="2532825"/>
                  <a:pt x="6703124" y="2531237"/>
                </a:cubicBezTo>
                <a:cubicBezTo>
                  <a:pt x="6701472" y="2529650"/>
                  <a:pt x="6699885" y="2528062"/>
                  <a:pt x="6698234" y="2526475"/>
                </a:cubicBezTo>
                <a:cubicBezTo>
                  <a:pt x="6696646" y="2524887"/>
                  <a:pt x="6694995" y="2523300"/>
                  <a:pt x="6693408" y="2521712"/>
                </a:cubicBezTo>
                <a:lnTo>
                  <a:pt x="6674676" y="2502535"/>
                </a:lnTo>
                <a:cubicBezTo>
                  <a:pt x="6671564" y="2499297"/>
                  <a:pt x="6668453" y="2496122"/>
                  <a:pt x="6665341" y="2492947"/>
                </a:cubicBezTo>
                <a:cubicBezTo>
                  <a:pt x="6662230" y="2489772"/>
                  <a:pt x="6659118" y="2486533"/>
                  <a:pt x="6656070" y="2483358"/>
                </a:cubicBezTo>
                <a:cubicBezTo>
                  <a:pt x="6653022" y="2480183"/>
                  <a:pt x="6649911" y="2476945"/>
                  <a:pt x="6646926" y="2473770"/>
                </a:cubicBezTo>
                <a:cubicBezTo>
                  <a:pt x="6643878" y="2470531"/>
                  <a:pt x="6640894" y="2467356"/>
                  <a:pt x="6637972" y="2464118"/>
                </a:cubicBezTo>
                <a:lnTo>
                  <a:pt x="6577520" y="2398014"/>
                </a:lnTo>
                <a:cubicBezTo>
                  <a:pt x="6568631" y="2388489"/>
                  <a:pt x="6559741" y="2379028"/>
                  <a:pt x="6550787" y="2369630"/>
                </a:cubicBezTo>
                <a:cubicBezTo>
                  <a:pt x="6541833" y="2360232"/>
                  <a:pt x="6532880" y="2350961"/>
                  <a:pt x="6523863" y="2341753"/>
                </a:cubicBezTo>
                <a:cubicBezTo>
                  <a:pt x="6514846" y="2332546"/>
                  <a:pt x="6505766" y="2323465"/>
                  <a:pt x="6496621" y="2314448"/>
                </a:cubicBezTo>
                <a:cubicBezTo>
                  <a:pt x="6487478" y="2305495"/>
                  <a:pt x="6478270" y="2296605"/>
                  <a:pt x="6468999" y="2287842"/>
                </a:cubicBezTo>
                <a:cubicBezTo>
                  <a:pt x="6432232" y="2252726"/>
                  <a:pt x="6394450" y="2219008"/>
                  <a:pt x="6355715" y="2186750"/>
                </a:cubicBezTo>
                <a:cubicBezTo>
                  <a:pt x="6317170" y="2154682"/>
                  <a:pt x="6277610" y="2123948"/>
                  <a:pt x="6236907" y="2094738"/>
                </a:cubicBezTo>
                <a:cubicBezTo>
                  <a:pt x="6196458" y="2065655"/>
                  <a:pt x="6154865" y="2037969"/>
                  <a:pt x="6112193" y="2011807"/>
                </a:cubicBezTo>
                <a:cubicBezTo>
                  <a:pt x="6069647" y="1985709"/>
                  <a:pt x="6025896" y="1961134"/>
                  <a:pt x="5981002" y="1938020"/>
                </a:cubicBezTo>
                <a:cubicBezTo>
                  <a:pt x="5963349" y="1929067"/>
                  <a:pt x="5945569" y="1920304"/>
                  <a:pt x="5927598" y="1911795"/>
                </a:cubicBezTo>
                <a:cubicBezTo>
                  <a:pt x="5909628" y="1903286"/>
                  <a:pt x="5891467" y="1894967"/>
                  <a:pt x="5873115" y="1886902"/>
                </a:cubicBezTo>
                <a:cubicBezTo>
                  <a:pt x="5854764" y="1878838"/>
                  <a:pt x="5836221" y="1871027"/>
                  <a:pt x="5817553" y="1863471"/>
                </a:cubicBezTo>
                <a:cubicBezTo>
                  <a:pt x="5798820" y="1855915"/>
                  <a:pt x="5779897" y="1848612"/>
                  <a:pt x="5760783" y="1841564"/>
                </a:cubicBezTo>
                <a:cubicBezTo>
                  <a:pt x="5755513" y="1839595"/>
                  <a:pt x="5750179" y="1837690"/>
                  <a:pt x="5744908" y="1835785"/>
                </a:cubicBezTo>
                <a:cubicBezTo>
                  <a:pt x="5739638" y="1833880"/>
                  <a:pt x="5734241" y="1831975"/>
                  <a:pt x="5728907" y="1830134"/>
                </a:cubicBezTo>
                <a:cubicBezTo>
                  <a:pt x="5723572" y="1828292"/>
                  <a:pt x="5718175" y="1826451"/>
                  <a:pt x="5712841" y="1824609"/>
                </a:cubicBezTo>
                <a:cubicBezTo>
                  <a:pt x="5707444" y="1822768"/>
                  <a:pt x="5702046" y="1820990"/>
                  <a:pt x="5696649" y="1819212"/>
                </a:cubicBezTo>
                <a:cubicBezTo>
                  <a:pt x="5671630" y="1810957"/>
                  <a:pt x="5646293" y="1803146"/>
                  <a:pt x="5620576" y="1795780"/>
                </a:cubicBezTo>
                <a:cubicBezTo>
                  <a:pt x="5594858" y="1788414"/>
                  <a:pt x="5568823" y="1781429"/>
                  <a:pt x="5542408" y="1774952"/>
                </a:cubicBezTo>
                <a:cubicBezTo>
                  <a:pt x="5515991" y="1768412"/>
                  <a:pt x="5489195" y="1762379"/>
                  <a:pt x="5462143" y="1756727"/>
                </a:cubicBezTo>
                <a:cubicBezTo>
                  <a:pt x="5434965" y="1751076"/>
                  <a:pt x="5407470" y="1745933"/>
                  <a:pt x="5379657" y="1741234"/>
                </a:cubicBezTo>
                <a:cubicBezTo>
                  <a:pt x="5323840" y="1731836"/>
                  <a:pt x="5266563" y="1724343"/>
                  <a:pt x="5207953" y="1718755"/>
                </a:cubicBezTo>
                <a:cubicBezTo>
                  <a:pt x="5149025" y="1713167"/>
                  <a:pt x="5088636" y="1709547"/>
                  <a:pt x="5026978" y="1708023"/>
                </a:cubicBezTo>
                <a:cubicBezTo>
                  <a:pt x="4964875" y="1706436"/>
                  <a:pt x="4901311" y="1706943"/>
                  <a:pt x="4836478" y="1709547"/>
                </a:cubicBezTo>
                <a:cubicBezTo>
                  <a:pt x="4771073" y="1712214"/>
                  <a:pt x="4704207" y="1717040"/>
                  <a:pt x="4636008" y="1724089"/>
                </a:cubicBezTo>
                <a:cubicBezTo>
                  <a:pt x="4567174" y="1731137"/>
                  <a:pt x="4496880" y="1740408"/>
                  <a:pt x="4425252" y="1752029"/>
                </a:cubicBezTo>
                <a:cubicBezTo>
                  <a:pt x="4352735" y="1763776"/>
                  <a:pt x="4278694" y="1777937"/>
                  <a:pt x="4203256" y="1794446"/>
                </a:cubicBezTo>
                <a:cubicBezTo>
                  <a:pt x="4126738" y="1811211"/>
                  <a:pt x="4048633" y="1830388"/>
                  <a:pt x="3969067" y="1852105"/>
                </a:cubicBezTo>
                <a:cubicBezTo>
                  <a:pt x="3888232" y="1874139"/>
                  <a:pt x="3805682" y="1898841"/>
                  <a:pt x="3721608" y="1926082"/>
                </a:cubicBezTo>
                <a:cubicBezTo>
                  <a:pt x="3700335" y="1933004"/>
                  <a:pt x="3678999" y="1940052"/>
                  <a:pt x="3657536" y="1947355"/>
                </a:cubicBezTo>
                <a:cubicBezTo>
                  <a:pt x="3635947" y="1954657"/>
                  <a:pt x="3614293" y="1962087"/>
                  <a:pt x="3592513" y="1969707"/>
                </a:cubicBezTo>
                <a:cubicBezTo>
                  <a:pt x="3570669" y="1977390"/>
                  <a:pt x="3548634" y="1985201"/>
                  <a:pt x="3526599" y="1993202"/>
                </a:cubicBezTo>
                <a:cubicBezTo>
                  <a:pt x="3504438" y="2001202"/>
                  <a:pt x="3482149" y="2009458"/>
                  <a:pt x="3459798" y="2017776"/>
                </a:cubicBezTo>
                <a:cubicBezTo>
                  <a:pt x="3437319" y="2026221"/>
                  <a:pt x="3414713" y="2034858"/>
                  <a:pt x="3391979" y="2043684"/>
                </a:cubicBezTo>
                <a:cubicBezTo>
                  <a:pt x="3369183" y="2052511"/>
                  <a:pt x="3346260" y="2061591"/>
                  <a:pt x="3323209" y="2070799"/>
                </a:cubicBezTo>
                <a:cubicBezTo>
                  <a:pt x="3300095" y="2080070"/>
                  <a:pt x="3276854" y="2089531"/>
                  <a:pt x="3253486" y="2099120"/>
                </a:cubicBezTo>
                <a:cubicBezTo>
                  <a:pt x="3229991" y="2108772"/>
                  <a:pt x="3206433" y="2118678"/>
                  <a:pt x="3182747" y="2128711"/>
                </a:cubicBezTo>
                <a:cubicBezTo>
                  <a:pt x="3134995" y="2148904"/>
                  <a:pt x="3086862" y="2169922"/>
                  <a:pt x="3038411" y="2191639"/>
                </a:cubicBezTo>
                <a:cubicBezTo>
                  <a:pt x="2989390" y="2213610"/>
                  <a:pt x="2939923" y="2236407"/>
                  <a:pt x="2890139" y="2259965"/>
                </a:cubicBezTo>
                <a:cubicBezTo>
                  <a:pt x="2839784" y="2283778"/>
                  <a:pt x="2788984" y="2308416"/>
                  <a:pt x="2737866" y="2333752"/>
                </a:cubicBezTo>
                <a:cubicBezTo>
                  <a:pt x="2686114" y="2359470"/>
                  <a:pt x="2633980" y="2385949"/>
                  <a:pt x="2581529" y="2413254"/>
                </a:cubicBezTo>
                <a:cubicBezTo>
                  <a:pt x="2528379" y="2440877"/>
                  <a:pt x="2474913" y="2469325"/>
                  <a:pt x="2421065" y="2498598"/>
                </a:cubicBezTo>
                <a:cubicBezTo>
                  <a:pt x="2366582" y="2528253"/>
                  <a:pt x="2311717" y="2558669"/>
                  <a:pt x="2256536" y="2589975"/>
                </a:cubicBezTo>
                <a:cubicBezTo>
                  <a:pt x="2200656" y="2621661"/>
                  <a:pt x="2144459" y="2654237"/>
                  <a:pt x="2088007" y="2687574"/>
                </a:cubicBezTo>
                <a:cubicBezTo>
                  <a:pt x="2030730" y="2721420"/>
                  <a:pt x="1973199" y="2756091"/>
                  <a:pt x="1915478" y="2791651"/>
                </a:cubicBezTo>
                <a:cubicBezTo>
                  <a:pt x="1856867" y="2827719"/>
                  <a:pt x="1797939" y="2864676"/>
                  <a:pt x="1738757" y="2902458"/>
                </a:cubicBezTo>
                <a:cubicBezTo>
                  <a:pt x="1678749" y="2940812"/>
                  <a:pt x="1618424" y="2980055"/>
                  <a:pt x="1557909" y="3020187"/>
                </a:cubicBezTo>
                <a:cubicBezTo>
                  <a:pt x="1496505" y="3060891"/>
                  <a:pt x="1434846" y="3102547"/>
                  <a:pt x="1372934" y="3145028"/>
                </a:cubicBezTo>
                <a:cubicBezTo>
                  <a:pt x="1310132" y="3188208"/>
                  <a:pt x="1247077" y="3232277"/>
                  <a:pt x="1183831" y="3277235"/>
                </a:cubicBezTo>
                <a:cubicBezTo>
                  <a:pt x="1119632" y="3322955"/>
                  <a:pt x="1055180" y="3369628"/>
                  <a:pt x="990600" y="3417189"/>
                </a:cubicBezTo>
                <a:cubicBezTo>
                  <a:pt x="924941" y="3465513"/>
                  <a:pt x="859155" y="3514852"/>
                  <a:pt x="793178" y="3565081"/>
                </a:cubicBezTo>
                <a:cubicBezTo>
                  <a:pt x="726122" y="3616135"/>
                  <a:pt x="658876" y="3668204"/>
                  <a:pt x="591439" y="3721227"/>
                </a:cubicBezTo>
                <a:cubicBezTo>
                  <a:pt x="522922" y="3775139"/>
                  <a:pt x="454215" y="3830003"/>
                  <a:pt x="385381" y="3885883"/>
                </a:cubicBezTo>
                <a:cubicBezTo>
                  <a:pt x="350520" y="3914204"/>
                  <a:pt x="315595" y="3942779"/>
                  <a:pt x="280606" y="3971608"/>
                </a:cubicBezTo>
                <a:cubicBezTo>
                  <a:pt x="245364" y="4000691"/>
                  <a:pt x="210058" y="4030028"/>
                  <a:pt x="174688" y="4059555"/>
                </a:cubicBezTo>
                <a:cubicBezTo>
                  <a:pt x="139065" y="4089400"/>
                  <a:pt x="103378" y="4119499"/>
                  <a:pt x="67627" y="4149852"/>
                </a:cubicBezTo>
                <a:cubicBezTo>
                  <a:pt x="45085" y="4168966"/>
                  <a:pt x="22542" y="4188270"/>
                  <a:pt x="0" y="4207637"/>
                </a:cubicBezTo>
                <a:lnTo>
                  <a:pt x="645350" y="4210622"/>
                </a:lnTo>
                <a:cubicBezTo>
                  <a:pt x="650812" y="4205351"/>
                  <a:pt x="656336" y="4200017"/>
                  <a:pt x="661797" y="4194810"/>
                </a:cubicBezTo>
                <a:cubicBezTo>
                  <a:pt x="690436" y="4167505"/>
                  <a:pt x="719011" y="4140454"/>
                  <a:pt x="747649" y="4113594"/>
                </a:cubicBezTo>
                <a:cubicBezTo>
                  <a:pt x="776097" y="4086987"/>
                  <a:pt x="804545" y="4060571"/>
                  <a:pt x="832993" y="4034346"/>
                </a:cubicBezTo>
                <a:cubicBezTo>
                  <a:pt x="861187" y="4008374"/>
                  <a:pt x="889444" y="3982593"/>
                  <a:pt x="917638" y="3957066"/>
                </a:cubicBezTo>
                <a:cubicBezTo>
                  <a:pt x="945642" y="3931729"/>
                  <a:pt x="973582" y="3906584"/>
                  <a:pt x="1001586" y="3881691"/>
                </a:cubicBezTo>
                <a:cubicBezTo>
                  <a:pt x="1029335" y="3856990"/>
                  <a:pt x="1057084" y="3832479"/>
                  <a:pt x="1084771" y="3808222"/>
                </a:cubicBezTo>
                <a:cubicBezTo>
                  <a:pt x="1139634" y="3760153"/>
                  <a:pt x="1194371" y="3712972"/>
                  <a:pt x="1248981" y="3666681"/>
                </a:cubicBezTo>
                <a:cubicBezTo>
                  <a:pt x="1302830" y="3621024"/>
                  <a:pt x="1356614" y="3576257"/>
                  <a:pt x="1410271" y="3532315"/>
                </a:cubicBezTo>
                <a:cubicBezTo>
                  <a:pt x="1463167" y="3489008"/>
                  <a:pt x="1515936" y="3446526"/>
                  <a:pt x="1568577" y="3404934"/>
                </a:cubicBezTo>
                <a:cubicBezTo>
                  <a:pt x="1620520" y="3363913"/>
                  <a:pt x="1672336" y="3323654"/>
                  <a:pt x="1723962" y="3284284"/>
                </a:cubicBezTo>
                <a:cubicBezTo>
                  <a:pt x="1774889" y="3245485"/>
                  <a:pt x="1825689" y="3207448"/>
                  <a:pt x="1876298" y="3170238"/>
                </a:cubicBezTo>
                <a:cubicBezTo>
                  <a:pt x="1926209" y="3133535"/>
                  <a:pt x="1975993" y="3097594"/>
                  <a:pt x="2025523" y="3062541"/>
                </a:cubicBezTo>
                <a:cubicBezTo>
                  <a:pt x="2074418" y="3027871"/>
                  <a:pt x="2123123" y="2994025"/>
                  <a:pt x="2171573" y="2961005"/>
                </a:cubicBezTo>
                <a:cubicBezTo>
                  <a:pt x="2219452" y="2928366"/>
                  <a:pt x="2267014" y="2896553"/>
                  <a:pt x="2314385" y="2865501"/>
                </a:cubicBezTo>
                <a:cubicBezTo>
                  <a:pt x="2361184" y="2834831"/>
                  <a:pt x="2407666" y="2804922"/>
                  <a:pt x="2453958" y="2775839"/>
                </a:cubicBezTo>
                <a:cubicBezTo>
                  <a:pt x="2499678" y="2747074"/>
                  <a:pt x="2545080" y="2719070"/>
                  <a:pt x="2590165" y="2691892"/>
                </a:cubicBezTo>
                <a:cubicBezTo>
                  <a:pt x="2634742" y="2664968"/>
                  <a:pt x="2679002" y="2638806"/>
                  <a:pt x="2722944" y="2613406"/>
                </a:cubicBezTo>
                <a:cubicBezTo>
                  <a:pt x="2766378" y="2588260"/>
                  <a:pt x="2809494" y="2563876"/>
                  <a:pt x="2852229" y="2540254"/>
                </a:cubicBezTo>
                <a:cubicBezTo>
                  <a:pt x="2894521" y="2516886"/>
                  <a:pt x="2936430" y="2494217"/>
                  <a:pt x="2978023" y="2472246"/>
                </a:cubicBezTo>
                <a:cubicBezTo>
                  <a:pt x="3019171" y="2450529"/>
                  <a:pt x="3059938" y="2429510"/>
                  <a:pt x="3100324" y="2409254"/>
                </a:cubicBezTo>
                <a:cubicBezTo>
                  <a:pt x="3140329" y="2389188"/>
                  <a:pt x="3179953" y="2369757"/>
                  <a:pt x="3219133" y="2351088"/>
                </a:cubicBezTo>
                <a:cubicBezTo>
                  <a:pt x="3257995" y="2332609"/>
                  <a:pt x="3296412" y="2314766"/>
                  <a:pt x="3334512" y="2297684"/>
                </a:cubicBezTo>
                <a:cubicBezTo>
                  <a:pt x="3353372" y="2289175"/>
                  <a:pt x="3372167" y="2280793"/>
                  <a:pt x="3390900" y="2272602"/>
                </a:cubicBezTo>
                <a:cubicBezTo>
                  <a:pt x="3409505" y="2264410"/>
                  <a:pt x="3428048" y="2256409"/>
                  <a:pt x="3446399" y="2248599"/>
                </a:cubicBezTo>
                <a:cubicBezTo>
                  <a:pt x="3464751" y="2240788"/>
                  <a:pt x="3482975" y="2233105"/>
                  <a:pt x="3501073" y="2225612"/>
                </a:cubicBezTo>
                <a:cubicBezTo>
                  <a:pt x="3519107" y="2218182"/>
                  <a:pt x="3537077" y="2210880"/>
                  <a:pt x="3554984" y="2203704"/>
                </a:cubicBezTo>
                <a:cubicBezTo>
                  <a:pt x="3572764" y="2196592"/>
                  <a:pt x="3590480" y="2189671"/>
                  <a:pt x="3608070" y="2182876"/>
                </a:cubicBezTo>
                <a:cubicBezTo>
                  <a:pt x="3625596" y="2176082"/>
                  <a:pt x="3643059" y="2169478"/>
                  <a:pt x="3660394" y="2163001"/>
                </a:cubicBezTo>
                <a:cubicBezTo>
                  <a:pt x="3677666" y="2156524"/>
                  <a:pt x="3694874" y="2150237"/>
                  <a:pt x="3711956" y="2144078"/>
                </a:cubicBezTo>
                <a:cubicBezTo>
                  <a:pt x="3728974" y="2137918"/>
                  <a:pt x="3745929" y="2131949"/>
                  <a:pt x="3762820" y="2126044"/>
                </a:cubicBezTo>
                <a:cubicBezTo>
                  <a:pt x="3829622" y="2102930"/>
                  <a:pt x="3895090" y="2081911"/>
                  <a:pt x="3959289" y="2063052"/>
                </a:cubicBezTo>
                <a:cubicBezTo>
                  <a:pt x="4022725" y="2044446"/>
                  <a:pt x="4085019" y="2027809"/>
                  <a:pt x="4146296" y="2013268"/>
                </a:cubicBezTo>
                <a:cubicBezTo>
                  <a:pt x="4206939" y="1998853"/>
                  <a:pt x="4266692" y="1986343"/>
                  <a:pt x="4325684" y="1975739"/>
                </a:cubicBezTo>
                <a:cubicBezTo>
                  <a:pt x="4384104" y="1965262"/>
                  <a:pt x="4441825" y="1956626"/>
                  <a:pt x="4499039" y="1949831"/>
                </a:cubicBezTo>
                <a:cubicBezTo>
                  <a:pt x="4513263" y="1948117"/>
                  <a:pt x="4527423" y="1946529"/>
                  <a:pt x="4541584" y="1945068"/>
                </a:cubicBezTo>
                <a:cubicBezTo>
                  <a:pt x="4555681" y="1943608"/>
                  <a:pt x="4569778" y="1942274"/>
                  <a:pt x="4583811" y="1941005"/>
                </a:cubicBezTo>
                <a:cubicBezTo>
                  <a:pt x="4597845" y="1939735"/>
                  <a:pt x="4611815" y="1938655"/>
                  <a:pt x="4625785" y="1937639"/>
                </a:cubicBezTo>
                <a:cubicBezTo>
                  <a:pt x="4639691" y="1936623"/>
                  <a:pt x="4653598" y="1935734"/>
                  <a:pt x="4667441" y="1934972"/>
                </a:cubicBezTo>
                <a:cubicBezTo>
                  <a:pt x="4681284" y="1934210"/>
                  <a:pt x="4695127" y="1933512"/>
                  <a:pt x="4708843" y="1933004"/>
                </a:cubicBezTo>
                <a:cubicBezTo>
                  <a:pt x="4722559" y="1932496"/>
                  <a:pt x="4736275" y="1932051"/>
                  <a:pt x="4749927" y="1931797"/>
                </a:cubicBezTo>
                <a:cubicBezTo>
                  <a:pt x="4763580" y="1931480"/>
                  <a:pt x="4777169" y="1931352"/>
                  <a:pt x="4790758" y="1931289"/>
                </a:cubicBezTo>
                <a:cubicBezTo>
                  <a:pt x="4804283" y="1931289"/>
                  <a:pt x="4817809" y="1931289"/>
                  <a:pt x="4831271" y="1931480"/>
                </a:cubicBezTo>
                <a:cubicBezTo>
                  <a:pt x="4858131" y="1931797"/>
                  <a:pt x="4884865" y="1932623"/>
                  <a:pt x="4911471" y="1933893"/>
                </a:cubicBezTo>
                <a:cubicBezTo>
                  <a:pt x="4937951" y="1935163"/>
                  <a:pt x="4964303" y="1936877"/>
                  <a:pt x="4990465" y="1939036"/>
                </a:cubicBezTo>
                <a:cubicBezTo>
                  <a:pt x="5016564" y="1941195"/>
                  <a:pt x="5042472" y="1943862"/>
                  <a:pt x="5068189" y="1946974"/>
                </a:cubicBezTo>
                <a:cubicBezTo>
                  <a:pt x="5093843" y="1950085"/>
                  <a:pt x="5119370" y="1953641"/>
                  <a:pt x="5144643" y="1957705"/>
                </a:cubicBezTo>
                <a:cubicBezTo>
                  <a:pt x="5169853" y="1961705"/>
                  <a:pt x="5194872" y="1966214"/>
                  <a:pt x="5219700" y="1971167"/>
                </a:cubicBezTo>
                <a:cubicBezTo>
                  <a:pt x="5244465" y="1976120"/>
                  <a:pt x="5269040" y="1981518"/>
                  <a:pt x="5293360" y="1987360"/>
                </a:cubicBezTo>
                <a:cubicBezTo>
                  <a:pt x="5317681" y="1993202"/>
                  <a:pt x="5341747" y="1999488"/>
                  <a:pt x="5365559" y="2006283"/>
                </a:cubicBezTo>
                <a:cubicBezTo>
                  <a:pt x="5389372" y="2013014"/>
                  <a:pt x="5412931" y="2020252"/>
                  <a:pt x="5436299" y="2027873"/>
                </a:cubicBezTo>
                <a:cubicBezTo>
                  <a:pt x="5441379" y="2029524"/>
                  <a:pt x="5446522" y="2031238"/>
                  <a:pt x="5451602" y="2032952"/>
                </a:cubicBezTo>
                <a:cubicBezTo>
                  <a:pt x="5456683" y="2034667"/>
                  <a:pt x="5461762" y="2036382"/>
                  <a:pt x="5466779" y="2038160"/>
                </a:cubicBezTo>
                <a:cubicBezTo>
                  <a:pt x="5471858" y="2039938"/>
                  <a:pt x="5476875" y="2041716"/>
                  <a:pt x="5481892" y="2043493"/>
                </a:cubicBezTo>
                <a:cubicBezTo>
                  <a:pt x="5486908" y="2045271"/>
                  <a:pt x="5491925" y="2047113"/>
                  <a:pt x="5496941" y="2048955"/>
                </a:cubicBezTo>
                <a:cubicBezTo>
                  <a:pt x="5514784" y="2055559"/>
                  <a:pt x="5532501" y="2062417"/>
                  <a:pt x="5550091" y="2069529"/>
                </a:cubicBezTo>
                <a:cubicBezTo>
                  <a:pt x="5567617" y="2076641"/>
                  <a:pt x="5585016" y="2084070"/>
                  <a:pt x="5602288" y="2091690"/>
                </a:cubicBezTo>
                <a:cubicBezTo>
                  <a:pt x="5619559" y="2099310"/>
                  <a:pt x="5636641" y="2107248"/>
                  <a:pt x="5653595" y="2115376"/>
                </a:cubicBezTo>
                <a:cubicBezTo>
                  <a:pt x="5670550" y="2123504"/>
                  <a:pt x="5687378" y="2131886"/>
                  <a:pt x="5704015" y="2140522"/>
                </a:cubicBezTo>
                <a:cubicBezTo>
                  <a:pt x="5746687" y="2162810"/>
                  <a:pt x="5788279" y="2186686"/>
                  <a:pt x="5828856" y="2212213"/>
                </a:cubicBezTo>
                <a:cubicBezTo>
                  <a:pt x="5869559" y="2237804"/>
                  <a:pt x="5909246" y="2265045"/>
                  <a:pt x="5947918" y="2293811"/>
                </a:cubicBezTo>
                <a:cubicBezTo>
                  <a:pt x="5986780" y="2322767"/>
                  <a:pt x="6024690" y="2353247"/>
                  <a:pt x="6061583" y="2385314"/>
                </a:cubicBezTo>
                <a:cubicBezTo>
                  <a:pt x="6098731" y="2417572"/>
                  <a:pt x="6134926" y="2451418"/>
                  <a:pt x="6170105" y="2486724"/>
                </a:cubicBezTo>
                <a:cubicBezTo>
                  <a:pt x="6178995" y="2495550"/>
                  <a:pt x="6187821" y="2504504"/>
                  <a:pt x="6196584" y="2513521"/>
                </a:cubicBezTo>
                <a:cubicBezTo>
                  <a:pt x="6205347" y="2522601"/>
                  <a:pt x="6214046" y="2531809"/>
                  <a:pt x="6222682" y="2541080"/>
                </a:cubicBezTo>
                <a:cubicBezTo>
                  <a:pt x="6231319" y="2550414"/>
                  <a:pt x="6239891" y="2559812"/>
                  <a:pt x="6248464" y="2569337"/>
                </a:cubicBezTo>
                <a:cubicBezTo>
                  <a:pt x="6257036" y="2578862"/>
                  <a:pt x="6265545" y="2588451"/>
                  <a:pt x="6273991" y="2598103"/>
                </a:cubicBezTo>
                <a:lnTo>
                  <a:pt x="6335649" y="2669604"/>
                </a:lnTo>
                <a:cubicBezTo>
                  <a:pt x="6338824" y="2673350"/>
                  <a:pt x="6342063" y="2677033"/>
                  <a:pt x="6345365" y="2680716"/>
                </a:cubicBezTo>
                <a:cubicBezTo>
                  <a:pt x="6348667" y="2684399"/>
                  <a:pt x="6351969" y="2688082"/>
                  <a:pt x="6355334" y="2691765"/>
                </a:cubicBezTo>
                <a:cubicBezTo>
                  <a:pt x="6358700" y="2695448"/>
                  <a:pt x="6362065" y="2699131"/>
                  <a:pt x="6365431" y="2702814"/>
                </a:cubicBezTo>
                <a:cubicBezTo>
                  <a:pt x="6368796" y="2706497"/>
                  <a:pt x="6372225" y="2710180"/>
                  <a:pt x="6375654" y="2713863"/>
                </a:cubicBezTo>
                <a:lnTo>
                  <a:pt x="6396101" y="2735961"/>
                </a:lnTo>
                <a:cubicBezTo>
                  <a:pt x="6397816" y="2737803"/>
                  <a:pt x="6399594" y="2739644"/>
                  <a:pt x="6401371" y="2741422"/>
                </a:cubicBezTo>
                <a:cubicBezTo>
                  <a:pt x="6403150" y="2743264"/>
                  <a:pt x="6404928" y="2745042"/>
                  <a:pt x="6406706" y="2746883"/>
                </a:cubicBezTo>
                <a:cubicBezTo>
                  <a:pt x="6408483" y="2748725"/>
                  <a:pt x="6410262" y="2750503"/>
                  <a:pt x="6412103" y="2752344"/>
                </a:cubicBezTo>
                <a:cubicBezTo>
                  <a:pt x="6413882" y="2754186"/>
                  <a:pt x="6415659" y="2756027"/>
                  <a:pt x="6417437" y="2757805"/>
                </a:cubicBezTo>
                <a:cubicBezTo>
                  <a:pt x="6446012" y="2787206"/>
                  <a:pt x="6475794" y="2816225"/>
                  <a:pt x="6506972" y="2844927"/>
                </a:cubicBezTo>
                <a:cubicBezTo>
                  <a:pt x="6538278" y="2873756"/>
                  <a:pt x="6570980" y="2902141"/>
                  <a:pt x="6605016" y="2930081"/>
                </a:cubicBezTo>
                <a:cubicBezTo>
                  <a:pt x="6639243" y="2958148"/>
                  <a:pt x="6674803" y="2985643"/>
                  <a:pt x="6711823" y="3012504"/>
                </a:cubicBezTo>
                <a:cubicBezTo>
                  <a:pt x="6748970" y="3039491"/>
                  <a:pt x="6787579" y="3065844"/>
                  <a:pt x="6827583" y="3091434"/>
                </a:cubicBezTo>
                <a:cubicBezTo>
                  <a:pt x="6861302" y="3112960"/>
                  <a:pt x="6896037" y="3133916"/>
                  <a:pt x="6931851" y="3154235"/>
                </a:cubicBezTo>
                <a:cubicBezTo>
                  <a:pt x="6967728" y="3174619"/>
                  <a:pt x="7004621" y="3194304"/>
                  <a:pt x="7042595" y="3213227"/>
                </a:cubicBezTo>
                <a:cubicBezTo>
                  <a:pt x="7080632" y="3232214"/>
                  <a:pt x="7119683" y="3250438"/>
                  <a:pt x="7159816" y="3267773"/>
                </a:cubicBezTo>
                <a:cubicBezTo>
                  <a:pt x="7199947" y="3285109"/>
                  <a:pt x="7241095" y="3301619"/>
                  <a:pt x="7283323" y="3317177"/>
                </a:cubicBezTo>
                <a:cubicBezTo>
                  <a:pt x="7291388" y="3320161"/>
                  <a:pt x="7299516" y="3323082"/>
                  <a:pt x="7307708" y="3326003"/>
                </a:cubicBezTo>
                <a:cubicBezTo>
                  <a:pt x="7315899" y="3328924"/>
                  <a:pt x="7324090" y="3331782"/>
                  <a:pt x="7332282" y="3334576"/>
                </a:cubicBezTo>
                <a:cubicBezTo>
                  <a:pt x="7340537" y="3337433"/>
                  <a:pt x="7348792" y="3340227"/>
                  <a:pt x="7357110" y="3342958"/>
                </a:cubicBezTo>
                <a:cubicBezTo>
                  <a:pt x="7365429" y="3345688"/>
                  <a:pt x="7373747" y="3348419"/>
                  <a:pt x="7382129" y="3351085"/>
                </a:cubicBezTo>
                <a:cubicBezTo>
                  <a:pt x="7434072" y="3367786"/>
                  <a:pt x="7487412" y="3382899"/>
                  <a:pt x="7542086" y="3396234"/>
                </a:cubicBezTo>
                <a:cubicBezTo>
                  <a:pt x="7596633" y="3409569"/>
                  <a:pt x="7652449" y="3421126"/>
                  <a:pt x="7709345" y="3430778"/>
                </a:cubicBezTo>
                <a:cubicBezTo>
                  <a:pt x="7766050" y="3440366"/>
                  <a:pt x="7823771" y="3448114"/>
                  <a:pt x="7882383" y="3453765"/>
                </a:cubicBezTo>
                <a:cubicBezTo>
                  <a:pt x="7940675" y="3459416"/>
                  <a:pt x="7999794" y="3462973"/>
                  <a:pt x="8059483" y="3464370"/>
                </a:cubicBezTo>
                <a:cubicBezTo>
                  <a:pt x="8089202" y="3465004"/>
                  <a:pt x="8119110" y="3465132"/>
                  <a:pt x="8149083" y="3464623"/>
                </a:cubicBezTo>
                <a:cubicBezTo>
                  <a:pt x="8178991" y="3464116"/>
                  <a:pt x="8208963" y="3463100"/>
                  <a:pt x="8238998" y="3461448"/>
                </a:cubicBezTo>
                <a:cubicBezTo>
                  <a:pt x="8268907" y="3459861"/>
                  <a:pt x="8298942" y="3457639"/>
                  <a:pt x="8328914" y="3454908"/>
                </a:cubicBezTo>
                <a:cubicBezTo>
                  <a:pt x="8358822" y="3452178"/>
                  <a:pt x="8388668" y="3448876"/>
                  <a:pt x="8418576" y="3445002"/>
                </a:cubicBezTo>
                <a:cubicBezTo>
                  <a:pt x="8448294" y="3441065"/>
                  <a:pt x="8478012" y="3436620"/>
                  <a:pt x="8507730" y="3431540"/>
                </a:cubicBezTo>
                <a:cubicBezTo>
                  <a:pt x="8537257" y="3426460"/>
                  <a:pt x="8566658" y="3420872"/>
                  <a:pt x="8595995" y="3414649"/>
                </a:cubicBezTo>
                <a:cubicBezTo>
                  <a:pt x="8625142" y="3408490"/>
                  <a:pt x="8654224" y="3401759"/>
                  <a:pt x="8683117" y="3394456"/>
                </a:cubicBezTo>
                <a:cubicBezTo>
                  <a:pt x="8711882" y="3387217"/>
                  <a:pt x="8740457" y="3379407"/>
                  <a:pt x="8768842" y="3371025"/>
                </a:cubicBezTo>
                <a:cubicBezTo>
                  <a:pt x="8825103" y="3354388"/>
                  <a:pt x="8880602" y="3335528"/>
                  <a:pt x="8934958" y="3314510"/>
                </a:cubicBezTo>
                <a:cubicBezTo>
                  <a:pt x="8988616" y="3293809"/>
                  <a:pt x="9041130" y="3271012"/>
                  <a:pt x="9092311" y="3246310"/>
                </a:cubicBezTo>
                <a:cubicBezTo>
                  <a:pt x="9142730" y="3221990"/>
                  <a:pt x="9191816" y="3195765"/>
                  <a:pt x="9239250" y="3167825"/>
                </a:cubicBezTo>
                <a:cubicBezTo>
                  <a:pt x="9285986" y="3140329"/>
                  <a:pt x="9331134" y="3111183"/>
                  <a:pt x="9374505" y="3080448"/>
                </a:cubicBezTo>
                <a:cubicBezTo>
                  <a:pt x="9417177" y="3050223"/>
                  <a:pt x="9458071" y="3018536"/>
                  <a:pt x="9497060" y="2985643"/>
                </a:cubicBezTo>
                <a:cubicBezTo>
                  <a:pt x="9535414" y="2953258"/>
                  <a:pt x="9571926" y="2919667"/>
                  <a:pt x="9606470" y="2884996"/>
                </a:cubicBezTo>
                <a:cubicBezTo>
                  <a:pt x="9640443" y="2850960"/>
                  <a:pt x="9672447" y="2815908"/>
                  <a:pt x="9702546" y="2780030"/>
                </a:cubicBezTo>
                <a:cubicBezTo>
                  <a:pt x="9732073" y="2744788"/>
                  <a:pt x="9759696" y="2708720"/>
                  <a:pt x="9785286" y="2672080"/>
                </a:cubicBezTo>
                <a:cubicBezTo>
                  <a:pt x="9810432" y="2636076"/>
                  <a:pt x="9833737" y="2599436"/>
                  <a:pt x="9855073" y="2562352"/>
                </a:cubicBezTo>
                <a:cubicBezTo>
                  <a:pt x="9876028" y="2525903"/>
                  <a:pt x="9895078" y="2489010"/>
                  <a:pt x="9912286" y="2451862"/>
                </a:cubicBezTo>
                <a:cubicBezTo>
                  <a:pt x="9929178" y="2415350"/>
                  <a:pt x="9944227" y="2378520"/>
                  <a:pt x="9957435" y="2341499"/>
                </a:cubicBezTo>
                <a:cubicBezTo>
                  <a:pt x="9970453" y="2305177"/>
                  <a:pt x="9981692" y="2268601"/>
                  <a:pt x="9991090" y="2232089"/>
                </a:cubicBezTo>
                <a:cubicBezTo>
                  <a:pt x="10000424" y="2196148"/>
                  <a:pt x="10008045" y="2160207"/>
                  <a:pt x="10014013" y="2124329"/>
                </a:cubicBezTo>
                <a:cubicBezTo>
                  <a:pt x="10019856" y="2089023"/>
                  <a:pt x="10024173" y="2053780"/>
                  <a:pt x="10026904" y="2018792"/>
                </a:cubicBezTo>
                <a:cubicBezTo>
                  <a:pt x="10029571" y="1984312"/>
                  <a:pt x="10030714" y="1950021"/>
                  <a:pt x="10030460" y="1915986"/>
                </a:cubicBezTo>
                <a:cubicBezTo>
                  <a:pt x="10030143" y="1882521"/>
                  <a:pt x="10028428" y="1849247"/>
                  <a:pt x="10025317" y="1816354"/>
                </a:cubicBezTo>
                <a:cubicBezTo>
                  <a:pt x="10022269" y="1783969"/>
                  <a:pt x="10017823" y="1751902"/>
                  <a:pt x="10012172" y="1720215"/>
                </a:cubicBezTo>
                <a:cubicBezTo>
                  <a:pt x="10006584" y="1689037"/>
                  <a:pt x="9999790" y="1658239"/>
                  <a:pt x="9991852" y="1627949"/>
                </a:cubicBezTo>
                <a:cubicBezTo>
                  <a:pt x="9984042" y="1598105"/>
                  <a:pt x="9975088" y="1568641"/>
                  <a:pt x="9965119" y="1539748"/>
                </a:cubicBezTo>
                <a:cubicBezTo>
                  <a:pt x="9955276" y="1511237"/>
                  <a:pt x="9944418" y="1483233"/>
                  <a:pt x="9932607" y="1455801"/>
                </a:cubicBezTo>
                <a:cubicBezTo>
                  <a:pt x="9931908" y="1454087"/>
                  <a:pt x="9931146" y="1452372"/>
                  <a:pt x="9930447" y="1450721"/>
                </a:cubicBezTo>
                <a:cubicBezTo>
                  <a:pt x="9929685" y="1449007"/>
                  <a:pt x="9928987" y="1447355"/>
                  <a:pt x="9928225" y="1445641"/>
                </a:cubicBezTo>
                <a:cubicBezTo>
                  <a:pt x="9927463" y="1443927"/>
                  <a:pt x="9926701" y="1442276"/>
                  <a:pt x="9925939" y="1440561"/>
                </a:cubicBezTo>
                <a:cubicBezTo>
                  <a:pt x="9925177" y="1438910"/>
                  <a:pt x="9924415" y="1437196"/>
                  <a:pt x="9923653" y="1435545"/>
                </a:cubicBezTo>
                <a:cubicBezTo>
                  <a:pt x="9922891" y="1433893"/>
                  <a:pt x="9922129" y="1432179"/>
                  <a:pt x="9921367" y="1430528"/>
                </a:cubicBezTo>
                <a:cubicBezTo>
                  <a:pt x="9920605" y="1428877"/>
                  <a:pt x="9919843" y="1427163"/>
                  <a:pt x="9919081" y="1425512"/>
                </a:cubicBezTo>
                <a:cubicBezTo>
                  <a:pt x="9918319" y="1423861"/>
                  <a:pt x="9917557" y="1422146"/>
                  <a:pt x="9916795" y="1420495"/>
                </a:cubicBezTo>
                <a:cubicBezTo>
                  <a:pt x="9916033" y="1418844"/>
                  <a:pt x="9915271" y="1417193"/>
                  <a:pt x="9914445" y="1415479"/>
                </a:cubicBezTo>
                <a:lnTo>
                  <a:pt x="9904857" y="1395730"/>
                </a:lnTo>
                <a:lnTo>
                  <a:pt x="9900031" y="1385951"/>
                </a:lnTo>
                <a:lnTo>
                  <a:pt x="9895015" y="1376299"/>
                </a:lnTo>
                <a:lnTo>
                  <a:pt x="9884982" y="1357059"/>
                </a:lnTo>
                <a:cubicBezTo>
                  <a:pt x="9884156" y="1355471"/>
                  <a:pt x="9883267" y="1353884"/>
                  <a:pt x="9882378" y="1352296"/>
                </a:cubicBezTo>
                <a:cubicBezTo>
                  <a:pt x="9881489" y="1350709"/>
                  <a:pt x="9880663" y="1349121"/>
                  <a:pt x="9879774" y="1347534"/>
                </a:cubicBezTo>
                <a:cubicBezTo>
                  <a:pt x="9878885" y="1345946"/>
                  <a:pt x="9878060" y="1344359"/>
                  <a:pt x="9877171" y="1342835"/>
                </a:cubicBezTo>
                <a:cubicBezTo>
                  <a:pt x="9876282" y="1341247"/>
                  <a:pt x="9875457" y="1339723"/>
                  <a:pt x="9874568" y="1338136"/>
                </a:cubicBezTo>
                <a:cubicBezTo>
                  <a:pt x="9872853" y="1334961"/>
                  <a:pt x="9871075" y="1331849"/>
                  <a:pt x="9869360" y="1328738"/>
                </a:cubicBezTo>
                <a:cubicBezTo>
                  <a:pt x="9867582" y="1325626"/>
                  <a:pt x="9865805" y="1322515"/>
                  <a:pt x="9864026" y="1319467"/>
                </a:cubicBezTo>
                <a:cubicBezTo>
                  <a:pt x="9862248" y="1316355"/>
                  <a:pt x="9860407" y="1313307"/>
                  <a:pt x="9858629" y="1310259"/>
                </a:cubicBezTo>
                <a:cubicBezTo>
                  <a:pt x="9856851" y="1307211"/>
                  <a:pt x="9855009" y="1304163"/>
                  <a:pt x="9853232" y="1301052"/>
                </a:cubicBezTo>
                <a:cubicBezTo>
                  <a:pt x="9845993" y="1288923"/>
                  <a:pt x="9838563" y="1276922"/>
                  <a:pt x="9830943" y="1265047"/>
                </a:cubicBezTo>
                <a:cubicBezTo>
                  <a:pt x="9823386" y="1253236"/>
                  <a:pt x="9815640" y="1241616"/>
                  <a:pt x="9807829" y="1230122"/>
                </a:cubicBezTo>
                <a:cubicBezTo>
                  <a:pt x="9800019" y="1218692"/>
                  <a:pt x="9792018" y="1207389"/>
                  <a:pt x="9783953" y="1196277"/>
                </a:cubicBezTo>
                <a:cubicBezTo>
                  <a:pt x="9775888" y="1185164"/>
                  <a:pt x="9767697" y="1174242"/>
                  <a:pt x="9759379" y="1163447"/>
                </a:cubicBezTo>
                <a:cubicBezTo>
                  <a:pt x="9742869" y="1141984"/>
                  <a:pt x="9725850" y="1121093"/>
                  <a:pt x="9708451" y="1100773"/>
                </a:cubicBezTo>
                <a:cubicBezTo>
                  <a:pt x="9691180" y="1080643"/>
                  <a:pt x="9673526" y="1061022"/>
                  <a:pt x="9655493" y="1042035"/>
                </a:cubicBezTo>
                <a:cubicBezTo>
                  <a:pt x="9637585" y="1023112"/>
                  <a:pt x="9619361" y="1004761"/>
                  <a:pt x="9600882" y="986917"/>
                </a:cubicBezTo>
                <a:cubicBezTo>
                  <a:pt x="9582531" y="969201"/>
                  <a:pt x="9563862" y="951929"/>
                  <a:pt x="9545066" y="935165"/>
                </a:cubicBezTo>
                <a:cubicBezTo>
                  <a:pt x="9526333" y="918528"/>
                  <a:pt x="9507347" y="902335"/>
                  <a:pt x="9488233" y="886587"/>
                </a:cubicBezTo>
                <a:cubicBezTo>
                  <a:pt x="9469183" y="870966"/>
                  <a:pt x="9449943" y="855726"/>
                  <a:pt x="9430639" y="840931"/>
                </a:cubicBezTo>
                <a:cubicBezTo>
                  <a:pt x="9411335" y="826198"/>
                  <a:pt x="9391968" y="811911"/>
                  <a:pt x="9372409" y="798005"/>
                </a:cubicBezTo>
                <a:cubicBezTo>
                  <a:pt x="9352979" y="784162"/>
                  <a:pt x="9333420" y="770700"/>
                  <a:pt x="9313735" y="757555"/>
                </a:cubicBezTo>
                <a:cubicBezTo>
                  <a:pt x="9303957" y="751015"/>
                  <a:pt x="9294114" y="744537"/>
                  <a:pt x="9284271" y="738187"/>
                </a:cubicBezTo>
                <a:cubicBezTo>
                  <a:pt x="9274429" y="731837"/>
                  <a:pt x="9264586" y="725551"/>
                  <a:pt x="9254744" y="719392"/>
                </a:cubicBezTo>
                <a:cubicBezTo>
                  <a:pt x="9244901" y="713232"/>
                  <a:pt x="9235059" y="707136"/>
                  <a:pt x="9225153" y="701104"/>
                </a:cubicBezTo>
                <a:cubicBezTo>
                  <a:pt x="9215310" y="695071"/>
                  <a:pt x="9205405" y="689166"/>
                  <a:pt x="9195498" y="683323"/>
                </a:cubicBezTo>
                <a:cubicBezTo>
                  <a:pt x="9185593" y="677481"/>
                  <a:pt x="9175686" y="671703"/>
                  <a:pt x="9165781" y="666052"/>
                </a:cubicBezTo>
                <a:cubicBezTo>
                  <a:pt x="9155874" y="660337"/>
                  <a:pt x="9145969" y="654748"/>
                  <a:pt x="9136062" y="649224"/>
                </a:cubicBezTo>
                <a:cubicBezTo>
                  <a:pt x="9126157" y="643700"/>
                  <a:pt x="9116187" y="638239"/>
                  <a:pt x="9106281" y="632841"/>
                </a:cubicBezTo>
                <a:cubicBezTo>
                  <a:pt x="9096375" y="627444"/>
                  <a:pt x="9086406" y="622109"/>
                  <a:pt x="9076436" y="616839"/>
                </a:cubicBezTo>
                <a:cubicBezTo>
                  <a:pt x="9073959" y="615506"/>
                  <a:pt x="9071483" y="614236"/>
                  <a:pt x="9068943" y="612902"/>
                </a:cubicBezTo>
                <a:cubicBezTo>
                  <a:pt x="9066467" y="611569"/>
                  <a:pt x="9063990" y="610298"/>
                  <a:pt x="9061513" y="608965"/>
                </a:cubicBezTo>
                <a:cubicBezTo>
                  <a:pt x="9059037" y="607631"/>
                  <a:pt x="9056560" y="606362"/>
                  <a:pt x="9054084" y="605028"/>
                </a:cubicBezTo>
                <a:cubicBezTo>
                  <a:pt x="9051607" y="603758"/>
                  <a:pt x="9049131" y="602425"/>
                  <a:pt x="9046655" y="601218"/>
                </a:cubicBezTo>
                <a:lnTo>
                  <a:pt x="9016809" y="585978"/>
                </a:lnTo>
                <a:lnTo>
                  <a:pt x="8997251" y="575945"/>
                </a:lnTo>
                <a:cubicBezTo>
                  <a:pt x="8995664" y="575120"/>
                  <a:pt x="8994076" y="574294"/>
                  <a:pt x="8992489" y="573532"/>
                </a:cubicBezTo>
                <a:cubicBezTo>
                  <a:pt x="8990901" y="572770"/>
                  <a:pt x="8989314" y="571945"/>
                  <a:pt x="8987726" y="571119"/>
                </a:cubicBezTo>
                <a:cubicBezTo>
                  <a:pt x="8986139" y="570294"/>
                  <a:pt x="8984551" y="569468"/>
                  <a:pt x="8982964" y="568706"/>
                </a:cubicBezTo>
                <a:cubicBezTo>
                  <a:pt x="8981376" y="567881"/>
                  <a:pt x="8979853" y="567055"/>
                  <a:pt x="8978329" y="566230"/>
                </a:cubicBezTo>
                <a:cubicBezTo>
                  <a:pt x="8975281" y="564579"/>
                  <a:pt x="8972169" y="562928"/>
                  <a:pt x="8969057" y="561340"/>
                </a:cubicBezTo>
                <a:cubicBezTo>
                  <a:pt x="8965946" y="559689"/>
                  <a:pt x="8962834" y="558102"/>
                  <a:pt x="8959786" y="556451"/>
                </a:cubicBezTo>
                <a:cubicBezTo>
                  <a:pt x="8956675" y="554800"/>
                  <a:pt x="8953627" y="553212"/>
                  <a:pt x="8950579" y="551561"/>
                </a:cubicBezTo>
                <a:cubicBezTo>
                  <a:pt x="8947531" y="549910"/>
                  <a:pt x="8944546" y="548259"/>
                  <a:pt x="8941562" y="546608"/>
                </a:cubicBezTo>
                <a:lnTo>
                  <a:pt x="8923592" y="536766"/>
                </a:lnTo>
                <a:lnTo>
                  <a:pt x="8906129" y="526860"/>
                </a:lnTo>
                <a:lnTo>
                  <a:pt x="8897366" y="521907"/>
                </a:lnTo>
                <a:lnTo>
                  <a:pt x="8888920" y="516953"/>
                </a:lnTo>
                <a:lnTo>
                  <a:pt x="8872093" y="507048"/>
                </a:lnTo>
                <a:lnTo>
                  <a:pt x="8855837" y="497078"/>
                </a:lnTo>
                <a:lnTo>
                  <a:pt x="8847645" y="492125"/>
                </a:lnTo>
                <a:lnTo>
                  <a:pt x="8839835" y="487109"/>
                </a:lnTo>
                <a:lnTo>
                  <a:pt x="8824150" y="477139"/>
                </a:lnTo>
                <a:lnTo>
                  <a:pt x="8809165" y="467170"/>
                </a:lnTo>
                <a:cubicBezTo>
                  <a:pt x="8808530" y="466725"/>
                  <a:pt x="8807895" y="466344"/>
                  <a:pt x="8807259" y="465963"/>
                </a:cubicBezTo>
                <a:cubicBezTo>
                  <a:pt x="8806624" y="465582"/>
                  <a:pt x="8805990" y="465138"/>
                  <a:pt x="8805355" y="464757"/>
                </a:cubicBezTo>
                <a:cubicBezTo>
                  <a:pt x="8804720" y="464375"/>
                  <a:pt x="8804084" y="463931"/>
                  <a:pt x="8803513" y="463550"/>
                </a:cubicBezTo>
                <a:cubicBezTo>
                  <a:pt x="8802878" y="463169"/>
                  <a:pt x="8802307" y="462725"/>
                  <a:pt x="8801671" y="462280"/>
                </a:cubicBezTo>
                <a:lnTo>
                  <a:pt x="8794496" y="457264"/>
                </a:lnTo>
                <a:lnTo>
                  <a:pt x="8787320" y="452311"/>
                </a:lnTo>
                <a:cubicBezTo>
                  <a:pt x="8786749" y="451930"/>
                  <a:pt x="8786114" y="451485"/>
                  <a:pt x="8785543" y="451104"/>
                </a:cubicBezTo>
                <a:cubicBezTo>
                  <a:pt x="8784971" y="450723"/>
                  <a:pt x="8784336" y="450278"/>
                  <a:pt x="8783765" y="449898"/>
                </a:cubicBezTo>
                <a:cubicBezTo>
                  <a:pt x="8783193" y="449517"/>
                  <a:pt x="8782558" y="449072"/>
                  <a:pt x="8781986" y="448628"/>
                </a:cubicBezTo>
                <a:cubicBezTo>
                  <a:pt x="8781415" y="448183"/>
                  <a:pt x="8780844" y="447802"/>
                  <a:pt x="8780272" y="447357"/>
                </a:cubicBezTo>
                <a:lnTo>
                  <a:pt x="8766556" y="437452"/>
                </a:lnTo>
                <a:cubicBezTo>
                  <a:pt x="8765984" y="437071"/>
                  <a:pt x="8765413" y="436626"/>
                  <a:pt x="8764842" y="436245"/>
                </a:cubicBezTo>
                <a:cubicBezTo>
                  <a:pt x="8764270" y="435864"/>
                  <a:pt x="8763698" y="435420"/>
                  <a:pt x="8763191" y="435039"/>
                </a:cubicBezTo>
                <a:cubicBezTo>
                  <a:pt x="8762619" y="434657"/>
                  <a:pt x="8762111" y="434213"/>
                  <a:pt x="8761540" y="433832"/>
                </a:cubicBezTo>
                <a:cubicBezTo>
                  <a:pt x="8760968" y="433451"/>
                  <a:pt x="8760460" y="433007"/>
                  <a:pt x="8759888" y="432625"/>
                </a:cubicBezTo>
                <a:lnTo>
                  <a:pt x="8753348" y="427673"/>
                </a:lnTo>
                <a:lnTo>
                  <a:pt x="8746807" y="422783"/>
                </a:lnTo>
                <a:cubicBezTo>
                  <a:pt x="8746299" y="422402"/>
                  <a:pt x="8745728" y="421957"/>
                  <a:pt x="8745220" y="421577"/>
                </a:cubicBezTo>
                <a:cubicBezTo>
                  <a:pt x="8744712" y="421196"/>
                  <a:pt x="8744204" y="420751"/>
                  <a:pt x="8743696" y="420370"/>
                </a:cubicBezTo>
                <a:cubicBezTo>
                  <a:pt x="8743188" y="419989"/>
                  <a:pt x="8742680" y="419545"/>
                  <a:pt x="8742172" y="419164"/>
                </a:cubicBezTo>
                <a:cubicBezTo>
                  <a:pt x="8741664" y="418782"/>
                  <a:pt x="8741156" y="418338"/>
                  <a:pt x="8740648" y="417957"/>
                </a:cubicBezTo>
                <a:cubicBezTo>
                  <a:pt x="8739632" y="417132"/>
                  <a:pt x="8738616" y="416306"/>
                  <a:pt x="8737536" y="415544"/>
                </a:cubicBezTo>
                <a:cubicBezTo>
                  <a:pt x="8736520" y="414719"/>
                  <a:pt x="8735441" y="413893"/>
                  <a:pt x="8734425" y="413131"/>
                </a:cubicBezTo>
                <a:cubicBezTo>
                  <a:pt x="8733409" y="412369"/>
                  <a:pt x="8732330" y="411480"/>
                  <a:pt x="8731313" y="410718"/>
                </a:cubicBezTo>
                <a:cubicBezTo>
                  <a:pt x="8730297" y="409893"/>
                  <a:pt x="8729282" y="409131"/>
                  <a:pt x="8728266" y="408305"/>
                </a:cubicBezTo>
                <a:cubicBezTo>
                  <a:pt x="8724265" y="405067"/>
                  <a:pt x="8720328" y="401828"/>
                  <a:pt x="8716518" y="398653"/>
                </a:cubicBezTo>
                <a:cubicBezTo>
                  <a:pt x="8712708" y="395414"/>
                  <a:pt x="8708961" y="392239"/>
                  <a:pt x="8705342" y="389064"/>
                </a:cubicBezTo>
                <a:cubicBezTo>
                  <a:pt x="8701722" y="385889"/>
                  <a:pt x="8698167" y="382714"/>
                  <a:pt x="8694674" y="379539"/>
                </a:cubicBezTo>
                <a:cubicBezTo>
                  <a:pt x="8691182" y="376364"/>
                  <a:pt x="8687816" y="373253"/>
                  <a:pt x="8684450" y="370142"/>
                </a:cubicBezTo>
                <a:cubicBezTo>
                  <a:pt x="8681085" y="367030"/>
                  <a:pt x="8677910" y="363919"/>
                  <a:pt x="8674735" y="360807"/>
                </a:cubicBezTo>
                <a:cubicBezTo>
                  <a:pt x="8671623" y="357696"/>
                  <a:pt x="8668575" y="354648"/>
                  <a:pt x="8665655" y="351600"/>
                </a:cubicBezTo>
                <a:cubicBezTo>
                  <a:pt x="8662733" y="348552"/>
                  <a:pt x="8659876" y="345503"/>
                  <a:pt x="8657145" y="342519"/>
                </a:cubicBezTo>
                <a:cubicBezTo>
                  <a:pt x="8654415" y="339535"/>
                  <a:pt x="8651748" y="336487"/>
                  <a:pt x="8649145" y="333566"/>
                </a:cubicBezTo>
                <a:cubicBezTo>
                  <a:pt x="8646541" y="330581"/>
                  <a:pt x="8644065" y="327660"/>
                  <a:pt x="8641715" y="324739"/>
                </a:cubicBezTo>
                <a:cubicBezTo>
                  <a:pt x="8639302" y="321818"/>
                  <a:pt x="8637016" y="318897"/>
                  <a:pt x="8634794" y="316039"/>
                </a:cubicBezTo>
                <a:cubicBezTo>
                  <a:pt x="8632571" y="313182"/>
                  <a:pt x="8630412" y="310325"/>
                  <a:pt x="8628380" y="307467"/>
                </a:cubicBezTo>
                <a:cubicBezTo>
                  <a:pt x="8626348" y="304610"/>
                  <a:pt x="8624380" y="301816"/>
                  <a:pt x="8622538" y="299085"/>
                </a:cubicBezTo>
                <a:cubicBezTo>
                  <a:pt x="8618792" y="293561"/>
                  <a:pt x="8615426" y="288100"/>
                  <a:pt x="8612378" y="282702"/>
                </a:cubicBezTo>
                <a:cubicBezTo>
                  <a:pt x="8609330" y="277368"/>
                  <a:pt x="8606663" y="272161"/>
                  <a:pt x="8604313" y="267018"/>
                </a:cubicBezTo>
                <a:cubicBezTo>
                  <a:pt x="8601964" y="261874"/>
                  <a:pt x="8599932" y="256857"/>
                  <a:pt x="8598218" y="251968"/>
                </a:cubicBezTo>
                <a:cubicBezTo>
                  <a:pt x="8596503" y="247078"/>
                  <a:pt x="8595106" y="242253"/>
                  <a:pt x="8593963" y="237553"/>
                </a:cubicBezTo>
                <a:cubicBezTo>
                  <a:pt x="8593392" y="235204"/>
                  <a:pt x="8592883" y="232854"/>
                  <a:pt x="8592503" y="230568"/>
                </a:cubicBezTo>
                <a:cubicBezTo>
                  <a:pt x="8592121" y="228282"/>
                  <a:pt x="8591741" y="225996"/>
                  <a:pt x="8591486" y="223774"/>
                </a:cubicBezTo>
                <a:cubicBezTo>
                  <a:pt x="8591232" y="221552"/>
                  <a:pt x="8591042" y="219329"/>
                  <a:pt x="8590915" y="217107"/>
                </a:cubicBezTo>
                <a:cubicBezTo>
                  <a:pt x="8590788" y="214884"/>
                  <a:pt x="8590724" y="212725"/>
                  <a:pt x="8590724" y="210566"/>
                </a:cubicBezTo>
                <a:cubicBezTo>
                  <a:pt x="8590724" y="208407"/>
                  <a:pt x="8590851" y="206248"/>
                  <a:pt x="8590979" y="204153"/>
                </a:cubicBezTo>
                <a:cubicBezTo>
                  <a:pt x="8591106" y="202057"/>
                  <a:pt x="8591359" y="199961"/>
                  <a:pt x="8591613" y="197866"/>
                </a:cubicBezTo>
                <a:cubicBezTo>
                  <a:pt x="8591931" y="195771"/>
                  <a:pt x="8592248" y="193739"/>
                  <a:pt x="8592693" y="191707"/>
                </a:cubicBezTo>
                <a:cubicBezTo>
                  <a:pt x="8593137" y="189675"/>
                  <a:pt x="8593582" y="187643"/>
                  <a:pt x="8594154" y="185674"/>
                </a:cubicBezTo>
                <a:cubicBezTo>
                  <a:pt x="8595233" y="181674"/>
                  <a:pt x="8596630" y="177800"/>
                  <a:pt x="8598218" y="173927"/>
                </a:cubicBezTo>
                <a:cubicBezTo>
                  <a:pt x="8599805" y="170117"/>
                  <a:pt x="8601646" y="166307"/>
                  <a:pt x="8603742" y="162624"/>
                </a:cubicBezTo>
                <a:cubicBezTo>
                  <a:pt x="8605837" y="158941"/>
                  <a:pt x="8608187" y="155321"/>
                  <a:pt x="8610791" y="151765"/>
                </a:cubicBezTo>
                <a:cubicBezTo>
                  <a:pt x="8613394" y="148209"/>
                  <a:pt x="8616251" y="144780"/>
                  <a:pt x="8619363" y="141351"/>
                </a:cubicBezTo>
                <a:cubicBezTo>
                  <a:pt x="8622474" y="137986"/>
                  <a:pt x="8625840" y="134684"/>
                  <a:pt x="8629459" y="131445"/>
                </a:cubicBezTo>
                <a:cubicBezTo>
                  <a:pt x="8633079" y="128206"/>
                  <a:pt x="8636889" y="125095"/>
                  <a:pt x="8640953" y="122047"/>
                </a:cubicBezTo>
                <a:cubicBezTo>
                  <a:pt x="8645017" y="118999"/>
                  <a:pt x="8649271" y="116078"/>
                  <a:pt x="8653780" y="113220"/>
                </a:cubicBezTo>
                <a:cubicBezTo>
                  <a:pt x="8658288" y="110427"/>
                  <a:pt x="8662987" y="107696"/>
                  <a:pt x="8667941" y="105092"/>
                </a:cubicBezTo>
                <a:cubicBezTo>
                  <a:pt x="8670417" y="103822"/>
                  <a:pt x="8672894" y="102553"/>
                  <a:pt x="8675497" y="101283"/>
                </a:cubicBezTo>
                <a:cubicBezTo>
                  <a:pt x="8678037" y="100013"/>
                  <a:pt x="8680641" y="98806"/>
                  <a:pt x="8683307" y="97663"/>
                </a:cubicBezTo>
                <a:cubicBezTo>
                  <a:pt x="8685974" y="96456"/>
                  <a:pt x="8688642" y="95313"/>
                  <a:pt x="8691372" y="94234"/>
                </a:cubicBezTo>
                <a:cubicBezTo>
                  <a:pt x="8694103" y="93091"/>
                  <a:pt x="8696896" y="92011"/>
                  <a:pt x="8699691" y="90995"/>
                </a:cubicBezTo>
                <a:cubicBezTo>
                  <a:pt x="8702484" y="89916"/>
                  <a:pt x="8705342" y="88900"/>
                  <a:pt x="8708199" y="87884"/>
                </a:cubicBezTo>
                <a:cubicBezTo>
                  <a:pt x="8711057" y="86868"/>
                  <a:pt x="8713978" y="85915"/>
                  <a:pt x="8716962" y="85027"/>
                </a:cubicBezTo>
                <a:cubicBezTo>
                  <a:pt x="8719947" y="84074"/>
                  <a:pt x="8722932" y="83185"/>
                  <a:pt x="8725916" y="82360"/>
                </a:cubicBezTo>
                <a:cubicBezTo>
                  <a:pt x="8728964" y="81534"/>
                  <a:pt x="8732012" y="80708"/>
                  <a:pt x="8735123" y="79947"/>
                </a:cubicBezTo>
                <a:cubicBezTo>
                  <a:pt x="8741283" y="78359"/>
                  <a:pt x="8747506" y="76962"/>
                  <a:pt x="8753856" y="75692"/>
                </a:cubicBezTo>
                <a:cubicBezTo>
                  <a:pt x="8760206" y="74422"/>
                  <a:pt x="8766620" y="73279"/>
                  <a:pt x="8773096" y="72263"/>
                </a:cubicBezTo>
                <a:cubicBezTo>
                  <a:pt x="8779573" y="71247"/>
                  <a:pt x="8786050" y="70422"/>
                  <a:pt x="8792655" y="69660"/>
                </a:cubicBezTo>
                <a:cubicBezTo>
                  <a:pt x="8799195" y="68961"/>
                  <a:pt x="8805799" y="68390"/>
                  <a:pt x="8812403" y="68008"/>
                </a:cubicBezTo>
                <a:cubicBezTo>
                  <a:pt x="8815705" y="67818"/>
                  <a:pt x="8819007" y="67628"/>
                  <a:pt x="8822309" y="67501"/>
                </a:cubicBezTo>
                <a:cubicBezTo>
                  <a:pt x="8825611" y="67374"/>
                  <a:pt x="8828913" y="67247"/>
                  <a:pt x="8832215" y="67183"/>
                </a:cubicBezTo>
                <a:cubicBezTo>
                  <a:pt x="8835517" y="67120"/>
                  <a:pt x="8838819" y="67056"/>
                  <a:pt x="8842057" y="67056"/>
                </a:cubicBezTo>
                <a:cubicBezTo>
                  <a:pt x="8845359" y="67056"/>
                  <a:pt x="8848598" y="67056"/>
                  <a:pt x="8851900" y="67056"/>
                </a:cubicBezTo>
                <a:cubicBezTo>
                  <a:pt x="8855202" y="67056"/>
                  <a:pt x="8858441" y="67183"/>
                  <a:pt x="8861743" y="67310"/>
                </a:cubicBezTo>
                <a:cubicBezTo>
                  <a:pt x="8864981" y="67437"/>
                  <a:pt x="8868283" y="67564"/>
                  <a:pt x="8871521" y="67754"/>
                </a:cubicBezTo>
                <a:cubicBezTo>
                  <a:pt x="8874760" y="67945"/>
                  <a:pt x="8877998" y="68136"/>
                  <a:pt x="8881237" y="68390"/>
                </a:cubicBezTo>
                <a:cubicBezTo>
                  <a:pt x="8884475" y="68644"/>
                  <a:pt x="8887714" y="68897"/>
                  <a:pt x="8890953" y="69215"/>
                </a:cubicBezTo>
                <a:cubicBezTo>
                  <a:pt x="8894191" y="69533"/>
                  <a:pt x="8897430" y="69850"/>
                  <a:pt x="8900605" y="70231"/>
                </a:cubicBezTo>
                <a:cubicBezTo>
                  <a:pt x="8903843" y="70612"/>
                  <a:pt x="8907018" y="70993"/>
                  <a:pt x="8910257" y="71438"/>
                </a:cubicBezTo>
                <a:cubicBezTo>
                  <a:pt x="8913432" y="71882"/>
                  <a:pt x="8916670" y="72327"/>
                  <a:pt x="8919845" y="72835"/>
                </a:cubicBezTo>
                <a:cubicBezTo>
                  <a:pt x="8923020" y="73342"/>
                  <a:pt x="8926258" y="73851"/>
                  <a:pt x="8929433" y="74422"/>
                </a:cubicBezTo>
                <a:cubicBezTo>
                  <a:pt x="8932608" y="74994"/>
                  <a:pt x="8935783" y="75565"/>
                  <a:pt x="8938958" y="76200"/>
                </a:cubicBezTo>
                <a:cubicBezTo>
                  <a:pt x="8942133" y="76835"/>
                  <a:pt x="8945308" y="77470"/>
                  <a:pt x="8948483" y="78169"/>
                </a:cubicBezTo>
                <a:cubicBezTo>
                  <a:pt x="8951658" y="78867"/>
                  <a:pt x="8954833" y="79565"/>
                  <a:pt x="8958072" y="80328"/>
                </a:cubicBezTo>
                <a:cubicBezTo>
                  <a:pt x="8961247" y="81090"/>
                  <a:pt x="8964485" y="81852"/>
                  <a:pt x="8967660" y="82677"/>
                </a:cubicBezTo>
                <a:cubicBezTo>
                  <a:pt x="8972106" y="83820"/>
                  <a:pt x="8976614" y="85027"/>
                  <a:pt x="8981059" y="86297"/>
                </a:cubicBezTo>
                <a:cubicBezTo>
                  <a:pt x="8985568" y="87567"/>
                  <a:pt x="8990076" y="88900"/>
                  <a:pt x="8994584" y="90297"/>
                </a:cubicBezTo>
                <a:cubicBezTo>
                  <a:pt x="8999093" y="91694"/>
                  <a:pt x="9003665" y="93154"/>
                  <a:pt x="9008237" y="94742"/>
                </a:cubicBezTo>
                <a:cubicBezTo>
                  <a:pt x="9012809" y="96266"/>
                  <a:pt x="9017445" y="97917"/>
                  <a:pt x="9022017" y="99631"/>
                </a:cubicBezTo>
                <a:cubicBezTo>
                  <a:pt x="9024048" y="100394"/>
                  <a:pt x="9026081" y="101156"/>
                  <a:pt x="9028049" y="101917"/>
                </a:cubicBezTo>
                <a:cubicBezTo>
                  <a:pt x="9030081" y="102679"/>
                  <a:pt x="9032113" y="103505"/>
                  <a:pt x="9034145" y="104267"/>
                </a:cubicBezTo>
                <a:cubicBezTo>
                  <a:pt x="9036177" y="105092"/>
                  <a:pt x="9038209" y="105854"/>
                  <a:pt x="9040241" y="106744"/>
                </a:cubicBezTo>
                <a:cubicBezTo>
                  <a:pt x="9042273" y="107633"/>
                  <a:pt x="9044369" y="108395"/>
                  <a:pt x="9046400" y="109283"/>
                </a:cubicBezTo>
                <a:cubicBezTo>
                  <a:pt x="9053195" y="112141"/>
                  <a:pt x="9060053" y="115126"/>
                  <a:pt x="9066911" y="118301"/>
                </a:cubicBezTo>
                <a:cubicBezTo>
                  <a:pt x="9073832" y="121476"/>
                  <a:pt x="9080754" y="124841"/>
                  <a:pt x="9087803" y="128397"/>
                </a:cubicBezTo>
                <a:cubicBezTo>
                  <a:pt x="9094787" y="131953"/>
                  <a:pt x="9101899" y="135636"/>
                  <a:pt x="9108948" y="139573"/>
                </a:cubicBezTo>
                <a:cubicBezTo>
                  <a:pt x="9116060" y="143447"/>
                  <a:pt x="9123172" y="147574"/>
                  <a:pt x="9130347" y="151829"/>
                </a:cubicBezTo>
                <a:cubicBezTo>
                  <a:pt x="9133904" y="153988"/>
                  <a:pt x="9137523" y="156147"/>
                  <a:pt x="9141079" y="158369"/>
                </a:cubicBezTo>
                <a:cubicBezTo>
                  <a:pt x="9144698" y="160592"/>
                  <a:pt x="9148255" y="162878"/>
                  <a:pt x="9151874" y="165164"/>
                </a:cubicBezTo>
                <a:cubicBezTo>
                  <a:pt x="9155494" y="167450"/>
                  <a:pt x="9159049" y="169863"/>
                  <a:pt x="9162669" y="172212"/>
                </a:cubicBezTo>
                <a:cubicBezTo>
                  <a:pt x="9166288" y="174625"/>
                  <a:pt x="9169908" y="177038"/>
                  <a:pt x="9173464" y="179514"/>
                </a:cubicBezTo>
                <a:lnTo>
                  <a:pt x="9178861" y="183261"/>
                </a:lnTo>
                <a:cubicBezTo>
                  <a:pt x="9179306" y="183578"/>
                  <a:pt x="9179750" y="183896"/>
                  <a:pt x="9180195" y="184214"/>
                </a:cubicBezTo>
                <a:cubicBezTo>
                  <a:pt x="9180640" y="184531"/>
                  <a:pt x="9181084" y="184849"/>
                  <a:pt x="9181529" y="185166"/>
                </a:cubicBezTo>
                <a:cubicBezTo>
                  <a:pt x="9181973" y="185484"/>
                  <a:pt x="9182418" y="185801"/>
                  <a:pt x="9182862" y="186118"/>
                </a:cubicBezTo>
                <a:cubicBezTo>
                  <a:pt x="9183307" y="186436"/>
                  <a:pt x="9183751" y="186753"/>
                  <a:pt x="9184195" y="187071"/>
                </a:cubicBezTo>
                <a:lnTo>
                  <a:pt x="9194991" y="194882"/>
                </a:lnTo>
                <a:cubicBezTo>
                  <a:pt x="9195880" y="195517"/>
                  <a:pt x="9196769" y="196215"/>
                  <a:pt x="9197657" y="196914"/>
                </a:cubicBezTo>
                <a:cubicBezTo>
                  <a:pt x="9198546" y="197612"/>
                  <a:pt x="9199435" y="198247"/>
                  <a:pt x="9200324" y="198946"/>
                </a:cubicBezTo>
                <a:cubicBezTo>
                  <a:pt x="9201213" y="199644"/>
                  <a:pt x="9202103" y="200279"/>
                  <a:pt x="9202992" y="200978"/>
                </a:cubicBezTo>
                <a:cubicBezTo>
                  <a:pt x="9203881" y="201676"/>
                  <a:pt x="9204770" y="202311"/>
                  <a:pt x="9205722" y="203010"/>
                </a:cubicBezTo>
                <a:cubicBezTo>
                  <a:pt x="9206611" y="203645"/>
                  <a:pt x="9207500" y="204343"/>
                  <a:pt x="9208453" y="205042"/>
                </a:cubicBezTo>
                <a:cubicBezTo>
                  <a:pt x="9209405" y="205740"/>
                  <a:pt x="9210231" y="206439"/>
                  <a:pt x="9211120" y="207137"/>
                </a:cubicBezTo>
                <a:cubicBezTo>
                  <a:pt x="9212008" y="207836"/>
                  <a:pt x="9212897" y="208534"/>
                  <a:pt x="9213786" y="209232"/>
                </a:cubicBezTo>
                <a:cubicBezTo>
                  <a:pt x="9214675" y="209931"/>
                  <a:pt x="9215565" y="210629"/>
                  <a:pt x="9216454" y="211328"/>
                </a:cubicBezTo>
                <a:cubicBezTo>
                  <a:pt x="9218232" y="212725"/>
                  <a:pt x="9220073" y="214122"/>
                  <a:pt x="9221851" y="215582"/>
                </a:cubicBezTo>
                <a:cubicBezTo>
                  <a:pt x="9223629" y="217043"/>
                  <a:pt x="9225407" y="218440"/>
                  <a:pt x="9227185" y="219900"/>
                </a:cubicBezTo>
                <a:cubicBezTo>
                  <a:pt x="9228963" y="221361"/>
                  <a:pt x="9230741" y="222821"/>
                  <a:pt x="9232519" y="224282"/>
                </a:cubicBezTo>
                <a:cubicBezTo>
                  <a:pt x="9234297" y="225743"/>
                  <a:pt x="9236075" y="227203"/>
                  <a:pt x="9237917" y="228664"/>
                </a:cubicBezTo>
                <a:cubicBezTo>
                  <a:pt x="9239695" y="230188"/>
                  <a:pt x="9241472" y="231711"/>
                  <a:pt x="9243187" y="233236"/>
                </a:cubicBezTo>
                <a:cubicBezTo>
                  <a:pt x="9244965" y="234760"/>
                  <a:pt x="9246743" y="236284"/>
                  <a:pt x="9248521" y="237807"/>
                </a:cubicBezTo>
                <a:cubicBezTo>
                  <a:pt x="9250299" y="239332"/>
                  <a:pt x="9252077" y="240856"/>
                  <a:pt x="9253855" y="242379"/>
                </a:cubicBezTo>
                <a:cubicBezTo>
                  <a:pt x="9255633" y="243903"/>
                  <a:pt x="9257347" y="245491"/>
                  <a:pt x="9259125" y="247078"/>
                </a:cubicBezTo>
                <a:lnTo>
                  <a:pt x="9264396" y="251778"/>
                </a:lnTo>
                <a:lnTo>
                  <a:pt x="9267063" y="254127"/>
                </a:lnTo>
                <a:lnTo>
                  <a:pt x="9269667" y="256540"/>
                </a:lnTo>
                <a:lnTo>
                  <a:pt x="9280144" y="266256"/>
                </a:lnTo>
                <a:cubicBezTo>
                  <a:pt x="9280588" y="266637"/>
                  <a:pt x="9281033" y="267081"/>
                  <a:pt x="9281478" y="267462"/>
                </a:cubicBezTo>
                <a:cubicBezTo>
                  <a:pt x="9281922" y="267843"/>
                  <a:pt x="9282367" y="268288"/>
                  <a:pt x="9282747" y="268732"/>
                </a:cubicBezTo>
                <a:cubicBezTo>
                  <a:pt x="9283192" y="269177"/>
                  <a:pt x="9283636" y="269557"/>
                  <a:pt x="9284018" y="270002"/>
                </a:cubicBezTo>
                <a:cubicBezTo>
                  <a:pt x="9284398" y="270446"/>
                  <a:pt x="9284843" y="270828"/>
                  <a:pt x="9285287" y="271272"/>
                </a:cubicBezTo>
                <a:lnTo>
                  <a:pt x="9290495" y="276289"/>
                </a:lnTo>
                <a:cubicBezTo>
                  <a:pt x="9291383" y="277114"/>
                  <a:pt x="9292209" y="277939"/>
                  <a:pt x="9293098" y="278765"/>
                </a:cubicBezTo>
                <a:cubicBezTo>
                  <a:pt x="9293987" y="279591"/>
                  <a:pt x="9294812" y="280416"/>
                  <a:pt x="9295701" y="281305"/>
                </a:cubicBezTo>
                <a:cubicBezTo>
                  <a:pt x="9296591" y="282131"/>
                  <a:pt x="9297416" y="283020"/>
                  <a:pt x="9298305" y="283845"/>
                </a:cubicBezTo>
                <a:cubicBezTo>
                  <a:pt x="9299194" y="284671"/>
                  <a:pt x="9300020" y="285560"/>
                  <a:pt x="9300845" y="286449"/>
                </a:cubicBezTo>
                <a:lnTo>
                  <a:pt x="9311132" y="296799"/>
                </a:lnTo>
                <a:cubicBezTo>
                  <a:pt x="9311957" y="297688"/>
                  <a:pt x="9312846" y="298577"/>
                  <a:pt x="9313672" y="299403"/>
                </a:cubicBezTo>
                <a:cubicBezTo>
                  <a:pt x="9314497" y="300292"/>
                  <a:pt x="9315386" y="301181"/>
                  <a:pt x="9316212" y="302070"/>
                </a:cubicBezTo>
                <a:cubicBezTo>
                  <a:pt x="9317037" y="302959"/>
                  <a:pt x="9317926" y="303848"/>
                  <a:pt x="9318752" y="304737"/>
                </a:cubicBezTo>
                <a:cubicBezTo>
                  <a:pt x="9319578" y="305625"/>
                  <a:pt x="9320467" y="306514"/>
                  <a:pt x="9321292" y="307403"/>
                </a:cubicBezTo>
                <a:cubicBezTo>
                  <a:pt x="9323007" y="309182"/>
                  <a:pt x="9324721" y="310960"/>
                  <a:pt x="9326372" y="312738"/>
                </a:cubicBezTo>
                <a:cubicBezTo>
                  <a:pt x="9328086" y="314516"/>
                  <a:pt x="9329737" y="316357"/>
                  <a:pt x="9331388" y="318135"/>
                </a:cubicBezTo>
                <a:cubicBezTo>
                  <a:pt x="9333040" y="319977"/>
                  <a:pt x="9334754" y="321755"/>
                  <a:pt x="9336405" y="323596"/>
                </a:cubicBezTo>
                <a:cubicBezTo>
                  <a:pt x="9338056" y="325438"/>
                  <a:pt x="9339770" y="327279"/>
                  <a:pt x="9341421" y="329057"/>
                </a:cubicBezTo>
                <a:cubicBezTo>
                  <a:pt x="9342247" y="329946"/>
                  <a:pt x="9343072" y="330899"/>
                  <a:pt x="9343898" y="331851"/>
                </a:cubicBezTo>
                <a:cubicBezTo>
                  <a:pt x="9344723" y="332803"/>
                  <a:pt x="9345549" y="333693"/>
                  <a:pt x="9346374" y="334645"/>
                </a:cubicBezTo>
                <a:cubicBezTo>
                  <a:pt x="9347200" y="335598"/>
                  <a:pt x="9348025" y="336550"/>
                  <a:pt x="9348851" y="337439"/>
                </a:cubicBezTo>
                <a:cubicBezTo>
                  <a:pt x="9349676" y="338392"/>
                  <a:pt x="9350502" y="339344"/>
                  <a:pt x="9351328" y="340233"/>
                </a:cubicBezTo>
                <a:lnTo>
                  <a:pt x="9356344" y="345885"/>
                </a:lnTo>
                <a:lnTo>
                  <a:pt x="9358820" y="348678"/>
                </a:lnTo>
                <a:lnTo>
                  <a:pt x="9361233" y="351536"/>
                </a:lnTo>
                <a:cubicBezTo>
                  <a:pt x="9362821" y="353441"/>
                  <a:pt x="9364472" y="355410"/>
                  <a:pt x="9366059" y="357314"/>
                </a:cubicBezTo>
                <a:cubicBezTo>
                  <a:pt x="9367710" y="359220"/>
                  <a:pt x="9369298" y="361188"/>
                  <a:pt x="9370949" y="363093"/>
                </a:cubicBezTo>
                <a:cubicBezTo>
                  <a:pt x="9372600" y="364998"/>
                  <a:pt x="9374187" y="366967"/>
                  <a:pt x="9375838" y="368935"/>
                </a:cubicBezTo>
                <a:cubicBezTo>
                  <a:pt x="9377426" y="370903"/>
                  <a:pt x="9379077" y="372872"/>
                  <a:pt x="9380601" y="374841"/>
                </a:cubicBezTo>
                <a:lnTo>
                  <a:pt x="9390253" y="386715"/>
                </a:lnTo>
                <a:lnTo>
                  <a:pt x="9399715" y="398844"/>
                </a:lnTo>
                <a:cubicBezTo>
                  <a:pt x="9401302" y="400875"/>
                  <a:pt x="9402890" y="402907"/>
                  <a:pt x="9404477" y="404939"/>
                </a:cubicBezTo>
                <a:cubicBezTo>
                  <a:pt x="9406065" y="406971"/>
                  <a:pt x="9407588" y="409067"/>
                  <a:pt x="9409176" y="411099"/>
                </a:cubicBezTo>
                <a:cubicBezTo>
                  <a:pt x="9410700" y="413195"/>
                  <a:pt x="9412287" y="415227"/>
                  <a:pt x="9413811" y="417322"/>
                </a:cubicBezTo>
                <a:cubicBezTo>
                  <a:pt x="9415335" y="419418"/>
                  <a:pt x="9416923" y="421513"/>
                  <a:pt x="9418510" y="423545"/>
                </a:cubicBezTo>
                <a:lnTo>
                  <a:pt x="9444799" y="458534"/>
                </a:lnTo>
                <a:lnTo>
                  <a:pt x="9459912" y="477838"/>
                </a:lnTo>
                <a:lnTo>
                  <a:pt x="9467596" y="487553"/>
                </a:lnTo>
                <a:lnTo>
                  <a:pt x="9475597" y="497332"/>
                </a:lnTo>
                <a:cubicBezTo>
                  <a:pt x="9476931" y="498983"/>
                  <a:pt x="9478264" y="500634"/>
                  <a:pt x="9479597" y="502221"/>
                </a:cubicBezTo>
                <a:cubicBezTo>
                  <a:pt x="9480931" y="503873"/>
                  <a:pt x="9482265" y="505524"/>
                  <a:pt x="9483598" y="507175"/>
                </a:cubicBezTo>
                <a:cubicBezTo>
                  <a:pt x="9484932" y="508825"/>
                  <a:pt x="9486265" y="510477"/>
                  <a:pt x="9487662" y="512128"/>
                </a:cubicBezTo>
                <a:cubicBezTo>
                  <a:pt x="9488995" y="513778"/>
                  <a:pt x="9490393" y="515430"/>
                  <a:pt x="9491790" y="517081"/>
                </a:cubicBezTo>
                <a:lnTo>
                  <a:pt x="9508807" y="537083"/>
                </a:lnTo>
                <a:cubicBezTo>
                  <a:pt x="9510205" y="538734"/>
                  <a:pt x="9511665" y="540449"/>
                  <a:pt x="9513125" y="542100"/>
                </a:cubicBezTo>
                <a:cubicBezTo>
                  <a:pt x="9514586" y="543751"/>
                  <a:pt x="9516046" y="545465"/>
                  <a:pt x="9517570" y="547180"/>
                </a:cubicBezTo>
                <a:cubicBezTo>
                  <a:pt x="9519095" y="548894"/>
                  <a:pt x="9520555" y="550545"/>
                  <a:pt x="9522079" y="552260"/>
                </a:cubicBezTo>
                <a:cubicBezTo>
                  <a:pt x="9523603" y="553974"/>
                  <a:pt x="9525063" y="555625"/>
                  <a:pt x="9526587" y="557340"/>
                </a:cubicBezTo>
                <a:lnTo>
                  <a:pt x="9535668" y="567500"/>
                </a:lnTo>
                <a:lnTo>
                  <a:pt x="9540240" y="572643"/>
                </a:lnTo>
                <a:lnTo>
                  <a:pt x="9545003" y="577787"/>
                </a:lnTo>
                <a:lnTo>
                  <a:pt x="9564180" y="598424"/>
                </a:lnTo>
                <a:cubicBezTo>
                  <a:pt x="9565831" y="600139"/>
                  <a:pt x="9567482" y="601853"/>
                  <a:pt x="9569132" y="603631"/>
                </a:cubicBezTo>
                <a:cubicBezTo>
                  <a:pt x="9570783" y="605345"/>
                  <a:pt x="9572498" y="607123"/>
                  <a:pt x="9574149" y="608838"/>
                </a:cubicBezTo>
                <a:cubicBezTo>
                  <a:pt x="9575863" y="610553"/>
                  <a:pt x="9577515" y="612331"/>
                  <a:pt x="9579229" y="614045"/>
                </a:cubicBezTo>
                <a:cubicBezTo>
                  <a:pt x="9580944" y="615823"/>
                  <a:pt x="9582595" y="617537"/>
                  <a:pt x="9584309" y="619316"/>
                </a:cubicBezTo>
                <a:cubicBezTo>
                  <a:pt x="9585134" y="620205"/>
                  <a:pt x="9586023" y="621030"/>
                  <a:pt x="9586849" y="621919"/>
                </a:cubicBezTo>
                <a:cubicBezTo>
                  <a:pt x="9587674" y="622808"/>
                  <a:pt x="9588563" y="623697"/>
                  <a:pt x="9589389" y="624523"/>
                </a:cubicBezTo>
                <a:cubicBezTo>
                  <a:pt x="9590215" y="625412"/>
                  <a:pt x="9591104" y="626301"/>
                  <a:pt x="9591929" y="627126"/>
                </a:cubicBezTo>
                <a:cubicBezTo>
                  <a:pt x="9592755" y="627952"/>
                  <a:pt x="9593644" y="628904"/>
                  <a:pt x="9594532" y="629793"/>
                </a:cubicBezTo>
                <a:lnTo>
                  <a:pt x="9605137" y="640334"/>
                </a:lnTo>
                <a:lnTo>
                  <a:pt x="9615805" y="650939"/>
                </a:lnTo>
                <a:lnTo>
                  <a:pt x="9621203" y="656273"/>
                </a:lnTo>
                <a:lnTo>
                  <a:pt x="9626791" y="661606"/>
                </a:lnTo>
                <a:lnTo>
                  <a:pt x="9649270" y="683006"/>
                </a:lnTo>
                <a:lnTo>
                  <a:pt x="9672828" y="704533"/>
                </a:lnTo>
                <a:lnTo>
                  <a:pt x="9678797" y="709930"/>
                </a:lnTo>
                <a:lnTo>
                  <a:pt x="9684957" y="715328"/>
                </a:lnTo>
                <a:lnTo>
                  <a:pt x="9697339" y="726186"/>
                </a:lnTo>
                <a:lnTo>
                  <a:pt x="9709785" y="737045"/>
                </a:lnTo>
                <a:lnTo>
                  <a:pt x="9722675" y="747903"/>
                </a:lnTo>
                <a:cubicBezTo>
                  <a:pt x="9731311" y="755206"/>
                  <a:pt x="9740011" y="762445"/>
                  <a:pt x="9748901" y="769747"/>
                </a:cubicBezTo>
                <a:cubicBezTo>
                  <a:pt x="9757791" y="777050"/>
                  <a:pt x="9766871" y="784352"/>
                  <a:pt x="9776079" y="791591"/>
                </a:cubicBezTo>
                <a:cubicBezTo>
                  <a:pt x="9785286" y="798894"/>
                  <a:pt x="9794684" y="806196"/>
                  <a:pt x="9804209" y="813435"/>
                </a:cubicBezTo>
                <a:cubicBezTo>
                  <a:pt x="9813734" y="820737"/>
                  <a:pt x="9823450" y="827977"/>
                  <a:pt x="9833356" y="835216"/>
                </a:cubicBezTo>
                <a:cubicBezTo>
                  <a:pt x="9853105" y="849757"/>
                  <a:pt x="9873424" y="864172"/>
                  <a:pt x="9894253" y="878459"/>
                </a:cubicBezTo>
                <a:cubicBezTo>
                  <a:pt x="9915207" y="892810"/>
                  <a:pt x="9936670" y="906970"/>
                  <a:pt x="9958578" y="920877"/>
                </a:cubicBezTo>
                <a:cubicBezTo>
                  <a:pt x="9980612" y="934847"/>
                  <a:pt x="10003092" y="948627"/>
                  <a:pt x="10025951" y="962152"/>
                </a:cubicBezTo>
                <a:cubicBezTo>
                  <a:pt x="10048938" y="975678"/>
                  <a:pt x="10072307" y="988886"/>
                  <a:pt x="10095992" y="1001776"/>
                </a:cubicBezTo>
                <a:cubicBezTo>
                  <a:pt x="10119741" y="1014667"/>
                  <a:pt x="10143807" y="1027240"/>
                  <a:pt x="10168065" y="1039368"/>
                </a:cubicBezTo>
                <a:cubicBezTo>
                  <a:pt x="10192385" y="1051497"/>
                  <a:pt x="10216896" y="1063244"/>
                  <a:pt x="10241534" y="1074547"/>
                </a:cubicBezTo>
                <a:cubicBezTo>
                  <a:pt x="10266172" y="1085850"/>
                  <a:pt x="10290937" y="1096709"/>
                  <a:pt x="10315702" y="1107123"/>
                </a:cubicBezTo>
                <a:cubicBezTo>
                  <a:pt x="10340467" y="1117537"/>
                  <a:pt x="10365232" y="1127443"/>
                  <a:pt x="10389870" y="1136841"/>
                </a:cubicBezTo>
                <a:cubicBezTo>
                  <a:pt x="10392410" y="1137793"/>
                  <a:pt x="10394950" y="1138809"/>
                  <a:pt x="10397490" y="1139762"/>
                </a:cubicBezTo>
                <a:cubicBezTo>
                  <a:pt x="10400030" y="1140714"/>
                  <a:pt x="10402570" y="1141667"/>
                  <a:pt x="10405110" y="1142619"/>
                </a:cubicBezTo>
                <a:cubicBezTo>
                  <a:pt x="10407650" y="1143572"/>
                  <a:pt x="10410190" y="1144524"/>
                  <a:pt x="10412730" y="1145477"/>
                </a:cubicBezTo>
                <a:cubicBezTo>
                  <a:pt x="10415270" y="1146429"/>
                  <a:pt x="10417810" y="1147382"/>
                  <a:pt x="10420350" y="1148271"/>
                </a:cubicBezTo>
                <a:cubicBezTo>
                  <a:pt x="10442384" y="1156399"/>
                  <a:pt x="10464292" y="1164082"/>
                  <a:pt x="10486009" y="1171448"/>
                </a:cubicBezTo>
                <a:cubicBezTo>
                  <a:pt x="10507726" y="1178751"/>
                  <a:pt x="10529316" y="1185736"/>
                  <a:pt x="10550652" y="1192340"/>
                </a:cubicBezTo>
                <a:cubicBezTo>
                  <a:pt x="10571988" y="1198944"/>
                  <a:pt x="10593133" y="1205167"/>
                  <a:pt x="10614025" y="1211009"/>
                </a:cubicBezTo>
                <a:cubicBezTo>
                  <a:pt x="10634917" y="1216851"/>
                  <a:pt x="10655554" y="1222375"/>
                  <a:pt x="10675874" y="1227582"/>
                </a:cubicBezTo>
                <a:cubicBezTo>
                  <a:pt x="10698544" y="1233361"/>
                  <a:pt x="10720895" y="1238758"/>
                  <a:pt x="10742867" y="1243838"/>
                </a:cubicBezTo>
                <a:cubicBezTo>
                  <a:pt x="10764837" y="1248855"/>
                  <a:pt x="10786428" y="1253554"/>
                  <a:pt x="10807700" y="1257935"/>
                </a:cubicBezTo>
                <a:cubicBezTo>
                  <a:pt x="10828909" y="1262253"/>
                  <a:pt x="10849800" y="1266317"/>
                  <a:pt x="10870311" y="1270064"/>
                </a:cubicBezTo>
                <a:cubicBezTo>
                  <a:pt x="10890758" y="1273810"/>
                  <a:pt x="10910887" y="1277239"/>
                  <a:pt x="10930636" y="1280478"/>
                </a:cubicBezTo>
                <a:cubicBezTo>
                  <a:pt x="10937494" y="1281621"/>
                  <a:pt x="10944225" y="1282637"/>
                  <a:pt x="10951020" y="1283716"/>
                </a:cubicBezTo>
                <a:lnTo>
                  <a:pt x="10951528" y="1187260"/>
                </a:lnTo>
                <a:cubicBezTo>
                  <a:pt x="10949432" y="1186942"/>
                  <a:pt x="10947336" y="1186625"/>
                  <a:pt x="10945241" y="1186307"/>
                </a:cubicBezTo>
                <a:close/>
              </a:path>
            </a:pathLst>
          </a:custGeom>
          <a:solidFill>
            <a:schemeClr val="bg1">
              <a:lumMod val="95000"/>
            </a:schemeClr>
          </a:solidFill>
          <a:ln w="6350" cap="flat">
            <a:noFill/>
            <a:prstDash val="solid"/>
            <a:miter/>
          </a:ln>
        </p:spPr>
        <p:txBody>
          <a:bodyPr rtlCol="0" anchor="ctr"/>
          <a:lstStyle/>
          <a:p>
            <a:endParaRPr lang="en-US"/>
          </a:p>
        </p:txBody>
      </p:sp>
      <p:pic>
        <p:nvPicPr>
          <p:cNvPr id="22" name="Graphic 21">
            <a:extLst>
              <a:ext uri="{FF2B5EF4-FFF2-40B4-BE49-F238E27FC236}">
                <a16:creationId xmlns:a16="http://schemas.microsoft.com/office/drawing/2014/main" id="{72E775A2-0358-7F1F-059A-1EA8EF9556B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3359" y="6167627"/>
            <a:ext cx="598649" cy="419114"/>
          </a:xfrm>
          <a:prstGeom prst="rect">
            <a:avLst/>
          </a:prstGeom>
        </p:spPr>
      </p:pic>
      <p:sp>
        <p:nvSpPr>
          <p:cNvPr id="8" name="Title 7">
            <a:extLst>
              <a:ext uri="{FF2B5EF4-FFF2-40B4-BE49-F238E27FC236}">
                <a16:creationId xmlns:a16="http://schemas.microsoft.com/office/drawing/2014/main" id="{694EA586-B2C7-C80F-37FB-5A328CE9392A}"/>
              </a:ext>
            </a:extLst>
          </p:cNvPr>
          <p:cNvSpPr>
            <a:spLocks noGrp="1"/>
          </p:cNvSpPr>
          <p:nvPr>
            <p:ph type="title"/>
          </p:nvPr>
        </p:nvSpPr>
        <p:spPr/>
        <p:txBody>
          <a:bodyPr/>
          <a:lstStyle/>
          <a:p>
            <a:r>
              <a:rPr lang="en-US"/>
              <a:t>Click to edit Master title style</a:t>
            </a:r>
          </a:p>
        </p:txBody>
      </p:sp>
      <p:sp>
        <p:nvSpPr>
          <p:cNvPr id="2" name="Content Placeholder 5">
            <a:extLst>
              <a:ext uri="{FF2B5EF4-FFF2-40B4-BE49-F238E27FC236}">
                <a16:creationId xmlns:a16="http://schemas.microsoft.com/office/drawing/2014/main" id="{EC438F33-ED34-166B-640A-D3C8D3F2FFFD}"/>
              </a:ext>
            </a:extLst>
          </p:cNvPr>
          <p:cNvSpPr>
            <a:spLocks noGrp="1"/>
          </p:cNvSpPr>
          <p:nvPr>
            <p:ph sz="quarter" idx="12"/>
          </p:nvPr>
        </p:nvSpPr>
        <p:spPr>
          <a:xfrm>
            <a:off x="304799" y="1394667"/>
            <a:ext cx="11582399" cy="4579275"/>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67F9415F-F375-3B16-9427-0421CACB0D48}"/>
              </a:ext>
            </a:extLst>
          </p:cNvPr>
          <p:cNvSpPr>
            <a:spLocks noGrp="1"/>
          </p:cNvSpPr>
          <p:nvPr>
            <p:ph type="body" sz="quarter" idx="11"/>
          </p:nvPr>
        </p:nvSpPr>
        <p:spPr>
          <a:xfrm>
            <a:off x="304799" y="776116"/>
            <a:ext cx="11582399" cy="322406"/>
          </a:xfrm>
        </p:spPr>
        <p:txBody>
          <a:bodyPr>
            <a:noAutofit/>
          </a:bodyPr>
          <a:lstStyle>
            <a:lvl1pPr marL="0" indent="0">
              <a:buNone/>
              <a:defRPr lang="en-US" sz="1800" kern="1200" dirty="0">
                <a:solidFill>
                  <a:schemeClr val="tx2"/>
                </a:solidFill>
                <a:latin typeface="Fidelity Sans" panose="020B0503030202020204" pitchFamily="34" charset="0"/>
                <a:ea typeface="+mn-ea"/>
                <a:cs typeface="+mn-cs"/>
              </a:defRPr>
            </a:lvl1pPr>
            <a:lvl2pPr marL="457200" indent="0">
              <a:buNone/>
              <a:defRPr/>
            </a:lvl2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text styles</a:t>
            </a:r>
          </a:p>
        </p:txBody>
      </p:sp>
    </p:spTree>
    <p:extLst>
      <p:ext uri="{BB962C8B-B14F-4D97-AF65-F5344CB8AC3E}">
        <p14:creationId xmlns:p14="http://schemas.microsoft.com/office/powerpoint/2010/main" val="42376456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_3B_Subtitle">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A6E3995D-4768-32F0-F001-2FCCB892F75F}"/>
              </a:ext>
            </a:extLst>
          </p:cNvPr>
          <p:cNvGrpSpPr/>
          <p:nvPr userDrawn="1"/>
        </p:nvGrpSpPr>
        <p:grpSpPr>
          <a:xfrm>
            <a:off x="3666731" y="0"/>
            <a:ext cx="8525269" cy="1438202"/>
            <a:chOff x="3666731" y="0"/>
            <a:chExt cx="8525269" cy="1438202"/>
          </a:xfrm>
          <a:solidFill>
            <a:schemeClr val="bg1">
              <a:lumMod val="85000"/>
              <a:alpha val="14000"/>
            </a:schemeClr>
          </a:solidFill>
        </p:grpSpPr>
        <p:sp>
          <p:nvSpPr>
            <p:cNvPr id="49" name="Freeform: Shape 48">
              <a:extLst>
                <a:ext uri="{FF2B5EF4-FFF2-40B4-BE49-F238E27FC236}">
                  <a16:creationId xmlns:a16="http://schemas.microsoft.com/office/drawing/2014/main" id="{D7F1C895-314C-29C8-886E-F6DDA3C4D6EA}"/>
                </a:ext>
              </a:extLst>
            </p:cNvPr>
            <p:cNvSpPr/>
            <p:nvPr userDrawn="1"/>
          </p:nvSpPr>
          <p:spPr>
            <a:xfrm>
              <a:off x="3666731" y="0"/>
              <a:ext cx="8026681" cy="1397534"/>
            </a:xfrm>
            <a:custGeom>
              <a:avLst/>
              <a:gdLst>
                <a:gd name="connsiteX0" fmla="*/ 0 w 8026681"/>
                <a:gd name="connsiteY0" fmla="*/ 0 h 1397534"/>
                <a:gd name="connsiteX1" fmla="*/ 948807 w 8026681"/>
                <a:gd name="connsiteY1" fmla="*/ 0 h 1397534"/>
                <a:gd name="connsiteX2" fmla="*/ 1083379 w 8026681"/>
                <a:gd name="connsiteY2" fmla="*/ 59366 h 1397534"/>
                <a:gd name="connsiteX3" fmla="*/ 1248857 w 8026681"/>
                <a:gd name="connsiteY3" fmla="*/ 130917 h 1397534"/>
                <a:gd name="connsiteX4" fmla="*/ 1410947 w 8026681"/>
                <a:gd name="connsiteY4" fmla="*/ 199711 h 1397534"/>
                <a:gd name="connsiteX5" fmla="*/ 1569566 w 8026681"/>
                <a:gd name="connsiteY5" fmla="*/ 265845 h 1397534"/>
                <a:gd name="connsiteX6" fmla="*/ 1726013 w 8026681"/>
                <a:gd name="connsiteY6" fmla="*/ 329254 h 1397534"/>
                <a:gd name="connsiteX7" fmla="*/ 1878958 w 8026681"/>
                <a:gd name="connsiteY7" fmla="*/ 390134 h 1397534"/>
                <a:gd name="connsiteX8" fmla="*/ 2028926 w 8026681"/>
                <a:gd name="connsiteY8" fmla="*/ 448529 h 1397534"/>
                <a:gd name="connsiteX9" fmla="*/ 2176385 w 8026681"/>
                <a:gd name="connsiteY9" fmla="*/ 504356 h 1397534"/>
                <a:gd name="connsiteX10" fmla="*/ 2462885 w 8026681"/>
                <a:gd name="connsiteY10" fmla="*/ 608989 h 1397534"/>
                <a:gd name="connsiteX11" fmla="*/ 2738882 w 8026681"/>
                <a:gd name="connsiteY11" fmla="*/ 704476 h 1397534"/>
                <a:gd name="connsiteX12" fmla="*/ 3004804 w 8026681"/>
                <a:gd name="connsiteY12" fmla="*/ 791257 h 1397534"/>
                <a:gd name="connsiteX13" fmla="*/ 3261072 w 8026681"/>
                <a:gd name="connsiteY13" fmla="*/ 869732 h 1397534"/>
                <a:gd name="connsiteX14" fmla="*/ 3385981 w 8026681"/>
                <a:gd name="connsiteY14" fmla="*/ 905832 h 1397534"/>
                <a:gd name="connsiteX15" fmla="*/ 3508442 w 8026681"/>
                <a:gd name="connsiteY15" fmla="*/ 940097 h 1397534"/>
                <a:gd name="connsiteX16" fmla="*/ 3628666 w 8026681"/>
                <a:gd name="connsiteY16" fmla="*/ 972467 h 1397534"/>
                <a:gd name="connsiteX17" fmla="*/ 3746662 w 8026681"/>
                <a:gd name="connsiteY17" fmla="*/ 1003025 h 1397534"/>
                <a:gd name="connsiteX18" fmla="*/ 3862845 w 8026681"/>
                <a:gd name="connsiteY18" fmla="*/ 1031566 h 1397534"/>
                <a:gd name="connsiteX19" fmla="*/ 3976933 w 8026681"/>
                <a:gd name="connsiteY19" fmla="*/ 1058330 h 1397534"/>
                <a:gd name="connsiteX20" fmla="*/ 4088972 w 8026681"/>
                <a:gd name="connsiteY20" fmla="*/ 1083354 h 1397534"/>
                <a:gd name="connsiteX21" fmla="*/ 4198963 w 8026681"/>
                <a:gd name="connsiteY21" fmla="*/ 1106685 h 1397534"/>
                <a:gd name="connsiteX22" fmla="*/ 4412988 w 8026681"/>
                <a:gd name="connsiteY22" fmla="*/ 1148331 h 1397534"/>
                <a:gd name="connsiteX23" fmla="*/ 4619873 w 8026681"/>
                <a:gd name="connsiteY23" fmla="*/ 1183240 h 1397534"/>
                <a:gd name="connsiteX24" fmla="*/ 4819555 w 8026681"/>
                <a:gd name="connsiteY24" fmla="*/ 1211722 h 1397534"/>
                <a:gd name="connsiteX25" fmla="*/ 5012021 w 8026681"/>
                <a:gd name="connsiteY25" fmla="*/ 1234124 h 1397534"/>
                <a:gd name="connsiteX26" fmla="*/ 5197668 w 8026681"/>
                <a:gd name="connsiteY26" fmla="*/ 1250542 h 1397534"/>
                <a:gd name="connsiteX27" fmla="*/ 5376641 w 8026681"/>
                <a:gd name="connsiteY27" fmla="*/ 1261139 h 1397534"/>
                <a:gd name="connsiteX28" fmla="*/ 5549075 w 8026681"/>
                <a:gd name="connsiteY28" fmla="*/ 1265990 h 1397534"/>
                <a:gd name="connsiteX29" fmla="*/ 5715026 w 8026681"/>
                <a:gd name="connsiteY29" fmla="*/ 1265263 h 1397534"/>
                <a:gd name="connsiteX30" fmla="*/ 5874429 w 8026681"/>
                <a:gd name="connsiteY30" fmla="*/ 1259183 h 1397534"/>
                <a:gd name="connsiteX31" fmla="*/ 6027298 w 8026681"/>
                <a:gd name="connsiteY31" fmla="*/ 1247961 h 1397534"/>
                <a:gd name="connsiteX32" fmla="*/ 6173562 w 8026681"/>
                <a:gd name="connsiteY32" fmla="*/ 1231779 h 1397534"/>
                <a:gd name="connsiteX33" fmla="*/ 6313240 w 8026681"/>
                <a:gd name="connsiteY33" fmla="*/ 1210852 h 1397534"/>
                <a:gd name="connsiteX34" fmla="*/ 6446140 w 8026681"/>
                <a:gd name="connsiteY34" fmla="*/ 1185499 h 1397534"/>
                <a:gd name="connsiteX35" fmla="*/ 6572275 w 8026681"/>
                <a:gd name="connsiteY35" fmla="*/ 1155848 h 1397534"/>
                <a:gd name="connsiteX36" fmla="*/ 6691466 w 8026681"/>
                <a:gd name="connsiteY36" fmla="*/ 1122391 h 1397534"/>
                <a:gd name="connsiteX37" fmla="*/ 6803700 w 8026681"/>
                <a:gd name="connsiteY37" fmla="*/ 1085476 h 1397534"/>
                <a:gd name="connsiteX38" fmla="*/ 6908968 w 8026681"/>
                <a:gd name="connsiteY38" fmla="*/ 1045537 h 1397534"/>
                <a:gd name="connsiteX39" fmla="*/ 7007349 w 8026681"/>
                <a:gd name="connsiteY39" fmla="*/ 1003001 h 1397534"/>
                <a:gd name="connsiteX40" fmla="*/ 7098879 w 8026681"/>
                <a:gd name="connsiteY40" fmla="*/ 958297 h 1397534"/>
                <a:gd name="connsiteX41" fmla="*/ 7183809 w 8026681"/>
                <a:gd name="connsiteY41" fmla="*/ 911840 h 1397534"/>
                <a:gd name="connsiteX42" fmla="*/ 7262348 w 8026681"/>
                <a:gd name="connsiteY42" fmla="*/ 864088 h 1397534"/>
                <a:gd name="connsiteX43" fmla="*/ 7334741 w 8026681"/>
                <a:gd name="connsiteY43" fmla="*/ 815367 h 1397534"/>
                <a:gd name="connsiteX44" fmla="*/ 7401446 w 8026681"/>
                <a:gd name="connsiteY44" fmla="*/ 765988 h 1397534"/>
                <a:gd name="connsiteX45" fmla="*/ 7462751 w 8026681"/>
                <a:gd name="connsiteY45" fmla="*/ 716272 h 1397534"/>
                <a:gd name="connsiteX46" fmla="*/ 7519065 w 8026681"/>
                <a:gd name="connsiteY46" fmla="*/ 666490 h 1397534"/>
                <a:gd name="connsiteX47" fmla="*/ 7570794 w 8026681"/>
                <a:gd name="connsiteY47" fmla="*/ 616781 h 1397534"/>
                <a:gd name="connsiteX48" fmla="*/ 7618297 w 8026681"/>
                <a:gd name="connsiteY48" fmla="*/ 567333 h 1397534"/>
                <a:gd name="connsiteX49" fmla="*/ 7661930 w 8026681"/>
                <a:gd name="connsiteY49" fmla="*/ 518246 h 1397534"/>
                <a:gd name="connsiteX50" fmla="*/ 7682419 w 8026681"/>
                <a:gd name="connsiteY50" fmla="*/ 493899 h 1397534"/>
                <a:gd name="connsiteX51" fmla="*/ 7702094 w 8026681"/>
                <a:gd name="connsiteY51" fmla="*/ 469661 h 1397534"/>
                <a:gd name="connsiteX52" fmla="*/ 7720954 w 8026681"/>
                <a:gd name="connsiteY52" fmla="*/ 445535 h 1397534"/>
                <a:gd name="connsiteX53" fmla="*/ 7739091 w 8026681"/>
                <a:gd name="connsiteY53" fmla="*/ 421554 h 1397534"/>
                <a:gd name="connsiteX54" fmla="*/ 7756458 w 8026681"/>
                <a:gd name="connsiteY54" fmla="*/ 397723 h 1397534"/>
                <a:gd name="connsiteX55" fmla="*/ 7773098 w 8026681"/>
                <a:gd name="connsiteY55" fmla="*/ 373995 h 1397534"/>
                <a:gd name="connsiteX56" fmla="*/ 7789100 w 8026681"/>
                <a:gd name="connsiteY56" fmla="*/ 350406 h 1397534"/>
                <a:gd name="connsiteX57" fmla="*/ 7804509 w 8026681"/>
                <a:gd name="connsiteY57" fmla="*/ 326996 h 1397534"/>
                <a:gd name="connsiteX58" fmla="*/ 7819323 w 8026681"/>
                <a:gd name="connsiteY58" fmla="*/ 303721 h 1397534"/>
                <a:gd name="connsiteX59" fmla="*/ 7833584 w 8026681"/>
                <a:gd name="connsiteY59" fmla="*/ 280579 h 1397534"/>
                <a:gd name="connsiteX60" fmla="*/ 7847293 w 8026681"/>
                <a:gd name="connsiteY60" fmla="*/ 257569 h 1397534"/>
                <a:gd name="connsiteX61" fmla="*/ 7860407 w 8026681"/>
                <a:gd name="connsiteY61" fmla="*/ 234694 h 1397534"/>
                <a:gd name="connsiteX62" fmla="*/ 7873056 w 8026681"/>
                <a:gd name="connsiteY62" fmla="*/ 211988 h 1397534"/>
                <a:gd name="connsiteX63" fmla="*/ 7885244 w 8026681"/>
                <a:gd name="connsiteY63" fmla="*/ 189448 h 1397534"/>
                <a:gd name="connsiteX64" fmla="*/ 7897006 w 8026681"/>
                <a:gd name="connsiteY64" fmla="*/ 166989 h 1397534"/>
                <a:gd name="connsiteX65" fmla="*/ 7908304 w 8026681"/>
                <a:gd name="connsiteY65" fmla="*/ 144697 h 1397534"/>
                <a:gd name="connsiteX66" fmla="*/ 7949566 w 8026681"/>
                <a:gd name="connsiteY66" fmla="*/ 56762 h 1397534"/>
                <a:gd name="connsiteX67" fmla="*/ 7973101 w 8026681"/>
                <a:gd name="connsiteY67" fmla="*/ 0 h 1397534"/>
                <a:gd name="connsiteX68" fmla="*/ 8026681 w 8026681"/>
                <a:gd name="connsiteY68" fmla="*/ 0 h 1397534"/>
                <a:gd name="connsiteX69" fmla="*/ 7992071 w 8026681"/>
                <a:gd name="connsiteY69" fmla="*/ 85681 h 1397534"/>
                <a:gd name="connsiteX70" fmla="*/ 7951124 w 8026681"/>
                <a:gd name="connsiteY70" fmla="*/ 175368 h 1397534"/>
                <a:gd name="connsiteX71" fmla="*/ 7939911 w 8026681"/>
                <a:gd name="connsiteY71" fmla="*/ 198173 h 1397534"/>
                <a:gd name="connsiteX72" fmla="*/ 7928237 w 8026681"/>
                <a:gd name="connsiteY72" fmla="*/ 221145 h 1397534"/>
                <a:gd name="connsiteX73" fmla="*/ 7916056 w 8026681"/>
                <a:gd name="connsiteY73" fmla="*/ 244291 h 1397534"/>
                <a:gd name="connsiteX74" fmla="*/ 7903454 w 8026681"/>
                <a:gd name="connsiteY74" fmla="*/ 267599 h 1397534"/>
                <a:gd name="connsiteX75" fmla="*/ 7890347 w 8026681"/>
                <a:gd name="connsiteY75" fmla="*/ 291081 h 1397534"/>
                <a:gd name="connsiteX76" fmla="*/ 7876649 w 8026681"/>
                <a:gd name="connsiteY76" fmla="*/ 314740 h 1397534"/>
                <a:gd name="connsiteX77" fmla="*/ 7862398 w 8026681"/>
                <a:gd name="connsiteY77" fmla="*/ 338532 h 1397534"/>
                <a:gd name="connsiteX78" fmla="*/ 7847558 w 8026681"/>
                <a:gd name="connsiteY78" fmla="*/ 362545 h 1397534"/>
                <a:gd name="connsiteX79" fmla="*/ 7832122 w 8026681"/>
                <a:gd name="connsiteY79" fmla="*/ 386694 h 1397534"/>
                <a:gd name="connsiteX80" fmla="*/ 7816055 w 8026681"/>
                <a:gd name="connsiteY80" fmla="*/ 411068 h 1397534"/>
                <a:gd name="connsiteX81" fmla="*/ 7799310 w 8026681"/>
                <a:gd name="connsiteY81" fmla="*/ 435628 h 1397534"/>
                <a:gd name="connsiteX82" fmla="*/ 7781845 w 8026681"/>
                <a:gd name="connsiteY82" fmla="*/ 460377 h 1397534"/>
                <a:gd name="connsiteX83" fmla="*/ 7763568 w 8026681"/>
                <a:gd name="connsiteY83" fmla="*/ 485279 h 1397534"/>
                <a:gd name="connsiteX84" fmla="*/ 7744528 w 8026681"/>
                <a:gd name="connsiteY84" fmla="*/ 510374 h 1397534"/>
                <a:gd name="connsiteX85" fmla="*/ 7724679 w 8026681"/>
                <a:gd name="connsiteY85" fmla="*/ 535666 h 1397534"/>
                <a:gd name="connsiteX86" fmla="*/ 7703934 w 8026681"/>
                <a:gd name="connsiteY86" fmla="*/ 561118 h 1397534"/>
                <a:gd name="connsiteX87" fmla="*/ 7659664 w 8026681"/>
                <a:gd name="connsiteY87" fmla="*/ 612466 h 1397534"/>
                <a:gd name="connsiteX88" fmla="*/ 7611330 w 8026681"/>
                <a:gd name="connsiteY88" fmla="*/ 664454 h 1397534"/>
                <a:gd name="connsiteX89" fmla="*/ 7558570 w 8026681"/>
                <a:gd name="connsiteY89" fmla="*/ 716890 h 1397534"/>
                <a:gd name="connsiteX90" fmla="*/ 7500901 w 8026681"/>
                <a:gd name="connsiteY90" fmla="*/ 769730 h 1397534"/>
                <a:gd name="connsiteX91" fmla="*/ 7437911 w 8026681"/>
                <a:gd name="connsiteY91" fmla="*/ 822662 h 1397534"/>
                <a:gd name="connsiteX92" fmla="*/ 7369154 w 8026681"/>
                <a:gd name="connsiteY92" fmla="*/ 875547 h 1397534"/>
                <a:gd name="connsiteX93" fmla="*/ 7294254 w 8026681"/>
                <a:gd name="connsiteY93" fmla="*/ 928027 h 1397534"/>
                <a:gd name="connsiteX94" fmla="*/ 7212754 w 8026681"/>
                <a:gd name="connsiteY94" fmla="*/ 979835 h 1397534"/>
                <a:gd name="connsiteX95" fmla="*/ 7124319 w 8026681"/>
                <a:gd name="connsiteY95" fmla="*/ 1030567 h 1397534"/>
                <a:gd name="connsiteX96" fmla="*/ 7028691 w 8026681"/>
                <a:gd name="connsiteY96" fmla="*/ 1079724 h 1397534"/>
                <a:gd name="connsiteX97" fmla="*/ 6925625 w 8026681"/>
                <a:gd name="connsiteY97" fmla="*/ 1126936 h 1397534"/>
                <a:gd name="connsiteX98" fmla="*/ 6814947 w 8026681"/>
                <a:gd name="connsiteY98" fmla="*/ 1171696 h 1397534"/>
                <a:gd name="connsiteX99" fmla="*/ 6696534 w 8026681"/>
                <a:gd name="connsiteY99" fmla="*/ 1213583 h 1397534"/>
                <a:gd name="connsiteX100" fmla="*/ 6570434 w 8026681"/>
                <a:gd name="connsiteY100" fmla="*/ 1252070 h 1397534"/>
                <a:gd name="connsiteX101" fmla="*/ 6436615 w 8026681"/>
                <a:gd name="connsiteY101" fmla="*/ 1286816 h 1397534"/>
                <a:gd name="connsiteX102" fmla="*/ 6295212 w 8026681"/>
                <a:gd name="connsiteY102" fmla="*/ 1317331 h 1397534"/>
                <a:gd name="connsiteX103" fmla="*/ 6146199 w 8026681"/>
                <a:gd name="connsiteY103" fmla="*/ 1343316 h 1397534"/>
                <a:gd name="connsiteX104" fmla="*/ 5989731 w 8026681"/>
                <a:gd name="connsiteY104" fmla="*/ 1364540 h 1397534"/>
                <a:gd name="connsiteX105" fmla="*/ 5825742 w 8026681"/>
                <a:gd name="connsiteY105" fmla="*/ 1380705 h 1397534"/>
                <a:gd name="connsiteX106" fmla="*/ 5654338 w 8026681"/>
                <a:gd name="connsiteY106" fmla="*/ 1391543 h 1397534"/>
                <a:gd name="connsiteX107" fmla="*/ 5475470 w 8026681"/>
                <a:gd name="connsiteY107" fmla="*/ 1396970 h 1397534"/>
                <a:gd name="connsiteX108" fmla="*/ 5289108 w 8026681"/>
                <a:gd name="connsiteY108" fmla="*/ 1396644 h 1397534"/>
                <a:gd name="connsiteX109" fmla="*/ 5095153 w 8026681"/>
                <a:gd name="connsiteY109" fmla="*/ 1390399 h 1397534"/>
                <a:gd name="connsiteX110" fmla="*/ 4893461 w 8026681"/>
                <a:gd name="connsiteY110" fmla="*/ 1378073 h 1397534"/>
                <a:gd name="connsiteX111" fmla="*/ 4683715 w 8026681"/>
                <a:gd name="connsiteY111" fmla="*/ 1359475 h 1397534"/>
                <a:gd name="connsiteX112" fmla="*/ 4465514 w 8026681"/>
                <a:gd name="connsiteY112" fmla="*/ 1334509 h 1397534"/>
                <a:gd name="connsiteX113" fmla="*/ 4238741 w 8026681"/>
                <a:gd name="connsiteY113" fmla="*/ 1302794 h 1397534"/>
                <a:gd name="connsiteX114" fmla="*/ 4003323 w 8026681"/>
                <a:gd name="connsiteY114" fmla="*/ 1263946 h 1397534"/>
                <a:gd name="connsiteX115" fmla="*/ 3882125 w 8026681"/>
                <a:gd name="connsiteY115" fmla="*/ 1241884 h 1397534"/>
                <a:gd name="connsiteX116" fmla="*/ 3758480 w 8026681"/>
                <a:gd name="connsiteY116" fmla="*/ 1217986 h 1397534"/>
                <a:gd name="connsiteX117" fmla="*/ 3632387 w 8026681"/>
                <a:gd name="connsiteY117" fmla="*/ 1192253 h 1397534"/>
                <a:gd name="connsiteX118" fmla="*/ 3503796 w 8026681"/>
                <a:gd name="connsiteY118" fmla="*/ 1164601 h 1397534"/>
                <a:gd name="connsiteX119" fmla="*/ 3372906 w 8026681"/>
                <a:gd name="connsiteY119" fmla="*/ 1134799 h 1397534"/>
                <a:gd name="connsiteX120" fmla="*/ 3239256 w 8026681"/>
                <a:gd name="connsiteY120" fmla="*/ 1103057 h 1397534"/>
                <a:gd name="connsiteX121" fmla="*/ 3102839 w 8026681"/>
                <a:gd name="connsiteY121" fmla="*/ 1069288 h 1397534"/>
                <a:gd name="connsiteX122" fmla="*/ 2963566 w 8026681"/>
                <a:gd name="connsiteY122" fmla="*/ 1033458 h 1397534"/>
                <a:gd name="connsiteX123" fmla="*/ 2676807 w 8026681"/>
                <a:gd name="connsiteY123" fmla="*/ 955193 h 1397534"/>
                <a:gd name="connsiteX124" fmla="*/ 2378123 w 8026681"/>
                <a:gd name="connsiteY124" fmla="*/ 867855 h 1397534"/>
                <a:gd name="connsiteX125" fmla="*/ 2066904 w 8026681"/>
                <a:gd name="connsiteY125" fmla="*/ 770887 h 1397534"/>
                <a:gd name="connsiteX126" fmla="*/ 1742462 w 8026681"/>
                <a:gd name="connsiteY126" fmla="*/ 663825 h 1397534"/>
                <a:gd name="connsiteX127" fmla="*/ 1574847 w 8026681"/>
                <a:gd name="connsiteY127" fmla="*/ 606361 h 1397534"/>
                <a:gd name="connsiteX128" fmla="*/ 1404012 w 8026681"/>
                <a:gd name="connsiteY128" fmla="*/ 546084 h 1397534"/>
                <a:gd name="connsiteX129" fmla="*/ 1229352 w 8026681"/>
                <a:gd name="connsiteY129" fmla="*/ 483046 h 1397534"/>
                <a:gd name="connsiteX130" fmla="*/ 1050213 w 8026681"/>
                <a:gd name="connsiteY130" fmla="*/ 417170 h 1397534"/>
                <a:gd name="connsiteX131" fmla="*/ 868218 w 8026681"/>
                <a:gd name="connsiteY131" fmla="*/ 348190 h 1397534"/>
                <a:gd name="connsiteX132" fmla="*/ 681769 w 8026681"/>
                <a:gd name="connsiteY132" fmla="*/ 276154 h 1397534"/>
                <a:gd name="connsiteX133" fmla="*/ 490987 w 8026681"/>
                <a:gd name="connsiteY133" fmla="*/ 200964 h 1397534"/>
                <a:gd name="connsiteX134" fmla="*/ 296081 w 8026681"/>
                <a:gd name="connsiteY134" fmla="*/ 122515 h 1397534"/>
                <a:gd name="connsiteX135" fmla="*/ 97076 w 8026681"/>
                <a:gd name="connsiteY135" fmla="*/ 40591 h 1397534"/>
                <a:gd name="connsiteX136" fmla="*/ 0 w 8026681"/>
                <a:gd name="connsiteY136" fmla="*/ 0 h 139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8026681" h="1397534">
                  <a:moveTo>
                    <a:pt x="0" y="0"/>
                  </a:moveTo>
                  <a:lnTo>
                    <a:pt x="948807" y="0"/>
                  </a:lnTo>
                  <a:lnTo>
                    <a:pt x="1083379" y="59366"/>
                  </a:lnTo>
                  <a:cubicBezTo>
                    <a:pt x="1138752" y="83546"/>
                    <a:pt x="1193926" y="107394"/>
                    <a:pt x="1248857" y="130917"/>
                  </a:cubicBezTo>
                  <a:cubicBezTo>
                    <a:pt x="1303157" y="154144"/>
                    <a:pt x="1357173" y="177091"/>
                    <a:pt x="1410947" y="199711"/>
                  </a:cubicBezTo>
                  <a:cubicBezTo>
                    <a:pt x="1464092" y="222080"/>
                    <a:pt x="1516994" y="244123"/>
                    <a:pt x="1569566" y="265845"/>
                  </a:cubicBezTo>
                  <a:cubicBezTo>
                    <a:pt x="1622072" y="287270"/>
                    <a:pt x="1674164" y="308425"/>
                    <a:pt x="1726013" y="329254"/>
                  </a:cubicBezTo>
                  <a:cubicBezTo>
                    <a:pt x="1777235" y="349831"/>
                    <a:pt x="1828217" y="370124"/>
                    <a:pt x="1878958" y="390134"/>
                  </a:cubicBezTo>
                  <a:cubicBezTo>
                    <a:pt x="1929116" y="409888"/>
                    <a:pt x="1979080" y="429398"/>
                    <a:pt x="2028926" y="448529"/>
                  </a:cubicBezTo>
                  <a:cubicBezTo>
                    <a:pt x="2078191" y="467446"/>
                    <a:pt x="2127303" y="486073"/>
                    <a:pt x="2176385" y="504356"/>
                  </a:cubicBezTo>
                  <a:cubicBezTo>
                    <a:pt x="2272605" y="540432"/>
                    <a:pt x="2368072" y="575268"/>
                    <a:pt x="2462885" y="608989"/>
                  </a:cubicBezTo>
                  <a:cubicBezTo>
                    <a:pt x="2555553" y="641933"/>
                    <a:pt x="2647570" y="673804"/>
                    <a:pt x="2738882" y="704476"/>
                  </a:cubicBezTo>
                  <a:cubicBezTo>
                    <a:pt x="2828146" y="734493"/>
                    <a:pt x="2916759" y="763437"/>
                    <a:pt x="3004804" y="791257"/>
                  </a:cubicBezTo>
                  <a:cubicBezTo>
                    <a:pt x="3090846" y="818462"/>
                    <a:pt x="3176282" y="844590"/>
                    <a:pt x="3261072" y="869732"/>
                  </a:cubicBezTo>
                  <a:cubicBezTo>
                    <a:pt x="3302903" y="882024"/>
                    <a:pt x="3344497" y="894075"/>
                    <a:pt x="3385981" y="905832"/>
                  </a:cubicBezTo>
                  <a:cubicBezTo>
                    <a:pt x="3426937" y="917503"/>
                    <a:pt x="3467786" y="928922"/>
                    <a:pt x="3508442" y="940097"/>
                  </a:cubicBezTo>
                  <a:cubicBezTo>
                    <a:pt x="3548652" y="951136"/>
                    <a:pt x="3588714" y="961927"/>
                    <a:pt x="3628666" y="972467"/>
                  </a:cubicBezTo>
                  <a:cubicBezTo>
                    <a:pt x="3668136" y="982916"/>
                    <a:pt x="3707455" y="993118"/>
                    <a:pt x="3746662" y="1003025"/>
                  </a:cubicBezTo>
                  <a:cubicBezTo>
                    <a:pt x="3785555" y="1012786"/>
                    <a:pt x="3824254" y="1022302"/>
                    <a:pt x="3862845" y="1031566"/>
                  </a:cubicBezTo>
                  <a:cubicBezTo>
                    <a:pt x="3900997" y="1040737"/>
                    <a:pt x="3939040" y="1049658"/>
                    <a:pt x="3976933" y="1058330"/>
                  </a:cubicBezTo>
                  <a:cubicBezTo>
                    <a:pt x="4014386" y="1066908"/>
                    <a:pt x="4051777" y="1075275"/>
                    <a:pt x="4088972" y="1083354"/>
                  </a:cubicBezTo>
                  <a:cubicBezTo>
                    <a:pt x="4125728" y="1091384"/>
                    <a:pt x="4162421" y="1099158"/>
                    <a:pt x="4198963" y="1106685"/>
                  </a:cubicBezTo>
                  <a:cubicBezTo>
                    <a:pt x="4270692" y="1121589"/>
                    <a:pt x="4342031" y="1135443"/>
                    <a:pt x="4412988" y="1148331"/>
                  </a:cubicBezTo>
                  <a:cubicBezTo>
                    <a:pt x="4482359" y="1160916"/>
                    <a:pt x="4551349" y="1172536"/>
                    <a:pt x="4619873" y="1183240"/>
                  </a:cubicBezTo>
                  <a:cubicBezTo>
                    <a:pt x="4686901" y="1193679"/>
                    <a:pt x="4753460" y="1203157"/>
                    <a:pt x="4819555" y="1211722"/>
                  </a:cubicBezTo>
                  <a:cubicBezTo>
                    <a:pt x="4884161" y="1220106"/>
                    <a:pt x="4948345" y="1227570"/>
                    <a:pt x="5012021" y="1234124"/>
                  </a:cubicBezTo>
                  <a:cubicBezTo>
                    <a:pt x="5074298" y="1240532"/>
                    <a:pt x="5136196" y="1246018"/>
                    <a:pt x="5197668" y="1250542"/>
                  </a:cubicBezTo>
                  <a:cubicBezTo>
                    <a:pt x="5257750" y="1255007"/>
                    <a:pt x="5317408" y="1258554"/>
                    <a:pt x="5376641" y="1261139"/>
                  </a:cubicBezTo>
                  <a:cubicBezTo>
                    <a:pt x="5434569" y="1263658"/>
                    <a:pt x="5492035" y="1265305"/>
                    <a:pt x="5549075" y="1265990"/>
                  </a:cubicBezTo>
                  <a:cubicBezTo>
                    <a:pt x="5604813" y="1266652"/>
                    <a:pt x="5660133" y="1266439"/>
                    <a:pt x="5715026" y="1265263"/>
                  </a:cubicBezTo>
                  <a:cubicBezTo>
                    <a:pt x="5768622" y="1264108"/>
                    <a:pt x="5821799" y="1262077"/>
                    <a:pt x="5874429" y="1259183"/>
                  </a:cubicBezTo>
                  <a:cubicBezTo>
                    <a:pt x="5925892" y="1256339"/>
                    <a:pt x="5976893" y="1252624"/>
                    <a:pt x="6027298" y="1247961"/>
                  </a:cubicBezTo>
                  <a:cubicBezTo>
                    <a:pt x="6076586" y="1243433"/>
                    <a:pt x="6125369" y="1238037"/>
                    <a:pt x="6173562" y="1231779"/>
                  </a:cubicBezTo>
                  <a:cubicBezTo>
                    <a:pt x="6220682" y="1225654"/>
                    <a:pt x="6267255" y="1218662"/>
                    <a:pt x="6313240" y="1210852"/>
                  </a:cubicBezTo>
                  <a:cubicBezTo>
                    <a:pt x="6358160" y="1203261"/>
                    <a:pt x="6402485" y="1194763"/>
                    <a:pt x="6446140" y="1185499"/>
                  </a:cubicBezTo>
                  <a:cubicBezTo>
                    <a:pt x="6488899" y="1176394"/>
                    <a:pt x="6530942" y="1166482"/>
                    <a:pt x="6572275" y="1155848"/>
                  </a:cubicBezTo>
                  <a:cubicBezTo>
                    <a:pt x="6612758" y="1145414"/>
                    <a:pt x="6652489" y="1134262"/>
                    <a:pt x="6691466" y="1122391"/>
                  </a:cubicBezTo>
                  <a:cubicBezTo>
                    <a:pt x="6729641" y="1110760"/>
                    <a:pt x="6767065" y="1098454"/>
                    <a:pt x="6803700" y="1085476"/>
                  </a:cubicBezTo>
                  <a:cubicBezTo>
                    <a:pt x="6839577" y="1072778"/>
                    <a:pt x="6874708" y="1059446"/>
                    <a:pt x="6908968" y="1045537"/>
                  </a:cubicBezTo>
                  <a:cubicBezTo>
                    <a:pt x="6942600" y="1031896"/>
                    <a:pt x="6975409" y="1017716"/>
                    <a:pt x="7007349" y="1003001"/>
                  </a:cubicBezTo>
                  <a:cubicBezTo>
                    <a:pt x="7038662" y="988554"/>
                    <a:pt x="7069202" y="973651"/>
                    <a:pt x="7098879" y="958297"/>
                  </a:cubicBezTo>
                  <a:cubicBezTo>
                    <a:pt x="7128015" y="943206"/>
                    <a:pt x="7156339" y="927705"/>
                    <a:pt x="7183809" y="911840"/>
                  </a:cubicBezTo>
                  <a:cubicBezTo>
                    <a:pt x="7210826" y="896273"/>
                    <a:pt x="7236986" y="880299"/>
                    <a:pt x="7262348" y="864088"/>
                  </a:cubicBezTo>
                  <a:cubicBezTo>
                    <a:pt x="7287253" y="848131"/>
                    <a:pt x="7311396" y="831846"/>
                    <a:pt x="7334741" y="815367"/>
                  </a:cubicBezTo>
                  <a:cubicBezTo>
                    <a:pt x="7357713" y="799093"/>
                    <a:pt x="7379976" y="782616"/>
                    <a:pt x="7401446" y="765988"/>
                  </a:cubicBezTo>
                  <a:cubicBezTo>
                    <a:pt x="7422587" y="749560"/>
                    <a:pt x="7443020" y="732974"/>
                    <a:pt x="7462751" y="716272"/>
                  </a:cubicBezTo>
                  <a:cubicBezTo>
                    <a:pt x="7482198" y="699810"/>
                    <a:pt x="7500981" y="683187"/>
                    <a:pt x="7519065" y="666490"/>
                  </a:cubicBezTo>
                  <a:cubicBezTo>
                    <a:pt x="7536950" y="649983"/>
                    <a:pt x="7554178" y="633401"/>
                    <a:pt x="7570794" y="616781"/>
                  </a:cubicBezTo>
                  <a:cubicBezTo>
                    <a:pt x="7587212" y="600352"/>
                    <a:pt x="7603014" y="583843"/>
                    <a:pt x="7618297" y="567333"/>
                  </a:cubicBezTo>
                  <a:cubicBezTo>
                    <a:pt x="7633379" y="551013"/>
                    <a:pt x="7647935" y="534607"/>
                    <a:pt x="7661930" y="518246"/>
                  </a:cubicBezTo>
                  <a:cubicBezTo>
                    <a:pt x="7668890" y="510134"/>
                    <a:pt x="7675720" y="502033"/>
                    <a:pt x="7682419" y="493899"/>
                  </a:cubicBezTo>
                  <a:cubicBezTo>
                    <a:pt x="7689121" y="485808"/>
                    <a:pt x="7695651" y="477731"/>
                    <a:pt x="7702094" y="469661"/>
                  </a:cubicBezTo>
                  <a:cubicBezTo>
                    <a:pt x="7708494" y="461596"/>
                    <a:pt x="7714809" y="453536"/>
                    <a:pt x="7720954" y="445535"/>
                  </a:cubicBezTo>
                  <a:cubicBezTo>
                    <a:pt x="7727143" y="437529"/>
                    <a:pt x="7733160" y="429537"/>
                    <a:pt x="7739091" y="421554"/>
                  </a:cubicBezTo>
                  <a:cubicBezTo>
                    <a:pt x="7744981" y="413615"/>
                    <a:pt x="7750783" y="405642"/>
                    <a:pt x="7756458" y="397723"/>
                  </a:cubicBezTo>
                  <a:cubicBezTo>
                    <a:pt x="7762090" y="389806"/>
                    <a:pt x="7767637" y="381897"/>
                    <a:pt x="7773098" y="373995"/>
                  </a:cubicBezTo>
                  <a:cubicBezTo>
                    <a:pt x="7778519" y="366139"/>
                    <a:pt x="7783894" y="358244"/>
                    <a:pt x="7789100" y="350406"/>
                  </a:cubicBezTo>
                  <a:cubicBezTo>
                    <a:pt x="7794353" y="342608"/>
                    <a:pt x="7799471" y="334777"/>
                    <a:pt x="7804509" y="326996"/>
                  </a:cubicBezTo>
                  <a:cubicBezTo>
                    <a:pt x="7809546" y="319215"/>
                    <a:pt x="7814501" y="311485"/>
                    <a:pt x="7819323" y="303721"/>
                  </a:cubicBezTo>
                  <a:cubicBezTo>
                    <a:pt x="7824192" y="295998"/>
                    <a:pt x="7828931" y="288286"/>
                    <a:pt x="7833584" y="280579"/>
                  </a:cubicBezTo>
                  <a:cubicBezTo>
                    <a:pt x="7838238" y="272873"/>
                    <a:pt x="7842808" y="265217"/>
                    <a:pt x="7847293" y="257569"/>
                  </a:cubicBezTo>
                  <a:cubicBezTo>
                    <a:pt x="7851735" y="249924"/>
                    <a:pt x="7856137" y="242326"/>
                    <a:pt x="7860407" y="234694"/>
                  </a:cubicBezTo>
                  <a:cubicBezTo>
                    <a:pt x="7864680" y="227107"/>
                    <a:pt x="7868913" y="219564"/>
                    <a:pt x="7873056" y="211988"/>
                  </a:cubicBezTo>
                  <a:cubicBezTo>
                    <a:pt x="7877161" y="204457"/>
                    <a:pt x="7881266" y="196926"/>
                    <a:pt x="7885244" y="189448"/>
                  </a:cubicBezTo>
                  <a:cubicBezTo>
                    <a:pt x="7889220" y="181928"/>
                    <a:pt x="7893155" y="174455"/>
                    <a:pt x="7897006" y="166989"/>
                  </a:cubicBezTo>
                  <a:cubicBezTo>
                    <a:pt x="7900859" y="159565"/>
                    <a:pt x="7904623" y="152106"/>
                    <a:pt x="7908304" y="144697"/>
                  </a:cubicBezTo>
                  <a:cubicBezTo>
                    <a:pt x="7922999" y="115235"/>
                    <a:pt x="7936708" y="85898"/>
                    <a:pt x="7949566" y="56762"/>
                  </a:cubicBezTo>
                  <a:lnTo>
                    <a:pt x="7973101" y="0"/>
                  </a:lnTo>
                  <a:lnTo>
                    <a:pt x="8026681" y="0"/>
                  </a:lnTo>
                  <a:lnTo>
                    <a:pt x="7992071" y="85681"/>
                  </a:lnTo>
                  <a:cubicBezTo>
                    <a:pt x="7979344" y="115371"/>
                    <a:pt x="7965724" y="145263"/>
                    <a:pt x="7951124" y="175368"/>
                  </a:cubicBezTo>
                  <a:cubicBezTo>
                    <a:pt x="7947501" y="182946"/>
                    <a:pt x="7943708" y="190580"/>
                    <a:pt x="7939911" y="198173"/>
                  </a:cubicBezTo>
                  <a:cubicBezTo>
                    <a:pt x="7936120" y="205808"/>
                    <a:pt x="7932202" y="213497"/>
                    <a:pt x="7928237" y="221145"/>
                  </a:cubicBezTo>
                  <a:cubicBezTo>
                    <a:pt x="7924233" y="228841"/>
                    <a:pt x="7920190" y="236584"/>
                    <a:pt x="7916056" y="244291"/>
                  </a:cubicBezTo>
                  <a:cubicBezTo>
                    <a:pt x="7911926" y="252040"/>
                    <a:pt x="7907714" y="259839"/>
                    <a:pt x="7903454" y="267599"/>
                  </a:cubicBezTo>
                  <a:cubicBezTo>
                    <a:pt x="7899200" y="275403"/>
                    <a:pt x="7894819" y="283259"/>
                    <a:pt x="7890347" y="291081"/>
                  </a:cubicBezTo>
                  <a:cubicBezTo>
                    <a:pt x="7885881" y="298944"/>
                    <a:pt x="7881289" y="306862"/>
                    <a:pt x="7876649" y="314740"/>
                  </a:cubicBezTo>
                  <a:cubicBezTo>
                    <a:pt x="7872014" y="322661"/>
                    <a:pt x="7867249" y="330593"/>
                    <a:pt x="7862398" y="338532"/>
                  </a:cubicBezTo>
                  <a:cubicBezTo>
                    <a:pt x="7857554" y="346557"/>
                    <a:pt x="7852577" y="354549"/>
                    <a:pt x="7847558" y="362545"/>
                  </a:cubicBezTo>
                  <a:cubicBezTo>
                    <a:pt x="7842498" y="370588"/>
                    <a:pt x="7837353" y="378637"/>
                    <a:pt x="7832122" y="386694"/>
                  </a:cubicBezTo>
                  <a:cubicBezTo>
                    <a:pt x="7826855" y="394840"/>
                    <a:pt x="7821498" y="402950"/>
                    <a:pt x="7816055" y="411068"/>
                  </a:cubicBezTo>
                  <a:cubicBezTo>
                    <a:pt x="7810577" y="419275"/>
                    <a:pt x="7805008" y="427446"/>
                    <a:pt x="7799310" y="435628"/>
                  </a:cubicBezTo>
                  <a:cubicBezTo>
                    <a:pt x="7793574" y="443856"/>
                    <a:pt x="7787751" y="452091"/>
                    <a:pt x="7781845" y="460377"/>
                  </a:cubicBezTo>
                  <a:cubicBezTo>
                    <a:pt x="7775853" y="468670"/>
                    <a:pt x="7769775" y="476968"/>
                    <a:pt x="7763568" y="485279"/>
                  </a:cubicBezTo>
                  <a:cubicBezTo>
                    <a:pt x="7757364" y="493632"/>
                    <a:pt x="7750988" y="501999"/>
                    <a:pt x="7744528" y="510374"/>
                  </a:cubicBezTo>
                  <a:cubicBezTo>
                    <a:pt x="7738026" y="518796"/>
                    <a:pt x="7731439" y="527224"/>
                    <a:pt x="7724679" y="535666"/>
                  </a:cubicBezTo>
                  <a:cubicBezTo>
                    <a:pt x="7717880" y="544155"/>
                    <a:pt x="7710949" y="552611"/>
                    <a:pt x="7703934" y="561118"/>
                  </a:cubicBezTo>
                  <a:cubicBezTo>
                    <a:pt x="7689737" y="578188"/>
                    <a:pt x="7674984" y="595348"/>
                    <a:pt x="7659664" y="612466"/>
                  </a:cubicBezTo>
                  <a:cubicBezTo>
                    <a:pt x="7644147" y="629819"/>
                    <a:pt x="7628063" y="647132"/>
                    <a:pt x="7611330" y="664454"/>
                  </a:cubicBezTo>
                  <a:cubicBezTo>
                    <a:pt x="7594395" y="681966"/>
                    <a:pt x="7576809" y="699444"/>
                    <a:pt x="7558570" y="716890"/>
                  </a:cubicBezTo>
                  <a:cubicBezTo>
                    <a:pt x="7540045" y="734576"/>
                    <a:pt x="7520823" y="752189"/>
                    <a:pt x="7500901" y="769730"/>
                  </a:cubicBezTo>
                  <a:cubicBezTo>
                    <a:pt x="7480649" y="787472"/>
                    <a:pt x="7459655" y="805144"/>
                    <a:pt x="7437911" y="822662"/>
                  </a:cubicBezTo>
                  <a:cubicBezTo>
                    <a:pt x="7415802" y="840469"/>
                    <a:pt x="7392898" y="858124"/>
                    <a:pt x="7369154" y="875547"/>
                  </a:cubicBezTo>
                  <a:cubicBezTo>
                    <a:pt x="7345042" y="893258"/>
                    <a:pt x="7320050" y="910783"/>
                    <a:pt x="7294254" y="928027"/>
                  </a:cubicBezTo>
                  <a:cubicBezTo>
                    <a:pt x="7267965" y="945614"/>
                    <a:pt x="7240784" y="962885"/>
                    <a:pt x="7212754" y="979835"/>
                  </a:cubicBezTo>
                  <a:cubicBezTo>
                    <a:pt x="7184189" y="997133"/>
                    <a:pt x="7154727" y="1014071"/>
                    <a:pt x="7124319" y="1030567"/>
                  </a:cubicBezTo>
                  <a:cubicBezTo>
                    <a:pt x="7093373" y="1047368"/>
                    <a:pt x="7061488" y="1063812"/>
                    <a:pt x="7028691" y="1079724"/>
                  </a:cubicBezTo>
                  <a:cubicBezTo>
                    <a:pt x="6995277" y="1095991"/>
                    <a:pt x="6960863" y="1111733"/>
                    <a:pt x="6925625" y="1126936"/>
                  </a:cubicBezTo>
                  <a:cubicBezTo>
                    <a:pt x="6889634" y="1142461"/>
                    <a:pt x="6852730" y="1157411"/>
                    <a:pt x="6814947" y="1171696"/>
                  </a:cubicBezTo>
                  <a:cubicBezTo>
                    <a:pt x="6776370" y="1186350"/>
                    <a:pt x="6736870" y="1200301"/>
                    <a:pt x="6696534" y="1213583"/>
                  </a:cubicBezTo>
                  <a:cubicBezTo>
                    <a:pt x="6655356" y="1227150"/>
                    <a:pt x="6613293" y="1239968"/>
                    <a:pt x="6570434" y="1252070"/>
                  </a:cubicBezTo>
                  <a:cubicBezTo>
                    <a:pt x="6526602" y="1264469"/>
                    <a:pt x="6481965" y="1276025"/>
                    <a:pt x="6436615" y="1286816"/>
                  </a:cubicBezTo>
                  <a:cubicBezTo>
                    <a:pt x="6390202" y="1297868"/>
                    <a:pt x="6343025" y="1308029"/>
                    <a:pt x="6295212" y="1317331"/>
                  </a:cubicBezTo>
                  <a:cubicBezTo>
                    <a:pt x="6246205" y="1326863"/>
                    <a:pt x="6196520" y="1335540"/>
                    <a:pt x="6146199" y="1343316"/>
                  </a:cubicBezTo>
                  <a:cubicBezTo>
                    <a:pt x="6094683" y="1351320"/>
                    <a:pt x="6042483" y="1358384"/>
                    <a:pt x="5989731" y="1364540"/>
                  </a:cubicBezTo>
                  <a:cubicBezTo>
                    <a:pt x="5935692" y="1370844"/>
                    <a:pt x="5881016" y="1376248"/>
                    <a:pt x="5825742" y="1380705"/>
                  </a:cubicBezTo>
                  <a:cubicBezTo>
                    <a:pt x="5769177" y="1385267"/>
                    <a:pt x="5712014" y="1388883"/>
                    <a:pt x="5654338" y="1391543"/>
                  </a:cubicBezTo>
                  <a:cubicBezTo>
                    <a:pt x="5595243" y="1394320"/>
                    <a:pt x="5535589" y="1396103"/>
                    <a:pt x="5475470" y="1396970"/>
                  </a:cubicBezTo>
                  <a:cubicBezTo>
                    <a:pt x="5413833" y="1397833"/>
                    <a:pt x="5351724" y="1397694"/>
                    <a:pt x="5289108" y="1396644"/>
                  </a:cubicBezTo>
                  <a:cubicBezTo>
                    <a:pt x="5224970" y="1395546"/>
                    <a:pt x="5160317" y="1393450"/>
                    <a:pt x="5095153" y="1390399"/>
                  </a:cubicBezTo>
                  <a:cubicBezTo>
                    <a:pt x="5028421" y="1387261"/>
                    <a:pt x="4961178" y="1383167"/>
                    <a:pt x="4893461" y="1378073"/>
                  </a:cubicBezTo>
                  <a:cubicBezTo>
                    <a:pt x="4824088" y="1372854"/>
                    <a:pt x="4754200" y="1366638"/>
                    <a:pt x="4683715" y="1359475"/>
                  </a:cubicBezTo>
                  <a:cubicBezTo>
                    <a:pt x="4611525" y="1352149"/>
                    <a:pt x="4538777" y="1343828"/>
                    <a:pt x="4465514" y="1334509"/>
                  </a:cubicBezTo>
                  <a:cubicBezTo>
                    <a:pt x="4390457" y="1324991"/>
                    <a:pt x="4314879" y="1314390"/>
                    <a:pt x="4238741" y="1302794"/>
                  </a:cubicBezTo>
                  <a:cubicBezTo>
                    <a:pt x="4160805" y="1290913"/>
                    <a:pt x="4082302" y="1277952"/>
                    <a:pt x="4003323" y="1263946"/>
                  </a:cubicBezTo>
                  <a:cubicBezTo>
                    <a:pt x="3963090" y="1256853"/>
                    <a:pt x="3922707" y="1249511"/>
                    <a:pt x="3882125" y="1241884"/>
                  </a:cubicBezTo>
                  <a:cubicBezTo>
                    <a:pt x="3841061" y="1234165"/>
                    <a:pt x="3799846" y="1226199"/>
                    <a:pt x="3758480" y="1217986"/>
                  </a:cubicBezTo>
                  <a:cubicBezTo>
                    <a:pt x="3716630" y="1209682"/>
                    <a:pt x="3674584" y="1201092"/>
                    <a:pt x="3632387" y="1192253"/>
                  </a:cubicBezTo>
                  <a:cubicBezTo>
                    <a:pt x="3589660" y="1183284"/>
                    <a:pt x="3546825" y="1174065"/>
                    <a:pt x="3503796" y="1164601"/>
                  </a:cubicBezTo>
                  <a:cubicBezTo>
                    <a:pt x="3460360" y="1154912"/>
                    <a:pt x="3416730" y="1144977"/>
                    <a:pt x="3372906" y="1134799"/>
                  </a:cubicBezTo>
                  <a:cubicBezTo>
                    <a:pt x="3328552" y="1124491"/>
                    <a:pt x="3284000" y="1113896"/>
                    <a:pt x="3239256" y="1103057"/>
                  </a:cubicBezTo>
                  <a:cubicBezTo>
                    <a:pt x="3193980" y="1092088"/>
                    <a:pt x="3148508" y="1080832"/>
                    <a:pt x="3102839" y="1069288"/>
                  </a:cubicBezTo>
                  <a:cubicBezTo>
                    <a:pt x="3056600" y="1057662"/>
                    <a:pt x="3010160" y="1045706"/>
                    <a:pt x="2963566" y="1033458"/>
                  </a:cubicBezTo>
                  <a:cubicBezTo>
                    <a:pt x="2868741" y="1008535"/>
                    <a:pt x="2773170" y="982460"/>
                    <a:pt x="2676807" y="955193"/>
                  </a:cubicBezTo>
                  <a:cubicBezTo>
                    <a:pt x="2578055" y="927300"/>
                    <a:pt x="2478506" y="898171"/>
                    <a:pt x="2378123" y="867855"/>
                  </a:cubicBezTo>
                  <a:cubicBezTo>
                    <a:pt x="2275253" y="836790"/>
                    <a:pt x="2171540" y="804451"/>
                    <a:pt x="2066904" y="770887"/>
                  </a:cubicBezTo>
                  <a:cubicBezTo>
                    <a:pt x="1959687" y="736495"/>
                    <a:pt x="1851538" y="700793"/>
                    <a:pt x="1742462" y="663825"/>
                  </a:cubicBezTo>
                  <a:cubicBezTo>
                    <a:pt x="1686748" y="645003"/>
                    <a:pt x="1630876" y="625849"/>
                    <a:pt x="1574847" y="606361"/>
                  </a:cubicBezTo>
                  <a:cubicBezTo>
                    <a:pt x="1518147" y="586624"/>
                    <a:pt x="1461201" y="566518"/>
                    <a:pt x="1404012" y="546084"/>
                  </a:cubicBezTo>
                  <a:cubicBezTo>
                    <a:pt x="1346108" y="525407"/>
                    <a:pt x="1287918" y="504406"/>
                    <a:pt x="1229352" y="483046"/>
                  </a:cubicBezTo>
                  <a:cubicBezTo>
                    <a:pt x="1170068" y="461398"/>
                    <a:pt x="1110370" y="439439"/>
                    <a:pt x="1050213" y="417170"/>
                  </a:cubicBezTo>
                  <a:cubicBezTo>
                    <a:pt x="989940" y="394563"/>
                    <a:pt x="929246" y="371557"/>
                    <a:pt x="868218" y="348190"/>
                  </a:cubicBezTo>
                  <a:cubicBezTo>
                    <a:pt x="806431" y="324539"/>
                    <a:pt x="744266" y="300527"/>
                    <a:pt x="681769" y="276154"/>
                  </a:cubicBezTo>
                  <a:cubicBezTo>
                    <a:pt x="618508" y="251453"/>
                    <a:pt x="554872" y="226393"/>
                    <a:pt x="490987" y="200964"/>
                  </a:cubicBezTo>
                  <a:cubicBezTo>
                    <a:pt x="426297" y="175210"/>
                    <a:pt x="361312" y="149048"/>
                    <a:pt x="296081" y="122515"/>
                  </a:cubicBezTo>
                  <a:cubicBezTo>
                    <a:pt x="230254" y="95599"/>
                    <a:pt x="163877" y="68294"/>
                    <a:pt x="97076" y="40591"/>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44">
              <a:extLst>
                <a:ext uri="{FF2B5EF4-FFF2-40B4-BE49-F238E27FC236}">
                  <a16:creationId xmlns:a16="http://schemas.microsoft.com/office/drawing/2014/main" id="{08936715-5C53-9A6C-CB8D-7641A86C5735}"/>
                </a:ext>
              </a:extLst>
            </p:cNvPr>
            <p:cNvSpPr/>
            <p:nvPr userDrawn="1"/>
          </p:nvSpPr>
          <p:spPr>
            <a:xfrm>
              <a:off x="11560150" y="0"/>
              <a:ext cx="631850" cy="1438202"/>
            </a:xfrm>
            <a:custGeom>
              <a:avLst/>
              <a:gdLst>
                <a:gd name="connsiteX0" fmla="*/ 379766 w 631850"/>
                <a:gd name="connsiteY0" fmla="*/ 0 h 1438202"/>
                <a:gd name="connsiteX1" fmla="*/ 444625 w 631850"/>
                <a:gd name="connsiteY1" fmla="*/ 0 h 1438202"/>
                <a:gd name="connsiteX2" fmla="*/ 443212 w 631850"/>
                <a:gd name="connsiteY2" fmla="*/ 1504 h 1438202"/>
                <a:gd name="connsiteX3" fmla="*/ 434590 w 631850"/>
                <a:gd name="connsiteY3" fmla="*/ 10490 h 1438202"/>
                <a:gd name="connsiteX4" fmla="*/ 425700 w 631850"/>
                <a:gd name="connsiteY4" fmla="*/ 19367 h 1438202"/>
                <a:gd name="connsiteX5" fmla="*/ 416683 w 631850"/>
                <a:gd name="connsiteY5" fmla="*/ 28299 h 1438202"/>
                <a:gd name="connsiteX6" fmla="*/ 407445 w 631850"/>
                <a:gd name="connsiteY6" fmla="*/ 37161 h 1438202"/>
                <a:gd name="connsiteX7" fmla="*/ 384789 w 631850"/>
                <a:gd name="connsiteY7" fmla="*/ 58870 h 1438202"/>
                <a:gd name="connsiteX8" fmla="*/ 381583 w 631850"/>
                <a:gd name="connsiteY8" fmla="*/ 62037 h 1438202"/>
                <a:gd name="connsiteX9" fmla="*/ 378380 w 631850"/>
                <a:gd name="connsiteY9" fmla="*/ 65246 h 1438202"/>
                <a:gd name="connsiteX10" fmla="*/ 375133 w 631850"/>
                <a:gd name="connsiteY10" fmla="*/ 68460 h 1438202"/>
                <a:gd name="connsiteX11" fmla="*/ 371892 w 631850"/>
                <a:gd name="connsiteY11" fmla="*/ 71717 h 1438202"/>
                <a:gd name="connsiteX12" fmla="*/ 368606 w 631850"/>
                <a:gd name="connsiteY12" fmla="*/ 74977 h 1438202"/>
                <a:gd name="connsiteX13" fmla="*/ 365371 w 631850"/>
                <a:gd name="connsiteY13" fmla="*/ 78319 h 1438202"/>
                <a:gd name="connsiteX14" fmla="*/ 362139 w 631850"/>
                <a:gd name="connsiteY14" fmla="*/ 81705 h 1438202"/>
                <a:gd name="connsiteX15" fmla="*/ 358869 w 631850"/>
                <a:gd name="connsiteY15" fmla="*/ 85137 h 1438202"/>
                <a:gd name="connsiteX16" fmla="*/ 345798 w 631850"/>
                <a:gd name="connsiteY16" fmla="*/ 99038 h 1438202"/>
                <a:gd name="connsiteX17" fmla="*/ 332643 w 631850"/>
                <a:gd name="connsiteY17" fmla="*/ 113509 h 1438202"/>
                <a:gd name="connsiteX18" fmla="*/ 319413 w 631850"/>
                <a:gd name="connsiteY18" fmla="*/ 128638 h 1438202"/>
                <a:gd name="connsiteX19" fmla="*/ 306153 w 631850"/>
                <a:gd name="connsiteY19" fmla="*/ 144460 h 1438202"/>
                <a:gd name="connsiteX20" fmla="*/ 292864 w 631850"/>
                <a:gd name="connsiteY20" fmla="*/ 160979 h 1438202"/>
                <a:gd name="connsiteX21" fmla="*/ 279546 w 631850"/>
                <a:gd name="connsiteY21" fmla="*/ 178194 h 1438202"/>
                <a:gd name="connsiteX22" fmla="*/ 266205 w 631850"/>
                <a:gd name="connsiteY22" fmla="*/ 196191 h 1438202"/>
                <a:gd name="connsiteX23" fmla="*/ 252837 w 631850"/>
                <a:gd name="connsiteY23" fmla="*/ 214926 h 1438202"/>
                <a:gd name="connsiteX24" fmla="*/ 226270 w 631850"/>
                <a:gd name="connsiteY24" fmla="*/ 254940 h 1438202"/>
                <a:gd name="connsiteX25" fmla="*/ 199995 w 631850"/>
                <a:gd name="connsiteY25" fmla="*/ 298527 h 1438202"/>
                <a:gd name="connsiteX26" fmla="*/ 174337 w 631850"/>
                <a:gd name="connsiteY26" fmla="*/ 345920 h 1438202"/>
                <a:gd name="connsiteX27" fmla="*/ 149620 w 631850"/>
                <a:gd name="connsiteY27" fmla="*/ 397395 h 1438202"/>
                <a:gd name="connsiteX28" fmla="*/ 137740 w 631850"/>
                <a:gd name="connsiteY28" fmla="*/ 424718 h 1438202"/>
                <a:gd name="connsiteX29" fmla="*/ 126298 w 631850"/>
                <a:gd name="connsiteY29" fmla="*/ 453175 h 1438202"/>
                <a:gd name="connsiteX30" fmla="*/ 115341 w 631850"/>
                <a:gd name="connsiteY30" fmla="*/ 482763 h 1438202"/>
                <a:gd name="connsiteX31" fmla="*/ 104944 w 631850"/>
                <a:gd name="connsiteY31" fmla="*/ 513388 h 1438202"/>
                <a:gd name="connsiteX32" fmla="*/ 99952 w 631850"/>
                <a:gd name="connsiteY32" fmla="*/ 529096 h 1438202"/>
                <a:gd name="connsiteX33" fmla="*/ 95156 w 631850"/>
                <a:gd name="connsiteY33" fmla="*/ 545089 h 1438202"/>
                <a:gd name="connsiteX34" fmla="*/ 90553 w 631850"/>
                <a:gd name="connsiteY34" fmla="*/ 561328 h 1438202"/>
                <a:gd name="connsiteX35" fmla="*/ 86099 w 631850"/>
                <a:gd name="connsiteY35" fmla="*/ 577771 h 1438202"/>
                <a:gd name="connsiteX36" fmla="*/ 81933 w 631850"/>
                <a:gd name="connsiteY36" fmla="*/ 594580 h 1438202"/>
                <a:gd name="connsiteX37" fmla="*/ 79854 w 631850"/>
                <a:gd name="connsiteY37" fmla="*/ 603027 h 1438202"/>
                <a:gd name="connsiteX38" fmla="*/ 77915 w 631850"/>
                <a:gd name="connsiteY38" fmla="*/ 611594 h 1438202"/>
                <a:gd name="connsiteX39" fmla="*/ 74127 w 631850"/>
                <a:gd name="connsiteY39" fmla="*/ 628762 h 1438202"/>
                <a:gd name="connsiteX40" fmla="*/ 70623 w 631850"/>
                <a:gd name="connsiteY40" fmla="*/ 646254 h 1438202"/>
                <a:gd name="connsiteX41" fmla="*/ 68917 w 631850"/>
                <a:gd name="connsiteY41" fmla="*/ 655017 h 1438202"/>
                <a:gd name="connsiteX42" fmla="*/ 67355 w 631850"/>
                <a:gd name="connsiteY42" fmla="*/ 663942 h 1438202"/>
                <a:gd name="connsiteX43" fmla="*/ 64311 w 631850"/>
                <a:gd name="connsiteY43" fmla="*/ 681742 h 1438202"/>
                <a:gd name="connsiteX44" fmla="*/ 61636 w 631850"/>
                <a:gd name="connsiteY44" fmla="*/ 699816 h 1438202"/>
                <a:gd name="connsiteX45" fmla="*/ 60341 w 631850"/>
                <a:gd name="connsiteY45" fmla="*/ 708849 h 1438202"/>
                <a:gd name="connsiteX46" fmla="*/ 59230 w 631850"/>
                <a:gd name="connsiteY46" fmla="*/ 717997 h 1438202"/>
                <a:gd name="connsiteX47" fmla="*/ 58651 w 631850"/>
                <a:gd name="connsiteY47" fmla="*/ 722552 h 1438202"/>
                <a:gd name="connsiteX48" fmla="*/ 58075 w 631850"/>
                <a:gd name="connsiteY48" fmla="*/ 727149 h 1438202"/>
                <a:gd name="connsiteX49" fmla="*/ 57544 w 631850"/>
                <a:gd name="connsiteY49" fmla="*/ 731743 h 1438202"/>
                <a:gd name="connsiteX50" fmla="*/ 57011 w 631850"/>
                <a:gd name="connsiteY50" fmla="*/ 736337 h 1438202"/>
                <a:gd name="connsiteX51" fmla="*/ 55237 w 631850"/>
                <a:gd name="connsiteY51" fmla="*/ 754812 h 1438202"/>
                <a:gd name="connsiteX52" fmla="*/ 54793 w 631850"/>
                <a:gd name="connsiteY52" fmla="*/ 759442 h 1438202"/>
                <a:gd name="connsiteX53" fmla="*/ 54397 w 631850"/>
                <a:gd name="connsiteY53" fmla="*/ 764111 h 1438202"/>
                <a:gd name="connsiteX54" fmla="*/ 54044 w 631850"/>
                <a:gd name="connsiteY54" fmla="*/ 768778 h 1438202"/>
                <a:gd name="connsiteX55" fmla="*/ 53690 w 631850"/>
                <a:gd name="connsiteY55" fmla="*/ 773442 h 1438202"/>
                <a:gd name="connsiteX56" fmla="*/ 53381 w 631850"/>
                <a:gd name="connsiteY56" fmla="*/ 778105 h 1438202"/>
                <a:gd name="connsiteX57" fmla="*/ 53071 w 631850"/>
                <a:gd name="connsiteY57" fmla="*/ 782767 h 1438202"/>
                <a:gd name="connsiteX58" fmla="*/ 52759 w 631850"/>
                <a:gd name="connsiteY58" fmla="*/ 787430 h 1438202"/>
                <a:gd name="connsiteX59" fmla="*/ 52493 w 631850"/>
                <a:gd name="connsiteY59" fmla="*/ 792088 h 1438202"/>
                <a:gd name="connsiteX60" fmla="*/ 51697 w 631850"/>
                <a:gd name="connsiteY60" fmla="*/ 810873 h 1438202"/>
                <a:gd name="connsiteX61" fmla="*/ 51292 w 631850"/>
                <a:gd name="connsiteY61" fmla="*/ 829671 h 1438202"/>
                <a:gd name="connsiteX62" fmla="*/ 51192 w 631850"/>
                <a:gd name="connsiteY62" fmla="*/ 848485 h 1438202"/>
                <a:gd name="connsiteX63" fmla="*/ 51440 w 631850"/>
                <a:gd name="connsiteY63" fmla="*/ 867315 h 1438202"/>
                <a:gd name="connsiteX64" fmla="*/ 51911 w 631850"/>
                <a:gd name="connsiteY64" fmla="*/ 880970 h 1438202"/>
                <a:gd name="connsiteX65" fmla="*/ 52599 w 631850"/>
                <a:gd name="connsiteY65" fmla="*/ 894607 h 1438202"/>
                <a:gd name="connsiteX66" fmla="*/ 53456 w 631850"/>
                <a:gd name="connsiteY66" fmla="*/ 908186 h 1438202"/>
                <a:gd name="connsiteX67" fmla="*/ 54483 w 631850"/>
                <a:gd name="connsiteY67" fmla="*/ 921753 h 1438202"/>
                <a:gd name="connsiteX68" fmla="*/ 54897 w 631850"/>
                <a:gd name="connsiteY68" fmla="*/ 926789 h 1438202"/>
                <a:gd name="connsiteX69" fmla="*/ 55359 w 631850"/>
                <a:gd name="connsiteY69" fmla="*/ 931864 h 1438202"/>
                <a:gd name="connsiteX70" fmla="*/ 55858 w 631850"/>
                <a:gd name="connsiteY70" fmla="*/ 936893 h 1438202"/>
                <a:gd name="connsiteX71" fmla="*/ 56402 w 631850"/>
                <a:gd name="connsiteY71" fmla="*/ 941918 h 1438202"/>
                <a:gd name="connsiteX72" fmla="*/ 58647 w 631850"/>
                <a:gd name="connsiteY72" fmla="*/ 960280 h 1438202"/>
                <a:gd name="connsiteX73" fmla="*/ 61270 w 631850"/>
                <a:gd name="connsiteY73" fmla="*/ 978482 h 1438202"/>
                <a:gd name="connsiteX74" fmla="*/ 64270 w 631850"/>
                <a:gd name="connsiteY74" fmla="*/ 996522 h 1438202"/>
                <a:gd name="connsiteX75" fmla="*/ 67639 w 631850"/>
                <a:gd name="connsiteY75" fmla="*/ 1014315 h 1438202"/>
                <a:gd name="connsiteX76" fmla="*/ 71463 w 631850"/>
                <a:gd name="connsiteY76" fmla="*/ 1031855 h 1438202"/>
                <a:gd name="connsiteX77" fmla="*/ 75658 w 631850"/>
                <a:gd name="connsiteY77" fmla="*/ 1049146 h 1438202"/>
                <a:gd name="connsiteX78" fmla="*/ 80172 w 631850"/>
                <a:gd name="connsiteY78" fmla="*/ 1066109 h 1438202"/>
                <a:gd name="connsiteX79" fmla="*/ 85053 w 631850"/>
                <a:gd name="connsiteY79" fmla="*/ 1082782 h 1438202"/>
                <a:gd name="connsiteX80" fmla="*/ 90338 w 631850"/>
                <a:gd name="connsiteY80" fmla="*/ 1099117 h 1438202"/>
                <a:gd name="connsiteX81" fmla="*/ 95983 w 631850"/>
                <a:gd name="connsiteY81" fmla="*/ 1115077 h 1438202"/>
                <a:gd name="connsiteX82" fmla="*/ 101941 w 631850"/>
                <a:gd name="connsiteY82" fmla="*/ 1130620 h 1438202"/>
                <a:gd name="connsiteX83" fmla="*/ 108260 w 631850"/>
                <a:gd name="connsiteY83" fmla="*/ 1145832 h 1438202"/>
                <a:gd name="connsiteX84" fmla="*/ 114847 w 631850"/>
                <a:gd name="connsiteY84" fmla="*/ 1160587 h 1438202"/>
                <a:gd name="connsiteX85" fmla="*/ 121785 w 631850"/>
                <a:gd name="connsiteY85" fmla="*/ 1174880 h 1438202"/>
                <a:gd name="connsiteX86" fmla="*/ 129032 w 631850"/>
                <a:gd name="connsiteY86" fmla="*/ 1188714 h 1438202"/>
                <a:gd name="connsiteX87" fmla="*/ 136550 w 631850"/>
                <a:gd name="connsiteY87" fmla="*/ 1202137 h 1438202"/>
                <a:gd name="connsiteX88" fmla="*/ 144288 w 631850"/>
                <a:gd name="connsiteY88" fmla="*/ 1215107 h 1438202"/>
                <a:gd name="connsiteX89" fmla="*/ 152334 w 631850"/>
                <a:gd name="connsiteY89" fmla="*/ 1227576 h 1438202"/>
                <a:gd name="connsiteX90" fmla="*/ 160641 w 631850"/>
                <a:gd name="connsiteY90" fmla="*/ 1239547 h 1438202"/>
                <a:gd name="connsiteX91" fmla="*/ 169168 w 631850"/>
                <a:gd name="connsiteY91" fmla="*/ 1251023 h 1438202"/>
                <a:gd name="connsiteX92" fmla="*/ 173484 w 631850"/>
                <a:gd name="connsiteY92" fmla="*/ 1256605 h 1438202"/>
                <a:gd name="connsiteX93" fmla="*/ 177914 w 631850"/>
                <a:gd name="connsiteY93" fmla="*/ 1262004 h 1438202"/>
                <a:gd name="connsiteX94" fmla="*/ 182376 w 631850"/>
                <a:gd name="connsiteY94" fmla="*/ 1267271 h 1438202"/>
                <a:gd name="connsiteX95" fmla="*/ 186878 w 631850"/>
                <a:gd name="connsiteY95" fmla="*/ 1272490 h 1438202"/>
                <a:gd name="connsiteX96" fmla="*/ 196064 w 631850"/>
                <a:gd name="connsiteY96" fmla="*/ 1282483 h 1438202"/>
                <a:gd name="connsiteX97" fmla="*/ 198389 w 631850"/>
                <a:gd name="connsiteY97" fmla="*/ 1284934 h 1438202"/>
                <a:gd name="connsiteX98" fmla="*/ 200749 w 631850"/>
                <a:gd name="connsiteY98" fmla="*/ 1287297 h 1438202"/>
                <a:gd name="connsiteX99" fmla="*/ 203107 w 631850"/>
                <a:gd name="connsiteY99" fmla="*/ 1289617 h 1438202"/>
                <a:gd name="connsiteX100" fmla="*/ 205468 w 631850"/>
                <a:gd name="connsiteY100" fmla="*/ 1291980 h 1438202"/>
                <a:gd name="connsiteX101" fmla="*/ 224625 w 631850"/>
                <a:gd name="connsiteY101" fmla="*/ 1309429 h 1438202"/>
                <a:gd name="connsiteX102" fmla="*/ 244395 w 631850"/>
                <a:gd name="connsiteY102" fmla="*/ 1324834 h 1438202"/>
                <a:gd name="connsiteX103" fmla="*/ 264605 w 631850"/>
                <a:gd name="connsiteY103" fmla="*/ 1338209 h 1438202"/>
                <a:gd name="connsiteX104" fmla="*/ 285218 w 631850"/>
                <a:gd name="connsiteY104" fmla="*/ 1349645 h 1438202"/>
                <a:gd name="connsiteX105" fmla="*/ 327266 w 631850"/>
                <a:gd name="connsiteY105" fmla="*/ 1366686 h 1438202"/>
                <a:gd name="connsiteX106" fmla="*/ 369913 w 631850"/>
                <a:gd name="connsiteY106" fmla="*/ 1376268 h 1438202"/>
                <a:gd name="connsiteX107" fmla="*/ 412547 w 631850"/>
                <a:gd name="connsiteY107" fmla="*/ 1378830 h 1438202"/>
                <a:gd name="connsiteX108" fmla="*/ 454737 w 631850"/>
                <a:gd name="connsiteY108" fmla="*/ 1374930 h 1438202"/>
                <a:gd name="connsiteX109" fmla="*/ 496005 w 631850"/>
                <a:gd name="connsiteY109" fmla="*/ 1365081 h 1438202"/>
                <a:gd name="connsiteX110" fmla="*/ 536006 w 631850"/>
                <a:gd name="connsiteY110" fmla="*/ 1349834 h 1438202"/>
                <a:gd name="connsiteX111" fmla="*/ 574401 w 631850"/>
                <a:gd name="connsiteY111" fmla="*/ 1329820 h 1438202"/>
                <a:gd name="connsiteX112" fmla="*/ 610939 w 631850"/>
                <a:gd name="connsiteY112" fmla="*/ 1305671 h 1438202"/>
                <a:gd name="connsiteX113" fmla="*/ 631850 w 631850"/>
                <a:gd name="connsiteY113" fmla="*/ 1288835 h 1438202"/>
                <a:gd name="connsiteX114" fmla="*/ 631850 w 631850"/>
                <a:gd name="connsiteY114" fmla="*/ 1339135 h 1438202"/>
                <a:gd name="connsiteX115" fmla="*/ 614731 w 631850"/>
                <a:gd name="connsiteY115" fmla="*/ 1353373 h 1438202"/>
                <a:gd name="connsiteX116" fmla="*/ 575521 w 631850"/>
                <a:gd name="connsiteY116" fmla="*/ 1380342 h 1438202"/>
                <a:gd name="connsiteX117" fmla="*/ 534134 w 631850"/>
                <a:gd name="connsiteY117" fmla="*/ 1402984 h 1438202"/>
                <a:gd name="connsiteX118" fmla="*/ 490860 w 631850"/>
                <a:gd name="connsiteY118" fmla="*/ 1420580 h 1438202"/>
                <a:gd name="connsiteX119" fmla="*/ 446075 w 631850"/>
                <a:gd name="connsiteY119" fmla="*/ 1432452 h 1438202"/>
                <a:gd name="connsiteX120" fmla="*/ 400071 w 631850"/>
                <a:gd name="connsiteY120" fmla="*/ 1437924 h 1438202"/>
                <a:gd name="connsiteX121" fmla="*/ 353440 w 631850"/>
                <a:gd name="connsiteY121" fmla="*/ 1436296 h 1438202"/>
                <a:gd name="connsiteX122" fmla="*/ 306661 w 631850"/>
                <a:gd name="connsiteY122" fmla="*/ 1427054 h 1438202"/>
                <a:gd name="connsiteX123" fmla="*/ 260334 w 631850"/>
                <a:gd name="connsiteY123" fmla="*/ 1409628 h 1438202"/>
                <a:gd name="connsiteX124" fmla="*/ 237594 w 631850"/>
                <a:gd name="connsiteY124" fmla="*/ 1397631 h 1438202"/>
                <a:gd name="connsiteX125" fmla="*/ 215242 w 631850"/>
                <a:gd name="connsiteY125" fmla="*/ 1383477 h 1438202"/>
                <a:gd name="connsiteX126" fmla="*/ 193354 w 631850"/>
                <a:gd name="connsiteY126" fmla="*/ 1367076 h 1438202"/>
                <a:gd name="connsiteX127" fmla="*/ 172099 w 631850"/>
                <a:gd name="connsiteY127" fmla="*/ 1348369 h 1438202"/>
                <a:gd name="connsiteX128" fmla="*/ 169465 w 631850"/>
                <a:gd name="connsiteY128" fmla="*/ 1345856 h 1438202"/>
                <a:gd name="connsiteX129" fmla="*/ 166831 w 631850"/>
                <a:gd name="connsiteY129" fmla="*/ 1343343 h 1438202"/>
                <a:gd name="connsiteX130" fmla="*/ 164238 w 631850"/>
                <a:gd name="connsiteY130" fmla="*/ 1340782 h 1438202"/>
                <a:gd name="connsiteX131" fmla="*/ 161680 w 631850"/>
                <a:gd name="connsiteY131" fmla="*/ 1338132 h 1438202"/>
                <a:gd name="connsiteX132" fmla="*/ 151481 w 631850"/>
                <a:gd name="connsiteY132" fmla="*/ 1327401 h 1438202"/>
                <a:gd name="connsiteX133" fmla="*/ 146469 w 631850"/>
                <a:gd name="connsiteY133" fmla="*/ 1321789 h 1438202"/>
                <a:gd name="connsiteX134" fmla="*/ 141535 w 631850"/>
                <a:gd name="connsiteY134" fmla="*/ 1316041 h 1438202"/>
                <a:gd name="connsiteX135" fmla="*/ 136635 w 631850"/>
                <a:gd name="connsiteY135" fmla="*/ 1310204 h 1438202"/>
                <a:gd name="connsiteX136" fmla="*/ 131804 w 631850"/>
                <a:gd name="connsiteY136" fmla="*/ 1304144 h 1438202"/>
                <a:gd name="connsiteX137" fmla="*/ 122287 w 631850"/>
                <a:gd name="connsiteY137" fmla="*/ 1291710 h 1438202"/>
                <a:gd name="connsiteX138" fmla="*/ 113028 w 631850"/>
                <a:gd name="connsiteY138" fmla="*/ 1278691 h 1438202"/>
                <a:gd name="connsiteX139" fmla="*/ 104027 w 631850"/>
                <a:gd name="connsiteY139" fmla="*/ 1265130 h 1438202"/>
                <a:gd name="connsiteX140" fmla="*/ 95366 w 631850"/>
                <a:gd name="connsiteY140" fmla="*/ 1250978 h 1438202"/>
                <a:gd name="connsiteX141" fmla="*/ 86969 w 631850"/>
                <a:gd name="connsiteY141" fmla="*/ 1236329 h 1438202"/>
                <a:gd name="connsiteX142" fmla="*/ 78877 w 631850"/>
                <a:gd name="connsiteY142" fmla="*/ 1221177 h 1438202"/>
                <a:gd name="connsiteX143" fmla="*/ 71133 w 631850"/>
                <a:gd name="connsiteY143" fmla="*/ 1205520 h 1438202"/>
                <a:gd name="connsiteX144" fmla="*/ 63735 w 631850"/>
                <a:gd name="connsiteY144" fmla="*/ 1189314 h 1438202"/>
                <a:gd name="connsiteX145" fmla="*/ 56688 w 631850"/>
                <a:gd name="connsiteY145" fmla="*/ 1172647 h 1438202"/>
                <a:gd name="connsiteX146" fmla="*/ 49994 w 631850"/>
                <a:gd name="connsiteY146" fmla="*/ 1155517 h 1438202"/>
                <a:gd name="connsiteX147" fmla="*/ 43658 w 631850"/>
                <a:gd name="connsiteY147" fmla="*/ 1138010 h 1438202"/>
                <a:gd name="connsiteX148" fmla="*/ 37764 w 631850"/>
                <a:gd name="connsiteY148" fmla="*/ 1120078 h 1438202"/>
                <a:gd name="connsiteX149" fmla="*/ 32269 w 631850"/>
                <a:gd name="connsiteY149" fmla="*/ 1101723 h 1438202"/>
                <a:gd name="connsiteX150" fmla="*/ 27222 w 631850"/>
                <a:gd name="connsiteY150" fmla="*/ 1083028 h 1438202"/>
                <a:gd name="connsiteX151" fmla="*/ 22538 w 631850"/>
                <a:gd name="connsiteY151" fmla="*/ 1064000 h 1438202"/>
                <a:gd name="connsiteX152" fmla="*/ 18307 w 631850"/>
                <a:gd name="connsiteY152" fmla="*/ 1044673 h 1438202"/>
                <a:gd name="connsiteX153" fmla="*/ 14523 w 631850"/>
                <a:gd name="connsiteY153" fmla="*/ 1025007 h 1438202"/>
                <a:gd name="connsiteX154" fmla="*/ 11156 w 631850"/>
                <a:gd name="connsiteY154" fmla="*/ 1005134 h 1438202"/>
                <a:gd name="connsiteX155" fmla="*/ 8206 w 631850"/>
                <a:gd name="connsiteY155" fmla="*/ 985053 h 1438202"/>
                <a:gd name="connsiteX156" fmla="*/ 5672 w 631850"/>
                <a:gd name="connsiteY156" fmla="*/ 964765 h 1438202"/>
                <a:gd name="connsiteX157" fmla="*/ 5089 w 631850"/>
                <a:gd name="connsiteY157" fmla="*/ 959266 h 1438202"/>
                <a:gd name="connsiteX158" fmla="*/ 4552 w 631850"/>
                <a:gd name="connsiteY158" fmla="*/ 953764 h 1438202"/>
                <a:gd name="connsiteX159" fmla="*/ 4012 w 631850"/>
                <a:gd name="connsiteY159" fmla="*/ 948261 h 1438202"/>
                <a:gd name="connsiteX160" fmla="*/ 3559 w 631850"/>
                <a:gd name="connsiteY160" fmla="*/ 942751 h 1438202"/>
                <a:gd name="connsiteX161" fmla="*/ 2415 w 631850"/>
                <a:gd name="connsiteY161" fmla="*/ 927765 h 1438202"/>
                <a:gd name="connsiteX162" fmla="*/ 1480 w 631850"/>
                <a:gd name="connsiteY162" fmla="*/ 912719 h 1438202"/>
                <a:gd name="connsiteX163" fmla="*/ 759 w 631850"/>
                <a:gd name="connsiteY163" fmla="*/ 897611 h 1438202"/>
                <a:gd name="connsiteX164" fmla="*/ 253 w 631850"/>
                <a:gd name="connsiteY164" fmla="*/ 882486 h 1438202"/>
                <a:gd name="connsiteX165" fmla="*/ 22 w 631850"/>
                <a:gd name="connsiteY165" fmla="*/ 861748 h 1438202"/>
                <a:gd name="connsiteX166" fmla="*/ 138 w 631850"/>
                <a:gd name="connsiteY166" fmla="*/ 841025 h 1438202"/>
                <a:gd name="connsiteX167" fmla="*/ 646 w 631850"/>
                <a:gd name="connsiteY167" fmla="*/ 820313 h 1438202"/>
                <a:gd name="connsiteX168" fmla="*/ 1595 w 631850"/>
                <a:gd name="connsiteY168" fmla="*/ 799695 h 1438202"/>
                <a:gd name="connsiteX169" fmla="*/ 1865 w 631850"/>
                <a:gd name="connsiteY169" fmla="*/ 794560 h 1438202"/>
                <a:gd name="connsiteX170" fmla="*/ 2223 w 631850"/>
                <a:gd name="connsiteY170" fmla="*/ 789417 h 1438202"/>
                <a:gd name="connsiteX171" fmla="*/ 2623 w 631850"/>
                <a:gd name="connsiteY171" fmla="*/ 784270 h 1438202"/>
                <a:gd name="connsiteX172" fmla="*/ 2981 w 631850"/>
                <a:gd name="connsiteY172" fmla="*/ 779127 h 1438202"/>
                <a:gd name="connsiteX173" fmla="*/ 3381 w 631850"/>
                <a:gd name="connsiteY173" fmla="*/ 773981 h 1438202"/>
                <a:gd name="connsiteX174" fmla="*/ 3785 w 631850"/>
                <a:gd name="connsiteY174" fmla="*/ 768878 h 1438202"/>
                <a:gd name="connsiteX175" fmla="*/ 4231 w 631850"/>
                <a:gd name="connsiteY175" fmla="*/ 763771 h 1438202"/>
                <a:gd name="connsiteX176" fmla="*/ 4765 w 631850"/>
                <a:gd name="connsiteY176" fmla="*/ 758657 h 1438202"/>
                <a:gd name="connsiteX177" fmla="*/ 6779 w 631850"/>
                <a:gd name="connsiteY177" fmla="*/ 738341 h 1438202"/>
                <a:gd name="connsiteX178" fmla="*/ 7362 w 631850"/>
                <a:gd name="connsiteY178" fmla="*/ 733310 h 1438202"/>
                <a:gd name="connsiteX179" fmla="*/ 7987 w 631850"/>
                <a:gd name="connsiteY179" fmla="*/ 728275 h 1438202"/>
                <a:gd name="connsiteX180" fmla="*/ 8614 w 631850"/>
                <a:gd name="connsiteY180" fmla="*/ 723240 h 1438202"/>
                <a:gd name="connsiteX181" fmla="*/ 9243 w 631850"/>
                <a:gd name="connsiteY181" fmla="*/ 718249 h 1438202"/>
                <a:gd name="connsiteX182" fmla="*/ 10542 w 631850"/>
                <a:gd name="connsiteY182" fmla="*/ 708219 h 1438202"/>
                <a:gd name="connsiteX183" fmla="*/ 12021 w 631850"/>
                <a:gd name="connsiteY183" fmla="*/ 698260 h 1438202"/>
                <a:gd name="connsiteX184" fmla="*/ 15031 w 631850"/>
                <a:gd name="connsiteY184" fmla="*/ 678470 h 1438202"/>
                <a:gd name="connsiteX185" fmla="*/ 18453 w 631850"/>
                <a:gd name="connsiteY185" fmla="*/ 658948 h 1438202"/>
                <a:gd name="connsiteX186" fmla="*/ 20211 w 631850"/>
                <a:gd name="connsiteY186" fmla="*/ 649226 h 1438202"/>
                <a:gd name="connsiteX187" fmla="*/ 22111 w 631850"/>
                <a:gd name="connsiteY187" fmla="*/ 639668 h 1438202"/>
                <a:gd name="connsiteX188" fmla="*/ 26046 w 631850"/>
                <a:gd name="connsiteY188" fmla="*/ 620580 h 1438202"/>
                <a:gd name="connsiteX189" fmla="*/ 30311 w 631850"/>
                <a:gd name="connsiteY189" fmla="*/ 601813 h 1438202"/>
                <a:gd name="connsiteX190" fmla="*/ 32487 w 631850"/>
                <a:gd name="connsiteY190" fmla="*/ 592447 h 1438202"/>
                <a:gd name="connsiteX191" fmla="*/ 34769 w 631850"/>
                <a:gd name="connsiteY191" fmla="*/ 583289 h 1438202"/>
                <a:gd name="connsiteX192" fmla="*/ 39463 w 631850"/>
                <a:gd name="connsiteY192" fmla="*/ 565007 h 1438202"/>
                <a:gd name="connsiteX193" fmla="*/ 44407 w 631850"/>
                <a:gd name="connsiteY193" fmla="*/ 547137 h 1438202"/>
                <a:gd name="connsiteX194" fmla="*/ 49545 w 631850"/>
                <a:gd name="connsiteY194" fmla="*/ 529511 h 1438202"/>
                <a:gd name="connsiteX195" fmla="*/ 54837 w 631850"/>
                <a:gd name="connsiteY195" fmla="*/ 512176 h 1438202"/>
                <a:gd name="connsiteX196" fmla="*/ 60376 w 631850"/>
                <a:gd name="connsiteY196" fmla="*/ 495211 h 1438202"/>
                <a:gd name="connsiteX197" fmla="*/ 71912 w 631850"/>
                <a:gd name="connsiteY197" fmla="*/ 462109 h 1438202"/>
                <a:gd name="connsiteX198" fmla="*/ 84030 w 631850"/>
                <a:gd name="connsiteY198" fmla="*/ 430303 h 1438202"/>
                <a:gd name="connsiteX199" fmla="*/ 96640 w 631850"/>
                <a:gd name="connsiteY199" fmla="*/ 399713 h 1438202"/>
                <a:gd name="connsiteX200" fmla="*/ 109664 w 631850"/>
                <a:gd name="connsiteY200" fmla="*/ 370475 h 1438202"/>
                <a:gd name="connsiteX201" fmla="*/ 136697 w 631850"/>
                <a:gd name="connsiteY201" fmla="*/ 315560 h 1438202"/>
                <a:gd name="connsiteX202" fmla="*/ 164634 w 631850"/>
                <a:gd name="connsiteY202" fmla="*/ 265293 h 1438202"/>
                <a:gd name="connsiteX203" fmla="*/ 193056 w 631850"/>
                <a:gd name="connsiteY203" fmla="*/ 219363 h 1438202"/>
                <a:gd name="connsiteX204" fmla="*/ 221720 w 631850"/>
                <a:gd name="connsiteY204" fmla="*/ 177443 h 1438202"/>
                <a:gd name="connsiteX205" fmla="*/ 236056 w 631850"/>
                <a:gd name="connsiteY205" fmla="*/ 157849 h 1438202"/>
                <a:gd name="connsiteX206" fmla="*/ 250377 w 631850"/>
                <a:gd name="connsiteY206" fmla="*/ 139121 h 1438202"/>
                <a:gd name="connsiteX207" fmla="*/ 264679 w 631850"/>
                <a:gd name="connsiteY207" fmla="*/ 121219 h 1438202"/>
                <a:gd name="connsiteX208" fmla="*/ 278873 w 631850"/>
                <a:gd name="connsiteY208" fmla="*/ 104105 h 1438202"/>
                <a:gd name="connsiteX209" fmla="*/ 293002 w 631850"/>
                <a:gd name="connsiteY209" fmla="*/ 87778 h 1438202"/>
                <a:gd name="connsiteX210" fmla="*/ 307059 w 631850"/>
                <a:gd name="connsiteY210" fmla="*/ 72192 h 1438202"/>
                <a:gd name="connsiteX211" fmla="*/ 321003 w 631850"/>
                <a:gd name="connsiteY211" fmla="*/ 57309 h 1438202"/>
                <a:gd name="connsiteX212" fmla="*/ 334868 w 631850"/>
                <a:gd name="connsiteY212" fmla="*/ 43039 h 1438202"/>
                <a:gd name="connsiteX213" fmla="*/ 338308 w 631850"/>
                <a:gd name="connsiteY213" fmla="*/ 39550 h 1438202"/>
                <a:gd name="connsiteX214" fmla="*/ 341752 w 631850"/>
                <a:gd name="connsiteY214" fmla="*/ 36104 h 1438202"/>
                <a:gd name="connsiteX215" fmla="*/ 345194 w 631850"/>
                <a:gd name="connsiteY215" fmla="*/ 32657 h 1438202"/>
                <a:gd name="connsiteX216" fmla="*/ 348606 w 631850"/>
                <a:gd name="connsiteY216" fmla="*/ 29344 h 1438202"/>
                <a:gd name="connsiteX217" fmla="*/ 352016 w 631850"/>
                <a:gd name="connsiteY217" fmla="*/ 26030 h 1438202"/>
                <a:gd name="connsiteX218" fmla="*/ 355427 w 631850"/>
                <a:gd name="connsiteY218" fmla="*/ 22717 h 1438202"/>
                <a:gd name="connsiteX219" fmla="*/ 358843 w 631850"/>
                <a:gd name="connsiteY219" fmla="*/ 19446 h 1438202"/>
                <a:gd name="connsiteX220" fmla="*/ 362260 w 631850"/>
                <a:gd name="connsiteY220" fmla="*/ 16218 h 1438202"/>
                <a:gd name="connsiteX221" fmla="*/ 379766 w 631850"/>
                <a:gd name="connsiteY221" fmla="*/ 0 h 143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631850" h="1438202">
                  <a:moveTo>
                    <a:pt x="379766" y="0"/>
                  </a:moveTo>
                  <a:lnTo>
                    <a:pt x="444625" y="0"/>
                  </a:lnTo>
                  <a:lnTo>
                    <a:pt x="443212" y="1504"/>
                  </a:lnTo>
                  <a:lnTo>
                    <a:pt x="434590" y="10490"/>
                  </a:lnTo>
                  <a:lnTo>
                    <a:pt x="425700" y="19367"/>
                  </a:lnTo>
                  <a:lnTo>
                    <a:pt x="416683" y="28299"/>
                  </a:lnTo>
                  <a:lnTo>
                    <a:pt x="407445" y="37161"/>
                  </a:lnTo>
                  <a:lnTo>
                    <a:pt x="384789" y="58870"/>
                  </a:lnTo>
                  <a:cubicBezTo>
                    <a:pt x="383748" y="59909"/>
                    <a:pt x="382664" y="60951"/>
                    <a:pt x="381583" y="62037"/>
                  </a:cubicBezTo>
                  <a:cubicBezTo>
                    <a:pt x="380542" y="63076"/>
                    <a:pt x="379461" y="64161"/>
                    <a:pt x="378380" y="65246"/>
                  </a:cubicBezTo>
                  <a:cubicBezTo>
                    <a:pt x="377296" y="66289"/>
                    <a:pt x="376214" y="67375"/>
                    <a:pt x="375133" y="68460"/>
                  </a:cubicBezTo>
                  <a:cubicBezTo>
                    <a:pt x="374053" y="69545"/>
                    <a:pt x="372972" y="70631"/>
                    <a:pt x="371892" y="71717"/>
                  </a:cubicBezTo>
                  <a:cubicBezTo>
                    <a:pt x="370812" y="72802"/>
                    <a:pt x="369687" y="73891"/>
                    <a:pt x="368606" y="74977"/>
                  </a:cubicBezTo>
                  <a:cubicBezTo>
                    <a:pt x="367529" y="76106"/>
                    <a:pt x="366448" y="77191"/>
                    <a:pt x="365371" y="78319"/>
                  </a:cubicBezTo>
                  <a:cubicBezTo>
                    <a:pt x="364294" y="79448"/>
                    <a:pt x="363216" y="80577"/>
                    <a:pt x="362139" y="81705"/>
                  </a:cubicBezTo>
                  <a:cubicBezTo>
                    <a:pt x="361062" y="82834"/>
                    <a:pt x="359988" y="84005"/>
                    <a:pt x="358869" y="85137"/>
                  </a:cubicBezTo>
                  <a:cubicBezTo>
                    <a:pt x="354516" y="89655"/>
                    <a:pt x="350131" y="94305"/>
                    <a:pt x="345798" y="99038"/>
                  </a:cubicBezTo>
                  <a:cubicBezTo>
                    <a:pt x="341420" y="103775"/>
                    <a:pt x="337048" y="108598"/>
                    <a:pt x="332643" y="113509"/>
                  </a:cubicBezTo>
                  <a:cubicBezTo>
                    <a:pt x="328240" y="118464"/>
                    <a:pt x="323845" y="123506"/>
                    <a:pt x="319413" y="128638"/>
                  </a:cubicBezTo>
                  <a:cubicBezTo>
                    <a:pt x="315028" y="133807"/>
                    <a:pt x="310564" y="139072"/>
                    <a:pt x="306153" y="144460"/>
                  </a:cubicBezTo>
                  <a:cubicBezTo>
                    <a:pt x="301743" y="149849"/>
                    <a:pt x="297300" y="155372"/>
                    <a:pt x="292864" y="160979"/>
                  </a:cubicBezTo>
                  <a:cubicBezTo>
                    <a:pt x="288428" y="166587"/>
                    <a:pt x="284003" y="172324"/>
                    <a:pt x="279546" y="178194"/>
                  </a:cubicBezTo>
                  <a:cubicBezTo>
                    <a:pt x="275091" y="184107"/>
                    <a:pt x="270641" y="190063"/>
                    <a:pt x="266205" y="196191"/>
                  </a:cubicBezTo>
                  <a:cubicBezTo>
                    <a:pt x="261725" y="202323"/>
                    <a:pt x="257299" y="208579"/>
                    <a:pt x="252837" y="214926"/>
                  </a:cubicBezTo>
                  <a:cubicBezTo>
                    <a:pt x="243925" y="227749"/>
                    <a:pt x="235055" y="241089"/>
                    <a:pt x="226270" y="254940"/>
                  </a:cubicBezTo>
                  <a:cubicBezTo>
                    <a:pt x="217409" y="268929"/>
                    <a:pt x="208634" y="283430"/>
                    <a:pt x="199995" y="298527"/>
                  </a:cubicBezTo>
                  <a:cubicBezTo>
                    <a:pt x="191277" y="313717"/>
                    <a:pt x="182738" y="329499"/>
                    <a:pt x="174337" y="345920"/>
                  </a:cubicBezTo>
                  <a:cubicBezTo>
                    <a:pt x="165901" y="362430"/>
                    <a:pt x="157650" y="379618"/>
                    <a:pt x="149620" y="397395"/>
                  </a:cubicBezTo>
                  <a:cubicBezTo>
                    <a:pt x="145587" y="406307"/>
                    <a:pt x="141613" y="415430"/>
                    <a:pt x="137740" y="424718"/>
                  </a:cubicBezTo>
                  <a:cubicBezTo>
                    <a:pt x="133870" y="434050"/>
                    <a:pt x="130011" y="443511"/>
                    <a:pt x="126298" y="453175"/>
                  </a:cubicBezTo>
                  <a:cubicBezTo>
                    <a:pt x="122546" y="462887"/>
                    <a:pt x="118891" y="472722"/>
                    <a:pt x="115341" y="482763"/>
                  </a:cubicBezTo>
                  <a:cubicBezTo>
                    <a:pt x="111790" y="492805"/>
                    <a:pt x="108295" y="503016"/>
                    <a:pt x="104944" y="513388"/>
                  </a:cubicBezTo>
                  <a:cubicBezTo>
                    <a:pt x="103244" y="518555"/>
                    <a:pt x="101596" y="523803"/>
                    <a:pt x="99952" y="529096"/>
                  </a:cubicBezTo>
                  <a:cubicBezTo>
                    <a:pt x="98307" y="534387"/>
                    <a:pt x="96708" y="539718"/>
                    <a:pt x="95156" y="545089"/>
                  </a:cubicBezTo>
                  <a:cubicBezTo>
                    <a:pt x="93604" y="550460"/>
                    <a:pt x="92056" y="555874"/>
                    <a:pt x="90553" y="561328"/>
                  </a:cubicBezTo>
                  <a:cubicBezTo>
                    <a:pt x="89052" y="566781"/>
                    <a:pt x="87554" y="572278"/>
                    <a:pt x="86099" y="577771"/>
                  </a:cubicBezTo>
                  <a:lnTo>
                    <a:pt x="81933" y="594580"/>
                  </a:lnTo>
                  <a:lnTo>
                    <a:pt x="79854" y="603027"/>
                  </a:lnTo>
                  <a:lnTo>
                    <a:pt x="77915" y="611594"/>
                  </a:lnTo>
                  <a:lnTo>
                    <a:pt x="74127" y="628762"/>
                  </a:lnTo>
                  <a:lnTo>
                    <a:pt x="70623" y="646254"/>
                  </a:lnTo>
                  <a:lnTo>
                    <a:pt x="68917" y="655017"/>
                  </a:lnTo>
                  <a:lnTo>
                    <a:pt x="67355" y="663942"/>
                  </a:lnTo>
                  <a:lnTo>
                    <a:pt x="64311" y="681742"/>
                  </a:lnTo>
                  <a:lnTo>
                    <a:pt x="61636" y="699816"/>
                  </a:lnTo>
                  <a:lnTo>
                    <a:pt x="60341" y="708849"/>
                  </a:lnTo>
                  <a:lnTo>
                    <a:pt x="59230" y="717997"/>
                  </a:lnTo>
                  <a:cubicBezTo>
                    <a:pt x="59052" y="719529"/>
                    <a:pt x="58829" y="721020"/>
                    <a:pt x="58651" y="722552"/>
                  </a:cubicBezTo>
                  <a:cubicBezTo>
                    <a:pt x="58474" y="724083"/>
                    <a:pt x="58254" y="725618"/>
                    <a:pt x="58075" y="727149"/>
                  </a:cubicBezTo>
                  <a:cubicBezTo>
                    <a:pt x="57898" y="728680"/>
                    <a:pt x="57720" y="730211"/>
                    <a:pt x="57544" y="731743"/>
                  </a:cubicBezTo>
                  <a:lnTo>
                    <a:pt x="57011" y="736337"/>
                  </a:lnTo>
                  <a:lnTo>
                    <a:pt x="55237" y="754812"/>
                  </a:lnTo>
                  <a:cubicBezTo>
                    <a:pt x="55062" y="756387"/>
                    <a:pt x="54928" y="757915"/>
                    <a:pt x="54793" y="759442"/>
                  </a:cubicBezTo>
                  <a:cubicBezTo>
                    <a:pt x="54663" y="761013"/>
                    <a:pt x="54528" y="762540"/>
                    <a:pt x="54397" y="764111"/>
                  </a:cubicBezTo>
                  <a:cubicBezTo>
                    <a:pt x="54266" y="765682"/>
                    <a:pt x="54176" y="767207"/>
                    <a:pt x="54044" y="768778"/>
                  </a:cubicBezTo>
                  <a:cubicBezTo>
                    <a:pt x="53910" y="770305"/>
                    <a:pt x="53822" y="771872"/>
                    <a:pt x="53690" y="773442"/>
                  </a:cubicBezTo>
                  <a:cubicBezTo>
                    <a:pt x="53603" y="775010"/>
                    <a:pt x="53511" y="776534"/>
                    <a:pt x="53381" y="778105"/>
                  </a:cubicBezTo>
                  <a:cubicBezTo>
                    <a:pt x="53293" y="779673"/>
                    <a:pt x="53158" y="781200"/>
                    <a:pt x="53071" y="782767"/>
                  </a:cubicBezTo>
                  <a:cubicBezTo>
                    <a:pt x="52979" y="784292"/>
                    <a:pt x="52848" y="785862"/>
                    <a:pt x="52759" y="787430"/>
                  </a:cubicBezTo>
                  <a:cubicBezTo>
                    <a:pt x="52669" y="788953"/>
                    <a:pt x="52581" y="790521"/>
                    <a:pt x="52493" y="792088"/>
                  </a:cubicBezTo>
                  <a:cubicBezTo>
                    <a:pt x="52185" y="798353"/>
                    <a:pt x="51919" y="804615"/>
                    <a:pt x="51697" y="810873"/>
                  </a:cubicBezTo>
                  <a:cubicBezTo>
                    <a:pt x="51518" y="817129"/>
                    <a:pt x="51385" y="823423"/>
                    <a:pt x="51292" y="829671"/>
                  </a:cubicBezTo>
                  <a:cubicBezTo>
                    <a:pt x="51203" y="835961"/>
                    <a:pt x="51156" y="842248"/>
                    <a:pt x="51192" y="848485"/>
                  </a:cubicBezTo>
                  <a:cubicBezTo>
                    <a:pt x="51231" y="854766"/>
                    <a:pt x="51314" y="861042"/>
                    <a:pt x="51440" y="867315"/>
                  </a:cubicBezTo>
                  <a:cubicBezTo>
                    <a:pt x="51596" y="871853"/>
                    <a:pt x="51756" y="876433"/>
                    <a:pt x="51911" y="880970"/>
                  </a:cubicBezTo>
                  <a:cubicBezTo>
                    <a:pt x="52111" y="885503"/>
                    <a:pt x="52357" y="890076"/>
                    <a:pt x="52599" y="894607"/>
                  </a:cubicBezTo>
                  <a:cubicBezTo>
                    <a:pt x="52842" y="899137"/>
                    <a:pt x="53084" y="903668"/>
                    <a:pt x="53456" y="908186"/>
                  </a:cubicBezTo>
                  <a:cubicBezTo>
                    <a:pt x="53740" y="912713"/>
                    <a:pt x="54112" y="917233"/>
                    <a:pt x="54483" y="921753"/>
                  </a:cubicBezTo>
                  <a:cubicBezTo>
                    <a:pt x="54621" y="923431"/>
                    <a:pt x="54759" y="925109"/>
                    <a:pt x="54897" y="926789"/>
                  </a:cubicBezTo>
                  <a:cubicBezTo>
                    <a:pt x="55079" y="928464"/>
                    <a:pt x="55217" y="930142"/>
                    <a:pt x="55359" y="931864"/>
                  </a:cubicBezTo>
                  <a:cubicBezTo>
                    <a:pt x="55496" y="933542"/>
                    <a:pt x="55720" y="935214"/>
                    <a:pt x="55858" y="936893"/>
                  </a:cubicBezTo>
                  <a:cubicBezTo>
                    <a:pt x="56039" y="938568"/>
                    <a:pt x="56264" y="940240"/>
                    <a:pt x="56402" y="941918"/>
                  </a:cubicBezTo>
                  <a:cubicBezTo>
                    <a:pt x="57080" y="948060"/>
                    <a:pt x="57843" y="954194"/>
                    <a:pt x="58647" y="960280"/>
                  </a:cubicBezTo>
                  <a:cubicBezTo>
                    <a:pt x="59451" y="966368"/>
                    <a:pt x="60340" y="972448"/>
                    <a:pt x="61270" y="978482"/>
                  </a:cubicBezTo>
                  <a:cubicBezTo>
                    <a:pt x="62199" y="984516"/>
                    <a:pt x="63215" y="990542"/>
                    <a:pt x="64270" y="996522"/>
                  </a:cubicBezTo>
                  <a:cubicBezTo>
                    <a:pt x="65320" y="1002459"/>
                    <a:pt x="66462" y="1008432"/>
                    <a:pt x="67639" y="1014315"/>
                  </a:cubicBezTo>
                  <a:cubicBezTo>
                    <a:pt x="68858" y="1020195"/>
                    <a:pt x="70121" y="1026071"/>
                    <a:pt x="71463" y="1031855"/>
                  </a:cubicBezTo>
                  <a:cubicBezTo>
                    <a:pt x="72809" y="1037680"/>
                    <a:pt x="74190" y="1043417"/>
                    <a:pt x="75658" y="1049146"/>
                  </a:cubicBezTo>
                  <a:cubicBezTo>
                    <a:pt x="77079" y="1054836"/>
                    <a:pt x="78585" y="1060520"/>
                    <a:pt x="80172" y="1066109"/>
                  </a:cubicBezTo>
                  <a:cubicBezTo>
                    <a:pt x="81715" y="1071702"/>
                    <a:pt x="83344" y="1077288"/>
                    <a:pt x="85053" y="1082782"/>
                  </a:cubicBezTo>
                  <a:cubicBezTo>
                    <a:pt x="86760" y="1088274"/>
                    <a:pt x="88508" y="1093721"/>
                    <a:pt x="90338" y="1099117"/>
                  </a:cubicBezTo>
                  <a:cubicBezTo>
                    <a:pt x="92169" y="1104513"/>
                    <a:pt x="94035" y="1109820"/>
                    <a:pt x="95983" y="1115077"/>
                  </a:cubicBezTo>
                  <a:cubicBezTo>
                    <a:pt x="97932" y="1120333"/>
                    <a:pt x="99917" y="1125500"/>
                    <a:pt x="101941" y="1130620"/>
                  </a:cubicBezTo>
                  <a:cubicBezTo>
                    <a:pt x="104012" y="1135780"/>
                    <a:pt x="106075" y="1140854"/>
                    <a:pt x="108260" y="1145832"/>
                  </a:cubicBezTo>
                  <a:cubicBezTo>
                    <a:pt x="110361" y="1150815"/>
                    <a:pt x="112586" y="1155746"/>
                    <a:pt x="114847" y="1160587"/>
                  </a:cubicBezTo>
                  <a:cubicBezTo>
                    <a:pt x="117109" y="1165428"/>
                    <a:pt x="119406" y="1170179"/>
                    <a:pt x="121785" y="1174880"/>
                  </a:cubicBezTo>
                  <a:cubicBezTo>
                    <a:pt x="124162" y="1179538"/>
                    <a:pt x="126538" y="1184196"/>
                    <a:pt x="129032" y="1188714"/>
                  </a:cubicBezTo>
                  <a:cubicBezTo>
                    <a:pt x="131485" y="1193237"/>
                    <a:pt x="133979" y="1197754"/>
                    <a:pt x="136550" y="1202137"/>
                  </a:cubicBezTo>
                  <a:cubicBezTo>
                    <a:pt x="139077" y="1206522"/>
                    <a:pt x="141643" y="1210862"/>
                    <a:pt x="144288" y="1215107"/>
                  </a:cubicBezTo>
                  <a:cubicBezTo>
                    <a:pt x="146891" y="1219356"/>
                    <a:pt x="149573" y="1223514"/>
                    <a:pt x="152334" y="1227576"/>
                  </a:cubicBezTo>
                  <a:cubicBezTo>
                    <a:pt x="155052" y="1231643"/>
                    <a:pt x="157804" y="1235620"/>
                    <a:pt x="160641" y="1239547"/>
                  </a:cubicBezTo>
                  <a:cubicBezTo>
                    <a:pt x="163431" y="1243434"/>
                    <a:pt x="166260" y="1247276"/>
                    <a:pt x="169168" y="1251023"/>
                  </a:cubicBezTo>
                  <a:cubicBezTo>
                    <a:pt x="170578" y="1252901"/>
                    <a:pt x="172033" y="1254774"/>
                    <a:pt x="173484" y="1256605"/>
                  </a:cubicBezTo>
                  <a:cubicBezTo>
                    <a:pt x="174930" y="1258393"/>
                    <a:pt x="176424" y="1260220"/>
                    <a:pt x="177914" y="1262004"/>
                  </a:cubicBezTo>
                  <a:cubicBezTo>
                    <a:pt x="179400" y="1263746"/>
                    <a:pt x="180890" y="1265530"/>
                    <a:pt x="182376" y="1267271"/>
                  </a:cubicBezTo>
                  <a:cubicBezTo>
                    <a:pt x="183863" y="1269012"/>
                    <a:pt x="185349" y="1270753"/>
                    <a:pt x="186878" y="1272490"/>
                  </a:cubicBezTo>
                  <a:lnTo>
                    <a:pt x="196064" y="1282483"/>
                  </a:lnTo>
                  <a:cubicBezTo>
                    <a:pt x="196826" y="1283330"/>
                    <a:pt x="197586" y="1284134"/>
                    <a:pt x="198389" y="1284934"/>
                  </a:cubicBezTo>
                  <a:cubicBezTo>
                    <a:pt x="199147" y="1285739"/>
                    <a:pt x="199946" y="1286497"/>
                    <a:pt x="200749" y="1287297"/>
                  </a:cubicBezTo>
                  <a:cubicBezTo>
                    <a:pt x="201548" y="1288055"/>
                    <a:pt x="202304" y="1288817"/>
                    <a:pt x="203107" y="1289617"/>
                  </a:cubicBezTo>
                  <a:cubicBezTo>
                    <a:pt x="203909" y="1290418"/>
                    <a:pt x="204665" y="1291179"/>
                    <a:pt x="205468" y="1291980"/>
                  </a:cubicBezTo>
                  <a:cubicBezTo>
                    <a:pt x="211736" y="1298137"/>
                    <a:pt x="218107" y="1303941"/>
                    <a:pt x="224625" y="1309429"/>
                  </a:cubicBezTo>
                  <a:cubicBezTo>
                    <a:pt x="231097" y="1314877"/>
                    <a:pt x="237715" y="1320010"/>
                    <a:pt x="244395" y="1324834"/>
                  </a:cubicBezTo>
                  <a:cubicBezTo>
                    <a:pt x="251025" y="1329576"/>
                    <a:pt x="257763" y="1334049"/>
                    <a:pt x="264605" y="1338209"/>
                  </a:cubicBezTo>
                  <a:cubicBezTo>
                    <a:pt x="271400" y="1342332"/>
                    <a:pt x="278300" y="1346141"/>
                    <a:pt x="285218" y="1349645"/>
                  </a:cubicBezTo>
                  <a:cubicBezTo>
                    <a:pt x="299003" y="1356572"/>
                    <a:pt x="313036" y="1362266"/>
                    <a:pt x="327266" y="1366686"/>
                  </a:cubicBezTo>
                  <a:cubicBezTo>
                    <a:pt x="341363" y="1371074"/>
                    <a:pt x="355576" y="1374240"/>
                    <a:pt x="369913" y="1376268"/>
                  </a:cubicBezTo>
                  <a:cubicBezTo>
                    <a:pt x="384071" y="1378225"/>
                    <a:pt x="398312" y="1379091"/>
                    <a:pt x="412547" y="1378830"/>
                  </a:cubicBezTo>
                  <a:cubicBezTo>
                    <a:pt x="426610" y="1378584"/>
                    <a:pt x="440718" y="1377295"/>
                    <a:pt x="454737" y="1374930"/>
                  </a:cubicBezTo>
                  <a:cubicBezTo>
                    <a:pt x="468588" y="1372621"/>
                    <a:pt x="482357" y="1369323"/>
                    <a:pt x="496005" y="1365081"/>
                  </a:cubicBezTo>
                  <a:cubicBezTo>
                    <a:pt x="509484" y="1360896"/>
                    <a:pt x="522844" y="1355769"/>
                    <a:pt x="536006" y="1349834"/>
                  </a:cubicBezTo>
                  <a:cubicBezTo>
                    <a:pt x="549000" y="1343955"/>
                    <a:pt x="561793" y="1337227"/>
                    <a:pt x="574401" y="1329820"/>
                  </a:cubicBezTo>
                  <a:cubicBezTo>
                    <a:pt x="586797" y="1322475"/>
                    <a:pt x="599005" y="1314408"/>
                    <a:pt x="610939" y="1305671"/>
                  </a:cubicBezTo>
                  <a:lnTo>
                    <a:pt x="631850" y="1288835"/>
                  </a:lnTo>
                  <a:lnTo>
                    <a:pt x="631850" y="1339135"/>
                  </a:lnTo>
                  <a:lnTo>
                    <a:pt x="614731" y="1353373"/>
                  </a:lnTo>
                  <a:cubicBezTo>
                    <a:pt x="601965" y="1363089"/>
                    <a:pt x="588839" y="1372098"/>
                    <a:pt x="575521" y="1380342"/>
                  </a:cubicBezTo>
                  <a:cubicBezTo>
                    <a:pt x="561954" y="1388738"/>
                    <a:pt x="548144" y="1396286"/>
                    <a:pt x="534134" y="1402984"/>
                  </a:cubicBezTo>
                  <a:cubicBezTo>
                    <a:pt x="519916" y="1409786"/>
                    <a:pt x="505448" y="1415655"/>
                    <a:pt x="490860" y="1420580"/>
                  </a:cubicBezTo>
                  <a:cubicBezTo>
                    <a:pt x="476063" y="1425610"/>
                    <a:pt x="461092" y="1429571"/>
                    <a:pt x="446075" y="1432452"/>
                  </a:cubicBezTo>
                  <a:cubicBezTo>
                    <a:pt x="430761" y="1435401"/>
                    <a:pt x="415444" y="1437266"/>
                    <a:pt x="400071" y="1437924"/>
                  </a:cubicBezTo>
                  <a:cubicBezTo>
                    <a:pt x="384527" y="1438594"/>
                    <a:pt x="368925" y="1438056"/>
                    <a:pt x="353440" y="1436296"/>
                  </a:cubicBezTo>
                  <a:cubicBezTo>
                    <a:pt x="337736" y="1434509"/>
                    <a:pt x="322100" y="1431419"/>
                    <a:pt x="306661" y="1427054"/>
                  </a:cubicBezTo>
                  <a:cubicBezTo>
                    <a:pt x="291000" y="1422621"/>
                    <a:pt x="275530" y="1416830"/>
                    <a:pt x="260334" y="1409628"/>
                  </a:cubicBezTo>
                  <a:cubicBezTo>
                    <a:pt x="252667" y="1405968"/>
                    <a:pt x="245100" y="1401953"/>
                    <a:pt x="237594" y="1397631"/>
                  </a:cubicBezTo>
                  <a:cubicBezTo>
                    <a:pt x="230042" y="1393268"/>
                    <a:pt x="222591" y="1388550"/>
                    <a:pt x="215242" y="1383477"/>
                  </a:cubicBezTo>
                  <a:cubicBezTo>
                    <a:pt x="207844" y="1378365"/>
                    <a:pt x="200548" y="1372898"/>
                    <a:pt x="193354" y="1367076"/>
                  </a:cubicBezTo>
                  <a:cubicBezTo>
                    <a:pt x="186154" y="1361211"/>
                    <a:pt x="179053" y="1354948"/>
                    <a:pt x="172099" y="1348369"/>
                  </a:cubicBezTo>
                  <a:cubicBezTo>
                    <a:pt x="171207" y="1347532"/>
                    <a:pt x="170357" y="1346692"/>
                    <a:pt x="169465" y="1345856"/>
                  </a:cubicBezTo>
                  <a:cubicBezTo>
                    <a:pt x="168574" y="1345020"/>
                    <a:pt x="167681" y="1344183"/>
                    <a:pt x="166831" y="1343343"/>
                  </a:cubicBezTo>
                  <a:cubicBezTo>
                    <a:pt x="165983" y="1342502"/>
                    <a:pt x="165091" y="1341666"/>
                    <a:pt x="164238" y="1340782"/>
                  </a:cubicBezTo>
                  <a:cubicBezTo>
                    <a:pt x="163386" y="1339899"/>
                    <a:pt x="162537" y="1339059"/>
                    <a:pt x="161680" y="1338132"/>
                  </a:cubicBezTo>
                  <a:lnTo>
                    <a:pt x="151481" y="1327401"/>
                  </a:lnTo>
                  <a:cubicBezTo>
                    <a:pt x="149812" y="1325544"/>
                    <a:pt x="148143" y="1323689"/>
                    <a:pt x="146469" y="1321789"/>
                  </a:cubicBezTo>
                  <a:cubicBezTo>
                    <a:pt x="144841" y="1319886"/>
                    <a:pt x="143168" y="1317987"/>
                    <a:pt x="141535" y="1316041"/>
                  </a:cubicBezTo>
                  <a:cubicBezTo>
                    <a:pt x="139905" y="1314138"/>
                    <a:pt x="138271" y="1312193"/>
                    <a:pt x="136635" y="1310204"/>
                  </a:cubicBezTo>
                  <a:cubicBezTo>
                    <a:pt x="134998" y="1308215"/>
                    <a:pt x="133400" y="1306179"/>
                    <a:pt x="131804" y="1304144"/>
                  </a:cubicBezTo>
                  <a:cubicBezTo>
                    <a:pt x="128612" y="1300116"/>
                    <a:pt x="125411" y="1295959"/>
                    <a:pt x="122287" y="1291710"/>
                  </a:cubicBezTo>
                  <a:cubicBezTo>
                    <a:pt x="119166" y="1287459"/>
                    <a:pt x="116079" y="1283120"/>
                    <a:pt x="113028" y="1278691"/>
                  </a:cubicBezTo>
                  <a:cubicBezTo>
                    <a:pt x="109978" y="1274262"/>
                    <a:pt x="106962" y="1269742"/>
                    <a:pt x="104027" y="1265130"/>
                  </a:cubicBezTo>
                  <a:cubicBezTo>
                    <a:pt x="101091" y="1260518"/>
                    <a:pt x="98187" y="1255773"/>
                    <a:pt x="95366" y="1250978"/>
                  </a:cubicBezTo>
                  <a:cubicBezTo>
                    <a:pt x="92503" y="1246187"/>
                    <a:pt x="89719" y="1241302"/>
                    <a:pt x="86969" y="1236329"/>
                  </a:cubicBezTo>
                  <a:cubicBezTo>
                    <a:pt x="84220" y="1231354"/>
                    <a:pt x="81507" y="1226291"/>
                    <a:pt x="78877" y="1221177"/>
                  </a:cubicBezTo>
                  <a:cubicBezTo>
                    <a:pt x="76247" y="1216063"/>
                    <a:pt x="73648" y="1210816"/>
                    <a:pt x="71133" y="1205520"/>
                  </a:cubicBezTo>
                  <a:cubicBezTo>
                    <a:pt x="68571" y="1200184"/>
                    <a:pt x="66136" y="1194794"/>
                    <a:pt x="63735" y="1189314"/>
                  </a:cubicBezTo>
                  <a:cubicBezTo>
                    <a:pt x="61335" y="1183835"/>
                    <a:pt x="58970" y="1178266"/>
                    <a:pt x="56688" y="1172647"/>
                  </a:cubicBezTo>
                  <a:cubicBezTo>
                    <a:pt x="54360" y="1166988"/>
                    <a:pt x="52156" y="1161276"/>
                    <a:pt x="49994" y="1155517"/>
                  </a:cubicBezTo>
                  <a:cubicBezTo>
                    <a:pt x="47830" y="1149758"/>
                    <a:pt x="45703" y="1143910"/>
                    <a:pt x="43658" y="1138010"/>
                  </a:cubicBezTo>
                  <a:cubicBezTo>
                    <a:pt x="41656" y="1132108"/>
                    <a:pt x="39690" y="1126116"/>
                    <a:pt x="37764" y="1120078"/>
                  </a:cubicBezTo>
                  <a:cubicBezTo>
                    <a:pt x="35877" y="1113993"/>
                    <a:pt x="34033" y="1107905"/>
                    <a:pt x="32269" y="1101723"/>
                  </a:cubicBezTo>
                  <a:cubicBezTo>
                    <a:pt x="30546" y="1095538"/>
                    <a:pt x="28864" y="1089307"/>
                    <a:pt x="27222" y="1083028"/>
                  </a:cubicBezTo>
                  <a:cubicBezTo>
                    <a:pt x="25579" y="1076749"/>
                    <a:pt x="24058" y="1070375"/>
                    <a:pt x="22538" y="1064000"/>
                  </a:cubicBezTo>
                  <a:cubicBezTo>
                    <a:pt x="21061" y="1057620"/>
                    <a:pt x="19662" y="1051149"/>
                    <a:pt x="18307" y="1044673"/>
                  </a:cubicBezTo>
                  <a:cubicBezTo>
                    <a:pt x="16946" y="1038155"/>
                    <a:pt x="15714" y="1031584"/>
                    <a:pt x="14523" y="1025007"/>
                  </a:cubicBezTo>
                  <a:cubicBezTo>
                    <a:pt x="13329" y="1018389"/>
                    <a:pt x="12221" y="1011763"/>
                    <a:pt x="11156" y="1005134"/>
                  </a:cubicBezTo>
                  <a:cubicBezTo>
                    <a:pt x="10088" y="998462"/>
                    <a:pt x="9148" y="991779"/>
                    <a:pt x="8206" y="985053"/>
                  </a:cubicBezTo>
                  <a:cubicBezTo>
                    <a:pt x="7307" y="978323"/>
                    <a:pt x="6446" y="971548"/>
                    <a:pt x="5672" y="964765"/>
                  </a:cubicBezTo>
                  <a:cubicBezTo>
                    <a:pt x="5477" y="962918"/>
                    <a:pt x="5241" y="961117"/>
                    <a:pt x="5089" y="959266"/>
                  </a:cubicBezTo>
                  <a:cubicBezTo>
                    <a:pt x="4898" y="957462"/>
                    <a:pt x="4704" y="955614"/>
                    <a:pt x="4552" y="953764"/>
                  </a:cubicBezTo>
                  <a:cubicBezTo>
                    <a:pt x="4359" y="951959"/>
                    <a:pt x="4164" y="950112"/>
                    <a:pt x="4012" y="948261"/>
                  </a:cubicBezTo>
                  <a:cubicBezTo>
                    <a:pt x="3864" y="946453"/>
                    <a:pt x="3711" y="944603"/>
                    <a:pt x="3559" y="942751"/>
                  </a:cubicBezTo>
                  <a:cubicBezTo>
                    <a:pt x="3149" y="937759"/>
                    <a:pt x="2781" y="932762"/>
                    <a:pt x="2415" y="927765"/>
                  </a:cubicBezTo>
                  <a:cubicBezTo>
                    <a:pt x="2046" y="922769"/>
                    <a:pt x="1765" y="917765"/>
                    <a:pt x="1480" y="912719"/>
                  </a:cubicBezTo>
                  <a:cubicBezTo>
                    <a:pt x="1199" y="907715"/>
                    <a:pt x="958" y="902665"/>
                    <a:pt x="759" y="897611"/>
                  </a:cubicBezTo>
                  <a:cubicBezTo>
                    <a:pt x="564" y="892601"/>
                    <a:pt x="364" y="887547"/>
                    <a:pt x="253" y="882486"/>
                  </a:cubicBezTo>
                  <a:cubicBezTo>
                    <a:pt x="117" y="875564"/>
                    <a:pt x="24" y="868638"/>
                    <a:pt x="22" y="861748"/>
                  </a:cubicBezTo>
                  <a:cubicBezTo>
                    <a:pt x="-29" y="854819"/>
                    <a:pt x="13" y="847926"/>
                    <a:pt x="138" y="841025"/>
                  </a:cubicBezTo>
                  <a:cubicBezTo>
                    <a:pt x="261" y="834082"/>
                    <a:pt x="388" y="827181"/>
                    <a:pt x="646" y="820313"/>
                  </a:cubicBezTo>
                  <a:cubicBezTo>
                    <a:pt x="904" y="813445"/>
                    <a:pt x="1203" y="806530"/>
                    <a:pt x="1595" y="799695"/>
                  </a:cubicBezTo>
                  <a:cubicBezTo>
                    <a:pt x="1672" y="797999"/>
                    <a:pt x="1745" y="796259"/>
                    <a:pt x="1865" y="794560"/>
                  </a:cubicBezTo>
                  <a:cubicBezTo>
                    <a:pt x="1983" y="792816"/>
                    <a:pt x="2102" y="791117"/>
                    <a:pt x="2223" y="789417"/>
                  </a:cubicBezTo>
                  <a:cubicBezTo>
                    <a:pt x="2340" y="787674"/>
                    <a:pt x="2460" y="785974"/>
                    <a:pt x="2623" y="784270"/>
                  </a:cubicBezTo>
                  <a:cubicBezTo>
                    <a:pt x="2743" y="782570"/>
                    <a:pt x="2861" y="780828"/>
                    <a:pt x="2981" y="779127"/>
                  </a:cubicBezTo>
                  <a:cubicBezTo>
                    <a:pt x="3100" y="777428"/>
                    <a:pt x="3218" y="775684"/>
                    <a:pt x="3381" y="773981"/>
                  </a:cubicBezTo>
                  <a:cubicBezTo>
                    <a:pt x="3502" y="772282"/>
                    <a:pt x="3621" y="770581"/>
                    <a:pt x="3785" y="768878"/>
                  </a:cubicBezTo>
                  <a:cubicBezTo>
                    <a:pt x="3948" y="767175"/>
                    <a:pt x="4069" y="765474"/>
                    <a:pt x="4231" y="763771"/>
                  </a:cubicBezTo>
                  <a:cubicBezTo>
                    <a:pt x="4395" y="762068"/>
                    <a:pt x="4558" y="760364"/>
                    <a:pt x="4765" y="758657"/>
                  </a:cubicBezTo>
                  <a:lnTo>
                    <a:pt x="6779" y="738341"/>
                  </a:lnTo>
                  <a:cubicBezTo>
                    <a:pt x="6945" y="736681"/>
                    <a:pt x="7152" y="734974"/>
                    <a:pt x="7362" y="733310"/>
                  </a:cubicBezTo>
                  <a:cubicBezTo>
                    <a:pt x="7572" y="731647"/>
                    <a:pt x="7783" y="729983"/>
                    <a:pt x="7987" y="728275"/>
                  </a:cubicBezTo>
                  <a:cubicBezTo>
                    <a:pt x="8198" y="726611"/>
                    <a:pt x="8408" y="724948"/>
                    <a:pt x="8614" y="723240"/>
                  </a:cubicBezTo>
                  <a:cubicBezTo>
                    <a:pt x="8824" y="721577"/>
                    <a:pt x="9034" y="719912"/>
                    <a:pt x="9243" y="718249"/>
                  </a:cubicBezTo>
                  <a:lnTo>
                    <a:pt x="10542" y="708219"/>
                  </a:lnTo>
                  <a:lnTo>
                    <a:pt x="12021" y="698260"/>
                  </a:lnTo>
                  <a:lnTo>
                    <a:pt x="15031" y="678470"/>
                  </a:lnTo>
                  <a:lnTo>
                    <a:pt x="18453" y="658948"/>
                  </a:lnTo>
                  <a:lnTo>
                    <a:pt x="20211" y="649226"/>
                  </a:lnTo>
                  <a:lnTo>
                    <a:pt x="22111" y="639668"/>
                  </a:lnTo>
                  <a:lnTo>
                    <a:pt x="26046" y="620580"/>
                  </a:lnTo>
                  <a:lnTo>
                    <a:pt x="30311" y="601813"/>
                  </a:lnTo>
                  <a:lnTo>
                    <a:pt x="32487" y="592447"/>
                  </a:lnTo>
                  <a:lnTo>
                    <a:pt x="34769" y="583289"/>
                  </a:lnTo>
                  <a:lnTo>
                    <a:pt x="39463" y="565007"/>
                  </a:lnTo>
                  <a:cubicBezTo>
                    <a:pt x="41094" y="559023"/>
                    <a:pt x="42729" y="553082"/>
                    <a:pt x="44407" y="547137"/>
                  </a:cubicBezTo>
                  <a:cubicBezTo>
                    <a:pt x="46089" y="541236"/>
                    <a:pt x="47813" y="535331"/>
                    <a:pt x="49545" y="529511"/>
                  </a:cubicBezTo>
                  <a:cubicBezTo>
                    <a:pt x="51277" y="523693"/>
                    <a:pt x="53012" y="517916"/>
                    <a:pt x="54837" y="512176"/>
                  </a:cubicBezTo>
                  <a:cubicBezTo>
                    <a:pt x="56665" y="506480"/>
                    <a:pt x="58494" y="500783"/>
                    <a:pt x="60376" y="495211"/>
                  </a:cubicBezTo>
                  <a:cubicBezTo>
                    <a:pt x="64134" y="483982"/>
                    <a:pt x="67994" y="472962"/>
                    <a:pt x="71912" y="462109"/>
                  </a:cubicBezTo>
                  <a:cubicBezTo>
                    <a:pt x="75837" y="451343"/>
                    <a:pt x="79905" y="440739"/>
                    <a:pt x="84030" y="430303"/>
                  </a:cubicBezTo>
                  <a:cubicBezTo>
                    <a:pt x="88161" y="419910"/>
                    <a:pt x="92350" y="409729"/>
                    <a:pt x="96640" y="399713"/>
                  </a:cubicBezTo>
                  <a:cubicBezTo>
                    <a:pt x="100895" y="389786"/>
                    <a:pt x="105249" y="380025"/>
                    <a:pt x="109664" y="370475"/>
                  </a:cubicBezTo>
                  <a:cubicBezTo>
                    <a:pt x="118456" y="351423"/>
                    <a:pt x="127482" y="333131"/>
                    <a:pt x="136697" y="315560"/>
                  </a:cubicBezTo>
                  <a:cubicBezTo>
                    <a:pt x="145838" y="298125"/>
                    <a:pt x="155164" y="281368"/>
                    <a:pt x="164634" y="265293"/>
                  </a:cubicBezTo>
                  <a:cubicBezTo>
                    <a:pt x="173984" y="249358"/>
                    <a:pt x="183474" y="234061"/>
                    <a:pt x="193056" y="219363"/>
                  </a:cubicBezTo>
                  <a:cubicBezTo>
                    <a:pt x="202562" y="204801"/>
                    <a:pt x="212118" y="190843"/>
                    <a:pt x="221720" y="177443"/>
                  </a:cubicBezTo>
                  <a:cubicBezTo>
                    <a:pt x="226501" y="170767"/>
                    <a:pt x="231293" y="164221"/>
                    <a:pt x="236056" y="157849"/>
                  </a:cubicBezTo>
                  <a:cubicBezTo>
                    <a:pt x="240819" y="151477"/>
                    <a:pt x="245636" y="145231"/>
                    <a:pt x="250377" y="139121"/>
                  </a:cubicBezTo>
                  <a:cubicBezTo>
                    <a:pt x="255165" y="133051"/>
                    <a:pt x="259917" y="127070"/>
                    <a:pt x="264679" y="121219"/>
                  </a:cubicBezTo>
                  <a:cubicBezTo>
                    <a:pt x="269401" y="115414"/>
                    <a:pt x="274133" y="109695"/>
                    <a:pt x="278873" y="104105"/>
                  </a:cubicBezTo>
                  <a:cubicBezTo>
                    <a:pt x="283574" y="98562"/>
                    <a:pt x="288281" y="93105"/>
                    <a:pt x="293002" y="87778"/>
                  </a:cubicBezTo>
                  <a:cubicBezTo>
                    <a:pt x="297681" y="82497"/>
                    <a:pt x="302410" y="77298"/>
                    <a:pt x="307059" y="72192"/>
                  </a:cubicBezTo>
                  <a:cubicBezTo>
                    <a:pt x="311718" y="67172"/>
                    <a:pt x="316379" y="62196"/>
                    <a:pt x="321003" y="57309"/>
                  </a:cubicBezTo>
                  <a:cubicBezTo>
                    <a:pt x="325633" y="52465"/>
                    <a:pt x="330268" y="47707"/>
                    <a:pt x="334868" y="43039"/>
                  </a:cubicBezTo>
                  <a:cubicBezTo>
                    <a:pt x="335984" y="41865"/>
                    <a:pt x="337147" y="40729"/>
                    <a:pt x="338308" y="39550"/>
                  </a:cubicBezTo>
                  <a:cubicBezTo>
                    <a:pt x="339471" y="38414"/>
                    <a:pt x="340588" y="37239"/>
                    <a:pt x="341752" y="36104"/>
                  </a:cubicBezTo>
                  <a:cubicBezTo>
                    <a:pt x="342910" y="34925"/>
                    <a:pt x="344031" y="33793"/>
                    <a:pt x="345194" y="32657"/>
                  </a:cubicBezTo>
                  <a:cubicBezTo>
                    <a:pt x="346319" y="31568"/>
                    <a:pt x="347439" y="30436"/>
                    <a:pt x="348606" y="29344"/>
                  </a:cubicBezTo>
                  <a:cubicBezTo>
                    <a:pt x="349730" y="28255"/>
                    <a:pt x="350850" y="27122"/>
                    <a:pt x="352016" y="26030"/>
                  </a:cubicBezTo>
                  <a:cubicBezTo>
                    <a:pt x="353140" y="24940"/>
                    <a:pt x="354307" y="23848"/>
                    <a:pt x="355427" y="22717"/>
                  </a:cubicBezTo>
                  <a:cubicBezTo>
                    <a:pt x="356594" y="21623"/>
                    <a:pt x="357718" y="20535"/>
                    <a:pt x="358843" y="19446"/>
                  </a:cubicBezTo>
                  <a:cubicBezTo>
                    <a:pt x="360008" y="18353"/>
                    <a:pt x="361136" y="17307"/>
                    <a:pt x="362260" y="16218"/>
                  </a:cubicBezTo>
                  <a:lnTo>
                    <a:pt x="37976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56" name="Group 55">
            <a:extLst>
              <a:ext uri="{FF2B5EF4-FFF2-40B4-BE49-F238E27FC236}">
                <a16:creationId xmlns:a16="http://schemas.microsoft.com/office/drawing/2014/main" id="{A0400913-7F2E-9F7E-D043-2D2F2B171A67}"/>
              </a:ext>
            </a:extLst>
          </p:cNvPr>
          <p:cNvGrpSpPr/>
          <p:nvPr userDrawn="1"/>
        </p:nvGrpSpPr>
        <p:grpSpPr>
          <a:xfrm>
            <a:off x="5267768" y="0"/>
            <a:ext cx="6924232" cy="1332946"/>
            <a:chOff x="5267768" y="0"/>
            <a:chExt cx="6924232" cy="1332946"/>
          </a:xfrm>
          <a:solidFill>
            <a:schemeClr val="bg1">
              <a:lumMod val="85000"/>
              <a:alpha val="24000"/>
            </a:schemeClr>
          </a:solidFill>
        </p:grpSpPr>
        <p:sp>
          <p:nvSpPr>
            <p:cNvPr id="48" name="Freeform: Shape 47">
              <a:extLst>
                <a:ext uri="{FF2B5EF4-FFF2-40B4-BE49-F238E27FC236}">
                  <a16:creationId xmlns:a16="http://schemas.microsoft.com/office/drawing/2014/main" id="{3F161312-1795-CD48-6A1B-34574BEFD0A9}"/>
                </a:ext>
              </a:extLst>
            </p:cNvPr>
            <p:cNvSpPr/>
            <p:nvPr userDrawn="1"/>
          </p:nvSpPr>
          <p:spPr>
            <a:xfrm>
              <a:off x="5267768" y="1"/>
              <a:ext cx="6327035" cy="1167277"/>
            </a:xfrm>
            <a:custGeom>
              <a:avLst/>
              <a:gdLst>
                <a:gd name="connsiteX0" fmla="*/ 0 w 6327035"/>
                <a:gd name="connsiteY0" fmla="*/ 0 h 1167277"/>
                <a:gd name="connsiteX1" fmla="*/ 703159 w 6327035"/>
                <a:gd name="connsiteY1" fmla="*/ 0 h 1167277"/>
                <a:gd name="connsiteX2" fmla="*/ 771934 w 6327035"/>
                <a:gd name="connsiteY2" fmla="*/ 33324 h 1167277"/>
                <a:gd name="connsiteX3" fmla="*/ 896178 w 6327035"/>
                <a:gd name="connsiteY3" fmla="*/ 91927 h 1167277"/>
                <a:gd name="connsiteX4" fmla="*/ 1018137 w 6327035"/>
                <a:gd name="connsiteY4" fmla="*/ 148550 h 1167277"/>
                <a:gd name="connsiteX5" fmla="*/ 1138107 w 6327035"/>
                <a:gd name="connsiteY5" fmla="*/ 203127 h 1167277"/>
                <a:gd name="connsiteX6" fmla="*/ 1256476 w 6327035"/>
                <a:gd name="connsiteY6" fmla="*/ 255625 h 1167277"/>
                <a:gd name="connsiteX7" fmla="*/ 1487702 w 6327035"/>
                <a:gd name="connsiteY7" fmla="*/ 354705 h 1167277"/>
                <a:gd name="connsiteX8" fmla="*/ 1711842 w 6327035"/>
                <a:gd name="connsiteY8" fmla="*/ 446133 h 1167277"/>
                <a:gd name="connsiteX9" fmla="*/ 1929136 w 6327035"/>
                <a:gd name="connsiteY9" fmla="*/ 530195 h 1167277"/>
                <a:gd name="connsiteX10" fmla="*/ 2139781 w 6327035"/>
                <a:gd name="connsiteY10" fmla="*/ 607176 h 1167277"/>
                <a:gd name="connsiteX11" fmla="*/ 2242912 w 6327035"/>
                <a:gd name="connsiteY11" fmla="*/ 642986 h 1167277"/>
                <a:gd name="connsiteX12" fmla="*/ 2344396 w 6327035"/>
                <a:gd name="connsiteY12" fmla="*/ 677199 h 1167277"/>
                <a:gd name="connsiteX13" fmla="*/ 2444228 w 6327035"/>
                <a:gd name="connsiteY13" fmla="*/ 709771 h 1167277"/>
                <a:gd name="connsiteX14" fmla="*/ 2542496 w 6327035"/>
                <a:gd name="connsiteY14" fmla="*/ 740737 h 1167277"/>
                <a:gd name="connsiteX15" fmla="*/ 2639451 w 6327035"/>
                <a:gd name="connsiteY15" fmla="*/ 769949 h 1167277"/>
                <a:gd name="connsiteX16" fmla="*/ 2734934 w 6327035"/>
                <a:gd name="connsiteY16" fmla="*/ 797592 h 1167277"/>
                <a:gd name="connsiteX17" fmla="*/ 2828858 w 6327035"/>
                <a:gd name="connsiteY17" fmla="*/ 823672 h 1167277"/>
                <a:gd name="connsiteX18" fmla="*/ 2921318 w 6327035"/>
                <a:gd name="connsiteY18" fmla="*/ 848269 h 1167277"/>
                <a:gd name="connsiteX19" fmla="*/ 3102052 w 6327035"/>
                <a:gd name="connsiteY19" fmla="*/ 892956 h 1167277"/>
                <a:gd name="connsiteX20" fmla="*/ 3277481 w 6327035"/>
                <a:gd name="connsiteY20" fmla="*/ 931620 h 1167277"/>
                <a:gd name="connsiteX21" fmla="*/ 3447542 w 6327035"/>
                <a:gd name="connsiteY21" fmla="*/ 964530 h 1167277"/>
                <a:gd name="connsiteX22" fmla="*/ 3612163 w 6327035"/>
                <a:gd name="connsiteY22" fmla="*/ 991906 h 1167277"/>
                <a:gd name="connsiteX23" fmla="*/ 3771609 w 6327035"/>
                <a:gd name="connsiteY23" fmla="*/ 1013772 h 1167277"/>
                <a:gd name="connsiteX24" fmla="*/ 3925974 w 6327035"/>
                <a:gd name="connsiteY24" fmla="*/ 1030248 h 1167277"/>
                <a:gd name="connsiteX25" fmla="*/ 4075274 w 6327035"/>
                <a:gd name="connsiteY25" fmla="*/ 1041507 h 1167277"/>
                <a:gd name="connsiteX26" fmla="*/ 4219512 w 6327035"/>
                <a:gd name="connsiteY26" fmla="*/ 1047593 h 1167277"/>
                <a:gd name="connsiteX27" fmla="*/ 4358612 w 6327035"/>
                <a:gd name="connsiteY27" fmla="*/ 1048640 h 1167277"/>
                <a:gd name="connsiteX28" fmla="*/ 4492551 w 6327035"/>
                <a:gd name="connsiteY28" fmla="*/ 1044867 h 1167277"/>
                <a:gd name="connsiteX29" fmla="*/ 4621208 w 6327035"/>
                <a:gd name="connsiteY29" fmla="*/ 1036417 h 1167277"/>
                <a:gd name="connsiteX30" fmla="*/ 4744554 w 6327035"/>
                <a:gd name="connsiteY30" fmla="*/ 1023462 h 1167277"/>
                <a:gd name="connsiteX31" fmla="*/ 4862518 w 6327035"/>
                <a:gd name="connsiteY31" fmla="*/ 1006183 h 1167277"/>
                <a:gd name="connsiteX32" fmla="*/ 4974942 w 6327035"/>
                <a:gd name="connsiteY32" fmla="*/ 984766 h 1167277"/>
                <a:gd name="connsiteX33" fmla="*/ 5081722 w 6327035"/>
                <a:gd name="connsiteY33" fmla="*/ 959523 h 1167277"/>
                <a:gd name="connsiteX34" fmla="*/ 5182799 w 6327035"/>
                <a:gd name="connsiteY34" fmla="*/ 930804 h 1167277"/>
                <a:gd name="connsiteX35" fmla="*/ 5278073 w 6327035"/>
                <a:gd name="connsiteY35" fmla="*/ 898967 h 1167277"/>
                <a:gd name="connsiteX36" fmla="*/ 5367615 w 6327035"/>
                <a:gd name="connsiteY36" fmla="*/ 864351 h 1167277"/>
                <a:gd name="connsiteX37" fmla="*/ 5451499 w 6327035"/>
                <a:gd name="connsiteY37" fmla="*/ 827339 h 1167277"/>
                <a:gd name="connsiteX38" fmla="*/ 5529797 w 6327035"/>
                <a:gd name="connsiteY38" fmla="*/ 788231 h 1167277"/>
                <a:gd name="connsiteX39" fmla="*/ 5602672 w 6327035"/>
                <a:gd name="connsiteY39" fmla="*/ 747487 h 1167277"/>
                <a:gd name="connsiteX40" fmla="*/ 5670323 w 6327035"/>
                <a:gd name="connsiteY40" fmla="*/ 705396 h 1167277"/>
                <a:gd name="connsiteX41" fmla="*/ 5733033 w 6327035"/>
                <a:gd name="connsiteY41" fmla="*/ 662238 h 1167277"/>
                <a:gd name="connsiteX42" fmla="*/ 5791042 w 6327035"/>
                <a:gd name="connsiteY42" fmla="*/ 618297 h 1167277"/>
                <a:gd name="connsiteX43" fmla="*/ 5844676 w 6327035"/>
                <a:gd name="connsiteY43" fmla="*/ 573848 h 1167277"/>
                <a:gd name="connsiteX44" fmla="*/ 5894211 w 6327035"/>
                <a:gd name="connsiteY44" fmla="*/ 529087 h 1167277"/>
                <a:gd name="connsiteX45" fmla="*/ 5940052 w 6327035"/>
                <a:gd name="connsiteY45" fmla="*/ 484195 h 1167277"/>
                <a:gd name="connsiteX46" fmla="*/ 5982381 w 6327035"/>
                <a:gd name="connsiteY46" fmla="*/ 439289 h 1167277"/>
                <a:gd name="connsiteX47" fmla="*/ 6002334 w 6327035"/>
                <a:gd name="connsiteY47" fmla="*/ 416849 h 1167277"/>
                <a:gd name="connsiteX48" fmla="*/ 6021511 w 6327035"/>
                <a:gd name="connsiteY48" fmla="*/ 394473 h 1167277"/>
                <a:gd name="connsiteX49" fmla="*/ 6040001 w 6327035"/>
                <a:gd name="connsiteY49" fmla="*/ 372152 h 1167277"/>
                <a:gd name="connsiteX50" fmla="*/ 6057800 w 6327035"/>
                <a:gd name="connsiteY50" fmla="*/ 349889 h 1167277"/>
                <a:gd name="connsiteX51" fmla="*/ 6074862 w 6327035"/>
                <a:gd name="connsiteY51" fmla="*/ 327601 h 1167277"/>
                <a:gd name="connsiteX52" fmla="*/ 6091324 w 6327035"/>
                <a:gd name="connsiteY52" fmla="*/ 305404 h 1167277"/>
                <a:gd name="connsiteX53" fmla="*/ 6107145 w 6327035"/>
                <a:gd name="connsiteY53" fmla="*/ 283304 h 1167277"/>
                <a:gd name="connsiteX54" fmla="*/ 6122406 w 6327035"/>
                <a:gd name="connsiteY54" fmla="*/ 261248 h 1167277"/>
                <a:gd name="connsiteX55" fmla="*/ 6137111 w 6327035"/>
                <a:gd name="connsiteY55" fmla="*/ 239283 h 1167277"/>
                <a:gd name="connsiteX56" fmla="*/ 6151302 w 6327035"/>
                <a:gd name="connsiteY56" fmla="*/ 217404 h 1167277"/>
                <a:gd name="connsiteX57" fmla="*/ 6164938 w 6327035"/>
                <a:gd name="connsiteY57" fmla="*/ 195613 h 1167277"/>
                <a:gd name="connsiteX58" fmla="*/ 6178061 w 6327035"/>
                <a:gd name="connsiteY58" fmla="*/ 173907 h 1167277"/>
                <a:gd name="connsiteX59" fmla="*/ 6190754 w 6327035"/>
                <a:gd name="connsiteY59" fmla="*/ 152237 h 1167277"/>
                <a:gd name="connsiteX60" fmla="*/ 6202979 w 6327035"/>
                <a:gd name="connsiteY60" fmla="*/ 130691 h 1167277"/>
                <a:gd name="connsiteX61" fmla="*/ 6214821 w 6327035"/>
                <a:gd name="connsiteY61" fmla="*/ 109222 h 1167277"/>
                <a:gd name="connsiteX62" fmla="*/ 6226193 w 6327035"/>
                <a:gd name="connsiteY62" fmla="*/ 87834 h 1167277"/>
                <a:gd name="connsiteX63" fmla="*/ 6267941 w 6327035"/>
                <a:gd name="connsiteY63" fmla="*/ 3151 h 1167277"/>
                <a:gd name="connsiteX64" fmla="*/ 6269313 w 6327035"/>
                <a:gd name="connsiteY64" fmla="*/ 0 h 1167277"/>
                <a:gd name="connsiteX65" fmla="*/ 6327035 w 6327035"/>
                <a:gd name="connsiteY65" fmla="*/ 0 h 1167277"/>
                <a:gd name="connsiteX66" fmla="*/ 6312673 w 6327035"/>
                <a:gd name="connsiteY66" fmla="*/ 33881 h 1167277"/>
                <a:gd name="connsiteX67" fmla="*/ 6271208 w 6327035"/>
                <a:gd name="connsiteY67" fmla="*/ 120404 h 1167277"/>
                <a:gd name="connsiteX68" fmla="*/ 6259878 w 6327035"/>
                <a:gd name="connsiteY68" fmla="*/ 142309 h 1167277"/>
                <a:gd name="connsiteX69" fmla="*/ 6248078 w 6327035"/>
                <a:gd name="connsiteY69" fmla="*/ 164295 h 1167277"/>
                <a:gd name="connsiteX70" fmla="*/ 6235855 w 6327035"/>
                <a:gd name="connsiteY70" fmla="*/ 186404 h 1167277"/>
                <a:gd name="connsiteX71" fmla="*/ 6223212 w 6327035"/>
                <a:gd name="connsiteY71" fmla="*/ 208676 h 1167277"/>
                <a:gd name="connsiteX72" fmla="*/ 6210100 w 6327035"/>
                <a:gd name="connsiteY72" fmla="*/ 231030 h 1167277"/>
                <a:gd name="connsiteX73" fmla="*/ 6196434 w 6327035"/>
                <a:gd name="connsiteY73" fmla="*/ 253517 h 1167277"/>
                <a:gd name="connsiteX74" fmla="*/ 6182213 w 6327035"/>
                <a:gd name="connsiteY74" fmla="*/ 276093 h 1167277"/>
                <a:gd name="connsiteX75" fmla="*/ 6167439 w 6327035"/>
                <a:gd name="connsiteY75" fmla="*/ 298801 h 1167277"/>
                <a:gd name="connsiteX76" fmla="*/ 6152113 w 6327035"/>
                <a:gd name="connsiteY76" fmla="*/ 321641 h 1167277"/>
                <a:gd name="connsiteX77" fmla="*/ 6136188 w 6327035"/>
                <a:gd name="connsiteY77" fmla="*/ 344573 h 1167277"/>
                <a:gd name="connsiteX78" fmla="*/ 6119620 w 6327035"/>
                <a:gd name="connsiteY78" fmla="*/ 367602 h 1167277"/>
                <a:gd name="connsiteX79" fmla="*/ 6102411 w 6327035"/>
                <a:gd name="connsiteY79" fmla="*/ 390726 h 1167277"/>
                <a:gd name="connsiteX80" fmla="*/ 6084430 w 6327035"/>
                <a:gd name="connsiteY80" fmla="*/ 413958 h 1167277"/>
                <a:gd name="connsiteX81" fmla="*/ 6065721 w 6327035"/>
                <a:gd name="connsiteY81" fmla="*/ 437292 h 1167277"/>
                <a:gd name="connsiteX82" fmla="*/ 6046238 w 6327035"/>
                <a:gd name="connsiteY82" fmla="*/ 460691 h 1167277"/>
                <a:gd name="connsiteX83" fmla="*/ 6025983 w 6327035"/>
                <a:gd name="connsiteY83" fmla="*/ 484196 h 1167277"/>
                <a:gd name="connsiteX84" fmla="*/ 5982890 w 6327035"/>
                <a:gd name="connsiteY84" fmla="*/ 531418 h 1167277"/>
                <a:gd name="connsiteX85" fmla="*/ 5936132 w 6327035"/>
                <a:gd name="connsiteY85" fmla="*/ 578855 h 1167277"/>
                <a:gd name="connsiteX86" fmla="*/ 5885346 w 6327035"/>
                <a:gd name="connsiteY86" fmla="*/ 626319 h 1167277"/>
                <a:gd name="connsiteX87" fmla="*/ 5830177 w 6327035"/>
                <a:gd name="connsiteY87" fmla="*/ 673710 h 1167277"/>
                <a:gd name="connsiteX88" fmla="*/ 5770307 w 6327035"/>
                <a:gd name="connsiteY88" fmla="*/ 720839 h 1167277"/>
                <a:gd name="connsiteX89" fmla="*/ 5705365 w 6327035"/>
                <a:gd name="connsiteY89" fmla="*/ 767430 h 1167277"/>
                <a:gd name="connsiteX90" fmla="*/ 5635024 w 6327035"/>
                <a:gd name="connsiteY90" fmla="*/ 813165 h 1167277"/>
                <a:gd name="connsiteX91" fmla="*/ 5558952 w 6327035"/>
                <a:gd name="connsiteY91" fmla="*/ 857725 h 1167277"/>
                <a:gd name="connsiteX92" fmla="*/ 5476953 w 6327035"/>
                <a:gd name="connsiteY92" fmla="*/ 900821 h 1167277"/>
                <a:gd name="connsiteX93" fmla="*/ 5388820 w 6327035"/>
                <a:gd name="connsiteY93" fmla="*/ 942039 h 1167277"/>
                <a:gd name="connsiteX94" fmla="*/ 5294345 w 6327035"/>
                <a:gd name="connsiteY94" fmla="*/ 980961 h 1167277"/>
                <a:gd name="connsiteX95" fmla="*/ 5193493 w 6327035"/>
                <a:gd name="connsiteY95" fmla="*/ 1017157 h 1167277"/>
                <a:gd name="connsiteX96" fmla="*/ 5086234 w 6327035"/>
                <a:gd name="connsiteY96" fmla="*/ 1050283 h 1167277"/>
                <a:gd name="connsiteX97" fmla="*/ 4972622 w 6327035"/>
                <a:gd name="connsiteY97" fmla="*/ 1079901 h 1167277"/>
                <a:gd name="connsiteX98" fmla="*/ 4852670 w 6327035"/>
                <a:gd name="connsiteY98" fmla="*/ 1105707 h 1167277"/>
                <a:gd name="connsiteX99" fmla="*/ 4726481 w 6327035"/>
                <a:gd name="connsiteY99" fmla="*/ 1127302 h 1167277"/>
                <a:gd name="connsiteX100" fmla="*/ 4594207 w 6327035"/>
                <a:gd name="connsiteY100" fmla="*/ 1144457 h 1167277"/>
                <a:gd name="connsiteX101" fmla="*/ 4455919 w 6327035"/>
                <a:gd name="connsiteY101" fmla="*/ 1156993 h 1167277"/>
                <a:gd name="connsiteX102" fmla="*/ 4311683 w 6327035"/>
                <a:gd name="connsiteY102" fmla="*/ 1164645 h 1167277"/>
                <a:gd name="connsiteX103" fmla="*/ 4161575 w 6327035"/>
                <a:gd name="connsiteY103" fmla="*/ 1167276 h 1167277"/>
                <a:gd name="connsiteX104" fmla="*/ 4005579 w 6327035"/>
                <a:gd name="connsiteY104" fmla="*/ 1164714 h 1167277"/>
                <a:gd name="connsiteX105" fmla="*/ 3843812 w 6327035"/>
                <a:gd name="connsiteY105" fmla="*/ 1156776 h 1167277"/>
                <a:gd name="connsiteX106" fmla="*/ 3676173 w 6327035"/>
                <a:gd name="connsiteY106" fmla="*/ 1143297 h 1167277"/>
                <a:gd name="connsiteX107" fmla="*/ 3502694 w 6327035"/>
                <a:gd name="connsiteY107" fmla="*/ 1124145 h 1167277"/>
                <a:gd name="connsiteX108" fmla="*/ 3323152 w 6327035"/>
                <a:gd name="connsiteY108" fmla="*/ 1099252 h 1167277"/>
                <a:gd name="connsiteX109" fmla="*/ 3137239 w 6327035"/>
                <a:gd name="connsiteY109" fmla="*/ 1068512 h 1167277"/>
                <a:gd name="connsiteX110" fmla="*/ 2945011 w 6327035"/>
                <a:gd name="connsiteY110" fmla="*/ 1031618 h 1167277"/>
                <a:gd name="connsiteX111" fmla="*/ 2746583 w 6327035"/>
                <a:gd name="connsiteY111" fmla="*/ 988342 h 1167277"/>
                <a:gd name="connsiteX112" fmla="*/ 2644851 w 6327035"/>
                <a:gd name="connsiteY112" fmla="*/ 964290 h 1167277"/>
                <a:gd name="connsiteX113" fmla="*/ 2541300 w 6327035"/>
                <a:gd name="connsiteY113" fmla="*/ 938654 h 1167277"/>
                <a:gd name="connsiteX114" fmla="*/ 2435922 w 6327035"/>
                <a:gd name="connsiteY114" fmla="*/ 911349 h 1167277"/>
                <a:gd name="connsiteX115" fmla="*/ 2328755 w 6327035"/>
                <a:gd name="connsiteY115" fmla="*/ 882327 h 1167277"/>
                <a:gd name="connsiteX116" fmla="*/ 2220138 w 6327035"/>
                <a:gd name="connsiteY116" fmla="*/ 851473 h 1167277"/>
                <a:gd name="connsiteX117" fmla="*/ 2109605 w 6327035"/>
                <a:gd name="connsiteY117" fmla="*/ 818914 h 1167277"/>
                <a:gd name="connsiteX118" fmla="*/ 1997104 w 6327035"/>
                <a:gd name="connsiteY118" fmla="*/ 784567 h 1167277"/>
                <a:gd name="connsiteX119" fmla="*/ 1882549 w 6327035"/>
                <a:gd name="connsiteY119" fmla="*/ 748439 h 1167277"/>
                <a:gd name="connsiteX120" fmla="*/ 1647940 w 6327035"/>
                <a:gd name="connsiteY120" fmla="*/ 670394 h 1167277"/>
                <a:gd name="connsiteX121" fmla="*/ 1405197 w 6327035"/>
                <a:gd name="connsiteY121" fmla="*/ 584611 h 1167277"/>
                <a:gd name="connsiteX122" fmla="*/ 1153992 w 6327035"/>
                <a:gd name="connsiteY122" fmla="*/ 490770 h 1167277"/>
                <a:gd name="connsiteX123" fmla="*/ 894031 w 6327035"/>
                <a:gd name="connsiteY123" fmla="*/ 388462 h 1167277"/>
                <a:gd name="connsiteX124" fmla="*/ 760640 w 6327035"/>
                <a:gd name="connsiteY124" fmla="*/ 334036 h 1167277"/>
                <a:gd name="connsiteX125" fmla="*/ 625152 w 6327035"/>
                <a:gd name="connsiteY125" fmla="*/ 277311 h 1167277"/>
                <a:gd name="connsiteX126" fmla="*/ 487180 w 6327035"/>
                <a:gd name="connsiteY126" fmla="*/ 218277 h 1167277"/>
                <a:gd name="connsiteX127" fmla="*/ 346376 w 6327035"/>
                <a:gd name="connsiteY127" fmla="*/ 156962 h 1167277"/>
                <a:gd name="connsiteX128" fmla="*/ 203634 w 6327035"/>
                <a:gd name="connsiteY128" fmla="*/ 93164 h 1167277"/>
                <a:gd name="connsiteX129" fmla="*/ 58137 w 6327035"/>
                <a:gd name="connsiteY129" fmla="*/ 26949 h 1167277"/>
                <a:gd name="connsiteX130" fmla="*/ 0 w 6327035"/>
                <a:gd name="connsiteY130" fmla="*/ 0 h 1167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6327035" h="1167277">
                  <a:moveTo>
                    <a:pt x="0" y="0"/>
                  </a:moveTo>
                  <a:lnTo>
                    <a:pt x="703159" y="0"/>
                  </a:lnTo>
                  <a:lnTo>
                    <a:pt x="771934" y="33324"/>
                  </a:lnTo>
                  <a:cubicBezTo>
                    <a:pt x="813555" y="53087"/>
                    <a:pt x="854944" y="72653"/>
                    <a:pt x="896178" y="91927"/>
                  </a:cubicBezTo>
                  <a:cubicBezTo>
                    <a:pt x="936968" y="111065"/>
                    <a:pt x="977605" y="129911"/>
                    <a:pt x="1018137" y="148550"/>
                  </a:cubicBezTo>
                  <a:cubicBezTo>
                    <a:pt x="1058221" y="167009"/>
                    <a:pt x="1098198" y="185217"/>
                    <a:pt x="1138107" y="203127"/>
                  </a:cubicBezTo>
                  <a:cubicBezTo>
                    <a:pt x="1177615" y="220896"/>
                    <a:pt x="1217058" y="238411"/>
                    <a:pt x="1256476" y="255625"/>
                  </a:cubicBezTo>
                  <a:cubicBezTo>
                    <a:pt x="1333976" y="289599"/>
                    <a:pt x="1411054" y="322654"/>
                    <a:pt x="1487702" y="354705"/>
                  </a:cubicBezTo>
                  <a:cubicBezTo>
                    <a:pt x="1562827" y="386144"/>
                    <a:pt x="1637525" y="416622"/>
                    <a:pt x="1711842" y="446133"/>
                  </a:cubicBezTo>
                  <a:cubicBezTo>
                    <a:pt x="1784681" y="475074"/>
                    <a:pt x="1857098" y="503096"/>
                    <a:pt x="1929136" y="530195"/>
                  </a:cubicBezTo>
                  <a:cubicBezTo>
                    <a:pt x="1999744" y="556761"/>
                    <a:pt x="2069975" y="582450"/>
                    <a:pt x="2139781" y="607176"/>
                  </a:cubicBezTo>
                  <a:cubicBezTo>
                    <a:pt x="2174278" y="619334"/>
                    <a:pt x="2208628" y="631287"/>
                    <a:pt x="2242912" y="642986"/>
                  </a:cubicBezTo>
                  <a:cubicBezTo>
                    <a:pt x="2276846" y="654627"/>
                    <a:pt x="2310673" y="666018"/>
                    <a:pt x="2344396" y="677199"/>
                  </a:cubicBezTo>
                  <a:cubicBezTo>
                    <a:pt x="2377763" y="688280"/>
                    <a:pt x="2411027" y="699153"/>
                    <a:pt x="2444228" y="709771"/>
                  </a:cubicBezTo>
                  <a:cubicBezTo>
                    <a:pt x="2477072" y="720289"/>
                    <a:pt x="2509817" y="730640"/>
                    <a:pt x="2542496" y="740737"/>
                  </a:cubicBezTo>
                  <a:cubicBezTo>
                    <a:pt x="2574904" y="750684"/>
                    <a:pt x="2607208" y="760422"/>
                    <a:pt x="2639451" y="769949"/>
                  </a:cubicBezTo>
                  <a:cubicBezTo>
                    <a:pt x="2671383" y="779371"/>
                    <a:pt x="2703167" y="788590"/>
                    <a:pt x="2734934" y="797592"/>
                  </a:cubicBezTo>
                  <a:cubicBezTo>
                    <a:pt x="2766346" y="806493"/>
                    <a:pt x="2797655" y="815187"/>
                    <a:pt x="2828858" y="823672"/>
                  </a:cubicBezTo>
                  <a:cubicBezTo>
                    <a:pt x="2859798" y="832092"/>
                    <a:pt x="2890586" y="840266"/>
                    <a:pt x="2921318" y="848269"/>
                  </a:cubicBezTo>
                  <a:cubicBezTo>
                    <a:pt x="2981849" y="864008"/>
                    <a:pt x="3042097" y="878947"/>
                    <a:pt x="3102052" y="892956"/>
                  </a:cubicBezTo>
                  <a:cubicBezTo>
                    <a:pt x="3160857" y="906669"/>
                    <a:pt x="3219292" y="919589"/>
                    <a:pt x="3277481" y="931620"/>
                  </a:cubicBezTo>
                  <a:cubicBezTo>
                    <a:pt x="3334485" y="943446"/>
                    <a:pt x="3391197" y="954385"/>
                    <a:pt x="3447542" y="964530"/>
                  </a:cubicBezTo>
                  <a:cubicBezTo>
                    <a:pt x="3502785" y="974464"/>
                    <a:pt x="3557660" y="983603"/>
                    <a:pt x="3612163" y="991906"/>
                  </a:cubicBezTo>
                  <a:cubicBezTo>
                    <a:pt x="3665612" y="1000037"/>
                    <a:pt x="3718775" y="1007324"/>
                    <a:pt x="3771609" y="1013772"/>
                  </a:cubicBezTo>
                  <a:cubicBezTo>
                    <a:pt x="3823391" y="1020089"/>
                    <a:pt x="3874845" y="1025567"/>
                    <a:pt x="3925974" y="1030248"/>
                  </a:cubicBezTo>
                  <a:cubicBezTo>
                    <a:pt x="3976098" y="1034838"/>
                    <a:pt x="4025851" y="1038593"/>
                    <a:pt x="4075274" y="1041507"/>
                  </a:cubicBezTo>
                  <a:cubicBezTo>
                    <a:pt x="4123697" y="1044374"/>
                    <a:pt x="4171790" y="1046402"/>
                    <a:pt x="4219512" y="1047593"/>
                  </a:cubicBezTo>
                  <a:cubicBezTo>
                    <a:pt x="4266279" y="1048776"/>
                    <a:pt x="4312632" y="1049126"/>
                    <a:pt x="4358612" y="1048640"/>
                  </a:cubicBezTo>
                  <a:cubicBezTo>
                    <a:pt x="4403642" y="1048189"/>
                    <a:pt x="4448347" y="1046941"/>
                    <a:pt x="4492551" y="1044867"/>
                  </a:cubicBezTo>
                  <a:cubicBezTo>
                    <a:pt x="4535890" y="1042822"/>
                    <a:pt x="4578777" y="1040034"/>
                    <a:pt x="4621208" y="1036417"/>
                  </a:cubicBezTo>
                  <a:cubicBezTo>
                    <a:pt x="4662819" y="1032867"/>
                    <a:pt x="4703938" y="1028577"/>
                    <a:pt x="4744554" y="1023462"/>
                  </a:cubicBezTo>
                  <a:cubicBezTo>
                    <a:pt x="4784403" y="1018497"/>
                    <a:pt x="4823750" y="1012706"/>
                    <a:pt x="4862518" y="1006183"/>
                  </a:cubicBezTo>
                  <a:cubicBezTo>
                    <a:pt x="4900561" y="999806"/>
                    <a:pt x="4938063" y="992651"/>
                    <a:pt x="4974942" y="984766"/>
                  </a:cubicBezTo>
                  <a:cubicBezTo>
                    <a:pt x="5011139" y="977024"/>
                    <a:pt x="5046760" y="968593"/>
                    <a:pt x="5081722" y="959523"/>
                  </a:cubicBezTo>
                  <a:cubicBezTo>
                    <a:pt x="5116044" y="950592"/>
                    <a:pt x="5149750" y="941018"/>
                    <a:pt x="5182799" y="930804"/>
                  </a:cubicBezTo>
                  <a:cubicBezTo>
                    <a:pt x="5215216" y="920817"/>
                    <a:pt x="5247014" y="910187"/>
                    <a:pt x="5278073" y="898967"/>
                  </a:cubicBezTo>
                  <a:cubicBezTo>
                    <a:pt x="5308628" y="887962"/>
                    <a:pt x="5338489" y="876408"/>
                    <a:pt x="5367615" y="864351"/>
                  </a:cubicBezTo>
                  <a:cubicBezTo>
                    <a:pt x="5396281" y="852505"/>
                    <a:pt x="5424256" y="840152"/>
                    <a:pt x="5451499" y="827339"/>
                  </a:cubicBezTo>
                  <a:cubicBezTo>
                    <a:pt x="5478325" y="814691"/>
                    <a:pt x="5504425" y="801669"/>
                    <a:pt x="5529797" y="788231"/>
                  </a:cubicBezTo>
                  <a:cubicBezTo>
                    <a:pt x="5554799" y="775039"/>
                    <a:pt x="5579075" y="761430"/>
                    <a:pt x="5602672" y="747487"/>
                  </a:cubicBezTo>
                  <a:cubicBezTo>
                    <a:pt x="5625900" y="733791"/>
                    <a:pt x="5648489" y="719714"/>
                    <a:pt x="5670323" y="705396"/>
                  </a:cubicBezTo>
                  <a:cubicBezTo>
                    <a:pt x="5691870" y="691275"/>
                    <a:pt x="5712785" y="676859"/>
                    <a:pt x="5733033" y="662238"/>
                  </a:cubicBezTo>
                  <a:cubicBezTo>
                    <a:pt x="5752994" y="647815"/>
                    <a:pt x="5772328" y="633139"/>
                    <a:pt x="5791042" y="618297"/>
                  </a:cubicBezTo>
                  <a:cubicBezTo>
                    <a:pt x="5809512" y="603649"/>
                    <a:pt x="5827400" y="588789"/>
                    <a:pt x="5844676" y="573848"/>
                  </a:cubicBezTo>
                  <a:cubicBezTo>
                    <a:pt x="5861747" y="559055"/>
                    <a:pt x="5878244" y="544136"/>
                    <a:pt x="5894211" y="529087"/>
                  </a:cubicBezTo>
                  <a:cubicBezTo>
                    <a:pt x="5910019" y="514224"/>
                    <a:pt x="5925297" y="499231"/>
                    <a:pt x="5940052" y="484195"/>
                  </a:cubicBezTo>
                  <a:cubicBezTo>
                    <a:pt x="5954645" y="469303"/>
                    <a:pt x="5968754" y="454320"/>
                    <a:pt x="5982381" y="439289"/>
                  </a:cubicBezTo>
                  <a:cubicBezTo>
                    <a:pt x="5989133" y="431801"/>
                    <a:pt x="5995797" y="424319"/>
                    <a:pt x="6002334" y="416849"/>
                  </a:cubicBezTo>
                  <a:cubicBezTo>
                    <a:pt x="6008830" y="409425"/>
                    <a:pt x="6015234" y="401922"/>
                    <a:pt x="6021511" y="394473"/>
                  </a:cubicBezTo>
                  <a:cubicBezTo>
                    <a:pt x="6027792" y="387066"/>
                    <a:pt x="6033938" y="379584"/>
                    <a:pt x="6040001" y="372152"/>
                  </a:cubicBezTo>
                  <a:cubicBezTo>
                    <a:pt x="6046062" y="364721"/>
                    <a:pt x="6051996" y="357300"/>
                    <a:pt x="6057800" y="349889"/>
                  </a:cubicBezTo>
                  <a:cubicBezTo>
                    <a:pt x="6063602" y="342436"/>
                    <a:pt x="6069277" y="335036"/>
                    <a:pt x="6074862" y="327601"/>
                  </a:cubicBezTo>
                  <a:cubicBezTo>
                    <a:pt x="6080450" y="320207"/>
                    <a:pt x="6085955" y="312822"/>
                    <a:pt x="6091324" y="305404"/>
                  </a:cubicBezTo>
                  <a:cubicBezTo>
                    <a:pt x="6096703" y="298072"/>
                    <a:pt x="6101943" y="290664"/>
                    <a:pt x="6107145" y="283304"/>
                  </a:cubicBezTo>
                  <a:cubicBezTo>
                    <a:pt x="6112304" y="275946"/>
                    <a:pt x="6117419" y="268593"/>
                    <a:pt x="6122406" y="261248"/>
                  </a:cubicBezTo>
                  <a:cubicBezTo>
                    <a:pt x="6127392" y="253905"/>
                    <a:pt x="6132296" y="246612"/>
                    <a:pt x="6137111" y="239283"/>
                  </a:cubicBezTo>
                  <a:cubicBezTo>
                    <a:pt x="6141928" y="231998"/>
                    <a:pt x="6146656" y="224675"/>
                    <a:pt x="6151302" y="217404"/>
                  </a:cubicBezTo>
                  <a:cubicBezTo>
                    <a:pt x="6155904" y="210135"/>
                    <a:pt x="6160465" y="202870"/>
                    <a:pt x="6164938" y="195613"/>
                  </a:cubicBezTo>
                  <a:cubicBezTo>
                    <a:pt x="6169372" y="188401"/>
                    <a:pt x="6173760" y="181150"/>
                    <a:pt x="6178061" y="173907"/>
                  </a:cubicBezTo>
                  <a:cubicBezTo>
                    <a:pt x="6182362" y="166663"/>
                    <a:pt x="6186578" y="159426"/>
                    <a:pt x="6190754" y="152237"/>
                  </a:cubicBezTo>
                  <a:cubicBezTo>
                    <a:pt x="6194886" y="145051"/>
                    <a:pt x="6198975" y="137867"/>
                    <a:pt x="6202979" y="130691"/>
                  </a:cubicBezTo>
                  <a:cubicBezTo>
                    <a:pt x="6206984" y="123516"/>
                    <a:pt x="6210947" y="116387"/>
                    <a:pt x="6214821" y="109222"/>
                  </a:cubicBezTo>
                  <a:cubicBezTo>
                    <a:pt x="6218656" y="102103"/>
                    <a:pt x="6222488" y="94941"/>
                    <a:pt x="6226193" y="87834"/>
                  </a:cubicBezTo>
                  <a:cubicBezTo>
                    <a:pt x="6240984" y="59534"/>
                    <a:pt x="6254914" y="31306"/>
                    <a:pt x="6267941" y="3151"/>
                  </a:cubicBezTo>
                  <a:lnTo>
                    <a:pt x="6269313" y="0"/>
                  </a:lnTo>
                  <a:lnTo>
                    <a:pt x="6327035" y="0"/>
                  </a:lnTo>
                  <a:lnTo>
                    <a:pt x="6312673" y="33881"/>
                  </a:lnTo>
                  <a:cubicBezTo>
                    <a:pt x="6299736" y="62592"/>
                    <a:pt x="6285945" y="91459"/>
                    <a:pt x="6271208" y="120404"/>
                  </a:cubicBezTo>
                  <a:cubicBezTo>
                    <a:pt x="6267516" y="127685"/>
                    <a:pt x="6263741" y="135015"/>
                    <a:pt x="6259878" y="142309"/>
                  </a:cubicBezTo>
                  <a:cubicBezTo>
                    <a:pt x="6256017" y="149646"/>
                    <a:pt x="6252067" y="156948"/>
                    <a:pt x="6248078" y="164295"/>
                  </a:cubicBezTo>
                  <a:cubicBezTo>
                    <a:pt x="6244089" y="171644"/>
                    <a:pt x="6239973" y="179045"/>
                    <a:pt x="6235855" y="186404"/>
                  </a:cubicBezTo>
                  <a:cubicBezTo>
                    <a:pt x="6231700" y="193852"/>
                    <a:pt x="6227500" y="201261"/>
                    <a:pt x="6223212" y="208676"/>
                  </a:cubicBezTo>
                  <a:cubicBezTo>
                    <a:pt x="6218929" y="216135"/>
                    <a:pt x="6214559" y="223601"/>
                    <a:pt x="6210100" y="231030"/>
                  </a:cubicBezTo>
                  <a:cubicBezTo>
                    <a:pt x="6205648" y="238547"/>
                    <a:pt x="6201062" y="246031"/>
                    <a:pt x="6196434" y="253517"/>
                  </a:cubicBezTo>
                  <a:cubicBezTo>
                    <a:pt x="6191767" y="261051"/>
                    <a:pt x="6187013" y="268592"/>
                    <a:pt x="6182213" y="276093"/>
                  </a:cubicBezTo>
                  <a:cubicBezTo>
                    <a:pt x="6177376" y="283684"/>
                    <a:pt x="6172451" y="291240"/>
                    <a:pt x="6167439" y="298801"/>
                  </a:cubicBezTo>
                  <a:cubicBezTo>
                    <a:pt x="6162431" y="306406"/>
                    <a:pt x="6157294" y="314022"/>
                    <a:pt x="6152113" y="321641"/>
                  </a:cubicBezTo>
                  <a:cubicBezTo>
                    <a:pt x="6146893" y="329307"/>
                    <a:pt x="6141583" y="336937"/>
                    <a:pt x="6136188" y="344573"/>
                  </a:cubicBezTo>
                  <a:cubicBezTo>
                    <a:pt x="6130752" y="352256"/>
                    <a:pt x="6125228" y="359905"/>
                    <a:pt x="6119620" y="367602"/>
                  </a:cubicBezTo>
                  <a:cubicBezTo>
                    <a:pt x="6113970" y="375304"/>
                    <a:pt x="6108233" y="383011"/>
                    <a:pt x="6102411" y="390726"/>
                  </a:cubicBezTo>
                  <a:cubicBezTo>
                    <a:pt x="6096505" y="398492"/>
                    <a:pt x="6090511" y="406221"/>
                    <a:pt x="6084430" y="413958"/>
                  </a:cubicBezTo>
                  <a:cubicBezTo>
                    <a:pt x="6078309" y="421741"/>
                    <a:pt x="6072060" y="429535"/>
                    <a:pt x="6065721" y="437292"/>
                  </a:cubicBezTo>
                  <a:cubicBezTo>
                    <a:pt x="6059342" y="445097"/>
                    <a:pt x="6052835" y="452912"/>
                    <a:pt x="6046238" y="460691"/>
                  </a:cubicBezTo>
                  <a:cubicBezTo>
                    <a:pt x="6039600" y="468517"/>
                    <a:pt x="6032838" y="476395"/>
                    <a:pt x="6025983" y="484196"/>
                  </a:cubicBezTo>
                  <a:cubicBezTo>
                    <a:pt x="6012113" y="499982"/>
                    <a:pt x="5997763" y="515723"/>
                    <a:pt x="5982890" y="531418"/>
                  </a:cubicBezTo>
                  <a:cubicBezTo>
                    <a:pt x="5967858" y="547300"/>
                    <a:pt x="5952261" y="563142"/>
                    <a:pt x="5936132" y="578855"/>
                  </a:cubicBezTo>
                  <a:cubicBezTo>
                    <a:pt x="5919801" y="594757"/>
                    <a:pt x="5902862" y="610623"/>
                    <a:pt x="5885346" y="626319"/>
                  </a:cubicBezTo>
                  <a:cubicBezTo>
                    <a:pt x="5867588" y="642252"/>
                    <a:pt x="5849214" y="658062"/>
                    <a:pt x="5830177" y="673710"/>
                  </a:cubicBezTo>
                  <a:cubicBezTo>
                    <a:pt x="5810899" y="689596"/>
                    <a:pt x="5790958" y="705318"/>
                    <a:pt x="5770307" y="720839"/>
                  </a:cubicBezTo>
                  <a:cubicBezTo>
                    <a:pt x="5749372" y="736600"/>
                    <a:pt x="5727727" y="752159"/>
                    <a:pt x="5705365" y="767430"/>
                  </a:cubicBezTo>
                  <a:cubicBezTo>
                    <a:pt x="5682678" y="782945"/>
                    <a:pt x="5659231" y="798219"/>
                    <a:pt x="5635024" y="813165"/>
                  </a:cubicBezTo>
                  <a:cubicBezTo>
                    <a:pt x="5610443" y="828316"/>
                    <a:pt x="5585104" y="843225"/>
                    <a:pt x="5558952" y="857725"/>
                  </a:cubicBezTo>
                  <a:cubicBezTo>
                    <a:pt x="5532430" y="872471"/>
                    <a:pt x="5505056" y="886855"/>
                    <a:pt x="5476953" y="900821"/>
                  </a:cubicBezTo>
                  <a:cubicBezTo>
                    <a:pt x="5448395" y="915042"/>
                    <a:pt x="5418974" y="928770"/>
                    <a:pt x="5388820" y="942039"/>
                  </a:cubicBezTo>
                  <a:cubicBezTo>
                    <a:pt x="5358122" y="955525"/>
                    <a:pt x="5326602" y="968516"/>
                    <a:pt x="5294345" y="980961"/>
                  </a:cubicBezTo>
                  <a:cubicBezTo>
                    <a:pt x="5261499" y="993627"/>
                    <a:pt x="5227868" y="1005708"/>
                    <a:pt x="5193493" y="1017157"/>
                  </a:cubicBezTo>
                  <a:cubicBezTo>
                    <a:pt x="5158442" y="1028834"/>
                    <a:pt x="5122693" y="1039920"/>
                    <a:pt x="5086234" y="1050283"/>
                  </a:cubicBezTo>
                  <a:cubicBezTo>
                    <a:pt x="5049101" y="1060875"/>
                    <a:pt x="5011173" y="1070753"/>
                    <a:pt x="4972622" y="1079901"/>
                  </a:cubicBezTo>
                  <a:cubicBezTo>
                    <a:pt x="4933306" y="1089242"/>
                    <a:pt x="4893279" y="1097862"/>
                    <a:pt x="4852670" y="1105707"/>
                  </a:cubicBezTo>
                  <a:cubicBezTo>
                    <a:pt x="4811211" y="1113751"/>
                    <a:pt x="4769118" y="1120937"/>
                    <a:pt x="4726481" y="1127302"/>
                  </a:cubicBezTo>
                  <a:cubicBezTo>
                    <a:pt x="4682947" y="1133826"/>
                    <a:pt x="4638826" y="1139533"/>
                    <a:pt x="4594207" y="1144457"/>
                  </a:cubicBezTo>
                  <a:cubicBezTo>
                    <a:pt x="4548644" y="1149502"/>
                    <a:pt x="4502530" y="1153639"/>
                    <a:pt x="4455919" y="1156993"/>
                  </a:cubicBezTo>
                  <a:cubicBezTo>
                    <a:pt x="4408315" y="1160386"/>
                    <a:pt x="4360251" y="1162950"/>
                    <a:pt x="4311683" y="1164645"/>
                  </a:cubicBezTo>
                  <a:cubicBezTo>
                    <a:pt x="4262079" y="1166382"/>
                    <a:pt x="4212012" y="1167247"/>
                    <a:pt x="4161575" y="1167276"/>
                  </a:cubicBezTo>
                  <a:cubicBezTo>
                    <a:pt x="4109968" y="1167313"/>
                    <a:pt x="4057981" y="1166430"/>
                    <a:pt x="4005579" y="1164714"/>
                  </a:cubicBezTo>
                  <a:cubicBezTo>
                    <a:pt x="3952049" y="1162960"/>
                    <a:pt x="3898098" y="1160331"/>
                    <a:pt x="3843812" y="1156776"/>
                  </a:cubicBezTo>
                  <a:cubicBezTo>
                    <a:pt x="3788311" y="1153190"/>
                    <a:pt x="3732429" y="1148684"/>
                    <a:pt x="3676173" y="1143297"/>
                  </a:cubicBezTo>
                  <a:cubicBezTo>
                    <a:pt x="3618693" y="1137795"/>
                    <a:pt x="3560882" y="1131410"/>
                    <a:pt x="3502694" y="1124145"/>
                  </a:cubicBezTo>
                  <a:cubicBezTo>
                    <a:pt x="3443280" y="1116722"/>
                    <a:pt x="3383401" y="1108383"/>
                    <a:pt x="3323152" y="1099252"/>
                  </a:cubicBezTo>
                  <a:cubicBezTo>
                    <a:pt x="3261542" y="1089886"/>
                    <a:pt x="3199557" y="1079640"/>
                    <a:pt x="3137239" y="1068512"/>
                  </a:cubicBezTo>
                  <a:cubicBezTo>
                    <a:pt x="3073511" y="1057109"/>
                    <a:pt x="3009450" y="1044825"/>
                    <a:pt x="2945011" y="1031618"/>
                  </a:cubicBezTo>
                  <a:cubicBezTo>
                    <a:pt x="2879205" y="1018133"/>
                    <a:pt x="2813063" y="1003722"/>
                    <a:pt x="2746583" y="988342"/>
                  </a:cubicBezTo>
                  <a:cubicBezTo>
                    <a:pt x="2712788" y="980503"/>
                    <a:pt x="2678893" y="972499"/>
                    <a:pt x="2644851" y="964290"/>
                  </a:cubicBezTo>
                  <a:cubicBezTo>
                    <a:pt x="2610455" y="955981"/>
                    <a:pt x="2575951" y="947420"/>
                    <a:pt x="2541300" y="938654"/>
                  </a:cubicBezTo>
                  <a:cubicBezTo>
                    <a:pt x="2506251" y="929792"/>
                    <a:pt x="2471138" y="920674"/>
                    <a:pt x="2435922" y="911349"/>
                  </a:cubicBezTo>
                  <a:cubicBezTo>
                    <a:pt x="2400306" y="901925"/>
                    <a:pt x="2364584" y="892252"/>
                    <a:pt x="2328755" y="882327"/>
                  </a:cubicBezTo>
                  <a:cubicBezTo>
                    <a:pt x="2292656" y="872294"/>
                    <a:pt x="2256451" y="862009"/>
                    <a:pt x="2220138" y="851473"/>
                  </a:cubicBezTo>
                  <a:cubicBezTo>
                    <a:pt x="2183428" y="840841"/>
                    <a:pt x="2146569" y="830004"/>
                    <a:pt x="2109605" y="818914"/>
                  </a:cubicBezTo>
                  <a:cubicBezTo>
                    <a:pt x="2072238" y="807685"/>
                    <a:pt x="2034724" y="796252"/>
                    <a:pt x="1997104" y="784567"/>
                  </a:cubicBezTo>
                  <a:cubicBezTo>
                    <a:pt x="1959081" y="772742"/>
                    <a:pt x="1920870" y="760716"/>
                    <a:pt x="1882549" y="748439"/>
                  </a:cubicBezTo>
                  <a:cubicBezTo>
                    <a:pt x="1804832" y="723410"/>
                    <a:pt x="1726642" y="697379"/>
                    <a:pt x="1647940" y="670394"/>
                  </a:cubicBezTo>
                  <a:cubicBezTo>
                    <a:pt x="1567542" y="642812"/>
                    <a:pt x="1486626" y="614190"/>
                    <a:pt x="1405197" y="584611"/>
                  </a:cubicBezTo>
                  <a:cubicBezTo>
                    <a:pt x="1321980" y="554357"/>
                    <a:pt x="1238291" y="523103"/>
                    <a:pt x="1153992" y="490770"/>
                  </a:cubicBezTo>
                  <a:cubicBezTo>
                    <a:pt x="1067901" y="457719"/>
                    <a:pt x="981249" y="423631"/>
                    <a:pt x="894031" y="388462"/>
                  </a:cubicBezTo>
                  <a:cubicBezTo>
                    <a:pt x="849664" y="370616"/>
                    <a:pt x="805185" y="352474"/>
                    <a:pt x="760640" y="334036"/>
                  </a:cubicBezTo>
                  <a:cubicBezTo>
                    <a:pt x="715646" y="315417"/>
                    <a:pt x="670455" y="296511"/>
                    <a:pt x="625152" y="277311"/>
                  </a:cubicBezTo>
                  <a:cubicBezTo>
                    <a:pt x="579357" y="257891"/>
                    <a:pt x="533366" y="238228"/>
                    <a:pt x="487180" y="218277"/>
                  </a:cubicBezTo>
                  <a:cubicBezTo>
                    <a:pt x="440498" y="198107"/>
                    <a:pt x="393580" y="177696"/>
                    <a:pt x="346376" y="156962"/>
                  </a:cubicBezTo>
                  <a:cubicBezTo>
                    <a:pt x="299020" y="135981"/>
                    <a:pt x="251426" y="114716"/>
                    <a:pt x="203634" y="93164"/>
                  </a:cubicBezTo>
                  <a:cubicBezTo>
                    <a:pt x="155348" y="71392"/>
                    <a:pt x="106821" y="49337"/>
                    <a:pt x="58137" y="26949"/>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Shape 43">
              <a:extLst>
                <a:ext uri="{FF2B5EF4-FFF2-40B4-BE49-F238E27FC236}">
                  <a16:creationId xmlns:a16="http://schemas.microsoft.com/office/drawing/2014/main" id="{8782391F-5E02-D630-4B3E-EB669F073349}"/>
                </a:ext>
              </a:extLst>
            </p:cNvPr>
            <p:cNvSpPr/>
            <p:nvPr userDrawn="1"/>
          </p:nvSpPr>
          <p:spPr>
            <a:xfrm>
              <a:off x="11650194" y="0"/>
              <a:ext cx="541806" cy="1332946"/>
            </a:xfrm>
            <a:custGeom>
              <a:avLst/>
              <a:gdLst>
                <a:gd name="connsiteX0" fmla="*/ 401479 w 541806"/>
                <a:gd name="connsiteY0" fmla="*/ 0 h 1332946"/>
                <a:gd name="connsiteX1" fmla="*/ 453918 w 541806"/>
                <a:gd name="connsiteY1" fmla="*/ 0 h 1332946"/>
                <a:gd name="connsiteX2" fmla="*/ 441203 w 541806"/>
                <a:gd name="connsiteY2" fmla="*/ 16586 h 1332946"/>
                <a:gd name="connsiteX3" fmla="*/ 425424 w 541806"/>
                <a:gd name="connsiteY3" fmla="*/ 36039 h 1332946"/>
                <a:gd name="connsiteX4" fmla="*/ 408987 w 541806"/>
                <a:gd name="connsiteY4" fmla="*/ 55375 h 1332946"/>
                <a:gd name="connsiteX5" fmla="*/ 391850 w 541806"/>
                <a:gd name="connsiteY5" fmla="*/ 74636 h 1332946"/>
                <a:gd name="connsiteX6" fmla="*/ 383023 w 541806"/>
                <a:gd name="connsiteY6" fmla="*/ 84289 h 1332946"/>
                <a:gd name="connsiteX7" fmla="*/ 374014 w 541806"/>
                <a:gd name="connsiteY7" fmla="*/ 93826 h 1332946"/>
                <a:gd name="connsiteX8" fmla="*/ 364882 w 541806"/>
                <a:gd name="connsiteY8" fmla="*/ 103459 h 1332946"/>
                <a:gd name="connsiteX9" fmla="*/ 355479 w 541806"/>
                <a:gd name="connsiteY9" fmla="*/ 112942 h 1332946"/>
                <a:gd name="connsiteX10" fmla="*/ 334124 w 541806"/>
                <a:gd name="connsiteY10" fmla="*/ 134674 h 1332946"/>
                <a:gd name="connsiteX11" fmla="*/ 328300 w 541806"/>
                <a:gd name="connsiteY11" fmla="*/ 140787 h 1332946"/>
                <a:gd name="connsiteX12" fmla="*/ 322436 w 541806"/>
                <a:gd name="connsiteY12" fmla="*/ 146945 h 1332946"/>
                <a:gd name="connsiteX13" fmla="*/ 316583 w 541806"/>
                <a:gd name="connsiteY13" fmla="*/ 153233 h 1332946"/>
                <a:gd name="connsiteX14" fmla="*/ 310741 w 541806"/>
                <a:gd name="connsiteY14" fmla="*/ 159650 h 1332946"/>
                <a:gd name="connsiteX15" fmla="*/ 299001 w 541806"/>
                <a:gd name="connsiteY15" fmla="*/ 172878 h 1332946"/>
                <a:gd name="connsiteX16" fmla="*/ 287214 w 541806"/>
                <a:gd name="connsiteY16" fmla="*/ 186588 h 1332946"/>
                <a:gd name="connsiteX17" fmla="*/ 275426 w 541806"/>
                <a:gd name="connsiteY17" fmla="*/ 200816 h 1332946"/>
                <a:gd name="connsiteX18" fmla="*/ 263599 w 541806"/>
                <a:gd name="connsiteY18" fmla="*/ 215612 h 1332946"/>
                <a:gd name="connsiteX19" fmla="*/ 251821 w 541806"/>
                <a:gd name="connsiteY19" fmla="*/ 231010 h 1332946"/>
                <a:gd name="connsiteX20" fmla="*/ 240046 w 541806"/>
                <a:gd name="connsiteY20" fmla="*/ 246971 h 1332946"/>
                <a:gd name="connsiteX21" fmla="*/ 228324 w 541806"/>
                <a:gd name="connsiteY21" fmla="*/ 263578 h 1332946"/>
                <a:gd name="connsiteX22" fmla="*/ 216657 w 541806"/>
                <a:gd name="connsiteY22" fmla="*/ 280830 h 1332946"/>
                <a:gd name="connsiteX23" fmla="*/ 193525 w 541806"/>
                <a:gd name="connsiteY23" fmla="*/ 317313 h 1332946"/>
                <a:gd name="connsiteX24" fmla="*/ 170888 w 541806"/>
                <a:gd name="connsiteY24" fmla="*/ 356656 h 1332946"/>
                <a:gd name="connsiteX25" fmla="*/ 149015 w 541806"/>
                <a:gd name="connsiteY25" fmla="*/ 398971 h 1332946"/>
                <a:gd name="connsiteX26" fmla="*/ 128141 w 541806"/>
                <a:gd name="connsiteY26" fmla="*/ 444454 h 1332946"/>
                <a:gd name="connsiteX27" fmla="*/ 118189 w 541806"/>
                <a:gd name="connsiteY27" fmla="*/ 468368 h 1332946"/>
                <a:gd name="connsiteX28" fmla="*/ 108656 w 541806"/>
                <a:gd name="connsiteY28" fmla="*/ 493159 h 1332946"/>
                <a:gd name="connsiteX29" fmla="*/ 99582 w 541806"/>
                <a:gd name="connsiteY29" fmla="*/ 518778 h 1332946"/>
                <a:gd name="connsiteX30" fmla="*/ 91002 w 541806"/>
                <a:gd name="connsiteY30" fmla="*/ 545137 h 1332946"/>
                <a:gd name="connsiteX31" fmla="*/ 86904 w 541806"/>
                <a:gd name="connsiteY31" fmla="*/ 558561 h 1332946"/>
                <a:gd name="connsiteX32" fmla="*/ 83002 w 541806"/>
                <a:gd name="connsiteY32" fmla="*/ 572229 h 1332946"/>
                <a:gd name="connsiteX33" fmla="*/ 79245 w 541806"/>
                <a:gd name="connsiteY33" fmla="*/ 586101 h 1332946"/>
                <a:gd name="connsiteX34" fmla="*/ 75628 w 541806"/>
                <a:gd name="connsiteY34" fmla="*/ 600091 h 1332946"/>
                <a:gd name="connsiteX35" fmla="*/ 72248 w 541806"/>
                <a:gd name="connsiteY35" fmla="*/ 614323 h 1332946"/>
                <a:gd name="connsiteX36" fmla="*/ 70579 w 541806"/>
                <a:gd name="connsiteY36" fmla="*/ 621437 h 1332946"/>
                <a:gd name="connsiteX37" fmla="*/ 69007 w 541806"/>
                <a:gd name="connsiteY37" fmla="*/ 628673 h 1332946"/>
                <a:gd name="connsiteX38" fmla="*/ 65952 w 541806"/>
                <a:gd name="connsiteY38" fmla="*/ 643180 h 1332946"/>
                <a:gd name="connsiteX39" fmla="*/ 63174 w 541806"/>
                <a:gd name="connsiteY39" fmla="*/ 657882 h 1332946"/>
                <a:gd name="connsiteX40" fmla="*/ 61786 w 541806"/>
                <a:gd name="connsiteY40" fmla="*/ 665233 h 1332946"/>
                <a:gd name="connsiteX41" fmla="*/ 60532 w 541806"/>
                <a:gd name="connsiteY41" fmla="*/ 672660 h 1332946"/>
                <a:gd name="connsiteX42" fmla="*/ 58120 w 541806"/>
                <a:gd name="connsiteY42" fmla="*/ 687592 h 1332946"/>
                <a:gd name="connsiteX43" fmla="*/ 55979 w 541806"/>
                <a:gd name="connsiteY43" fmla="*/ 702674 h 1332946"/>
                <a:gd name="connsiteX44" fmla="*/ 54956 w 541806"/>
                <a:gd name="connsiteY44" fmla="*/ 710255 h 1332946"/>
                <a:gd name="connsiteX45" fmla="*/ 54065 w 541806"/>
                <a:gd name="connsiteY45" fmla="*/ 717867 h 1332946"/>
                <a:gd name="connsiteX46" fmla="*/ 52373 w 541806"/>
                <a:gd name="connsiteY46" fmla="*/ 733130 h 1332946"/>
                <a:gd name="connsiteX47" fmla="*/ 50996 w 541806"/>
                <a:gd name="connsiteY47" fmla="*/ 748541 h 1332946"/>
                <a:gd name="connsiteX48" fmla="*/ 50662 w 541806"/>
                <a:gd name="connsiteY48" fmla="*/ 752381 h 1332946"/>
                <a:gd name="connsiteX49" fmla="*/ 50374 w 541806"/>
                <a:gd name="connsiteY49" fmla="*/ 756262 h 1332946"/>
                <a:gd name="connsiteX50" fmla="*/ 50082 w 541806"/>
                <a:gd name="connsiteY50" fmla="*/ 760099 h 1332946"/>
                <a:gd name="connsiteX51" fmla="*/ 49837 w 541806"/>
                <a:gd name="connsiteY51" fmla="*/ 763976 h 1332946"/>
                <a:gd name="connsiteX52" fmla="*/ 49593 w 541806"/>
                <a:gd name="connsiteY52" fmla="*/ 767853 h 1332946"/>
                <a:gd name="connsiteX53" fmla="*/ 49348 w 541806"/>
                <a:gd name="connsiteY53" fmla="*/ 771730 h 1332946"/>
                <a:gd name="connsiteX54" fmla="*/ 49103 w 541806"/>
                <a:gd name="connsiteY54" fmla="*/ 775606 h 1332946"/>
                <a:gd name="connsiteX55" fmla="*/ 48902 w 541806"/>
                <a:gd name="connsiteY55" fmla="*/ 779479 h 1332946"/>
                <a:gd name="connsiteX56" fmla="*/ 48314 w 541806"/>
                <a:gd name="connsiteY56" fmla="*/ 794998 h 1332946"/>
                <a:gd name="connsiteX57" fmla="*/ 48031 w 541806"/>
                <a:gd name="connsiteY57" fmla="*/ 810535 h 1332946"/>
                <a:gd name="connsiteX58" fmla="*/ 48010 w 541806"/>
                <a:gd name="connsiteY58" fmla="*/ 826093 h 1332946"/>
                <a:gd name="connsiteX59" fmla="*/ 48247 w 541806"/>
                <a:gd name="connsiteY59" fmla="*/ 841631 h 1332946"/>
                <a:gd name="connsiteX60" fmla="*/ 48657 w 541806"/>
                <a:gd name="connsiteY60" fmla="*/ 852950 h 1332946"/>
                <a:gd name="connsiteX61" fmla="*/ 49193 w 541806"/>
                <a:gd name="connsiteY61" fmla="*/ 864216 h 1332946"/>
                <a:gd name="connsiteX62" fmla="*/ 49901 w 541806"/>
                <a:gd name="connsiteY62" fmla="*/ 875468 h 1332946"/>
                <a:gd name="connsiteX63" fmla="*/ 50778 w 541806"/>
                <a:gd name="connsiteY63" fmla="*/ 886663 h 1332946"/>
                <a:gd name="connsiteX64" fmla="*/ 51118 w 541806"/>
                <a:gd name="connsiteY64" fmla="*/ 890795 h 1332946"/>
                <a:gd name="connsiteX65" fmla="*/ 51500 w 541806"/>
                <a:gd name="connsiteY65" fmla="*/ 894924 h 1332946"/>
                <a:gd name="connsiteX66" fmla="*/ 51880 w 541806"/>
                <a:gd name="connsiteY66" fmla="*/ 899009 h 1332946"/>
                <a:gd name="connsiteX67" fmla="*/ 52301 w 541806"/>
                <a:gd name="connsiteY67" fmla="*/ 903091 h 1332946"/>
                <a:gd name="connsiteX68" fmla="*/ 54149 w 541806"/>
                <a:gd name="connsiteY68" fmla="*/ 918193 h 1332946"/>
                <a:gd name="connsiteX69" fmla="*/ 56288 w 541806"/>
                <a:gd name="connsiteY69" fmla="*/ 933141 h 1332946"/>
                <a:gd name="connsiteX70" fmla="*/ 58721 w 541806"/>
                <a:gd name="connsiteY70" fmla="*/ 947977 h 1332946"/>
                <a:gd name="connsiteX71" fmla="*/ 61445 w 541806"/>
                <a:gd name="connsiteY71" fmla="*/ 962661 h 1332946"/>
                <a:gd name="connsiteX72" fmla="*/ 64538 w 541806"/>
                <a:gd name="connsiteY72" fmla="*/ 977097 h 1332946"/>
                <a:gd name="connsiteX73" fmla="*/ 67914 w 541806"/>
                <a:gd name="connsiteY73" fmla="*/ 991292 h 1332946"/>
                <a:gd name="connsiteX74" fmla="*/ 71577 w 541806"/>
                <a:gd name="connsiteY74" fmla="*/ 1005291 h 1332946"/>
                <a:gd name="connsiteX75" fmla="*/ 75483 w 541806"/>
                <a:gd name="connsiteY75" fmla="*/ 1019054 h 1332946"/>
                <a:gd name="connsiteX76" fmla="*/ 79710 w 541806"/>
                <a:gd name="connsiteY76" fmla="*/ 1032530 h 1332946"/>
                <a:gd name="connsiteX77" fmla="*/ 84262 w 541806"/>
                <a:gd name="connsiteY77" fmla="*/ 1045719 h 1332946"/>
                <a:gd name="connsiteX78" fmla="*/ 89048 w 541806"/>
                <a:gd name="connsiteY78" fmla="*/ 1058629 h 1332946"/>
                <a:gd name="connsiteX79" fmla="*/ 94118 w 541806"/>
                <a:gd name="connsiteY79" fmla="*/ 1071256 h 1332946"/>
                <a:gd name="connsiteX80" fmla="*/ 99418 w 541806"/>
                <a:gd name="connsiteY80" fmla="*/ 1083560 h 1332946"/>
                <a:gd name="connsiteX81" fmla="*/ 104988 w 541806"/>
                <a:gd name="connsiteY81" fmla="*/ 1095453 h 1332946"/>
                <a:gd name="connsiteX82" fmla="*/ 110836 w 541806"/>
                <a:gd name="connsiteY82" fmla="*/ 1107019 h 1332946"/>
                <a:gd name="connsiteX83" fmla="*/ 116874 w 541806"/>
                <a:gd name="connsiteY83" fmla="*/ 1118266 h 1332946"/>
                <a:gd name="connsiteX84" fmla="*/ 143228 w 541806"/>
                <a:gd name="connsiteY84" fmla="*/ 1159477 h 1332946"/>
                <a:gd name="connsiteX85" fmla="*/ 172581 w 541806"/>
                <a:gd name="connsiteY85" fmla="*/ 1194461 h 1332946"/>
                <a:gd name="connsiteX86" fmla="*/ 204311 w 541806"/>
                <a:gd name="connsiteY86" fmla="*/ 1223054 h 1332946"/>
                <a:gd name="connsiteX87" fmla="*/ 237810 w 541806"/>
                <a:gd name="connsiteY87" fmla="*/ 1245217 h 1332946"/>
                <a:gd name="connsiteX88" fmla="*/ 272563 w 541806"/>
                <a:gd name="connsiteY88" fmla="*/ 1261038 h 1332946"/>
                <a:gd name="connsiteX89" fmla="*/ 308027 w 541806"/>
                <a:gd name="connsiteY89" fmla="*/ 1270733 h 1332946"/>
                <a:gd name="connsiteX90" fmla="*/ 343750 w 541806"/>
                <a:gd name="connsiteY90" fmla="*/ 1274601 h 1332946"/>
                <a:gd name="connsiteX91" fmla="*/ 379322 w 541806"/>
                <a:gd name="connsiteY91" fmla="*/ 1272977 h 1332946"/>
                <a:gd name="connsiteX92" fmla="*/ 414389 w 541806"/>
                <a:gd name="connsiteY92" fmla="*/ 1266237 h 1332946"/>
                <a:gd name="connsiteX93" fmla="*/ 448589 w 541806"/>
                <a:gd name="connsiteY93" fmla="*/ 1254760 h 1332946"/>
                <a:gd name="connsiteX94" fmla="*/ 481665 w 541806"/>
                <a:gd name="connsiteY94" fmla="*/ 1239085 h 1332946"/>
                <a:gd name="connsiteX95" fmla="*/ 513345 w 541806"/>
                <a:gd name="connsiteY95" fmla="*/ 1219624 h 1332946"/>
                <a:gd name="connsiteX96" fmla="*/ 528601 w 541806"/>
                <a:gd name="connsiteY96" fmla="*/ 1208577 h 1332946"/>
                <a:gd name="connsiteX97" fmla="*/ 541806 w 541806"/>
                <a:gd name="connsiteY97" fmla="*/ 1198155 h 1332946"/>
                <a:gd name="connsiteX98" fmla="*/ 541806 w 541806"/>
                <a:gd name="connsiteY98" fmla="*/ 1248779 h 1332946"/>
                <a:gd name="connsiteX99" fmla="*/ 516868 w 541806"/>
                <a:gd name="connsiteY99" fmla="*/ 1268302 h 1332946"/>
                <a:gd name="connsiteX100" fmla="*/ 482496 w 541806"/>
                <a:gd name="connsiteY100" fmla="*/ 1290323 h 1332946"/>
                <a:gd name="connsiteX101" fmla="*/ 446491 w 541806"/>
                <a:gd name="connsiteY101" fmla="*/ 1308320 h 1332946"/>
                <a:gd name="connsiteX102" fmla="*/ 409075 w 541806"/>
                <a:gd name="connsiteY102" fmla="*/ 1321795 h 1332946"/>
                <a:gd name="connsiteX103" fmla="*/ 370632 w 541806"/>
                <a:gd name="connsiteY103" fmla="*/ 1330155 h 1332946"/>
                <a:gd name="connsiteX104" fmla="*/ 331426 w 541806"/>
                <a:gd name="connsiteY104" fmla="*/ 1332944 h 1332946"/>
                <a:gd name="connsiteX105" fmla="*/ 291900 w 541806"/>
                <a:gd name="connsiteY105" fmla="*/ 1329692 h 1332946"/>
                <a:gd name="connsiteX106" fmla="*/ 252534 w 541806"/>
                <a:gd name="connsiteY106" fmla="*/ 1319971 h 1332946"/>
                <a:gd name="connsiteX107" fmla="*/ 213821 w 541806"/>
                <a:gd name="connsiteY107" fmla="*/ 1303436 h 1332946"/>
                <a:gd name="connsiteX108" fmla="*/ 176340 w 541806"/>
                <a:gd name="connsiteY108" fmla="*/ 1279737 h 1332946"/>
                <a:gd name="connsiteX109" fmla="*/ 140727 w 541806"/>
                <a:gd name="connsiteY109" fmla="*/ 1248734 h 1332946"/>
                <a:gd name="connsiteX110" fmla="*/ 107678 w 541806"/>
                <a:gd name="connsiteY110" fmla="*/ 1210413 h 1332946"/>
                <a:gd name="connsiteX111" fmla="*/ 77900 w 541806"/>
                <a:gd name="connsiteY111" fmla="*/ 1164977 h 1332946"/>
                <a:gd name="connsiteX112" fmla="*/ 71070 w 541806"/>
                <a:gd name="connsiteY112" fmla="*/ 1152537 h 1332946"/>
                <a:gd name="connsiteX113" fmla="*/ 64471 w 541806"/>
                <a:gd name="connsiteY113" fmla="*/ 1139733 h 1332946"/>
                <a:gd name="connsiteX114" fmla="*/ 58142 w 541806"/>
                <a:gd name="connsiteY114" fmla="*/ 1126517 h 1332946"/>
                <a:gd name="connsiteX115" fmla="*/ 52125 w 541806"/>
                <a:gd name="connsiteY115" fmla="*/ 1112884 h 1332946"/>
                <a:gd name="connsiteX116" fmla="*/ 46421 w 541806"/>
                <a:gd name="connsiteY116" fmla="*/ 1098837 h 1332946"/>
                <a:gd name="connsiteX117" fmla="*/ 40992 w 541806"/>
                <a:gd name="connsiteY117" fmla="*/ 1084462 h 1332946"/>
                <a:gd name="connsiteX118" fmla="*/ 35840 w 541806"/>
                <a:gd name="connsiteY118" fmla="*/ 1069762 h 1332946"/>
                <a:gd name="connsiteX119" fmla="*/ 31052 w 541806"/>
                <a:gd name="connsiteY119" fmla="*/ 1054729 h 1332946"/>
                <a:gd name="connsiteX120" fmla="*/ 26625 w 541806"/>
                <a:gd name="connsiteY120" fmla="*/ 1039363 h 1332946"/>
                <a:gd name="connsiteX121" fmla="*/ 22479 w 541806"/>
                <a:gd name="connsiteY121" fmla="*/ 1023714 h 1332946"/>
                <a:gd name="connsiteX122" fmla="*/ 18659 w 541806"/>
                <a:gd name="connsiteY122" fmla="*/ 1007820 h 1332946"/>
                <a:gd name="connsiteX123" fmla="*/ 15165 w 541806"/>
                <a:gd name="connsiteY123" fmla="*/ 991684 h 1332946"/>
                <a:gd name="connsiteX124" fmla="*/ 12086 w 541806"/>
                <a:gd name="connsiteY124" fmla="*/ 975297 h 1332946"/>
                <a:gd name="connsiteX125" fmla="*/ 9336 w 541806"/>
                <a:gd name="connsiteY125" fmla="*/ 958710 h 1332946"/>
                <a:gd name="connsiteX126" fmla="*/ 6919 w 541806"/>
                <a:gd name="connsiteY126" fmla="*/ 941965 h 1332946"/>
                <a:gd name="connsiteX127" fmla="*/ 4837 w 541806"/>
                <a:gd name="connsiteY127" fmla="*/ 925062 h 1332946"/>
                <a:gd name="connsiteX128" fmla="*/ 4326 w 541806"/>
                <a:gd name="connsiteY128" fmla="*/ 920425 h 1332946"/>
                <a:gd name="connsiteX129" fmla="*/ 3901 w 541806"/>
                <a:gd name="connsiteY129" fmla="*/ 915780 h 1332946"/>
                <a:gd name="connsiteX130" fmla="*/ 3476 w 541806"/>
                <a:gd name="connsiteY130" fmla="*/ 911134 h 1332946"/>
                <a:gd name="connsiteX131" fmla="*/ 3094 w 541806"/>
                <a:gd name="connsiteY131" fmla="*/ 906486 h 1332946"/>
                <a:gd name="connsiteX132" fmla="*/ 2071 w 541806"/>
                <a:gd name="connsiteY132" fmla="*/ 894047 h 1332946"/>
                <a:gd name="connsiteX133" fmla="*/ 1303 w 541806"/>
                <a:gd name="connsiteY133" fmla="*/ 881543 h 1332946"/>
                <a:gd name="connsiteX134" fmla="*/ 708 w 541806"/>
                <a:gd name="connsiteY134" fmla="*/ 869025 h 1332946"/>
                <a:gd name="connsiteX135" fmla="*/ 238 w 541806"/>
                <a:gd name="connsiteY135" fmla="*/ 856454 h 1332946"/>
                <a:gd name="connsiteX136" fmla="*/ 29 w 541806"/>
                <a:gd name="connsiteY136" fmla="*/ 839137 h 1332946"/>
                <a:gd name="connsiteX137" fmla="*/ 76 w 541806"/>
                <a:gd name="connsiteY137" fmla="*/ 821799 h 1332946"/>
                <a:gd name="connsiteX138" fmla="*/ 430 w 541806"/>
                <a:gd name="connsiteY138" fmla="*/ 804480 h 1332946"/>
                <a:gd name="connsiteX139" fmla="*/ 1131 w 541806"/>
                <a:gd name="connsiteY139" fmla="*/ 787176 h 1332946"/>
                <a:gd name="connsiteX140" fmla="*/ 1383 w 541806"/>
                <a:gd name="connsiteY140" fmla="*/ 782865 h 1332946"/>
                <a:gd name="connsiteX141" fmla="*/ 1635 w 541806"/>
                <a:gd name="connsiteY141" fmla="*/ 778554 h 1332946"/>
                <a:gd name="connsiteX142" fmla="*/ 1931 w 541806"/>
                <a:gd name="connsiteY142" fmla="*/ 774241 h 1332946"/>
                <a:gd name="connsiteX143" fmla="*/ 2226 w 541806"/>
                <a:gd name="connsiteY143" fmla="*/ 769926 h 1332946"/>
                <a:gd name="connsiteX144" fmla="*/ 2526 w 541806"/>
                <a:gd name="connsiteY144" fmla="*/ 765654 h 1332946"/>
                <a:gd name="connsiteX145" fmla="*/ 2824 w 541806"/>
                <a:gd name="connsiteY145" fmla="*/ 761383 h 1332946"/>
                <a:gd name="connsiteX146" fmla="*/ 3167 w 541806"/>
                <a:gd name="connsiteY146" fmla="*/ 757109 h 1332946"/>
                <a:gd name="connsiteX147" fmla="*/ 3551 w 541806"/>
                <a:gd name="connsiteY147" fmla="*/ 752830 h 1332946"/>
                <a:gd name="connsiteX148" fmla="*/ 5134 w 541806"/>
                <a:gd name="connsiteY148" fmla="*/ 735714 h 1332946"/>
                <a:gd name="connsiteX149" fmla="*/ 7079 w 541806"/>
                <a:gd name="connsiteY149" fmla="*/ 718783 h 1332946"/>
                <a:gd name="connsiteX150" fmla="*/ 8119 w 541806"/>
                <a:gd name="connsiteY150" fmla="*/ 710334 h 1332946"/>
                <a:gd name="connsiteX151" fmla="*/ 9294 w 541806"/>
                <a:gd name="connsiteY151" fmla="*/ 701960 h 1332946"/>
                <a:gd name="connsiteX152" fmla="*/ 11733 w 541806"/>
                <a:gd name="connsiteY152" fmla="*/ 685250 h 1332946"/>
                <a:gd name="connsiteX153" fmla="*/ 14493 w 541806"/>
                <a:gd name="connsiteY153" fmla="*/ 668730 h 1332946"/>
                <a:gd name="connsiteX154" fmla="*/ 15937 w 541806"/>
                <a:gd name="connsiteY154" fmla="*/ 660465 h 1332946"/>
                <a:gd name="connsiteX155" fmla="*/ 17477 w 541806"/>
                <a:gd name="connsiteY155" fmla="*/ 652321 h 1332946"/>
                <a:gd name="connsiteX156" fmla="*/ 20608 w 541806"/>
                <a:gd name="connsiteY156" fmla="*/ 636117 h 1332946"/>
                <a:gd name="connsiteX157" fmla="*/ 24059 w 541806"/>
                <a:gd name="connsiteY157" fmla="*/ 620103 h 1332946"/>
                <a:gd name="connsiteX158" fmla="*/ 25830 w 541806"/>
                <a:gd name="connsiteY158" fmla="*/ 612114 h 1332946"/>
                <a:gd name="connsiteX159" fmla="*/ 27700 w 541806"/>
                <a:gd name="connsiteY159" fmla="*/ 604290 h 1332946"/>
                <a:gd name="connsiteX160" fmla="*/ 31530 w 541806"/>
                <a:gd name="connsiteY160" fmla="*/ 588679 h 1332946"/>
                <a:gd name="connsiteX161" fmla="*/ 35600 w 541806"/>
                <a:gd name="connsiteY161" fmla="*/ 573351 h 1332946"/>
                <a:gd name="connsiteX162" fmla="*/ 39814 w 541806"/>
                <a:gd name="connsiteY162" fmla="*/ 558184 h 1332946"/>
                <a:gd name="connsiteX163" fmla="*/ 44178 w 541806"/>
                <a:gd name="connsiteY163" fmla="*/ 543266 h 1332946"/>
                <a:gd name="connsiteX164" fmla="*/ 48778 w 541806"/>
                <a:gd name="connsiteY164" fmla="*/ 528587 h 1332946"/>
                <a:gd name="connsiteX165" fmla="*/ 58335 w 541806"/>
                <a:gd name="connsiteY165" fmla="*/ 499895 h 1332946"/>
                <a:gd name="connsiteX166" fmla="*/ 68403 w 541806"/>
                <a:gd name="connsiteY166" fmla="*/ 472114 h 1332946"/>
                <a:gd name="connsiteX167" fmla="*/ 78941 w 541806"/>
                <a:gd name="connsiteY167" fmla="*/ 445334 h 1332946"/>
                <a:gd name="connsiteX168" fmla="*/ 89906 w 541806"/>
                <a:gd name="connsiteY168" fmla="*/ 419516 h 1332946"/>
                <a:gd name="connsiteX169" fmla="*/ 112894 w 541806"/>
                <a:gd name="connsiteY169" fmla="*/ 370740 h 1332946"/>
                <a:gd name="connsiteX170" fmla="*/ 136833 w 541806"/>
                <a:gd name="connsiteY170" fmla="*/ 325611 h 1332946"/>
                <a:gd name="connsiteX171" fmla="*/ 161397 w 541806"/>
                <a:gd name="connsiteY171" fmla="*/ 283899 h 1332946"/>
                <a:gd name="connsiteX172" fmla="*/ 186404 w 541806"/>
                <a:gd name="connsiteY172" fmla="*/ 245443 h 1332946"/>
                <a:gd name="connsiteX173" fmla="*/ 198959 w 541806"/>
                <a:gd name="connsiteY173" fmla="*/ 227381 h 1332946"/>
                <a:gd name="connsiteX174" fmla="*/ 211571 w 541806"/>
                <a:gd name="connsiteY174" fmla="*/ 210008 h 1332946"/>
                <a:gd name="connsiteX175" fmla="*/ 224197 w 541806"/>
                <a:gd name="connsiteY175" fmla="*/ 193326 h 1332946"/>
                <a:gd name="connsiteX176" fmla="*/ 236836 w 541806"/>
                <a:gd name="connsiteY176" fmla="*/ 177337 h 1332946"/>
                <a:gd name="connsiteX177" fmla="*/ 249439 w 541806"/>
                <a:gd name="connsiteY177" fmla="*/ 161958 h 1332946"/>
                <a:gd name="connsiteX178" fmla="*/ 262010 w 541806"/>
                <a:gd name="connsiteY178" fmla="*/ 147232 h 1332946"/>
                <a:gd name="connsiteX179" fmla="*/ 274539 w 541806"/>
                <a:gd name="connsiteY179" fmla="*/ 133072 h 1332946"/>
                <a:gd name="connsiteX180" fmla="*/ 287028 w 541806"/>
                <a:gd name="connsiteY180" fmla="*/ 119478 h 1332946"/>
                <a:gd name="connsiteX181" fmla="*/ 290134 w 541806"/>
                <a:gd name="connsiteY181" fmla="*/ 116147 h 1332946"/>
                <a:gd name="connsiteX182" fmla="*/ 293244 w 541806"/>
                <a:gd name="connsiteY182" fmla="*/ 112858 h 1332946"/>
                <a:gd name="connsiteX183" fmla="*/ 296354 w 541806"/>
                <a:gd name="connsiteY183" fmla="*/ 109569 h 1332946"/>
                <a:gd name="connsiteX184" fmla="*/ 299471 w 541806"/>
                <a:gd name="connsiteY184" fmla="*/ 106366 h 1332946"/>
                <a:gd name="connsiteX185" fmla="*/ 302544 w 541806"/>
                <a:gd name="connsiteY185" fmla="*/ 103166 h 1332946"/>
                <a:gd name="connsiteX186" fmla="*/ 305622 w 541806"/>
                <a:gd name="connsiteY186" fmla="*/ 100010 h 1332946"/>
                <a:gd name="connsiteX187" fmla="*/ 308700 w 541806"/>
                <a:gd name="connsiteY187" fmla="*/ 96854 h 1332946"/>
                <a:gd name="connsiteX188" fmla="*/ 311784 w 541806"/>
                <a:gd name="connsiteY188" fmla="*/ 93783 h 1332946"/>
                <a:gd name="connsiteX189" fmla="*/ 333873 w 541806"/>
                <a:gd name="connsiteY189" fmla="*/ 72035 h 1332946"/>
                <a:gd name="connsiteX190" fmla="*/ 343176 w 541806"/>
                <a:gd name="connsiteY190" fmla="*/ 62907 h 1332946"/>
                <a:gd name="connsiteX191" fmla="*/ 352252 w 541806"/>
                <a:gd name="connsiteY191" fmla="*/ 53667 h 1332946"/>
                <a:gd name="connsiteX192" fmla="*/ 361205 w 541806"/>
                <a:gd name="connsiteY192" fmla="*/ 44481 h 1332946"/>
                <a:gd name="connsiteX193" fmla="*/ 369887 w 541806"/>
                <a:gd name="connsiteY193" fmla="*/ 35188 h 1332946"/>
                <a:gd name="connsiteX194" fmla="*/ 386870 w 541806"/>
                <a:gd name="connsiteY194" fmla="*/ 16675 h 1332946"/>
                <a:gd name="connsiteX195" fmla="*/ 401479 w 541806"/>
                <a:gd name="connsiteY195" fmla="*/ 0 h 133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41806" h="1332946">
                  <a:moveTo>
                    <a:pt x="401479" y="0"/>
                  </a:moveTo>
                  <a:lnTo>
                    <a:pt x="453918" y="0"/>
                  </a:lnTo>
                  <a:lnTo>
                    <a:pt x="441203" y="16586"/>
                  </a:lnTo>
                  <a:cubicBezTo>
                    <a:pt x="436063" y="23118"/>
                    <a:pt x="430790" y="29618"/>
                    <a:pt x="425424" y="36039"/>
                  </a:cubicBezTo>
                  <a:cubicBezTo>
                    <a:pt x="420063" y="42504"/>
                    <a:pt x="414572" y="48979"/>
                    <a:pt x="408987" y="55375"/>
                  </a:cubicBezTo>
                  <a:cubicBezTo>
                    <a:pt x="403364" y="61816"/>
                    <a:pt x="397653" y="68265"/>
                    <a:pt x="391850" y="74636"/>
                  </a:cubicBezTo>
                  <a:lnTo>
                    <a:pt x="383023" y="84289"/>
                  </a:lnTo>
                  <a:lnTo>
                    <a:pt x="374014" y="93826"/>
                  </a:lnTo>
                  <a:lnTo>
                    <a:pt x="364882" y="103459"/>
                  </a:lnTo>
                  <a:lnTo>
                    <a:pt x="355479" y="112942"/>
                  </a:lnTo>
                  <a:lnTo>
                    <a:pt x="334124" y="134674"/>
                  </a:lnTo>
                  <a:cubicBezTo>
                    <a:pt x="332167" y="136699"/>
                    <a:pt x="330254" y="138719"/>
                    <a:pt x="328300" y="140787"/>
                  </a:cubicBezTo>
                  <a:cubicBezTo>
                    <a:pt x="326344" y="142811"/>
                    <a:pt x="324389" y="144878"/>
                    <a:pt x="322436" y="146945"/>
                  </a:cubicBezTo>
                  <a:cubicBezTo>
                    <a:pt x="320483" y="149012"/>
                    <a:pt x="318533" y="151123"/>
                    <a:pt x="316583" y="153233"/>
                  </a:cubicBezTo>
                  <a:cubicBezTo>
                    <a:pt x="314634" y="155344"/>
                    <a:pt x="312687" y="157496"/>
                    <a:pt x="310741" y="159650"/>
                  </a:cubicBezTo>
                  <a:cubicBezTo>
                    <a:pt x="306851" y="163999"/>
                    <a:pt x="302922" y="168396"/>
                    <a:pt x="299001" y="172878"/>
                  </a:cubicBezTo>
                  <a:cubicBezTo>
                    <a:pt x="295079" y="177360"/>
                    <a:pt x="291121" y="181933"/>
                    <a:pt x="287214" y="186588"/>
                  </a:cubicBezTo>
                  <a:cubicBezTo>
                    <a:pt x="283306" y="191241"/>
                    <a:pt x="279363" y="195986"/>
                    <a:pt x="275426" y="200816"/>
                  </a:cubicBezTo>
                  <a:cubicBezTo>
                    <a:pt x="271490" y="205647"/>
                    <a:pt x="267522" y="210609"/>
                    <a:pt x="263599" y="215612"/>
                  </a:cubicBezTo>
                  <a:cubicBezTo>
                    <a:pt x="259680" y="220658"/>
                    <a:pt x="255769" y="225789"/>
                    <a:pt x="251821" y="231010"/>
                  </a:cubicBezTo>
                  <a:cubicBezTo>
                    <a:pt x="247873" y="236231"/>
                    <a:pt x="243979" y="241578"/>
                    <a:pt x="240046" y="246971"/>
                  </a:cubicBezTo>
                  <a:cubicBezTo>
                    <a:pt x="236159" y="252404"/>
                    <a:pt x="232240" y="257970"/>
                    <a:pt x="228324" y="263578"/>
                  </a:cubicBezTo>
                  <a:cubicBezTo>
                    <a:pt x="224455" y="269226"/>
                    <a:pt x="220511" y="275011"/>
                    <a:pt x="216657" y="280830"/>
                  </a:cubicBezTo>
                  <a:cubicBezTo>
                    <a:pt x="208867" y="292565"/>
                    <a:pt x="201113" y="304729"/>
                    <a:pt x="193525" y="317313"/>
                  </a:cubicBezTo>
                  <a:cubicBezTo>
                    <a:pt x="185856" y="329989"/>
                    <a:pt x="178310" y="343089"/>
                    <a:pt x="170888" y="356656"/>
                  </a:cubicBezTo>
                  <a:cubicBezTo>
                    <a:pt x="163430" y="370313"/>
                    <a:pt x="156140" y="384432"/>
                    <a:pt x="149015" y="398971"/>
                  </a:cubicBezTo>
                  <a:cubicBezTo>
                    <a:pt x="141861" y="413686"/>
                    <a:pt x="134872" y="428821"/>
                    <a:pt x="128141" y="444454"/>
                  </a:cubicBezTo>
                  <a:cubicBezTo>
                    <a:pt x="124753" y="452273"/>
                    <a:pt x="121423" y="460259"/>
                    <a:pt x="118189" y="468368"/>
                  </a:cubicBezTo>
                  <a:cubicBezTo>
                    <a:pt x="114915" y="476525"/>
                    <a:pt x="111736" y="484759"/>
                    <a:pt x="108656" y="493159"/>
                  </a:cubicBezTo>
                  <a:cubicBezTo>
                    <a:pt x="105537" y="501605"/>
                    <a:pt x="102510" y="510131"/>
                    <a:pt x="99582" y="518778"/>
                  </a:cubicBezTo>
                  <a:cubicBezTo>
                    <a:pt x="96610" y="527429"/>
                    <a:pt x="93780" y="536242"/>
                    <a:pt x="91002" y="545137"/>
                  </a:cubicBezTo>
                  <a:cubicBezTo>
                    <a:pt x="89630" y="549540"/>
                    <a:pt x="88265" y="554029"/>
                    <a:pt x="86904" y="558561"/>
                  </a:cubicBezTo>
                  <a:cubicBezTo>
                    <a:pt x="85587" y="563089"/>
                    <a:pt x="84274" y="567660"/>
                    <a:pt x="83002" y="572229"/>
                  </a:cubicBezTo>
                  <a:cubicBezTo>
                    <a:pt x="81734" y="576839"/>
                    <a:pt x="80466" y="581450"/>
                    <a:pt x="79245" y="586101"/>
                  </a:cubicBezTo>
                  <a:cubicBezTo>
                    <a:pt x="78021" y="590708"/>
                    <a:pt x="76803" y="595401"/>
                    <a:pt x="75628" y="600091"/>
                  </a:cubicBezTo>
                  <a:lnTo>
                    <a:pt x="72248" y="614323"/>
                  </a:lnTo>
                  <a:lnTo>
                    <a:pt x="70579" y="621437"/>
                  </a:lnTo>
                  <a:lnTo>
                    <a:pt x="69007" y="628673"/>
                  </a:lnTo>
                  <a:lnTo>
                    <a:pt x="65952" y="643180"/>
                  </a:lnTo>
                  <a:lnTo>
                    <a:pt x="63174" y="657882"/>
                  </a:lnTo>
                  <a:lnTo>
                    <a:pt x="61786" y="665233"/>
                  </a:lnTo>
                  <a:lnTo>
                    <a:pt x="60532" y="672660"/>
                  </a:lnTo>
                  <a:lnTo>
                    <a:pt x="58120" y="687592"/>
                  </a:lnTo>
                  <a:lnTo>
                    <a:pt x="55979" y="702674"/>
                  </a:lnTo>
                  <a:lnTo>
                    <a:pt x="54956" y="710255"/>
                  </a:lnTo>
                  <a:lnTo>
                    <a:pt x="54065" y="717867"/>
                  </a:lnTo>
                  <a:lnTo>
                    <a:pt x="52373" y="733130"/>
                  </a:lnTo>
                  <a:lnTo>
                    <a:pt x="50996" y="748541"/>
                  </a:lnTo>
                  <a:cubicBezTo>
                    <a:pt x="50883" y="749806"/>
                    <a:pt x="50774" y="751116"/>
                    <a:pt x="50662" y="752381"/>
                  </a:cubicBezTo>
                  <a:cubicBezTo>
                    <a:pt x="50553" y="753691"/>
                    <a:pt x="50483" y="754953"/>
                    <a:pt x="50374" y="756262"/>
                  </a:cubicBezTo>
                  <a:cubicBezTo>
                    <a:pt x="50260" y="757527"/>
                    <a:pt x="50149" y="758794"/>
                    <a:pt x="50082" y="760099"/>
                  </a:cubicBezTo>
                  <a:cubicBezTo>
                    <a:pt x="50016" y="761404"/>
                    <a:pt x="49903" y="762671"/>
                    <a:pt x="49837" y="763976"/>
                  </a:cubicBezTo>
                  <a:cubicBezTo>
                    <a:pt x="49771" y="765282"/>
                    <a:pt x="49703" y="766543"/>
                    <a:pt x="49593" y="767853"/>
                  </a:cubicBezTo>
                  <a:cubicBezTo>
                    <a:pt x="49527" y="769159"/>
                    <a:pt x="49414" y="770424"/>
                    <a:pt x="49348" y="771730"/>
                  </a:cubicBezTo>
                  <a:cubicBezTo>
                    <a:pt x="49235" y="772995"/>
                    <a:pt x="49170" y="774301"/>
                    <a:pt x="49103" y="775606"/>
                  </a:cubicBezTo>
                  <a:cubicBezTo>
                    <a:pt x="48991" y="776872"/>
                    <a:pt x="48924" y="778177"/>
                    <a:pt x="48902" y="779479"/>
                  </a:cubicBezTo>
                  <a:cubicBezTo>
                    <a:pt x="48677" y="784654"/>
                    <a:pt x="48452" y="789830"/>
                    <a:pt x="48314" y="794998"/>
                  </a:cubicBezTo>
                  <a:cubicBezTo>
                    <a:pt x="48175" y="800167"/>
                    <a:pt x="48083" y="805374"/>
                    <a:pt x="48031" y="810535"/>
                  </a:cubicBezTo>
                  <a:cubicBezTo>
                    <a:pt x="47982" y="815739"/>
                    <a:pt x="47976" y="820940"/>
                    <a:pt x="48010" y="826093"/>
                  </a:cubicBezTo>
                  <a:cubicBezTo>
                    <a:pt x="48047" y="831291"/>
                    <a:pt x="48127" y="836484"/>
                    <a:pt x="48247" y="841631"/>
                  </a:cubicBezTo>
                  <a:cubicBezTo>
                    <a:pt x="48339" y="845393"/>
                    <a:pt x="48478" y="849195"/>
                    <a:pt x="48657" y="852950"/>
                  </a:cubicBezTo>
                  <a:cubicBezTo>
                    <a:pt x="48793" y="856709"/>
                    <a:pt x="49014" y="860461"/>
                    <a:pt x="49193" y="864216"/>
                  </a:cubicBezTo>
                  <a:cubicBezTo>
                    <a:pt x="49414" y="867968"/>
                    <a:pt x="49637" y="871720"/>
                    <a:pt x="49901" y="875468"/>
                  </a:cubicBezTo>
                  <a:cubicBezTo>
                    <a:pt x="50166" y="879217"/>
                    <a:pt x="50474" y="882961"/>
                    <a:pt x="50778" y="886663"/>
                  </a:cubicBezTo>
                  <a:cubicBezTo>
                    <a:pt x="50891" y="888040"/>
                    <a:pt x="51005" y="889418"/>
                    <a:pt x="51118" y="890795"/>
                  </a:cubicBezTo>
                  <a:cubicBezTo>
                    <a:pt x="51231" y="892172"/>
                    <a:pt x="51387" y="893546"/>
                    <a:pt x="51500" y="894924"/>
                  </a:cubicBezTo>
                  <a:cubicBezTo>
                    <a:pt x="51610" y="896258"/>
                    <a:pt x="51767" y="897632"/>
                    <a:pt x="51880" y="899009"/>
                  </a:cubicBezTo>
                  <a:cubicBezTo>
                    <a:pt x="52033" y="900340"/>
                    <a:pt x="52188" y="901714"/>
                    <a:pt x="52301" y="903091"/>
                  </a:cubicBezTo>
                  <a:cubicBezTo>
                    <a:pt x="52844" y="908117"/>
                    <a:pt x="53477" y="913178"/>
                    <a:pt x="54149" y="918193"/>
                  </a:cubicBezTo>
                  <a:cubicBezTo>
                    <a:pt x="54819" y="923165"/>
                    <a:pt x="55533" y="928176"/>
                    <a:pt x="56288" y="933141"/>
                  </a:cubicBezTo>
                  <a:cubicBezTo>
                    <a:pt x="57043" y="938106"/>
                    <a:pt x="57840" y="943067"/>
                    <a:pt x="58721" y="947977"/>
                  </a:cubicBezTo>
                  <a:cubicBezTo>
                    <a:pt x="59559" y="952892"/>
                    <a:pt x="60482" y="957799"/>
                    <a:pt x="61445" y="962661"/>
                  </a:cubicBezTo>
                  <a:cubicBezTo>
                    <a:pt x="62403" y="967478"/>
                    <a:pt x="63452" y="972332"/>
                    <a:pt x="64538" y="977097"/>
                  </a:cubicBezTo>
                  <a:cubicBezTo>
                    <a:pt x="65622" y="981861"/>
                    <a:pt x="66746" y="986578"/>
                    <a:pt x="67914" y="991292"/>
                  </a:cubicBezTo>
                  <a:cubicBezTo>
                    <a:pt x="69078" y="995963"/>
                    <a:pt x="70289" y="1000674"/>
                    <a:pt x="71577" y="1005291"/>
                  </a:cubicBezTo>
                  <a:cubicBezTo>
                    <a:pt x="72825" y="1009912"/>
                    <a:pt x="74111" y="1014486"/>
                    <a:pt x="75483" y="1019054"/>
                  </a:cubicBezTo>
                  <a:cubicBezTo>
                    <a:pt x="76808" y="1023582"/>
                    <a:pt x="78263" y="1028099"/>
                    <a:pt x="79710" y="1032530"/>
                  </a:cubicBezTo>
                  <a:cubicBezTo>
                    <a:pt x="81201" y="1036957"/>
                    <a:pt x="82691" y="1041385"/>
                    <a:pt x="84262" y="1045719"/>
                  </a:cubicBezTo>
                  <a:cubicBezTo>
                    <a:pt x="85831" y="1050054"/>
                    <a:pt x="87400" y="1054388"/>
                    <a:pt x="89048" y="1058629"/>
                  </a:cubicBezTo>
                  <a:cubicBezTo>
                    <a:pt x="90697" y="1062870"/>
                    <a:pt x="92389" y="1067108"/>
                    <a:pt x="94118" y="1071256"/>
                  </a:cubicBezTo>
                  <a:cubicBezTo>
                    <a:pt x="95801" y="1075407"/>
                    <a:pt x="97568" y="1079509"/>
                    <a:pt x="99418" y="1083560"/>
                  </a:cubicBezTo>
                  <a:cubicBezTo>
                    <a:pt x="101221" y="1087572"/>
                    <a:pt x="103064" y="1091538"/>
                    <a:pt x="104988" y="1095453"/>
                  </a:cubicBezTo>
                  <a:cubicBezTo>
                    <a:pt x="106915" y="1099367"/>
                    <a:pt x="108835" y="1103240"/>
                    <a:pt x="110836" y="1107019"/>
                  </a:cubicBezTo>
                  <a:cubicBezTo>
                    <a:pt x="112794" y="1110801"/>
                    <a:pt x="114838" y="1114577"/>
                    <a:pt x="116874" y="1118266"/>
                  </a:cubicBezTo>
                  <a:cubicBezTo>
                    <a:pt x="125061" y="1132977"/>
                    <a:pt x="133860" y="1146726"/>
                    <a:pt x="143228" y="1159477"/>
                  </a:cubicBezTo>
                  <a:cubicBezTo>
                    <a:pt x="152503" y="1172149"/>
                    <a:pt x="162303" y="1183823"/>
                    <a:pt x="172581" y="1194461"/>
                  </a:cubicBezTo>
                  <a:cubicBezTo>
                    <a:pt x="182765" y="1205021"/>
                    <a:pt x="193342" y="1214552"/>
                    <a:pt x="204311" y="1223054"/>
                  </a:cubicBezTo>
                  <a:cubicBezTo>
                    <a:pt x="215186" y="1231476"/>
                    <a:pt x="226368" y="1238877"/>
                    <a:pt x="237810" y="1245217"/>
                  </a:cubicBezTo>
                  <a:cubicBezTo>
                    <a:pt x="249204" y="1251518"/>
                    <a:pt x="260775" y="1256807"/>
                    <a:pt x="272563" y="1261038"/>
                  </a:cubicBezTo>
                  <a:cubicBezTo>
                    <a:pt x="284261" y="1265234"/>
                    <a:pt x="296097" y="1268464"/>
                    <a:pt x="308027" y="1270733"/>
                  </a:cubicBezTo>
                  <a:cubicBezTo>
                    <a:pt x="319825" y="1272970"/>
                    <a:pt x="331760" y="1274243"/>
                    <a:pt x="343750" y="1274601"/>
                  </a:cubicBezTo>
                  <a:cubicBezTo>
                    <a:pt x="355563" y="1274929"/>
                    <a:pt x="367482" y="1274426"/>
                    <a:pt x="379322" y="1272977"/>
                  </a:cubicBezTo>
                  <a:cubicBezTo>
                    <a:pt x="391038" y="1271580"/>
                    <a:pt x="402768" y="1269317"/>
                    <a:pt x="414389" y="1266237"/>
                  </a:cubicBezTo>
                  <a:cubicBezTo>
                    <a:pt x="425880" y="1263170"/>
                    <a:pt x="437308" y="1259328"/>
                    <a:pt x="448589" y="1254760"/>
                  </a:cubicBezTo>
                  <a:cubicBezTo>
                    <a:pt x="459788" y="1250243"/>
                    <a:pt x="470797" y="1245004"/>
                    <a:pt x="481665" y="1239085"/>
                  </a:cubicBezTo>
                  <a:cubicBezTo>
                    <a:pt x="492405" y="1233219"/>
                    <a:pt x="502964" y="1226717"/>
                    <a:pt x="513345" y="1219624"/>
                  </a:cubicBezTo>
                  <a:cubicBezTo>
                    <a:pt x="518471" y="1216083"/>
                    <a:pt x="523586" y="1212413"/>
                    <a:pt x="528601" y="1208577"/>
                  </a:cubicBezTo>
                  <a:lnTo>
                    <a:pt x="541806" y="1198155"/>
                  </a:lnTo>
                  <a:lnTo>
                    <a:pt x="541806" y="1248779"/>
                  </a:lnTo>
                  <a:lnTo>
                    <a:pt x="516868" y="1268302"/>
                  </a:lnTo>
                  <a:cubicBezTo>
                    <a:pt x="505652" y="1276286"/>
                    <a:pt x="494169" y="1283687"/>
                    <a:pt x="482496" y="1290323"/>
                  </a:cubicBezTo>
                  <a:cubicBezTo>
                    <a:pt x="470695" y="1297014"/>
                    <a:pt x="458670" y="1303072"/>
                    <a:pt x="446491" y="1308320"/>
                  </a:cubicBezTo>
                  <a:cubicBezTo>
                    <a:pt x="434143" y="1313625"/>
                    <a:pt x="421686" y="1318115"/>
                    <a:pt x="409075" y="1321795"/>
                  </a:cubicBezTo>
                  <a:cubicBezTo>
                    <a:pt x="396378" y="1325482"/>
                    <a:pt x="383521" y="1328273"/>
                    <a:pt x="370632" y="1330155"/>
                  </a:cubicBezTo>
                  <a:cubicBezTo>
                    <a:pt x="357570" y="1332052"/>
                    <a:pt x="344475" y="1332998"/>
                    <a:pt x="331426" y="1332944"/>
                  </a:cubicBezTo>
                  <a:cubicBezTo>
                    <a:pt x="318208" y="1332903"/>
                    <a:pt x="304989" y="1331823"/>
                    <a:pt x="291900" y="1329692"/>
                  </a:cubicBezTo>
                  <a:cubicBezTo>
                    <a:pt x="278679" y="1327529"/>
                    <a:pt x="265502" y="1324322"/>
                    <a:pt x="252534" y="1319971"/>
                  </a:cubicBezTo>
                  <a:cubicBezTo>
                    <a:pt x="239434" y="1315588"/>
                    <a:pt x="226503" y="1310108"/>
                    <a:pt x="213821" y="1303436"/>
                  </a:cubicBezTo>
                  <a:cubicBezTo>
                    <a:pt x="201007" y="1296733"/>
                    <a:pt x="188523" y="1288789"/>
                    <a:pt x="176340" y="1279737"/>
                  </a:cubicBezTo>
                  <a:cubicBezTo>
                    <a:pt x="164062" y="1270606"/>
                    <a:pt x="152159" y="1260231"/>
                    <a:pt x="140727" y="1248734"/>
                  </a:cubicBezTo>
                  <a:cubicBezTo>
                    <a:pt x="129199" y="1237114"/>
                    <a:pt x="118139" y="1224330"/>
                    <a:pt x="107678" y="1210413"/>
                  </a:cubicBezTo>
                  <a:cubicBezTo>
                    <a:pt x="97123" y="1196417"/>
                    <a:pt x="87166" y="1181245"/>
                    <a:pt x="77900" y="1164977"/>
                  </a:cubicBezTo>
                  <a:cubicBezTo>
                    <a:pt x="75616" y="1160917"/>
                    <a:pt x="73321" y="1156729"/>
                    <a:pt x="71070" y="1152537"/>
                  </a:cubicBezTo>
                  <a:cubicBezTo>
                    <a:pt x="68820" y="1148346"/>
                    <a:pt x="66647" y="1144061"/>
                    <a:pt x="64471" y="1139733"/>
                  </a:cubicBezTo>
                  <a:cubicBezTo>
                    <a:pt x="62338" y="1135402"/>
                    <a:pt x="60198" y="1130984"/>
                    <a:pt x="58142" y="1126517"/>
                  </a:cubicBezTo>
                  <a:cubicBezTo>
                    <a:pt x="56085" y="1122049"/>
                    <a:pt x="54064" y="1117492"/>
                    <a:pt x="52125" y="1112884"/>
                  </a:cubicBezTo>
                  <a:cubicBezTo>
                    <a:pt x="50182" y="1108234"/>
                    <a:pt x="48283" y="1103580"/>
                    <a:pt x="46421" y="1098837"/>
                  </a:cubicBezTo>
                  <a:cubicBezTo>
                    <a:pt x="44557" y="1094093"/>
                    <a:pt x="42732" y="1089303"/>
                    <a:pt x="40992" y="1084462"/>
                  </a:cubicBezTo>
                  <a:cubicBezTo>
                    <a:pt x="39208" y="1079626"/>
                    <a:pt x="37502" y="1074696"/>
                    <a:pt x="35840" y="1069762"/>
                  </a:cubicBezTo>
                  <a:cubicBezTo>
                    <a:pt x="34221" y="1064825"/>
                    <a:pt x="32596" y="1059802"/>
                    <a:pt x="31052" y="1054729"/>
                  </a:cubicBezTo>
                  <a:cubicBezTo>
                    <a:pt x="29551" y="1049653"/>
                    <a:pt x="28047" y="1044533"/>
                    <a:pt x="26625" y="1039363"/>
                  </a:cubicBezTo>
                  <a:cubicBezTo>
                    <a:pt x="25160" y="1034196"/>
                    <a:pt x="23821" y="1028976"/>
                    <a:pt x="22479" y="1023714"/>
                  </a:cubicBezTo>
                  <a:cubicBezTo>
                    <a:pt x="21136" y="1018450"/>
                    <a:pt x="19880" y="1013180"/>
                    <a:pt x="18659" y="1007820"/>
                  </a:cubicBezTo>
                  <a:cubicBezTo>
                    <a:pt x="17439" y="1002461"/>
                    <a:pt x="16304" y="997094"/>
                    <a:pt x="15165" y="991684"/>
                  </a:cubicBezTo>
                  <a:cubicBezTo>
                    <a:pt x="14068" y="986228"/>
                    <a:pt x="13056" y="980764"/>
                    <a:pt x="12086" y="975297"/>
                  </a:cubicBezTo>
                  <a:cubicBezTo>
                    <a:pt x="11114" y="969787"/>
                    <a:pt x="10183" y="964274"/>
                    <a:pt x="9336" y="958710"/>
                  </a:cubicBezTo>
                  <a:cubicBezTo>
                    <a:pt x="8489" y="953146"/>
                    <a:pt x="7684" y="947579"/>
                    <a:pt x="6919" y="941965"/>
                  </a:cubicBezTo>
                  <a:cubicBezTo>
                    <a:pt x="6155" y="936351"/>
                    <a:pt x="5477" y="930730"/>
                    <a:pt x="4837" y="925062"/>
                  </a:cubicBezTo>
                  <a:cubicBezTo>
                    <a:pt x="4667" y="923517"/>
                    <a:pt x="4496" y="921971"/>
                    <a:pt x="4326" y="920425"/>
                  </a:cubicBezTo>
                  <a:cubicBezTo>
                    <a:pt x="4198" y="918875"/>
                    <a:pt x="4028" y="917330"/>
                    <a:pt x="3901" y="915780"/>
                  </a:cubicBezTo>
                  <a:cubicBezTo>
                    <a:pt x="3773" y="914230"/>
                    <a:pt x="3603" y="912684"/>
                    <a:pt x="3476" y="911134"/>
                  </a:cubicBezTo>
                  <a:cubicBezTo>
                    <a:pt x="3348" y="909585"/>
                    <a:pt x="3221" y="908035"/>
                    <a:pt x="3094" y="906486"/>
                  </a:cubicBezTo>
                  <a:cubicBezTo>
                    <a:pt x="2710" y="902357"/>
                    <a:pt x="2411" y="898179"/>
                    <a:pt x="2071" y="894047"/>
                  </a:cubicBezTo>
                  <a:cubicBezTo>
                    <a:pt x="1817" y="889908"/>
                    <a:pt x="1517" y="885728"/>
                    <a:pt x="1303" y="881543"/>
                  </a:cubicBezTo>
                  <a:cubicBezTo>
                    <a:pt x="1093" y="877400"/>
                    <a:pt x="879" y="873214"/>
                    <a:pt x="708" y="869025"/>
                  </a:cubicBezTo>
                  <a:cubicBezTo>
                    <a:pt x="493" y="864839"/>
                    <a:pt x="366" y="860646"/>
                    <a:pt x="238" y="856454"/>
                  </a:cubicBezTo>
                  <a:cubicBezTo>
                    <a:pt x="108" y="850658"/>
                    <a:pt x="25" y="844901"/>
                    <a:pt x="29" y="839137"/>
                  </a:cubicBezTo>
                  <a:cubicBezTo>
                    <a:pt x="-16" y="833334"/>
                    <a:pt x="-13" y="827571"/>
                    <a:pt x="76" y="821799"/>
                  </a:cubicBezTo>
                  <a:cubicBezTo>
                    <a:pt x="122" y="816032"/>
                    <a:pt x="250" y="810215"/>
                    <a:pt x="430" y="804480"/>
                  </a:cubicBezTo>
                  <a:cubicBezTo>
                    <a:pt x="604" y="798702"/>
                    <a:pt x="823" y="792921"/>
                    <a:pt x="1131" y="787176"/>
                  </a:cubicBezTo>
                  <a:cubicBezTo>
                    <a:pt x="1229" y="785738"/>
                    <a:pt x="1285" y="784303"/>
                    <a:pt x="1383" y="782865"/>
                  </a:cubicBezTo>
                  <a:cubicBezTo>
                    <a:pt x="1438" y="781431"/>
                    <a:pt x="1537" y="779993"/>
                    <a:pt x="1635" y="778554"/>
                  </a:cubicBezTo>
                  <a:cubicBezTo>
                    <a:pt x="1734" y="777116"/>
                    <a:pt x="1832" y="775678"/>
                    <a:pt x="1931" y="774241"/>
                  </a:cubicBezTo>
                  <a:cubicBezTo>
                    <a:pt x="2029" y="772802"/>
                    <a:pt x="2128" y="771364"/>
                    <a:pt x="2226" y="769926"/>
                  </a:cubicBezTo>
                  <a:cubicBezTo>
                    <a:pt x="2328" y="768531"/>
                    <a:pt x="2426" y="767093"/>
                    <a:pt x="2526" y="765654"/>
                  </a:cubicBezTo>
                  <a:cubicBezTo>
                    <a:pt x="2628" y="764259"/>
                    <a:pt x="2726" y="762821"/>
                    <a:pt x="2824" y="761383"/>
                  </a:cubicBezTo>
                  <a:cubicBezTo>
                    <a:pt x="2926" y="759988"/>
                    <a:pt x="3024" y="758550"/>
                    <a:pt x="3167" y="757109"/>
                  </a:cubicBezTo>
                  <a:cubicBezTo>
                    <a:pt x="3265" y="755670"/>
                    <a:pt x="3409" y="754271"/>
                    <a:pt x="3551" y="752830"/>
                  </a:cubicBezTo>
                  <a:lnTo>
                    <a:pt x="5134" y="735714"/>
                  </a:lnTo>
                  <a:lnTo>
                    <a:pt x="7079" y="718783"/>
                  </a:lnTo>
                  <a:lnTo>
                    <a:pt x="8119" y="710334"/>
                  </a:lnTo>
                  <a:lnTo>
                    <a:pt x="9294" y="701960"/>
                  </a:lnTo>
                  <a:lnTo>
                    <a:pt x="11733" y="685250"/>
                  </a:lnTo>
                  <a:lnTo>
                    <a:pt x="14493" y="668730"/>
                  </a:lnTo>
                  <a:lnTo>
                    <a:pt x="15937" y="660465"/>
                  </a:lnTo>
                  <a:lnTo>
                    <a:pt x="17477" y="652321"/>
                  </a:lnTo>
                  <a:lnTo>
                    <a:pt x="20608" y="636117"/>
                  </a:lnTo>
                  <a:lnTo>
                    <a:pt x="24059" y="620103"/>
                  </a:lnTo>
                  <a:lnTo>
                    <a:pt x="25830" y="612114"/>
                  </a:lnTo>
                  <a:lnTo>
                    <a:pt x="27700" y="604290"/>
                  </a:lnTo>
                  <a:lnTo>
                    <a:pt x="31530" y="588679"/>
                  </a:lnTo>
                  <a:cubicBezTo>
                    <a:pt x="32884" y="583541"/>
                    <a:pt x="34243" y="578446"/>
                    <a:pt x="35600" y="573351"/>
                  </a:cubicBezTo>
                  <a:cubicBezTo>
                    <a:pt x="36957" y="568256"/>
                    <a:pt x="38363" y="563201"/>
                    <a:pt x="39814" y="558184"/>
                  </a:cubicBezTo>
                  <a:cubicBezTo>
                    <a:pt x="41221" y="553172"/>
                    <a:pt x="42676" y="548199"/>
                    <a:pt x="44178" y="543266"/>
                  </a:cubicBezTo>
                  <a:cubicBezTo>
                    <a:pt x="45678" y="538332"/>
                    <a:pt x="47183" y="533441"/>
                    <a:pt x="48778" y="528587"/>
                  </a:cubicBezTo>
                  <a:cubicBezTo>
                    <a:pt x="51838" y="518889"/>
                    <a:pt x="55040" y="509353"/>
                    <a:pt x="58335" y="499895"/>
                  </a:cubicBezTo>
                  <a:cubicBezTo>
                    <a:pt x="61593" y="490484"/>
                    <a:pt x="64949" y="481238"/>
                    <a:pt x="68403" y="472114"/>
                  </a:cubicBezTo>
                  <a:cubicBezTo>
                    <a:pt x="71817" y="463037"/>
                    <a:pt x="75331" y="454124"/>
                    <a:pt x="78941" y="445334"/>
                  </a:cubicBezTo>
                  <a:cubicBezTo>
                    <a:pt x="82513" y="436591"/>
                    <a:pt x="86181" y="427969"/>
                    <a:pt x="89906" y="419516"/>
                  </a:cubicBezTo>
                  <a:cubicBezTo>
                    <a:pt x="97365" y="402696"/>
                    <a:pt x="104997" y="386425"/>
                    <a:pt x="112894" y="370740"/>
                  </a:cubicBezTo>
                  <a:cubicBezTo>
                    <a:pt x="120713" y="355147"/>
                    <a:pt x="128664" y="340106"/>
                    <a:pt x="136833" y="325611"/>
                  </a:cubicBezTo>
                  <a:cubicBezTo>
                    <a:pt x="144876" y="311171"/>
                    <a:pt x="153094" y="297278"/>
                    <a:pt x="161397" y="283899"/>
                  </a:cubicBezTo>
                  <a:cubicBezTo>
                    <a:pt x="169622" y="270613"/>
                    <a:pt x="177973" y="257793"/>
                    <a:pt x="186404" y="245443"/>
                  </a:cubicBezTo>
                  <a:cubicBezTo>
                    <a:pt x="190539" y="239340"/>
                    <a:pt x="194764" y="233273"/>
                    <a:pt x="198959" y="227381"/>
                  </a:cubicBezTo>
                  <a:cubicBezTo>
                    <a:pt x="203156" y="221490"/>
                    <a:pt x="207358" y="215684"/>
                    <a:pt x="211571" y="210008"/>
                  </a:cubicBezTo>
                  <a:cubicBezTo>
                    <a:pt x="215789" y="204374"/>
                    <a:pt x="219965" y="198787"/>
                    <a:pt x="224197" y="193326"/>
                  </a:cubicBezTo>
                  <a:cubicBezTo>
                    <a:pt x="228389" y="187912"/>
                    <a:pt x="232630" y="182580"/>
                    <a:pt x="236836" y="177337"/>
                  </a:cubicBezTo>
                  <a:cubicBezTo>
                    <a:pt x="241046" y="172138"/>
                    <a:pt x="245216" y="166985"/>
                    <a:pt x="249439" y="161958"/>
                  </a:cubicBezTo>
                  <a:cubicBezTo>
                    <a:pt x="253624" y="156978"/>
                    <a:pt x="257815" y="152083"/>
                    <a:pt x="262010" y="147232"/>
                  </a:cubicBezTo>
                  <a:cubicBezTo>
                    <a:pt x="266164" y="142427"/>
                    <a:pt x="270369" y="137704"/>
                    <a:pt x="274539" y="133072"/>
                  </a:cubicBezTo>
                  <a:cubicBezTo>
                    <a:pt x="278712" y="128482"/>
                    <a:pt x="282888" y="123935"/>
                    <a:pt x="287028" y="119478"/>
                  </a:cubicBezTo>
                  <a:cubicBezTo>
                    <a:pt x="288066" y="118397"/>
                    <a:pt x="289100" y="117271"/>
                    <a:pt x="290134" y="116147"/>
                  </a:cubicBezTo>
                  <a:cubicBezTo>
                    <a:pt x="291172" y="115065"/>
                    <a:pt x="292206" y="113940"/>
                    <a:pt x="293244" y="112858"/>
                  </a:cubicBezTo>
                  <a:cubicBezTo>
                    <a:pt x="294278" y="111732"/>
                    <a:pt x="295316" y="110651"/>
                    <a:pt x="296354" y="109569"/>
                  </a:cubicBezTo>
                  <a:cubicBezTo>
                    <a:pt x="297392" y="108486"/>
                    <a:pt x="298429" y="107405"/>
                    <a:pt x="299471" y="106366"/>
                  </a:cubicBezTo>
                  <a:cubicBezTo>
                    <a:pt x="300466" y="105287"/>
                    <a:pt x="301507" y="104248"/>
                    <a:pt x="302544" y="103166"/>
                  </a:cubicBezTo>
                  <a:cubicBezTo>
                    <a:pt x="303586" y="102128"/>
                    <a:pt x="304581" y="101050"/>
                    <a:pt x="305622" y="100010"/>
                  </a:cubicBezTo>
                  <a:cubicBezTo>
                    <a:pt x="306663" y="98971"/>
                    <a:pt x="307662" y="97936"/>
                    <a:pt x="308700" y="96854"/>
                  </a:cubicBezTo>
                  <a:cubicBezTo>
                    <a:pt x="309741" y="95815"/>
                    <a:pt x="310742" y="94823"/>
                    <a:pt x="311784" y="93783"/>
                  </a:cubicBezTo>
                  <a:lnTo>
                    <a:pt x="333873" y="72035"/>
                  </a:lnTo>
                  <a:lnTo>
                    <a:pt x="343176" y="62907"/>
                  </a:lnTo>
                  <a:lnTo>
                    <a:pt x="352252" y="53667"/>
                  </a:lnTo>
                  <a:lnTo>
                    <a:pt x="361205" y="44481"/>
                  </a:lnTo>
                  <a:lnTo>
                    <a:pt x="369887" y="35188"/>
                  </a:lnTo>
                  <a:cubicBezTo>
                    <a:pt x="375665" y="29036"/>
                    <a:pt x="381311" y="22851"/>
                    <a:pt x="386870" y="16675"/>
                  </a:cubicBezTo>
                  <a:lnTo>
                    <a:pt x="4014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55" name="Group 54">
            <a:extLst>
              <a:ext uri="{FF2B5EF4-FFF2-40B4-BE49-F238E27FC236}">
                <a16:creationId xmlns:a16="http://schemas.microsoft.com/office/drawing/2014/main" id="{38336E74-05D7-7DEA-4A3E-08F5D2A9E5E3}"/>
              </a:ext>
            </a:extLst>
          </p:cNvPr>
          <p:cNvGrpSpPr/>
          <p:nvPr userDrawn="1"/>
        </p:nvGrpSpPr>
        <p:grpSpPr>
          <a:xfrm>
            <a:off x="6469990" y="0"/>
            <a:ext cx="5722011" cy="1228638"/>
            <a:chOff x="6469990" y="0"/>
            <a:chExt cx="5722011" cy="1228638"/>
          </a:xfrm>
          <a:solidFill>
            <a:schemeClr val="bg1">
              <a:lumMod val="85000"/>
              <a:alpha val="50000"/>
            </a:schemeClr>
          </a:solidFill>
        </p:grpSpPr>
        <p:sp>
          <p:nvSpPr>
            <p:cNvPr id="47" name="Freeform: Shape 46">
              <a:extLst>
                <a:ext uri="{FF2B5EF4-FFF2-40B4-BE49-F238E27FC236}">
                  <a16:creationId xmlns:a16="http://schemas.microsoft.com/office/drawing/2014/main" id="{CD351D91-B03E-7522-8D7D-0E1A9FF25448}"/>
                </a:ext>
              </a:extLst>
            </p:cNvPr>
            <p:cNvSpPr/>
            <p:nvPr userDrawn="1"/>
          </p:nvSpPr>
          <p:spPr>
            <a:xfrm>
              <a:off x="6469990" y="0"/>
              <a:ext cx="5017427" cy="956218"/>
            </a:xfrm>
            <a:custGeom>
              <a:avLst/>
              <a:gdLst>
                <a:gd name="connsiteX0" fmla="*/ 0 w 5017427"/>
                <a:gd name="connsiteY0" fmla="*/ 0 h 956218"/>
                <a:gd name="connsiteX1" fmla="*/ 546709 w 5017427"/>
                <a:gd name="connsiteY1" fmla="*/ 0 h 956218"/>
                <a:gd name="connsiteX2" fmla="*/ 629890 w 5017427"/>
                <a:gd name="connsiteY2" fmla="*/ 43558 h 956218"/>
                <a:gd name="connsiteX3" fmla="*/ 1002624 w 5017427"/>
                <a:gd name="connsiteY3" fmla="*/ 222528 h 956218"/>
                <a:gd name="connsiteX4" fmla="*/ 1356315 w 5017427"/>
                <a:gd name="connsiteY4" fmla="*/ 376500 h 956218"/>
                <a:gd name="connsiteX5" fmla="*/ 1441977 w 5017427"/>
                <a:gd name="connsiteY5" fmla="*/ 411189 h 956218"/>
                <a:gd name="connsiteX6" fmla="*/ 1526439 w 5017427"/>
                <a:gd name="connsiteY6" fmla="*/ 444460 h 956218"/>
                <a:gd name="connsiteX7" fmla="*/ 1609744 w 5017427"/>
                <a:gd name="connsiteY7" fmla="*/ 476310 h 956218"/>
                <a:gd name="connsiteX8" fmla="*/ 1691892 w 5017427"/>
                <a:gd name="connsiteY8" fmla="*/ 506740 h 956218"/>
                <a:gd name="connsiteX9" fmla="*/ 1773138 w 5017427"/>
                <a:gd name="connsiteY9" fmla="*/ 535682 h 956218"/>
                <a:gd name="connsiteX10" fmla="*/ 1853274 w 5017427"/>
                <a:gd name="connsiteY10" fmla="*/ 563242 h 956218"/>
                <a:gd name="connsiteX11" fmla="*/ 1932303 w 5017427"/>
                <a:gd name="connsiteY11" fmla="*/ 589463 h 956218"/>
                <a:gd name="connsiteX12" fmla="*/ 2010226 w 5017427"/>
                <a:gd name="connsiteY12" fmla="*/ 614346 h 956218"/>
                <a:gd name="connsiteX13" fmla="*/ 2162927 w 5017427"/>
                <a:gd name="connsiteY13" fmla="*/ 660122 h 956218"/>
                <a:gd name="connsiteX14" fmla="*/ 2311634 w 5017427"/>
                <a:gd name="connsiteY14" fmla="*/ 700551 h 956218"/>
                <a:gd name="connsiteX15" fmla="*/ 2456273 w 5017427"/>
                <a:gd name="connsiteY15" fmla="*/ 735766 h 956218"/>
                <a:gd name="connsiteX16" fmla="*/ 2596778 w 5017427"/>
                <a:gd name="connsiteY16" fmla="*/ 766035 h 956218"/>
                <a:gd name="connsiteX17" fmla="*/ 2733241 w 5017427"/>
                <a:gd name="connsiteY17" fmla="*/ 791393 h 956218"/>
                <a:gd name="connsiteX18" fmla="*/ 2865706 w 5017427"/>
                <a:gd name="connsiteY18" fmla="*/ 811879 h 956218"/>
                <a:gd name="connsiteX19" fmla="*/ 2994177 w 5017427"/>
                <a:gd name="connsiteY19" fmla="*/ 827537 h 956218"/>
                <a:gd name="connsiteX20" fmla="*/ 3118662 w 5017427"/>
                <a:gd name="connsiteY20" fmla="*/ 838452 h 956218"/>
                <a:gd name="connsiteX21" fmla="*/ 3239053 w 5017427"/>
                <a:gd name="connsiteY21" fmla="*/ 844894 h 956218"/>
                <a:gd name="connsiteX22" fmla="*/ 3355302 w 5017427"/>
                <a:gd name="connsiteY22" fmla="*/ 846822 h 956218"/>
                <a:gd name="connsiteX23" fmla="*/ 3467342 w 5017427"/>
                <a:gd name="connsiteY23" fmla="*/ 844460 h 956218"/>
                <a:gd name="connsiteX24" fmla="*/ 3575094 w 5017427"/>
                <a:gd name="connsiteY24" fmla="*/ 837901 h 956218"/>
                <a:gd name="connsiteX25" fmla="*/ 3678486 w 5017427"/>
                <a:gd name="connsiteY25" fmla="*/ 827323 h 956218"/>
                <a:gd name="connsiteX26" fmla="*/ 3777439 w 5017427"/>
                <a:gd name="connsiteY26" fmla="*/ 812820 h 956218"/>
                <a:gd name="connsiteX27" fmla="*/ 3871842 w 5017427"/>
                <a:gd name="connsiteY27" fmla="*/ 794660 h 956218"/>
                <a:gd name="connsiteX28" fmla="*/ 3961636 w 5017427"/>
                <a:gd name="connsiteY28" fmla="*/ 773111 h 956218"/>
                <a:gd name="connsiteX29" fmla="*/ 4046755 w 5017427"/>
                <a:gd name="connsiteY29" fmla="*/ 748477 h 956218"/>
                <a:gd name="connsiteX30" fmla="*/ 4127223 w 5017427"/>
                <a:gd name="connsiteY30" fmla="*/ 721020 h 956218"/>
                <a:gd name="connsiteX31" fmla="*/ 4203021 w 5017427"/>
                <a:gd name="connsiteY31" fmla="*/ 691044 h 956218"/>
                <a:gd name="connsiteX32" fmla="*/ 4274256 w 5017427"/>
                <a:gd name="connsiteY32" fmla="*/ 658841 h 956218"/>
                <a:gd name="connsiteX33" fmla="*/ 4341049 w 5017427"/>
                <a:gd name="connsiteY33" fmla="*/ 624751 h 956218"/>
                <a:gd name="connsiteX34" fmla="*/ 4403503 w 5017427"/>
                <a:gd name="connsiteY34" fmla="*/ 589024 h 956218"/>
                <a:gd name="connsiteX35" fmla="*/ 4461813 w 5017427"/>
                <a:gd name="connsiteY35" fmla="*/ 551905 h 956218"/>
                <a:gd name="connsiteX36" fmla="*/ 4516172 w 5017427"/>
                <a:gd name="connsiteY36" fmla="*/ 513637 h 956218"/>
                <a:gd name="connsiteX37" fmla="*/ 4566818 w 5017427"/>
                <a:gd name="connsiteY37" fmla="*/ 474504 h 956218"/>
                <a:gd name="connsiteX38" fmla="*/ 4613945 w 5017427"/>
                <a:gd name="connsiteY38" fmla="*/ 434707 h 956218"/>
                <a:gd name="connsiteX39" fmla="*/ 4657822 w 5017427"/>
                <a:gd name="connsiteY39" fmla="*/ 394397 h 956218"/>
                <a:gd name="connsiteX40" fmla="*/ 4698591 w 5017427"/>
                <a:gd name="connsiteY40" fmla="*/ 353692 h 956218"/>
                <a:gd name="connsiteX41" fmla="*/ 4717924 w 5017427"/>
                <a:gd name="connsiteY41" fmla="*/ 333210 h 956218"/>
                <a:gd name="connsiteX42" fmla="*/ 4736561 w 5017427"/>
                <a:gd name="connsiteY42" fmla="*/ 312698 h 956218"/>
                <a:gd name="connsiteX43" fmla="*/ 4754589 w 5017427"/>
                <a:gd name="connsiteY43" fmla="*/ 292149 h 956218"/>
                <a:gd name="connsiteX44" fmla="*/ 4771969 w 5017427"/>
                <a:gd name="connsiteY44" fmla="*/ 271611 h 956218"/>
                <a:gd name="connsiteX45" fmla="*/ 4788691 w 5017427"/>
                <a:gd name="connsiteY45" fmla="*/ 250996 h 956218"/>
                <a:gd name="connsiteX46" fmla="*/ 4804850 w 5017427"/>
                <a:gd name="connsiteY46" fmla="*/ 230385 h 956218"/>
                <a:gd name="connsiteX47" fmla="*/ 4820447 w 5017427"/>
                <a:gd name="connsiteY47" fmla="*/ 209776 h 956218"/>
                <a:gd name="connsiteX48" fmla="*/ 4835523 w 5017427"/>
                <a:gd name="connsiteY48" fmla="*/ 189167 h 956218"/>
                <a:gd name="connsiteX49" fmla="*/ 4850080 w 5017427"/>
                <a:gd name="connsiteY49" fmla="*/ 168556 h 956218"/>
                <a:gd name="connsiteX50" fmla="*/ 4864162 w 5017427"/>
                <a:gd name="connsiteY50" fmla="*/ 147985 h 956218"/>
                <a:gd name="connsiteX51" fmla="*/ 4877767 w 5017427"/>
                <a:gd name="connsiteY51" fmla="*/ 127411 h 956218"/>
                <a:gd name="connsiteX52" fmla="*/ 4890853 w 5017427"/>
                <a:gd name="connsiteY52" fmla="*/ 106835 h 956218"/>
                <a:gd name="connsiteX53" fmla="*/ 4903511 w 5017427"/>
                <a:gd name="connsiteY53" fmla="*/ 86338 h 956218"/>
                <a:gd name="connsiteX54" fmla="*/ 4915783 w 5017427"/>
                <a:gd name="connsiteY54" fmla="*/ 65872 h 956218"/>
                <a:gd name="connsiteX55" fmla="*/ 4927667 w 5017427"/>
                <a:gd name="connsiteY55" fmla="*/ 45439 h 956218"/>
                <a:gd name="connsiteX56" fmla="*/ 4939117 w 5017427"/>
                <a:gd name="connsiteY56" fmla="*/ 24997 h 956218"/>
                <a:gd name="connsiteX57" fmla="*/ 4952093 w 5017427"/>
                <a:gd name="connsiteY57" fmla="*/ 0 h 956218"/>
                <a:gd name="connsiteX58" fmla="*/ 5017427 w 5017427"/>
                <a:gd name="connsiteY58" fmla="*/ 0 h 956218"/>
                <a:gd name="connsiteX59" fmla="*/ 4987339 w 5017427"/>
                <a:gd name="connsiteY59" fmla="*/ 59688 h 956218"/>
                <a:gd name="connsiteX60" fmla="*/ 4975931 w 5017427"/>
                <a:gd name="connsiteY60" fmla="*/ 80645 h 956218"/>
                <a:gd name="connsiteX61" fmla="*/ 4964097 w 5017427"/>
                <a:gd name="connsiteY61" fmla="*/ 101682 h 956218"/>
                <a:gd name="connsiteX62" fmla="*/ 4951832 w 5017427"/>
                <a:gd name="connsiteY62" fmla="*/ 122753 h 956218"/>
                <a:gd name="connsiteX63" fmla="*/ 4939140 w 5017427"/>
                <a:gd name="connsiteY63" fmla="*/ 143903 h 956218"/>
                <a:gd name="connsiteX64" fmla="*/ 4926021 w 5017427"/>
                <a:gd name="connsiteY64" fmla="*/ 165132 h 956218"/>
                <a:gd name="connsiteX65" fmla="*/ 4912387 w 5017427"/>
                <a:gd name="connsiteY65" fmla="*/ 186402 h 956218"/>
                <a:gd name="connsiteX66" fmla="*/ 4898234 w 5017427"/>
                <a:gd name="connsiteY66" fmla="*/ 207716 h 956218"/>
                <a:gd name="connsiteX67" fmla="*/ 4883566 w 5017427"/>
                <a:gd name="connsiteY67" fmla="*/ 229071 h 956218"/>
                <a:gd name="connsiteX68" fmla="*/ 4868381 w 5017427"/>
                <a:gd name="connsiteY68" fmla="*/ 250470 h 956218"/>
                <a:gd name="connsiteX69" fmla="*/ 4852640 w 5017427"/>
                <a:gd name="connsiteY69" fmla="*/ 271957 h 956218"/>
                <a:gd name="connsiteX70" fmla="*/ 4836337 w 5017427"/>
                <a:gd name="connsiteY70" fmla="*/ 293447 h 956218"/>
                <a:gd name="connsiteX71" fmla="*/ 4819388 w 5017427"/>
                <a:gd name="connsiteY71" fmla="*/ 314990 h 956218"/>
                <a:gd name="connsiteX72" fmla="*/ 4801785 w 5017427"/>
                <a:gd name="connsiteY72" fmla="*/ 336500 h 956218"/>
                <a:gd name="connsiteX73" fmla="*/ 4783491 w 5017427"/>
                <a:gd name="connsiteY73" fmla="*/ 358024 h 956218"/>
                <a:gd name="connsiteX74" fmla="*/ 4764505 w 5017427"/>
                <a:gd name="connsiteY74" fmla="*/ 379562 h 956218"/>
                <a:gd name="connsiteX75" fmla="*/ 4744826 w 5017427"/>
                <a:gd name="connsiteY75" fmla="*/ 401112 h 956218"/>
                <a:gd name="connsiteX76" fmla="*/ 4703122 w 5017427"/>
                <a:gd name="connsiteY76" fmla="*/ 444147 h 956218"/>
                <a:gd name="connsiteX77" fmla="*/ 4658155 w 5017427"/>
                <a:gd name="connsiteY77" fmla="*/ 487017 h 956218"/>
                <a:gd name="connsiteX78" fmla="*/ 4609649 w 5017427"/>
                <a:gd name="connsiteY78" fmla="*/ 529528 h 956218"/>
                <a:gd name="connsiteX79" fmla="*/ 4557291 w 5017427"/>
                <a:gd name="connsiteY79" fmla="*/ 571574 h 956218"/>
                <a:gd name="connsiteX80" fmla="*/ 4500845 w 5017427"/>
                <a:gd name="connsiteY80" fmla="*/ 612918 h 956218"/>
                <a:gd name="connsiteX81" fmla="*/ 4440034 w 5017427"/>
                <a:gd name="connsiteY81" fmla="*/ 653362 h 956218"/>
                <a:gd name="connsiteX82" fmla="*/ 4374660 w 5017427"/>
                <a:gd name="connsiteY82" fmla="*/ 692579 h 956218"/>
                <a:gd name="connsiteX83" fmla="*/ 4304443 w 5017427"/>
                <a:gd name="connsiteY83" fmla="*/ 730331 h 956218"/>
                <a:gd name="connsiteX84" fmla="*/ 4229267 w 5017427"/>
                <a:gd name="connsiteY84" fmla="*/ 766280 h 956218"/>
                <a:gd name="connsiteX85" fmla="*/ 4148933 w 5017427"/>
                <a:gd name="connsiteY85" fmla="*/ 800097 h 956218"/>
                <a:gd name="connsiteX86" fmla="*/ 4063411 w 5017427"/>
                <a:gd name="connsiteY86" fmla="*/ 831436 h 956218"/>
                <a:gd name="connsiteX87" fmla="*/ 3972631 w 5017427"/>
                <a:gd name="connsiteY87" fmla="*/ 859957 h 956218"/>
                <a:gd name="connsiteX88" fmla="*/ 3876607 w 5017427"/>
                <a:gd name="connsiteY88" fmla="*/ 885313 h 956218"/>
                <a:gd name="connsiteX89" fmla="*/ 3775362 w 5017427"/>
                <a:gd name="connsiteY89" fmla="*/ 907242 h 956218"/>
                <a:gd name="connsiteX90" fmla="*/ 3668999 w 5017427"/>
                <a:gd name="connsiteY90" fmla="*/ 925430 h 956218"/>
                <a:gd name="connsiteX91" fmla="*/ 3557623 w 5017427"/>
                <a:gd name="connsiteY91" fmla="*/ 939568 h 956218"/>
                <a:gd name="connsiteX92" fmla="*/ 3441310 w 5017427"/>
                <a:gd name="connsiteY92" fmla="*/ 949518 h 956218"/>
                <a:gd name="connsiteX93" fmla="*/ 3320171 w 5017427"/>
                <a:gd name="connsiteY93" fmla="*/ 955055 h 956218"/>
                <a:gd name="connsiteX94" fmla="*/ 3194281 w 5017427"/>
                <a:gd name="connsiteY94" fmla="*/ 956041 h 956218"/>
                <a:gd name="connsiteX95" fmla="*/ 3063762 w 5017427"/>
                <a:gd name="connsiteY95" fmla="*/ 952382 h 956218"/>
                <a:gd name="connsiteX96" fmla="*/ 2928558 w 5017427"/>
                <a:gd name="connsiteY96" fmla="*/ 943907 h 956218"/>
                <a:gd name="connsiteX97" fmla="*/ 2788829 w 5017427"/>
                <a:gd name="connsiteY97" fmla="*/ 930475 h 956218"/>
                <a:gd name="connsiteX98" fmla="*/ 2644570 w 5017427"/>
                <a:gd name="connsiteY98" fmla="*/ 911999 h 956218"/>
                <a:gd name="connsiteX99" fmla="*/ 2495767 w 5017427"/>
                <a:gd name="connsiteY99" fmla="*/ 888349 h 956218"/>
                <a:gd name="connsiteX100" fmla="*/ 2342287 w 5017427"/>
                <a:gd name="connsiteY100" fmla="*/ 859450 h 956218"/>
                <a:gd name="connsiteX101" fmla="*/ 2184040 w 5017427"/>
                <a:gd name="connsiteY101" fmla="*/ 825266 h 956218"/>
                <a:gd name="connsiteX102" fmla="*/ 2021097 w 5017427"/>
                <a:gd name="connsiteY102" fmla="*/ 785618 h 956218"/>
                <a:gd name="connsiteX103" fmla="*/ 1853479 w 5017427"/>
                <a:gd name="connsiteY103" fmla="*/ 740244 h 956218"/>
                <a:gd name="connsiteX104" fmla="*/ 1767802 w 5017427"/>
                <a:gd name="connsiteY104" fmla="*/ 715392 h 956218"/>
                <a:gd name="connsiteX105" fmla="*/ 1680840 w 5017427"/>
                <a:gd name="connsiteY105" fmla="*/ 689130 h 956218"/>
                <a:gd name="connsiteX106" fmla="*/ 1592501 w 5017427"/>
                <a:gd name="connsiteY106" fmla="*/ 661420 h 956218"/>
                <a:gd name="connsiteX107" fmla="*/ 1502913 w 5017427"/>
                <a:gd name="connsiteY107" fmla="*/ 632209 h 956218"/>
                <a:gd name="connsiteX108" fmla="*/ 1412283 w 5017427"/>
                <a:gd name="connsiteY108" fmla="*/ 601395 h 956218"/>
                <a:gd name="connsiteX109" fmla="*/ 1320270 w 5017427"/>
                <a:gd name="connsiteY109" fmla="*/ 569046 h 956218"/>
                <a:gd name="connsiteX110" fmla="*/ 1226874 w 5017427"/>
                <a:gd name="connsiteY110" fmla="*/ 535166 h 956218"/>
                <a:gd name="connsiteX111" fmla="*/ 1132097 w 5017427"/>
                <a:gd name="connsiteY111" fmla="*/ 499753 h 956218"/>
                <a:gd name="connsiteX112" fmla="*/ 938540 w 5017427"/>
                <a:gd name="connsiteY112" fmla="*/ 424010 h 956218"/>
                <a:gd name="connsiteX113" fmla="*/ 739326 w 5017427"/>
                <a:gd name="connsiteY113" fmla="*/ 341669 h 956218"/>
                <a:gd name="connsiteX114" fmla="*/ 534304 w 5017427"/>
                <a:gd name="connsiteY114" fmla="*/ 252440 h 956218"/>
                <a:gd name="connsiteX115" fmla="*/ 323329 w 5017427"/>
                <a:gd name="connsiteY115" fmla="*/ 156159 h 956218"/>
                <a:gd name="connsiteX116" fmla="*/ 215538 w 5017427"/>
                <a:gd name="connsiteY116" fmla="*/ 105304 h 956218"/>
                <a:gd name="connsiteX117" fmla="*/ 106375 w 5017427"/>
                <a:gd name="connsiteY117" fmla="*/ 52526 h 956218"/>
                <a:gd name="connsiteX118" fmla="*/ 0 w 5017427"/>
                <a:gd name="connsiteY118" fmla="*/ 0 h 95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5017427" h="956218">
                  <a:moveTo>
                    <a:pt x="0" y="0"/>
                  </a:moveTo>
                  <a:lnTo>
                    <a:pt x="546709" y="0"/>
                  </a:lnTo>
                  <a:lnTo>
                    <a:pt x="629890" y="43558"/>
                  </a:lnTo>
                  <a:cubicBezTo>
                    <a:pt x="755227" y="106490"/>
                    <a:pt x="879427" y="166136"/>
                    <a:pt x="1002624" y="222528"/>
                  </a:cubicBezTo>
                  <a:cubicBezTo>
                    <a:pt x="1121543" y="276975"/>
                    <a:pt x="1239426" y="328300"/>
                    <a:pt x="1356315" y="376500"/>
                  </a:cubicBezTo>
                  <a:cubicBezTo>
                    <a:pt x="1384930" y="388274"/>
                    <a:pt x="1413484" y="399837"/>
                    <a:pt x="1441977" y="411189"/>
                  </a:cubicBezTo>
                  <a:cubicBezTo>
                    <a:pt x="1470162" y="422479"/>
                    <a:pt x="1498329" y="433554"/>
                    <a:pt x="1526439" y="444460"/>
                  </a:cubicBezTo>
                  <a:cubicBezTo>
                    <a:pt x="1554280" y="455259"/>
                    <a:pt x="1582064" y="465889"/>
                    <a:pt x="1609744" y="476310"/>
                  </a:cubicBezTo>
                  <a:cubicBezTo>
                    <a:pt x="1637199" y="486621"/>
                    <a:pt x="1664596" y="496763"/>
                    <a:pt x="1691892" y="506740"/>
                  </a:cubicBezTo>
                  <a:cubicBezTo>
                    <a:pt x="1719047" y="516554"/>
                    <a:pt x="1746142" y="526200"/>
                    <a:pt x="1773138" y="535682"/>
                  </a:cubicBezTo>
                  <a:cubicBezTo>
                    <a:pt x="1799953" y="545048"/>
                    <a:pt x="1826622" y="554253"/>
                    <a:pt x="1853274" y="563242"/>
                  </a:cubicBezTo>
                  <a:cubicBezTo>
                    <a:pt x="1879708" y="572207"/>
                    <a:pt x="1906035" y="580919"/>
                    <a:pt x="1932303" y="589463"/>
                  </a:cubicBezTo>
                  <a:cubicBezTo>
                    <a:pt x="1958350" y="597940"/>
                    <a:pt x="1984297" y="606251"/>
                    <a:pt x="2010226" y="614346"/>
                  </a:cubicBezTo>
                  <a:cubicBezTo>
                    <a:pt x="2061334" y="630382"/>
                    <a:pt x="2112207" y="645658"/>
                    <a:pt x="2162927" y="660122"/>
                  </a:cubicBezTo>
                  <a:cubicBezTo>
                    <a:pt x="2212717" y="674360"/>
                    <a:pt x="2262272" y="687838"/>
                    <a:pt x="2311634" y="700551"/>
                  </a:cubicBezTo>
                  <a:cubicBezTo>
                    <a:pt x="2360068" y="713036"/>
                    <a:pt x="2408308" y="724759"/>
                    <a:pt x="2456273" y="735766"/>
                  </a:cubicBezTo>
                  <a:cubicBezTo>
                    <a:pt x="2503399" y="746583"/>
                    <a:pt x="2550250" y="756686"/>
                    <a:pt x="2596778" y="766035"/>
                  </a:cubicBezTo>
                  <a:cubicBezTo>
                    <a:pt x="2642515" y="775233"/>
                    <a:pt x="2688019" y="783713"/>
                    <a:pt x="2733241" y="791393"/>
                  </a:cubicBezTo>
                  <a:cubicBezTo>
                    <a:pt x="2777674" y="798964"/>
                    <a:pt x="2821827" y="805779"/>
                    <a:pt x="2865706" y="811879"/>
                  </a:cubicBezTo>
                  <a:cubicBezTo>
                    <a:pt x="2908834" y="817824"/>
                    <a:pt x="2951646" y="823059"/>
                    <a:pt x="2994177" y="827537"/>
                  </a:cubicBezTo>
                  <a:cubicBezTo>
                    <a:pt x="3035964" y="831903"/>
                    <a:pt x="3077474" y="835554"/>
                    <a:pt x="3118662" y="838452"/>
                  </a:cubicBezTo>
                  <a:cubicBezTo>
                    <a:pt x="3159113" y="841324"/>
                    <a:pt x="3199244" y="843486"/>
                    <a:pt x="3239053" y="844894"/>
                  </a:cubicBezTo>
                  <a:cubicBezTo>
                    <a:pt x="3278166" y="846272"/>
                    <a:pt x="3316915" y="846901"/>
                    <a:pt x="3355302" y="846822"/>
                  </a:cubicBezTo>
                  <a:cubicBezTo>
                    <a:pt x="3392997" y="846757"/>
                    <a:pt x="3430370" y="845939"/>
                    <a:pt x="3467342" y="844460"/>
                  </a:cubicBezTo>
                  <a:cubicBezTo>
                    <a:pt x="3503666" y="842992"/>
                    <a:pt x="3539584" y="840820"/>
                    <a:pt x="3575094" y="837901"/>
                  </a:cubicBezTo>
                  <a:cubicBezTo>
                    <a:pt x="3609967" y="835121"/>
                    <a:pt x="3644470" y="831549"/>
                    <a:pt x="3678486" y="827323"/>
                  </a:cubicBezTo>
                  <a:cubicBezTo>
                    <a:pt x="3711942" y="823143"/>
                    <a:pt x="3744912" y="818309"/>
                    <a:pt x="3777439" y="812820"/>
                  </a:cubicBezTo>
                  <a:cubicBezTo>
                    <a:pt x="3809404" y="807376"/>
                    <a:pt x="3840887" y="801322"/>
                    <a:pt x="3871842" y="794660"/>
                  </a:cubicBezTo>
                  <a:cubicBezTo>
                    <a:pt x="3902287" y="788085"/>
                    <a:pt x="3932245" y="780899"/>
                    <a:pt x="3961636" y="773111"/>
                  </a:cubicBezTo>
                  <a:cubicBezTo>
                    <a:pt x="3990559" y="765447"/>
                    <a:pt x="4018964" y="757261"/>
                    <a:pt x="4046755" y="748477"/>
                  </a:cubicBezTo>
                  <a:cubicBezTo>
                    <a:pt x="4074127" y="739857"/>
                    <a:pt x="4100976" y="730674"/>
                    <a:pt x="4127223" y="721020"/>
                  </a:cubicBezTo>
                  <a:cubicBezTo>
                    <a:pt x="4153046" y="711488"/>
                    <a:pt x="4178357" y="701520"/>
                    <a:pt x="4203021" y="691044"/>
                  </a:cubicBezTo>
                  <a:cubicBezTo>
                    <a:pt x="4227348" y="680723"/>
                    <a:pt x="4251083" y="670019"/>
                    <a:pt x="4274256" y="658841"/>
                  </a:cubicBezTo>
                  <a:cubicBezTo>
                    <a:pt x="4297102" y="647864"/>
                    <a:pt x="4319395" y="636498"/>
                    <a:pt x="4341049" y="624751"/>
                  </a:cubicBezTo>
                  <a:cubicBezTo>
                    <a:pt x="4362417" y="613201"/>
                    <a:pt x="4383275" y="601261"/>
                    <a:pt x="4403503" y="589024"/>
                  </a:cubicBezTo>
                  <a:cubicBezTo>
                    <a:pt x="4423484" y="576939"/>
                    <a:pt x="4442919" y="564551"/>
                    <a:pt x="4461813" y="551905"/>
                  </a:cubicBezTo>
                  <a:cubicBezTo>
                    <a:pt x="4480455" y="539366"/>
                    <a:pt x="4498608" y="526650"/>
                    <a:pt x="4516172" y="513637"/>
                  </a:cubicBezTo>
                  <a:cubicBezTo>
                    <a:pt x="4533577" y="500810"/>
                    <a:pt x="4550446" y="487766"/>
                    <a:pt x="4566818" y="474504"/>
                  </a:cubicBezTo>
                  <a:cubicBezTo>
                    <a:pt x="4582992" y="461432"/>
                    <a:pt x="4598712" y="448135"/>
                    <a:pt x="4613945" y="434707"/>
                  </a:cubicBezTo>
                  <a:cubicBezTo>
                    <a:pt x="4629017" y="421421"/>
                    <a:pt x="4643639" y="407956"/>
                    <a:pt x="4657822" y="394397"/>
                  </a:cubicBezTo>
                  <a:cubicBezTo>
                    <a:pt x="4671839" y="380938"/>
                    <a:pt x="4685413" y="367343"/>
                    <a:pt x="4698591" y="353692"/>
                  </a:cubicBezTo>
                  <a:cubicBezTo>
                    <a:pt x="4705136" y="346871"/>
                    <a:pt x="4711597" y="340057"/>
                    <a:pt x="4717924" y="333210"/>
                  </a:cubicBezTo>
                  <a:cubicBezTo>
                    <a:pt x="4724209" y="326366"/>
                    <a:pt x="4730450" y="319527"/>
                    <a:pt x="4736561" y="312698"/>
                  </a:cubicBezTo>
                  <a:cubicBezTo>
                    <a:pt x="4742674" y="305869"/>
                    <a:pt x="4748696" y="299004"/>
                    <a:pt x="4754589" y="292149"/>
                  </a:cubicBezTo>
                  <a:cubicBezTo>
                    <a:pt x="4760486" y="285338"/>
                    <a:pt x="4766250" y="278494"/>
                    <a:pt x="4771969" y="271611"/>
                  </a:cubicBezTo>
                  <a:cubicBezTo>
                    <a:pt x="4777647" y="264774"/>
                    <a:pt x="4783188" y="257862"/>
                    <a:pt x="4788691" y="250996"/>
                  </a:cubicBezTo>
                  <a:cubicBezTo>
                    <a:pt x="4794150" y="244134"/>
                    <a:pt x="4799567" y="237276"/>
                    <a:pt x="4804850" y="230385"/>
                  </a:cubicBezTo>
                  <a:cubicBezTo>
                    <a:pt x="4810138" y="223537"/>
                    <a:pt x="4815335" y="216653"/>
                    <a:pt x="4820447" y="209776"/>
                  </a:cubicBezTo>
                  <a:cubicBezTo>
                    <a:pt x="4825558" y="202899"/>
                    <a:pt x="4830584" y="196029"/>
                    <a:pt x="4835523" y="189167"/>
                  </a:cubicBezTo>
                  <a:cubicBezTo>
                    <a:pt x="4840462" y="182304"/>
                    <a:pt x="4845312" y="175405"/>
                    <a:pt x="4850080" y="168556"/>
                  </a:cubicBezTo>
                  <a:cubicBezTo>
                    <a:pt x="4854847" y="161707"/>
                    <a:pt x="4859566" y="154820"/>
                    <a:pt x="4864162" y="147985"/>
                  </a:cubicBezTo>
                  <a:cubicBezTo>
                    <a:pt x="4868756" y="141151"/>
                    <a:pt x="4873306" y="134277"/>
                    <a:pt x="4877767" y="127411"/>
                  </a:cubicBezTo>
                  <a:cubicBezTo>
                    <a:pt x="4882186" y="120547"/>
                    <a:pt x="4886563" y="113687"/>
                    <a:pt x="4890853" y="106835"/>
                  </a:cubicBezTo>
                  <a:cubicBezTo>
                    <a:pt x="4895103" y="100029"/>
                    <a:pt x="4899352" y="93180"/>
                    <a:pt x="4903511" y="86338"/>
                  </a:cubicBezTo>
                  <a:cubicBezTo>
                    <a:pt x="4907630" y="79498"/>
                    <a:pt x="4911752" y="72703"/>
                    <a:pt x="4915783" y="65872"/>
                  </a:cubicBezTo>
                  <a:cubicBezTo>
                    <a:pt x="4919818" y="59083"/>
                    <a:pt x="4923765" y="52259"/>
                    <a:pt x="4927667" y="45439"/>
                  </a:cubicBezTo>
                  <a:cubicBezTo>
                    <a:pt x="4931527" y="38622"/>
                    <a:pt x="4935344" y="31807"/>
                    <a:pt x="4939117" y="24997"/>
                  </a:cubicBezTo>
                  <a:lnTo>
                    <a:pt x="4952093" y="0"/>
                  </a:lnTo>
                  <a:lnTo>
                    <a:pt x="5017427" y="0"/>
                  </a:lnTo>
                  <a:lnTo>
                    <a:pt x="4987339" y="59688"/>
                  </a:lnTo>
                  <a:cubicBezTo>
                    <a:pt x="4983623" y="66666"/>
                    <a:pt x="4979780" y="73699"/>
                    <a:pt x="4975931" y="80645"/>
                  </a:cubicBezTo>
                  <a:cubicBezTo>
                    <a:pt x="4972047" y="87681"/>
                    <a:pt x="4968115" y="94678"/>
                    <a:pt x="4964097" y="101682"/>
                  </a:cubicBezTo>
                  <a:cubicBezTo>
                    <a:pt x="4960082" y="108728"/>
                    <a:pt x="4955979" y="115739"/>
                    <a:pt x="4951832" y="122753"/>
                  </a:cubicBezTo>
                  <a:cubicBezTo>
                    <a:pt x="4947646" y="129814"/>
                    <a:pt x="4943416" y="136878"/>
                    <a:pt x="4939140" y="143903"/>
                  </a:cubicBezTo>
                  <a:cubicBezTo>
                    <a:pt x="4934871" y="151014"/>
                    <a:pt x="4930470" y="158093"/>
                    <a:pt x="4926021" y="165132"/>
                  </a:cubicBezTo>
                  <a:cubicBezTo>
                    <a:pt x="4921580" y="172256"/>
                    <a:pt x="4917007" y="179349"/>
                    <a:pt x="4912387" y="186402"/>
                  </a:cubicBezTo>
                  <a:cubicBezTo>
                    <a:pt x="4907726" y="193502"/>
                    <a:pt x="4903023" y="200606"/>
                    <a:pt x="4898234" y="207716"/>
                  </a:cubicBezTo>
                  <a:cubicBezTo>
                    <a:pt x="4893403" y="214830"/>
                    <a:pt x="4888527" y="221947"/>
                    <a:pt x="4883566" y="229071"/>
                  </a:cubicBezTo>
                  <a:cubicBezTo>
                    <a:pt x="4878562" y="236199"/>
                    <a:pt x="4873515" y="243331"/>
                    <a:pt x="4868381" y="250470"/>
                  </a:cubicBezTo>
                  <a:cubicBezTo>
                    <a:pt x="4863208" y="257655"/>
                    <a:pt x="4857990" y="264800"/>
                    <a:pt x="4852640" y="271957"/>
                  </a:cubicBezTo>
                  <a:cubicBezTo>
                    <a:pt x="4847292" y="279113"/>
                    <a:pt x="4841857" y="286277"/>
                    <a:pt x="4836337" y="293447"/>
                  </a:cubicBezTo>
                  <a:cubicBezTo>
                    <a:pt x="4830774" y="300621"/>
                    <a:pt x="4825127" y="307845"/>
                    <a:pt x="4819388" y="314990"/>
                  </a:cubicBezTo>
                  <a:cubicBezTo>
                    <a:pt x="4813608" y="322182"/>
                    <a:pt x="4807740" y="329338"/>
                    <a:pt x="4801785" y="336500"/>
                  </a:cubicBezTo>
                  <a:cubicBezTo>
                    <a:pt x="4795791" y="343710"/>
                    <a:pt x="4789664" y="350887"/>
                    <a:pt x="4783491" y="358024"/>
                  </a:cubicBezTo>
                  <a:cubicBezTo>
                    <a:pt x="4777235" y="365212"/>
                    <a:pt x="4770936" y="372403"/>
                    <a:pt x="4764505" y="379562"/>
                  </a:cubicBezTo>
                  <a:cubicBezTo>
                    <a:pt x="4758033" y="386767"/>
                    <a:pt x="4751472" y="393937"/>
                    <a:pt x="4744826" y="401112"/>
                  </a:cubicBezTo>
                  <a:cubicBezTo>
                    <a:pt x="4731363" y="415523"/>
                    <a:pt x="4717506" y="429878"/>
                    <a:pt x="4703122" y="444147"/>
                  </a:cubicBezTo>
                  <a:cubicBezTo>
                    <a:pt x="4688619" y="458557"/>
                    <a:pt x="4673629" y="472832"/>
                    <a:pt x="4658155" y="487017"/>
                  </a:cubicBezTo>
                  <a:cubicBezTo>
                    <a:pt x="4642516" y="501303"/>
                    <a:pt x="4626350" y="515502"/>
                    <a:pt x="4609649" y="529528"/>
                  </a:cubicBezTo>
                  <a:cubicBezTo>
                    <a:pt x="4592744" y="543700"/>
                    <a:pt x="4575307" y="557744"/>
                    <a:pt x="4557291" y="571574"/>
                  </a:cubicBezTo>
                  <a:cubicBezTo>
                    <a:pt x="4539069" y="585553"/>
                    <a:pt x="4520228" y="599365"/>
                    <a:pt x="4500845" y="612918"/>
                  </a:cubicBezTo>
                  <a:cubicBezTo>
                    <a:pt x="4481175" y="626667"/>
                    <a:pt x="4460878" y="640166"/>
                    <a:pt x="4440034" y="653362"/>
                  </a:cubicBezTo>
                  <a:cubicBezTo>
                    <a:pt x="4418863" y="666759"/>
                    <a:pt x="4397099" y="679815"/>
                    <a:pt x="4374660" y="692579"/>
                  </a:cubicBezTo>
                  <a:cubicBezTo>
                    <a:pt x="4351893" y="705545"/>
                    <a:pt x="4328487" y="718128"/>
                    <a:pt x="4304443" y="730331"/>
                  </a:cubicBezTo>
                  <a:cubicBezTo>
                    <a:pt x="4280027" y="742738"/>
                    <a:pt x="4254967" y="754721"/>
                    <a:pt x="4229267" y="766280"/>
                  </a:cubicBezTo>
                  <a:cubicBezTo>
                    <a:pt x="4203147" y="778004"/>
                    <a:pt x="4176343" y="789306"/>
                    <a:pt x="4148933" y="800097"/>
                  </a:cubicBezTo>
                  <a:cubicBezTo>
                    <a:pt x="4121059" y="811054"/>
                    <a:pt x="4092542" y="821545"/>
                    <a:pt x="4063411" y="831436"/>
                  </a:cubicBezTo>
                  <a:cubicBezTo>
                    <a:pt x="4033778" y="841541"/>
                    <a:pt x="4003489" y="851051"/>
                    <a:pt x="3972631" y="859957"/>
                  </a:cubicBezTo>
                  <a:cubicBezTo>
                    <a:pt x="3941223" y="869039"/>
                    <a:pt x="3909200" y="877478"/>
                    <a:pt x="3876607" y="885313"/>
                  </a:cubicBezTo>
                  <a:cubicBezTo>
                    <a:pt x="3843419" y="893284"/>
                    <a:pt x="3809657" y="900609"/>
                    <a:pt x="3775362" y="907242"/>
                  </a:cubicBezTo>
                  <a:cubicBezTo>
                    <a:pt x="3740471" y="914009"/>
                    <a:pt x="3704961" y="920091"/>
                    <a:pt x="3668999" y="925430"/>
                  </a:cubicBezTo>
                  <a:cubicBezTo>
                    <a:pt x="3632353" y="930869"/>
                    <a:pt x="3595215" y="935611"/>
                    <a:pt x="3557623" y="939568"/>
                  </a:cubicBezTo>
                  <a:cubicBezTo>
                    <a:pt x="3519307" y="943670"/>
                    <a:pt x="3480533" y="946944"/>
                    <a:pt x="3441310" y="949518"/>
                  </a:cubicBezTo>
                  <a:cubicBezTo>
                    <a:pt x="3401353" y="952109"/>
                    <a:pt x="3360944" y="953956"/>
                    <a:pt x="3320171" y="955055"/>
                  </a:cubicBezTo>
                  <a:cubicBezTo>
                    <a:pt x="3278573" y="956133"/>
                    <a:pt x="3236610" y="956462"/>
                    <a:pt x="3194281" y="956041"/>
                  </a:cubicBezTo>
                  <a:cubicBezTo>
                    <a:pt x="3151128" y="955602"/>
                    <a:pt x="3107607" y="954369"/>
                    <a:pt x="3063762" y="952382"/>
                  </a:cubicBezTo>
                  <a:cubicBezTo>
                    <a:pt x="3019047" y="950337"/>
                    <a:pt x="2973964" y="947499"/>
                    <a:pt x="2928558" y="943907"/>
                  </a:cubicBezTo>
                  <a:cubicBezTo>
                    <a:pt x="2882277" y="940215"/>
                    <a:pt x="2835714" y="935722"/>
                    <a:pt x="2788829" y="930475"/>
                  </a:cubicBezTo>
                  <a:cubicBezTo>
                    <a:pt x="2741069" y="925127"/>
                    <a:pt x="2692980" y="918940"/>
                    <a:pt x="2644570" y="911999"/>
                  </a:cubicBezTo>
                  <a:cubicBezTo>
                    <a:pt x="2595237" y="904916"/>
                    <a:pt x="2545665" y="897031"/>
                    <a:pt x="2495767" y="888349"/>
                  </a:cubicBezTo>
                  <a:cubicBezTo>
                    <a:pt x="2444945" y="879482"/>
                    <a:pt x="2393754" y="869823"/>
                    <a:pt x="2342287" y="859450"/>
                  </a:cubicBezTo>
                  <a:cubicBezTo>
                    <a:pt x="2289806" y="848856"/>
                    <a:pt x="2237086" y="837459"/>
                    <a:pt x="2184040" y="825266"/>
                  </a:cubicBezTo>
                  <a:cubicBezTo>
                    <a:pt x="2129982" y="812895"/>
                    <a:pt x="2075636" y="799639"/>
                    <a:pt x="2021097" y="785618"/>
                  </a:cubicBezTo>
                  <a:cubicBezTo>
                    <a:pt x="1965452" y="771341"/>
                    <a:pt x="1909566" y="756217"/>
                    <a:pt x="1853479" y="740244"/>
                  </a:cubicBezTo>
                  <a:cubicBezTo>
                    <a:pt x="1824993" y="732142"/>
                    <a:pt x="1796449" y="723870"/>
                    <a:pt x="1767802" y="715392"/>
                  </a:cubicBezTo>
                  <a:cubicBezTo>
                    <a:pt x="1738933" y="706845"/>
                    <a:pt x="1709917" y="698093"/>
                    <a:pt x="1680840" y="689130"/>
                  </a:cubicBezTo>
                  <a:cubicBezTo>
                    <a:pt x="1651454" y="680105"/>
                    <a:pt x="1622008" y="670868"/>
                    <a:pt x="1592501" y="661420"/>
                  </a:cubicBezTo>
                  <a:cubicBezTo>
                    <a:pt x="1562726" y="651864"/>
                    <a:pt x="1532850" y="642143"/>
                    <a:pt x="1502913" y="632209"/>
                  </a:cubicBezTo>
                  <a:cubicBezTo>
                    <a:pt x="1472794" y="622162"/>
                    <a:pt x="1442567" y="611862"/>
                    <a:pt x="1412283" y="601395"/>
                  </a:cubicBezTo>
                  <a:cubicBezTo>
                    <a:pt x="1381687" y="590823"/>
                    <a:pt x="1351030" y="580039"/>
                    <a:pt x="1320270" y="569046"/>
                  </a:cubicBezTo>
                  <a:cubicBezTo>
                    <a:pt x="1289241" y="557947"/>
                    <a:pt x="1258108" y="546639"/>
                    <a:pt x="1226874" y="535166"/>
                  </a:cubicBezTo>
                  <a:cubicBezTo>
                    <a:pt x="1195368" y="523542"/>
                    <a:pt x="1163763" y="511753"/>
                    <a:pt x="1132097" y="499753"/>
                  </a:cubicBezTo>
                  <a:cubicBezTo>
                    <a:pt x="1067906" y="475345"/>
                    <a:pt x="1003388" y="450097"/>
                    <a:pt x="938540" y="424010"/>
                  </a:cubicBezTo>
                  <a:cubicBezTo>
                    <a:pt x="872479" y="397416"/>
                    <a:pt x="806048" y="369986"/>
                    <a:pt x="739326" y="341669"/>
                  </a:cubicBezTo>
                  <a:cubicBezTo>
                    <a:pt x="671347" y="312807"/>
                    <a:pt x="602992" y="283064"/>
                    <a:pt x="534304" y="252440"/>
                  </a:cubicBezTo>
                  <a:cubicBezTo>
                    <a:pt x="464315" y="221272"/>
                    <a:pt x="393990" y="189178"/>
                    <a:pt x="323329" y="156159"/>
                  </a:cubicBezTo>
                  <a:cubicBezTo>
                    <a:pt x="287420" y="139480"/>
                    <a:pt x="251489" y="122500"/>
                    <a:pt x="215538" y="105304"/>
                  </a:cubicBezTo>
                  <a:cubicBezTo>
                    <a:pt x="179229" y="87965"/>
                    <a:pt x="142857" y="70371"/>
                    <a:pt x="106375" y="52526"/>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Freeform: Shape 42">
              <a:extLst>
                <a:ext uri="{FF2B5EF4-FFF2-40B4-BE49-F238E27FC236}">
                  <a16:creationId xmlns:a16="http://schemas.microsoft.com/office/drawing/2014/main" id="{D9046878-53A3-80E4-FD47-7C053D4BFFB9}"/>
                </a:ext>
              </a:extLst>
            </p:cNvPr>
            <p:cNvSpPr/>
            <p:nvPr userDrawn="1"/>
          </p:nvSpPr>
          <p:spPr>
            <a:xfrm>
              <a:off x="11735680" y="0"/>
              <a:ext cx="456321" cy="1228638"/>
            </a:xfrm>
            <a:custGeom>
              <a:avLst/>
              <a:gdLst>
                <a:gd name="connsiteX0" fmla="*/ 406991 w 456321"/>
                <a:gd name="connsiteY0" fmla="*/ 0 h 1228638"/>
                <a:gd name="connsiteX1" fmla="*/ 450169 w 456321"/>
                <a:gd name="connsiteY1" fmla="*/ 0 h 1228638"/>
                <a:gd name="connsiteX2" fmla="*/ 449249 w 456321"/>
                <a:gd name="connsiteY2" fmla="*/ 1489 h 1228638"/>
                <a:gd name="connsiteX3" fmla="*/ 445924 w 456321"/>
                <a:gd name="connsiteY3" fmla="*/ 6918 h 1228638"/>
                <a:gd name="connsiteX4" fmla="*/ 442558 w 456321"/>
                <a:gd name="connsiteY4" fmla="*/ 12352 h 1228638"/>
                <a:gd name="connsiteX5" fmla="*/ 439141 w 456321"/>
                <a:gd name="connsiteY5" fmla="*/ 17703 h 1228638"/>
                <a:gd name="connsiteX6" fmla="*/ 432185 w 456321"/>
                <a:gd name="connsiteY6" fmla="*/ 28501 h 1228638"/>
                <a:gd name="connsiteX7" fmla="*/ 425003 w 456321"/>
                <a:gd name="connsiteY7" fmla="*/ 39188 h 1228638"/>
                <a:gd name="connsiteX8" fmla="*/ 421415 w 456321"/>
                <a:gd name="connsiteY8" fmla="*/ 44553 h 1228638"/>
                <a:gd name="connsiteX9" fmla="*/ 420484 w 456321"/>
                <a:gd name="connsiteY9" fmla="*/ 45886 h 1228638"/>
                <a:gd name="connsiteX10" fmla="*/ 419554 w 456321"/>
                <a:gd name="connsiteY10" fmla="*/ 47220 h 1228638"/>
                <a:gd name="connsiteX11" fmla="*/ 418620 w 456321"/>
                <a:gd name="connsiteY11" fmla="*/ 48510 h 1228638"/>
                <a:gd name="connsiteX12" fmla="*/ 417690 w 456321"/>
                <a:gd name="connsiteY12" fmla="*/ 49842 h 1228638"/>
                <a:gd name="connsiteX13" fmla="*/ 410242 w 456321"/>
                <a:gd name="connsiteY13" fmla="*/ 60465 h 1228638"/>
                <a:gd name="connsiteX14" fmla="*/ 394817 w 456321"/>
                <a:gd name="connsiteY14" fmla="*/ 81579 h 1228638"/>
                <a:gd name="connsiteX15" fmla="*/ 378726 w 456321"/>
                <a:gd name="connsiteY15" fmla="*/ 102489 h 1228638"/>
                <a:gd name="connsiteX16" fmla="*/ 361971 w 456321"/>
                <a:gd name="connsiteY16" fmla="*/ 123236 h 1228638"/>
                <a:gd name="connsiteX17" fmla="*/ 344559 w 456321"/>
                <a:gd name="connsiteY17" fmla="*/ 143908 h 1228638"/>
                <a:gd name="connsiteX18" fmla="*/ 335657 w 456321"/>
                <a:gd name="connsiteY18" fmla="*/ 154216 h 1228638"/>
                <a:gd name="connsiteX19" fmla="*/ 326488 w 456321"/>
                <a:gd name="connsiteY19" fmla="*/ 164459 h 1228638"/>
                <a:gd name="connsiteX20" fmla="*/ 317235 w 456321"/>
                <a:gd name="connsiteY20" fmla="*/ 174711 h 1228638"/>
                <a:gd name="connsiteX21" fmla="*/ 307758 w 456321"/>
                <a:gd name="connsiteY21" fmla="*/ 184892 h 1228638"/>
                <a:gd name="connsiteX22" fmla="*/ 287570 w 456321"/>
                <a:gd name="connsiteY22" fmla="*/ 206572 h 1228638"/>
                <a:gd name="connsiteX23" fmla="*/ 282327 w 456321"/>
                <a:gd name="connsiteY23" fmla="*/ 212377 h 1228638"/>
                <a:gd name="connsiteX24" fmla="*/ 277087 w 456321"/>
                <a:gd name="connsiteY24" fmla="*/ 218224 h 1228638"/>
                <a:gd name="connsiteX25" fmla="*/ 271815 w 456321"/>
                <a:gd name="connsiteY25" fmla="*/ 224204 h 1228638"/>
                <a:gd name="connsiteX26" fmla="*/ 266555 w 456321"/>
                <a:gd name="connsiteY26" fmla="*/ 230313 h 1228638"/>
                <a:gd name="connsiteX27" fmla="*/ 256053 w 456321"/>
                <a:gd name="connsiteY27" fmla="*/ 242789 h 1228638"/>
                <a:gd name="connsiteX28" fmla="*/ 245540 w 456321"/>
                <a:gd name="connsiteY28" fmla="*/ 255657 h 1228638"/>
                <a:gd name="connsiteX29" fmla="*/ 235067 w 456321"/>
                <a:gd name="connsiteY29" fmla="*/ 268998 h 1228638"/>
                <a:gd name="connsiteX30" fmla="*/ 224628 w 456321"/>
                <a:gd name="connsiteY30" fmla="*/ 282770 h 1228638"/>
                <a:gd name="connsiteX31" fmla="*/ 214229 w 456321"/>
                <a:gd name="connsiteY31" fmla="*/ 297014 h 1228638"/>
                <a:gd name="connsiteX32" fmla="*/ 203913 w 456321"/>
                <a:gd name="connsiteY32" fmla="*/ 311729 h 1228638"/>
                <a:gd name="connsiteX33" fmla="*/ 193637 w 456321"/>
                <a:gd name="connsiteY33" fmla="*/ 326960 h 1228638"/>
                <a:gd name="connsiteX34" fmla="*/ 183488 w 456321"/>
                <a:gd name="connsiteY34" fmla="*/ 342658 h 1228638"/>
                <a:gd name="connsiteX35" fmla="*/ 163533 w 456321"/>
                <a:gd name="connsiteY35" fmla="*/ 375628 h 1228638"/>
                <a:gd name="connsiteX36" fmla="*/ 144234 w 456321"/>
                <a:gd name="connsiteY36" fmla="*/ 410755 h 1228638"/>
                <a:gd name="connsiteX37" fmla="*/ 125767 w 456321"/>
                <a:gd name="connsiteY37" fmla="*/ 448110 h 1228638"/>
                <a:gd name="connsiteX38" fmla="*/ 108348 w 456321"/>
                <a:gd name="connsiteY38" fmla="*/ 487675 h 1228638"/>
                <a:gd name="connsiteX39" fmla="*/ 100122 w 456321"/>
                <a:gd name="connsiteY39" fmla="*/ 508328 h 1228638"/>
                <a:gd name="connsiteX40" fmla="*/ 92291 w 456321"/>
                <a:gd name="connsiteY40" fmla="*/ 529555 h 1228638"/>
                <a:gd name="connsiteX41" fmla="*/ 84895 w 456321"/>
                <a:gd name="connsiteY41" fmla="*/ 551354 h 1228638"/>
                <a:gd name="connsiteX42" fmla="*/ 77930 w 456321"/>
                <a:gd name="connsiteY42" fmla="*/ 573636 h 1228638"/>
                <a:gd name="connsiteX43" fmla="*/ 74615 w 456321"/>
                <a:gd name="connsiteY43" fmla="*/ 584959 h 1228638"/>
                <a:gd name="connsiteX44" fmla="*/ 71485 w 456321"/>
                <a:gd name="connsiteY44" fmla="*/ 596439 h 1228638"/>
                <a:gd name="connsiteX45" fmla="*/ 68495 w 456321"/>
                <a:gd name="connsiteY45" fmla="*/ 608038 h 1228638"/>
                <a:gd name="connsiteX46" fmla="*/ 65598 w 456321"/>
                <a:gd name="connsiteY46" fmla="*/ 619716 h 1228638"/>
                <a:gd name="connsiteX47" fmla="*/ 62930 w 456321"/>
                <a:gd name="connsiteY47" fmla="*/ 631549 h 1228638"/>
                <a:gd name="connsiteX48" fmla="*/ 61597 w 456321"/>
                <a:gd name="connsiteY48" fmla="*/ 637465 h 1228638"/>
                <a:gd name="connsiteX49" fmla="*/ 60351 w 456321"/>
                <a:gd name="connsiteY49" fmla="*/ 643417 h 1228638"/>
                <a:gd name="connsiteX50" fmla="*/ 57918 w 456321"/>
                <a:gd name="connsiteY50" fmla="*/ 655448 h 1228638"/>
                <a:gd name="connsiteX51" fmla="*/ 55749 w 456321"/>
                <a:gd name="connsiteY51" fmla="*/ 667544 h 1228638"/>
                <a:gd name="connsiteX52" fmla="*/ 54644 w 456321"/>
                <a:gd name="connsiteY52" fmla="*/ 673613 h 1228638"/>
                <a:gd name="connsiteX53" fmla="*/ 53669 w 456321"/>
                <a:gd name="connsiteY53" fmla="*/ 679674 h 1228638"/>
                <a:gd name="connsiteX54" fmla="*/ 51775 w 456321"/>
                <a:gd name="connsiteY54" fmla="*/ 691963 h 1228638"/>
                <a:gd name="connsiteX55" fmla="*/ 50143 w 456321"/>
                <a:gd name="connsiteY55" fmla="*/ 704274 h 1228638"/>
                <a:gd name="connsiteX56" fmla="*/ 49352 w 456321"/>
                <a:gd name="connsiteY56" fmla="*/ 710450 h 1228638"/>
                <a:gd name="connsiteX57" fmla="*/ 48649 w 456321"/>
                <a:gd name="connsiteY57" fmla="*/ 716660 h 1228638"/>
                <a:gd name="connsiteX58" fmla="*/ 47329 w 456321"/>
                <a:gd name="connsiteY58" fmla="*/ 729076 h 1228638"/>
                <a:gd name="connsiteX59" fmla="*/ 46275 w 456321"/>
                <a:gd name="connsiteY59" fmla="*/ 741555 h 1228638"/>
                <a:gd name="connsiteX60" fmla="*/ 46009 w 456321"/>
                <a:gd name="connsiteY60" fmla="*/ 744655 h 1228638"/>
                <a:gd name="connsiteX61" fmla="*/ 45791 w 456321"/>
                <a:gd name="connsiteY61" fmla="*/ 747792 h 1228638"/>
                <a:gd name="connsiteX62" fmla="*/ 45572 w 456321"/>
                <a:gd name="connsiteY62" fmla="*/ 750930 h 1228638"/>
                <a:gd name="connsiteX63" fmla="*/ 45354 w 456321"/>
                <a:gd name="connsiteY63" fmla="*/ 754068 h 1228638"/>
                <a:gd name="connsiteX64" fmla="*/ 45177 w 456321"/>
                <a:gd name="connsiteY64" fmla="*/ 757203 h 1228638"/>
                <a:gd name="connsiteX65" fmla="*/ 45001 w 456321"/>
                <a:gd name="connsiteY65" fmla="*/ 760337 h 1228638"/>
                <a:gd name="connsiteX66" fmla="*/ 44826 w 456321"/>
                <a:gd name="connsiteY66" fmla="*/ 763472 h 1228638"/>
                <a:gd name="connsiteX67" fmla="*/ 44694 w 456321"/>
                <a:gd name="connsiteY67" fmla="*/ 766603 h 1228638"/>
                <a:gd name="connsiteX68" fmla="*/ 44249 w 456321"/>
                <a:gd name="connsiteY68" fmla="*/ 779120 h 1228638"/>
                <a:gd name="connsiteX69" fmla="*/ 44063 w 456321"/>
                <a:gd name="connsiteY69" fmla="*/ 791615 h 1228638"/>
                <a:gd name="connsiteX70" fmla="*/ 44091 w 456321"/>
                <a:gd name="connsiteY70" fmla="*/ 804092 h 1228638"/>
                <a:gd name="connsiteX71" fmla="*/ 44292 w 456321"/>
                <a:gd name="connsiteY71" fmla="*/ 816556 h 1228638"/>
                <a:gd name="connsiteX72" fmla="*/ 44655 w 456321"/>
                <a:gd name="connsiteY72" fmla="*/ 825713 h 1228638"/>
                <a:gd name="connsiteX73" fmla="*/ 45144 w 456321"/>
                <a:gd name="connsiteY73" fmla="*/ 834816 h 1228638"/>
                <a:gd name="connsiteX74" fmla="*/ 45714 w 456321"/>
                <a:gd name="connsiteY74" fmla="*/ 843869 h 1228638"/>
                <a:gd name="connsiteX75" fmla="*/ 46413 w 456321"/>
                <a:gd name="connsiteY75" fmla="*/ 852912 h 1228638"/>
                <a:gd name="connsiteX76" fmla="*/ 46679 w 456321"/>
                <a:gd name="connsiteY76" fmla="*/ 856140 h 1228638"/>
                <a:gd name="connsiteX77" fmla="*/ 46944 w 456321"/>
                <a:gd name="connsiteY77" fmla="*/ 859368 h 1228638"/>
                <a:gd name="connsiteX78" fmla="*/ 47253 w 456321"/>
                <a:gd name="connsiteY78" fmla="*/ 862593 h 1228638"/>
                <a:gd name="connsiteX79" fmla="*/ 47561 w 456321"/>
                <a:gd name="connsiteY79" fmla="*/ 865818 h 1228638"/>
                <a:gd name="connsiteX80" fmla="*/ 49029 w 456321"/>
                <a:gd name="connsiteY80" fmla="*/ 877874 h 1228638"/>
                <a:gd name="connsiteX81" fmla="*/ 50705 w 456321"/>
                <a:gd name="connsiteY81" fmla="*/ 889827 h 1228638"/>
                <a:gd name="connsiteX82" fmla="*/ 52589 w 456321"/>
                <a:gd name="connsiteY82" fmla="*/ 901675 h 1228638"/>
                <a:gd name="connsiteX83" fmla="*/ 54720 w 456321"/>
                <a:gd name="connsiteY83" fmla="*/ 913373 h 1228638"/>
                <a:gd name="connsiteX84" fmla="*/ 57143 w 456321"/>
                <a:gd name="connsiteY84" fmla="*/ 924917 h 1228638"/>
                <a:gd name="connsiteX85" fmla="*/ 59769 w 456321"/>
                <a:gd name="connsiteY85" fmla="*/ 936315 h 1228638"/>
                <a:gd name="connsiteX86" fmla="*/ 62597 w 456321"/>
                <a:gd name="connsiteY86" fmla="*/ 947523 h 1228638"/>
                <a:gd name="connsiteX87" fmla="*/ 65672 w 456321"/>
                <a:gd name="connsiteY87" fmla="*/ 958580 h 1228638"/>
                <a:gd name="connsiteX88" fmla="*/ 68985 w 456321"/>
                <a:gd name="connsiteY88" fmla="*/ 969358 h 1228638"/>
                <a:gd name="connsiteX89" fmla="*/ 72499 w 456321"/>
                <a:gd name="connsiteY89" fmla="*/ 979946 h 1228638"/>
                <a:gd name="connsiteX90" fmla="*/ 76256 w 456321"/>
                <a:gd name="connsiteY90" fmla="*/ 990341 h 1228638"/>
                <a:gd name="connsiteX91" fmla="*/ 80168 w 456321"/>
                <a:gd name="connsiteY91" fmla="*/ 1000506 h 1228638"/>
                <a:gd name="connsiteX92" fmla="*/ 84321 w 456321"/>
                <a:gd name="connsiteY92" fmla="*/ 1010434 h 1228638"/>
                <a:gd name="connsiteX93" fmla="*/ 88669 w 456321"/>
                <a:gd name="connsiteY93" fmla="*/ 1020088 h 1228638"/>
                <a:gd name="connsiteX94" fmla="*/ 93208 w 456321"/>
                <a:gd name="connsiteY94" fmla="*/ 1029464 h 1228638"/>
                <a:gd name="connsiteX95" fmla="*/ 97947 w 456321"/>
                <a:gd name="connsiteY95" fmla="*/ 1038608 h 1228638"/>
                <a:gd name="connsiteX96" fmla="*/ 118611 w 456321"/>
                <a:gd name="connsiteY96" fmla="*/ 1072270 h 1228638"/>
                <a:gd name="connsiteX97" fmla="*/ 141747 w 456321"/>
                <a:gd name="connsiteY97" fmla="*/ 1101222 h 1228638"/>
                <a:gd name="connsiteX98" fmla="*/ 166869 w 456321"/>
                <a:gd name="connsiteY98" fmla="*/ 1125331 h 1228638"/>
                <a:gd name="connsiteX99" fmla="*/ 193617 w 456321"/>
                <a:gd name="connsiteY99" fmla="*/ 1144453 h 1228638"/>
                <a:gd name="connsiteX100" fmla="*/ 221559 w 456321"/>
                <a:gd name="connsiteY100" fmla="*/ 1158579 h 1228638"/>
                <a:gd name="connsiteX101" fmla="*/ 250269 w 456321"/>
                <a:gd name="connsiteY101" fmla="*/ 1167833 h 1228638"/>
                <a:gd name="connsiteX102" fmla="*/ 279372 w 456321"/>
                <a:gd name="connsiteY102" fmla="*/ 1172375 h 1228638"/>
                <a:gd name="connsiteX103" fmla="*/ 308581 w 456321"/>
                <a:gd name="connsiteY103" fmla="*/ 1172400 h 1228638"/>
                <a:gd name="connsiteX104" fmla="*/ 337570 w 456321"/>
                <a:gd name="connsiteY104" fmla="*/ 1168155 h 1228638"/>
                <a:gd name="connsiteX105" fmla="*/ 366056 w 456321"/>
                <a:gd name="connsiteY105" fmla="*/ 1159919 h 1228638"/>
                <a:gd name="connsiteX106" fmla="*/ 393809 w 456321"/>
                <a:gd name="connsiteY106" fmla="*/ 1148019 h 1228638"/>
                <a:gd name="connsiteX107" fmla="*/ 420636 w 456321"/>
                <a:gd name="connsiteY107" fmla="*/ 1132770 h 1228638"/>
                <a:gd name="connsiteX108" fmla="*/ 433650 w 456321"/>
                <a:gd name="connsiteY108" fmla="*/ 1123988 h 1228638"/>
                <a:gd name="connsiteX109" fmla="*/ 446350 w 456321"/>
                <a:gd name="connsiteY109" fmla="*/ 1114537 h 1228638"/>
                <a:gd name="connsiteX110" fmla="*/ 456321 w 456321"/>
                <a:gd name="connsiteY110" fmla="*/ 1106392 h 1228638"/>
                <a:gd name="connsiteX111" fmla="*/ 456321 w 456321"/>
                <a:gd name="connsiteY111" fmla="*/ 1157349 h 1228638"/>
                <a:gd name="connsiteX112" fmla="*/ 453286 w 456321"/>
                <a:gd name="connsiteY112" fmla="*/ 1159901 h 1228638"/>
                <a:gd name="connsiteX113" fmla="*/ 439386 w 456321"/>
                <a:gd name="connsiteY113" fmla="*/ 1170576 h 1228638"/>
                <a:gd name="connsiteX114" fmla="*/ 425172 w 456321"/>
                <a:gd name="connsiteY114" fmla="*/ 1180584 h 1228638"/>
                <a:gd name="connsiteX115" fmla="*/ 395627 w 456321"/>
                <a:gd name="connsiteY115" fmla="*/ 1198093 h 1228638"/>
                <a:gd name="connsiteX116" fmla="*/ 364925 w 456321"/>
                <a:gd name="connsiteY116" fmla="*/ 1212056 h 1228638"/>
                <a:gd name="connsiteX117" fmla="*/ 333284 w 456321"/>
                <a:gd name="connsiteY117" fmla="*/ 1221981 h 1228638"/>
                <a:gd name="connsiteX118" fmla="*/ 300980 w 456321"/>
                <a:gd name="connsiteY118" fmla="*/ 1227539 h 1228638"/>
                <a:gd name="connsiteX119" fmla="*/ 268245 w 456321"/>
                <a:gd name="connsiteY119" fmla="*/ 1228367 h 1228638"/>
                <a:gd name="connsiteX120" fmla="*/ 235526 w 456321"/>
                <a:gd name="connsiteY120" fmla="*/ 1224123 h 1228638"/>
                <a:gd name="connsiteX121" fmla="*/ 203107 w 456321"/>
                <a:gd name="connsiteY121" fmla="*/ 1214567 h 1228638"/>
                <a:gd name="connsiteX122" fmla="*/ 171483 w 456321"/>
                <a:gd name="connsiteY122" fmla="*/ 1199400 h 1228638"/>
                <a:gd name="connsiteX123" fmla="*/ 141082 w 456321"/>
                <a:gd name="connsiteY123" fmla="*/ 1178541 h 1228638"/>
                <a:gd name="connsiteX124" fmla="*/ 112376 w 456321"/>
                <a:gd name="connsiteY124" fmla="*/ 1151954 h 1228638"/>
                <a:gd name="connsiteX125" fmla="*/ 85844 w 456321"/>
                <a:gd name="connsiteY125" fmla="*/ 1119641 h 1228638"/>
                <a:gd name="connsiteX126" fmla="*/ 62107 w 456321"/>
                <a:gd name="connsiteY126" fmla="*/ 1081811 h 1228638"/>
                <a:gd name="connsiteX127" fmla="*/ 56667 w 456321"/>
                <a:gd name="connsiteY127" fmla="*/ 1071511 h 1228638"/>
                <a:gd name="connsiteX128" fmla="*/ 51421 w 456321"/>
                <a:gd name="connsiteY128" fmla="*/ 1060936 h 1228638"/>
                <a:gd name="connsiteX129" fmla="*/ 46409 w 456321"/>
                <a:gd name="connsiteY129" fmla="*/ 1050038 h 1228638"/>
                <a:gd name="connsiteX130" fmla="*/ 41631 w 456321"/>
                <a:gd name="connsiteY130" fmla="*/ 1038817 h 1228638"/>
                <a:gd name="connsiteX131" fmla="*/ 37088 w 456321"/>
                <a:gd name="connsiteY131" fmla="*/ 1027317 h 1228638"/>
                <a:gd name="connsiteX132" fmla="*/ 32783 w 456321"/>
                <a:gd name="connsiteY132" fmla="*/ 1015537 h 1228638"/>
                <a:gd name="connsiteX133" fmla="*/ 28719 w 456321"/>
                <a:gd name="connsiteY133" fmla="*/ 1003521 h 1228638"/>
                <a:gd name="connsiteX134" fmla="*/ 24896 w 456321"/>
                <a:gd name="connsiteY134" fmla="*/ 991269 h 1228638"/>
                <a:gd name="connsiteX135" fmla="*/ 21395 w 456321"/>
                <a:gd name="connsiteY135" fmla="*/ 978729 h 1228638"/>
                <a:gd name="connsiteX136" fmla="*/ 18095 w 456321"/>
                <a:gd name="connsiteY136" fmla="*/ 966001 h 1228638"/>
                <a:gd name="connsiteX137" fmla="*/ 15083 w 456321"/>
                <a:gd name="connsiteY137" fmla="*/ 953075 h 1228638"/>
                <a:gd name="connsiteX138" fmla="*/ 12314 w 456321"/>
                <a:gd name="connsiteY138" fmla="*/ 939956 h 1228638"/>
                <a:gd name="connsiteX139" fmla="*/ 9877 w 456321"/>
                <a:gd name="connsiteY139" fmla="*/ 926636 h 1228638"/>
                <a:gd name="connsiteX140" fmla="*/ 7687 w 456321"/>
                <a:gd name="connsiteY140" fmla="*/ 913166 h 1228638"/>
                <a:gd name="connsiteX141" fmla="*/ 5743 w 456321"/>
                <a:gd name="connsiteY141" fmla="*/ 899545 h 1228638"/>
                <a:gd name="connsiteX142" fmla="*/ 4051 w 456321"/>
                <a:gd name="connsiteY142" fmla="*/ 885818 h 1228638"/>
                <a:gd name="connsiteX143" fmla="*/ 3704 w 456321"/>
                <a:gd name="connsiteY143" fmla="*/ 882119 h 1228638"/>
                <a:gd name="connsiteX144" fmla="*/ 3354 w 456321"/>
                <a:gd name="connsiteY144" fmla="*/ 878378 h 1228638"/>
                <a:gd name="connsiteX145" fmla="*/ 3003 w 456321"/>
                <a:gd name="connsiteY145" fmla="*/ 874637 h 1228638"/>
                <a:gd name="connsiteX146" fmla="*/ 2695 w 456321"/>
                <a:gd name="connsiteY146" fmla="*/ 870892 h 1228638"/>
                <a:gd name="connsiteX147" fmla="*/ 1857 w 456321"/>
                <a:gd name="connsiteY147" fmla="*/ 860691 h 1228638"/>
                <a:gd name="connsiteX148" fmla="*/ 1190 w 456321"/>
                <a:gd name="connsiteY148" fmla="*/ 850476 h 1228638"/>
                <a:gd name="connsiteX149" fmla="*/ 649 w 456321"/>
                <a:gd name="connsiteY149" fmla="*/ 840206 h 1228638"/>
                <a:gd name="connsiteX150" fmla="*/ 234 w 456321"/>
                <a:gd name="connsiteY150" fmla="*/ 829884 h 1228638"/>
                <a:gd name="connsiteX151" fmla="*/ 27 w 456321"/>
                <a:gd name="connsiteY151" fmla="*/ 815774 h 1228638"/>
                <a:gd name="connsiteX152" fmla="*/ 36 w 456321"/>
                <a:gd name="connsiteY152" fmla="*/ 801647 h 1228638"/>
                <a:gd name="connsiteX153" fmla="*/ 304 w 456321"/>
                <a:gd name="connsiteY153" fmla="*/ 787497 h 1228638"/>
                <a:gd name="connsiteX154" fmla="*/ 829 w 456321"/>
                <a:gd name="connsiteY154" fmla="*/ 773328 h 1228638"/>
                <a:gd name="connsiteX155" fmla="*/ 973 w 456321"/>
                <a:gd name="connsiteY155" fmla="*/ 769806 h 1228638"/>
                <a:gd name="connsiteX156" fmla="*/ 1203 w 456321"/>
                <a:gd name="connsiteY156" fmla="*/ 766278 h 1228638"/>
                <a:gd name="connsiteX157" fmla="*/ 1433 w 456321"/>
                <a:gd name="connsiteY157" fmla="*/ 762748 h 1228638"/>
                <a:gd name="connsiteX158" fmla="*/ 1662 w 456321"/>
                <a:gd name="connsiteY158" fmla="*/ 759219 h 1228638"/>
                <a:gd name="connsiteX159" fmla="*/ 1893 w 456321"/>
                <a:gd name="connsiteY159" fmla="*/ 755690 h 1228638"/>
                <a:gd name="connsiteX160" fmla="*/ 2123 w 456321"/>
                <a:gd name="connsiteY160" fmla="*/ 752162 h 1228638"/>
                <a:gd name="connsiteX161" fmla="*/ 2396 w 456321"/>
                <a:gd name="connsiteY161" fmla="*/ 748628 h 1228638"/>
                <a:gd name="connsiteX162" fmla="*/ 2711 w 456321"/>
                <a:gd name="connsiteY162" fmla="*/ 745093 h 1228638"/>
                <a:gd name="connsiteX163" fmla="*/ 3940 w 456321"/>
                <a:gd name="connsiteY163" fmla="*/ 731039 h 1228638"/>
                <a:gd name="connsiteX164" fmla="*/ 5481 w 456321"/>
                <a:gd name="connsiteY164" fmla="*/ 717089 h 1228638"/>
                <a:gd name="connsiteX165" fmla="*/ 6291 w 456321"/>
                <a:gd name="connsiteY165" fmla="*/ 710088 h 1228638"/>
                <a:gd name="connsiteX166" fmla="*/ 7239 w 456321"/>
                <a:gd name="connsiteY166" fmla="*/ 703164 h 1228638"/>
                <a:gd name="connsiteX167" fmla="*/ 9134 w 456321"/>
                <a:gd name="connsiteY167" fmla="*/ 689314 h 1228638"/>
                <a:gd name="connsiteX168" fmla="*/ 11301 w 456321"/>
                <a:gd name="connsiteY168" fmla="*/ 675617 h 1228638"/>
                <a:gd name="connsiteX169" fmla="*/ 12429 w 456321"/>
                <a:gd name="connsiteY169" fmla="*/ 668763 h 1228638"/>
                <a:gd name="connsiteX170" fmla="*/ 13649 w 456321"/>
                <a:gd name="connsiteY170" fmla="*/ 661991 h 1228638"/>
                <a:gd name="connsiteX171" fmla="*/ 16179 w 456321"/>
                <a:gd name="connsiteY171" fmla="*/ 648479 h 1228638"/>
                <a:gd name="connsiteX172" fmla="*/ 18933 w 456321"/>
                <a:gd name="connsiteY172" fmla="*/ 635079 h 1228638"/>
                <a:gd name="connsiteX173" fmla="*/ 20339 w 456321"/>
                <a:gd name="connsiteY173" fmla="*/ 628463 h 1228638"/>
                <a:gd name="connsiteX174" fmla="*/ 21874 w 456321"/>
                <a:gd name="connsiteY174" fmla="*/ 621837 h 1228638"/>
                <a:gd name="connsiteX175" fmla="*/ 24956 w 456321"/>
                <a:gd name="connsiteY175" fmla="*/ 608713 h 1228638"/>
                <a:gd name="connsiteX176" fmla="*/ 28227 w 456321"/>
                <a:gd name="connsiteY176" fmla="*/ 595791 h 1228638"/>
                <a:gd name="connsiteX177" fmla="*/ 31634 w 456321"/>
                <a:gd name="connsiteY177" fmla="*/ 582945 h 1228638"/>
                <a:gd name="connsiteX178" fmla="*/ 35186 w 456321"/>
                <a:gd name="connsiteY178" fmla="*/ 570259 h 1228638"/>
                <a:gd name="connsiteX179" fmla="*/ 38927 w 456321"/>
                <a:gd name="connsiteY179" fmla="*/ 557775 h 1228638"/>
                <a:gd name="connsiteX180" fmla="*/ 46749 w 456321"/>
                <a:gd name="connsiteY180" fmla="*/ 533254 h 1228638"/>
                <a:gd name="connsiteX181" fmla="*/ 55057 w 456321"/>
                <a:gd name="connsiteY181" fmla="*/ 509389 h 1228638"/>
                <a:gd name="connsiteX182" fmla="*/ 63812 w 456321"/>
                <a:gd name="connsiteY182" fmla="*/ 486223 h 1228638"/>
                <a:gd name="connsiteX183" fmla="*/ 72973 w 456321"/>
                <a:gd name="connsiteY183" fmla="*/ 463759 h 1228638"/>
                <a:gd name="connsiteX184" fmla="*/ 92246 w 456321"/>
                <a:gd name="connsiteY184" fmla="*/ 420921 h 1228638"/>
                <a:gd name="connsiteX185" fmla="*/ 112569 w 456321"/>
                <a:gd name="connsiteY185" fmla="*/ 380857 h 1228638"/>
                <a:gd name="connsiteX186" fmla="*/ 133715 w 456321"/>
                <a:gd name="connsiteY186" fmla="*/ 343413 h 1228638"/>
                <a:gd name="connsiteX187" fmla="*/ 155371 w 456321"/>
                <a:gd name="connsiteY187" fmla="*/ 308482 h 1228638"/>
                <a:gd name="connsiteX188" fmla="*/ 166362 w 456321"/>
                <a:gd name="connsiteY188" fmla="*/ 291935 h 1228638"/>
                <a:gd name="connsiteX189" fmla="*/ 177440 w 456321"/>
                <a:gd name="connsiteY189" fmla="*/ 275944 h 1228638"/>
                <a:gd name="connsiteX190" fmla="*/ 188523 w 456321"/>
                <a:gd name="connsiteY190" fmla="*/ 260516 h 1228638"/>
                <a:gd name="connsiteX191" fmla="*/ 199694 w 456321"/>
                <a:gd name="connsiteY191" fmla="*/ 245645 h 1228638"/>
                <a:gd name="connsiteX192" fmla="*/ 210861 w 456321"/>
                <a:gd name="connsiteY192" fmla="*/ 231250 h 1228638"/>
                <a:gd name="connsiteX193" fmla="*/ 222074 w 456321"/>
                <a:gd name="connsiteY193" fmla="*/ 217415 h 1228638"/>
                <a:gd name="connsiteX194" fmla="*/ 233282 w 456321"/>
                <a:gd name="connsiteY194" fmla="*/ 204057 h 1228638"/>
                <a:gd name="connsiteX195" fmla="*/ 244487 w 456321"/>
                <a:gd name="connsiteY195" fmla="*/ 191176 h 1228638"/>
                <a:gd name="connsiteX196" fmla="*/ 250036 w 456321"/>
                <a:gd name="connsiteY196" fmla="*/ 184870 h 1228638"/>
                <a:gd name="connsiteX197" fmla="*/ 255638 w 456321"/>
                <a:gd name="connsiteY197" fmla="*/ 178690 h 1228638"/>
                <a:gd name="connsiteX198" fmla="*/ 261207 w 456321"/>
                <a:gd name="connsiteY198" fmla="*/ 172642 h 1228638"/>
                <a:gd name="connsiteX199" fmla="*/ 266741 w 456321"/>
                <a:gd name="connsiteY199" fmla="*/ 166684 h 1228638"/>
                <a:gd name="connsiteX200" fmla="*/ 287579 w 456321"/>
                <a:gd name="connsiteY200" fmla="*/ 144994 h 1228638"/>
                <a:gd name="connsiteX201" fmla="*/ 296997 w 456321"/>
                <a:gd name="connsiteY201" fmla="*/ 135164 h 1228638"/>
                <a:gd name="connsiteX202" fmla="*/ 306193 w 456321"/>
                <a:gd name="connsiteY202" fmla="*/ 125264 h 1228638"/>
                <a:gd name="connsiteX203" fmla="*/ 315264 w 456321"/>
                <a:gd name="connsiteY203" fmla="*/ 115418 h 1228638"/>
                <a:gd name="connsiteX204" fmla="*/ 324109 w 456321"/>
                <a:gd name="connsiteY204" fmla="*/ 105461 h 1228638"/>
                <a:gd name="connsiteX205" fmla="*/ 341370 w 456321"/>
                <a:gd name="connsiteY205" fmla="*/ 85582 h 1228638"/>
                <a:gd name="connsiteX206" fmla="*/ 357973 w 456321"/>
                <a:gd name="connsiteY206" fmla="*/ 65628 h 1228638"/>
                <a:gd name="connsiteX207" fmla="*/ 373913 w 456321"/>
                <a:gd name="connsiteY207" fmla="*/ 45511 h 1228638"/>
                <a:gd name="connsiteX208" fmla="*/ 389146 w 456321"/>
                <a:gd name="connsiteY208" fmla="*/ 25235 h 1228638"/>
                <a:gd name="connsiteX209" fmla="*/ 396495 w 456321"/>
                <a:gd name="connsiteY209" fmla="*/ 15011 h 1228638"/>
                <a:gd name="connsiteX210" fmla="*/ 397431 w 456321"/>
                <a:gd name="connsiteY210" fmla="*/ 13720 h 1228638"/>
                <a:gd name="connsiteX211" fmla="*/ 398368 w 456321"/>
                <a:gd name="connsiteY211" fmla="*/ 12473 h 1228638"/>
                <a:gd name="connsiteX212" fmla="*/ 399302 w 456321"/>
                <a:gd name="connsiteY212" fmla="*/ 11184 h 1228638"/>
                <a:gd name="connsiteX213" fmla="*/ 400236 w 456321"/>
                <a:gd name="connsiteY213" fmla="*/ 9894 h 1228638"/>
                <a:gd name="connsiteX214" fmla="*/ 403753 w 456321"/>
                <a:gd name="connsiteY214" fmla="*/ 4707 h 1228638"/>
                <a:gd name="connsiteX215" fmla="*/ 406991 w 456321"/>
                <a:gd name="connsiteY215" fmla="*/ 0 h 1228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Lst>
              <a:rect l="l" t="t" r="r" b="b"/>
              <a:pathLst>
                <a:path w="456321" h="1228638">
                  <a:moveTo>
                    <a:pt x="406991" y="0"/>
                  </a:moveTo>
                  <a:lnTo>
                    <a:pt x="450169" y="0"/>
                  </a:lnTo>
                  <a:lnTo>
                    <a:pt x="449249" y="1489"/>
                  </a:lnTo>
                  <a:cubicBezTo>
                    <a:pt x="448141" y="3312"/>
                    <a:pt x="447032" y="5094"/>
                    <a:pt x="445924" y="6918"/>
                  </a:cubicBezTo>
                  <a:cubicBezTo>
                    <a:pt x="444817" y="8743"/>
                    <a:pt x="443708" y="10524"/>
                    <a:pt x="442558" y="12352"/>
                  </a:cubicBezTo>
                  <a:cubicBezTo>
                    <a:pt x="441447" y="14133"/>
                    <a:pt x="440295" y="15918"/>
                    <a:pt x="439141" y="17703"/>
                  </a:cubicBezTo>
                  <a:lnTo>
                    <a:pt x="432185" y="28501"/>
                  </a:lnTo>
                  <a:lnTo>
                    <a:pt x="425003" y="39188"/>
                  </a:lnTo>
                  <a:lnTo>
                    <a:pt x="421415" y="44553"/>
                  </a:lnTo>
                  <a:cubicBezTo>
                    <a:pt x="421102" y="44968"/>
                    <a:pt x="420792" y="45427"/>
                    <a:pt x="420484" y="45886"/>
                  </a:cubicBezTo>
                  <a:cubicBezTo>
                    <a:pt x="420175" y="46345"/>
                    <a:pt x="419862" y="46761"/>
                    <a:pt x="419554" y="47220"/>
                  </a:cubicBezTo>
                  <a:cubicBezTo>
                    <a:pt x="419241" y="47635"/>
                    <a:pt x="418928" y="48051"/>
                    <a:pt x="418620" y="48510"/>
                  </a:cubicBezTo>
                  <a:cubicBezTo>
                    <a:pt x="418308" y="48926"/>
                    <a:pt x="417998" y="49384"/>
                    <a:pt x="417690" y="49842"/>
                  </a:cubicBezTo>
                  <a:lnTo>
                    <a:pt x="410242" y="60465"/>
                  </a:lnTo>
                  <a:cubicBezTo>
                    <a:pt x="405190" y="67554"/>
                    <a:pt x="400051" y="74606"/>
                    <a:pt x="394817" y="81579"/>
                  </a:cubicBezTo>
                  <a:cubicBezTo>
                    <a:pt x="389544" y="88600"/>
                    <a:pt x="384182" y="95584"/>
                    <a:pt x="378726" y="102489"/>
                  </a:cubicBezTo>
                  <a:cubicBezTo>
                    <a:pt x="373230" y="109440"/>
                    <a:pt x="367646" y="116356"/>
                    <a:pt x="361971" y="123236"/>
                  </a:cubicBezTo>
                  <a:cubicBezTo>
                    <a:pt x="356257" y="130162"/>
                    <a:pt x="350453" y="137053"/>
                    <a:pt x="344559" y="143908"/>
                  </a:cubicBezTo>
                  <a:lnTo>
                    <a:pt x="335657" y="154216"/>
                  </a:lnTo>
                  <a:lnTo>
                    <a:pt x="326488" y="164459"/>
                  </a:lnTo>
                  <a:lnTo>
                    <a:pt x="317235" y="174711"/>
                  </a:lnTo>
                  <a:lnTo>
                    <a:pt x="307758" y="184892"/>
                  </a:lnTo>
                  <a:lnTo>
                    <a:pt x="287570" y="206572"/>
                  </a:lnTo>
                  <a:cubicBezTo>
                    <a:pt x="285820" y="208492"/>
                    <a:pt x="284075" y="210456"/>
                    <a:pt x="282327" y="212377"/>
                  </a:cubicBezTo>
                  <a:cubicBezTo>
                    <a:pt x="280578" y="214296"/>
                    <a:pt x="278832" y="216260"/>
                    <a:pt x="277087" y="218224"/>
                  </a:cubicBezTo>
                  <a:cubicBezTo>
                    <a:pt x="275303" y="220233"/>
                    <a:pt x="273558" y="222197"/>
                    <a:pt x="271815" y="224204"/>
                  </a:cubicBezTo>
                  <a:cubicBezTo>
                    <a:pt x="270031" y="226213"/>
                    <a:pt x="268289" y="228220"/>
                    <a:pt x="266555" y="230313"/>
                  </a:cubicBezTo>
                  <a:cubicBezTo>
                    <a:pt x="263034" y="234416"/>
                    <a:pt x="259562" y="238557"/>
                    <a:pt x="256053" y="242789"/>
                  </a:cubicBezTo>
                  <a:cubicBezTo>
                    <a:pt x="252544" y="247021"/>
                    <a:pt x="249039" y="251296"/>
                    <a:pt x="245540" y="255657"/>
                  </a:cubicBezTo>
                  <a:cubicBezTo>
                    <a:pt x="242043" y="260018"/>
                    <a:pt x="238554" y="264508"/>
                    <a:pt x="235067" y="268998"/>
                  </a:cubicBezTo>
                  <a:cubicBezTo>
                    <a:pt x="231536" y="273492"/>
                    <a:pt x="228102" y="278107"/>
                    <a:pt x="224628" y="282770"/>
                  </a:cubicBezTo>
                  <a:cubicBezTo>
                    <a:pt x="221155" y="287432"/>
                    <a:pt x="217690" y="292180"/>
                    <a:pt x="214229" y="297014"/>
                  </a:cubicBezTo>
                  <a:cubicBezTo>
                    <a:pt x="210770" y="301849"/>
                    <a:pt x="207318" y="306769"/>
                    <a:pt x="203913" y="311729"/>
                  </a:cubicBezTo>
                  <a:cubicBezTo>
                    <a:pt x="200466" y="316735"/>
                    <a:pt x="197029" y="321828"/>
                    <a:pt x="193637" y="326960"/>
                  </a:cubicBezTo>
                  <a:cubicBezTo>
                    <a:pt x="190203" y="332095"/>
                    <a:pt x="186864" y="337354"/>
                    <a:pt x="183488" y="342658"/>
                  </a:cubicBezTo>
                  <a:cubicBezTo>
                    <a:pt x="176696" y="353356"/>
                    <a:pt x="170060" y="364345"/>
                    <a:pt x="163533" y="375628"/>
                  </a:cubicBezTo>
                  <a:cubicBezTo>
                    <a:pt x="156972" y="387001"/>
                    <a:pt x="150524" y="398711"/>
                    <a:pt x="144234" y="410755"/>
                  </a:cubicBezTo>
                  <a:cubicBezTo>
                    <a:pt x="137904" y="422845"/>
                    <a:pt x="131735" y="435313"/>
                    <a:pt x="125767" y="448110"/>
                  </a:cubicBezTo>
                  <a:cubicBezTo>
                    <a:pt x="119717" y="460957"/>
                    <a:pt x="113909" y="474131"/>
                    <a:pt x="108348" y="487675"/>
                  </a:cubicBezTo>
                  <a:cubicBezTo>
                    <a:pt x="105529" y="494493"/>
                    <a:pt x="102802" y="501391"/>
                    <a:pt x="100122" y="508328"/>
                  </a:cubicBezTo>
                  <a:cubicBezTo>
                    <a:pt x="97404" y="515312"/>
                    <a:pt x="94823" y="522414"/>
                    <a:pt x="92291" y="529555"/>
                  </a:cubicBezTo>
                  <a:cubicBezTo>
                    <a:pt x="89718" y="536743"/>
                    <a:pt x="87282" y="544007"/>
                    <a:pt x="84895" y="551354"/>
                  </a:cubicBezTo>
                  <a:cubicBezTo>
                    <a:pt x="82467" y="558703"/>
                    <a:pt x="80176" y="566171"/>
                    <a:pt x="77930" y="573636"/>
                  </a:cubicBezTo>
                  <a:cubicBezTo>
                    <a:pt x="76811" y="577411"/>
                    <a:pt x="75688" y="581144"/>
                    <a:pt x="74615" y="584959"/>
                  </a:cubicBezTo>
                  <a:cubicBezTo>
                    <a:pt x="73541" y="588773"/>
                    <a:pt x="72510" y="592585"/>
                    <a:pt x="71485" y="596439"/>
                  </a:cubicBezTo>
                  <a:cubicBezTo>
                    <a:pt x="70458" y="600294"/>
                    <a:pt x="69474" y="604144"/>
                    <a:pt x="68495" y="608038"/>
                  </a:cubicBezTo>
                  <a:cubicBezTo>
                    <a:pt x="67514" y="611932"/>
                    <a:pt x="66578" y="615823"/>
                    <a:pt x="65598" y="619716"/>
                  </a:cubicBezTo>
                  <a:lnTo>
                    <a:pt x="62930" y="631549"/>
                  </a:lnTo>
                  <a:lnTo>
                    <a:pt x="61597" y="637465"/>
                  </a:lnTo>
                  <a:lnTo>
                    <a:pt x="60351" y="643417"/>
                  </a:lnTo>
                  <a:lnTo>
                    <a:pt x="57918" y="655448"/>
                  </a:lnTo>
                  <a:lnTo>
                    <a:pt x="55749" y="667544"/>
                  </a:lnTo>
                  <a:lnTo>
                    <a:pt x="54644" y="673613"/>
                  </a:lnTo>
                  <a:lnTo>
                    <a:pt x="53669" y="679674"/>
                  </a:lnTo>
                  <a:lnTo>
                    <a:pt x="51775" y="691963"/>
                  </a:lnTo>
                  <a:lnTo>
                    <a:pt x="50143" y="704274"/>
                  </a:lnTo>
                  <a:lnTo>
                    <a:pt x="49352" y="710450"/>
                  </a:lnTo>
                  <a:lnTo>
                    <a:pt x="48649" y="716660"/>
                  </a:lnTo>
                  <a:lnTo>
                    <a:pt x="47329" y="729076"/>
                  </a:lnTo>
                  <a:lnTo>
                    <a:pt x="46275" y="741555"/>
                  </a:lnTo>
                  <a:cubicBezTo>
                    <a:pt x="46184" y="742560"/>
                    <a:pt x="46097" y="743607"/>
                    <a:pt x="46009" y="744655"/>
                  </a:cubicBezTo>
                  <a:cubicBezTo>
                    <a:pt x="45922" y="745701"/>
                    <a:pt x="45835" y="746749"/>
                    <a:pt x="45791" y="747792"/>
                  </a:cubicBezTo>
                  <a:cubicBezTo>
                    <a:pt x="45704" y="748840"/>
                    <a:pt x="45616" y="749887"/>
                    <a:pt x="45572" y="750930"/>
                  </a:cubicBezTo>
                  <a:cubicBezTo>
                    <a:pt x="45484" y="751977"/>
                    <a:pt x="45441" y="753021"/>
                    <a:pt x="45354" y="754068"/>
                  </a:cubicBezTo>
                  <a:cubicBezTo>
                    <a:pt x="45309" y="755112"/>
                    <a:pt x="45222" y="756160"/>
                    <a:pt x="45177" y="757203"/>
                  </a:cubicBezTo>
                  <a:cubicBezTo>
                    <a:pt x="45134" y="758247"/>
                    <a:pt x="45089" y="759290"/>
                    <a:pt x="45001" y="760337"/>
                  </a:cubicBezTo>
                  <a:cubicBezTo>
                    <a:pt x="44958" y="761381"/>
                    <a:pt x="44914" y="762424"/>
                    <a:pt x="44826" y="763472"/>
                  </a:cubicBezTo>
                  <a:cubicBezTo>
                    <a:pt x="44782" y="764516"/>
                    <a:pt x="44737" y="765559"/>
                    <a:pt x="44694" y="766603"/>
                  </a:cubicBezTo>
                  <a:cubicBezTo>
                    <a:pt x="44474" y="770781"/>
                    <a:pt x="44339" y="774952"/>
                    <a:pt x="44249" y="779120"/>
                  </a:cubicBezTo>
                  <a:cubicBezTo>
                    <a:pt x="44158" y="783287"/>
                    <a:pt x="44110" y="787451"/>
                    <a:pt x="44063" y="791615"/>
                  </a:cubicBezTo>
                  <a:cubicBezTo>
                    <a:pt x="44058" y="795775"/>
                    <a:pt x="44053" y="799936"/>
                    <a:pt x="44091" y="804092"/>
                  </a:cubicBezTo>
                  <a:cubicBezTo>
                    <a:pt x="44130" y="808249"/>
                    <a:pt x="44211" y="812403"/>
                    <a:pt x="44292" y="816556"/>
                  </a:cubicBezTo>
                  <a:cubicBezTo>
                    <a:pt x="44415" y="819623"/>
                    <a:pt x="44537" y="822689"/>
                    <a:pt x="44655" y="825713"/>
                  </a:cubicBezTo>
                  <a:cubicBezTo>
                    <a:pt x="44816" y="828733"/>
                    <a:pt x="44939" y="831800"/>
                    <a:pt x="45144" y="834816"/>
                  </a:cubicBezTo>
                  <a:cubicBezTo>
                    <a:pt x="45262" y="837840"/>
                    <a:pt x="45467" y="840856"/>
                    <a:pt x="45714" y="843869"/>
                  </a:cubicBezTo>
                  <a:cubicBezTo>
                    <a:pt x="45918" y="846886"/>
                    <a:pt x="46166" y="849899"/>
                    <a:pt x="46413" y="852912"/>
                  </a:cubicBezTo>
                  <a:cubicBezTo>
                    <a:pt x="46502" y="853989"/>
                    <a:pt x="46590" y="855064"/>
                    <a:pt x="46679" y="856140"/>
                  </a:cubicBezTo>
                  <a:cubicBezTo>
                    <a:pt x="46767" y="857217"/>
                    <a:pt x="46856" y="858292"/>
                    <a:pt x="46944" y="859368"/>
                  </a:cubicBezTo>
                  <a:cubicBezTo>
                    <a:pt x="47076" y="860441"/>
                    <a:pt x="47165" y="861518"/>
                    <a:pt x="47253" y="862593"/>
                  </a:cubicBezTo>
                  <a:cubicBezTo>
                    <a:pt x="47384" y="863666"/>
                    <a:pt x="47473" y="864742"/>
                    <a:pt x="47561" y="865818"/>
                  </a:cubicBezTo>
                  <a:cubicBezTo>
                    <a:pt x="47976" y="869814"/>
                    <a:pt x="48481" y="873845"/>
                    <a:pt x="49029" y="877874"/>
                  </a:cubicBezTo>
                  <a:cubicBezTo>
                    <a:pt x="49530" y="881863"/>
                    <a:pt x="50117" y="885844"/>
                    <a:pt x="50705" y="889827"/>
                  </a:cubicBezTo>
                  <a:cubicBezTo>
                    <a:pt x="51288" y="893765"/>
                    <a:pt x="51961" y="897740"/>
                    <a:pt x="52589" y="901675"/>
                  </a:cubicBezTo>
                  <a:cubicBezTo>
                    <a:pt x="53255" y="905564"/>
                    <a:pt x="53968" y="909492"/>
                    <a:pt x="54720" y="913373"/>
                  </a:cubicBezTo>
                  <a:cubicBezTo>
                    <a:pt x="55472" y="917254"/>
                    <a:pt x="56307" y="921086"/>
                    <a:pt x="57143" y="924917"/>
                  </a:cubicBezTo>
                  <a:cubicBezTo>
                    <a:pt x="57976" y="928749"/>
                    <a:pt x="58851" y="932534"/>
                    <a:pt x="59769" y="936315"/>
                  </a:cubicBezTo>
                  <a:cubicBezTo>
                    <a:pt x="60644" y="940100"/>
                    <a:pt x="61600" y="943835"/>
                    <a:pt x="62597" y="947523"/>
                  </a:cubicBezTo>
                  <a:cubicBezTo>
                    <a:pt x="63597" y="951254"/>
                    <a:pt x="64593" y="954942"/>
                    <a:pt x="65672" y="958580"/>
                  </a:cubicBezTo>
                  <a:cubicBezTo>
                    <a:pt x="66709" y="962222"/>
                    <a:pt x="67827" y="965814"/>
                    <a:pt x="68985" y="969358"/>
                  </a:cubicBezTo>
                  <a:cubicBezTo>
                    <a:pt x="70103" y="972949"/>
                    <a:pt x="71301" y="976448"/>
                    <a:pt x="72499" y="979946"/>
                  </a:cubicBezTo>
                  <a:cubicBezTo>
                    <a:pt x="73739" y="983440"/>
                    <a:pt x="74976" y="986893"/>
                    <a:pt x="76256" y="990341"/>
                  </a:cubicBezTo>
                  <a:cubicBezTo>
                    <a:pt x="77536" y="993788"/>
                    <a:pt x="78810" y="997151"/>
                    <a:pt x="80168" y="1000506"/>
                  </a:cubicBezTo>
                  <a:cubicBezTo>
                    <a:pt x="81531" y="1003904"/>
                    <a:pt x="82883" y="1007172"/>
                    <a:pt x="84321" y="1010434"/>
                  </a:cubicBezTo>
                  <a:cubicBezTo>
                    <a:pt x="85716" y="1013700"/>
                    <a:pt x="87151" y="1016918"/>
                    <a:pt x="88669" y="1020088"/>
                  </a:cubicBezTo>
                  <a:cubicBezTo>
                    <a:pt x="90142" y="1023260"/>
                    <a:pt x="91656" y="1026385"/>
                    <a:pt x="93208" y="1029464"/>
                  </a:cubicBezTo>
                  <a:cubicBezTo>
                    <a:pt x="94761" y="1032543"/>
                    <a:pt x="96311" y="1035579"/>
                    <a:pt x="97947" y="1038608"/>
                  </a:cubicBezTo>
                  <a:cubicBezTo>
                    <a:pt x="104389" y="1050559"/>
                    <a:pt x="111292" y="1061779"/>
                    <a:pt x="118611" y="1072270"/>
                  </a:cubicBezTo>
                  <a:cubicBezTo>
                    <a:pt x="125923" y="1082675"/>
                    <a:pt x="133648" y="1092311"/>
                    <a:pt x="141747" y="1101222"/>
                  </a:cubicBezTo>
                  <a:cubicBezTo>
                    <a:pt x="149752" y="1110054"/>
                    <a:pt x="158169" y="1118073"/>
                    <a:pt x="166869" y="1125331"/>
                  </a:cubicBezTo>
                  <a:cubicBezTo>
                    <a:pt x="175518" y="1132506"/>
                    <a:pt x="184448" y="1138879"/>
                    <a:pt x="193617" y="1144453"/>
                  </a:cubicBezTo>
                  <a:cubicBezTo>
                    <a:pt x="202739" y="1149986"/>
                    <a:pt x="212051" y="1154681"/>
                    <a:pt x="221559" y="1158579"/>
                  </a:cubicBezTo>
                  <a:cubicBezTo>
                    <a:pt x="230979" y="1162486"/>
                    <a:pt x="240549" y="1165555"/>
                    <a:pt x="250269" y="1167833"/>
                  </a:cubicBezTo>
                  <a:cubicBezTo>
                    <a:pt x="259861" y="1170122"/>
                    <a:pt x="269603" y="1171618"/>
                    <a:pt x="279372" y="1172375"/>
                  </a:cubicBezTo>
                  <a:cubicBezTo>
                    <a:pt x="289056" y="1173138"/>
                    <a:pt x="298804" y="1173118"/>
                    <a:pt x="308581" y="1172400"/>
                  </a:cubicBezTo>
                  <a:cubicBezTo>
                    <a:pt x="318273" y="1171690"/>
                    <a:pt x="327951" y="1170289"/>
                    <a:pt x="337570" y="1168155"/>
                  </a:cubicBezTo>
                  <a:cubicBezTo>
                    <a:pt x="347105" y="1166071"/>
                    <a:pt x="356627" y="1163295"/>
                    <a:pt x="366056" y="1159919"/>
                  </a:cubicBezTo>
                  <a:cubicBezTo>
                    <a:pt x="375401" y="1156552"/>
                    <a:pt x="384651" y="1152585"/>
                    <a:pt x="393809" y="1148019"/>
                  </a:cubicBezTo>
                  <a:cubicBezTo>
                    <a:pt x="402884" y="1143503"/>
                    <a:pt x="411824" y="1138391"/>
                    <a:pt x="420636" y="1132770"/>
                  </a:cubicBezTo>
                  <a:cubicBezTo>
                    <a:pt x="424997" y="1129942"/>
                    <a:pt x="429350" y="1127027"/>
                    <a:pt x="433650" y="1123988"/>
                  </a:cubicBezTo>
                  <a:cubicBezTo>
                    <a:pt x="437907" y="1120951"/>
                    <a:pt x="442154" y="1117785"/>
                    <a:pt x="446350" y="1114537"/>
                  </a:cubicBezTo>
                  <a:lnTo>
                    <a:pt x="456321" y="1106392"/>
                  </a:lnTo>
                  <a:lnTo>
                    <a:pt x="456321" y="1157349"/>
                  </a:lnTo>
                  <a:lnTo>
                    <a:pt x="453286" y="1159901"/>
                  </a:lnTo>
                  <a:cubicBezTo>
                    <a:pt x="448733" y="1163568"/>
                    <a:pt x="444088" y="1167157"/>
                    <a:pt x="439386" y="1170576"/>
                  </a:cubicBezTo>
                  <a:cubicBezTo>
                    <a:pt x="434730" y="1174035"/>
                    <a:pt x="429979" y="1177373"/>
                    <a:pt x="425172" y="1180584"/>
                  </a:cubicBezTo>
                  <a:cubicBezTo>
                    <a:pt x="415474" y="1187015"/>
                    <a:pt x="405640" y="1192851"/>
                    <a:pt x="395627" y="1198093"/>
                  </a:cubicBezTo>
                  <a:cubicBezTo>
                    <a:pt x="385537" y="1203429"/>
                    <a:pt x="375256" y="1208045"/>
                    <a:pt x="364925" y="1212056"/>
                  </a:cubicBezTo>
                  <a:cubicBezTo>
                    <a:pt x="354462" y="1216037"/>
                    <a:pt x="343903" y="1219375"/>
                    <a:pt x="333284" y="1221981"/>
                  </a:cubicBezTo>
                  <a:cubicBezTo>
                    <a:pt x="322536" y="1224598"/>
                    <a:pt x="311767" y="1226436"/>
                    <a:pt x="300980" y="1227539"/>
                  </a:cubicBezTo>
                  <a:cubicBezTo>
                    <a:pt x="290022" y="1228657"/>
                    <a:pt x="279123" y="1228902"/>
                    <a:pt x="268245" y="1228367"/>
                  </a:cubicBezTo>
                  <a:cubicBezTo>
                    <a:pt x="257277" y="1227794"/>
                    <a:pt x="246329" y="1226397"/>
                    <a:pt x="235526" y="1224123"/>
                  </a:cubicBezTo>
                  <a:cubicBezTo>
                    <a:pt x="224593" y="1221858"/>
                    <a:pt x="213754" y="1218632"/>
                    <a:pt x="203107" y="1214567"/>
                  </a:cubicBezTo>
                  <a:cubicBezTo>
                    <a:pt x="192366" y="1210423"/>
                    <a:pt x="181810" y="1205354"/>
                    <a:pt x="171483" y="1199400"/>
                  </a:cubicBezTo>
                  <a:cubicBezTo>
                    <a:pt x="161067" y="1193409"/>
                    <a:pt x="150918" y="1186443"/>
                    <a:pt x="141082" y="1178541"/>
                  </a:cubicBezTo>
                  <a:cubicBezTo>
                    <a:pt x="131156" y="1170603"/>
                    <a:pt x="121586" y="1161726"/>
                    <a:pt x="112376" y="1151954"/>
                  </a:cubicBezTo>
                  <a:cubicBezTo>
                    <a:pt x="103117" y="1142097"/>
                    <a:pt x="94212" y="1131302"/>
                    <a:pt x="85844" y="1119641"/>
                  </a:cubicBezTo>
                  <a:cubicBezTo>
                    <a:pt x="77425" y="1107896"/>
                    <a:pt x="69498" y="1095287"/>
                    <a:pt x="62107" y="1081811"/>
                  </a:cubicBezTo>
                  <a:cubicBezTo>
                    <a:pt x="60268" y="1078409"/>
                    <a:pt x="58471" y="1075003"/>
                    <a:pt x="56667" y="1071511"/>
                  </a:cubicBezTo>
                  <a:cubicBezTo>
                    <a:pt x="54864" y="1068020"/>
                    <a:pt x="53146" y="1064521"/>
                    <a:pt x="51421" y="1060936"/>
                  </a:cubicBezTo>
                  <a:cubicBezTo>
                    <a:pt x="49741" y="1057347"/>
                    <a:pt x="48055" y="1053716"/>
                    <a:pt x="46409" y="1050038"/>
                  </a:cubicBezTo>
                  <a:cubicBezTo>
                    <a:pt x="44763" y="1046360"/>
                    <a:pt x="43158" y="1042635"/>
                    <a:pt x="41631" y="1038817"/>
                  </a:cubicBezTo>
                  <a:cubicBezTo>
                    <a:pt x="40063" y="1035045"/>
                    <a:pt x="38576" y="1031181"/>
                    <a:pt x="37088" y="1027317"/>
                  </a:cubicBezTo>
                  <a:cubicBezTo>
                    <a:pt x="35644" y="1023449"/>
                    <a:pt x="34149" y="1019499"/>
                    <a:pt x="32783" y="1015537"/>
                  </a:cubicBezTo>
                  <a:cubicBezTo>
                    <a:pt x="31418" y="1011576"/>
                    <a:pt x="30048" y="1007572"/>
                    <a:pt x="28719" y="1003521"/>
                  </a:cubicBezTo>
                  <a:cubicBezTo>
                    <a:pt x="27390" y="999470"/>
                    <a:pt x="26143" y="995369"/>
                    <a:pt x="24896" y="991269"/>
                  </a:cubicBezTo>
                  <a:cubicBezTo>
                    <a:pt x="23688" y="987121"/>
                    <a:pt x="22519" y="982927"/>
                    <a:pt x="21395" y="978729"/>
                  </a:cubicBezTo>
                  <a:cubicBezTo>
                    <a:pt x="20227" y="974536"/>
                    <a:pt x="19141" y="970292"/>
                    <a:pt x="18095" y="966001"/>
                  </a:cubicBezTo>
                  <a:cubicBezTo>
                    <a:pt x="17050" y="961710"/>
                    <a:pt x="16046" y="957416"/>
                    <a:pt x="15083" y="953075"/>
                  </a:cubicBezTo>
                  <a:cubicBezTo>
                    <a:pt x="14119" y="948734"/>
                    <a:pt x="13196" y="944347"/>
                    <a:pt x="12314" y="939956"/>
                  </a:cubicBezTo>
                  <a:cubicBezTo>
                    <a:pt x="11477" y="935561"/>
                    <a:pt x="10635" y="931124"/>
                    <a:pt x="9877" y="926636"/>
                  </a:cubicBezTo>
                  <a:cubicBezTo>
                    <a:pt x="9121" y="922191"/>
                    <a:pt x="8401" y="917657"/>
                    <a:pt x="7687" y="913166"/>
                  </a:cubicBezTo>
                  <a:cubicBezTo>
                    <a:pt x="7010" y="908628"/>
                    <a:pt x="6377" y="904087"/>
                    <a:pt x="5743" y="899545"/>
                  </a:cubicBezTo>
                  <a:cubicBezTo>
                    <a:pt x="5152" y="895001"/>
                    <a:pt x="4602" y="890409"/>
                    <a:pt x="4051" y="885818"/>
                  </a:cubicBezTo>
                  <a:cubicBezTo>
                    <a:pt x="3952" y="884612"/>
                    <a:pt x="3807" y="883368"/>
                    <a:pt x="3704" y="882119"/>
                  </a:cubicBezTo>
                  <a:cubicBezTo>
                    <a:pt x="3602" y="880871"/>
                    <a:pt x="3456" y="879626"/>
                    <a:pt x="3354" y="878378"/>
                  </a:cubicBezTo>
                  <a:cubicBezTo>
                    <a:pt x="3208" y="877134"/>
                    <a:pt x="3106" y="875885"/>
                    <a:pt x="3003" y="874637"/>
                  </a:cubicBezTo>
                  <a:cubicBezTo>
                    <a:pt x="2900" y="873388"/>
                    <a:pt x="2798" y="872141"/>
                    <a:pt x="2695" y="870892"/>
                  </a:cubicBezTo>
                  <a:cubicBezTo>
                    <a:pt x="2416" y="867491"/>
                    <a:pt x="2136" y="864092"/>
                    <a:pt x="1857" y="860691"/>
                  </a:cubicBezTo>
                  <a:cubicBezTo>
                    <a:pt x="1620" y="857287"/>
                    <a:pt x="1384" y="853883"/>
                    <a:pt x="1190" y="850476"/>
                  </a:cubicBezTo>
                  <a:cubicBezTo>
                    <a:pt x="954" y="847071"/>
                    <a:pt x="800" y="843617"/>
                    <a:pt x="649" y="840206"/>
                  </a:cubicBezTo>
                  <a:cubicBezTo>
                    <a:pt x="495" y="836752"/>
                    <a:pt x="344" y="833341"/>
                    <a:pt x="234" y="829884"/>
                  </a:cubicBezTo>
                  <a:cubicBezTo>
                    <a:pt x="111" y="825214"/>
                    <a:pt x="26" y="820498"/>
                    <a:pt x="27" y="815774"/>
                  </a:cubicBezTo>
                  <a:cubicBezTo>
                    <a:pt x="-10" y="811097"/>
                    <a:pt x="-8" y="806373"/>
                    <a:pt x="36" y="801647"/>
                  </a:cubicBezTo>
                  <a:cubicBezTo>
                    <a:pt x="82" y="796919"/>
                    <a:pt x="169" y="792189"/>
                    <a:pt x="304" y="787497"/>
                  </a:cubicBezTo>
                  <a:cubicBezTo>
                    <a:pt x="435" y="782764"/>
                    <a:pt x="609" y="778026"/>
                    <a:pt x="829" y="773328"/>
                  </a:cubicBezTo>
                  <a:cubicBezTo>
                    <a:pt x="863" y="772155"/>
                    <a:pt x="940" y="770979"/>
                    <a:pt x="973" y="769806"/>
                  </a:cubicBezTo>
                  <a:cubicBezTo>
                    <a:pt x="1050" y="768630"/>
                    <a:pt x="1127" y="767454"/>
                    <a:pt x="1203" y="766278"/>
                  </a:cubicBezTo>
                  <a:cubicBezTo>
                    <a:pt x="1280" y="765101"/>
                    <a:pt x="1356" y="763924"/>
                    <a:pt x="1433" y="762748"/>
                  </a:cubicBezTo>
                  <a:cubicBezTo>
                    <a:pt x="1510" y="761571"/>
                    <a:pt x="1587" y="760395"/>
                    <a:pt x="1662" y="759219"/>
                  </a:cubicBezTo>
                  <a:cubicBezTo>
                    <a:pt x="1739" y="758043"/>
                    <a:pt x="1816" y="756867"/>
                    <a:pt x="1893" y="755690"/>
                  </a:cubicBezTo>
                  <a:cubicBezTo>
                    <a:pt x="1970" y="754514"/>
                    <a:pt x="2047" y="753338"/>
                    <a:pt x="2123" y="752162"/>
                  </a:cubicBezTo>
                  <a:cubicBezTo>
                    <a:pt x="2199" y="750985"/>
                    <a:pt x="2319" y="749806"/>
                    <a:pt x="2396" y="748628"/>
                  </a:cubicBezTo>
                  <a:cubicBezTo>
                    <a:pt x="2516" y="747450"/>
                    <a:pt x="2636" y="746269"/>
                    <a:pt x="2711" y="745093"/>
                  </a:cubicBezTo>
                  <a:lnTo>
                    <a:pt x="3940" y="731039"/>
                  </a:lnTo>
                  <a:lnTo>
                    <a:pt x="5481" y="717089"/>
                  </a:lnTo>
                  <a:lnTo>
                    <a:pt x="6291" y="710088"/>
                  </a:lnTo>
                  <a:lnTo>
                    <a:pt x="7239" y="703164"/>
                  </a:lnTo>
                  <a:lnTo>
                    <a:pt x="9134" y="689314"/>
                  </a:lnTo>
                  <a:lnTo>
                    <a:pt x="11301" y="675617"/>
                  </a:lnTo>
                  <a:lnTo>
                    <a:pt x="12429" y="668763"/>
                  </a:lnTo>
                  <a:lnTo>
                    <a:pt x="13649" y="661991"/>
                  </a:lnTo>
                  <a:lnTo>
                    <a:pt x="16179" y="648479"/>
                  </a:lnTo>
                  <a:lnTo>
                    <a:pt x="18933" y="635079"/>
                  </a:lnTo>
                  <a:lnTo>
                    <a:pt x="20339" y="628463"/>
                  </a:lnTo>
                  <a:lnTo>
                    <a:pt x="21874" y="621837"/>
                  </a:lnTo>
                  <a:lnTo>
                    <a:pt x="24956" y="608713"/>
                  </a:lnTo>
                  <a:cubicBezTo>
                    <a:pt x="25990" y="604425"/>
                    <a:pt x="27107" y="600086"/>
                    <a:pt x="28227" y="595791"/>
                  </a:cubicBezTo>
                  <a:cubicBezTo>
                    <a:pt x="29348" y="591496"/>
                    <a:pt x="30468" y="587200"/>
                    <a:pt x="31634" y="582945"/>
                  </a:cubicBezTo>
                  <a:cubicBezTo>
                    <a:pt x="32802" y="578689"/>
                    <a:pt x="33972" y="574476"/>
                    <a:pt x="35186" y="570259"/>
                  </a:cubicBezTo>
                  <a:cubicBezTo>
                    <a:pt x="36403" y="566085"/>
                    <a:pt x="37620" y="561913"/>
                    <a:pt x="38927" y="557775"/>
                  </a:cubicBezTo>
                  <a:cubicBezTo>
                    <a:pt x="41454" y="549507"/>
                    <a:pt x="44031" y="541321"/>
                    <a:pt x="46749" y="533254"/>
                  </a:cubicBezTo>
                  <a:cubicBezTo>
                    <a:pt x="49465" y="525188"/>
                    <a:pt x="52189" y="517208"/>
                    <a:pt x="55057" y="509389"/>
                  </a:cubicBezTo>
                  <a:cubicBezTo>
                    <a:pt x="57924" y="501570"/>
                    <a:pt x="60842" y="493833"/>
                    <a:pt x="63812" y="486223"/>
                  </a:cubicBezTo>
                  <a:cubicBezTo>
                    <a:pt x="66827" y="478607"/>
                    <a:pt x="69852" y="471122"/>
                    <a:pt x="72973" y="463759"/>
                  </a:cubicBezTo>
                  <a:cubicBezTo>
                    <a:pt x="79173" y="449035"/>
                    <a:pt x="85627" y="434769"/>
                    <a:pt x="92246" y="420921"/>
                  </a:cubicBezTo>
                  <a:cubicBezTo>
                    <a:pt x="98828" y="407164"/>
                    <a:pt x="105619" y="393822"/>
                    <a:pt x="112569" y="380857"/>
                  </a:cubicBezTo>
                  <a:cubicBezTo>
                    <a:pt x="119485" y="367982"/>
                    <a:pt x="126521" y="355530"/>
                    <a:pt x="133715" y="343413"/>
                  </a:cubicBezTo>
                  <a:cubicBezTo>
                    <a:pt x="140830" y="331387"/>
                    <a:pt x="148063" y="319743"/>
                    <a:pt x="155371" y="308482"/>
                  </a:cubicBezTo>
                  <a:cubicBezTo>
                    <a:pt x="159029" y="302895"/>
                    <a:pt x="162690" y="297350"/>
                    <a:pt x="166362" y="291935"/>
                  </a:cubicBezTo>
                  <a:cubicBezTo>
                    <a:pt x="170033" y="286520"/>
                    <a:pt x="173712" y="281191"/>
                    <a:pt x="177440" y="275944"/>
                  </a:cubicBezTo>
                  <a:cubicBezTo>
                    <a:pt x="181087" y="270748"/>
                    <a:pt x="184823" y="265588"/>
                    <a:pt x="188523" y="260516"/>
                  </a:cubicBezTo>
                  <a:cubicBezTo>
                    <a:pt x="192225" y="255489"/>
                    <a:pt x="195975" y="250500"/>
                    <a:pt x="199694" y="245645"/>
                  </a:cubicBezTo>
                  <a:cubicBezTo>
                    <a:pt x="203365" y="240750"/>
                    <a:pt x="207132" y="235977"/>
                    <a:pt x="210861" y="231250"/>
                  </a:cubicBezTo>
                  <a:cubicBezTo>
                    <a:pt x="214592" y="226567"/>
                    <a:pt x="218331" y="221969"/>
                    <a:pt x="222074" y="217415"/>
                  </a:cubicBezTo>
                  <a:cubicBezTo>
                    <a:pt x="225820" y="212904"/>
                    <a:pt x="229569" y="208436"/>
                    <a:pt x="233282" y="204057"/>
                  </a:cubicBezTo>
                  <a:cubicBezTo>
                    <a:pt x="237000" y="199722"/>
                    <a:pt x="240763" y="195425"/>
                    <a:pt x="244487" y="191176"/>
                  </a:cubicBezTo>
                  <a:cubicBezTo>
                    <a:pt x="246304" y="189033"/>
                    <a:pt x="248168" y="186930"/>
                    <a:pt x="250036" y="184870"/>
                  </a:cubicBezTo>
                  <a:cubicBezTo>
                    <a:pt x="251900" y="182767"/>
                    <a:pt x="253771" y="180750"/>
                    <a:pt x="255638" y="178690"/>
                  </a:cubicBezTo>
                  <a:cubicBezTo>
                    <a:pt x="257466" y="176676"/>
                    <a:pt x="259337" y="174659"/>
                    <a:pt x="261207" y="172642"/>
                  </a:cubicBezTo>
                  <a:cubicBezTo>
                    <a:pt x="263039" y="170672"/>
                    <a:pt x="264914" y="168697"/>
                    <a:pt x="266741" y="166684"/>
                  </a:cubicBezTo>
                  <a:lnTo>
                    <a:pt x="287579" y="144994"/>
                  </a:lnTo>
                  <a:lnTo>
                    <a:pt x="296997" y="135164"/>
                  </a:lnTo>
                  <a:lnTo>
                    <a:pt x="306193" y="125264"/>
                  </a:lnTo>
                  <a:lnTo>
                    <a:pt x="315264" y="115418"/>
                  </a:lnTo>
                  <a:lnTo>
                    <a:pt x="324109" y="105461"/>
                  </a:lnTo>
                  <a:cubicBezTo>
                    <a:pt x="329981" y="98869"/>
                    <a:pt x="335719" y="92243"/>
                    <a:pt x="341370" y="85582"/>
                  </a:cubicBezTo>
                  <a:cubicBezTo>
                    <a:pt x="346979" y="78968"/>
                    <a:pt x="352541" y="72314"/>
                    <a:pt x="357973" y="65628"/>
                  </a:cubicBezTo>
                  <a:cubicBezTo>
                    <a:pt x="363406" y="58985"/>
                    <a:pt x="368704" y="52265"/>
                    <a:pt x="373913" y="45511"/>
                  </a:cubicBezTo>
                  <a:cubicBezTo>
                    <a:pt x="379081" y="38803"/>
                    <a:pt x="384203" y="32055"/>
                    <a:pt x="389146" y="25235"/>
                  </a:cubicBezTo>
                  <a:lnTo>
                    <a:pt x="396495" y="15011"/>
                  </a:lnTo>
                  <a:cubicBezTo>
                    <a:pt x="396808" y="14595"/>
                    <a:pt x="397121" y="14179"/>
                    <a:pt x="397431" y="13720"/>
                  </a:cubicBezTo>
                  <a:cubicBezTo>
                    <a:pt x="397743" y="13305"/>
                    <a:pt x="398056" y="12889"/>
                    <a:pt x="398368" y="12473"/>
                  </a:cubicBezTo>
                  <a:cubicBezTo>
                    <a:pt x="398680" y="12058"/>
                    <a:pt x="398989" y="11600"/>
                    <a:pt x="399302" y="11184"/>
                  </a:cubicBezTo>
                  <a:cubicBezTo>
                    <a:pt x="399614" y="10768"/>
                    <a:pt x="399924" y="10310"/>
                    <a:pt x="400236" y="9894"/>
                  </a:cubicBezTo>
                  <a:lnTo>
                    <a:pt x="403753" y="4707"/>
                  </a:lnTo>
                  <a:lnTo>
                    <a:pt x="406991"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54" name="Group 53">
            <a:extLst>
              <a:ext uri="{FF2B5EF4-FFF2-40B4-BE49-F238E27FC236}">
                <a16:creationId xmlns:a16="http://schemas.microsoft.com/office/drawing/2014/main" id="{6474D0F5-F166-BDA4-E7B9-A2CA68A8425E}"/>
              </a:ext>
            </a:extLst>
          </p:cNvPr>
          <p:cNvGrpSpPr/>
          <p:nvPr userDrawn="1"/>
        </p:nvGrpSpPr>
        <p:grpSpPr>
          <a:xfrm>
            <a:off x="7407529" y="0"/>
            <a:ext cx="4784471" cy="1128982"/>
            <a:chOff x="7407529" y="0"/>
            <a:chExt cx="4784471" cy="1128982"/>
          </a:xfrm>
          <a:solidFill>
            <a:schemeClr val="bg1">
              <a:lumMod val="85000"/>
            </a:schemeClr>
          </a:solidFill>
        </p:grpSpPr>
        <p:sp>
          <p:nvSpPr>
            <p:cNvPr id="46" name="Freeform: Shape 45">
              <a:extLst>
                <a:ext uri="{FF2B5EF4-FFF2-40B4-BE49-F238E27FC236}">
                  <a16:creationId xmlns:a16="http://schemas.microsoft.com/office/drawing/2014/main" id="{52056477-8B6C-40E9-F600-BE9761B5E08E}"/>
                </a:ext>
              </a:extLst>
            </p:cNvPr>
            <p:cNvSpPr/>
            <p:nvPr userDrawn="1"/>
          </p:nvSpPr>
          <p:spPr>
            <a:xfrm>
              <a:off x="7407529" y="0"/>
              <a:ext cx="3960109" cy="762144"/>
            </a:xfrm>
            <a:custGeom>
              <a:avLst/>
              <a:gdLst>
                <a:gd name="connsiteX0" fmla="*/ 0 w 3960109"/>
                <a:gd name="connsiteY0" fmla="*/ 0 h 762144"/>
                <a:gd name="connsiteX1" fmla="*/ 436453 w 3960109"/>
                <a:gd name="connsiteY1" fmla="*/ 0 h 762144"/>
                <a:gd name="connsiteX2" fmla="*/ 491826 w 3960109"/>
                <a:gd name="connsiteY2" fmla="*/ 29978 h 762144"/>
                <a:gd name="connsiteX3" fmla="*/ 785818 w 3960109"/>
                <a:gd name="connsiteY3" fmla="*/ 175163 h 762144"/>
                <a:gd name="connsiteX4" fmla="*/ 857304 w 3960109"/>
                <a:gd name="connsiteY4" fmla="*/ 208201 h 762144"/>
                <a:gd name="connsiteX5" fmla="*/ 927905 w 3960109"/>
                <a:gd name="connsiteY5" fmla="*/ 239968 h 762144"/>
                <a:gd name="connsiteX6" fmla="*/ 997669 w 3960109"/>
                <a:gd name="connsiteY6" fmla="*/ 270505 h 762144"/>
                <a:gd name="connsiteX7" fmla="*/ 1066556 w 3960109"/>
                <a:gd name="connsiteY7" fmla="*/ 299857 h 762144"/>
                <a:gd name="connsiteX8" fmla="*/ 1134816 w 3960109"/>
                <a:gd name="connsiteY8" fmla="*/ 327917 h 762144"/>
                <a:gd name="connsiteX9" fmla="*/ 1202234 w 3960109"/>
                <a:gd name="connsiteY9" fmla="*/ 354702 h 762144"/>
                <a:gd name="connsiteX10" fmla="*/ 1268780 w 3960109"/>
                <a:gd name="connsiteY10" fmla="*/ 380346 h 762144"/>
                <a:gd name="connsiteX11" fmla="*/ 1334491 w 3960109"/>
                <a:gd name="connsiteY11" fmla="*/ 404803 h 762144"/>
                <a:gd name="connsiteX12" fmla="*/ 1463455 w 3960109"/>
                <a:gd name="connsiteY12" fmla="*/ 450190 h 762144"/>
                <a:gd name="connsiteX13" fmla="*/ 1589341 w 3960109"/>
                <a:gd name="connsiteY13" fmla="*/ 490804 h 762144"/>
                <a:gd name="connsiteX14" fmla="*/ 1712030 w 3960109"/>
                <a:gd name="connsiteY14" fmla="*/ 526784 h 762144"/>
                <a:gd name="connsiteX15" fmla="*/ 1831495 w 3960109"/>
                <a:gd name="connsiteY15" fmla="*/ 558349 h 762144"/>
                <a:gd name="connsiteX16" fmla="*/ 1947694 w 3960109"/>
                <a:gd name="connsiteY16" fmla="*/ 585501 h 762144"/>
                <a:gd name="connsiteX17" fmla="*/ 2060717 w 3960109"/>
                <a:gd name="connsiteY17" fmla="*/ 608279 h 762144"/>
                <a:gd name="connsiteX18" fmla="*/ 2170442 w 3960109"/>
                <a:gd name="connsiteY18" fmla="*/ 626778 h 762144"/>
                <a:gd name="connsiteX19" fmla="*/ 2276911 w 3960109"/>
                <a:gd name="connsiteY19" fmla="*/ 640993 h 762144"/>
                <a:gd name="connsiteX20" fmla="*/ 2380057 w 3960109"/>
                <a:gd name="connsiteY20" fmla="*/ 651149 h 762144"/>
                <a:gd name="connsiteX21" fmla="*/ 2479793 w 3960109"/>
                <a:gd name="connsiteY21" fmla="*/ 657252 h 762144"/>
                <a:gd name="connsiteX22" fmla="*/ 2576134 w 3960109"/>
                <a:gd name="connsiteY22" fmla="*/ 659473 h 762144"/>
                <a:gd name="connsiteX23" fmla="*/ 2668956 w 3960109"/>
                <a:gd name="connsiteY23" fmla="*/ 657912 h 762144"/>
                <a:gd name="connsiteX24" fmla="*/ 2758271 w 3960109"/>
                <a:gd name="connsiteY24" fmla="*/ 652694 h 762144"/>
                <a:gd name="connsiteX25" fmla="*/ 2844040 w 3960109"/>
                <a:gd name="connsiteY25" fmla="*/ 643867 h 762144"/>
                <a:gd name="connsiteX26" fmla="*/ 2926110 w 3960109"/>
                <a:gd name="connsiteY26" fmla="*/ 631706 h 762144"/>
                <a:gd name="connsiteX27" fmla="*/ 3004498 w 3960109"/>
                <a:gd name="connsiteY27" fmla="*/ 616379 h 762144"/>
                <a:gd name="connsiteX28" fmla="*/ 3079220 w 3960109"/>
                <a:gd name="connsiteY28" fmla="*/ 598104 h 762144"/>
                <a:gd name="connsiteX29" fmla="*/ 3150291 w 3960109"/>
                <a:gd name="connsiteY29" fmla="*/ 577052 h 762144"/>
                <a:gd name="connsiteX30" fmla="*/ 3217692 w 3960109"/>
                <a:gd name="connsiteY30" fmla="*/ 553529 h 762144"/>
                <a:gd name="connsiteX31" fmla="*/ 3281480 w 3960109"/>
                <a:gd name="connsiteY31" fmla="*/ 527703 h 762144"/>
                <a:gd name="connsiteX32" fmla="*/ 3341762 w 3960109"/>
                <a:gd name="connsiteY32" fmla="*/ 499824 h 762144"/>
                <a:gd name="connsiteX33" fmla="*/ 3398557 w 3960109"/>
                <a:gd name="connsiteY33" fmla="*/ 470110 h 762144"/>
                <a:gd name="connsiteX34" fmla="*/ 3452057 w 3960109"/>
                <a:gd name="connsiteY34" fmla="*/ 438803 h 762144"/>
                <a:gd name="connsiteX35" fmla="*/ 3502325 w 3960109"/>
                <a:gd name="connsiteY35" fmla="*/ 406114 h 762144"/>
                <a:gd name="connsiteX36" fmla="*/ 3549544 w 3960109"/>
                <a:gd name="connsiteY36" fmla="*/ 372203 h 762144"/>
                <a:gd name="connsiteX37" fmla="*/ 3593907 w 3960109"/>
                <a:gd name="connsiteY37" fmla="*/ 337270 h 762144"/>
                <a:gd name="connsiteX38" fmla="*/ 3635470 w 3960109"/>
                <a:gd name="connsiteY38" fmla="*/ 301483 h 762144"/>
                <a:gd name="connsiteX39" fmla="*/ 3674462 w 3960109"/>
                <a:gd name="connsiteY39" fmla="*/ 264998 h 762144"/>
                <a:gd name="connsiteX40" fmla="*/ 3693050 w 3960109"/>
                <a:gd name="connsiteY40" fmla="*/ 246526 h 762144"/>
                <a:gd name="connsiteX41" fmla="*/ 3711064 w 3960109"/>
                <a:gd name="connsiteY41" fmla="*/ 227929 h 762144"/>
                <a:gd name="connsiteX42" fmla="*/ 3728506 w 3960109"/>
                <a:gd name="connsiteY42" fmla="*/ 209206 h 762144"/>
                <a:gd name="connsiteX43" fmla="*/ 3745377 w 3960109"/>
                <a:gd name="connsiteY43" fmla="*/ 190398 h 762144"/>
                <a:gd name="connsiteX44" fmla="*/ 3761674 w 3960109"/>
                <a:gd name="connsiteY44" fmla="*/ 171466 h 762144"/>
                <a:gd name="connsiteX45" fmla="*/ 3777488 w 3960109"/>
                <a:gd name="connsiteY45" fmla="*/ 152442 h 762144"/>
                <a:gd name="connsiteX46" fmla="*/ 3792777 w 3960109"/>
                <a:gd name="connsiteY46" fmla="*/ 133376 h 762144"/>
                <a:gd name="connsiteX47" fmla="*/ 3807626 w 3960109"/>
                <a:gd name="connsiteY47" fmla="*/ 114215 h 762144"/>
                <a:gd name="connsiteX48" fmla="*/ 3821995 w 3960109"/>
                <a:gd name="connsiteY48" fmla="*/ 95008 h 762144"/>
                <a:gd name="connsiteX49" fmla="*/ 3835927 w 3960109"/>
                <a:gd name="connsiteY49" fmla="*/ 75792 h 762144"/>
                <a:gd name="connsiteX50" fmla="*/ 3849379 w 3960109"/>
                <a:gd name="connsiteY50" fmla="*/ 56486 h 762144"/>
                <a:gd name="connsiteX51" fmla="*/ 3862391 w 3960109"/>
                <a:gd name="connsiteY51" fmla="*/ 37130 h 762144"/>
                <a:gd name="connsiteX52" fmla="*/ 3875012 w 3960109"/>
                <a:gd name="connsiteY52" fmla="*/ 17762 h 762144"/>
                <a:gd name="connsiteX53" fmla="*/ 3886261 w 3960109"/>
                <a:gd name="connsiteY53" fmla="*/ 0 h 762144"/>
                <a:gd name="connsiteX54" fmla="*/ 3960109 w 3960109"/>
                <a:gd name="connsiteY54" fmla="*/ 0 h 762144"/>
                <a:gd name="connsiteX55" fmla="*/ 3950580 w 3960109"/>
                <a:gd name="connsiteY55" fmla="*/ 16621 h 762144"/>
                <a:gd name="connsiteX56" fmla="*/ 3938700 w 3960109"/>
                <a:gd name="connsiteY56" fmla="*/ 36578 h 762144"/>
                <a:gd name="connsiteX57" fmla="*/ 3926432 w 3960109"/>
                <a:gd name="connsiteY57" fmla="*/ 56567 h 762144"/>
                <a:gd name="connsiteX58" fmla="*/ 3913778 w 3960109"/>
                <a:gd name="connsiteY58" fmla="*/ 76586 h 762144"/>
                <a:gd name="connsiteX59" fmla="*/ 3900732 w 3960109"/>
                <a:gd name="connsiteY59" fmla="*/ 96596 h 762144"/>
                <a:gd name="connsiteX60" fmla="*/ 3887167 w 3960109"/>
                <a:gd name="connsiteY60" fmla="*/ 116605 h 762144"/>
                <a:gd name="connsiteX61" fmla="*/ 3873163 w 3960109"/>
                <a:gd name="connsiteY61" fmla="*/ 136562 h 762144"/>
                <a:gd name="connsiteX62" fmla="*/ 3858640 w 3960109"/>
                <a:gd name="connsiteY62" fmla="*/ 156520 h 762144"/>
                <a:gd name="connsiteX63" fmla="*/ 3843687 w 3960109"/>
                <a:gd name="connsiteY63" fmla="*/ 176512 h 762144"/>
                <a:gd name="connsiteX64" fmla="*/ 3828210 w 3960109"/>
                <a:gd name="connsiteY64" fmla="*/ 196461 h 762144"/>
                <a:gd name="connsiteX65" fmla="*/ 3812209 w 3960109"/>
                <a:gd name="connsiteY65" fmla="*/ 216366 h 762144"/>
                <a:gd name="connsiteX66" fmla="*/ 3795641 w 3960109"/>
                <a:gd name="connsiteY66" fmla="*/ 236231 h 762144"/>
                <a:gd name="connsiteX67" fmla="*/ 3778460 w 3960109"/>
                <a:gd name="connsiteY67" fmla="*/ 256017 h 762144"/>
                <a:gd name="connsiteX68" fmla="*/ 3760710 w 3960109"/>
                <a:gd name="connsiteY68" fmla="*/ 275719 h 762144"/>
                <a:gd name="connsiteX69" fmla="*/ 3742349 w 3960109"/>
                <a:gd name="connsiteY69" fmla="*/ 295385 h 762144"/>
                <a:gd name="connsiteX70" fmla="*/ 3723333 w 3960109"/>
                <a:gd name="connsiteY70" fmla="*/ 314975 h 762144"/>
                <a:gd name="connsiteX71" fmla="*/ 3683319 w 3960109"/>
                <a:gd name="connsiteY71" fmla="*/ 353798 h 762144"/>
                <a:gd name="connsiteX72" fmla="*/ 3640449 w 3960109"/>
                <a:gd name="connsiteY72" fmla="*/ 392118 h 762144"/>
                <a:gd name="connsiteX73" fmla="*/ 3594530 w 3960109"/>
                <a:gd name="connsiteY73" fmla="*/ 429735 h 762144"/>
                <a:gd name="connsiteX74" fmla="*/ 3545381 w 3960109"/>
                <a:gd name="connsiteY74" fmla="*/ 466536 h 762144"/>
                <a:gd name="connsiteX75" fmla="*/ 3492769 w 3960109"/>
                <a:gd name="connsiteY75" fmla="*/ 502320 h 762144"/>
                <a:gd name="connsiteX76" fmla="*/ 3436539 w 3960109"/>
                <a:gd name="connsiteY76" fmla="*/ 536799 h 762144"/>
                <a:gd name="connsiteX77" fmla="*/ 3376548 w 3960109"/>
                <a:gd name="connsiteY77" fmla="*/ 569810 h 762144"/>
                <a:gd name="connsiteX78" fmla="*/ 3312599 w 3960109"/>
                <a:gd name="connsiteY78" fmla="*/ 601067 h 762144"/>
                <a:gd name="connsiteX79" fmla="*/ 3244590 w 3960109"/>
                <a:gd name="connsiteY79" fmla="*/ 630360 h 762144"/>
                <a:gd name="connsiteX80" fmla="*/ 3172494 w 3960109"/>
                <a:gd name="connsiteY80" fmla="*/ 657389 h 762144"/>
                <a:gd name="connsiteX81" fmla="*/ 3096205 w 3960109"/>
                <a:gd name="connsiteY81" fmla="*/ 681902 h 762144"/>
                <a:gd name="connsiteX82" fmla="*/ 3015697 w 3960109"/>
                <a:gd name="connsiteY82" fmla="*/ 703600 h 762144"/>
                <a:gd name="connsiteX83" fmla="*/ 2930950 w 3960109"/>
                <a:gd name="connsiteY83" fmla="*/ 722222 h 762144"/>
                <a:gd name="connsiteX84" fmla="*/ 2842033 w 3960109"/>
                <a:gd name="connsiteY84" fmla="*/ 737547 h 762144"/>
                <a:gd name="connsiteX85" fmla="*/ 2749012 w 3960109"/>
                <a:gd name="connsiteY85" fmla="*/ 749352 h 762144"/>
                <a:gd name="connsiteX86" fmla="*/ 2651957 w 3960109"/>
                <a:gd name="connsiteY86" fmla="*/ 757416 h 762144"/>
                <a:gd name="connsiteX87" fmla="*/ 2550898 w 3960109"/>
                <a:gd name="connsiteY87" fmla="*/ 761563 h 762144"/>
                <a:gd name="connsiteX88" fmla="*/ 2445954 w 3960109"/>
                <a:gd name="connsiteY88" fmla="*/ 761695 h 762144"/>
                <a:gd name="connsiteX89" fmla="*/ 2337207 w 3960109"/>
                <a:gd name="connsiteY89" fmla="*/ 757719 h 762144"/>
                <a:gd name="connsiteX90" fmla="*/ 2224683 w 3960109"/>
                <a:gd name="connsiteY90" fmla="*/ 749460 h 762144"/>
                <a:gd name="connsiteX91" fmla="*/ 2108467 w 3960109"/>
                <a:gd name="connsiteY91" fmla="*/ 736868 h 762144"/>
                <a:gd name="connsiteX92" fmla="*/ 1988587 w 3960109"/>
                <a:gd name="connsiteY92" fmla="*/ 719769 h 762144"/>
                <a:gd name="connsiteX93" fmla="*/ 1865079 w 3960109"/>
                <a:gd name="connsiteY93" fmla="*/ 698069 h 762144"/>
                <a:gd name="connsiteX94" fmla="*/ 1737939 w 3960109"/>
                <a:gd name="connsiteY94" fmla="*/ 671728 h 762144"/>
                <a:gd name="connsiteX95" fmla="*/ 1607208 w 3960109"/>
                <a:gd name="connsiteY95" fmla="*/ 640700 h 762144"/>
                <a:gd name="connsiteX96" fmla="*/ 1472752 w 3960109"/>
                <a:gd name="connsiteY96" fmla="*/ 604951 h 762144"/>
                <a:gd name="connsiteX97" fmla="*/ 1334686 w 3960109"/>
                <a:gd name="connsiteY97" fmla="*/ 564298 h 762144"/>
                <a:gd name="connsiteX98" fmla="*/ 1193125 w 3960109"/>
                <a:gd name="connsiteY98" fmla="*/ 518559 h 762144"/>
                <a:gd name="connsiteX99" fmla="*/ 1120888 w 3960109"/>
                <a:gd name="connsiteY99" fmla="*/ 493773 h 762144"/>
                <a:gd name="connsiteX100" fmla="*/ 1047640 w 3960109"/>
                <a:gd name="connsiteY100" fmla="*/ 467770 h 762144"/>
                <a:gd name="connsiteX101" fmla="*/ 973465 w 3960109"/>
                <a:gd name="connsiteY101" fmla="*/ 440499 h 762144"/>
                <a:gd name="connsiteX102" fmla="*/ 898312 w 3960109"/>
                <a:gd name="connsiteY102" fmla="*/ 411879 h 762144"/>
                <a:gd name="connsiteX103" fmla="*/ 822436 w 3960109"/>
                <a:gd name="connsiteY103" fmla="*/ 381846 h 762144"/>
                <a:gd name="connsiteX104" fmla="*/ 745543 w 3960109"/>
                <a:gd name="connsiteY104" fmla="*/ 350508 h 762144"/>
                <a:gd name="connsiteX105" fmla="*/ 667586 w 3960109"/>
                <a:gd name="connsiteY105" fmla="*/ 317829 h 762144"/>
                <a:gd name="connsiteX106" fmla="*/ 588612 w 3960109"/>
                <a:gd name="connsiteY106" fmla="*/ 283846 h 762144"/>
                <a:gd name="connsiteX107" fmla="*/ 263179 w 3960109"/>
                <a:gd name="connsiteY107" fmla="*/ 133618 h 762144"/>
                <a:gd name="connsiteX108" fmla="*/ 0 w 3960109"/>
                <a:gd name="connsiteY108" fmla="*/ 0 h 762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3960109" h="762144">
                  <a:moveTo>
                    <a:pt x="0" y="0"/>
                  </a:moveTo>
                  <a:lnTo>
                    <a:pt x="436453" y="0"/>
                  </a:lnTo>
                  <a:lnTo>
                    <a:pt x="491826" y="29978"/>
                  </a:lnTo>
                  <a:cubicBezTo>
                    <a:pt x="590535" y="81059"/>
                    <a:pt x="688552" y="129511"/>
                    <a:pt x="785818" y="175163"/>
                  </a:cubicBezTo>
                  <a:cubicBezTo>
                    <a:pt x="809702" y="186330"/>
                    <a:pt x="833534" y="197372"/>
                    <a:pt x="857304" y="208201"/>
                  </a:cubicBezTo>
                  <a:cubicBezTo>
                    <a:pt x="880892" y="218916"/>
                    <a:pt x="904429" y="229548"/>
                    <a:pt x="927905" y="239968"/>
                  </a:cubicBezTo>
                  <a:cubicBezTo>
                    <a:pt x="951242" y="250270"/>
                    <a:pt x="974487" y="260494"/>
                    <a:pt x="997669" y="270505"/>
                  </a:cubicBezTo>
                  <a:cubicBezTo>
                    <a:pt x="1020673" y="280444"/>
                    <a:pt x="1043666" y="290255"/>
                    <a:pt x="1066556" y="299857"/>
                  </a:cubicBezTo>
                  <a:cubicBezTo>
                    <a:pt x="1089356" y="309423"/>
                    <a:pt x="1112091" y="318734"/>
                    <a:pt x="1134816" y="327917"/>
                  </a:cubicBezTo>
                  <a:cubicBezTo>
                    <a:pt x="1157362" y="337028"/>
                    <a:pt x="1179803" y="345929"/>
                    <a:pt x="1202234" y="354702"/>
                  </a:cubicBezTo>
                  <a:cubicBezTo>
                    <a:pt x="1224448" y="363450"/>
                    <a:pt x="1246639" y="371940"/>
                    <a:pt x="1268780" y="380346"/>
                  </a:cubicBezTo>
                  <a:cubicBezTo>
                    <a:pt x="1290738" y="388638"/>
                    <a:pt x="1312643" y="396805"/>
                    <a:pt x="1334491" y="404803"/>
                  </a:cubicBezTo>
                  <a:cubicBezTo>
                    <a:pt x="1377651" y="420625"/>
                    <a:pt x="1420622" y="435727"/>
                    <a:pt x="1463455" y="450190"/>
                  </a:cubicBezTo>
                  <a:cubicBezTo>
                    <a:pt x="1505617" y="464405"/>
                    <a:pt x="1547593" y="477941"/>
                    <a:pt x="1589341" y="490804"/>
                  </a:cubicBezTo>
                  <a:cubicBezTo>
                    <a:pt x="1630422" y="503461"/>
                    <a:pt x="1671360" y="515436"/>
                    <a:pt x="1712030" y="526784"/>
                  </a:cubicBezTo>
                  <a:cubicBezTo>
                    <a:pt x="1752079" y="537966"/>
                    <a:pt x="1791943" y="548469"/>
                    <a:pt x="1831495" y="558349"/>
                  </a:cubicBezTo>
                  <a:cubicBezTo>
                    <a:pt x="1870470" y="568059"/>
                    <a:pt x="1909220" y="577137"/>
                    <a:pt x="1947694" y="585501"/>
                  </a:cubicBezTo>
                  <a:cubicBezTo>
                    <a:pt x="1985642" y="593780"/>
                    <a:pt x="2023313" y="601343"/>
                    <a:pt x="2060717" y="608279"/>
                  </a:cubicBezTo>
                  <a:cubicBezTo>
                    <a:pt x="2097508" y="615135"/>
                    <a:pt x="2134110" y="621270"/>
                    <a:pt x="2170442" y="626778"/>
                  </a:cubicBezTo>
                  <a:cubicBezTo>
                    <a:pt x="2206162" y="632205"/>
                    <a:pt x="2241696" y="636954"/>
                    <a:pt x="2276911" y="640993"/>
                  </a:cubicBezTo>
                  <a:cubicBezTo>
                    <a:pt x="2311564" y="645035"/>
                    <a:pt x="2345948" y="648449"/>
                    <a:pt x="2380057" y="651149"/>
                  </a:cubicBezTo>
                  <a:cubicBezTo>
                    <a:pt x="2413600" y="653809"/>
                    <a:pt x="2446877" y="655884"/>
                    <a:pt x="2479793" y="657252"/>
                  </a:cubicBezTo>
                  <a:cubicBezTo>
                    <a:pt x="2512233" y="658616"/>
                    <a:pt x="2544360" y="659355"/>
                    <a:pt x="2576134" y="659473"/>
                  </a:cubicBezTo>
                  <a:cubicBezTo>
                    <a:pt x="2607429" y="659588"/>
                    <a:pt x="2638368" y="659039"/>
                    <a:pt x="2668956" y="657912"/>
                  </a:cubicBezTo>
                  <a:cubicBezTo>
                    <a:pt x="2699070" y="656823"/>
                    <a:pt x="2728869" y="655067"/>
                    <a:pt x="2758271" y="652694"/>
                  </a:cubicBezTo>
                  <a:cubicBezTo>
                    <a:pt x="2787242" y="650356"/>
                    <a:pt x="2815859" y="647398"/>
                    <a:pt x="2844040" y="643867"/>
                  </a:cubicBezTo>
                  <a:cubicBezTo>
                    <a:pt x="2871792" y="640417"/>
                    <a:pt x="2899149" y="636348"/>
                    <a:pt x="2926110" y="631706"/>
                  </a:cubicBezTo>
                  <a:cubicBezTo>
                    <a:pt x="2952690" y="627137"/>
                    <a:pt x="2978790" y="622046"/>
                    <a:pt x="3004498" y="616379"/>
                  </a:cubicBezTo>
                  <a:cubicBezTo>
                    <a:pt x="3029826" y="610831"/>
                    <a:pt x="3054760" y="604708"/>
                    <a:pt x="3079220" y="598104"/>
                  </a:cubicBezTo>
                  <a:cubicBezTo>
                    <a:pt x="3103383" y="591569"/>
                    <a:pt x="3127073" y="584551"/>
                    <a:pt x="3150291" y="577052"/>
                  </a:cubicBezTo>
                  <a:cubicBezTo>
                    <a:pt x="3173215" y="569665"/>
                    <a:pt x="3195664" y="561797"/>
                    <a:pt x="3217692" y="553529"/>
                  </a:cubicBezTo>
                  <a:cubicBezTo>
                    <a:pt x="3239422" y="545330"/>
                    <a:pt x="3260681" y="536693"/>
                    <a:pt x="3281480" y="527703"/>
                  </a:cubicBezTo>
                  <a:cubicBezTo>
                    <a:pt x="3302027" y="518821"/>
                    <a:pt x="3322147" y="509497"/>
                    <a:pt x="3341762" y="499824"/>
                  </a:cubicBezTo>
                  <a:cubicBezTo>
                    <a:pt x="3361126" y="490260"/>
                    <a:pt x="3380071" y="480340"/>
                    <a:pt x="3398557" y="470110"/>
                  </a:cubicBezTo>
                  <a:cubicBezTo>
                    <a:pt x="3416834" y="459984"/>
                    <a:pt x="3434654" y="449549"/>
                    <a:pt x="3452057" y="438803"/>
                  </a:cubicBezTo>
                  <a:cubicBezTo>
                    <a:pt x="3469214" y="428206"/>
                    <a:pt x="3485996" y="417293"/>
                    <a:pt x="3502325" y="406114"/>
                  </a:cubicBezTo>
                  <a:cubicBezTo>
                    <a:pt x="3518487" y="395036"/>
                    <a:pt x="3534198" y="383734"/>
                    <a:pt x="3549544" y="372203"/>
                  </a:cubicBezTo>
                  <a:cubicBezTo>
                    <a:pt x="3564725" y="360772"/>
                    <a:pt x="3579541" y="349110"/>
                    <a:pt x="3593907" y="337270"/>
                  </a:cubicBezTo>
                  <a:cubicBezTo>
                    <a:pt x="3608153" y="325525"/>
                    <a:pt x="3621992" y="313598"/>
                    <a:pt x="3635470" y="301483"/>
                  </a:cubicBezTo>
                  <a:cubicBezTo>
                    <a:pt x="3648825" y="289465"/>
                    <a:pt x="3661822" y="277304"/>
                    <a:pt x="3674462" y="264998"/>
                  </a:cubicBezTo>
                  <a:cubicBezTo>
                    <a:pt x="3680760" y="258847"/>
                    <a:pt x="3686970" y="252703"/>
                    <a:pt x="3693050" y="246526"/>
                  </a:cubicBezTo>
                  <a:cubicBezTo>
                    <a:pt x="3699171" y="240347"/>
                    <a:pt x="3705162" y="234135"/>
                    <a:pt x="3711064" y="227929"/>
                  </a:cubicBezTo>
                  <a:cubicBezTo>
                    <a:pt x="3716968" y="221724"/>
                    <a:pt x="3722781" y="215483"/>
                    <a:pt x="3728506" y="209206"/>
                  </a:cubicBezTo>
                  <a:cubicBezTo>
                    <a:pt x="3734191" y="202975"/>
                    <a:pt x="3739828" y="196705"/>
                    <a:pt x="3745377" y="190398"/>
                  </a:cubicBezTo>
                  <a:cubicBezTo>
                    <a:pt x="3750886" y="184139"/>
                    <a:pt x="3756302" y="177801"/>
                    <a:pt x="3761674" y="171466"/>
                  </a:cubicBezTo>
                  <a:cubicBezTo>
                    <a:pt x="3767047" y="165130"/>
                    <a:pt x="3772291" y="158807"/>
                    <a:pt x="3777488" y="152442"/>
                  </a:cubicBezTo>
                  <a:cubicBezTo>
                    <a:pt x="3782646" y="146125"/>
                    <a:pt x="3787756" y="139769"/>
                    <a:pt x="3792777" y="133376"/>
                  </a:cubicBezTo>
                  <a:cubicBezTo>
                    <a:pt x="3797800" y="126983"/>
                    <a:pt x="3802733" y="120598"/>
                    <a:pt x="3807626" y="114215"/>
                  </a:cubicBezTo>
                  <a:cubicBezTo>
                    <a:pt x="3812475" y="107837"/>
                    <a:pt x="3817278" y="101419"/>
                    <a:pt x="3821995" y="95008"/>
                  </a:cubicBezTo>
                  <a:cubicBezTo>
                    <a:pt x="3826714" y="88640"/>
                    <a:pt x="3831341" y="82192"/>
                    <a:pt x="3835927" y="75792"/>
                  </a:cubicBezTo>
                  <a:cubicBezTo>
                    <a:pt x="3840469" y="69352"/>
                    <a:pt x="3844967" y="62916"/>
                    <a:pt x="3849379" y="56486"/>
                  </a:cubicBezTo>
                  <a:cubicBezTo>
                    <a:pt x="3853790" y="50057"/>
                    <a:pt x="3858112" y="43591"/>
                    <a:pt x="3862391" y="37130"/>
                  </a:cubicBezTo>
                  <a:cubicBezTo>
                    <a:pt x="3866627" y="30671"/>
                    <a:pt x="3870863" y="24214"/>
                    <a:pt x="3875012" y="17762"/>
                  </a:cubicBezTo>
                  <a:lnTo>
                    <a:pt x="3886261" y="0"/>
                  </a:lnTo>
                  <a:lnTo>
                    <a:pt x="3960109" y="0"/>
                  </a:lnTo>
                  <a:lnTo>
                    <a:pt x="3950580" y="16621"/>
                  </a:lnTo>
                  <a:cubicBezTo>
                    <a:pt x="3946705" y="23267"/>
                    <a:pt x="3942702" y="29922"/>
                    <a:pt x="3938700" y="36578"/>
                  </a:cubicBezTo>
                  <a:cubicBezTo>
                    <a:pt x="3934696" y="43234"/>
                    <a:pt x="3930565" y="49901"/>
                    <a:pt x="3926432" y="56567"/>
                  </a:cubicBezTo>
                  <a:cubicBezTo>
                    <a:pt x="3922257" y="63237"/>
                    <a:pt x="3918038" y="69910"/>
                    <a:pt x="3913778" y="76586"/>
                  </a:cubicBezTo>
                  <a:cubicBezTo>
                    <a:pt x="3909517" y="83264"/>
                    <a:pt x="3905170" y="89947"/>
                    <a:pt x="3900732" y="96596"/>
                  </a:cubicBezTo>
                  <a:cubicBezTo>
                    <a:pt x="3896298" y="103287"/>
                    <a:pt x="3891775" y="109942"/>
                    <a:pt x="3887167" y="116605"/>
                  </a:cubicBezTo>
                  <a:cubicBezTo>
                    <a:pt x="3882557" y="123267"/>
                    <a:pt x="3877905" y="129932"/>
                    <a:pt x="3873163" y="136562"/>
                  </a:cubicBezTo>
                  <a:cubicBezTo>
                    <a:pt x="3868382" y="143239"/>
                    <a:pt x="3863558" y="149919"/>
                    <a:pt x="3858640" y="156520"/>
                  </a:cubicBezTo>
                  <a:cubicBezTo>
                    <a:pt x="3853730" y="163206"/>
                    <a:pt x="3848730" y="169857"/>
                    <a:pt x="3843687" y="176512"/>
                  </a:cubicBezTo>
                  <a:cubicBezTo>
                    <a:pt x="3838600" y="183170"/>
                    <a:pt x="3833428" y="189835"/>
                    <a:pt x="3828210" y="196461"/>
                  </a:cubicBezTo>
                  <a:cubicBezTo>
                    <a:pt x="3822947" y="203090"/>
                    <a:pt x="3817645" y="209766"/>
                    <a:pt x="3812209" y="216366"/>
                  </a:cubicBezTo>
                  <a:cubicBezTo>
                    <a:pt x="3806775" y="223010"/>
                    <a:pt x="3801254" y="229660"/>
                    <a:pt x="3795641" y="236231"/>
                  </a:cubicBezTo>
                  <a:cubicBezTo>
                    <a:pt x="3789988" y="242849"/>
                    <a:pt x="3784249" y="249475"/>
                    <a:pt x="3778460" y="256017"/>
                  </a:cubicBezTo>
                  <a:cubicBezTo>
                    <a:pt x="3772632" y="262605"/>
                    <a:pt x="3766718" y="269202"/>
                    <a:pt x="3760710" y="275719"/>
                  </a:cubicBezTo>
                  <a:cubicBezTo>
                    <a:pt x="3754666" y="282326"/>
                    <a:pt x="3748529" y="288854"/>
                    <a:pt x="3742349" y="295385"/>
                  </a:cubicBezTo>
                  <a:cubicBezTo>
                    <a:pt x="3736087" y="301966"/>
                    <a:pt x="3729731" y="308469"/>
                    <a:pt x="3723333" y="314975"/>
                  </a:cubicBezTo>
                  <a:cubicBezTo>
                    <a:pt x="3710366" y="328044"/>
                    <a:pt x="3697046" y="341013"/>
                    <a:pt x="3683319" y="353798"/>
                  </a:cubicBezTo>
                  <a:cubicBezTo>
                    <a:pt x="3669478" y="366765"/>
                    <a:pt x="3655186" y="379510"/>
                    <a:pt x="3640449" y="392118"/>
                  </a:cubicBezTo>
                  <a:cubicBezTo>
                    <a:pt x="3625594" y="404866"/>
                    <a:pt x="3610286" y="417391"/>
                    <a:pt x="3594530" y="429735"/>
                  </a:cubicBezTo>
                  <a:cubicBezTo>
                    <a:pt x="3578614" y="442224"/>
                    <a:pt x="3562245" y="454490"/>
                    <a:pt x="3545381" y="466536"/>
                  </a:cubicBezTo>
                  <a:cubicBezTo>
                    <a:pt x="3528313" y="478728"/>
                    <a:pt x="3510790" y="490656"/>
                    <a:pt x="3492769" y="502320"/>
                  </a:cubicBezTo>
                  <a:cubicBezTo>
                    <a:pt x="3474539" y="514089"/>
                    <a:pt x="3455768" y="525598"/>
                    <a:pt x="3436539" y="536799"/>
                  </a:cubicBezTo>
                  <a:cubicBezTo>
                    <a:pt x="3417061" y="548150"/>
                    <a:pt x="3397035" y="559156"/>
                    <a:pt x="3376548" y="569810"/>
                  </a:cubicBezTo>
                  <a:cubicBezTo>
                    <a:pt x="3355766" y="580575"/>
                    <a:pt x="3334438" y="591038"/>
                    <a:pt x="3312599" y="601067"/>
                  </a:cubicBezTo>
                  <a:cubicBezTo>
                    <a:pt x="3290470" y="611248"/>
                    <a:pt x="3267787" y="621042"/>
                    <a:pt x="3244590" y="630360"/>
                  </a:cubicBezTo>
                  <a:cubicBezTo>
                    <a:pt x="3221101" y="639830"/>
                    <a:pt x="3197058" y="648870"/>
                    <a:pt x="3172494" y="657389"/>
                  </a:cubicBezTo>
                  <a:cubicBezTo>
                    <a:pt x="3147554" y="666069"/>
                    <a:pt x="3122141" y="674267"/>
                    <a:pt x="3096205" y="681902"/>
                  </a:cubicBezTo>
                  <a:cubicBezTo>
                    <a:pt x="3069889" y="689656"/>
                    <a:pt x="3043013" y="696935"/>
                    <a:pt x="3015697" y="703600"/>
                  </a:cubicBezTo>
                  <a:cubicBezTo>
                    <a:pt x="2987915" y="710390"/>
                    <a:pt x="2959650" y="716570"/>
                    <a:pt x="2930950" y="722222"/>
                  </a:cubicBezTo>
                  <a:cubicBezTo>
                    <a:pt x="2901777" y="727912"/>
                    <a:pt x="2872126" y="733036"/>
                    <a:pt x="2842033" y="737547"/>
                  </a:cubicBezTo>
                  <a:cubicBezTo>
                    <a:pt x="2811467" y="742096"/>
                    <a:pt x="2780460" y="746031"/>
                    <a:pt x="2749012" y="749352"/>
                  </a:cubicBezTo>
                  <a:cubicBezTo>
                    <a:pt x="2717091" y="752712"/>
                    <a:pt x="2684727" y="755416"/>
                    <a:pt x="2651957" y="757416"/>
                  </a:cubicBezTo>
                  <a:cubicBezTo>
                    <a:pt x="2618628" y="759463"/>
                    <a:pt x="2584941" y="760845"/>
                    <a:pt x="2550898" y="761563"/>
                  </a:cubicBezTo>
                  <a:cubicBezTo>
                    <a:pt x="2516289" y="762283"/>
                    <a:pt x="2481281" y="762344"/>
                    <a:pt x="2445954" y="761695"/>
                  </a:cubicBezTo>
                  <a:cubicBezTo>
                    <a:pt x="2410064" y="761047"/>
                    <a:pt x="2373772" y="759740"/>
                    <a:pt x="2337207" y="757719"/>
                  </a:cubicBezTo>
                  <a:cubicBezTo>
                    <a:pt x="2299987" y="755664"/>
                    <a:pt x="2262492" y="752896"/>
                    <a:pt x="2224683" y="749460"/>
                  </a:cubicBezTo>
                  <a:cubicBezTo>
                    <a:pt x="2186221" y="745992"/>
                    <a:pt x="2147480" y="741766"/>
                    <a:pt x="2108467" y="736868"/>
                  </a:cubicBezTo>
                  <a:cubicBezTo>
                    <a:pt x="2068755" y="731900"/>
                    <a:pt x="2028807" y="726170"/>
                    <a:pt x="1988587" y="719769"/>
                  </a:cubicBezTo>
                  <a:cubicBezTo>
                    <a:pt x="1947660" y="713208"/>
                    <a:pt x="1906506" y="705974"/>
                    <a:pt x="1865079" y="698069"/>
                  </a:cubicBezTo>
                  <a:cubicBezTo>
                    <a:pt x="1822946" y="690005"/>
                    <a:pt x="1780580" y="681224"/>
                    <a:pt x="1737939" y="671728"/>
                  </a:cubicBezTo>
                  <a:cubicBezTo>
                    <a:pt x="1694635" y="662071"/>
                    <a:pt x="1651013" y="651703"/>
                    <a:pt x="1607208" y="640700"/>
                  </a:cubicBezTo>
                  <a:cubicBezTo>
                    <a:pt x="1562608" y="629503"/>
                    <a:pt x="1517818" y="617584"/>
                    <a:pt x="1472752" y="604951"/>
                  </a:cubicBezTo>
                  <a:cubicBezTo>
                    <a:pt x="1426934" y="592120"/>
                    <a:pt x="1380926" y="578568"/>
                    <a:pt x="1334686" y="564298"/>
                  </a:cubicBezTo>
                  <a:cubicBezTo>
                    <a:pt x="1287693" y="549831"/>
                    <a:pt x="1240461" y="534558"/>
                    <a:pt x="1193125" y="518559"/>
                  </a:cubicBezTo>
                  <a:cubicBezTo>
                    <a:pt x="1169101" y="510437"/>
                    <a:pt x="1145022" y="502189"/>
                    <a:pt x="1120888" y="493773"/>
                  </a:cubicBezTo>
                  <a:cubicBezTo>
                    <a:pt x="1096530" y="485288"/>
                    <a:pt x="1072115" y="476635"/>
                    <a:pt x="1047640" y="467770"/>
                  </a:cubicBezTo>
                  <a:cubicBezTo>
                    <a:pt x="1022988" y="458876"/>
                    <a:pt x="998233" y="449773"/>
                    <a:pt x="973465" y="440499"/>
                  </a:cubicBezTo>
                  <a:cubicBezTo>
                    <a:pt x="948473" y="431157"/>
                    <a:pt x="923421" y="421602"/>
                    <a:pt x="898312" y="411879"/>
                  </a:cubicBezTo>
                  <a:cubicBezTo>
                    <a:pt x="873106" y="402034"/>
                    <a:pt x="847799" y="392024"/>
                    <a:pt x="822436" y="381846"/>
                  </a:cubicBezTo>
                  <a:cubicBezTo>
                    <a:pt x="796893" y="371595"/>
                    <a:pt x="771246" y="361135"/>
                    <a:pt x="745543" y="350508"/>
                  </a:cubicBezTo>
                  <a:cubicBezTo>
                    <a:pt x="719656" y="339765"/>
                    <a:pt x="693673" y="328901"/>
                    <a:pt x="667586" y="317829"/>
                  </a:cubicBezTo>
                  <a:cubicBezTo>
                    <a:pt x="641363" y="306681"/>
                    <a:pt x="614992" y="295328"/>
                    <a:pt x="588612" y="283846"/>
                  </a:cubicBezTo>
                  <a:cubicBezTo>
                    <a:pt x="480997" y="236704"/>
                    <a:pt x="372531" y="186598"/>
                    <a:pt x="263179" y="133618"/>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Shape 41">
              <a:extLst>
                <a:ext uri="{FF2B5EF4-FFF2-40B4-BE49-F238E27FC236}">
                  <a16:creationId xmlns:a16="http://schemas.microsoft.com/office/drawing/2014/main" id="{63F6D833-1C88-82DD-4176-B783F8CBBCC3}"/>
                </a:ext>
              </a:extLst>
            </p:cNvPr>
            <p:cNvSpPr/>
            <p:nvPr userDrawn="1"/>
          </p:nvSpPr>
          <p:spPr>
            <a:xfrm>
              <a:off x="11814474" y="45337"/>
              <a:ext cx="377526" cy="1083645"/>
            </a:xfrm>
            <a:custGeom>
              <a:avLst/>
              <a:gdLst>
                <a:gd name="connsiteX0" fmla="*/ 377526 w 377526"/>
                <a:gd name="connsiteY0" fmla="*/ 0 h 1083645"/>
                <a:gd name="connsiteX1" fmla="*/ 377526 w 377526"/>
                <a:gd name="connsiteY1" fmla="*/ 65300 h 1083645"/>
                <a:gd name="connsiteX2" fmla="*/ 376784 w 377526"/>
                <a:gd name="connsiteY2" fmla="*/ 66392 h 1083645"/>
                <a:gd name="connsiteX3" fmla="*/ 369139 w 377526"/>
                <a:gd name="connsiteY3" fmla="*/ 77768 h 1083645"/>
                <a:gd name="connsiteX4" fmla="*/ 353400 w 377526"/>
                <a:gd name="connsiteY4" fmla="*/ 100338 h 1083645"/>
                <a:gd name="connsiteX5" fmla="*/ 336992 w 377526"/>
                <a:gd name="connsiteY5" fmla="*/ 122660 h 1083645"/>
                <a:gd name="connsiteX6" fmla="*/ 319963 w 377526"/>
                <a:gd name="connsiteY6" fmla="*/ 144816 h 1083645"/>
                <a:gd name="connsiteX7" fmla="*/ 302318 w 377526"/>
                <a:gd name="connsiteY7" fmla="*/ 166851 h 1083645"/>
                <a:gd name="connsiteX8" fmla="*/ 293256 w 377526"/>
                <a:gd name="connsiteY8" fmla="*/ 177865 h 1083645"/>
                <a:gd name="connsiteX9" fmla="*/ 284012 w 377526"/>
                <a:gd name="connsiteY9" fmla="*/ 188766 h 1083645"/>
                <a:gd name="connsiteX10" fmla="*/ 274643 w 377526"/>
                <a:gd name="connsiteY10" fmla="*/ 199719 h 1083645"/>
                <a:gd name="connsiteX11" fmla="*/ 265089 w 377526"/>
                <a:gd name="connsiteY11" fmla="*/ 210557 h 1083645"/>
                <a:gd name="connsiteX12" fmla="*/ 245981 w 377526"/>
                <a:gd name="connsiteY12" fmla="*/ 232191 h 1083645"/>
                <a:gd name="connsiteX13" fmla="*/ 241276 w 377526"/>
                <a:gd name="connsiteY13" fmla="*/ 237692 h 1083645"/>
                <a:gd name="connsiteX14" fmla="*/ 236574 w 377526"/>
                <a:gd name="connsiteY14" fmla="*/ 243235 h 1083645"/>
                <a:gd name="connsiteX15" fmla="*/ 231881 w 377526"/>
                <a:gd name="connsiteY15" fmla="*/ 248864 h 1083645"/>
                <a:gd name="connsiteX16" fmla="*/ 227194 w 377526"/>
                <a:gd name="connsiteY16" fmla="*/ 254579 h 1083645"/>
                <a:gd name="connsiteX17" fmla="*/ 217841 w 377526"/>
                <a:gd name="connsiteY17" fmla="*/ 266268 h 1083645"/>
                <a:gd name="connsiteX18" fmla="*/ 208514 w 377526"/>
                <a:gd name="connsiteY18" fmla="*/ 278258 h 1083645"/>
                <a:gd name="connsiteX19" fmla="*/ 199256 w 377526"/>
                <a:gd name="connsiteY19" fmla="*/ 290589 h 1083645"/>
                <a:gd name="connsiteX20" fmla="*/ 190075 w 377526"/>
                <a:gd name="connsiteY20" fmla="*/ 303304 h 1083645"/>
                <a:gd name="connsiteX21" fmla="*/ 181007 w 377526"/>
                <a:gd name="connsiteY21" fmla="*/ 316356 h 1083645"/>
                <a:gd name="connsiteX22" fmla="*/ 172015 w 377526"/>
                <a:gd name="connsiteY22" fmla="*/ 329792 h 1083645"/>
                <a:gd name="connsiteX23" fmla="*/ 163137 w 377526"/>
                <a:gd name="connsiteY23" fmla="*/ 343565 h 1083645"/>
                <a:gd name="connsiteX24" fmla="*/ 154377 w 377526"/>
                <a:gd name="connsiteY24" fmla="*/ 357718 h 1083645"/>
                <a:gd name="connsiteX25" fmla="*/ 137340 w 377526"/>
                <a:gd name="connsiteY25" fmla="*/ 387155 h 1083645"/>
                <a:gd name="connsiteX26" fmla="*/ 121032 w 377526"/>
                <a:gd name="connsiteY26" fmla="*/ 418093 h 1083645"/>
                <a:gd name="connsiteX27" fmla="*/ 105630 w 377526"/>
                <a:gd name="connsiteY27" fmla="*/ 450559 h 1083645"/>
                <a:gd name="connsiteX28" fmla="*/ 91342 w 377526"/>
                <a:gd name="connsiteY28" fmla="*/ 484450 h 1083645"/>
                <a:gd name="connsiteX29" fmla="*/ 84677 w 377526"/>
                <a:gd name="connsiteY29" fmla="*/ 501942 h 1083645"/>
                <a:gd name="connsiteX30" fmla="*/ 78387 w 377526"/>
                <a:gd name="connsiteY30" fmla="*/ 519792 h 1083645"/>
                <a:gd name="connsiteX31" fmla="*/ 72509 w 377526"/>
                <a:gd name="connsiteY31" fmla="*/ 537913 h 1083645"/>
                <a:gd name="connsiteX32" fmla="*/ 67001 w 377526"/>
                <a:gd name="connsiteY32" fmla="*/ 556306 h 1083645"/>
                <a:gd name="connsiteX33" fmla="*/ 64430 w 377526"/>
                <a:gd name="connsiteY33" fmla="*/ 565617 h 1083645"/>
                <a:gd name="connsiteX34" fmla="*/ 61951 w 377526"/>
                <a:gd name="connsiteY34" fmla="*/ 575007 h 1083645"/>
                <a:gd name="connsiteX35" fmla="*/ 59605 w 377526"/>
                <a:gd name="connsiteY35" fmla="*/ 584430 h 1083645"/>
                <a:gd name="connsiteX36" fmla="*/ 57350 w 377526"/>
                <a:gd name="connsiteY36" fmla="*/ 593889 h 1083645"/>
                <a:gd name="connsiteX37" fmla="*/ 55277 w 377526"/>
                <a:gd name="connsiteY37" fmla="*/ 603463 h 1083645"/>
                <a:gd name="connsiteX38" fmla="*/ 54239 w 377526"/>
                <a:gd name="connsiteY38" fmla="*/ 608228 h 1083645"/>
                <a:gd name="connsiteX39" fmla="*/ 53290 w 377526"/>
                <a:gd name="connsiteY39" fmla="*/ 613029 h 1083645"/>
                <a:gd name="connsiteX40" fmla="*/ 51436 w 377526"/>
                <a:gd name="connsiteY40" fmla="*/ 622629 h 1083645"/>
                <a:gd name="connsiteX41" fmla="*/ 49761 w 377526"/>
                <a:gd name="connsiteY41" fmla="*/ 632299 h 1083645"/>
                <a:gd name="connsiteX42" fmla="*/ 44748 w 377526"/>
                <a:gd name="connsiteY42" fmla="*/ 668332 h 1083645"/>
                <a:gd name="connsiteX43" fmla="*/ 41867 w 377526"/>
                <a:gd name="connsiteY43" fmla="*/ 704448 h 1083645"/>
                <a:gd name="connsiteX44" fmla="*/ 41220 w 377526"/>
                <a:gd name="connsiteY44" fmla="*/ 740339 h 1083645"/>
                <a:gd name="connsiteX45" fmla="*/ 42948 w 377526"/>
                <a:gd name="connsiteY45" fmla="*/ 775601 h 1083645"/>
                <a:gd name="connsiteX46" fmla="*/ 43175 w 377526"/>
                <a:gd name="connsiteY46" fmla="*/ 778356 h 1083645"/>
                <a:gd name="connsiteX47" fmla="*/ 43398 w 377526"/>
                <a:gd name="connsiteY47" fmla="*/ 781067 h 1083645"/>
                <a:gd name="connsiteX48" fmla="*/ 43663 w 377526"/>
                <a:gd name="connsiteY48" fmla="*/ 783776 h 1083645"/>
                <a:gd name="connsiteX49" fmla="*/ 43929 w 377526"/>
                <a:gd name="connsiteY49" fmla="*/ 786483 h 1083645"/>
                <a:gd name="connsiteX50" fmla="*/ 49347 w 377526"/>
                <a:gd name="connsiteY50" fmla="*/ 822872 h 1083645"/>
                <a:gd name="connsiteX51" fmla="*/ 57514 w 377526"/>
                <a:gd name="connsiteY51" fmla="*/ 857388 h 1083645"/>
                <a:gd name="connsiteX52" fmla="*/ 68344 w 377526"/>
                <a:gd name="connsiteY52" fmla="*/ 889517 h 1083645"/>
                <a:gd name="connsiteX53" fmla="*/ 81636 w 377526"/>
                <a:gd name="connsiteY53" fmla="*/ 918888 h 1083645"/>
                <a:gd name="connsiteX54" fmla="*/ 97100 w 377526"/>
                <a:gd name="connsiteY54" fmla="*/ 945178 h 1083645"/>
                <a:gd name="connsiteX55" fmla="*/ 114588 w 377526"/>
                <a:gd name="connsiteY55" fmla="*/ 968138 h 1083645"/>
                <a:gd name="connsiteX56" fmla="*/ 133686 w 377526"/>
                <a:gd name="connsiteY56" fmla="*/ 987498 h 1083645"/>
                <a:gd name="connsiteX57" fmla="*/ 154176 w 377526"/>
                <a:gd name="connsiteY57" fmla="*/ 1003234 h 1083645"/>
                <a:gd name="connsiteX58" fmla="*/ 175742 w 377526"/>
                <a:gd name="connsiteY58" fmla="*/ 1015198 h 1083645"/>
                <a:gd name="connsiteX59" fmla="*/ 198088 w 377526"/>
                <a:gd name="connsiteY59" fmla="*/ 1023459 h 1083645"/>
                <a:gd name="connsiteX60" fmla="*/ 220958 w 377526"/>
                <a:gd name="connsiteY60" fmla="*/ 1028079 h 1083645"/>
                <a:gd name="connsiteX61" fmla="*/ 244055 w 377526"/>
                <a:gd name="connsiteY61" fmla="*/ 1029127 h 1083645"/>
                <a:gd name="connsiteX62" fmla="*/ 267175 w 377526"/>
                <a:gd name="connsiteY62" fmla="*/ 1026794 h 1083645"/>
                <a:gd name="connsiteX63" fmla="*/ 290075 w 377526"/>
                <a:gd name="connsiteY63" fmla="*/ 1021228 h 1083645"/>
                <a:gd name="connsiteX64" fmla="*/ 312595 w 377526"/>
                <a:gd name="connsiteY64" fmla="*/ 1012617 h 1083645"/>
                <a:gd name="connsiteX65" fmla="*/ 334536 w 377526"/>
                <a:gd name="connsiteY65" fmla="*/ 1001194 h 1083645"/>
                <a:gd name="connsiteX66" fmla="*/ 345249 w 377526"/>
                <a:gd name="connsiteY66" fmla="*/ 994462 h 1083645"/>
                <a:gd name="connsiteX67" fmla="*/ 355785 w 377526"/>
                <a:gd name="connsiteY67" fmla="*/ 987140 h 1083645"/>
                <a:gd name="connsiteX68" fmla="*/ 366101 w 377526"/>
                <a:gd name="connsiteY68" fmla="*/ 979272 h 1083645"/>
                <a:gd name="connsiteX69" fmla="*/ 376236 w 377526"/>
                <a:gd name="connsiteY69" fmla="*/ 970770 h 1083645"/>
                <a:gd name="connsiteX70" fmla="*/ 377526 w 377526"/>
                <a:gd name="connsiteY70" fmla="*/ 969637 h 1083645"/>
                <a:gd name="connsiteX71" fmla="*/ 377526 w 377526"/>
                <a:gd name="connsiteY71" fmla="*/ 1020883 h 1083645"/>
                <a:gd name="connsiteX72" fmla="*/ 374099 w 377526"/>
                <a:gd name="connsiteY72" fmla="*/ 1023855 h 1083645"/>
                <a:gd name="connsiteX73" fmla="*/ 362626 w 377526"/>
                <a:gd name="connsiteY73" fmla="*/ 1032945 h 1083645"/>
                <a:gd name="connsiteX74" fmla="*/ 350885 w 377526"/>
                <a:gd name="connsiteY74" fmla="*/ 1041407 h 1083645"/>
                <a:gd name="connsiteX75" fmla="*/ 338918 w 377526"/>
                <a:gd name="connsiteY75" fmla="*/ 1049237 h 1083645"/>
                <a:gd name="connsiteX76" fmla="*/ 314242 w 377526"/>
                <a:gd name="connsiteY76" fmla="*/ 1062706 h 1083645"/>
                <a:gd name="connsiteX77" fmla="*/ 288833 w 377526"/>
                <a:gd name="connsiteY77" fmla="*/ 1073071 h 1083645"/>
                <a:gd name="connsiteX78" fmla="*/ 262844 w 377526"/>
                <a:gd name="connsiteY78" fmla="*/ 1080060 h 1083645"/>
                <a:gd name="connsiteX79" fmla="*/ 236512 w 377526"/>
                <a:gd name="connsiteY79" fmla="*/ 1083395 h 1083645"/>
                <a:gd name="connsiteX80" fmla="*/ 210075 w 377526"/>
                <a:gd name="connsiteY80" fmla="*/ 1082837 h 1083645"/>
                <a:gd name="connsiteX81" fmla="*/ 183780 w 377526"/>
                <a:gd name="connsiteY81" fmla="*/ 1078195 h 1083645"/>
                <a:gd name="connsiteX82" fmla="*/ 157963 w 377526"/>
                <a:gd name="connsiteY82" fmla="*/ 1069354 h 1083645"/>
                <a:gd name="connsiteX83" fmla="*/ 132911 w 377526"/>
                <a:gd name="connsiteY83" fmla="*/ 1056115 h 1083645"/>
                <a:gd name="connsiteX84" fmla="*/ 109059 w 377526"/>
                <a:gd name="connsiteY84" fmla="*/ 1038489 h 1083645"/>
                <a:gd name="connsiteX85" fmla="*/ 86665 w 377526"/>
                <a:gd name="connsiteY85" fmla="*/ 1016453 h 1083645"/>
                <a:gd name="connsiteX86" fmla="*/ 66132 w 377526"/>
                <a:gd name="connsiteY86" fmla="*/ 990190 h 1083645"/>
                <a:gd name="connsiteX87" fmla="*/ 47861 w 377526"/>
                <a:gd name="connsiteY87" fmla="*/ 959798 h 1083645"/>
                <a:gd name="connsiteX88" fmla="*/ 43675 w 377526"/>
                <a:gd name="connsiteY88" fmla="*/ 951563 h 1083645"/>
                <a:gd name="connsiteX89" fmla="*/ 39645 w 377526"/>
                <a:gd name="connsiteY89" fmla="*/ 943141 h 1083645"/>
                <a:gd name="connsiteX90" fmla="*/ 35770 w 377526"/>
                <a:gd name="connsiteY90" fmla="*/ 934489 h 1083645"/>
                <a:gd name="connsiteX91" fmla="*/ 32094 w 377526"/>
                <a:gd name="connsiteY91" fmla="*/ 925604 h 1083645"/>
                <a:gd name="connsiteX92" fmla="*/ 28614 w 377526"/>
                <a:gd name="connsiteY92" fmla="*/ 916487 h 1083645"/>
                <a:gd name="connsiteX93" fmla="*/ 25335 w 377526"/>
                <a:gd name="connsiteY93" fmla="*/ 907180 h 1083645"/>
                <a:gd name="connsiteX94" fmla="*/ 22220 w 377526"/>
                <a:gd name="connsiteY94" fmla="*/ 897728 h 1083645"/>
                <a:gd name="connsiteX95" fmla="*/ 19304 w 377526"/>
                <a:gd name="connsiteY95" fmla="*/ 888089 h 1083645"/>
                <a:gd name="connsiteX96" fmla="*/ 16628 w 377526"/>
                <a:gd name="connsiteY96" fmla="*/ 878212 h 1083645"/>
                <a:gd name="connsiteX97" fmla="*/ 14115 w 377526"/>
                <a:gd name="connsiteY97" fmla="*/ 868191 h 1083645"/>
                <a:gd name="connsiteX98" fmla="*/ 11762 w 377526"/>
                <a:gd name="connsiteY98" fmla="*/ 858028 h 1083645"/>
                <a:gd name="connsiteX99" fmla="*/ 9615 w 377526"/>
                <a:gd name="connsiteY99" fmla="*/ 847718 h 1083645"/>
                <a:gd name="connsiteX100" fmla="*/ 7715 w 377526"/>
                <a:gd name="connsiteY100" fmla="*/ 837257 h 1083645"/>
                <a:gd name="connsiteX101" fmla="*/ 6023 w 377526"/>
                <a:gd name="connsiteY101" fmla="*/ 826692 h 1083645"/>
                <a:gd name="connsiteX102" fmla="*/ 4498 w 377526"/>
                <a:gd name="connsiteY102" fmla="*/ 816028 h 1083645"/>
                <a:gd name="connsiteX103" fmla="*/ 3176 w 377526"/>
                <a:gd name="connsiteY103" fmla="*/ 805216 h 1083645"/>
                <a:gd name="connsiteX104" fmla="*/ 2902 w 377526"/>
                <a:gd name="connsiteY104" fmla="*/ 802422 h 1083645"/>
                <a:gd name="connsiteX105" fmla="*/ 2629 w 377526"/>
                <a:gd name="connsiteY105" fmla="*/ 799628 h 1083645"/>
                <a:gd name="connsiteX106" fmla="*/ 2399 w 377526"/>
                <a:gd name="connsiteY106" fmla="*/ 796830 h 1083645"/>
                <a:gd name="connsiteX107" fmla="*/ 2166 w 377526"/>
                <a:gd name="connsiteY107" fmla="*/ 793989 h 1083645"/>
                <a:gd name="connsiteX108" fmla="*/ 1540 w 377526"/>
                <a:gd name="connsiteY108" fmla="*/ 785850 h 1083645"/>
                <a:gd name="connsiteX109" fmla="*/ 997 w 377526"/>
                <a:gd name="connsiteY109" fmla="*/ 777662 h 1083645"/>
                <a:gd name="connsiteX110" fmla="*/ 581 w 377526"/>
                <a:gd name="connsiteY110" fmla="*/ 769420 h 1083645"/>
                <a:gd name="connsiteX111" fmla="*/ 249 w 377526"/>
                <a:gd name="connsiteY111" fmla="*/ 761170 h 1083645"/>
                <a:gd name="connsiteX112" fmla="*/ 67 w 377526"/>
                <a:gd name="connsiteY112" fmla="*/ 750004 h 1083645"/>
                <a:gd name="connsiteX113" fmla="*/ 16 w 377526"/>
                <a:gd name="connsiteY113" fmla="*/ 738829 h 1083645"/>
                <a:gd name="connsiteX114" fmla="*/ 179 w 377526"/>
                <a:gd name="connsiteY114" fmla="*/ 727635 h 1083645"/>
                <a:gd name="connsiteX115" fmla="*/ 554 w 377526"/>
                <a:gd name="connsiteY115" fmla="*/ 716382 h 1083645"/>
                <a:gd name="connsiteX116" fmla="*/ 669 w 377526"/>
                <a:gd name="connsiteY116" fmla="*/ 713555 h 1083645"/>
                <a:gd name="connsiteX117" fmla="*/ 825 w 377526"/>
                <a:gd name="connsiteY117" fmla="*/ 710725 h 1083645"/>
                <a:gd name="connsiteX118" fmla="*/ 983 w 377526"/>
                <a:gd name="connsiteY118" fmla="*/ 707896 h 1083645"/>
                <a:gd name="connsiteX119" fmla="*/ 1140 w 377526"/>
                <a:gd name="connsiteY119" fmla="*/ 705067 h 1083645"/>
                <a:gd name="connsiteX120" fmla="*/ 1301 w 377526"/>
                <a:gd name="connsiteY120" fmla="*/ 702279 h 1083645"/>
                <a:gd name="connsiteX121" fmla="*/ 1459 w 377526"/>
                <a:gd name="connsiteY121" fmla="*/ 699450 h 1083645"/>
                <a:gd name="connsiteX122" fmla="*/ 1660 w 377526"/>
                <a:gd name="connsiteY122" fmla="*/ 696617 h 1083645"/>
                <a:gd name="connsiteX123" fmla="*/ 1907 w 377526"/>
                <a:gd name="connsiteY123" fmla="*/ 693823 h 1083645"/>
                <a:gd name="connsiteX124" fmla="*/ 2805 w 377526"/>
                <a:gd name="connsiteY124" fmla="*/ 682613 h 1083645"/>
                <a:gd name="connsiteX125" fmla="*/ 3962 w 377526"/>
                <a:gd name="connsiteY125" fmla="*/ 671380 h 1083645"/>
                <a:gd name="connsiteX126" fmla="*/ 4542 w 377526"/>
                <a:gd name="connsiteY126" fmla="*/ 665786 h 1083645"/>
                <a:gd name="connsiteX127" fmla="*/ 5295 w 377526"/>
                <a:gd name="connsiteY127" fmla="*/ 660177 h 1083645"/>
                <a:gd name="connsiteX128" fmla="*/ 6763 w 377526"/>
                <a:gd name="connsiteY128" fmla="*/ 649050 h 1083645"/>
                <a:gd name="connsiteX129" fmla="*/ 8409 w 377526"/>
                <a:gd name="connsiteY129" fmla="*/ 637952 h 1083645"/>
                <a:gd name="connsiteX130" fmla="*/ 9296 w 377526"/>
                <a:gd name="connsiteY130" fmla="*/ 632418 h 1083645"/>
                <a:gd name="connsiteX131" fmla="*/ 10274 w 377526"/>
                <a:gd name="connsiteY131" fmla="*/ 626922 h 1083645"/>
                <a:gd name="connsiteX132" fmla="*/ 12227 w 377526"/>
                <a:gd name="connsiteY132" fmla="*/ 615884 h 1083645"/>
                <a:gd name="connsiteX133" fmla="*/ 14367 w 377526"/>
                <a:gd name="connsiteY133" fmla="*/ 605005 h 1083645"/>
                <a:gd name="connsiteX134" fmla="*/ 15480 w 377526"/>
                <a:gd name="connsiteY134" fmla="*/ 599583 h 1083645"/>
                <a:gd name="connsiteX135" fmla="*/ 16682 w 377526"/>
                <a:gd name="connsiteY135" fmla="*/ 594155 h 1083645"/>
                <a:gd name="connsiteX136" fmla="*/ 19086 w 377526"/>
                <a:gd name="connsiteY136" fmla="*/ 583340 h 1083645"/>
                <a:gd name="connsiteX137" fmla="*/ 21673 w 377526"/>
                <a:gd name="connsiteY137" fmla="*/ 572641 h 1083645"/>
                <a:gd name="connsiteX138" fmla="*/ 24397 w 377526"/>
                <a:gd name="connsiteY138" fmla="*/ 562017 h 1083645"/>
                <a:gd name="connsiteX139" fmla="*/ 27217 w 377526"/>
                <a:gd name="connsiteY139" fmla="*/ 551514 h 1083645"/>
                <a:gd name="connsiteX140" fmla="*/ 30216 w 377526"/>
                <a:gd name="connsiteY140" fmla="*/ 541085 h 1083645"/>
                <a:gd name="connsiteX141" fmla="*/ 36502 w 377526"/>
                <a:gd name="connsiteY141" fmla="*/ 520548 h 1083645"/>
                <a:gd name="connsiteX142" fmla="*/ 43210 w 377526"/>
                <a:gd name="connsiteY142" fmla="*/ 500410 h 1083645"/>
                <a:gd name="connsiteX143" fmla="*/ 50344 w 377526"/>
                <a:gd name="connsiteY143" fmla="*/ 480713 h 1083645"/>
                <a:gd name="connsiteX144" fmla="*/ 57866 w 377526"/>
                <a:gd name="connsiteY144" fmla="*/ 461505 h 1083645"/>
                <a:gd name="connsiteX145" fmla="*/ 73846 w 377526"/>
                <a:gd name="connsiteY145" fmla="*/ 424485 h 1083645"/>
                <a:gd name="connsiteX146" fmla="*/ 90891 w 377526"/>
                <a:gd name="connsiteY146" fmla="*/ 389327 h 1083645"/>
                <a:gd name="connsiteX147" fmla="*/ 108826 w 377526"/>
                <a:gd name="connsiteY147" fmla="*/ 356046 h 1083645"/>
                <a:gd name="connsiteX148" fmla="*/ 127436 w 377526"/>
                <a:gd name="connsiteY148" fmla="*/ 324659 h 1083645"/>
                <a:gd name="connsiteX149" fmla="*/ 136950 w 377526"/>
                <a:gd name="connsiteY149" fmla="*/ 309664 h 1083645"/>
                <a:gd name="connsiteX150" fmla="*/ 146586 w 377526"/>
                <a:gd name="connsiteY150" fmla="*/ 295092 h 1083645"/>
                <a:gd name="connsiteX151" fmla="*/ 156301 w 377526"/>
                <a:gd name="connsiteY151" fmla="*/ 280946 h 1083645"/>
                <a:gd name="connsiteX152" fmla="*/ 166093 w 377526"/>
                <a:gd name="connsiteY152" fmla="*/ 267228 h 1083645"/>
                <a:gd name="connsiteX153" fmla="*/ 175964 w 377526"/>
                <a:gd name="connsiteY153" fmla="*/ 253937 h 1083645"/>
                <a:gd name="connsiteX154" fmla="*/ 185910 w 377526"/>
                <a:gd name="connsiteY154" fmla="*/ 241029 h 1083645"/>
                <a:gd name="connsiteX155" fmla="*/ 195888 w 377526"/>
                <a:gd name="connsiteY155" fmla="*/ 228509 h 1083645"/>
                <a:gd name="connsiteX156" fmla="*/ 205897 w 377526"/>
                <a:gd name="connsiteY156" fmla="*/ 216376 h 1083645"/>
                <a:gd name="connsiteX157" fmla="*/ 210867 w 377526"/>
                <a:gd name="connsiteY157" fmla="*/ 210420 h 1083645"/>
                <a:gd name="connsiteX158" fmla="*/ 215891 w 377526"/>
                <a:gd name="connsiteY158" fmla="*/ 204591 h 1083645"/>
                <a:gd name="connsiteX159" fmla="*/ 220880 w 377526"/>
                <a:gd name="connsiteY159" fmla="*/ 198851 h 1083645"/>
                <a:gd name="connsiteX160" fmla="*/ 225872 w 377526"/>
                <a:gd name="connsiteY160" fmla="*/ 193154 h 1083645"/>
                <a:gd name="connsiteX161" fmla="*/ 245586 w 377526"/>
                <a:gd name="connsiteY161" fmla="*/ 171514 h 1083645"/>
                <a:gd name="connsiteX162" fmla="*/ 255129 w 377526"/>
                <a:gd name="connsiteY162" fmla="*/ 161066 h 1083645"/>
                <a:gd name="connsiteX163" fmla="*/ 264439 w 377526"/>
                <a:gd name="connsiteY163" fmla="*/ 150464 h 1083645"/>
                <a:gd name="connsiteX164" fmla="*/ 273626 w 377526"/>
                <a:gd name="connsiteY164" fmla="*/ 139916 h 1083645"/>
                <a:gd name="connsiteX165" fmla="*/ 282591 w 377526"/>
                <a:gd name="connsiteY165" fmla="*/ 129299 h 1083645"/>
                <a:gd name="connsiteX166" fmla="*/ 300127 w 377526"/>
                <a:gd name="connsiteY166" fmla="*/ 108054 h 1083645"/>
                <a:gd name="connsiteX167" fmla="*/ 317006 w 377526"/>
                <a:gd name="connsiteY167" fmla="*/ 86689 h 1083645"/>
                <a:gd name="connsiteX168" fmla="*/ 333219 w 377526"/>
                <a:gd name="connsiteY168" fmla="*/ 65163 h 1083645"/>
                <a:gd name="connsiteX169" fmla="*/ 348807 w 377526"/>
                <a:gd name="connsiteY169" fmla="*/ 43386 h 1083645"/>
                <a:gd name="connsiteX170" fmla="*/ 356355 w 377526"/>
                <a:gd name="connsiteY170" fmla="*/ 32409 h 1083645"/>
                <a:gd name="connsiteX171" fmla="*/ 357282 w 377526"/>
                <a:gd name="connsiteY171" fmla="*/ 31032 h 1083645"/>
                <a:gd name="connsiteX172" fmla="*/ 358251 w 377526"/>
                <a:gd name="connsiteY172" fmla="*/ 29652 h 1083645"/>
                <a:gd name="connsiteX173" fmla="*/ 359179 w 377526"/>
                <a:gd name="connsiteY173" fmla="*/ 28275 h 1083645"/>
                <a:gd name="connsiteX174" fmla="*/ 360105 w 377526"/>
                <a:gd name="connsiteY174" fmla="*/ 26900 h 1083645"/>
                <a:gd name="connsiteX175" fmla="*/ 363766 w 377526"/>
                <a:gd name="connsiteY175" fmla="*/ 21355 h 1083645"/>
                <a:gd name="connsiteX176" fmla="*/ 371009 w 377526"/>
                <a:gd name="connsiteY176" fmla="*/ 10360 h 1083645"/>
                <a:gd name="connsiteX177" fmla="*/ 377526 w 377526"/>
                <a:gd name="connsiteY177" fmla="*/ 0 h 108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377526" h="1083645">
                  <a:moveTo>
                    <a:pt x="377526" y="0"/>
                  </a:moveTo>
                  <a:lnTo>
                    <a:pt x="377526" y="65300"/>
                  </a:lnTo>
                  <a:lnTo>
                    <a:pt x="376784" y="66392"/>
                  </a:lnTo>
                  <a:lnTo>
                    <a:pt x="369139" y="77768"/>
                  </a:lnTo>
                  <a:cubicBezTo>
                    <a:pt x="364002" y="85383"/>
                    <a:pt x="358724" y="92881"/>
                    <a:pt x="353400" y="100338"/>
                  </a:cubicBezTo>
                  <a:cubicBezTo>
                    <a:pt x="347994" y="107846"/>
                    <a:pt x="342539" y="115271"/>
                    <a:pt x="336992" y="122660"/>
                  </a:cubicBezTo>
                  <a:cubicBezTo>
                    <a:pt x="331407" y="130096"/>
                    <a:pt x="325731" y="137496"/>
                    <a:pt x="319963" y="144816"/>
                  </a:cubicBezTo>
                  <a:cubicBezTo>
                    <a:pt x="314159" y="152227"/>
                    <a:pt x="308262" y="159558"/>
                    <a:pt x="302318" y="166851"/>
                  </a:cubicBezTo>
                  <a:lnTo>
                    <a:pt x="293256" y="177865"/>
                  </a:lnTo>
                  <a:lnTo>
                    <a:pt x="284012" y="188766"/>
                  </a:lnTo>
                  <a:lnTo>
                    <a:pt x="274643" y="199719"/>
                  </a:lnTo>
                  <a:lnTo>
                    <a:pt x="265089" y="210557"/>
                  </a:lnTo>
                  <a:lnTo>
                    <a:pt x="245981" y="232191"/>
                  </a:lnTo>
                  <a:cubicBezTo>
                    <a:pt x="244397" y="234012"/>
                    <a:pt x="242857" y="235828"/>
                    <a:pt x="241276" y="237692"/>
                  </a:cubicBezTo>
                  <a:cubicBezTo>
                    <a:pt x="239736" y="239508"/>
                    <a:pt x="238156" y="241371"/>
                    <a:pt x="236574" y="243235"/>
                  </a:cubicBezTo>
                  <a:cubicBezTo>
                    <a:pt x="234995" y="245099"/>
                    <a:pt x="233457" y="246958"/>
                    <a:pt x="231881" y="248864"/>
                  </a:cubicBezTo>
                  <a:cubicBezTo>
                    <a:pt x="230300" y="250727"/>
                    <a:pt x="228767" y="252630"/>
                    <a:pt x="227194" y="254579"/>
                  </a:cubicBezTo>
                  <a:cubicBezTo>
                    <a:pt x="224044" y="258435"/>
                    <a:pt x="220941" y="262330"/>
                    <a:pt x="217841" y="266268"/>
                  </a:cubicBezTo>
                  <a:cubicBezTo>
                    <a:pt x="214698" y="270210"/>
                    <a:pt x="211607" y="274234"/>
                    <a:pt x="208514" y="278258"/>
                  </a:cubicBezTo>
                  <a:cubicBezTo>
                    <a:pt x="205421" y="282282"/>
                    <a:pt x="202339" y="286435"/>
                    <a:pt x="199256" y="290589"/>
                  </a:cubicBezTo>
                  <a:cubicBezTo>
                    <a:pt x="196174" y="294742"/>
                    <a:pt x="193142" y="298978"/>
                    <a:pt x="190075" y="303304"/>
                  </a:cubicBezTo>
                  <a:cubicBezTo>
                    <a:pt x="187047" y="307582"/>
                    <a:pt x="184025" y="311947"/>
                    <a:pt x="181007" y="316356"/>
                  </a:cubicBezTo>
                  <a:cubicBezTo>
                    <a:pt x="177946" y="320768"/>
                    <a:pt x="174979" y="325258"/>
                    <a:pt x="172015" y="329792"/>
                  </a:cubicBezTo>
                  <a:cubicBezTo>
                    <a:pt x="169007" y="334329"/>
                    <a:pt x="166090" y="338902"/>
                    <a:pt x="163137" y="343565"/>
                  </a:cubicBezTo>
                  <a:cubicBezTo>
                    <a:pt x="160184" y="348228"/>
                    <a:pt x="157277" y="352930"/>
                    <a:pt x="154377" y="357718"/>
                  </a:cubicBezTo>
                  <a:cubicBezTo>
                    <a:pt x="148578" y="367295"/>
                    <a:pt x="142885" y="377123"/>
                    <a:pt x="137340" y="387155"/>
                  </a:cubicBezTo>
                  <a:cubicBezTo>
                    <a:pt x="131755" y="397235"/>
                    <a:pt x="126320" y="407562"/>
                    <a:pt x="121032" y="418093"/>
                  </a:cubicBezTo>
                  <a:cubicBezTo>
                    <a:pt x="115709" y="428714"/>
                    <a:pt x="110574" y="439536"/>
                    <a:pt x="105630" y="450559"/>
                  </a:cubicBezTo>
                  <a:cubicBezTo>
                    <a:pt x="100694" y="461669"/>
                    <a:pt x="95900" y="472939"/>
                    <a:pt x="91342" y="484450"/>
                  </a:cubicBezTo>
                  <a:cubicBezTo>
                    <a:pt x="89044" y="490229"/>
                    <a:pt x="86839" y="496087"/>
                    <a:pt x="84677" y="501942"/>
                  </a:cubicBezTo>
                  <a:cubicBezTo>
                    <a:pt x="82518" y="507840"/>
                    <a:pt x="80409" y="513820"/>
                    <a:pt x="78387" y="519792"/>
                  </a:cubicBezTo>
                  <a:cubicBezTo>
                    <a:pt x="76364" y="525765"/>
                    <a:pt x="74393" y="531821"/>
                    <a:pt x="72509" y="537913"/>
                  </a:cubicBezTo>
                  <a:cubicBezTo>
                    <a:pt x="70584" y="544007"/>
                    <a:pt x="68790" y="550134"/>
                    <a:pt x="67001" y="556306"/>
                  </a:cubicBezTo>
                  <a:cubicBezTo>
                    <a:pt x="66129" y="559410"/>
                    <a:pt x="65257" y="562515"/>
                    <a:pt x="64430" y="565617"/>
                  </a:cubicBezTo>
                  <a:cubicBezTo>
                    <a:pt x="63563" y="568764"/>
                    <a:pt x="62776" y="571862"/>
                    <a:pt x="61951" y="575007"/>
                  </a:cubicBezTo>
                  <a:cubicBezTo>
                    <a:pt x="61169" y="578148"/>
                    <a:pt x="60388" y="581288"/>
                    <a:pt x="59605" y="584430"/>
                  </a:cubicBezTo>
                  <a:cubicBezTo>
                    <a:pt x="58824" y="587571"/>
                    <a:pt x="58089" y="590751"/>
                    <a:pt x="57350" y="593889"/>
                  </a:cubicBezTo>
                  <a:lnTo>
                    <a:pt x="55277" y="603463"/>
                  </a:lnTo>
                  <a:lnTo>
                    <a:pt x="54239" y="608228"/>
                  </a:lnTo>
                  <a:lnTo>
                    <a:pt x="53290" y="613029"/>
                  </a:lnTo>
                  <a:lnTo>
                    <a:pt x="51436" y="622629"/>
                  </a:lnTo>
                  <a:lnTo>
                    <a:pt x="49761" y="632299"/>
                  </a:lnTo>
                  <a:cubicBezTo>
                    <a:pt x="47753" y="644251"/>
                    <a:pt x="46057" y="656307"/>
                    <a:pt x="44748" y="668332"/>
                  </a:cubicBezTo>
                  <a:cubicBezTo>
                    <a:pt x="43441" y="680356"/>
                    <a:pt x="42440" y="692441"/>
                    <a:pt x="41867" y="704448"/>
                  </a:cubicBezTo>
                  <a:cubicBezTo>
                    <a:pt x="41251" y="716459"/>
                    <a:pt x="41068" y="728479"/>
                    <a:pt x="41220" y="740339"/>
                  </a:cubicBezTo>
                  <a:cubicBezTo>
                    <a:pt x="41376" y="752243"/>
                    <a:pt x="41950" y="763983"/>
                    <a:pt x="42948" y="775601"/>
                  </a:cubicBezTo>
                  <a:cubicBezTo>
                    <a:pt x="43023" y="776505"/>
                    <a:pt x="43100" y="777452"/>
                    <a:pt x="43175" y="778356"/>
                  </a:cubicBezTo>
                  <a:cubicBezTo>
                    <a:pt x="43249" y="779260"/>
                    <a:pt x="43323" y="780164"/>
                    <a:pt x="43398" y="781067"/>
                  </a:cubicBezTo>
                  <a:cubicBezTo>
                    <a:pt x="43515" y="781967"/>
                    <a:pt x="43589" y="782871"/>
                    <a:pt x="43663" y="783776"/>
                  </a:cubicBezTo>
                  <a:cubicBezTo>
                    <a:pt x="43738" y="784679"/>
                    <a:pt x="43855" y="785579"/>
                    <a:pt x="43929" y="786483"/>
                  </a:cubicBezTo>
                  <a:cubicBezTo>
                    <a:pt x="45250" y="798856"/>
                    <a:pt x="47072" y="811012"/>
                    <a:pt x="49347" y="822872"/>
                  </a:cubicBezTo>
                  <a:cubicBezTo>
                    <a:pt x="51622" y="834731"/>
                    <a:pt x="54345" y="846251"/>
                    <a:pt x="57514" y="857388"/>
                  </a:cubicBezTo>
                  <a:cubicBezTo>
                    <a:pt x="60722" y="868477"/>
                    <a:pt x="64292" y="879234"/>
                    <a:pt x="68344" y="889517"/>
                  </a:cubicBezTo>
                  <a:cubicBezTo>
                    <a:pt x="72393" y="899758"/>
                    <a:pt x="76797" y="909579"/>
                    <a:pt x="81636" y="918888"/>
                  </a:cubicBezTo>
                  <a:cubicBezTo>
                    <a:pt x="86385" y="928162"/>
                    <a:pt x="91572" y="936966"/>
                    <a:pt x="97100" y="945178"/>
                  </a:cubicBezTo>
                  <a:cubicBezTo>
                    <a:pt x="102628" y="953391"/>
                    <a:pt x="108458" y="961058"/>
                    <a:pt x="114588" y="968138"/>
                  </a:cubicBezTo>
                  <a:cubicBezTo>
                    <a:pt x="120670" y="975178"/>
                    <a:pt x="127049" y="981630"/>
                    <a:pt x="133686" y="987498"/>
                  </a:cubicBezTo>
                  <a:cubicBezTo>
                    <a:pt x="140278" y="993370"/>
                    <a:pt x="147122" y="998614"/>
                    <a:pt x="154176" y="1003234"/>
                  </a:cubicBezTo>
                  <a:cubicBezTo>
                    <a:pt x="161182" y="1007815"/>
                    <a:pt x="168400" y="1011815"/>
                    <a:pt x="175742" y="1015198"/>
                  </a:cubicBezTo>
                  <a:cubicBezTo>
                    <a:pt x="183083" y="1018581"/>
                    <a:pt x="190545" y="1021305"/>
                    <a:pt x="198088" y="1023459"/>
                  </a:cubicBezTo>
                  <a:cubicBezTo>
                    <a:pt x="205632" y="1025612"/>
                    <a:pt x="213252" y="1027109"/>
                    <a:pt x="220958" y="1028079"/>
                  </a:cubicBezTo>
                  <a:cubicBezTo>
                    <a:pt x="228618" y="1029009"/>
                    <a:pt x="236314" y="1029330"/>
                    <a:pt x="244055" y="1029127"/>
                  </a:cubicBezTo>
                  <a:cubicBezTo>
                    <a:pt x="251751" y="1028928"/>
                    <a:pt x="259489" y="1028162"/>
                    <a:pt x="267175" y="1026794"/>
                  </a:cubicBezTo>
                  <a:cubicBezTo>
                    <a:pt x="274824" y="1025472"/>
                    <a:pt x="282473" y="1023630"/>
                    <a:pt x="290075" y="1021228"/>
                  </a:cubicBezTo>
                  <a:cubicBezTo>
                    <a:pt x="297639" y="1018874"/>
                    <a:pt x="305116" y="1016005"/>
                    <a:pt x="312595" y="1012617"/>
                  </a:cubicBezTo>
                  <a:cubicBezTo>
                    <a:pt x="319990" y="1009279"/>
                    <a:pt x="327261" y="1005475"/>
                    <a:pt x="334536" y="1001194"/>
                  </a:cubicBezTo>
                  <a:cubicBezTo>
                    <a:pt x="338129" y="999035"/>
                    <a:pt x="341714" y="996790"/>
                    <a:pt x="345249" y="994462"/>
                  </a:cubicBezTo>
                  <a:cubicBezTo>
                    <a:pt x="348785" y="992136"/>
                    <a:pt x="352310" y="989679"/>
                    <a:pt x="355785" y="987140"/>
                  </a:cubicBezTo>
                  <a:cubicBezTo>
                    <a:pt x="359262" y="984645"/>
                    <a:pt x="362688" y="982023"/>
                    <a:pt x="366101" y="979272"/>
                  </a:cubicBezTo>
                  <a:cubicBezTo>
                    <a:pt x="369515" y="976521"/>
                    <a:pt x="372883" y="973731"/>
                    <a:pt x="376236" y="970770"/>
                  </a:cubicBezTo>
                  <a:lnTo>
                    <a:pt x="377526" y="969637"/>
                  </a:lnTo>
                  <a:lnTo>
                    <a:pt x="377526" y="1020883"/>
                  </a:lnTo>
                  <a:lnTo>
                    <a:pt x="374099" y="1023855"/>
                  </a:lnTo>
                  <a:cubicBezTo>
                    <a:pt x="370325" y="1026983"/>
                    <a:pt x="366503" y="1030027"/>
                    <a:pt x="362626" y="1032945"/>
                  </a:cubicBezTo>
                  <a:cubicBezTo>
                    <a:pt x="358749" y="1035864"/>
                    <a:pt x="354822" y="1038700"/>
                    <a:pt x="350885" y="1041407"/>
                  </a:cubicBezTo>
                  <a:cubicBezTo>
                    <a:pt x="346947" y="1044114"/>
                    <a:pt x="342913" y="1046698"/>
                    <a:pt x="338918" y="1049237"/>
                  </a:cubicBezTo>
                  <a:cubicBezTo>
                    <a:pt x="330793" y="1054239"/>
                    <a:pt x="322581" y="1058726"/>
                    <a:pt x="314242" y="1062706"/>
                  </a:cubicBezTo>
                  <a:cubicBezTo>
                    <a:pt x="305859" y="1066688"/>
                    <a:pt x="297391" y="1070157"/>
                    <a:pt x="288833" y="1073071"/>
                  </a:cubicBezTo>
                  <a:cubicBezTo>
                    <a:pt x="280233" y="1075987"/>
                    <a:pt x="271540" y="1078305"/>
                    <a:pt x="262844" y="1080060"/>
                  </a:cubicBezTo>
                  <a:cubicBezTo>
                    <a:pt x="254106" y="1081818"/>
                    <a:pt x="245313" y="1082931"/>
                    <a:pt x="236512" y="1083395"/>
                  </a:cubicBezTo>
                  <a:cubicBezTo>
                    <a:pt x="227666" y="1083862"/>
                    <a:pt x="218854" y="1083676"/>
                    <a:pt x="210075" y="1082837"/>
                  </a:cubicBezTo>
                  <a:cubicBezTo>
                    <a:pt x="201250" y="1081959"/>
                    <a:pt x="192457" y="1080428"/>
                    <a:pt x="183780" y="1078195"/>
                  </a:cubicBezTo>
                  <a:cubicBezTo>
                    <a:pt x="175060" y="1075965"/>
                    <a:pt x="166452" y="1072990"/>
                    <a:pt x="157963" y="1069354"/>
                  </a:cubicBezTo>
                  <a:cubicBezTo>
                    <a:pt x="149428" y="1065679"/>
                    <a:pt x="141090" y="1061251"/>
                    <a:pt x="132911" y="1056115"/>
                  </a:cubicBezTo>
                  <a:cubicBezTo>
                    <a:pt x="124733" y="1050981"/>
                    <a:pt x="116753" y="1045094"/>
                    <a:pt x="109059" y="1038489"/>
                  </a:cubicBezTo>
                  <a:cubicBezTo>
                    <a:pt x="101277" y="1031849"/>
                    <a:pt x="93782" y="1024491"/>
                    <a:pt x="86665" y="1016453"/>
                  </a:cubicBezTo>
                  <a:cubicBezTo>
                    <a:pt x="79457" y="1008379"/>
                    <a:pt x="72628" y="999624"/>
                    <a:pt x="66132" y="990190"/>
                  </a:cubicBezTo>
                  <a:cubicBezTo>
                    <a:pt x="59630" y="980672"/>
                    <a:pt x="53512" y="970558"/>
                    <a:pt x="47861" y="959798"/>
                  </a:cubicBezTo>
                  <a:cubicBezTo>
                    <a:pt x="46466" y="957054"/>
                    <a:pt x="45074" y="954351"/>
                    <a:pt x="43675" y="951563"/>
                  </a:cubicBezTo>
                  <a:cubicBezTo>
                    <a:pt x="42318" y="948770"/>
                    <a:pt x="40962" y="945979"/>
                    <a:pt x="39645" y="943141"/>
                  </a:cubicBezTo>
                  <a:cubicBezTo>
                    <a:pt x="38325" y="940259"/>
                    <a:pt x="37052" y="937417"/>
                    <a:pt x="35770" y="934489"/>
                  </a:cubicBezTo>
                  <a:cubicBezTo>
                    <a:pt x="34490" y="931561"/>
                    <a:pt x="33292" y="928582"/>
                    <a:pt x="32094" y="925604"/>
                  </a:cubicBezTo>
                  <a:cubicBezTo>
                    <a:pt x="30893" y="922582"/>
                    <a:pt x="29776" y="919555"/>
                    <a:pt x="28614" y="916487"/>
                  </a:cubicBezTo>
                  <a:cubicBezTo>
                    <a:pt x="27492" y="913372"/>
                    <a:pt x="26416" y="910298"/>
                    <a:pt x="25335" y="907180"/>
                  </a:cubicBezTo>
                  <a:cubicBezTo>
                    <a:pt x="24256" y="904062"/>
                    <a:pt x="23217" y="900896"/>
                    <a:pt x="22220" y="897728"/>
                  </a:cubicBezTo>
                  <a:cubicBezTo>
                    <a:pt x="21218" y="894518"/>
                    <a:pt x="20261" y="891303"/>
                    <a:pt x="19304" y="888089"/>
                  </a:cubicBezTo>
                  <a:cubicBezTo>
                    <a:pt x="18385" y="884827"/>
                    <a:pt x="17507" y="881519"/>
                    <a:pt x="16628" y="878212"/>
                  </a:cubicBezTo>
                  <a:cubicBezTo>
                    <a:pt x="15750" y="874904"/>
                    <a:pt x="14911" y="871549"/>
                    <a:pt x="14115" y="868191"/>
                  </a:cubicBezTo>
                  <a:cubicBezTo>
                    <a:pt x="13315" y="864790"/>
                    <a:pt x="12520" y="861432"/>
                    <a:pt x="11762" y="858028"/>
                  </a:cubicBezTo>
                  <a:cubicBezTo>
                    <a:pt x="11003" y="854580"/>
                    <a:pt x="10289" y="851172"/>
                    <a:pt x="9615" y="847718"/>
                  </a:cubicBezTo>
                  <a:cubicBezTo>
                    <a:pt x="8941" y="844263"/>
                    <a:pt x="8306" y="840762"/>
                    <a:pt x="7715" y="837257"/>
                  </a:cubicBezTo>
                  <a:cubicBezTo>
                    <a:pt x="7124" y="833752"/>
                    <a:pt x="6576" y="830244"/>
                    <a:pt x="6023" y="826692"/>
                  </a:cubicBezTo>
                  <a:cubicBezTo>
                    <a:pt x="5472" y="823142"/>
                    <a:pt x="4964" y="819586"/>
                    <a:pt x="4498" y="816028"/>
                  </a:cubicBezTo>
                  <a:cubicBezTo>
                    <a:pt x="4028" y="812427"/>
                    <a:pt x="3601" y="808822"/>
                    <a:pt x="3176" y="805216"/>
                  </a:cubicBezTo>
                  <a:cubicBezTo>
                    <a:pt x="3057" y="804316"/>
                    <a:pt x="2980" y="803369"/>
                    <a:pt x="2902" y="802422"/>
                  </a:cubicBezTo>
                  <a:cubicBezTo>
                    <a:pt x="2824" y="801476"/>
                    <a:pt x="2707" y="800575"/>
                    <a:pt x="2629" y="799628"/>
                  </a:cubicBezTo>
                  <a:cubicBezTo>
                    <a:pt x="2551" y="798681"/>
                    <a:pt x="2477" y="797778"/>
                    <a:pt x="2399" y="796830"/>
                  </a:cubicBezTo>
                  <a:cubicBezTo>
                    <a:pt x="2321" y="795883"/>
                    <a:pt x="2243" y="794936"/>
                    <a:pt x="2166" y="793989"/>
                  </a:cubicBezTo>
                  <a:cubicBezTo>
                    <a:pt x="1943" y="791278"/>
                    <a:pt x="1763" y="788562"/>
                    <a:pt x="1540" y="785850"/>
                  </a:cubicBezTo>
                  <a:cubicBezTo>
                    <a:pt x="1317" y="783139"/>
                    <a:pt x="1181" y="780421"/>
                    <a:pt x="997" y="777662"/>
                  </a:cubicBezTo>
                  <a:cubicBezTo>
                    <a:pt x="857" y="774900"/>
                    <a:pt x="720" y="772182"/>
                    <a:pt x="581" y="769420"/>
                  </a:cubicBezTo>
                  <a:cubicBezTo>
                    <a:pt x="443" y="766701"/>
                    <a:pt x="347" y="763935"/>
                    <a:pt x="249" y="761170"/>
                  </a:cubicBezTo>
                  <a:cubicBezTo>
                    <a:pt x="159" y="757451"/>
                    <a:pt x="71" y="753732"/>
                    <a:pt x="67" y="750004"/>
                  </a:cubicBezTo>
                  <a:cubicBezTo>
                    <a:pt x="22" y="746282"/>
                    <a:pt x="-25" y="742559"/>
                    <a:pt x="16" y="738829"/>
                  </a:cubicBezTo>
                  <a:cubicBezTo>
                    <a:pt x="13" y="735103"/>
                    <a:pt x="95" y="731369"/>
                    <a:pt x="179" y="727635"/>
                  </a:cubicBezTo>
                  <a:cubicBezTo>
                    <a:pt x="259" y="723859"/>
                    <a:pt x="385" y="720122"/>
                    <a:pt x="554" y="716382"/>
                  </a:cubicBezTo>
                  <a:cubicBezTo>
                    <a:pt x="563" y="715427"/>
                    <a:pt x="618" y="714513"/>
                    <a:pt x="669" y="713555"/>
                  </a:cubicBezTo>
                  <a:cubicBezTo>
                    <a:pt x="719" y="712597"/>
                    <a:pt x="775" y="711683"/>
                    <a:pt x="825" y="710725"/>
                  </a:cubicBezTo>
                  <a:cubicBezTo>
                    <a:pt x="877" y="709768"/>
                    <a:pt x="932" y="708853"/>
                    <a:pt x="983" y="707896"/>
                  </a:cubicBezTo>
                  <a:cubicBezTo>
                    <a:pt x="1035" y="706939"/>
                    <a:pt x="1090" y="706024"/>
                    <a:pt x="1140" y="705067"/>
                  </a:cubicBezTo>
                  <a:cubicBezTo>
                    <a:pt x="1195" y="704152"/>
                    <a:pt x="1250" y="703237"/>
                    <a:pt x="1301" y="702279"/>
                  </a:cubicBezTo>
                  <a:cubicBezTo>
                    <a:pt x="1353" y="701322"/>
                    <a:pt x="1408" y="700407"/>
                    <a:pt x="1459" y="699450"/>
                  </a:cubicBezTo>
                  <a:cubicBezTo>
                    <a:pt x="1511" y="698492"/>
                    <a:pt x="1608" y="697574"/>
                    <a:pt x="1660" y="696617"/>
                  </a:cubicBezTo>
                  <a:cubicBezTo>
                    <a:pt x="1758" y="695699"/>
                    <a:pt x="1812" y="694784"/>
                    <a:pt x="1907" y="693823"/>
                  </a:cubicBezTo>
                  <a:lnTo>
                    <a:pt x="2805" y="682613"/>
                  </a:lnTo>
                  <a:lnTo>
                    <a:pt x="3962" y="671380"/>
                  </a:lnTo>
                  <a:lnTo>
                    <a:pt x="4542" y="665786"/>
                  </a:lnTo>
                  <a:lnTo>
                    <a:pt x="5295" y="660177"/>
                  </a:lnTo>
                  <a:lnTo>
                    <a:pt x="6763" y="649050"/>
                  </a:lnTo>
                  <a:lnTo>
                    <a:pt x="8409" y="637952"/>
                  </a:lnTo>
                  <a:lnTo>
                    <a:pt x="9296" y="632418"/>
                  </a:lnTo>
                  <a:lnTo>
                    <a:pt x="10274" y="626922"/>
                  </a:lnTo>
                  <a:lnTo>
                    <a:pt x="12227" y="615884"/>
                  </a:lnTo>
                  <a:lnTo>
                    <a:pt x="14367" y="605005"/>
                  </a:lnTo>
                  <a:lnTo>
                    <a:pt x="15480" y="599583"/>
                  </a:lnTo>
                  <a:lnTo>
                    <a:pt x="16682" y="594155"/>
                  </a:lnTo>
                  <a:lnTo>
                    <a:pt x="19086" y="583340"/>
                  </a:lnTo>
                  <a:cubicBezTo>
                    <a:pt x="19919" y="579761"/>
                    <a:pt x="20799" y="576222"/>
                    <a:pt x="21673" y="572641"/>
                  </a:cubicBezTo>
                  <a:cubicBezTo>
                    <a:pt x="22549" y="569059"/>
                    <a:pt x="23474" y="565559"/>
                    <a:pt x="24397" y="562017"/>
                  </a:cubicBezTo>
                  <a:cubicBezTo>
                    <a:pt x="25323" y="558517"/>
                    <a:pt x="26248" y="555018"/>
                    <a:pt x="27217" y="551514"/>
                  </a:cubicBezTo>
                  <a:cubicBezTo>
                    <a:pt x="28187" y="548012"/>
                    <a:pt x="29200" y="544549"/>
                    <a:pt x="30216" y="541085"/>
                  </a:cubicBezTo>
                  <a:cubicBezTo>
                    <a:pt x="32248" y="534158"/>
                    <a:pt x="34328" y="527314"/>
                    <a:pt x="36502" y="520548"/>
                  </a:cubicBezTo>
                  <a:cubicBezTo>
                    <a:pt x="38676" y="513783"/>
                    <a:pt x="40897" y="507056"/>
                    <a:pt x="43210" y="500410"/>
                  </a:cubicBezTo>
                  <a:cubicBezTo>
                    <a:pt x="45523" y="493763"/>
                    <a:pt x="47888" y="487198"/>
                    <a:pt x="50344" y="480713"/>
                  </a:cubicBezTo>
                  <a:cubicBezTo>
                    <a:pt x="52801" y="474228"/>
                    <a:pt x="55308" y="467825"/>
                    <a:pt x="57866" y="461505"/>
                  </a:cubicBezTo>
                  <a:cubicBezTo>
                    <a:pt x="62985" y="448908"/>
                    <a:pt x="68295" y="436554"/>
                    <a:pt x="73846" y="424485"/>
                  </a:cubicBezTo>
                  <a:cubicBezTo>
                    <a:pt x="79359" y="412461"/>
                    <a:pt x="85071" y="400769"/>
                    <a:pt x="90891" y="389327"/>
                  </a:cubicBezTo>
                  <a:cubicBezTo>
                    <a:pt x="96714" y="377928"/>
                    <a:pt x="102694" y="366863"/>
                    <a:pt x="108826" y="356046"/>
                  </a:cubicBezTo>
                  <a:cubicBezTo>
                    <a:pt x="114921" y="345318"/>
                    <a:pt x="121123" y="334841"/>
                    <a:pt x="127436" y="324659"/>
                  </a:cubicBezTo>
                  <a:cubicBezTo>
                    <a:pt x="130573" y="319592"/>
                    <a:pt x="133759" y="314606"/>
                    <a:pt x="136950" y="309664"/>
                  </a:cubicBezTo>
                  <a:cubicBezTo>
                    <a:pt x="140144" y="304765"/>
                    <a:pt x="143338" y="299865"/>
                    <a:pt x="146586" y="295092"/>
                  </a:cubicBezTo>
                  <a:cubicBezTo>
                    <a:pt x="149833" y="290318"/>
                    <a:pt x="153041" y="285591"/>
                    <a:pt x="156301" y="280946"/>
                  </a:cubicBezTo>
                  <a:cubicBezTo>
                    <a:pt x="159563" y="276345"/>
                    <a:pt x="162824" y="271743"/>
                    <a:pt x="166093" y="267228"/>
                  </a:cubicBezTo>
                  <a:cubicBezTo>
                    <a:pt x="169365" y="262756"/>
                    <a:pt x="172684" y="258323"/>
                    <a:pt x="175964" y="253937"/>
                  </a:cubicBezTo>
                  <a:cubicBezTo>
                    <a:pt x="179289" y="249590"/>
                    <a:pt x="182572" y="245246"/>
                    <a:pt x="185910" y="241029"/>
                  </a:cubicBezTo>
                  <a:cubicBezTo>
                    <a:pt x="189242" y="236768"/>
                    <a:pt x="192543" y="232640"/>
                    <a:pt x="195888" y="228509"/>
                  </a:cubicBezTo>
                  <a:cubicBezTo>
                    <a:pt x="199235" y="224420"/>
                    <a:pt x="202543" y="220379"/>
                    <a:pt x="205897" y="216376"/>
                  </a:cubicBezTo>
                  <a:cubicBezTo>
                    <a:pt x="207510" y="214380"/>
                    <a:pt x="209209" y="212377"/>
                    <a:pt x="210867" y="210420"/>
                  </a:cubicBezTo>
                  <a:cubicBezTo>
                    <a:pt x="212527" y="208465"/>
                    <a:pt x="214185" y="206507"/>
                    <a:pt x="215891" y="204591"/>
                  </a:cubicBezTo>
                  <a:cubicBezTo>
                    <a:pt x="217555" y="202678"/>
                    <a:pt x="219217" y="200764"/>
                    <a:pt x="220880" y="198851"/>
                  </a:cubicBezTo>
                  <a:cubicBezTo>
                    <a:pt x="222544" y="196938"/>
                    <a:pt x="224209" y="195068"/>
                    <a:pt x="225872" y="193154"/>
                  </a:cubicBezTo>
                  <a:lnTo>
                    <a:pt x="245586" y="171514"/>
                  </a:lnTo>
                  <a:lnTo>
                    <a:pt x="255129" y="161066"/>
                  </a:lnTo>
                  <a:lnTo>
                    <a:pt x="264439" y="150464"/>
                  </a:lnTo>
                  <a:lnTo>
                    <a:pt x="273626" y="139916"/>
                  </a:lnTo>
                  <a:lnTo>
                    <a:pt x="282591" y="129299"/>
                  </a:lnTo>
                  <a:cubicBezTo>
                    <a:pt x="288513" y="122268"/>
                    <a:pt x="294385" y="115156"/>
                    <a:pt x="300127" y="108054"/>
                  </a:cubicBezTo>
                  <a:cubicBezTo>
                    <a:pt x="305827" y="100955"/>
                    <a:pt x="311485" y="93860"/>
                    <a:pt x="317006" y="86689"/>
                  </a:cubicBezTo>
                  <a:cubicBezTo>
                    <a:pt x="322486" y="79565"/>
                    <a:pt x="327918" y="72359"/>
                    <a:pt x="333219" y="65163"/>
                  </a:cubicBezTo>
                  <a:cubicBezTo>
                    <a:pt x="338522" y="57967"/>
                    <a:pt x="343731" y="50692"/>
                    <a:pt x="348807" y="43386"/>
                  </a:cubicBezTo>
                  <a:lnTo>
                    <a:pt x="356355" y="32409"/>
                  </a:lnTo>
                  <a:cubicBezTo>
                    <a:pt x="356663" y="31950"/>
                    <a:pt x="356973" y="31491"/>
                    <a:pt x="357282" y="31032"/>
                  </a:cubicBezTo>
                  <a:cubicBezTo>
                    <a:pt x="357590" y="30573"/>
                    <a:pt x="357899" y="30114"/>
                    <a:pt x="358251" y="29652"/>
                  </a:cubicBezTo>
                  <a:cubicBezTo>
                    <a:pt x="358560" y="29193"/>
                    <a:pt x="358869" y="28735"/>
                    <a:pt x="359179" y="28275"/>
                  </a:cubicBezTo>
                  <a:cubicBezTo>
                    <a:pt x="359487" y="27818"/>
                    <a:pt x="359796" y="27359"/>
                    <a:pt x="360105" y="26900"/>
                  </a:cubicBezTo>
                  <a:lnTo>
                    <a:pt x="363766" y="21355"/>
                  </a:lnTo>
                  <a:lnTo>
                    <a:pt x="371009" y="10360"/>
                  </a:lnTo>
                  <a:lnTo>
                    <a:pt x="37752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22" name="Graphic 21">
            <a:extLst>
              <a:ext uri="{FF2B5EF4-FFF2-40B4-BE49-F238E27FC236}">
                <a16:creationId xmlns:a16="http://schemas.microsoft.com/office/drawing/2014/main" id="{72E775A2-0358-7F1F-059A-1EA8EF9556B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2332" y="6113620"/>
            <a:ext cx="598649" cy="419114"/>
          </a:xfrm>
          <a:prstGeom prst="rect">
            <a:avLst/>
          </a:prstGeom>
        </p:spPr>
      </p:pic>
      <p:sp>
        <p:nvSpPr>
          <p:cNvPr id="11" name="Freeform: Shape 10">
            <a:extLst>
              <a:ext uri="{FF2B5EF4-FFF2-40B4-BE49-F238E27FC236}">
                <a16:creationId xmlns:a16="http://schemas.microsoft.com/office/drawing/2014/main" id="{00A01BBA-1E79-AADE-6705-B03C1E94F6AF}"/>
              </a:ext>
            </a:extLst>
          </p:cNvPr>
          <p:cNvSpPr/>
          <p:nvPr userDrawn="1"/>
        </p:nvSpPr>
        <p:spPr>
          <a:xfrm>
            <a:off x="397042" y="-1818211"/>
            <a:ext cx="12191524" cy="3974600"/>
          </a:xfrm>
          <a:custGeom>
            <a:avLst/>
            <a:gdLst>
              <a:gd name="connsiteX0" fmla="*/ 0 w 12191524"/>
              <a:gd name="connsiteY0" fmla="*/ 0 h 3974600"/>
              <a:gd name="connsiteX1" fmla="*/ 12191524 w 12191524"/>
              <a:gd name="connsiteY1" fmla="*/ 0 h 3974600"/>
              <a:gd name="connsiteX2" fmla="*/ 12191524 w 12191524"/>
              <a:gd name="connsiteY2" fmla="*/ 3974601 h 3974600"/>
              <a:gd name="connsiteX3" fmla="*/ 0 w 12191524"/>
              <a:gd name="connsiteY3" fmla="*/ 3974601 h 3974600"/>
            </a:gdLst>
            <a:ahLst/>
            <a:cxnLst>
              <a:cxn ang="0">
                <a:pos x="connsiteX0" y="connsiteY0"/>
              </a:cxn>
              <a:cxn ang="0">
                <a:pos x="connsiteX1" y="connsiteY1"/>
              </a:cxn>
              <a:cxn ang="0">
                <a:pos x="connsiteX2" y="connsiteY2"/>
              </a:cxn>
              <a:cxn ang="0">
                <a:pos x="connsiteX3" y="connsiteY3"/>
              </a:cxn>
            </a:cxnLst>
            <a:rect l="l" t="t" r="r" b="b"/>
            <a:pathLst>
              <a:path w="12191524" h="3974600">
                <a:moveTo>
                  <a:pt x="0" y="0"/>
                </a:moveTo>
                <a:lnTo>
                  <a:pt x="12191524" y="0"/>
                </a:lnTo>
                <a:lnTo>
                  <a:pt x="12191524" y="3974601"/>
                </a:lnTo>
                <a:lnTo>
                  <a:pt x="0" y="3974601"/>
                </a:lnTo>
                <a:close/>
              </a:path>
            </a:pathLst>
          </a:custGeom>
          <a:noFill/>
          <a:ln w="4319" cap="flat">
            <a:noFill/>
            <a:prstDash val="solid"/>
            <a:miter/>
          </a:ln>
        </p:spPr>
        <p:txBody>
          <a:bodyPr rtlCol="0" anchor="ctr"/>
          <a:lstStyle/>
          <a:p>
            <a:endParaRPr lang="en-US"/>
          </a:p>
        </p:txBody>
      </p:sp>
      <p:sp>
        <p:nvSpPr>
          <p:cNvPr id="60" name="Title 59">
            <a:extLst>
              <a:ext uri="{FF2B5EF4-FFF2-40B4-BE49-F238E27FC236}">
                <a16:creationId xmlns:a16="http://schemas.microsoft.com/office/drawing/2014/main" id="{BB1EF333-48E4-4E76-20A0-B0CB85BB60B3}"/>
              </a:ext>
            </a:extLst>
          </p:cNvPr>
          <p:cNvSpPr>
            <a:spLocks noGrp="1"/>
          </p:cNvSpPr>
          <p:nvPr>
            <p:ph type="title"/>
          </p:nvPr>
        </p:nvSpPr>
        <p:spPr/>
        <p:txBody>
          <a:bodyPr/>
          <a:lstStyle/>
          <a:p>
            <a:r>
              <a:rPr lang="en-US"/>
              <a:t>Click to edit Master title style</a:t>
            </a:r>
          </a:p>
        </p:txBody>
      </p:sp>
      <p:sp>
        <p:nvSpPr>
          <p:cNvPr id="2" name="Content Placeholder 5">
            <a:extLst>
              <a:ext uri="{FF2B5EF4-FFF2-40B4-BE49-F238E27FC236}">
                <a16:creationId xmlns:a16="http://schemas.microsoft.com/office/drawing/2014/main" id="{F06F7AC4-5C17-5929-C61B-033B30DD67D6}"/>
              </a:ext>
            </a:extLst>
          </p:cNvPr>
          <p:cNvSpPr>
            <a:spLocks noGrp="1"/>
          </p:cNvSpPr>
          <p:nvPr>
            <p:ph sz="quarter" idx="12"/>
          </p:nvPr>
        </p:nvSpPr>
        <p:spPr>
          <a:xfrm>
            <a:off x="304799" y="1394667"/>
            <a:ext cx="11582399" cy="4579275"/>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89693170-C253-E69A-7906-98D14102E8D3}"/>
              </a:ext>
            </a:extLst>
          </p:cNvPr>
          <p:cNvSpPr>
            <a:spLocks noGrp="1"/>
          </p:cNvSpPr>
          <p:nvPr>
            <p:ph type="body" sz="quarter" idx="11"/>
          </p:nvPr>
        </p:nvSpPr>
        <p:spPr>
          <a:xfrm>
            <a:off x="304799" y="776116"/>
            <a:ext cx="11582399" cy="322406"/>
          </a:xfrm>
        </p:spPr>
        <p:txBody>
          <a:bodyPr>
            <a:noAutofit/>
          </a:bodyPr>
          <a:lstStyle>
            <a:lvl1pPr marL="0" indent="0">
              <a:buNone/>
              <a:defRPr lang="en-US" sz="1800" kern="1200" dirty="0">
                <a:solidFill>
                  <a:schemeClr val="tx2"/>
                </a:solidFill>
                <a:latin typeface="Fidelity Sans" panose="020B0503030202020204" pitchFamily="34" charset="0"/>
                <a:ea typeface="+mn-ea"/>
                <a:cs typeface="+mn-cs"/>
              </a:defRPr>
            </a:lvl1pPr>
            <a:lvl2pPr marL="457200" indent="0">
              <a:buNone/>
              <a:defRPr/>
            </a:lvl2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text styles</a:t>
            </a:r>
          </a:p>
        </p:txBody>
      </p:sp>
    </p:spTree>
    <p:extLst>
      <p:ext uri="{BB962C8B-B14F-4D97-AF65-F5344CB8AC3E}">
        <p14:creationId xmlns:p14="http://schemas.microsoft.com/office/powerpoint/2010/main" val="13324079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01A999-2E00-43FB-9C9E-C2B02C0C6A33}"/>
              </a:ext>
            </a:extLst>
          </p:cNvPr>
          <p:cNvSpPr>
            <a:spLocks noGrp="1"/>
          </p:cNvSpPr>
          <p:nvPr>
            <p:ph type="title"/>
          </p:nvPr>
        </p:nvSpPr>
        <p:spPr>
          <a:xfrm>
            <a:off x="304800" y="309704"/>
            <a:ext cx="11582400" cy="618551"/>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BF9E769B-32AD-460F-BC34-8493C50909B0}"/>
              </a:ext>
            </a:extLst>
          </p:cNvPr>
          <p:cNvSpPr>
            <a:spLocks noGrp="1"/>
          </p:cNvSpPr>
          <p:nvPr>
            <p:ph type="body" idx="1"/>
          </p:nvPr>
        </p:nvSpPr>
        <p:spPr>
          <a:xfrm>
            <a:off x="304800" y="1140311"/>
            <a:ext cx="11582400" cy="514618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02855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Lst>
  <p:hf hdr="0" ftr="0" dt="0"/>
  <p:txStyles>
    <p:titleStyle>
      <a:lvl1pPr algn="l" defTabSz="914400" rtl="0" eaLnBrk="1" latinLnBrk="0" hangingPunct="1">
        <a:lnSpc>
          <a:spcPct val="100000"/>
        </a:lnSpc>
        <a:spcBef>
          <a:spcPct val="0"/>
        </a:spcBef>
        <a:buNone/>
        <a:defRPr sz="2800" b="1" kern="1200">
          <a:solidFill>
            <a:srgbClr val="000000"/>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000" kern="1200">
          <a:solidFill>
            <a:srgbClr val="000000"/>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192">
          <p15:clr>
            <a:srgbClr val="F26B43"/>
          </p15:clr>
        </p15:guide>
        <p15:guide id="5" pos="7488">
          <p15:clr>
            <a:srgbClr val="F26B43"/>
          </p15:clr>
        </p15:guide>
        <p15:guide id="6" orient="horz" pos="39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3.jpeg"/></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jpeg"/><Relationship Id="rId12"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image" Target="../media/image27.jpeg"/><Relationship Id="rId11" Type="http://schemas.openxmlformats.org/officeDocument/2006/relationships/image" Target="../media/image32.pn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svg"/><Relationship Id="rId2" Type="http://schemas.openxmlformats.org/officeDocument/2006/relationships/notesSlide" Target="../notesSlides/notesSlide4.xml"/><Relationship Id="rId1" Type="http://schemas.openxmlformats.org/officeDocument/2006/relationships/slideLayout" Target="../slideLayouts/slideLayout29.xml"/><Relationship Id="rId6" Type="http://schemas.openxmlformats.org/officeDocument/2006/relationships/image" Target="../media/image37.sv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 Id="rId14" Type="http://schemas.openxmlformats.org/officeDocument/2006/relationships/image" Target="../media/image45.svg"/></Relationships>
</file>

<file path=ppt/slides/_rels/slide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48.svg"/><Relationship Id="rId5" Type="http://schemas.openxmlformats.org/officeDocument/2006/relationships/image" Target="../media/image3.png"/><Relationship Id="rId4" Type="http://schemas.openxmlformats.org/officeDocument/2006/relationships/image" Target="../media/image47.svg"/></Relationships>
</file>

<file path=ppt/slides/_rels/slide7.xml.rels><?xml version="1.0" encoding="UTF-8" standalone="yes"?>
<Relationships xmlns="http://schemas.openxmlformats.org/package/2006/relationships"><Relationship Id="rId3" Type="http://schemas.openxmlformats.org/officeDocument/2006/relationships/image" Target="../media/image50.svg"/><Relationship Id="rId7" Type="http://schemas.openxmlformats.org/officeDocument/2006/relationships/image" Target="../media/image54.svg"/><Relationship Id="rId2" Type="http://schemas.openxmlformats.org/officeDocument/2006/relationships/image" Target="../media/image49.png"/><Relationship Id="rId1" Type="http://schemas.openxmlformats.org/officeDocument/2006/relationships/slideLayout" Target="../slideLayouts/slideLayout28.xml"/><Relationship Id="rId6" Type="http://schemas.openxmlformats.org/officeDocument/2006/relationships/image" Target="../media/image53.png"/><Relationship Id="rId5" Type="http://schemas.openxmlformats.org/officeDocument/2006/relationships/image" Target="../media/image52.svg"/><Relationship Id="rId4" Type="http://schemas.openxmlformats.org/officeDocument/2006/relationships/image" Target="../media/image51.png"/></Relationships>
</file>

<file path=ppt/slides/_rels/slide8.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2086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260D0-5EB8-B9F1-9582-9E74A5212B77}"/>
              </a:ext>
            </a:extLst>
          </p:cNvPr>
          <p:cNvSpPr>
            <a:spLocks noGrp="1"/>
          </p:cNvSpPr>
          <p:nvPr>
            <p:ph type="title"/>
          </p:nvPr>
        </p:nvSpPr>
        <p:spPr>
          <a:xfrm>
            <a:off x="442205" y="1341783"/>
            <a:ext cx="4517320" cy="2010315"/>
          </a:xfrm>
        </p:spPr>
        <p:txBody>
          <a:bodyPr/>
          <a:lstStyle/>
          <a:p>
            <a:r>
              <a:rPr lang="en-US" sz="4800"/>
              <a:t>Helping Students Reach Their Potential</a:t>
            </a:r>
            <a:endParaRPr lang="en-US"/>
          </a:p>
        </p:txBody>
      </p:sp>
      <p:sp>
        <p:nvSpPr>
          <p:cNvPr id="188" name="Text Placeholder 187">
            <a:extLst>
              <a:ext uri="{FF2B5EF4-FFF2-40B4-BE49-F238E27FC236}">
                <a16:creationId xmlns:a16="http://schemas.microsoft.com/office/drawing/2014/main" id="{D4B7EBB0-DF61-CD0E-7859-272AA9375068}"/>
              </a:ext>
            </a:extLst>
          </p:cNvPr>
          <p:cNvSpPr>
            <a:spLocks noGrp="1"/>
          </p:cNvSpPr>
          <p:nvPr>
            <p:ph type="body" sz="quarter" idx="4294967295"/>
          </p:nvPr>
        </p:nvSpPr>
        <p:spPr>
          <a:xfrm>
            <a:off x="442205" y="4639115"/>
            <a:ext cx="4025148" cy="1011432"/>
          </a:xfrm>
        </p:spPr>
        <p:txBody>
          <a:bodyPr vert="horz" lIns="91440" tIns="45720" rIns="91440" bIns="45720" rtlCol="0" anchor="t">
            <a:normAutofit/>
          </a:bodyPr>
          <a:lstStyle/>
          <a:p>
            <a:pPr marL="0" indent="0">
              <a:buNone/>
            </a:pPr>
            <a:r>
              <a:rPr lang="en-US" sz="2400">
                <a:solidFill>
                  <a:schemeClr val="bg1"/>
                </a:solidFill>
              </a:rPr>
              <a:t>Fidelity Scholars Program </a:t>
            </a:r>
            <a:br>
              <a:rPr lang="en-US" sz="2400">
                <a:solidFill>
                  <a:schemeClr val="bg1"/>
                </a:solidFill>
              </a:rPr>
            </a:br>
            <a:r>
              <a:rPr lang="en-US" sz="2400">
                <a:solidFill>
                  <a:schemeClr val="bg1"/>
                </a:solidFill>
              </a:rPr>
              <a:t>Resources and Support</a:t>
            </a:r>
          </a:p>
          <a:p>
            <a:endParaRPr lang="en-US" sz="2400">
              <a:solidFill>
                <a:schemeClr val="bg1"/>
              </a:solidFill>
            </a:endParaRPr>
          </a:p>
        </p:txBody>
      </p:sp>
      <p:pic>
        <p:nvPicPr>
          <p:cNvPr id="4" name="Picture 3" descr="A circular diagram of a diagram&#10;&#10;Description automatically generated with medium confidence">
            <a:extLst>
              <a:ext uri="{FF2B5EF4-FFF2-40B4-BE49-F238E27FC236}">
                <a16:creationId xmlns:a16="http://schemas.microsoft.com/office/drawing/2014/main" id="{9B8A6110-1EBE-B376-9D32-FE8B20DAA3F0}"/>
              </a:ext>
            </a:extLst>
          </p:cNvPr>
          <p:cNvPicPr>
            <a:picLocks noChangeAspect="1"/>
          </p:cNvPicPr>
          <p:nvPr/>
        </p:nvPicPr>
        <p:blipFill>
          <a:blip r:embed="rId3">
            <a:extLst>
              <a:ext uri="{28A0092B-C50C-407E-A947-70E740481C1C}">
                <a14:useLocalDpi xmlns:a14="http://schemas.microsoft.com/office/drawing/2010/main" val="0"/>
              </a:ext>
            </a:extLst>
          </a:blip>
          <a:srcRect t="-3231"/>
          <a:stretch/>
        </p:blipFill>
        <p:spPr>
          <a:xfrm>
            <a:off x="5951205" y="390525"/>
            <a:ext cx="5850497" cy="5584967"/>
          </a:xfrm>
          <a:prstGeom prst="rect">
            <a:avLst/>
          </a:prstGeom>
        </p:spPr>
      </p:pic>
    </p:spTree>
    <p:extLst>
      <p:ext uri="{BB962C8B-B14F-4D97-AF65-F5344CB8AC3E}">
        <p14:creationId xmlns:p14="http://schemas.microsoft.com/office/powerpoint/2010/main" val="76486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342D7D-4563-7845-3AE3-3CDFF34EF488}"/>
              </a:ext>
            </a:extLst>
          </p:cNvPr>
          <p:cNvSpPr/>
          <p:nvPr/>
        </p:nvSpPr>
        <p:spPr>
          <a:xfrm>
            <a:off x="457200" y="469900"/>
            <a:ext cx="11277600" cy="591820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sp useBgFill="1">
        <p:nvSpPr>
          <p:cNvPr id="20" name="Rectangle 1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sp>
        <p:nvSpPr>
          <p:cNvPr id="22" name="Rectangle 2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sp>
        <p:nvSpPr>
          <p:cNvPr id="24" name="Rectangle 2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sp>
        <p:nvSpPr>
          <p:cNvPr id="26" name="Rectangle 2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sp>
        <p:nvSpPr>
          <p:cNvPr id="6" name="Rectangle 5">
            <a:extLst>
              <a:ext uri="{FF2B5EF4-FFF2-40B4-BE49-F238E27FC236}">
                <a16:creationId xmlns:a16="http://schemas.microsoft.com/office/drawing/2014/main" id="{753CFBCC-7F8F-A405-48E6-321D718D3D26}"/>
              </a:ext>
            </a:extLst>
          </p:cNvPr>
          <p:cNvSpPr/>
          <p:nvPr/>
        </p:nvSpPr>
        <p:spPr>
          <a:xfrm>
            <a:off x="457200" y="469900"/>
            <a:ext cx="11277600" cy="591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grpSp>
        <p:nvGrpSpPr>
          <p:cNvPr id="8" name="Group 7">
            <a:extLst>
              <a:ext uri="{FF2B5EF4-FFF2-40B4-BE49-F238E27FC236}">
                <a16:creationId xmlns:a16="http://schemas.microsoft.com/office/drawing/2014/main" id="{AB5DC9D1-FFC9-F92E-11C6-6EAB9C5C50EE}"/>
              </a:ext>
            </a:extLst>
          </p:cNvPr>
          <p:cNvGrpSpPr/>
          <p:nvPr/>
        </p:nvGrpSpPr>
        <p:grpSpPr>
          <a:xfrm>
            <a:off x="457200" y="469900"/>
            <a:ext cx="11277601" cy="5918200"/>
            <a:chOff x="454888" y="386494"/>
            <a:chExt cx="11277601" cy="5918200"/>
          </a:xfrm>
        </p:grpSpPr>
        <p:pic>
          <p:nvPicPr>
            <p:cNvPr id="3" name="Picture 2" descr="A group of men standing in front of a balloon arch&#10;&#10;Description automatically generated">
              <a:extLst>
                <a:ext uri="{FF2B5EF4-FFF2-40B4-BE49-F238E27FC236}">
                  <a16:creationId xmlns:a16="http://schemas.microsoft.com/office/drawing/2014/main" id="{65DDFF57-149A-85B0-08FF-EFC1A8DB63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888" y="386494"/>
              <a:ext cx="3708400" cy="2743200"/>
            </a:xfrm>
            <a:prstGeom prst="rect">
              <a:avLst/>
            </a:prstGeom>
          </p:spPr>
        </p:pic>
        <p:pic>
          <p:nvPicPr>
            <p:cNvPr id="15" name="Picture 14" descr="A group of people posing for a photo&#10;&#10;Description automatically generated">
              <a:extLst>
                <a:ext uri="{FF2B5EF4-FFF2-40B4-BE49-F238E27FC236}">
                  <a16:creationId xmlns:a16="http://schemas.microsoft.com/office/drawing/2014/main" id="{858E977E-4C37-78DE-AC6C-963FAE0656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9488" y="386494"/>
              <a:ext cx="3706813" cy="2743200"/>
            </a:xfrm>
            <a:prstGeom prst="rect">
              <a:avLst/>
            </a:prstGeom>
          </p:spPr>
        </p:pic>
        <p:pic>
          <p:nvPicPr>
            <p:cNvPr id="5" name="Picture 4" descr="Two women standing next to each other&#10;&#10;Description automatically generated">
              <a:extLst>
                <a:ext uri="{FF2B5EF4-FFF2-40B4-BE49-F238E27FC236}">
                  <a16:creationId xmlns:a16="http://schemas.microsoft.com/office/drawing/2014/main" id="{36EBF41D-4A41-8D9E-9EC4-0B41FEEB0C8F}"/>
                </a:ext>
              </a:extLst>
            </p:cNvPr>
            <p:cNvPicPr>
              <a:picLocks noChangeAspect="1"/>
            </p:cNvPicPr>
            <p:nvPr/>
          </p:nvPicPr>
          <p:blipFill rotWithShape="1">
            <a:blip r:embed="rId5">
              <a:extLst>
                <a:ext uri="{28A0092B-C50C-407E-A947-70E740481C1C}">
                  <a14:useLocalDpi xmlns:a14="http://schemas.microsoft.com/office/drawing/2010/main" val="0"/>
                </a:ext>
              </a:extLst>
            </a:blip>
            <a:srcRect l="11068" t="19484" r="14285" b="5869"/>
            <a:stretch/>
          </p:blipFill>
          <p:spPr>
            <a:xfrm>
              <a:off x="8024088" y="386494"/>
              <a:ext cx="3708400" cy="2743200"/>
            </a:xfrm>
            <a:prstGeom prst="rect">
              <a:avLst/>
            </a:prstGeom>
          </p:spPr>
        </p:pic>
        <p:pic>
          <p:nvPicPr>
            <p:cNvPr id="9" name="Picture 8" descr="A group of people posing for a photo&#10;&#10;Description automatically generated">
              <a:extLst>
                <a:ext uri="{FF2B5EF4-FFF2-40B4-BE49-F238E27FC236}">
                  <a16:creationId xmlns:a16="http://schemas.microsoft.com/office/drawing/2014/main" id="{29E7B708-1C46-F082-A987-05FC545DCB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49282" y="3611500"/>
              <a:ext cx="3098800" cy="2287588"/>
            </a:xfrm>
            <a:prstGeom prst="rect">
              <a:avLst/>
            </a:prstGeom>
          </p:spPr>
        </p:pic>
        <p:pic>
          <p:nvPicPr>
            <p:cNvPr id="7" name="Picture 6" descr="Two women smiling at the camera&#10;&#10;Description automatically generated">
              <a:extLst>
                <a:ext uri="{FF2B5EF4-FFF2-40B4-BE49-F238E27FC236}">
                  <a16:creationId xmlns:a16="http://schemas.microsoft.com/office/drawing/2014/main" id="{19AA6710-0D90-26E3-CEC6-3EBE4C54D1F8}"/>
                </a:ext>
              </a:extLst>
            </p:cNvPr>
            <p:cNvPicPr>
              <a:picLocks noChangeAspect="1"/>
            </p:cNvPicPr>
            <p:nvPr/>
          </p:nvPicPr>
          <p:blipFill rotWithShape="1">
            <a:blip r:embed="rId7">
              <a:extLst>
                <a:ext uri="{28A0092B-C50C-407E-A947-70E740481C1C}">
                  <a14:useLocalDpi xmlns:a14="http://schemas.microsoft.com/office/drawing/2010/main" val="0"/>
                </a:ext>
              </a:extLst>
            </a:blip>
            <a:srcRect l="12147" t="4666" r="7396" b="14877"/>
            <a:stretch/>
          </p:blipFill>
          <p:spPr>
            <a:xfrm>
              <a:off x="2818676" y="3205894"/>
              <a:ext cx="4186238" cy="3098800"/>
            </a:xfrm>
            <a:prstGeom prst="rect">
              <a:avLst/>
            </a:prstGeom>
          </p:spPr>
        </p:pic>
        <p:pic>
          <p:nvPicPr>
            <p:cNvPr id="11" name="Picture 10" descr="A young person holding a picture frame&#10;&#10;Description automatically generated">
              <a:extLst>
                <a:ext uri="{FF2B5EF4-FFF2-40B4-BE49-F238E27FC236}">
                  <a16:creationId xmlns:a16="http://schemas.microsoft.com/office/drawing/2014/main" id="{8DE7A4AA-0A84-05BF-9387-7ED5052A7B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6677095" y="3611500"/>
              <a:ext cx="3098800" cy="2287588"/>
            </a:xfrm>
            <a:prstGeom prst="rect">
              <a:avLst/>
            </a:prstGeom>
          </p:spPr>
        </p:pic>
        <p:pic>
          <p:nvPicPr>
            <p:cNvPr id="13" name="Picture 12" descr="A person holding a black shirt&#10;&#10;Description automatically generated">
              <a:extLst>
                <a:ext uri="{FF2B5EF4-FFF2-40B4-BE49-F238E27FC236}">
                  <a16:creationId xmlns:a16="http://schemas.microsoft.com/office/drawing/2014/main" id="{03590D61-7AFC-5035-D6FA-E7A0EDD46275}"/>
                </a:ext>
              </a:extLst>
            </p:cNvPr>
            <p:cNvPicPr>
              <a:picLocks noChangeAspect="1"/>
            </p:cNvPicPr>
            <p:nvPr/>
          </p:nvPicPr>
          <p:blipFill rotWithShape="1">
            <a:blip r:embed="rId9">
              <a:extLst>
                <a:ext uri="{28A0092B-C50C-407E-A947-70E740481C1C}">
                  <a14:useLocalDpi xmlns:a14="http://schemas.microsoft.com/office/drawing/2010/main" val="0"/>
                </a:ext>
              </a:extLst>
            </a:blip>
            <a:srcRect l="6044" t="10034" r="11211" b="7222"/>
            <a:stretch/>
          </p:blipFill>
          <p:spPr>
            <a:xfrm rot="5400000">
              <a:off x="9039295" y="3611500"/>
              <a:ext cx="3098800" cy="2287588"/>
            </a:xfrm>
            <a:prstGeom prst="rect">
              <a:avLst/>
            </a:prstGeom>
          </p:spPr>
        </p:pic>
        <p:sp>
          <p:nvSpPr>
            <p:cNvPr id="2" name="TextBox 1">
              <a:extLst>
                <a:ext uri="{FF2B5EF4-FFF2-40B4-BE49-F238E27FC236}">
                  <a16:creationId xmlns:a16="http://schemas.microsoft.com/office/drawing/2014/main" id="{6ED184A5-C2EC-20D9-8E61-EAAB099ADD63}"/>
                </a:ext>
              </a:extLst>
            </p:cNvPr>
            <p:cNvSpPr txBox="1"/>
            <p:nvPr/>
          </p:nvSpPr>
          <p:spPr>
            <a:xfrm>
              <a:off x="3041632" y="2883929"/>
              <a:ext cx="6104112" cy="923330"/>
            </a:xfrm>
            <a:prstGeom prst="rect">
              <a:avLst/>
            </a:prstGeom>
            <a:solidFill>
              <a:srgbClr val="FFFFFF"/>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srgbClr val="6ABF4B"/>
                  </a:solidFill>
                  <a:effectLst/>
                  <a:uLnTx/>
                  <a:uFillTx/>
                  <a:latin typeface="Fidelity Sans XBd"/>
                  <a:ea typeface="+mn-ea"/>
                  <a:cs typeface="+mn-cs"/>
                </a:rPr>
                <a:t>$12 MILLION</a:t>
              </a:r>
              <a:endParaRPr kumimoji="0" lang="en-US" sz="1600" b="0" i="0" u="none" strike="noStrike" kern="1200" cap="none" spc="0" normalizeH="0" baseline="0" noProof="0">
                <a:ln>
                  <a:noFill/>
                </a:ln>
                <a:solidFill>
                  <a:srgbClr val="6ABF4B"/>
                </a:solidFill>
                <a:effectLst/>
                <a:uLnTx/>
                <a:uFillTx/>
                <a:latin typeface="Fidelity Sans XBd"/>
                <a:ea typeface="+mn-ea"/>
                <a:cs typeface="+mn-cs"/>
              </a:endParaRPr>
            </a:p>
          </p:txBody>
        </p:sp>
      </p:grpSp>
    </p:spTree>
    <p:extLst>
      <p:ext uri="{BB962C8B-B14F-4D97-AF65-F5344CB8AC3E}">
        <p14:creationId xmlns:p14="http://schemas.microsoft.com/office/powerpoint/2010/main" val="3097292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4" descr="Say Yes to the Prom 2022 Internship Opportunities | TLC's Say Yes to ...">
            <a:extLst>
              <a:ext uri="{FF2B5EF4-FFF2-40B4-BE49-F238E27FC236}">
                <a16:creationId xmlns:a16="http://schemas.microsoft.com/office/drawing/2014/main" id="{FB60CA6F-3184-B311-98D8-A24C8F15FC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5128" y="6001319"/>
            <a:ext cx="2774461" cy="958608"/>
          </a:xfrm>
          <a:prstGeom prst="rect">
            <a:avLst/>
          </a:prstGeom>
          <a:noFill/>
          <a:extLst>
            <a:ext uri="{909E8E84-426E-40DD-AFC4-6F175D3DCCD1}">
              <a14:hiddenFill xmlns:a14="http://schemas.microsoft.com/office/drawing/2010/main">
                <a:solidFill>
                  <a:srgbClr val="FFFFFF"/>
                </a:solidFill>
              </a14:hiddenFill>
            </a:ext>
          </a:extLst>
        </p:spPr>
      </p:pic>
      <p:sp>
        <p:nvSpPr>
          <p:cNvPr id="58" name="Rectangle 57">
            <a:extLst>
              <a:ext uri="{FF2B5EF4-FFF2-40B4-BE49-F238E27FC236}">
                <a16:creationId xmlns:a16="http://schemas.microsoft.com/office/drawing/2014/main" id="{429A09A1-8AE5-39AC-DAB0-FF68198A8088}"/>
              </a:ext>
            </a:extLst>
          </p:cNvPr>
          <p:cNvSpPr/>
          <p:nvPr/>
        </p:nvSpPr>
        <p:spPr>
          <a:xfrm>
            <a:off x="0" y="4465599"/>
            <a:ext cx="12192000" cy="2392401"/>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grpSp>
        <p:nvGrpSpPr>
          <p:cNvPr id="40" name="Group 39">
            <a:extLst>
              <a:ext uri="{FF2B5EF4-FFF2-40B4-BE49-F238E27FC236}">
                <a16:creationId xmlns:a16="http://schemas.microsoft.com/office/drawing/2014/main" id="{4CCF2AE8-1408-30C5-EB5E-2B4F6BF22363}"/>
              </a:ext>
            </a:extLst>
          </p:cNvPr>
          <p:cNvGrpSpPr/>
          <p:nvPr/>
        </p:nvGrpSpPr>
        <p:grpSpPr>
          <a:xfrm>
            <a:off x="495326" y="1154097"/>
            <a:ext cx="11201347" cy="2827481"/>
            <a:chOff x="568954" y="447932"/>
            <a:chExt cx="11201347" cy="2827481"/>
          </a:xfrm>
        </p:grpSpPr>
        <p:grpSp>
          <p:nvGrpSpPr>
            <p:cNvPr id="34" name="Group 33">
              <a:extLst>
                <a:ext uri="{FF2B5EF4-FFF2-40B4-BE49-F238E27FC236}">
                  <a16:creationId xmlns:a16="http://schemas.microsoft.com/office/drawing/2014/main" id="{509A83D3-FE03-25EE-6EF1-84D06825B95C}"/>
                </a:ext>
              </a:extLst>
            </p:cNvPr>
            <p:cNvGrpSpPr/>
            <p:nvPr/>
          </p:nvGrpSpPr>
          <p:grpSpPr>
            <a:xfrm>
              <a:off x="568954" y="447932"/>
              <a:ext cx="2580963" cy="2827481"/>
              <a:chOff x="391297" y="1333757"/>
              <a:chExt cx="2580963" cy="2827481"/>
            </a:xfrm>
          </p:grpSpPr>
          <p:sp>
            <p:nvSpPr>
              <p:cNvPr id="25" name="Rectangle: Rounded Corners 24">
                <a:extLst>
                  <a:ext uri="{FF2B5EF4-FFF2-40B4-BE49-F238E27FC236}">
                    <a16:creationId xmlns:a16="http://schemas.microsoft.com/office/drawing/2014/main" id="{072E8D1D-AEEE-9176-2C97-70CC461EA959}"/>
                  </a:ext>
                </a:extLst>
              </p:cNvPr>
              <p:cNvSpPr/>
              <p:nvPr/>
            </p:nvSpPr>
            <p:spPr>
              <a:xfrm>
                <a:off x="391297" y="2684735"/>
                <a:ext cx="2580963" cy="147650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Fidelit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Fidelity"/>
                    <a:ea typeface="+mn-ea"/>
                    <a:cs typeface="+mn-cs"/>
                  </a:rPr>
                  <a:t>Know Before You Go and Orientation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Fidelit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a:ea typeface="+mn-ea"/>
                  <a:cs typeface="+mn-cs"/>
                </a:endParaRPr>
              </a:p>
            </p:txBody>
          </p:sp>
          <p:pic>
            <p:nvPicPr>
              <p:cNvPr id="21" name="Picture 20" descr="A group of people posing for a photo&#10;&#10;Description automatically generated">
                <a:extLst>
                  <a:ext uri="{FF2B5EF4-FFF2-40B4-BE49-F238E27FC236}">
                    <a16:creationId xmlns:a16="http://schemas.microsoft.com/office/drawing/2014/main" id="{D3BB4A0A-1917-A908-A5C6-83477D6CA0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670" y="1333757"/>
                <a:ext cx="1728216" cy="1686123"/>
              </a:xfrm>
              <a:prstGeom prst="ellipse">
                <a:avLst/>
              </a:prstGeom>
              <a:ln w="28575" cap="rnd">
                <a:noFill/>
              </a:ln>
              <a:effectLst/>
            </p:spPr>
          </p:pic>
        </p:grpSp>
        <p:grpSp>
          <p:nvGrpSpPr>
            <p:cNvPr id="33" name="Group 32">
              <a:extLst>
                <a:ext uri="{FF2B5EF4-FFF2-40B4-BE49-F238E27FC236}">
                  <a16:creationId xmlns:a16="http://schemas.microsoft.com/office/drawing/2014/main" id="{6DE2C5CD-666E-A9C8-549A-66AA5A03AD07}"/>
                </a:ext>
              </a:extLst>
            </p:cNvPr>
            <p:cNvGrpSpPr/>
            <p:nvPr/>
          </p:nvGrpSpPr>
          <p:grpSpPr>
            <a:xfrm>
              <a:off x="3442415" y="447932"/>
              <a:ext cx="2580963" cy="2827481"/>
              <a:chOff x="3139951" y="1333757"/>
              <a:chExt cx="2580963" cy="2827481"/>
            </a:xfrm>
          </p:grpSpPr>
          <p:sp>
            <p:nvSpPr>
              <p:cNvPr id="28" name="Rectangle: Rounded Corners 27">
                <a:extLst>
                  <a:ext uri="{FF2B5EF4-FFF2-40B4-BE49-F238E27FC236}">
                    <a16:creationId xmlns:a16="http://schemas.microsoft.com/office/drawing/2014/main" id="{66ACFA32-520D-8D5A-6BBD-6ED40123B056}"/>
                  </a:ext>
                </a:extLst>
              </p:cNvPr>
              <p:cNvSpPr/>
              <p:nvPr/>
            </p:nvSpPr>
            <p:spPr>
              <a:xfrm>
                <a:off x="3139951" y="2684735"/>
                <a:ext cx="2580963" cy="147650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Fidelit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Fidelity"/>
                    <a:ea typeface="+mn-ea"/>
                    <a:cs typeface="+mn-cs"/>
                  </a:rPr>
                  <a:t>Meet with College Success Coach and Mentors</a:t>
                </a:r>
              </a:p>
            </p:txBody>
          </p:sp>
          <p:pic>
            <p:nvPicPr>
              <p:cNvPr id="22" name="Picture 21" descr="Two women standing together in a building&#10;&#10;Description automatically generated">
                <a:extLst>
                  <a:ext uri="{FF2B5EF4-FFF2-40B4-BE49-F238E27FC236}">
                    <a16:creationId xmlns:a16="http://schemas.microsoft.com/office/drawing/2014/main" id="{BEE91181-4703-1E3E-2068-61D8331F36B1}"/>
                  </a:ext>
                </a:extLst>
              </p:cNvPr>
              <p:cNvPicPr>
                <a:picLocks noChangeAspect="1"/>
              </p:cNvPicPr>
              <p:nvPr/>
            </p:nvPicPr>
            <p:blipFill rotWithShape="1">
              <a:blip r:embed="rId5">
                <a:extLst>
                  <a:ext uri="{28A0092B-C50C-407E-A947-70E740481C1C}">
                    <a14:useLocalDpi xmlns:a14="http://schemas.microsoft.com/office/drawing/2010/main" val="0"/>
                  </a:ext>
                </a:extLst>
              </a:blip>
              <a:srcRect l="3562" t="15381" r="41826" b="-1388"/>
              <a:stretch/>
            </p:blipFill>
            <p:spPr>
              <a:xfrm>
                <a:off x="3566324" y="1333757"/>
                <a:ext cx="1728216" cy="1745694"/>
              </a:xfrm>
              <a:prstGeom prst="ellipse">
                <a:avLst/>
              </a:prstGeom>
              <a:ln w="19050" cap="rnd">
                <a:noFill/>
              </a:ln>
              <a:effectLst/>
            </p:spPr>
          </p:pic>
        </p:grpSp>
        <p:grpSp>
          <p:nvGrpSpPr>
            <p:cNvPr id="32" name="Group 31">
              <a:extLst>
                <a:ext uri="{FF2B5EF4-FFF2-40B4-BE49-F238E27FC236}">
                  <a16:creationId xmlns:a16="http://schemas.microsoft.com/office/drawing/2014/main" id="{DE2D381D-6447-ECCF-E412-B0C5FDB3A3B3}"/>
                </a:ext>
              </a:extLst>
            </p:cNvPr>
            <p:cNvGrpSpPr/>
            <p:nvPr/>
          </p:nvGrpSpPr>
          <p:grpSpPr>
            <a:xfrm>
              <a:off x="6315876" y="447932"/>
              <a:ext cx="2580963" cy="2827481"/>
              <a:chOff x="6177336" y="1333757"/>
              <a:chExt cx="2580963" cy="2827481"/>
            </a:xfrm>
          </p:grpSpPr>
          <p:sp>
            <p:nvSpPr>
              <p:cNvPr id="29" name="Rectangle: Rounded Corners 28">
                <a:extLst>
                  <a:ext uri="{FF2B5EF4-FFF2-40B4-BE49-F238E27FC236}">
                    <a16:creationId xmlns:a16="http://schemas.microsoft.com/office/drawing/2014/main" id="{6E4A60EE-1255-297E-ECF4-A616FD16AFDE}"/>
                  </a:ext>
                </a:extLst>
              </p:cNvPr>
              <p:cNvSpPr/>
              <p:nvPr/>
            </p:nvSpPr>
            <p:spPr>
              <a:xfrm>
                <a:off x="6177336" y="2684735"/>
                <a:ext cx="2580963" cy="147650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Fidelit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Fidelity"/>
                    <a:ea typeface="+mn-ea"/>
                    <a:cs typeface="+mn-cs"/>
                  </a:rPr>
                  <a:t>Campus Events and Webinars, Financial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Fidelity"/>
                    <a:ea typeface="+mn-ea"/>
                    <a:cs typeface="+mn-cs"/>
                  </a:rPr>
                  <a:t>Education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Fidelity"/>
                  <a:ea typeface="+mn-ea"/>
                  <a:cs typeface="+mn-cs"/>
                </a:endParaRPr>
              </a:p>
            </p:txBody>
          </p:sp>
          <p:pic>
            <p:nvPicPr>
              <p:cNvPr id="23" name="Picture 22" descr="A group of people posing for a photo&#10;&#10;Description automatically generated">
                <a:extLst>
                  <a:ext uri="{FF2B5EF4-FFF2-40B4-BE49-F238E27FC236}">
                    <a16:creationId xmlns:a16="http://schemas.microsoft.com/office/drawing/2014/main" id="{BE163C28-B68A-BF37-C61B-672319BACD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03709" y="1333757"/>
                <a:ext cx="1728216" cy="1618958"/>
              </a:xfrm>
              <a:prstGeom prst="ellipse">
                <a:avLst/>
              </a:prstGeom>
              <a:ln w="19050" cap="rnd">
                <a:noFill/>
              </a:ln>
              <a:effectLst/>
            </p:spPr>
          </p:pic>
        </p:grpSp>
        <p:grpSp>
          <p:nvGrpSpPr>
            <p:cNvPr id="31" name="Group 30">
              <a:extLst>
                <a:ext uri="{FF2B5EF4-FFF2-40B4-BE49-F238E27FC236}">
                  <a16:creationId xmlns:a16="http://schemas.microsoft.com/office/drawing/2014/main" id="{0B6BDF7B-6FA7-0435-041B-69170A14E452}"/>
                </a:ext>
              </a:extLst>
            </p:cNvPr>
            <p:cNvGrpSpPr/>
            <p:nvPr/>
          </p:nvGrpSpPr>
          <p:grpSpPr>
            <a:xfrm>
              <a:off x="9189338" y="447932"/>
              <a:ext cx="2580963" cy="2827481"/>
              <a:chOff x="9011681" y="1333757"/>
              <a:chExt cx="2580963" cy="2827481"/>
            </a:xfrm>
          </p:grpSpPr>
          <p:sp>
            <p:nvSpPr>
              <p:cNvPr id="30" name="Rectangle: Rounded Corners 29">
                <a:extLst>
                  <a:ext uri="{FF2B5EF4-FFF2-40B4-BE49-F238E27FC236}">
                    <a16:creationId xmlns:a16="http://schemas.microsoft.com/office/drawing/2014/main" id="{A9F1D0A1-65CE-D41F-EDE9-76B1A1BB3FE4}"/>
                  </a:ext>
                </a:extLst>
              </p:cNvPr>
              <p:cNvSpPr/>
              <p:nvPr/>
            </p:nvSpPr>
            <p:spPr>
              <a:xfrm>
                <a:off x="9011681" y="2684735"/>
                <a:ext cx="2580963" cy="147650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Fidelit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Fidelity"/>
                    <a:ea typeface="+mn-ea"/>
                    <a:cs typeface="+mn-cs"/>
                  </a:rPr>
                  <a:t>Career Readiness Workshops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Fidelity"/>
                  <a:ea typeface="+mn-ea"/>
                  <a:cs typeface="+mn-cs"/>
                </a:endParaRPr>
              </a:p>
            </p:txBody>
          </p:sp>
          <p:pic>
            <p:nvPicPr>
              <p:cNvPr id="24" name="Picture 23" descr="A person standing on a set of stairs in front of a building&#10;&#10;Description automatically generated">
                <a:extLst>
                  <a:ext uri="{FF2B5EF4-FFF2-40B4-BE49-F238E27FC236}">
                    <a16:creationId xmlns:a16="http://schemas.microsoft.com/office/drawing/2014/main" id="{4D6A60E4-2140-E7E9-04E2-051A29902E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38054" y="1333757"/>
                <a:ext cx="1728216" cy="1703365"/>
              </a:xfrm>
              <a:prstGeom prst="ellipse">
                <a:avLst/>
              </a:prstGeom>
              <a:ln w="19050" cap="rnd">
                <a:noFill/>
              </a:ln>
              <a:effectLst/>
            </p:spPr>
          </p:pic>
        </p:grpSp>
      </p:grpSp>
      <p:sp>
        <p:nvSpPr>
          <p:cNvPr id="41" name="Title 1">
            <a:extLst>
              <a:ext uri="{FF2B5EF4-FFF2-40B4-BE49-F238E27FC236}">
                <a16:creationId xmlns:a16="http://schemas.microsoft.com/office/drawing/2014/main" id="{3EB31A36-C0A9-33EA-E15C-C6D874B9473D}"/>
              </a:ext>
            </a:extLst>
          </p:cNvPr>
          <p:cNvSpPr txBox="1">
            <a:spLocks/>
          </p:cNvSpPr>
          <p:nvPr/>
        </p:nvSpPr>
        <p:spPr>
          <a:xfrm>
            <a:off x="304800" y="320716"/>
            <a:ext cx="11582400" cy="618551"/>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800" b="1" kern="1200">
                <a:solidFill>
                  <a:srgbClr val="000000"/>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Fidelity Sans XBd"/>
                <a:ea typeface="+mj-ea"/>
                <a:cs typeface="+mj-cs"/>
              </a:rPr>
              <a:t>Engaging Support for our Scholars</a:t>
            </a:r>
          </a:p>
        </p:txBody>
      </p:sp>
      <p:pic>
        <p:nvPicPr>
          <p:cNvPr id="42" name="Picture 2" descr="10 Strategies for Colleges to Support Minority Students’ Mental Health">
            <a:extLst>
              <a:ext uri="{FF2B5EF4-FFF2-40B4-BE49-F238E27FC236}">
                <a16:creationId xmlns:a16="http://schemas.microsoft.com/office/drawing/2014/main" id="{C7C629E8-54AD-4394-0230-BE57ECD08EB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26305" y="6046215"/>
            <a:ext cx="941229" cy="656223"/>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6" descr="Mentor logo">
            <a:extLst>
              <a:ext uri="{FF2B5EF4-FFF2-40B4-BE49-F238E27FC236}">
                <a16:creationId xmlns:a16="http://schemas.microsoft.com/office/drawing/2014/main" id="{7C4C1092-6A0C-6409-0AF1-8F66F3A3E09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58427" y="6355880"/>
            <a:ext cx="1530590" cy="24948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8" descr="UNCF Directors-at-Large - UNCF">
            <a:extLst>
              <a:ext uri="{FF2B5EF4-FFF2-40B4-BE49-F238E27FC236}">
                <a16:creationId xmlns:a16="http://schemas.microsoft.com/office/drawing/2014/main" id="{C5A1FA80-E19D-1FF3-D419-262110072BE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64242" y="4863628"/>
            <a:ext cx="1481850" cy="1194889"/>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0" descr="Fidelity Investments Logo – PNG e Vetor – Download de Logo">
            <a:extLst>
              <a:ext uri="{FF2B5EF4-FFF2-40B4-BE49-F238E27FC236}">
                <a16:creationId xmlns:a16="http://schemas.microsoft.com/office/drawing/2014/main" id="{0D8B1403-7165-98AB-3BEF-469FA06AA1B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81527" y="4650368"/>
            <a:ext cx="1481849" cy="148184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extLst>
              <a:ext uri="{FF2B5EF4-FFF2-40B4-BE49-F238E27FC236}">
                <a16:creationId xmlns:a16="http://schemas.microsoft.com/office/drawing/2014/main" id="{2B8A2E9D-35DA-E7DE-4734-B26C7E4D5C32}"/>
              </a:ext>
            </a:extLst>
          </p:cNvPr>
          <p:cNvPicPr>
            <a:picLocks noChangeAspect="1"/>
          </p:cNvPicPr>
          <p:nvPr/>
        </p:nvPicPr>
        <p:blipFill>
          <a:blip r:embed="rId12"/>
          <a:stretch>
            <a:fillRect/>
          </a:stretch>
        </p:blipFill>
        <p:spPr>
          <a:xfrm>
            <a:off x="1495246" y="6254920"/>
            <a:ext cx="1154669" cy="349439"/>
          </a:xfrm>
          <a:prstGeom prst="rect">
            <a:avLst/>
          </a:prstGeom>
        </p:spPr>
      </p:pic>
      <p:sp>
        <p:nvSpPr>
          <p:cNvPr id="49" name="Arrow: Pentagon 48">
            <a:extLst>
              <a:ext uri="{FF2B5EF4-FFF2-40B4-BE49-F238E27FC236}">
                <a16:creationId xmlns:a16="http://schemas.microsoft.com/office/drawing/2014/main" id="{2801EA6D-5C55-5B42-1461-DE1D02B67A67}"/>
              </a:ext>
            </a:extLst>
          </p:cNvPr>
          <p:cNvSpPr/>
          <p:nvPr/>
        </p:nvSpPr>
        <p:spPr>
          <a:xfrm>
            <a:off x="4663309" y="4338922"/>
            <a:ext cx="2865382" cy="319733"/>
          </a:xfrm>
          <a:prstGeom prst="homePlate">
            <a:avLst>
              <a:gd name="adj" fmla="val 0"/>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270" normalizeH="0" baseline="0" noProof="0">
                <a:ln>
                  <a:noFill/>
                </a:ln>
                <a:solidFill>
                  <a:srgbClr val="368727">
                    <a:lumMod val="75000"/>
                  </a:srgbClr>
                </a:solidFill>
                <a:effectLst/>
                <a:uLnTx/>
                <a:uFillTx/>
                <a:latin typeface="Fidelity Sans XBd"/>
                <a:ea typeface="+mn-ea"/>
                <a:cs typeface="+mn-cs"/>
              </a:rPr>
              <a:t>Key Partners</a:t>
            </a:r>
          </a:p>
        </p:txBody>
      </p:sp>
    </p:spTree>
    <p:extLst>
      <p:ext uri="{BB962C8B-B14F-4D97-AF65-F5344CB8AC3E}">
        <p14:creationId xmlns:p14="http://schemas.microsoft.com/office/powerpoint/2010/main" val="4114673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32E17C-1210-B7BE-533B-C87730959CCD}"/>
              </a:ext>
            </a:extLst>
          </p:cNvPr>
          <p:cNvSpPr>
            <a:spLocks noGrp="1"/>
          </p:cNvSpPr>
          <p:nvPr>
            <p:ph type="title"/>
          </p:nvPr>
        </p:nvSpPr>
        <p:spPr/>
        <p:txBody>
          <a:bodyPr/>
          <a:lstStyle/>
          <a:p>
            <a:r>
              <a:rPr lang="en-US"/>
              <a:t>How does the scholarship work?</a:t>
            </a:r>
          </a:p>
        </p:txBody>
      </p:sp>
      <p:sp>
        <p:nvSpPr>
          <p:cNvPr id="4" name="TextBox 3">
            <a:extLst>
              <a:ext uri="{FF2B5EF4-FFF2-40B4-BE49-F238E27FC236}">
                <a16:creationId xmlns:a16="http://schemas.microsoft.com/office/drawing/2014/main" id="{431B9B76-64C2-863D-821B-85ADF20236A4}"/>
              </a:ext>
            </a:extLst>
          </p:cNvPr>
          <p:cNvSpPr txBox="1"/>
          <p:nvPr/>
        </p:nvSpPr>
        <p:spPr>
          <a:xfrm>
            <a:off x="8934450" y="2598003"/>
            <a:ext cx="296711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DBE068"/>
                </a:solidFill>
                <a:effectLst/>
                <a:uLnTx/>
                <a:uFillTx/>
                <a:latin typeface="Fidelity Sans" panose="020B0503030202020204" pitchFamily="34" charset="0"/>
                <a:ea typeface="+mn-ea"/>
                <a:cs typeface="+mn-cs"/>
              </a:rPr>
              <a:t>You can afford to go to college!</a:t>
            </a:r>
          </a:p>
        </p:txBody>
      </p:sp>
      <p:sp>
        <p:nvSpPr>
          <p:cNvPr id="17" name="Content Placeholder 1">
            <a:extLst>
              <a:ext uri="{FF2B5EF4-FFF2-40B4-BE49-F238E27FC236}">
                <a16:creationId xmlns:a16="http://schemas.microsoft.com/office/drawing/2014/main" id="{10448C64-B8CE-7129-855D-0693CB812E6E}"/>
              </a:ext>
            </a:extLst>
          </p:cNvPr>
          <p:cNvSpPr>
            <a:spLocks noGrp="1"/>
          </p:cNvSpPr>
          <p:nvPr>
            <p:ph sz="quarter" idx="12"/>
          </p:nvPr>
        </p:nvSpPr>
        <p:spPr>
          <a:xfrm>
            <a:off x="417443" y="927228"/>
            <a:ext cx="8058899" cy="1069978"/>
          </a:xfrm>
        </p:spPr>
        <p:txBody>
          <a:bodyPr>
            <a:normAutofit fontScale="85000" lnSpcReduction="10000"/>
          </a:bodyPr>
          <a:lstStyle/>
          <a:p>
            <a:pPr marL="0" indent="0">
              <a:buNone/>
            </a:pPr>
            <a:r>
              <a:rPr lang="en-US"/>
              <a:t>The Fidelity Scholars Program is a </a:t>
            </a:r>
            <a:r>
              <a:rPr lang="en-US" b="1"/>
              <a:t>renewable </a:t>
            </a:r>
            <a:r>
              <a:rPr lang="en-US"/>
              <a:t>scholarship. It is designed to reduce the overall cost of attendance, making college more accessible and affordable. </a:t>
            </a:r>
          </a:p>
          <a:p>
            <a:pPr marL="0" indent="0">
              <a:buNone/>
            </a:pPr>
            <a:r>
              <a:rPr lang="en-US"/>
              <a:t>Cost of attendance is a college's total estimated expenses for one year, including:</a:t>
            </a:r>
            <a:endParaRPr lang="en-US" sz="1400"/>
          </a:p>
          <a:p>
            <a:pPr marL="0" indent="0">
              <a:buNone/>
            </a:pPr>
            <a:endParaRPr lang="en-US" sz="1400"/>
          </a:p>
        </p:txBody>
      </p:sp>
      <p:grpSp>
        <p:nvGrpSpPr>
          <p:cNvPr id="67" name="Group 66">
            <a:extLst>
              <a:ext uri="{FF2B5EF4-FFF2-40B4-BE49-F238E27FC236}">
                <a16:creationId xmlns:a16="http://schemas.microsoft.com/office/drawing/2014/main" id="{4A3253C8-2851-5A28-C180-4E232FB151AA}"/>
              </a:ext>
            </a:extLst>
          </p:cNvPr>
          <p:cNvGrpSpPr/>
          <p:nvPr/>
        </p:nvGrpSpPr>
        <p:grpSpPr>
          <a:xfrm>
            <a:off x="4562499" y="3644986"/>
            <a:ext cx="914400" cy="914400"/>
            <a:chOff x="4562499" y="3759286"/>
            <a:chExt cx="914400" cy="914400"/>
          </a:xfrm>
        </p:grpSpPr>
        <p:sp>
          <p:nvSpPr>
            <p:cNvPr id="66" name="Oval 65">
              <a:extLst>
                <a:ext uri="{FF2B5EF4-FFF2-40B4-BE49-F238E27FC236}">
                  <a16:creationId xmlns:a16="http://schemas.microsoft.com/office/drawing/2014/main" id="{7176EAEE-E2BC-8314-EF99-6E49233AE259}"/>
                </a:ext>
              </a:extLst>
            </p:cNvPr>
            <p:cNvSpPr/>
            <p:nvPr/>
          </p:nvSpPr>
          <p:spPr>
            <a:xfrm>
              <a:off x="4562499" y="3759286"/>
              <a:ext cx="914400" cy="914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pic>
          <p:nvPicPr>
            <p:cNvPr id="39" name="Graphic 38" descr="Train with solid fill">
              <a:extLst>
                <a:ext uri="{FF2B5EF4-FFF2-40B4-BE49-F238E27FC236}">
                  <a16:creationId xmlns:a16="http://schemas.microsoft.com/office/drawing/2014/main" id="{493537DC-EDC7-28D4-6A88-54B50E4A59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38699" y="3835486"/>
              <a:ext cx="762000" cy="762000"/>
            </a:xfrm>
            <a:prstGeom prst="rect">
              <a:avLst/>
            </a:prstGeom>
          </p:spPr>
        </p:pic>
      </p:grpSp>
      <p:grpSp>
        <p:nvGrpSpPr>
          <p:cNvPr id="65" name="Group 64">
            <a:extLst>
              <a:ext uri="{FF2B5EF4-FFF2-40B4-BE49-F238E27FC236}">
                <a16:creationId xmlns:a16="http://schemas.microsoft.com/office/drawing/2014/main" id="{322B7EBF-374E-525C-3D5A-6E20980F6A32}"/>
              </a:ext>
            </a:extLst>
          </p:cNvPr>
          <p:cNvGrpSpPr/>
          <p:nvPr/>
        </p:nvGrpSpPr>
        <p:grpSpPr>
          <a:xfrm>
            <a:off x="4562499" y="2187661"/>
            <a:ext cx="914400" cy="914400"/>
            <a:chOff x="4562499" y="2301961"/>
            <a:chExt cx="914400" cy="914400"/>
          </a:xfrm>
        </p:grpSpPr>
        <p:sp>
          <p:nvSpPr>
            <p:cNvPr id="64" name="Oval 63">
              <a:extLst>
                <a:ext uri="{FF2B5EF4-FFF2-40B4-BE49-F238E27FC236}">
                  <a16:creationId xmlns:a16="http://schemas.microsoft.com/office/drawing/2014/main" id="{5621F00F-BB25-1856-41CB-2DB030538F96}"/>
                </a:ext>
              </a:extLst>
            </p:cNvPr>
            <p:cNvSpPr/>
            <p:nvPr/>
          </p:nvSpPr>
          <p:spPr>
            <a:xfrm>
              <a:off x="4562499" y="2301961"/>
              <a:ext cx="914400" cy="914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pic>
          <p:nvPicPr>
            <p:cNvPr id="42" name="Graphic 41" descr="Books with solid fill">
              <a:extLst>
                <a:ext uri="{FF2B5EF4-FFF2-40B4-BE49-F238E27FC236}">
                  <a16:creationId xmlns:a16="http://schemas.microsoft.com/office/drawing/2014/main" id="{A3870F22-0A8F-208C-3557-E97FAF2ACEC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38699" y="2378161"/>
              <a:ext cx="762000" cy="762000"/>
            </a:xfrm>
            <a:prstGeom prst="rect">
              <a:avLst/>
            </a:prstGeom>
          </p:spPr>
        </p:pic>
      </p:grpSp>
      <p:grpSp>
        <p:nvGrpSpPr>
          <p:cNvPr id="63" name="Group 62">
            <a:extLst>
              <a:ext uri="{FF2B5EF4-FFF2-40B4-BE49-F238E27FC236}">
                <a16:creationId xmlns:a16="http://schemas.microsoft.com/office/drawing/2014/main" id="{C61A0DFE-2B8A-77E4-23F6-0AEA7856B001}"/>
              </a:ext>
            </a:extLst>
          </p:cNvPr>
          <p:cNvGrpSpPr/>
          <p:nvPr/>
        </p:nvGrpSpPr>
        <p:grpSpPr>
          <a:xfrm>
            <a:off x="414195" y="5180733"/>
            <a:ext cx="914400" cy="914400"/>
            <a:chOff x="414195" y="5319279"/>
            <a:chExt cx="914400" cy="914400"/>
          </a:xfrm>
        </p:grpSpPr>
        <p:sp>
          <p:nvSpPr>
            <p:cNvPr id="62" name="Oval 61">
              <a:extLst>
                <a:ext uri="{FF2B5EF4-FFF2-40B4-BE49-F238E27FC236}">
                  <a16:creationId xmlns:a16="http://schemas.microsoft.com/office/drawing/2014/main" id="{C4FB27CD-EF7E-F039-E2E5-C2E383363190}"/>
                </a:ext>
              </a:extLst>
            </p:cNvPr>
            <p:cNvSpPr/>
            <p:nvPr/>
          </p:nvSpPr>
          <p:spPr>
            <a:xfrm>
              <a:off x="414195" y="5319279"/>
              <a:ext cx="914400" cy="914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pic>
          <p:nvPicPr>
            <p:cNvPr id="44" name="Graphic 43" descr="Fork and knife with solid fill">
              <a:extLst>
                <a:ext uri="{FF2B5EF4-FFF2-40B4-BE49-F238E27FC236}">
                  <a16:creationId xmlns:a16="http://schemas.microsoft.com/office/drawing/2014/main" id="{0E170174-D00D-1154-AAD2-2817C1F4AFD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0395" y="5395479"/>
              <a:ext cx="762000" cy="762000"/>
            </a:xfrm>
            <a:prstGeom prst="rect">
              <a:avLst/>
            </a:prstGeom>
          </p:spPr>
        </p:pic>
      </p:grpSp>
      <p:grpSp>
        <p:nvGrpSpPr>
          <p:cNvPr id="60" name="Group 59">
            <a:extLst>
              <a:ext uri="{FF2B5EF4-FFF2-40B4-BE49-F238E27FC236}">
                <a16:creationId xmlns:a16="http://schemas.microsoft.com/office/drawing/2014/main" id="{A6CCD4EC-5C81-35D4-80EA-A790845659ED}"/>
              </a:ext>
            </a:extLst>
          </p:cNvPr>
          <p:cNvGrpSpPr/>
          <p:nvPr/>
        </p:nvGrpSpPr>
        <p:grpSpPr>
          <a:xfrm>
            <a:off x="414195" y="2187661"/>
            <a:ext cx="914400" cy="914400"/>
            <a:chOff x="417443" y="2302944"/>
            <a:chExt cx="914400" cy="914400"/>
          </a:xfrm>
        </p:grpSpPr>
        <p:sp>
          <p:nvSpPr>
            <p:cNvPr id="58" name="Oval 57">
              <a:extLst>
                <a:ext uri="{FF2B5EF4-FFF2-40B4-BE49-F238E27FC236}">
                  <a16:creationId xmlns:a16="http://schemas.microsoft.com/office/drawing/2014/main" id="{D4B47857-7365-E5D1-C68B-0496361BDC8F}"/>
                </a:ext>
              </a:extLst>
            </p:cNvPr>
            <p:cNvSpPr/>
            <p:nvPr/>
          </p:nvSpPr>
          <p:spPr>
            <a:xfrm>
              <a:off x="417443" y="2302944"/>
              <a:ext cx="914400" cy="914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pic>
          <p:nvPicPr>
            <p:cNvPr id="50" name="Graphic 49" descr="Money with solid fill">
              <a:extLst>
                <a:ext uri="{FF2B5EF4-FFF2-40B4-BE49-F238E27FC236}">
                  <a16:creationId xmlns:a16="http://schemas.microsoft.com/office/drawing/2014/main" id="{58AAF4FC-F6C7-031A-01FD-B8BDD805119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3643" y="2323117"/>
              <a:ext cx="762000" cy="762000"/>
            </a:xfrm>
            <a:prstGeom prst="rect">
              <a:avLst/>
            </a:prstGeom>
          </p:spPr>
        </p:pic>
      </p:grpSp>
      <p:grpSp>
        <p:nvGrpSpPr>
          <p:cNvPr id="61" name="Group 60">
            <a:extLst>
              <a:ext uri="{FF2B5EF4-FFF2-40B4-BE49-F238E27FC236}">
                <a16:creationId xmlns:a16="http://schemas.microsoft.com/office/drawing/2014/main" id="{A27208D7-9550-BFA2-62D3-015608E53174}"/>
              </a:ext>
            </a:extLst>
          </p:cNvPr>
          <p:cNvGrpSpPr/>
          <p:nvPr/>
        </p:nvGrpSpPr>
        <p:grpSpPr>
          <a:xfrm>
            <a:off x="414195" y="3644986"/>
            <a:ext cx="914400" cy="914400"/>
            <a:chOff x="417443" y="3852863"/>
            <a:chExt cx="914400" cy="914400"/>
          </a:xfrm>
        </p:grpSpPr>
        <p:sp>
          <p:nvSpPr>
            <p:cNvPr id="59" name="Oval 58">
              <a:extLst>
                <a:ext uri="{FF2B5EF4-FFF2-40B4-BE49-F238E27FC236}">
                  <a16:creationId xmlns:a16="http://schemas.microsoft.com/office/drawing/2014/main" id="{8322DB83-96FB-1271-7733-F372FE5748D7}"/>
                </a:ext>
              </a:extLst>
            </p:cNvPr>
            <p:cNvSpPr/>
            <p:nvPr/>
          </p:nvSpPr>
          <p:spPr>
            <a:xfrm>
              <a:off x="417443" y="3852863"/>
              <a:ext cx="914400" cy="914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pic>
          <p:nvPicPr>
            <p:cNvPr id="55" name="Graphic 54" descr="Home with solid fill">
              <a:extLst>
                <a:ext uri="{FF2B5EF4-FFF2-40B4-BE49-F238E27FC236}">
                  <a16:creationId xmlns:a16="http://schemas.microsoft.com/office/drawing/2014/main" id="{ECEBF093-14A6-3891-A90F-FACAE080779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92052" y="3886200"/>
              <a:ext cx="762000" cy="762000"/>
            </a:xfrm>
            <a:prstGeom prst="rect">
              <a:avLst/>
            </a:prstGeom>
          </p:spPr>
        </p:pic>
      </p:grpSp>
      <p:grpSp>
        <p:nvGrpSpPr>
          <p:cNvPr id="69" name="Group 68">
            <a:extLst>
              <a:ext uri="{FF2B5EF4-FFF2-40B4-BE49-F238E27FC236}">
                <a16:creationId xmlns:a16="http://schemas.microsoft.com/office/drawing/2014/main" id="{4EB43033-7AA5-BE71-3243-BEAC3F04431A}"/>
              </a:ext>
            </a:extLst>
          </p:cNvPr>
          <p:cNvGrpSpPr/>
          <p:nvPr/>
        </p:nvGrpSpPr>
        <p:grpSpPr>
          <a:xfrm>
            <a:off x="4562499" y="5180733"/>
            <a:ext cx="914400" cy="914400"/>
            <a:chOff x="4562499" y="5295033"/>
            <a:chExt cx="914400" cy="914400"/>
          </a:xfrm>
        </p:grpSpPr>
        <p:sp>
          <p:nvSpPr>
            <p:cNvPr id="68" name="Oval 67">
              <a:extLst>
                <a:ext uri="{FF2B5EF4-FFF2-40B4-BE49-F238E27FC236}">
                  <a16:creationId xmlns:a16="http://schemas.microsoft.com/office/drawing/2014/main" id="{3BED0EEA-1FDC-66B5-0F0E-F81DB02F7423}"/>
                </a:ext>
              </a:extLst>
            </p:cNvPr>
            <p:cNvSpPr/>
            <p:nvPr/>
          </p:nvSpPr>
          <p:spPr>
            <a:xfrm>
              <a:off x="4562499" y="5295033"/>
              <a:ext cx="914400" cy="914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pic>
          <p:nvPicPr>
            <p:cNvPr id="57" name="Graphic 56" descr="Miscellaneous with solid fill">
              <a:extLst>
                <a:ext uri="{FF2B5EF4-FFF2-40B4-BE49-F238E27FC236}">
                  <a16:creationId xmlns:a16="http://schemas.microsoft.com/office/drawing/2014/main" id="{2B44A0D8-439E-1E2E-399C-4BC48C1AADA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638699" y="5371233"/>
              <a:ext cx="762000" cy="762000"/>
            </a:xfrm>
            <a:prstGeom prst="rect">
              <a:avLst/>
            </a:prstGeom>
          </p:spPr>
        </p:pic>
      </p:grpSp>
      <p:sp>
        <p:nvSpPr>
          <p:cNvPr id="70" name="Content Placeholder 1">
            <a:extLst>
              <a:ext uri="{FF2B5EF4-FFF2-40B4-BE49-F238E27FC236}">
                <a16:creationId xmlns:a16="http://schemas.microsoft.com/office/drawing/2014/main" id="{D1EDC19B-018B-4044-1CE7-55FBCD29F08E}"/>
              </a:ext>
            </a:extLst>
          </p:cNvPr>
          <p:cNvSpPr txBox="1">
            <a:spLocks/>
          </p:cNvSpPr>
          <p:nvPr/>
        </p:nvSpPr>
        <p:spPr>
          <a:xfrm>
            <a:off x="1486404" y="2505244"/>
            <a:ext cx="2545821" cy="45818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000" kern="1200">
                <a:solidFill>
                  <a:srgbClr val="000000"/>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t>Tuition and Fees</a:t>
            </a:r>
          </a:p>
        </p:txBody>
      </p:sp>
      <p:sp>
        <p:nvSpPr>
          <p:cNvPr id="71" name="Content Placeholder 1">
            <a:extLst>
              <a:ext uri="{FF2B5EF4-FFF2-40B4-BE49-F238E27FC236}">
                <a16:creationId xmlns:a16="http://schemas.microsoft.com/office/drawing/2014/main" id="{73D73F24-7AB8-421D-AE0A-C48B378A1E2E}"/>
              </a:ext>
            </a:extLst>
          </p:cNvPr>
          <p:cNvSpPr txBox="1">
            <a:spLocks/>
          </p:cNvSpPr>
          <p:nvPr/>
        </p:nvSpPr>
        <p:spPr>
          <a:xfrm>
            <a:off x="1486404" y="3873094"/>
            <a:ext cx="2545821" cy="45818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000" kern="1200">
                <a:solidFill>
                  <a:srgbClr val="000000"/>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t>Housing</a:t>
            </a:r>
          </a:p>
        </p:txBody>
      </p:sp>
      <p:sp>
        <p:nvSpPr>
          <p:cNvPr id="72" name="Content Placeholder 1">
            <a:extLst>
              <a:ext uri="{FF2B5EF4-FFF2-40B4-BE49-F238E27FC236}">
                <a16:creationId xmlns:a16="http://schemas.microsoft.com/office/drawing/2014/main" id="{8B58EC4F-C547-715A-BBDC-D9D53009C007}"/>
              </a:ext>
            </a:extLst>
          </p:cNvPr>
          <p:cNvSpPr txBox="1">
            <a:spLocks/>
          </p:cNvSpPr>
          <p:nvPr/>
        </p:nvSpPr>
        <p:spPr>
          <a:xfrm>
            <a:off x="1486404" y="5424419"/>
            <a:ext cx="2545821" cy="45818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000" kern="1200">
                <a:solidFill>
                  <a:srgbClr val="000000"/>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t>Meals</a:t>
            </a:r>
          </a:p>
        </p:txBody>
      </p:sp>
      <p:sp>
        <p:nvSpPr>
          <p:cNvPr id="73" name="Content Placeholder 1">
            <a:extLst>
              <a:ext uri="{FF2B5EF4-FFF2-40B4-BE49-F238E27FC236}">
                <a16:creationId xmlns:a16="http://schemas.microsoft.com/office/drawing/2014/main" id="{46B0C2ED-9E92-1C34-1CD5-1BC15397E891}"/>
              </a:ext>
            </a:extLst>
          </p:cNvPr>
          <p:cNvSpPr txBox="1">
            <a:spLocks/>
          </p:cNvSpPr>
          <p:nvPr/>
        </p:nvSpPr>
        <p:spPr>
          <a:xfrm>
            <a:off x="5705979" y="2505244"/>
            <a:ext cx="2545821" cy="45818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000" kern="1200">
                <a:solidFill>
                  <a:srgbClr val="000000"/>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t>Books</a:t>
            </a:r>
          </a:p>
        </p:txBody>
      </p:sp>
      <p:sp>
        <p:nvSpPr>
          <p:cNvPr id="74" name="Content Placeholder 1">
            <a:extLst>
              <a:ext uri="{FF2B5EF4-FFF2-40B4-BE49-F238E27FC236}">
                <a16:creationId xmlns:a16="http://schemas.microsoft.com/office/drawing/2014/main" id="{402346FF-8597-26B5-7524-81B9384C7178}"/>
              </a:ext>
            </a:extLst>
          </p:cNvPr>
          <p:cNvSpPr txBox="1">
            <a:spLocks/>
          </p:cNvSpPr>
          <p:nvPr/>
        </p:nvSpPr>
        <p:spPr>
          <a:xfrm>
            <a:off x="5705979" y="3873094"/>
            <a:ext cx="2545821" cy="45818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000" kern="1200">
                <a:solidFill>
                  <a:srgbClr val="000000"/>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t>Transportations</a:t>
            </a:r>
          </a:p>
        </p:txBody>
      </p:sp>
      <p:sp>
        <p:nvSpPr>
          <p:cNvPr id="75" name="Content Placeholder 1">
            <a:extLst>
              <a:ext uri="{FF2B5EF4-FFF2-40B4-BE49-F238E27FC236}">
                <a16:creationId xmlns:a16="http://schemas.microsoft.com/office/drawing/2014/main" id="{BBC7B7ED-EDCC-7E86-5D32-FDB4D26C0094}"/>
              </a:ext>
            </a:extLst>
          </p:cNvPr>
          <p:cNvSpPr txBox="1">
            <a:spLocks/>
          </p:cNvSpPr>
          <p:nvPr/>
        </p:nvSpPr>
        <p:spPr>
          <a:xfrm>
            <a:off x="5705978" y="5424419"/>
            <a:ext cx="2545821" cy="45818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1000"/>
              </a:spcBef>
              <a:buFont typeface="Arial" panose="020B0604020202020204" pitchFamily="34" charset="0"/>
              <a:buChar char="•"/>
              <a:defRPr sz="2000" kern="1200">
                <a:solidFill>
                  <a:srgbClr val="000000"/>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t>Other educational costs such as supplies and equipment</a:t>
            </a:r>
          </a:p>
        </p:txBody>
      </p:sp>
    </p:spTree>
    <p:extLst>
      <p:ext uri="{BB962C8B-B14F-4D97-AF65-F5344CB8AC3E}">
        <p14:creationId xmlns:p14="http://schemas.microsoft.com/office/powerpoint/2010/main" val="3953818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73C9811E-0D4A-FF0B-C1B1-75647F68A2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16935" y="2198207"/>
            <a:ext cx="14777904" cy="2176733"/>
          </a:xfrm>
          <a:prstGeom prst="rect">
            <a:avLst/>
          </a:prstGeom>
        </p:spPr>
      </p:pic>
      <p:pic>
        <p:nvPicPr>
          <p:cNvPr id="21" name="Graphic 20">
            <a:extLst>
              <a:ext uri="{FF2B5EF4-FFF2-40B4-BE49-F238E27FC236}">
                <a16:creationId xmlns:a16="http://schemas.microsoft.com/office/drawing/2014/main" id="{8B4CD169-EA21-46B7-FC1E-6C9E03FBEA2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295554" y="6095003"/>
            <a:ext cx="574551" cy="402244"/>
          </a:xfrm>
          <a:prstGeom prst="rect">
            <a:avLst/>
          </a:prstGeom>
        </p:spPr>
      </p:pic>
      <p:sp>
        <p:nvSpPr>
          <p:cNvPr id="9" name="Title 8">
            <a:extLst>
              <a:ext uri="{FF2B5EF4-FFF2-40B4-BE49-F238E27FC236}">
                <a16:creationId xmlns:a16="http://schemas.microsoft.com/office/drawing/2014/main" id="{498EE87C-1472-C656-C3F8-C8D13EB23F13}"/>
              </a:ext>
            </a:extLst>
          </p:cNvPr>
          <p:cNvSpPr>
            <a:spLocks noGrp="1"/>
          </p:cNvSpPr>
          <p:nvPr>
            <p:ph type="title"/>
          </p:nvPr>
        </p:nvSpPr>
        <p:spPr/>
        <p:txBody>
          <a:bodyPr/>
          <a:lstStyle/>
          <a:p>
            <a:r>
              <a:rPr lang="en-US" sz="2800"/>
              <a:t>Opportunity for YOU</a:t>
            </a:r>
            <a:endParaRPr lang="en-US"/>
          </a:p>
        </p:txBody>
      </p:sp>
      <p:sp>
        <p:nvSpPr>
          <p:cNvPr id="11" name="Text Placeholder 5">
            <a:extLst>
              <a:ext uri="{FF2B5EF4-FFF2-40B4-BE49-F238E27FC236}">
                <a16:creationId xmlns:a16="http://schemas.microsoft.com/office/drawing/2014/main" id="{F56FAAE7-BE4E-F9F5-3E5C-9F33DF906A35}"/>
              </a:ext>
            </a:extLst>
          </p:cNvPr>
          <p:cNvSpPr txBox="1">
            <a:spLocks/>
          </p:cNvSpPr>
          <p:nvPr/>
        </p:nvSpPr>
        <p:spPr>
          <a:xfrm>
            <a:off x="304799" y="776116"/>
            <a:ext cx="11582399" cy="322406"/>
          </a:xfrm>
          <a:prstGeom prst="rect">
            <a:avLst/>
          </a:prstGeom>
        </p:spPr>
        <p:txBody>
          <a:bodyPr/>
          <a:lstStyle>
            <a:lvl1pPr marL="228600" indent="-228600" algn="l" defTabSz="914400" rtl="0" eaLnBrk="1" latinLnBrk="0" hangingPunct="1">
              <a:lnSpc>
                <a:spcPct val="100000"/>
              </a:lnSpc>
              <a:spcBef>
                <a:spcPts val="1000"/>
              </a:spcBef>
              <a:buFont typeface="Arial" panose="020B0604020202020204" pitchFamily="34" charset="0"/>
              <a:buChar char="•"/>
              <a:defRPr sz="2000" kern="1200">
                <a:solidFill>
                  <a:srgbClr val="000000"/>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FFFFFF"/>
                </a:solidFill>
                <a:effectLst/>
                <a:uLnTx/>
                <a:uFillTx/>
                <a:latin typeface="Fidelity Sans" panose="020B0503030202020204" pitchFamily="34" charset="0"/>
                <a:ea typeface="+mn-ea"/>
                <a:cs typeface="+mn-cs"/>
              </a:rPr>
              <a:t>Application for the 2026-2027 award year opens October 1, 2025</a:t>
            </a:r>
          </a:p>
        </p:txBody>
      </p:sp>
      <p:sp>
        <p:nvSpPr>
          <p:cNvPr id="15" name="TextBox 14">
            <a:extLst>
              <a:ext uri="{FF2B5EF4-FFF2-40B4-BE49-F238E27FC236}">
                <a16:creationId xmlns:a16="http://schemas.microsoft.com/office/drawing/2014/main" id="{E93705EC-AD1C-A90D-DC43-6D578D23479F}"/>
              </a:ext>
            </a:extLst>
          </p:cNvPr>
          <p:cNvSpPr txBox="1"/>
          <p:nvPr/>
        </p:nvSpPr>
        <p:spPr>
          <a:xfrm>
            <a:off x="3286626" y="2153653"/>
            <a:ext cx="561874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600" normalizeH="0" baseline="0" noProof="0">
                <a:ln>
                  <a:noFill/>
                </a:ln>
                <a:solidFill>
                  <a:srgbClr val="FFFFFF"/>
                </a:solidFill>
                <a:effectLst/>
                <a:uLnTx/>
                <a:uFillTx/>
                <a:latin typeface="Fidelity Sans Lt"/>
                <a:ea typeface="+mn-ea"/>
                <a:cs typeface="+mn-cs"/>
              </a:rPr>
              <a:t>ELIGIBILITY REQUIREMENTS</a:t>
            </a:r>
          </a:p>
        </p:txBody>
      </p:sp>
      <p:sp>
        <p:nvSpPr>
          <p:cNvPr id="17" name="Oval 16">
            <a:extLst>
              <a:ext uri="{FF2B5EF4-FFF2-40B4-BE49-F238E27FC236}">
                <a16:creationId xmlns:a16="http://schemas.microsoft.com/office/drawing/2014/main" id="{BEE86300-476A-DF62-5C63-E4360EB4C20E}"/>
              </a:ext>
            </a:extLst>
          </p:cNvPr>
          <p:cNvSpPr/>
          <p:nvPr/>
        </p:nvSpPr>
        <p:spPr>
          <a:xfrm>
            <a:off x="1166060" y="2634915"/>
            <a:ext cx="1034716" cy="1034716"/>
          </a:xfrm>
          <a:prstGeom prst="ellipse">
            <a:avLst/>
          </a:prstGeom>
          <a:solidFill>
            <a:srgbClr val="262626"/>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sp>
        <p:nvSpPr>
          <p:cNvPr id="18" name="Oval 17">
            <a:extLst>
              <a:ext uri="{FF2B5EF4-FFF2-40B4-BE49-F238E27FC236}">
                <a16:creationId xmlns:a16="http://schemas.microsoft.com/office/drawing/2014/main" id="{3FFCC358-5EAF-480F-47D1-0F53EBA88B86}"/>
              </a:ext>
            </a:extLst>
          </p:cNvPr>
          <p:cNvSpPr/>
          <p:nvPr/>
        </p:nvSpPr>
        <p:spPr>
          <a:xfrm>
            <a:off x="3880028" y="2645366"/>
            <a:ext cx="1034716" cy="1034716"/>
          </a:xfrm>
          <a:prstGeom prst="ellipse">
            <a:avLst/>
          </a:prstGeom>
          <a:solidFill>
            <a:srgbClr val="262626"/>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sp>
        <p:nvSpPr>
          <p:cNvPr id="19" name="Oval 18">
            <a:extLst>
              <a:ext uri="{FF2B5EF4-FFF2-40B4-BE49-F238E27FC236}">
                <a16:creationId xmlns:a16="http://schemas.microsoft.com/office/drawing/2014/main" id="{9C09352F-2142-39A8-857A-235394875535}"/>
              </a:ext>
            </a:extLst>
          </p:cNvPr>
          <p:cNvSpPr/>
          <p:nvPr/>
        </p:nvSpPr>
        <p:spPr>
          <a:xfrm>
            <a:off x="6872191" y="2634915"/>
            <a:ext cx="1034716" cy="1034716"/>
          </a:xfrm>
          <a:prstGeom prst="ellipse">
            <a:avLst/>
          </a:prstGeom>
          <a:solidFill>
            <a:srgbClr val="262626"/>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sp>
        <p:nvSpPr>
          <p:cNvPr id="20" name="Oval 19">
            <a:extLst>
              <a:ext uri="{FF2B5EF4-FFF2-40B4-BE49-F238E27FC236}">
                <a16:creationId xmlns:a16="http://schemas.microsoft.com/office/drawing/2014/main" id="{5528F3B3-0A26-8664-B4D5-9F9B317FCF0E}"/>
              </a:ext>
            </a:extLst>
          </p:cNvPr>
          <p:cNvSpPr/>
          <p:nvPr/>
        </p:nvSpPr>
        <p:spPr>
          <a:xfrm>
            <a:off x="9864355" y="2645366"/>
            <a:ext cx="1034716" cy="1034716"/>
          </a:xfrm>
          <a:prstGeom prst="ellipse">
            <a:avLst/>
          </a:prstGeom>
          <a:solidFill>
            <a:srgbClr val="262626"/>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sp>
        <p:nvSpPr>
          <p:cNvPr id="29" name="TextBox 28">
            <a:extLst>
              <a:ext uri="{FF2B5EF4-FFF2-40B4-BE49-F238E27FC236}">
                <a16:creationId xmlns:a16="http://schemas.microsoft.com/office/drawing/2014/main" id="{4FCAA5B4-5308-DC88-0E58-FA6629FD93F3}"/>
              </a:ext>
            </a:extLst>
          </p:cNvPr>
          <p:cNvSpPr txBox="1"/>
          <p:nvPr/>
        </p:nvSpPr>
        <p:spPr>
          <a:xfrm>
            <a:off x="1220202" y="2832194"/>
            <a:ext cx="92643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Fidelity Sans XBd"/>
                <a:ea typeface="+mn-ea"/>
                <a:cs typeface="+mn-cs"/>
              </a:rPr>
              <a:t>1</a:t>
            </a:r>
          </a:p>
        </p:txBody>
      </p:sp>
      <p:sp>
        <p:nvSpPr>
          <p:cNvPr id="33" name="TextBox 32">
            <a:extLst>
              <a:ext uri="{FF2B5EF4-FFF2-40B4-BE49-F238E27FC236}">
                <a16:creationId xmlns:a16="http://schemas.microsoft.com/office/drawing/2014/main" id="{2F0C0D6D-D7D6-696C-87A5-B516316D4AAA}"/>
              </a:ext>
            </a:extLst>
          </p:cNvPr>
          <p:cNvSpPr txBox="1"/>
          <p:nvPr/>
        </p:nvSpPr>
        <p:spPr>
          <a:xfrm>
            <a:off x="3934170" y="2854676"/>
            <a:ext cx="92643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Fidelity Sans XBd"/>
                <a:ea typeface="+mn-ea"/>
                <a:cs typeface="+mn-cs"/>
              </a:rPr>
              <a:t>2</a:t>
            </a:r>
          </a:p>
        </p:txBody>
      </p:sp>
      <p:sp>
        <p:nvSpPr>
          <p:cNvPr id="35" name="TextBox 34">
            <a:extLst>
              <a:ext uri="{FF2B5EF4-FFF2-40B4-BE49-F238E27FC236}">
                <a16:creationId xmlns:a16="http://schemas.microsoft.com/office/drawing/2014/main" id="{D2A892FF-690C-18A0-5410-261F8FCD9C47}"/>
              </a:ext>
            </a:extLst>
          </p:cNvPr>
          <p:cNvSpPr txBox="1"/>
          <p:nvPr/>
        </p:nvSpPr>
        <p:spPr>
          <a:xfrm>
            <a:off x="6926333" y="2844225"/>
            <a:ext cx="92643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Fidelity Sans XBd"/>
                <a:ea typeface="+mn-ea"/>
                <a:cs typeface="+mn-cs"/>
              </a:rPr>
              <a:t>3</a:t>
            </a:r>
          </a:p>
        </p:txBody>
      </p:sp>
      <p:sp>
        <p:nvSpPr>
          <p:cNvPr id="36" name="TextBox 35">
            <a:extLst>
              <a:ext uri="{FF2B5EF4-FFF2-40B4-BE49-F238E27FC236}">
                <a16:creationId xmlns:a16="http://schemas.microsoft.com/office/drawing/2014/main" id="{338548CC-A233-61EA-D341-B6150A176866}"/>
              </a:ext>
            </a:extLst>
          </p:cNvPr>
          <p:cNvSpPr txBox="1"/>
          <p:nvPr/>
        </p:nvSpPr>
        <p:spPr>
          <a:xfrm>
            <a:off x="9918497" y="2854676"/>
            <a:ext cx="92643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Fidelity Sans XBd"/>
                <a:ea typeface="+mn-ea"/>
                <a:cs typeface="+mn-cs"/>
              </a:rPr>
              <a:t>4</a:t>
            </a:r>
          </a:p>
        </p:txBody>
      </p:sp>
      <p:sp>
        <p:nvSpPr>
          <p:cNvPr id="40" name="TextBox 39">
            <a:extLst>
              <a:ext uri="{FF2B5EF4-FFF2-40B4-BE49-F238E27FC236}">
                <a16:creationId xmlns:a16="http://schemas.microsoft.com/office/drawing/2014/main" id="{1366A290-717B-26DE-5AB7-14AE79B707B8}"/>
              </a:ext>
            </a:extLst>
          </p:cNvPr>
          <p:cNvSpPr txBox="1"/>
          <p:nvPr/>
        </p:nvSpPr>
        <p:spPr>
          <a:xfrm>
            <a:off x="5903844" y="3757774"/>
            <a:ext cx="2792896" cy="1323439"/>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Fidelity Sans XBd"/>
                <a:ea typeface="+mn-ea"/>
                <a:cs typeface="+mn-cs"/>
              </a:rPr>
              <a:t>Aged 16-24 in participating regions: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Fidelity Sans XBd"/>
                <a:ea typeface="+mn-ea"/>
                <a:cs typeface="+mn-cs"/>
              </a:rPr>
              <a:t>CO, FL, KY, MA, NJ, NH, NM, NC, OH, RI, TX, UT, Washington D.C.</a:t>
            </a:r>
          </a:p>
        </p:txBody>
      </p:sp>
      <p:sp>
        <p:nvSpPr>
          <p:cNvPr id="42" name="TextBox 41">
            <a:extLst>
              <a:ext uri="{FF2B5EF4-FFF2-40B4-BE49-F238E27FC236}">
                <a16:creationId xmlns:a16="http://schemas.microsoft.com/office/drawing/2014/main" id="{148B6D33-57F3-78B5-AB82-3DCA74A21B71}"/>
              </a:ext>
            </a:extLst>
          </p:cNvPr>
          <p:cNvSpPr txBox="1"/>
          <p:nvPr/>
        </p:nvSpPr>
        <p:spPr>
          <a:xfrm>
            <a:off x="3520941" y="3755501"/>
            <a:ext cx="1837319" cy="830997"/>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Fidelity Sans XBd"/>
                <a:ea typeface="+mn-ea"/>
                <a:cs typeface="+mn-cs"/>
              </a:rPr>
              <a:t>Pell eligible and/or demonstrate financial need</a:t>
            </a:r>
          </a:p>
        </p:txBody>
      </p:sp>
      <p:sp>
        <p:nvSpPr>
          <p:cNvPr id="43" name="TextBox 42">
            <a:extLst>
              <a:ext uri="{FF2B5EF4-FFF2-40B4-BE49-F238E27FC236}">
                <a16:creationId xmlns:a16="http://schemas.microsoft.com/office/drawing/2014/main" id="{5186A40E-0DF3-88E7-E469-4787B1A4D4E5}"/>
              </a:ext>
            </a:extLst>
          </p:cNvPr>
          <p:cNvSpPr txBox="1"/>
          <p:nvPr/>
        </p:nvSpPr>
        <p:spPr>
          <a:xfrm>
            <a:off x="605150" y="3849124"/>
            <a:ext cx="2156535" cy="830997"/>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Fidelity Sans XBd"/>
                <a:ea typeface="+mn-ea"/>
                <a:cs typeface="+mn-cs"/>
              </a:rPr>
              <a:t>2.5 - 3.59 </a:t>
            </a: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Fidelity Sans XBd"/>
                <a:ea typeface="+mn-ea"/>
                <a:cs typeface="+mn-cs"/>
              </a:rPr>
              <a:t>unweighted GPA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Fidelity Sans XBd"/>
                <a:ea typeface="+mn-ea"/>
                <a:cs typeface="+mn-cs"/>
              </a:rPr>
              <a:t>or GED certificate</a:t>
            </a:r>
            <a:endParaRPr kumimoji="0" lang="en-US" sz="1800" b="0" i="0" u="none" strike="noStrike" kern="1200" cap="none" spc="0" normalizeH="0" baseline="0" noProof="0">
              <a:ln>
                <a:noFill/>
              </a:ln>
              <a:solidFill>
                <a:srgbClr val="FFFFFF"/>
              </a:solidFill>
              <a:effectLst/>
              <a:uLnTx/>
              <a:uFillTx/>
              <a:latin typeface="Fidelity Sans Lt"/>
              <a:ea typeface="+mn-ea"/>
              <a:cs typeface="+mn-cs"/>
            </a:endParaRPr>
          </a:p>
        </p:txBody>
      </p:sp>
      <p:sp>
        <p:nvSpPr>
          <p:cNvPr id="44" name="TextBox 43">
            <a:extLst>
              <a:ext uri="{FF2B5EF4-FFF2-40B4-BE49-F238E27FC236}">
                <a16:creationId xmlns:a16="http://schemas.microsoft.com/office/drawing/2014/main" id="{60B72A62-6C3A-D771-1941-CC96A4AAA7F7}"/>
              </a:ext>
            </a:extLst>
          </p:cNvPr>
          <p:cNvSpPr txBox="1"/>
          <p:nvPr/>
        </p:nvSpPr>
        <p:spPr>
          <a:xfrm>
            <a:off x="8952433" y="3754347"/>
            <a:ext cx="2694769" cy="1323439"/>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Fidelity Sans XBd"/>
                <a:ea typeface="+mn-ea"/>
                <a:cs typeface="+mn-cs"/>
              </a:rPr>
              <a:t>Attend as an incoming 2026-27 freshman to a public or private college or university in the state that you reside</a:t>
            </a:r>
          </a:p>
        </p:txBody>
      </p:sp>
    </p:spTree>
    <p:extLst>
      <p:ext uri="{BB962C8B-B14F-4D97-AF65-F5344CB8AC3E}">
        <p14:creationId xmlns:p14="http://schemas.microsoft.com/office/powerpoint/2010/main" val="1065084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 name="Straight Connector 45">
            <a:extLst>
              <a:ext uri="{FF2B5EF4-FFF2-40B4-BE49-F238E27FC236}">
                <a16:creationId xmlns:a16="http://schemas.microsoft.com/office/drawing/2014/main" id="{26B264F5-FE15-7048-8D43-1B3C681792FC}"/>
              </a:ext>
            </a:extLst>
          </p:cNvPr>
          <p:cNvCxnSpPr>
            <a:cxnSpLocks/>
          </p:cNvCxnSpPr>
          <p:nvPr/>
        </p:nvCxnSpPr>
        <p:spPr>
          <a:xfrm>
            <a:off x="2984532" y="1256220"/>
            <a:ext cx="0" cy="217278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E88D684-65DD-F933-2E6C-126307EBB70D}"/>
              </a:ext>
            </a:extLst>
          </p:cNvPr>
          <p:cNvCxnSpPr>
            <a:cxnSpLocks/>
          </p:cNvCxnSpPr>
          <p:nvPr/>
        </p:nvCxnSpPr>
        <p:spPr>
          <a:xfrm>
            <a:off x="5554717" y="1256220"/>
            <a:ext cx="0" cy="217278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473A457-E366-A708-43F0-6A5FDD5B9C7D}"/>
              </a:ext>
            </a:extLst>
          </p:cNvPr>
          <p:cNvCxnSpPr>
            <a:cxnSpLocks/>
          </p:cNvCxnSpPr>
          <p:nvPr/>
        </p:nvCxnSpPr>
        <p:spPr>
          <a:xfrm>
            <a:off x="8813856" y="1282361"/>
            <a:ext cx="0" cy="217278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CBEE300A-EA7D-F56E-1B5E-72627C2D4F99}"/>
              </a:ext>
            </a:extLst>
          </p:cNvPr>
          <p:cNvSpPr>
            <a:spLocks noGrp="1"/>
          </p:cNvSpPr>
          <p:nvPr>
            <p:ph sz="quarter" idx="12"/>
          </p:nvPr>
        </p:nvSpPr>
        <p:spPr>
          <a:xfrm>
            <a:off x="304799" y="3985396"/>
            <a:ext cx="11582399" cy="367004"/>
          </a:xfrm>
        </p:spPr>
        <p:txBody>
          <a:bodyPr>
            <a:normAutofit lnSpcReduction="10000"/>
          </a:bodyPr>
          <a:lstStyle/>
          <a:p>
            <a:pPr marL="0" indent="0" algn="ctr">
              <a:buNone/>
            </a:pPr>
            <a:r>
              <a:rPr lang="en-US">
                <a:latin typeface="+mj-lt"/>
              </a:rPr>
              <a:t>Steps to apply:</a:t>
            </a:r>
          </a:p>
        </p:txBody>
      </p:sp>
      <p:sp>
        <p:nvSpPr>
          <p:cNvPr id="3" name="Title 2">
            <a:extLst>
              <a:ext uri="{FF2B5EF4-FFF2-40B4-BE49-F238E27FC236}">
                <a16:creationId xmlns:a16="http://schemas.microsoft.com/office/drawing/2014/main" id="{16E606F8-7920-8739-4C38-51F006B27A9E}"/>
              </a:ext>
            </a:extLst>
          </p:cNvPr>
          <p:cNvSpPr>
            <a:spLocks noGrp="1"/>
          </p:cNvSpPr>
          <p:nvPr>
            <p:ph type="title"/>
          </p:nvPr>
        </p:nvSpPr>
        <p:spPr/>
        <p:txBody>
          <a:bodyPr/>
          <a:lstStyle/>
          <a:p>
            <a:r>
              <a:rPr lang="en-US"/>
              <a:t>Fidelity Scholars Application Process</a:t>
            </a:r>
          </a:p>
        </p:txBody>
      </p:sp>
      <p:sp>
        <p:nvSpPr>
          <p:cNvPr id="8" name="TextBox 7">
            <a:extLst>
              <a:ext uri="{FF2B5EF4-FFF2-40B4-BE49-F238E27FC236}">
                <a16:creationId xmlns:a16="http://schemas.microsoft.com/office/drawing/2014/main" id="{61431F5E-95B0-BC1A-69B0-2BC0D8E1D88A}"/>
              </a:ext>
            </a:extLst>
          </p:cNvPr>
          <p:cNvSpPr txBox="1"/>
          <p:nvPr/>
        </p:nvSpPr>
        <p:spPr>
          <a:xfrm>
            <a:off x="1040368" y="1247852"/>
            <a:ext cx="111388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Fidelity Sans XBd"/>
                <a:ea typeface="+mn-ea"/>
                <a:cs typeface="+mn-cs"/>
              </a:rPr>
              <a:t>Oct 1</a:t>
            </a:r>
          </a:p>
        </p:txBody>
      </p:sp>
      <p:sp>
        <p:nvSpPr>
          <p:cNvPr id="9" name="TextBox 8">
            <a:extLst>
              <a:ext uri="{FF2B5EF4-FFF2-40B4-BE49-F238E27FC236}">
                <a16:creationId xmlns:a16="http://schemas.microsoft.com/office/drawing/2014/main" id="{FAE4DAA7-B6BD-4727-98AB-D41602E9C776}"/>
              </a:ext>
            </a:extLst>
          </p:cNvPr>
          <p:cNvSpPr txBox="1"/>
          <p:nvPr/>
        </p:nvSpPr>
        <p:spPr>
          <a:xfrm>
            <a:off x="904882" y="2084144"/>
            <a:ext cx="138485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t>Application Opens</a:t>
            </a:r>
          </a:p>
        </p:txBody>
      </p:sp>
      <p:sp>
        <p:nvSpPr>
          <p:cNvPr id="11" name="TextBox 10">
            <a:extLst>
              <a:ext uri="{FF2B5EF4-FFF2-40B4-BE49-F238E27FC236}">
                <a16:creationId xmlns:a16="http://schemas.microsoft.com/office/drawing/2014/main" id="{287C794D-0FD4-E0BD-75D1-80CA7301B86D}"/>
              </a:ext>
            </a:extLst>
          </p:cNvPr>
          <p:cNvSpPr txBox="1"/>
          <p:nvPr/>
        </p:nvSpPr>
        <p:spPr>
          <a:xfrm>
            <a:off x="3588631" y="1232976"/>
            <a:ext cx="1113882"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Fidelity Sans XBd"/>
                <a:ea typeface="+mn-ea"/>
                <a:cs typeface="+mn-cs"/>
              </a:rPr>
              <a:t>Jan 29</a:t>
            </a:r>
          </a:p>
        </p:txBody>
      </p:sp>
      <p:sp>
        <p:nvSpPr>
          <p:cNvPr id="12" name="TextBox 11">
            <a:extLst>
              <a:ext uri="{FF2B5EF4-FFF2-40B4-BE49-F238E27FC236}">
                <a16:creationId xmlns:a16="http://schemas.microsoft.com/office/drawing/2014/main" id="{6091EE73-EF4D-8651-E6D2-72C63E929F16}"/>
              </a:ext>
            </a:extLst>
          </p:cNvPr>
          <p:cNvSpPr txBox="1"/>
          <p:nvPr/>
        </p:nvSpPr>
        <p:spPr>
          <a:xfrm>
            <a:off x="3451421" y="2076363"/>
            <a:ext cx="138485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t>Application Closes</a:t>
            </a:r>
          </a:p>
        </p:txBody>
      </p:sp>
      <p:sp>
        <p:nvSpPr>
          <p:cNvPr id="13" name="TextBox 12">
            <a:extLst>
              <a:ext uri="{FF2B5EF4-FFF2-40B4-BE49-F238E27FC236}">
                <a16:creationId xmlns:a16="http://schemas.microsoft.com/office/drawing/2014/main" id="{CFAA428B-588F-81EE-97C0-00733C09E65D}"/>
              </a:ext>
            </a:extLst>
          </p:cNvPr>
          <p:cNvSpPr txBox="1"/>
          <p:nvPr/>
        </p:nvSpPr>
        <p:spPr>
          <a:xfrm>
            <a:off x="6062547" y="1247929"/>
            <a:ext cx="198381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Fidelity Sans XBd"/>
                <a:ea typeface="+mn-ea"/>
                <a:cs typeface="+mn-cs"/>
              </a:rPr>
              <a:t>March</a:t>
            </a:r>
          </a:p>
        </p:txBody>
      </p:sp>
      <p:sp>
        <p:nvSpPr>
          <p:cNvPr id="14" name="TextBox 13">
            <a:extLst>
              <a:ext uri="{FF2B5EF4-FFF2-40B4-BE49-F238E27FC236}">
                <a16:creationId xmlns:a16="http://schemas.microsoft.com/office/drawing/2014/main" id="{6BBE2D50-76D9-A0EE-4C00-BB0C0EF281F5}"/>
              </a:ext>
            </a:extLst>
          </p:cNvPr>
          <p:cNvSpPr txBox="1"/>
          <p:nvPr/>
        </p:nvSpPr>
        <p:spPr>
          <a:xfrm>
            <a:off x="5864303" y="2094103"/>
            <a:ext cx="2339011"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t>All finalists will be notified by email.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t>You will be asked to submit your admission letter and financial aid letter for verification.</a:t>
            </a:r>
          </a:p>
        </p:txBody>
      </p:sp>
      <p:sp>
        <p:nvSpPr>
          <p:cNvPr id="15" name="TextBox 14">
            <a:extLst>
              <a:ext uri="{FF2B5EF4-FFF2-40B4-BE49-F238E27FC236}">
                <a16:creationId xmlns:a16="http://schemas.microsoft.com/office/drawing/2014/main" id="{2E01D0EF-354A-427A-4F64-31B09E7514C0}"/>
              </a:ext>
            </a:extLst>
          </p:cNvPr>
          <p:cNvSpPr txBox="1"/>
          <p:nvPr/>
        </p:nvSpPr>
        <p:spPr>
          <a:xfrm>
            <a:off x="9179833" y="1276105"/>
            <a:ext cx="1729406"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Fidelity Sans XBd"/>
                <a:ea typeface="+mn-ea"/>
                <a:cs typeface="+mn-cs"/>
              </a:rPr>
              <a:t>April</a:t>
            </a:r>
          </a:p>
        </p:txBody>
      </p:sp>
      <p:sp>
        <p:nvSpPr>
          <p:cNvPr id="16" name="TextBox 15">
            <a:extLst>
              <a:ext uri="{FF2B5EF4-FFF2-40B4-BE49-F238E27FC236}">
                <a16:creationId xmlns:a16="http://schemas.microsoft.com/office/drawing/2014/main" id="{AB68BC95-8F24-1B24-63B0-E69DF4E90000}"/>
              </a:ext>
            </a:extLst>
          </p:cNvPr>
          <p:cNvSpPr txBox="1"/>
          <p:nvPr/>
        </p:nvSpPr>
        <p:spPr>
          <a:xfrm>
            <a:off x="9123442" y="2124123"/>
            <a:ext cx="1842187"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t>Award day!</a:t>
            </a:r>
            <a:br>
              <a:rPr kumimoji="0" lang="en-US" sz="16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br>
            <a:endParaRPr kumimoji="0" lang="en-US" sz="16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t>Fidelity Scholars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t>notified by email</a:t>
            </a:r>
          </a:p>
        </p:txBody>
      </p:sp>
      <p:sp>
        <p:nvSpPr>
          <p:cNvPr id="22" name="TextBox 21">
            <a:extLst>
              <a:ext uri="{FF2B5EF4-FFF2-40B4-BE49-F238E27FC236}">
                <a16:creationId xmlns:a16="http://schemas.microsoft.com/office/drawing/2014/main" id="{B9C79A74-B8C7-A4A3-58DB-949055A542B8}"/>
              </a:ext>
            </a:extLst>
          </p:cNvPr>
          <p:cNvSpPr txBox="1"/>
          <p:nvPr/>
        </p:nvSpPr>
        <p:spPr>
          <a:xfrm>
            <a:off x="1321123" y="4523640"/>
            <a:ext cx="147087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t>Create your profile on the UNCF website</a:t>
            </a:r>
          </a:p>
        </p:txBody>
      </p:sp>
      <p:sp>
        <p:nvSpPr>
          <p:cNvPr id="27" name="TextBox 26">
            <a:extLst>
              <a:ext uri="{FF2B5EF4-FFF2-40B4-BE49-F238E27FC236}">
                <a16:creationId xmlns:a16="http://schemas.microsoft.com/office/drawing/2014/main" id="{09E2763C-AF54-E065-9C43-4EFE0CCA4AE3}"/>
              </a:ext>
            </a:extLst>
          </p:cNvPr>
          <p:cNvSpPr txBox="1"/>
          <p:nvPr/>
        </p:nvSpPr>
        <p:spPr>
          <a:xfrm>
            <a:off x="4277422" y="4510141"/>
            <a:ext cx="1676333"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t>Complete the Application for the Fidelity Scholars Program</a:t>
            </a:r>
          </a:p>
        </p:txBody>
      </p:sp>
      <p:sp>
        <p:nvSpPr>
          <p:cNvPr id="28" name="TextBox 27">
            <a:extLst>
              <a:ext uri="{FF2B5EF4-FFF2-40B4-BE49-F238E27FC236}">
                <a16:creationId xmlns:a16="http://schemas.microsoft.com/office/drawing/2014/main" id="{F84D11BD-4CBC-1A66-700D-15B50CEB5CA8}"/>
              </a:ext>
            </a:extLst>
          </p:cNvPr>
          <p:cNvSpPr txBox="1"/>
          <p:nvPr/>
        </p:nvSpPr>
        <p:spPr>
          <a:xfrm>
            <a:off x="6025530" y="4523641"/>
            <a:ext cx="2788325" cy="1323439"/>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srgbClr val="368727"/>
                </a:solidFill>
                <a:effectLst/>
                <a:uLnTx/>
                <a:uFillTx/>
                <a:latin typeface="Fidelity Sans" panose="020B0503030202020204" pitchFamily="34" charset="0"/>
                <a:ea typeface="+mn-ea"/>
                <a:cs typeface="+mn-cs"/>
              </a:rPr>
              <a:t>Activities, experiences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srgbClr val="368727"/>
                </a:solidFill>
                <a:effectLst/>
                <a:uLnTx/>
                <a:uFillTx/>
                <a:latin typeface="Fidelity Sans" panose="020B0503030202020204" pitchFamily="34" charset="0"/>
                <a:ea typeface="+mn-ea"/>
                <a:cs typeface="+mn-cs"/>
              </a:rPr>
              <a:t>Essay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srgbClr val="368727"/>
                </a:solidFill>
                <a:effectLst/>
                <a:uLnTx/>
                <a:uFillTx/>
                <a:latin typeface="Fidelity Sans" panose="020B0503030202020204" pitchFamily="34" charset="0"/>
                <a:ea typeface="+mn-ea"/>
                <a:cs typeface="+mn-cs"/>
              </a:rPr>
              <a:t>Vision Board</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srgbClr val="368727"/>
                </a:solidFill>
                <a:effectLst/>
                <a:uLnTx/>
                <a:uFillTx/>
                <a:latin typeface="Fidelity Sans" panose="020B0503030202020204" pitchFamily="34" charset="0"/>
                <a:ea typeface="+mn-ea"/>
                <a:cs typeface="+mn-cs"/>
              </a:rPr>
              <a:t>Recommendation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srgbClr val="368727"/>
                </a:solidFill>
                <a:effectLst/>
                <a:uLnTx/>
                <a:uFillTx/>
                <a:latin typeface="Fidelity Sans" panose="020B0503030202020204" pitchFamily="34" charset="0"/>
                <a:ea typeface="+mn-ea"/>
                <a:cs typeface="+mn-cs"/>
              </a:rPr>
              <a:t>Transcript</a:t>
            </a:r>
          </a:p>
        </p:txBody>
      </p:sp>
      <p:sp>
        <p:nvSpPr>
          <p:cNvPr id="32" name="TextBox 31">
            <a:extLst>
              <a:ext uri="{FF2B5EF4-FFF2-40B4-BE49-F238E27FC236}">
                <a16:creationId xmlns:a16="http://schemas.microsoft.com/office/drawing/2014/main" id="{1F5EF6A1-D238-A759-910B-FDF7A0CBE2B0}"/>
              </a:ext>
            </a:extLst>
          </p:cNvPr>
          <p:cNvSpPr txBox="1"/>
          <p:nvPr/>
        </p:nvSpPr>
        <p:spPr>
          <a:xfrm>
            <a:off x="9688544" y="4519391"/>
            <a:ext cx="152243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Fidelity Sans" panose="020B0503030202020204" pitchFamily="34" charset="0"/>
                <a:ea typeface="+mn-ea"/>
                <a:cs typeface="+mn-cs"/>
              </a:rPr>
              <a:t>Complete the FAFSA</a:t>
            </a:r>
          </a:p>
        </p:txBody>
      </p:sp>
      <p:cxnSp>
        <p:nvCxnSpPr>
          <p:cNvPr id="6" name="Straight Connector 5">
            <a:extLst>
              <a:ext uri="{FF2B5EF4-FFF2-40B4-BE49-F238E27FC236}">
                <a16:creationId xmlns:a16="http://schemas.microsoft.com/office/drawing/2014/main" id="{50748A31-26AB-E8E2-A8BA-422D85FCA9AF}"/>
              </a:ext>
            </a:extLst>
          </p:cNvPr>
          <p:cNvCxnSpPr>
            <a:cxnSpLocks/>
          </p:cNvCxnSpPr>
          <p:nvPr/>
        </p:nvCxnSpPr>
        <p:spPr>
          <a:xfrm>
            <a:off x="0" y="1676215"/>
            <a:ext cx="12191999"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6AF3352-8A9E-E191-3878-B938A2E38BC5}"/>
              </a:ext>
            </a:extLst>
          </p:cNvPr>
          <p:cNvCxnSpPr>
            <a:cxnSpLocks/>
          </p:cNvCxnSpPr>
          <p:nvPr/>
        </p:nvCxnSpPr>
        <p:spPr>
          <a:xfrm>
            <a:off x="0" y="1766940"/>
            <a:ext cx="12191999"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FDBEDFA-3DE5-1C2F-1BAE-D589572DE3F6}"/>
              </a:ext>
            </a:extLst>
          </p:cNvPr>
          <p:cNvCxnSpPr>
            <a:cxnSpLocks/>
          </p:cNvCxnSpPr>
          <p:nvPr/>
        </p:nvCxnSpPr>
        <p:spPr>
          <a:xfrm>
            <a:off x="0" y="1857666"/>
            <a:ext cx="12191999"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D3349C7-CD35-2ED3-4AA3-2C1AE121D636}"/>
              </a:ext>
            </a:extLst>
          </p:cNvPr>
          <p:cNvCxnSpPr>
            <a:cxnSpLocks/>
          </p:cNvCxnSpPr>
          <p:nvPr/>
        </p:nvCxnSpPr>
        <p:spPr>
          <a:xfrm>
            <a:off x="0" y="1948390"/>
            <a:ext cx="12191999"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5" name="Graphic 4" descr="Badge 3 with solid fill">
            <a:extLst>
              <a:ext uri="{FF2B5EF4-FFF2-40B4-BE49-F238E27FC236}">
                <a16:creationId xmlns:a16="http://schemas.microsoft.com/office/drawing/2014/main" id="{BC84B2AC-BAF2-0907-AE6B-F20B6107D8D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85630" y="4425455"/>
            <a:ext cx="914400" cy="914400"/>
          </a:xfrm>
          <a:prstGeom prst="rect">
            <a:avLst/>
          </a:prstGeom>
        </p:spPr>
      </p:pic>
      <p:pic>
        <p:nvPicPr>
          <p:cNvPr id="10" name="Graphic 9" descr="Badge with solid fill">
            <a:extLst>
              <a:ext uri="{FF2B5EF4-FFF2-40B4-BE49-F238E27FC236}">
                <a16:creationId xmlns:a16="http://schemas.microsoft.com/office/drawing/2014/main" id="{97DCC680-BFC9-CE2D-A6E7-F3524D61659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87795" y="4425455"/>
            <a:ext cx="914400" cy="914400"/>
          </a:xfrm>
          <a:prstGeom prst="rect">
            <a:avLst/>
          </a:prstGeom>
        </p:spPr>
      </p:pic>
      <p:pic>
        <p:nvPicPr>
          <p:cNvPr id="18" name="Graphic 17" descr="Badge 1 with solid fill">
            <a:extLst>
              <a:ext uri="{FF2B5EF4-FFF2-40B4-BE49-F238E27FC236}">
                <a16:creationId xmlns:a16="http://schemas.microsoft.com/office/drawing/2014/main" id="{AD28A655-C1D2-E437-80F9-2DA90E826A2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4799" y="4425455"/>
            <a:ext cx="914400" cy="914400"/>
          </a:xfrm>
          <a:prstGeom prst="rect">
            <a:avLst/>
          </a:prstGeom>
        </p:spPr>
      </p:pic>
    </p:spTree>
    <p:extLst>
      <p:ext uri="{BB962C8B-B14F-4D97-AF65-F5344CB8AC3E}">
        <p14:creationId xmlns:p14="http://schemas.microsoft.com/office/powerpoint/2010/main" val="692246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E0E1D9-9EAE-3FFF-EB68-B559F83F0A8E}"/>
              </a:ext>
            </a:extLst>
          </p:cNvPr>
          <p:cNvSpPr>
            <a:spLocks noGrp="1"/>
          </p:cNvSpPr>
          <p:nvPr>
            <p:ph sz="quarter" idx="12"/>
          </p:nvPr>
        </p:nvSpPr>
        <p:spPr>
          <a:xfrm>
            <a:off x="417443" y="1044571"/>
            <a:ext cx="7857877" cy="6096893"/>
          </a:xfrm>
        </p:spPr>
        <p:txBody>
          <a:bodyPr>
            <a:normAutofit/>
          </a:bodyPr>
          <a:lstStyle/>
          <a:p>
            <a:pPr marL="457200" indent="-457200">
              <a:buFont typeface="+mj-lt"/>
              <a:buAutoNum type="arabicPeriod"/>
            </a:pPr>
            <a:r>
              <a:rPr lang="en-US">
                <a:latin typeface="+mj-lt"/>
              </a:rPr>
              <a:t>Register on </a:t>
            </a:r>
            <a:r>
              <a:rPr lang="en-US">
                <a:solidFill>
                  <a:schemeClr val="accent2"/>
                </a:solidFill>
                <a:latin typeface="+mj-lt"/>
              </a:rPr>
              <a:t>Opportunities.UNCF.org</a:t>
            </a:r>
            <a:br>
              <a:rPr lang="en-US">
                <a:latin typeface="+mj-lt"/>
              </a:rPr>
            </a:br>
            <a:r>
              <a:rPr lang="en-US" sz="1400"/>
              <a:t>We’ll send you an email in the fall when the application opens. Create your profile. Save your user ID / password!</a:t>
            </a:r>
            <a:endParaRPr lang="en-US" sz="1400">
              <a:latin typeface="+mj-lt"/>
            </a:endParaRPr>
          </a:p>
          <a:p>
            <a:pPr marL="457200" indent="-457200">
              <a:buFont typeface="+mj-lt"/>
              <a:buAutoNum type="arabicPeriod"/>
            </a:pPr>
            <a:r>
              <a:rPr lang="en-US">
                <a:latin typeface="+mj-lt"/>
              </a:rPr>
              <a:t>Start your research</a:t>
            </a:r>
            <a:br>
              <a:rPr lang="en-US" sz="1400">
                <a:latin typeface="+mj-lt"/>
              </a:rPr>
            </a:br>
            <a:r>
              <a:rPr lang="en-US" sz="1400"/>
              <a:t>Check out schools online, talk with others, or visit them if you can</a:t>
            </a:r>
          </a:p>
          <a:p>
            <a:pPr lvl="1"/>
            <a:r>
              <a:rPr lang="en-US" sz="1400"/>
              <a:t>Make sure to include in-state schools aligned with your interests/goals. </a:t>
            </a:r>
          </a:p>
          <a:p>
            <a:pPr lvl="1"/>
            <a:r>
              <a:rPr lang="en-US" sz="1400"/>
              <a:t>What type of environment do you thrive in?</a:t>
            </a:r>
          </a:p>
          <a:p>
            <a:pPr lvl="1"/>
            <a:r>
              <a:rPr lang="en-US" sz="1400"/>
              <a:t>Write down those application deadlines</a:t>
            </a:r>
          </a:p>
          <a:p>
            <a:pPr marL="457200" indent="-457200">
              <a:buFont typeface="+mj-lt"/>
              <a:buAutoNum type="arabicPeriod"/>
            </a:pPr>
            <a:r>
              <a:rPr lang="en-US">
                <a:latin typeface="+mj-lt"/>
              </a:rPr>
              <a:t>Talk with your family</a:t>
            </a:r>
            <a:br>
              <a:rPr lang="en-US" sz="1400">
                <a:latin typeface="+mj-lt"/>
              </a:rPr>
            </a:br>
            <a:r>
              <a:rPr lang="en-US" sz="1400"/>
              <a:t>Share your aspirations and have the money talk.</a:t>
            </a:r>
          </a:p>
          <a:p>
            <a:pPr lvl="1"/>
            <a:r>
              <a:rPr lang="en-US" sz="1400"/>
              <a:t>Begin to create a financial plan and potential budget</a:t>
            </a:r>
          </a:p>
          <a:p>
            <a:pPr lvl="1"/>
            <a:r>
              <a:rPr lang="en-US" sz="1400"/>
              <a:t>Plan to complete the FAFSA: grants, scholarships</a:t>
            </a:r>
          </a:p>
          <a:p>
            <a:pPr lvl="1"/>
            <a:r>
              <a:rPr lang="en-US" sz="1400"/>
              <a:t>Write down those FAFSA and scholarship deadlines</a:t>
            </a:r>
          </a:p>
          <a:p>
            <a:pPr marL="457200" indent="-457200">
              <a:buFont typeface="+mj-lt"/>
              <a:buAutoNum type="arabicPeriod"/>
            </a:pPr>
            <a:r>
              <a:rPr lang="en-US">
                <a:latin typeface="+mj-lt"/>
              </a:rPr>
              <a:t>Application preparation</a:t>
            </a:r>
            <a:br>
              <a:rPr lang="en-US">
                <a:latin typeface="+mj-lt"/>
              </a:rPr>
            </a:br>
            <a:r>
              <a:rPr lang="en-US" sz="1400"/>
              <a:t>Get a head start</a:t>
            </a:r>
          </a:p>
          <a:p>
            <a:pPr lvl="1"/>
            <a:r>
              <a:rPr lang="en-US" sz="1400"/>
              <a:t>Create a resume or accomplishments list</a:t>
            </a:r>
          </a:p>
          <a:p>
            <a:pPr lvl="1"/>
            <a:r>
              <a:rPr lang="en-US" sz="1400"/>
              <a:t>Request letters of recommendation; ask early and provide key details</a:t>
            </a:r>
          </a:p>
          <a:p>
            <a:pPr lvl="1"/>
            <a:r>
              <a:rPr lang="en-US" sz="1400"/>
              <a:t>Prepare responses to questions / personal statement</a:t>
            </a:r>
          </a:p>
        </p:txBody>
      </p:sp>
      <p:sp>
        <p:nvSpPr>
          <p:cNvPr id="3" name="Title 2">
            <a:extLst>
              <a:ext uri="{FF2B5EF4-FFF2-40B4-BE49-F238E27FC236}">
                <a16:creationId xmlns:a16="http://schemas.microsoft.com/office/drawing/2014/main" id="{E357DE4C-5AA6-3EF3-9826-573F9DAE081F}"/>
              </a:ext>
            </a:extLst>
          </p:cNvPr>
          <p:cNvSpPr>
            <a:spLocks noGrp="1"/>
          </p:cNvSpPr>
          <p:nvPr>
            <p:ph type="title"/>
          </p:nvPr>
        </p:nvSpPr>
        <p:spPr/>
        <p:txBody>
          <a:bodyPr/>
          <a:lstStyle/>
          <a:p>
            <a:r>
              <a:rPr lang="en-US" dirty="0"/>
              <a:t>Prepare now</a:t>
            </a:r>
          </a:p>
        </p:txBody>
      </p:sp>
      <p:sp>
        <p:nvSpPr>
          <p:cNvPr id="8" name="TextBox 7">
            <a:extLst>
              <a:ext uri="{FF2B5EF4-FFF2-40B4-BE49-F238E27FC236}">
                <a16:creationId xmlns:a16="http://schemas.microsoft.com/office/drawing/2014/main" id="{9D043E1A-42D1-24E0-A99F-06431206B249}"/>
              </a:ext>
            </a:extLst>
          </p:cNvPr>
          <p:cNvSpPr txBox="1"/>
          <p:nvPr/>
        </p:nvSpPr>
        <p:spPr>
          <a:xfrm>
            <a:off x="9475695" y="309704"/>
            <a:ext cx="22501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Fidelity Sans XBd"/>
                <a:ea typeface="+mn-ea"/>
                <a:cs typeface="+mn-cs"/>
              </a:rPr>
              <a:t>Important Dates</a:t>
            </a:r>
          </a:p>
        </p:txBody>
      </p:sp>
      <p:pic>
        <p:nvPicPr>
          <p:cNvPr id="14" name="Graphic 13" descr="Daily calendar outline">
            <a:extLst>
              <a:ext uri="{FF2B5EF4-FFF2-40B4-BE49-F238E27FC236}">
                <a16:creationId xmlns:a16="http://schemas.microsoft.com/office/drawing/2014/main" id="{4DBE3C83-E67A-0DEC-291F-AF02F3208E0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003219" y="177450"/>
            <a:ext cx="633840" cy="633840"/>
          </a:xfrm>
          <a:prstGeom prst="rect">
            <a:avLst/>
          </a:prstGeom>
        </p:spPr>
      </p:pic>
      <p:sp>
        <p:nvSpPr>
          <p:cNvPr id="16" name="TextBox 15">
            <a:extLst>
              <a:ext uri="{FF2B5EF4-FFF2-40B4-BE49-F238E27FC236}">
                <a16:creationId xmlns:a16="http://schemas.microsoft.com/office/drawing/2014/main" id="{D0BC0CC3-BECD-2B8B-E4CC-0FF172F29B62}"/>
              </a:ext>
            </a:extLst>
          </p:cNvPr>
          <p:cNvSpPr txBox="1"/>
          <p:nvPr/>
        </p:nvSpPr>
        <p:spPr>
          <a:xfrm>
            <a:off x="9003217" y="3023792"/>
            <a:ext cx="2868707" cy="113877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fidelity sans"/>
                <a:ea typeface="+mn-ea"/>
                <a:cs typeface="+mn-cs"/>
              </a:rPr>
              <a:t>October 1</a:t>
            </a:r>
            <a:endParaRPr kumimoji="0" lang="en-US" sz="1400" b="0" i="0" u="none" strike="noStrike" kern="1200" cap="none" spc="0" normalizeH="0" baseline="0" noProof="0">
              <a:ln>
                <a:noFill/>
              </a:ln>
              <a:solidFill>
                <a:srgbClr val="FFFFFF"/>
              </a:solidFill>
              <a:effectLst/>
              <a:uLnTx/>
              <a:uFillTx/>
              <a:latin typeface="fidelity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6ABF4B">
                    <a:lumMod val="60000"/>
                    <a:lumOff val="40000"/>
                  </a:srgbClr>
                </a:solidFill>
                <a:effectLst/>
                <a:uLnTx/>
                <a:uFillTx/>
                <a:latin typeface="fidelity sans"/>
                <a:ea typeface="+mn-ea"/>
                <a:cs typeface="+mn-cs"/>
              </a:rPr>
              <a:t>FAFSA opens</a:t>
            </a:r>
            <a:endParaRPr kumimoji="0" lang="en-US" sz="1800" b="0" i="0" u="none" strike="noStrike" kern="1200" cap="none" spc="0" normalizeH="0" baseline="0" noProof="0">
              <a:ln>
                <a:noFill/>
              </a:ln>
              <a:solidFill>
                <a:srgbClr val="6ABF4B">
                  <a:lumMod val="60000"/>
                  <a:lumOff val="40000"/>
                </a:srgbClr>
              </a:solidFill>
              <a:effectLst/>
              <a:uLnTx/>
              <a:uFillTx/>
              <a:latin typeface="fidelity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Fidelity Sans "/>
                <a:ea typeface="+mn-ea"/>
                <a:cs typeface="+mn-cs"/>
              </a:rPr>
              <a:t>Create your FSA-ID and have your parent/guardian create their FSA-ID ahead of that date.</a:t>
            </a:r>
          </a:p>
        </p:txBody>
      </p:sp>
      <p:sp>
        <p:nvSpPr>
          <p:cNvPr id="17" name="TextBox 16">
            <a:extLst>
              <a:ext uri="{FF2B5EF4-FFF2-40B4-BE49-F238E27FC236}">
                <a16:creationId xmlns:a16="http://schemas.microsoft.com/office/drawing/2014/main" id="{64AD8245-4079-21E5-65F0-5112DF99B5D5}"/>
              </a:ext>
            </a:extLst>
          </p:cNvPr>
          <p:cNvSpPr txBox="1"/>
          <p:nvPr/>
        </p:nvSpPr>
        <p:spPr>
          <a:xfrm>
            <a:off x="9003217" y="1062464"/>
            <a:ext cx="3072241"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Fidelity Sans "/>
                <a:ea typeface="+mn-ea"/>
                <a:cs typeface="+mn-cs"/>
              </a:rPr>
              <a:t>October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6ABF4B">
                    <a:lumMod val="60000"/>
                    <a:lumOff val="40000"/>
                  </a:srgbClr>
                </a:solidFill>
                <a:effectLst/>
                <a:uLnTx/>
                <a:uFillTx/>
                <a:latin typeface="Fidelity Sans "/>
                <a:ea typeface="+mn-ea"/>
                <a:cs typeface="+mn-cs"/>
              </a:rPr>
              <a:t>Fidelity Scholars Program Application Opens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Fidelity Sans "/>
                <a:ea typeface="+mn-ea"/>
                <a:cs typeface="+mn-cs"/>
              </a:rPr>
              <a:t>The application closes on January 29, 2026. You will be required to complete an essay, submit your transcript and upload a letter of reference.</a:t>
            </a:r>
          </a:p>
        </p:txBody>
      </p:sp>
      <p:sp>
        <p:nvSpPr>
          <p:cNvPr id="4" name="TextBox 3">
            <a:extLst>
              <a:ext uri="{FF2B5EF4-FFF2-40B4-BE49-F238E27FC236}">
                <a16:creationId xmlns:a16="http://schemas.microsoft.com/office/drawing/2014/main" id="{F3E0DF74-8621-FC84-0E7A-8DA6FD652907}"/>
              </a:ext>
            </a:extLst>
          </p:cNvPr>
          <p:cNvSpPr txBox="1"/>
          <p:nvPr/>
        </p:nvSpPr>
        <p:spPr>
          <a:xfrm>
            <a:off x="9003216" y="4523454"/>
            <a:ext cx="2868707" cy="76944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fidelity sans"/>
                <a:ea typeface="+mn-ea"/>
                <a:cs typeface="+mn-cs"/>
              </a:rPr>
              <a:t>January 29</a:t>
            </a:r>
            <a:endParaRPr kumimoji="0" lang="en-US" sz="1400" b="0" i="0" u="none" strike="noStrike" kern="1200" cap="none" spc="0" normalizeH="0" baseline="0" noProof="0">
              <a:ln>
                <a:noFill/>
              </a:ln>
              <a:solidFill>
                <a:srgbClr val="FFFFFF"/>
              </a:solidFill>
              <a:effectLst/>
              <a:uLnTx/>
              <a:uFillTx/>
              <a:latin typeface="fidelity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6ABF4B">
                    <a:lumMod val="60000"/>
                    <a:lumOff val="40000"/>
                  </a:srgbClr>
                </a:solidFill>
                <a:effectLst/>
                <a:uLnTx/>
                <a:uFillTx/>
                <a:latin typeface="fidelity sans"/>
                <a:ea typeface="+mn-ea"/>
                <a:cs typeface="+mn-cs"/>
              </a:rPr>
              <a:t>Application Closes</a:t>
            </a:r>
            <a:endParaRPr kumimoji="0" lang="en-US" sz="1800" b="0" i="0" u="none" strike="noStrike" kern="1200" cap="none" spc="0" normalizeH="0" baseline="0" noProof="0">
              <a:ln>
                <a:noFill/>
              </a:ln>
              <a:solidFill>
                <a:srgbClr val="6ABF4B">
                  <a:lumMod val="60000"/>
                  <a:lumOff val="40000"/>
                </a:srgbClr>
              </a:solidFill>
              <a:effectLst/>
              <a:uLnTx/>
              <a:uFillTx/>
              <a:latin typeface="fidelity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Fidelity Sans "/>
                <a:ea typeface="+mn-ea"/>
                <a:cs typeface="+mn-cs"/>
              </a:rPr>
              <a:t>Submit by 11:59pmET</a:t>
            </a:r>
          </a:p>
        </p:txBody>
      </p:sp>
    </p:spTree>
    <p:extLst>
      <p:ext uri="{BB962C8B-B14F-4D97-AF65-F5344CB8AC3E}">
        <p14:creationId xmlns:p14="http://schemas.microsoft.com/office/powerpoint/2010/main" val="2273092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B0EE6-2021-49E6-8EBD-64FDAA35AB8D}"/>
              </a:ext>
            </a:extLst>
          </p:cNvPr>
          <p:cNvSpPr>
            <a:spLocks noGrp="1"/>
          </p:cNvSpPr>
          <p:nvPr>
            <p:ph type="title"/>
          </p:nvPr>
        </p:nvSpPr>
        <p:spPr/>
        <p:txBody>
          <a:bodyPr/>
          <a:lstStyle/>
          <a:p>
            <a:r>
              <a:rPr lang="en-US" sz="6000" dirty="0">
                <a:solidFill>
                  <a:schemeClr val="bg1"/>
                </a:solidFill>
              </a:rPr>
              <a:t>Learn more</a:t>
            </a:r>
          </a:p>
        </p:txBody>
      </p:sp>
      <p:pic>
        <p:nvPicPr>
          <p:cNvPr id="6" name="Picture Placeholder 5">
            <a:extLst>
              <a:ext uri="{FF2B5EF4-FFF2-40B4-BE49-F238E27FC236}">
                <a16:creationId xmlns:a16="http://schemas.microsoft.com/office/drawing/2014/main" id="{3E3D6A05-25E4-278B-9573-9F73B348D3B8}"/>
              </a:ext>
            </a:extLst>
          </p:cNvPr>
          <p:cNvPicPr>
            <a:picLocks noGrp="1" noChangeAspect="1"/>
          </p:cNvPicPr>
          <p:nvPr>
            <p:ph type="pic" sz="quarter" idx="15"/>
          </p:nvPr>
        </p:nvPicPr>
        <p:blipFill rotWithShape="1">
          <a:blip r:embed="rId3">
            <a:extLst>
              <a:ext uri="{28A0092B-C50C-407E-A947-70E740481C1C}">
                <a14:useLocalDpi xmlns:a14="http://schemas.microsoft.com/office/drawing/2010/main" val="0"/>
              </a:ext>
            </a:extLst>
          </a:blip>
          <a:srcRect l="62215" t="5714" r="16377"/>
          <a:stretch/>
        </p:blipFill>
        <p:spPr>
          <a:xfrm>
            <a:off x="6824095" y="0"/>
            <a:ext cx="5367905" cy="6858000"/>
          </a:xfrm>
          <a:prstGeom prst="rect">
            <a:avLst/>
          </a:prstGeom>
        </p:spPr>
      </p:pic>
      <p:sp>
        <p:nvSpPr>
          <p:cNvPr id="29" name="TextBox 28">
            <a:extLst>
              <a:ext uri="{FF2B5EF4-FFF2-40B4-BE49-F238E27FC236}">
                <a16:creationId xmlns:a16="http://schemas.microsoft.com/office/drawing/2014/main" id="{AD69AA9E-2E47-48D0-8FF0-C7ECA69276AC}"/>
              </a:ext>
            </a:extLst>
          </p:cNvPr>
          <p:cNvSpPr txBox="1"/>
          <p:nvPr/>
        </p:nvSpPr>
        <p:spPr>
          <a:xfrm>
            <a:off x="1209724" y="4463544"/>
            <a:ext cx="6641695"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Fidelity Sans XBd" panose="020B0803030202020204" pitchFamily="34" charset="0"/>
                <a:ea typeface="+mn-ea"/>
                <a:cs typeface="+mn-cs"/>
              </a:rPr>
              <a:t>FidelityScholars@uncf.org</a:t>
            </a:r>
          </a:p>
        </p:txBody>
      </p:sp>
      <p:pic>
        <p:nvPicPr>
          <p:cNvPr id="18" name="Graphic 17">
            <a:extLst>
              <a:ext uri="{FF2B5EF4-FFF2-40B4-BE49-F238E27FC236}">
                <a16:creationId xmlns:a16="http://schemas.microsoft.com/office/drawing/2014/main" id="{29C8C21C-E1E6-D82B-14D6-6C99D518E0F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1431" y="4491680"/>
            <a:ext cx="442738" cy="324675"/>
          </a:xfrm>
          <a:prstGeom prst="rect">
            <a:avLst/>
          </a:prstGeom>
        </p:spPr>
      </p:pic>
      <p:sp>
        <p:nvSpPr>
          <p:cNvPr id="3" name="TextBox 2">
            <a:extLst>
              <a:ext uri="{FF2B5EF4-FFF2-40B4-BE49-F238E27FC236}">
                <a16:creationId xmlns:a16="http://schemas.microsoft.com/office/drawing/2014/main" id="{5BC439AB-010B-C036-E62C-084D6C1CB5FC}"/>
              </a:ext>
            </a:extLst>
          </p:cNvPr>
          <p:cNvSpPr txBox="1"/>
          <p:nvPr/>
        </p:nvSpPr>
        <p:spPr>
          <a:xfrm>
            <a:off x="477616" y="5640625"/>
            <a:ext cx="427050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6ABF4B"/>
                </a:solidFill>
                <a:effectLst/>
                <a:uLnTx/>
                <a:uFillTx/>
                <a:latin typeface="Fidelity Sans XBd"/>
                <a:ea typeface="+mn-ea"/>
                <a:cs typeface="+mn-cs"/>
              </a:rPr>
              <a:t>Application opens October 1,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30B5C"/>
                </a:solidFill>
                <a:effectLst/>
                <a:uLnTx/>
                <a:uFillTx/>
                <a:latin typeface="Fidelity Sans XBd"/>
                <a:ea typeface="+mn-ea"/>
                <a:cs typeface="+mn-cs"/>
              </a:rPr>
              <a:t>Closes January 29, 2026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ABF4B"/>
              </a:solidFill>
              <a:effectLst/>
              <a:uLnTx/>
              <a:uFillTx/>
              <a:latin typeface="Fidelity Sans XBd"/>
              <a:ea typeface="+mn-ea"/>
              <a:cs typeface="+mn-cs"/>
            </a:endParaRPr>
          </a:p>
        </p:txBody>
      </p:sp>
      <p:pic>
        <p:nvPicPr>
          <p:cNvPr id="7" name="Picture 6" descr="A qr code with a graduation cap&#10;&#10;AI-generated content may be incorrect.">
            <a:extLst>
              <a:ext uri="{FF2B5EF4-FFF2-40B4-BE49-F238E27FC236}">
                <a16:creationId xmlns:a16="http://schemas.microsoft.com/office/drawing/2014/main" id="{BDA9B7BD-E78F-2BBB-6E3A-68E9838BEC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02066" y="163022"/>
            <a:ext cx="1593934" cy="1593934"/>
          </a:xfrm>
          <a:prstGeom prst="rect">
            <a:avLst/>
          </a:prstGeom>
        </p:spPr>
      </p:pic>
    </p:spTree>
    <p:extLst>
      <p:ext uri="{BB962C8B-B14F-4D97-AF65-F5344CB8AC3E}">
        <p14:creationId xmlns:p14="http://schemas.microsoft.com/office/powerpoint/2010/main" val="3805857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8417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9F484-240D-811C-6233-2A693FB5DE0C}"/>
              </a:ext>
            </a:extLst>
          </p:cNvPr>
          <p:cNvSpPr>
            <a:spLocks noGrp="1"/>
          </p:cNvSpPr>
          <p:nvPr>
            <p:ph type="title"/>
          </p:nvPr>
        </p:nvSpPr>
        <p:spPr/>
        <p:txBody>
          <a:bodyPr/>
          <a:lstStyle/>
          <a:p>
            <a:r>
              <a:rPr lang="en-US" dirty="0"/>
              <a:t>DC Eligible Schools</a:t>
            </a:r>
          </a:p>
        </p:txBody>
      </p:sp>
      <p:sp>
        <p:nvSpPr>
          <p:cNvPr id="3" name="Content Placeholder 2">
            <a:extLst>
              <a:ext uri="{FF2B5EF4-FFF2-40B4-BE49-F238E27FC236}">
                <a16:creationId xmlns:a16="http://schemas.microsoft.com/office/drawing/2014/main" id="{3FB68EC6-87D9-1103-31D6-CF38E4D22532}"/>
              </a:ext>
            </a:extLst>
          </p:cNvPr>
          <p:cNvSpPr>
            <a:spLocks noGrp="1"/>
          </p:cNvSpPr>
          <p:nvPr>
            <p:ph sz="quarter" idx="12"/>
          </p:nvPr>
        </p:nvSpPr>
        <p:spPr>
          <a:xfrm>
            <a:off x="304801" y="1090180"/>
            <a:ext cx="11582399" cy="5386820"/>
          </a:xfrm>
        </p:spPr>
        <p:txBody>
          <a:bodyPr numCol="3" spcCol="640080"/>
          <a:lstStyle/>
          <a:p>
            <a:pPr marL="0" indent="0">
              <a:buNone/>
            </a:pPr>
            <a:r>
              <a:rPr lang="en-US" b="1" dirty="0"/>
              <a:t>DC Metro Area</a:t>
            </a:r>
          </a:p>
          <a:p>
            <a:pPr marL="0" indent="0">
              <a:buNone/>
            </a:pPr>
            <a:r>
              <a:rPr lang="en-US" sz="1800" dirty="0"/>
              <a:t>Howard University</a:t>
            </a:r>
          </a:p>
          <a:p>
            <a:pPr marL="0" indent="0">
              <a:buNone/>
            </a:pPr>
            <a:r>
              <a:rPr lang="en-US" sz="1800" dirty="0"/>
              <a:t>Georgetown University</a:t>
            </a:r>
          </a:p>
          <a:p>
            <a:pPr marL="0" indent="0">
              <a:buNone/>
            </a:pPr>
            <a:r>
              <a:rPr lang="en-US" sz="1800" dirty="0"/>
              <a:t>George Washington University</a:t>
            </a:r>
          </a:p>
          <a:p>
            <a:pPr marL="0" indent="0">
              <a:buNone/>
            </a:pPr>
            <a:r>
              <a:rPr lang="en-US" sz="1800" dirty="0"/>
              <a:t>American University</a:t>
            </a:r>
          </a:p>
          <a:p>
            <a:pPr marL="0" indent="0">
              <a:buNone/>
            </a:pPr>
            <a:r>
              <a:rPr lang="en-US" sz="1800" dirty="0"/>
              <a:t>Catholic University</a:t>
            </a:r>
          </a:p>
          <a:p>
            <a:pPr marL="0" indent="0">
              <a:buNone/>
            </a:pPr>
            <a:r>
              <a:rPr lang="en-US" sz="1800" dirty="0"/>
              <a:t>Trinity Washington University</a:t>
            </a:r>
          </a:p>
          <a:p>
            <a:pPr marL="0" indent="0">
              <a:buNone/>
            </a:pPr>
            <a:r>
              <a:rPr lang="en-US" sz="1800" dirty="0"/>
              <a:t>UDC</a:t>
            </a:r>
          </a:p>
          <a:p>
            <a:pPr marL="0" indent="0">
              <a:buNone/>
            </a:pPr>
            <a:r>
              <a:rPr lang="en-US" sz="1800" dirty="0"/>
              <a:t>Gallaudet University</a:t>
            </a:r>
          </a:p>
          <a:p>
            <a:pPr marL="0" indent="0">
              <a:buNone/>
            </a:pPr>
            <a:r>
              <a:rPr lang="en-US" sz="1800" dirty="0"/>
              <a:t>George Mason University</a:t>
            </a:r>
          </a:p>
          <a:p>
            <a:pPr marL="0" indent="0">
              <a:buNone/>
            </a:pPr>
            <a:r>
              <a:rPr lang="en-US" sz="1800" dirty="0"/>
              <a:t>Marymount University</a:t>
            </a:r>
          </a:p>
          <a:p>
            <a:pPr marL="0" indent="0">
              <a:buNone/>
            </a:pPr>
            <a:r>
              <a:rPr lang="en-US" sz="1800" dirty="0"/>
              <a:t>University Of Maryland College Park </a:t>
            </a:r>
          </a:p>
          <a:p>
            <a:pPr marL="0" indent="0">
              <a:buNone/>
            </a:pPr>
            <a:r>
              <a:rPr lang="en-US" sz="1800" dirty="0"/>
              <a:t>Bowie State University</a:t>
            </a:r>
          </a:p>
          <a:p>
            <a:pPr marL="0" indent="0">
              <a:buNone/>
            </a:pPr>
            <a:r>
              <a:rPr lang="en-US" sz="1800" dirty="0"/>
              <a:t>Capitol Technical University</a:t>
            </a:r>
          </a:p>
          <a:p>
            <a:pPr marL="0" indent="0">
              <a:buNone/>
            </a:pPr>
            <a:r>
              <a:rPr lang="en-US" sz="1800" dirty="0"/>
              <a:t>Washington Adventist</a:t>
            </a:r>
          </a:p>
          <a:p>
            <a:pPr marL="0" indent="0">
              <a:buNone/>
            </a:pPr>
            <a:r>
              <a:rPr lang="en-US" sz="1800" dirty="0"/>
              <a:t>College Of Southern Maryland</a:t>
            </a:r>
          </a:p>
          <a:p>
            <a:pPr marL="0" indent="0">
              <a:buNone/>
            </a:pPr>
            <a:r>
              <a:rPr lang="en-US" sz="1800" dirty="0"/>
              <a:t>UMGC</a:t>
            </a:r>
          </a:p>
          <a:p>
            <a:pPr marL="0" indent="0">
              <a:buNone/>
            </a:pPr>
            <a:endParaRPr lang="en-US" dirty="0"/>
          </a:p>
          <a:p>
            <a:pPr marL="0" indent="0">
              <a:buNone/>
            </a:pPr>
            <a:r>
              <a:rPr lang="en-US" b="1" dirty="0"/>
              <a:t>Greater Baltimore</a:t>
            </a:r>
          </a:p>
          <a:p>
            <a:pPr marL="0" indent="0">
              <a:buNone/>
            </a:pPr>
            <a:r>
              <a:rPr lang="en-US" sz="1800" dirty="0"/>
              <a:t>University of Maryland Baltimore County</a:t>
            </a:r>
          </a:p>
          <a:p>
            <a:pPr marL="0" indent="0">
              <a:buNone/>
            </a:pPr>
            <a:r>
              <a:rPr lang="en-US" sz="1800" dirty="0"/>
              <a:t>University of Baltimore</a:t>
            </a:r>
          </a:p>
          <a:p>
            <a:pPr marL="0" indent="0">
              <a:buNone/>
            </a:pPr>
            <a:r>
              <a:rPr lang="en-US" sz="1800" dirty="0"/>
              <a:t>Towson University</a:t>
            </a:r>
          </a:p>
          <a:p>
            <a:pPr marL="0" indent="0">
              <a:buNone/>
            </a:pPr>
            <a:r>
              <a:rPr lang="en-US" sz="1800" dirty="0"/>
              <a:t>Coppin State University</a:t>
            </a:r>
          </a:p>
          <a:p>
            <a:pPr marL="0" indent="0">
              <a:buNone/>
            </a:pPr>
            <a:r>
              <a:rPr lang="en-US" sz="1800" dirty="0"/>
              <a:t>Morgan State University</a:t>
            </a:r>
          </a:p>
          <a:p>
            <a:pPr marL="0" indent="0">
              <a:buNone/>
            </a:pPr>
            <a:r>
              <a:rPr lang="en-US" sz="1800" dirty="0"/>
              <a:t>Goucher College</a:t>
            </a:r>
          </a:p>
          <a:p>
            <a:pPr marL="0" indent="0">
              <a:buNone/>
            </a:pPr>
            <a:r>
              <a:rPr lang="en-US" sz="1800" dirty="0"/>
              <a:t>John Hopkins</a:t>
            </a:r>
          </a:p>
          <a:p>
            <a:pPr marL="0" indent="0">
              <a:buNone/>
            </a:pPr>
            <a:r>
              <a:rPr lang="en-US" sz="1800" dirty="0"/>
              <a:t>Notre Dame of Maryland</a:t>
            </a:r>
          </a:p>
          <a:p>
            <a:pPr marL="0" indent="0">
              <a:buNone/>
            </a:pPr>
            <a:r>
              <a:rPr lang="en-US" sz="1800" dirty="0"/>
              <a:t>Loyola University</a:t>
            </a:r>
          </a:p>
          <a:p>
            <a:pPr marL="0" indent="0">
              <a:buNone/>
            </a:pPr>
            <a:r>
              <a:rPr lang="en-US" sz="1800" dirty="0"/>
              <a:t>Maryland Institute College of Art</a:t>
            </a:r>
          </a:p>
          <a:p>
            <a:pPr marL="0" indent="0">
              <a:buNone/>
            </a:pPr>
            <a:r>
              <a:rPr lang="en-US" sz="1800" dirty="0"/>
              <a:t>University of Maryland, Baltimore</a:t>
            </a:r>
          </a:p>
          <a:p>
            <a:pPr marL="0" indent="0">
              <a:buNone/>
            </a:pPr>
            <a:r>
              <a:rPr lang="en-US" sz="1800" dirty="0"/>
              <a:t>Stevenson University</a:t>
            </a:r>
          </a:p>
          <a:p>
            <a:pPr marL="0" indent="0">
              <a:buNone/>
            </a:pPr>
            <a:r>
              <a:rPr lang="en-US" sz="1800" dirty="0"/>
              <a:t>Frostburg University</a:t>
            </a:r>
          </a:p>
        </p:txBody>
      </p:sp>
    </p:spTree>
    <p:extLst>
      <p:ext uri="{BB962C8B-B14F-4D97-AF65-F5344CB8AC3E}">
        <p14:creationId xmlns:p14="http://schemas.microsoft.com/office/powerpoint/2010/main" val="2704696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71E85-54A8-AC71-E167-25A7E86E57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22D715-747B-DE05-4C7A-5B793282DA89}"/>
              </a:ext>
            </a:extLst>
          </p:cNvPr>
          <p:cNvSpPr>
            <a:spLocks noGrp="1"/>
          </p:cNvSpPr>
          <p:nvPr>
            <p:ph type="title"/>
          </p:nvPr>
        </p:nvSpPr>
        <p:spPr/>
        <p:txBody>
          <a:bodyPr/>
          <a:lstStyle/>
          <a:p>
            <a:r>
              <a:rPr lang="en-US" dirty="0"/>
              <a:t>DC Eligible Schools cont.</a:t>
            </a:r>
          </a:p>
        </p:txBody>
      </p:sp>
      <p:sp>
        <p:nvSpPr>
          <p:cNvPr id="3" name="Content Placeholder 2">
            <a:extLst>
              <a:ext uri="{FF2B5EF4-FFF2-40B4-BE49-F238E27FC236}">
                <a16:creationId xmlns:a16="http://schemas.microsoft.com/office/drawing/2014/main" id="{78C6AE2E-043F-D0D0-7BAE-0F5AB83B21FC}"/>
              </a:ext>
            </a:extLst>
          </p:cNvPr>
          <p:cNvSpPr>
            <a:spLocks noGrp="1"/>
          </p:cNvSpPr>
          <p:nvPr>
            <p:ph sz="quarter" idx="12"/>
          </p:nvPr>
        </p:nvSpPr>
        <p:spPr>
          <a:xfrm>
            <a:off x="304800" y="1175905"/>
            <a:ext cx="11582399" cy="5146189"/>
          </a:xfrm>
        </p:spPr>
        <p:txBody>
          <a:bodyPr numCol="3" spcCol="640080"/>
          <a:lstStyle/>
          <a:p>
            <a:pPr marL="0" indent="0">
              <a:buNone/>
            </a:pPr>
            <a:r>
              <a:rPr lang="en-US" b="1" dirty="0"/>
              <a:t>Tidewater/ Hampton Roads</a:t>
            </a:r>
          </a:p>
          <a:p>
            <a:pPr marL="0" indent="0">
              <a:buNone/>
            </a:pPr>
            <a:r>
              <a:rPr lang="en-US" sz="1800" dirty="0"/>
              <a:t>Christopher Newport University</a:t>
            </a:r>
          </a:p>
          <a:p>
            <a:pPr marL="0" indent="0">
              <a:buNone/>
            </a:pPr>
            <a:r>
              <a:rPr lang="en-US" sz="1800" dirty="0"/>
              <a:t>Norfolk State University</a:t>
            </a:r>
          </a:p>
          <a:p>
            <a:pPr marL="0" indent="0">
              <a:buNone/>
            </a:pPr>
            <a:r>
              <a:rPr lang="en-US" sz="1800" dirty="0"/>
              <a:t>Hampton University</a:t>
            </a:r>
          </a:p>
          <a:p>
            <a:pPr marL="0" indent="0">
              <a:buNone/>
            </a:pPr>
            <a:r>
              <a:rPr lang="en-US" sz="1800" dirty="0"/>
              <a:t>Old Dominion University</a:t>
            </a:r>
          </a:p>
          <a:p>
            <a:pPr marL="0" indent="0">
              <a:buNone/>
            </a:pPr>
            <a:r>
              <a:rPr lang="en-US" sz="1800" dirty="0"/>
              <a:t>Virginia </a:t>
            </a:r>
            <a:r>
              <a:rPr lang="en-US" sz="1800" dirty="0" err="1"/>
              <a:t>Weslyan</a:t>
            </a:r>
            <a:r>
              <a:rPr lang="en-US" sz="1800" dirty="0"/>
              <a:t> University</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b="1" dirty="0"/>
              <a:t>Lower Eastern Shore (MD)</a:t>
            </a:r>
          </a:p>
          <a:p>
            <a:pPr marL="0" indent="0">
              <a:buNone/>
            </a:pPr>
            <a:r>
              <a:rPr lang="en-US" sz="1800" dirty="0"/>
              <a:t>Salisbury University</a:t>
            </a:r>
          </a:p>
          <a:p>
            <a:pPr marL="0" indent="0">
              <a:buNone/>
            </a:pPr>
            <a:r>
              <a:rPr lang="en-US" sz="1800" dirty="0"/>
              <a:t>University of Maryland Eastern Shore</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b="1" dirty="0"/>
              <a:t>Greater Richmond</a:t>
            </a:r>
          </a:p>
          <a:p>
            <a:pPr marL="0" indent="0">
              <a:buNone/>
            </a:pPr>
            <a:r>
              <a:rPr lang="en-US" sz="1800" dirty="0"/>
              <a:t>University of Richmond</a:t>
            </a:r>
          </a:p>
          <a:p>
            <a:pPr marL="0" indent="0">
              <a:buNone/>
            </a:pPr>
            <a:r>
              <a:rPr lang="en-US" sz="1800" dirty="0"/>
              <a:t>Virginia Commonwealth University</a:t>
            </a:r>
          </a:p>
          <a:p>
            <a:pPr marL="0" indent="0">
              <a:buNone/>
            </a:pPr>
            <a:r>
              <a:rPr lang="en-US" sz="1800" dirty="0"/>
              <a:t>Virginia Union University</a:t>
            </a:r>
          </a:p>
          <a:p>
            <a:pPr marL="0" indent="0">
              <a:buNone/>
            </a:pPr>
            <a:r>
              <a:rPr lang="en-US" sz="1800" dirty="0"/>
              <a:t>Virginia State University</a:t>
            </a:r>
          </a:p>
        </p:txBody>
      </p:sp>
    </p:spTree>
    <p:extLst>
      <p:ext uri="{BB962C8B-B14F-4D97-AF65-F5344CB8AC3E}">
        <p14:creationId xmlns:p14="http://schemas.microsoft.com/office/powerpoint/2010/main" val="915984173"/>
      </p:ext>
    </p:extLst>
  </p:cSld>
  <p:clrMapOvr>
    <a:masterClrMapping/>
  </p:clrMapOvr>
</p:sld>
</file>

<file path=ppt/theme/theme1.xml><?xml version="1.0" encoding="utf-8"?>
<a:theme xmlns:a="http://schemas.openxmlformats.org/drawingml/2006/main" name="1_Office Theme">
  <a:themeElements>
    <a:clrScheme name="IIME">
      <a:dk1>
        <a:srgbClr val="000000"/>
      </a:dk1>
      <a:lt1>
        <a:srgbClr val="FFFFFF"/>
      </a:lt1>
      <a:dk2>
        <a:srgbClr val="368727"/>
      </a:dk2>
      <a:lt2>
        <a:srgbClr val="333F48"/>
      </a:lt2>
      <a:accent1>
        <a:srgbClr val="6ABF4B"/>
      </a:accent1>
      <a:accent2>
        <a:srgbClr val="298FC2"/>
      </a:accent2>
      <a:accent3>
        <a:srgbClr val="DE5E06"/>
      </a:accent3>
      <a:accent4>
        <a:srgbClr val="E30B5C"/>
      </a:accent4>
      <a:accent5>
        <a:srgbClr val="005670"/>
      </a:accent5>
      <a:accent6>
        <a:srgbClr val="B5BD00"/>
      </a:accent6>
      <a:hlink>
        <a:srgbClr val="024A7A"/>
      </a:hlink>
      <a:folHlink>
        <a:srgbClr val="01253D"/>
      </a:folHlink>
    </a:clrScheme>
    <a:fontScheme name="Custom 1">
      <a:majorFont>
        <a:latin typeface="Fidelity Sans XBd"/>
        <a:ea typeface=""/>
        <a:cs typeface=""/>
      </a:majorFont>
      <a:minorFont>
        <a:latin typeface="Fidelity Sans L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977</Words>
  <Application>Microsoft Office PowerPoint</Application>
  <PresentationFormat>Widescreen</PresentationFormat>
  <Paragraphs>168</Paragraphs>
  <Slides>12</Slides>
  <Notes>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vt:i4>
      </vt:variant>
    </vt:vector>
  </HeadingPairs>
  <TitlesOfParts>
    <vt:vector size="24" baseType="lpstr">
      <vt:lpstr>Aptos</vt:lpstr>
      <vt:lpstr>Arial</vt:lpstr>
      <vt:lpstr>Calibri</vt:lpstr>
      <vt:lpstr>Fidelity</vt:lpstr>
      <vt:lpstr>Fidelity Sans</vt:lpstr>
      <vt:lpstr>Fidelity Sans</vt:lpstr>
      <vt:lpstr>Fidelity Sans </vt:lpstr>
      <vt:lpstr>Fidelity Sans Lt</vt:lpstr>
      <vt:lpstr>Fidelity Sans XBd</vt:lpstr>
      <vt:lpstr>Symbol</vt:lpstr>
      <vt:lpstr>Wingdings</vt:lpstr>
      <vt:lpstr>1_Office Theme</vt:lpstr>
      <vt:lpstr>PowerPoint Presentation</vt:lpstr>
      <vt:lpstr>Helping Students Reach Their Potential</vt:lpstr>
      <vt:lpstr>PowerPoint Presentation</vt:lpstr>
      <vt:lpstr>PowerPoint Presentation</vt:lpstr>
      <vt:lpstr>How does the scholarship work?</vt:lpstr>
      <vt:lpstr>Opportunity for YOU</vt:lpstr>
      <vt:lpstr>Fidelity Scholars Application Process</vt:lpstr>
      <vt:lpstr>Prepare now</vt:lpstr>
      <vt:lpstr>Learn more</vt:lpstr>
      <vt:lpstr>PowerPoint Presentation</vt:lpstr>
      <vt:lpstr>DC Eligible Schools</vt:lpstr>
      <vt:lpstr>DC Eligible Schools cont.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Mary Williams</dc:creator>
  <cp:lastModifiedBy>Mary Williams</cp:lastModifiedBy>
  <cp:revision>2</cp:revision>
  <dcterms:created xsi:type="dcterms:W3CDTF">2025-12-01T20:50:48Z</dcterms:created>
  <dcterms:modified xsi:type="dcterms:W3CDTF">2025-12-01T20:56:50Z</dcterms:modified>
</cp:coreProperties>
</file>